
<file path=[Content_Types].xml><?xml version="1.0" encoding="utf-8"?>
<Types xmlns="http://schemas.openxmlformats.org/package/2006/content-types">
  <Default Extension="png" ContentType="image/png"/>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xlsb" ContentType="application/vnd.ms-excel.sheet.binary.macroEnabled.12"/>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8.xml" ContentType="application/vnd.openxmlformats-officedocument.presentationml.notesSlide+xml"/>
  <Override PartName="/ppt/charts/chart7.xml" ContentType="application/vnd.openxmlformats-officedocument.drawingml.chart+xml"/>
  <Override PartName="/ppt/theme/themeOverride1.xml" ContentType="application/vnd.openxmlformats-officedocument.themeOverride+xml"/>
  <Override PartName="/ppt/charts/chart8.xml" ContentType="application/vnd.openxmlformats-officedocument.drawingml.chart+xml"/>
  <Override PartName="/ppt/theme/themeOverride2.xml" ContentType="application/vnd.openxmlformats-officedocument.themeOverride+xml"/>
  <Override PartName="/ppt/charts/chart9.xml" ContentType="application/vnd.openxmlformats-officedocument.drawingml.chart+xml"/>
  <Override PartName="/ppt/notesSlides/notesSlide9.xml" ContentType="application/vnd.openxmlformats-officedocument.presentationml.notesSlide+xml"/>
  <Override PartName="/ppt/charts/chart10.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1.xml" ContentType="application/vnd.openxmlformats-officedocument.drawingml.chart+xml"/>
  <Override PartName="/ppt/notesSlides/notesSlide12.xml" ContentType="application/vnd.openxmlformats-officedocument.presentationml.notesSlide+xml"/>
  <Override PartName="/ppt/charts/chart12.xml" ContentType="application/vnd.openxmlformats-officedocument.drawingml.chart+xml"/>
  <Override PartName="/ppt/theme/themeOverride3.xml" ContentType="application/vnd.openxmlformats-officedocument.themeOverride+xml"/>
  <Override PartName="/ppt/charts/chart13.xml" ContentType="application/vnd.openxmlformats-officedocument.drawingml.chart+xml"/>
  <Override PartName="/ppt/theme/themeOverride4.xml" ContentType="application/vnd.openxmlformats-officedocument.themeOverride+xml"/>
  <Override PartName="/ppt/notesSlides/notesSlide13.xml" ContentType="application/vnd.openxmlformats-officedocument.presentationml.notesSlide+xml"/>
  <Override PartName="/ppt/charts/chart14.xml" ContentType="application/vnd.openxmlformats-officedocument.drawingml.chart+xml"/>
  <Override PartName="/ppt/theme/themeOverride5.xml" ContentType="application/vnd.openxmlformats-officedocument.themeOverride+xml"/>
  <Override PartName="/ppt/charts/chart15.xml" ContentType="application/vnd.openxmlformats-officedocument.drawingml.chart+xml"/>
  <Override PartName="/ppt/theme/themeOverride6.xml" ContentType="application/vnd.openxmlformats-officedocument.themeOverride+xml"/>
  <Override PartName="/ppt/charts/chart16.xml" ContentType="application/vnd.openxmlformats-officedocument.drawingml.chart+xml"/>
  <Override PartName="/ppt/theme/themeOverride7.xml" ContentType="application/vnd.openxmlformats-officedocument.themeOverride+xml"/>
  <Override PartName="/ppt/notesSlides/notesSlide14.xml" ContentType="application/vnd.openxmlformats-officedocument.presentationml.notesSlide+xml"/>
  <Override PartName="/ppt/charts/chart17.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8.xml" ContentType="application/vnd.openxmlformats-officedocument.drawingml.chart+xml"/>
  <Override PartName="/ppt/theme/themeOverride8.xml" ContentType="application/vnd.openxmlformats-officedocument.themeOverride+xml"/>
  <Override PartName="/ppt/notesSlides/notesSlide17.xml" ContentType="application/vnd.openxmlformats-officedocument.presentationml.notesSlide+xml"/>
  <Override PartName="/ppt/charts/chart19.xml" ContentType="application/vnd.openxmlformats-officedocument.drawingml.chart+xml"/>
  <Override PartName="/ppt/theme/themeOverride9.xml" ContentType="application/vnd.openxmlformats-officedocument.themeOverride+xml"/>
  <Override PartName="/ppt/charts/chart20.xml" ContentType="application/vnd.openxmlformats-officedocument.drawingml.chart+xml"/>
  <Override PartName="/ppt/theme/themeOverride10.xml" ContentType="application/vnd.openxmlformats-officedocument.themeOverride+xml"/>
  <Override PartName="/ppt/notesSlides/notesSlide18.xml" ContentType="application/vnd.openxmlformats-officedocument.presentationml.notesSlide+xml"/>
  <Override PartName="/ppt/charts/chart21.xml" ContentType="application/vnd.openxmlformats-officedocument.drawingml.chart+xml"/>
  <Override PartName="/ppt/theme/themeOverride11.xml" ContentType="application/vnd.openxmlformats-officedocument.themeOverride+xml"/>
  <Override PartName="/ppt/charts/chart22.xml" ContentType="application/vnd.openxmlformats-officedocument.drawingml.chart+xml"/>
  <Override PartName="/ppt/theme/themeOverride12.xml" ContentType="application/vnd.openxmlformats-officedocument.themeOverride+xml"/>
  <Override PartName="/ppt/charts/chart23.xml" ContentType="application/vnd.openxmlformats-officedocument.drawingml.chart+xml"/>
  <Override PartName="/ppt/theme/themeOverride13.xml" ContentType="application/vnd.openxmlformats-officedocument.themeOverride+xml"/>
  <Override PartName="/ppt/notesSlides/notesSlide19.xml" ContentType="application/vnd.openxmlformats-officedocument.presentationml.notesSlide+xml"/>
  <Override PartName="/ppt/charts/chart24.xml" ContentType="application/vnd.openxmlformats-officedocument.drawingml.chart+xml"/>
  <Override PartName="/ppt/theme/themeOverride14.xml" ContentType="application/vnd.openxmlformats-officedocument.themeOverride+xml"/>
  <Override PartName="/ppt/charts/chart25.xml" ContentType="application/vnd.openxmlformats-officedocument.drawingml.chart+xml"/>
  <Override PartName="/ppt/theme/themeOverride15.xml" ContentType="application/vnd.openxmlformats-officedocument.themeOverride+xml"/>
  <Override PartName="/ppt/charts/chart26.xml" ContentType="application/vnd.openxmlformats-officedocument.drawingml.chart+xml"/>
  <Override PartName="/ppt/theme/themeOverride16.xml" ContentType="application/vnd.openxmlformats-officedocument.themeOverride+xml"/>
  <Override PartName="/ppt/notesSlides/notesSlide20.xml" ContentType="application/vnd.openxmlformats-officedocument.presentationml.notesSlide+xml"/>
  <Override PartName="/ppt/charts/chart27.xml" ContentType="application/vnd.openxmlformats-officedocument.drawingml.chart+xml"/>
  <Override PartName="/ppt/theme/themeOverride17.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8.xml" ContentType="application/vnd.openxmlformats-officedocument.drawingml.chart+xml"/>
  <Override PartName="/ppt/theme/themeOverride18.xml" ContentType="application/vnd.openxmlformats-officedocument.themeOverride+xml"/>
  <Override PartName="/ppt/notesSlides/notesSlide23.xml" ContentType="application/vnd.openxmlformats-officedocument.presentationml.notesSlide+xml"/>
  <Override PartName="/ppt/charts/chart29.xml" ContentType="application/vnd.openxmlformats-officedocument.drawingml.chart+xml"/>
  <Override PartName="/ppt/theme/themeOverride19.xml" ContentType="application/vnd.openxmlformats-officedocument.themeOverride+xml"/>
  <Override PartName="/ppt/charts/chart30.xml" ContentType="application/vnd.openxmlformats-officedocument.drawingml.chart+xml"/>
  <Override PartName="/ppt/theme/themeOverride20.xml" ContentType="application/vnd.openxmlformats-officedocument.themeOverride+xml"/>
  <Override PartName="/ppt/notesSlides/notesSlide24.xml" ContentType="application/vnd.openxmlformats-officedocument.presentationml.notesSlide+xml"/>
  <Override PartName="/ppt/charts/chart31.xml" ContentType="application/vnd.openxmlformats-officedocument.drawingml.chart+xml"/>
  <Override PartName="/ppt/theme/themeOverride21.xml" ContentType="application/vnd.openxmlformats-officedocument.themeOverride+xml"/>
  <Override PartName="/ppt/charts/chart32.xml" ContentType="application/vnd.openxmlformats-officedocument.drawingml.chart+xml"/>
  <Override PartName="/ppt/theme/themeOverride22.xml" ContentType="application/vnd.openxmlformats-officedocument.themeOverride+xml"/>
  <Override PartName="/ppt/charts/chart33.xml" ContentType="application/vnd.openxmlformats-officedocument.drawingml.chart+xml"/>
  <Override PartName="/ppt/theme/themeOverride23.xml" ContentType="application/vnd.openxmlformats-officedocument.themeOverride+xml"/>
  <Override PartName="/ppt/notesSlides/notesSlide25.xml" ContentType="application/vnd.openxmlformats-officedocument.presentationml.notesSlide+xml"/>
  <Override PartName="/ppt/charts/chart34.xml" ContentType="application/vnd.openxmlformats-officedocument.drawingml.chart+xml"/>
  <Override PartName="/ppt/theme/themeOverride24.xml" ContentType="application/vnd.openxmlformats-officedocument.themeOverride+xml"/>
  <Override PartName="/ppt/charts/chart35.xml" ContentType="application/vnd.openxmlformats-officedocument.drawingml.chart+xml"/>
  <Override PartName="/ppt/theme/themeOverride25.xml" ContentType="application/vnd.openxmlformats-officedocument.themeOverride+xml"/>
  <Override PartName="/ppt/charts/chart36.xml" ContentType="application/vnd.openxmlformats-officedocument.drawingml.chart+xml"/>
  <Override PartName="/ppt/theme/themeOverride26.xml" ContentType="application/vnd.openxmlformats-officedocument.themeOverride+xml"/>
  <Override PartName="/ppt/notesSlides/notesSlide26.xml" ContentType="application/vnd.openxmlformats-officedocument.presentationml.notesSlide+xml"/>
  <Override PartName="/ppt/charts/chart37.xml" ContentType="application/vnd.openxmlformats-officedocument.drawingml.chart+xml"/>
  <Override PartName="/ppt/theme/themeOverride27.xml" ContentType="application/vnd.openxmlformats-officedocument.themeOverride+xml"/>
  <Override PartName="/ppt/notesSlides/notesSlide27.xml" ContentType="application/vnd.openxmlformats-officedocument.presentationml.notesSlide+xml"/>
  <Override PartName="/ppt/charts/chart38.xml" ContentType="application/vnd.openxmlformats-officedocument.drawingml.chart+xml"/>
  <Override PartName="/ppt/drawings/drawing1.xml" ContentType="application/vnd.openxmlformats-officedocument.drawingml.chartshapes+xml"/>
  <Override PartName="/ppt/charts/chart39.xml" ContentType="application/vnd.openxmlformats-officedocument.drawingml.chart+xml"/>
  <Override PartName="/ppt/theme/themeOverride28.xml" ContentType="application/vnd.openxmlformats-officedocument.themeOverride+xml"/>
  <Override PartName="/ppt/charts/chart40.xml" ContentType="application/vnd.openxmlformats-officedocument.drawingml.chart+xml"/>
  <Override PartName="/ppt/theme/themeOverride29.xml" ContentType="application/vnd.openxmlformats-officedocument.themeOverride+xml"/>
  <Override PartName="/ppt/charts/chart41.xml" ContentType="application/vnd.openxmlformats-officedocument.drawingml.chart+xml"/>
  <Override PartName="/ppt/theme/themeOverride30.xml" ContentType="application/vnd.openxmlformats-officedocument.themeOverride+xml"/>
  <Override PartName="/ppt/charts/chart42.xml" ContentType="application/vnd.openxmlformats-officedocument.drawingml.chart+xml"/>
  <Override PartName="/ppt/theme/themeOverride31.xml" ContentType="application/vnd.openxmlformats-officedocument.themeOverride+xml"/>
  <Override PartName="/ppt/charts/chart43.xml" ContentType="application/vnd.openxmlformats-officedocument.drawingml.chart+xml"/>
  <Override PartName="/ppt/theme/themeOverride32.xml" ContentType="application/vnd.openxmlformats-officedocument.themeOverride+xml"/>
  <Override PartName="/ppt/charts/chart44.xml" ContentType="application/vnd.openxmlformats-officedocument.drawingml.chart+xml"/>
  <Override PartName="/ppt/theme/themeOverride33.xml" ContentType="application/vnd.openxmlformats-officedocument.themeOverride+xml"/>
  <Override PartName="/ppt/charts/chart45.xml" ContentType="application/vnd.openxmlformats-officedocument.drawingml.chart+xml"/>
  <Override PartName="/ppt/theme/themeOverride34.xml" ContentType="application/vnd.openxmlformats-officedocument.themeOverride+xml"/>
  <Override PartName="/ppt/charts/chart46.xml" ContentType="application/vnd.openxmlformats-officedocument.drawingml.chart+xml"/>
  <Override PartName="/ppt/theme/themeOverride35.xml" ContentType="application/vnd.openxmlformats-officedocument.themeOverride+xml"/>
  <Override PartName="/ppt/charts/chart47.xml" ContentType="application/vnd.openxmlformats-officedocument.drawingml.chart+xml"/>
  <Override PartName="/ppt/theme/themeOverride36.xml" ContentType="application/vnd.openxmlformats-officedocument.themeOverride+xml"/>
  <Override PartName="/ppt/charts/chart48.xml" ContentType="application/vnd.openxmlformats-officedocument.drawingml.chart+xml"/>
  <Override PartName="/ppt/theme/themeOverride37.xml" ContentType="application/vnd.openxmlformats-officedocument.themeOverride+xml"/>
  <Override PartName="/ppt/charts/chart49.xml" ContentType="application/vnd.openxmlformats-officedocument.drawingml.chart+xml"/>
  <Override PartName="/ppt/theme/themeOverride38.xml" ContentType="application/vnd.openxmlformats-officedocument.themeOverride+xml"/>
  <Override PartName="/ppt/charts/chart50.xml" ContentType="application/vnd.openxmlformats-officedocument.drawingml.chart+xml"/>
  <Override PartName="/ppt/theme/themeOverride39.xml" ContentType="application/vnd.openxmlformats-officedocument.themeOverride+xml"/>
  <Override PartName="/ppt/charts/chart51.xml" ContentType="application/vnd.openxmlformats-officedocument.drawingml.chart+xml"/>
  <Override PartName="/ppt/theme/themeOverride40.xml" ContentType="application/vnd.openxmlformats-officedocument.themeOverride+xml"/>
  <Override PartName="/ppt/charts/chart52.xml" ContentType="application/vnd.openxmlformats-officedocument.drawingml.chart+xml"/>
  <Override PartName="/ppt/theme/themeOverride41.xml" ContentType="application/vnd.openxmlformats-officedocument.themeOverride+xml"/>
  <Override PartName="/ppt/charts/chart53.xml" ContentType="application/vnd.openxmlformats-officedocument.drawingml.chart+xml"/>
  <Override PartName="/ppt/theme/themeOverride42.xml" ContentType="application/vnd.openxmlformats-officedocument.themeOverride+xml"/>
  <Override PartName="/ppt/charts/chart54.xml" ContentType="application/vnd.openxmlformats-officedocument.drawingml.chart+xml"/>
  <Override PartName="/ppt/theme/themeOverride43.xml" ContentType="application/vnd.openxmlformats-officedocument.themeOverride+xml"/>
  <Override PartName="/ppt/notesSlides/notesSlide28.xml" ContentType="application/vnd.openxmlformats-officedocument.presentationml.notesSlide+xml"/>
  <Override PartName="/ppt/charts/chart55.xml" ContentType="application/vnd.openxmlformats-officedocument.drawingml.chart+xml"/>
  <Override PartName="/ppt/drawings/drawing2.xml" ContentType="application/vnd.openxmlformats-officedocument.drawingml.chartshapes+xml"/>
  <Override PartName="/ppt/notesSlides/notesSlide29.xml" ContentType="application/vnd.openxmlformats-officedocument.presentationml.notesSlide+xml"/>
  <Override PartName="/ppt/charts/chart56.xml" ContentType="application/vnd.openxmlformats-officedocument.drawingml.chart+xml"/>
  <Override PartName="/ppt/drawings/drawing3.xml" ContentType="application/vnd.openxmlformats-officedocument.drawingml.chartshapes+xml"/>
  <Override PartName="/ppt/charts/chart57.xml" ContentType="application/vnd.openxmlformats-officedocument.drawingml.chart+xml"/>
  <Override PartName="/ppt/drawings/drawing4.xml" ContentType="application/vnd.openxmlformats-officedocument.drawingml.chartshapes+xml"/>
  <Override PartName="/ppt/charts/chart58.xml" ContentType="application/vnd.openxmlformats-officedocument.drawingml.chart+xml"/>
  <Override PartName="/ppt/drawings/drawing5.xml" ContentType="application/vnd.openxmlformats-officedocument.drawingml.chartshapes+xml"/>
  <Override PartName="/ppt/charts/chart59.xml" ContentType="application/vnd.openxmlformats-officedocument.drawingml.chart+xml"/>
  <Override PartName="/ppt/drawings/drawing6.xml" ContentType="application/vnd.openxmlformats-officedocument.drawingml.chartshapes+xml"/>
  <Override PartName="/ppt/charts/chart60.xml" ContentType="application/vnd.openxmlformats-officedocument.drawingml.chart+xml"/>
  <Override PartName="/ppt/drawings/drawing7.xml" ContentType="application/vnd.openxmlformats-officedocument.drawingml.chartshapes+xml"/>
  <Override PartName="/ppt/charts/chart61.xml" ContentType="application/vnd.openxmlformats-officedocument.drawingml.chart+xml"/>
  <Override PartName="/ppt/drawings/drawing8.xml" ContentType="application/vnd.openxmlformats-officedocument.drawingml.chartshapes+xml"/>
  <Override PartName="/ppt/notesSlides/notesSlide30.xml" ContentType="application/vnd.openxmlformats-officedocument.presentationml.notesSlide+xml"/>
  <Override PartName="/ppt/charts/chart62.xml" ContentType="application/vnd.openxmlformats-officedocument.drawingml.chart+xml"/>
  <Override PartName="/ppt/drawings/drawing9.xml" ContentType="application/vnd.openxmlformats-officedocument.drawingml.chartshapes+xml"/>
  <Override PartName="/ppt/charts/chart63.xml" ContentType="application/vnd.openxmlformats-officedocument.drawingml.chart+xml"/>
  <Override PartName="/ppt/theme/themeOverride44.xml" ContentType="application/vnd.openxmlformats-officedocument.themeOverride+xml"/>
  <Override PartName="/ppt/charts/chart64.xml" ContentType="application/vnd.openxmlformats-officedocument.drawingml.chart+xml"/>
  <Override PartName="/ppt/theme/themeOverride45.xml" ContentType="application/vnd.openxmlformats-officedocument.themeOverride+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69.xml" ContentType="application/vnd.openxmlformats-officedocument.drawingml.chart+xml"/>
  <Override PartName="/ppt/drawings/drawing10.xml" ContentType="application/vnd.openxmlformats-officedocument.drawingml.chartshapes+xml"/>
  <Override PartName="/ppt/notesSlides/notesSlide42.xml" ContentType="application/vnd.openxmlformats-officedocument.presentationml.notesSlide+xml"/>
  <Override PartName="/ppt/charts/chart70.xml" ContentType="application/vnd.openxmlformats-officedocument.drawingml.chart+xml"/>
  <Override PartName="/ppt/theme/themeOverride46.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71.xml" ContentType="application/vnd.openxmlformats-officedocument.drawingml.chart+xml"/>
  <Override PartName="/ppt/theme/themeOverride47.xml" ContentType="application/vnd.openxmlformats-officedocument.themeOverride+xml"/>
  <Override PartName="/ppt/charts/chart72.xml" ContentType="application/vnd.openxmlformats-officedocument.drawingml.chart+xml"/>
  <Override PartName="/ppt/theme/themeOverride48.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73.xml" ContentType="application/vnd.openxmlformats-officedocument.drawingml.chart+xml"/>
  <Override PartName="/ppt/theme/themeOverride49.xml" ContentType="application/vnd.openxmlformats-officedocument.themeOverride+xml"/>
  <Override PartName="/ppt/charts/chart74.xml" ContentType="application/vnd.openxmlformats-officedocument.drawingml.chart+xml"/>
  <Override PartName="/ppt/theme/themeOverride50.xml" ContentType="application/vnd.openxmlformats-officedocument.themeOverride+xml"/>
  <Override PartName="/ppt/notesSlides/notesSlide56.xml" ContentType="application/vnd.openxmlformats-officedocument.presentationml.notesSlide+xml"/>
  <Override PartName="/ppt/charts/chart75.xml" ContentType="application/vnd.openxmlformats-officedocument.drawingml.chart+xml"/>
  <Override PartName="/ppt/theme/themeOverride5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453" r:id="rId3"/>
    <p:sldId id="647" r:id="rId4"/>
    <p:sldId id="645" r:id="rId5"/>
    <p:sldId id="398" r:id="rId6"/>
    <p:sldId id="503" r:id="rId7"/>
    <p:sldId id="457" r:id="rId8"/>
    <p:sldId id="568" r:id="rId9"/>
    <p:sldId id="458" r:id="rId10"/>
    <p:sldId id="648" r:id="rId11"/>
    <p:sldId id="512" r:id="rId12"/>
    <p:sldId id="460" r:id="rId13"/>
    <p:sldId id="445" r:id="rId14"/>
    <p:sldId id="572" r:id="rId15"/>
    <p:sldId id="576" r:id="rId16"/>
    <p:sldId id="651" r:id="rId17"/>
    <p:sldId id="578" r:id="rId18"/>
    <p:sldId id="579" r:id="rId19"/>
    <p:sldId id="608" r:id="rId20"/>
    <p:sldId id="609" r:id="rId21"/>
    <p:sldId id="610" r:id="rId22"/>
    <p:sldId id="611" r:id="rId23"/>
    <p:sldId id="650" r:id="rId24"/>
    <p:sldId id="612" r:id="rId25"/>
    <p:sldId id="613" r:id="rId26"/>
    <p:sldId id="615" r:id="rId27"/>
    <p:sldId id="616" r:id="rId28"/>
    <p:sldId id="617" r:id="rId29"/>
    <p:sldId id="618" r:id="rId30"/>
    <p:sldId id="649" r:id="rId31"/>
    <p:sldId id="619" r:id="rId32"/>
    <p:sldId id="620" r:id="rId33"/>
    <p:sldId id="664" r:id="rId34"/>
    <p:sldId id="529" r:id="rId35"/>
    <p:sldId id="545" r:id="rId36"/>
    <p:sldId id="566" r:id="rId37"/>
    <p:sldId id="540" r:id="rId38"/>
    <p:sldId id="549" r:id="rId39"/>
    <p:sldId id="548" r:id="rId40"/>
    <p:sldId id="547" r:id="rId41"/>
    <p:sldId id="550" r:id="rId42"/>
    <p:sldId id="551" r:id="rId43"/>
    <p:sldId id="639" r:id="rId44"/>
    <p:sldId id="552" r:id="rId45"/>
    <p:sldId id="640" r:id="rId46"/>
    <p:sldId id="641" r:id="rId47"/>
    <p:sldId id="553" r:id="rId48"/>
    <p:sldId id="554" r:id="rId49"/>
    <p:sldId id="642" r:id="rId50"/>
    <p:sldId id="560" r:id="rId51"/>
    <p:sldId id="571" r:id="rId52"/>
    <p:sldId id="643" r:id="rId53"/>
    <p:sldId id="584" r:id="rId54"/>
    <p:sldId id="585" r:id="rId55"/>
    <p:sldId id="597" r:id="rId56"/>
    <p:sldId id="665" r:id="rId57"/>
    <p:sldId id="586" r:id="rId58"/>
    <p:sldId id="621" r:id="rId59"/>
    <p:sldId id="587" r:id="rId60"/>
    <p:sldId id="590" r:id="rId61"/>
    <p:sldId id="591" r:id="rId62"/>
    <p:sldId id="588" r:id="rId63"/>
    <p:sldId id="592" r:id="rId64"/>
    <p:sldId id="596" r:id="rId65"/>
    <p:sldId id="662" r:id="rId66"/>
    <p:sldId id="594" r:id="rId67"/>
    <p:sldId id="595" r:id="rId68"/>
    <p:sldId id="598" r:id="rId69"/>
    <p:sldId id="599" r:id="rId70"/>
    <p:sldId id="600" r:id="rId71"/>
    <p:sldId id="601" r:id="rId72"/>
    <p:sldId id="602" r:id="rId73"/>
    <p:sldId id="603" r:id="rId74"/>
    <p:sldId id="604" r:id="rId75"/>
    <p:sldId id="605" r:id="rId76"/>
    <p:sldId id="606" r:id="rId77"/>
    <p:sldId id="607" r:id="rId78"/>
    <p:sldId id="663" r:id="rId79"/>
    <p:sldId id="614" r:id="rId80"/>
    <p:sldId id="622" r:id="rId81"/>
    <p:sldId id="623" r:id="rId82"/>
    <p:sldId id="624" r:id="rId83"/>
    <p:sldId id="625" r:id="rId84"/>
    <p:sldId id="627" r:id="rId85"/>
    <p:sldId id="626" r:id="rId86"/>
    <p:sldId id="628" r:id="rId87"/>
    <p:sldId id="633" r:id="rId88"/>
    <p:sldId id="629" r:id="rId89"/>
    <p:sldId id="635" r:id="rId90"/>
    <p:sldId id="630" r:id="rId91"/>
    <p:sldId id="632" r:id="rId92"/>
    <p:sldId id="634" r:id="rId93"/>
    <p:sldId id="637" r:id="rId94"/>
    <p:sldId id="638" r:id="rId95"/>
    <p:sldId id="636" r:id="rId96"/>
    <p:sldId id="652" r:id="rId97"/>
    <p:sldId id="655" r:id="rId98"/>
    <p:sldId id="656" r:id="rId99"/>
    <p:sldId id="657" r:id="rId100"/>
    <p:sldId id="661" r:id="rId101"/>
    <p:sldId id="658" r:id="rId102"/>
    <p:sldId id="659" r:id="rId103"/>
    <p:sldId id="653" r:id="rId104"/>
    <p:sldId id="654" r:id="rId105"/>
    <p:sldId id="660"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15:clr>
            <a:srgbClr val="A4A3A4"/>
          </p15:clr>
        </p15:guide>
        <p15:guide id="2" pos="144">
          <p15:clr>
            <a:srgbClr val="A4A3A4"/>
          </p15:clr>
        </p15:guide>
        <p15:guide id="3" pos="5616">
          <p15:clr>
            <a:srgbClr val="A4A3A4"/>
          </p15:clr>
        </p15:guide>
        <p15:guide id="4" pos="2784">
          <p15:clr>
            <a:srgbClr val="A4A3A4"/>
          </p15:clr>
        </p15:guide>
        <p15:guide id="5" pos="2976">
          <p15:clr>
            <a:srgbClr val="A4A3A4"/>
          </p15:clr>
        </p15:guide>
        <p15:guide id="6" orient="horz" pos="1680">
          <p15:clr>
            <a:srgbClr val="A4A3A4"/>
          </p15:clr>
        </p15:guide>
        <p15:guide id="7" orient="horz" pos="3936">
          <p15:clr>
            <a:srgbClr val="A4A3A4"/>
          </p15:clr>
        </p15:guide>
        <p15:guide id="8" orient="horz" pos="528" userDrawn="1">
          <p15:clr>
            <a:srgbClr val="A4A3A4"/>
          </p15:clr>
        </p15:guide>
        <p15:guide id="9" orient="horz" pos="3456">
          <p15:clr>
            <a:srgbClr val="A4A3A4"/>
          </p15:clr>
        </p15:guide>
        <p15:guide id="10" orient="horz" pos="3696">
          <p15:clr>
            <a:srgbClr val="A4A3A4"/>
          </p15:clr>
        </p15:guide>
        <p15:guide id="11" orient="horz" pos="3792">
          <p15:clr>
            <a:srgbClr val="A4A3A4"/>
          </p15:clr>
        </p15:guide>
        <p15:guide id="12" orient="horz" pos="2304">
          <p15:clr>
            <a:srgbClr val="A4A3A4"/>
          </p15:clr>
        </p15:guide>
        <p15:guide id="13" orient="horz" pos="816">
          <p15:clr>
            <a:srgbClr val="A4A3A4"/>
          </p15:clr>
        </p15:guide>
        <p15:guide id="14" pos="1920">
          <p15:clr>
            <a:srgbClr val="A4A3A4"/>
          </p15:clr>
        </p15:guide>
        <p15:guide id="15" pos="3792">
          <p15:clr>
            <a:srgbClr val="A4A3A4"/>
          </p15:clr>
        </p15:guide>
        <p15:guide id="16" pos="1968">
          <p15:clr>
            <a:srgbClr val="A4A3A4"/>
          </p15:clr>
        </p15:guide>
        <p15:guide id="17" pos="480">
          <p15:clr>
            <a:srgbClr val="A4A3A4"/>
          </p15:clr>
        </p15:guide>
        <p15:guide id="18" pos="5376">
          <p15:clr>
            <a:srgbClr val="A4A3A4"/>
          </p15:clr>
        </p15:guide>
        <p15:guide id="19" orient="horz" pos="1440">
          <p15:clr>
            <a:srgbClr val="A4A3A4"/>
          </p15:clr>
        </p15:guide>
        <p15:guide id="20" orient="horz" pos="2496">
          <p15:clr>
            <a:srgbClr val="A4A3A4"/>
          </p15:clr>
        </p15:guide>
        <p15:guide id="21" orient="horz" pos="960">
          <p15:clr>
            <a:srgbClr val="A4A3A4"/>
          </p15:clr>
        </p15:guide>
        <p15:guide id="22" orient="horz" pos="768">
          <p15:clr>
            <a:srgbClr val="A4A3A4"/>
          </p15:clr>
        </p15:guide>
        <p15:guide id="23" orient="horz" pos="2640">
          <p15:clr>
            <a:srgbClr val="A4A3A4"/>
          </p15:clr>
        </p15:guide>
        <p15:guide id="24" pos="4416">
          <p15:clr>
            <a:srgbClr val="A4A3A4"/>
          </p15:clr>
        </p15:guide>
        <p15:guide id="25" pos="1392">
          <p15:clr>
            <a:srgbClr val="A4A3A4"/>
          </p15:clr>
        </p15:guide>
        <p15:guide id="26" pos="14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B5D3"/>
    <a:srgbClr val="FFC800"/>
    <a:srgbClr val="7F7F7F"/>
    <a:srgbClr val="9B2B39"/>
    <a:srgbClr val="FFC700"/>
    <a:srgbClr val="004682"/>
    <a:srgbClr val="948A54"/>
    <a:srgbClr val="FFC835"/>
    <a:srgbClr val="E46C0A"/>
    <a:srgbClr val="86AA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9" autoAdjust="0"/>
    <p:restoredTop sz="84698" autoAdjust="0"/>
  </p:normalViewPr>
  <p:slideViewPr>
    <p:cSldViewPr>
      <p:cViewPr>
        <p:scale>
          <a:sx n="66" d="100"/>
          <a:sy n="66" d="100"/>
        </p:scale>
        <p:origin x="-1482" y="-72"/>
      </p:cViewPr>
      <p:guideLst>
        <p:guide orient="horz"/>
        <p:guide orient="horz" pos="1680"/>
        <p:guide orient="horz" pos="3936"/>
        <p:guide orient="horz" pos="528"/>
        <p:guide orient="horz" pos="3504"/>
        <p:guide orient="horz" pos="3696"/>
        <p:guide orient="horz" pos="3792"/>
        <p:guide orient="horz" pos="2304"/>
        <p:guide orient="horz" pos="816"/>
        <p:guide orient="horz" pos="1440"/>
        <p:guide orient="horz" pos="2496"/>
        <p:guide orient="horz" pos="960"/>
        <p:guide orient="horz" pos="768"/>
        <p:guide orient="horz" pos="2640"/>
        <p:guide pos="144"/>
        <p:guide pos="5616"/>
        <p:guide pos="2784"/>
        <p:guide pos="2976"/>
        <p:guide pos="1920"/>
        <p:guide pos="3792"/>
        <p:guide pos="1968"/>
        <p:guide pos="480"/>
        <p:guide pos="5376"/>
        <p:guide pos="4416"/>
        <p:guide pos="1392"/>
        <p:guide pos="1440"/>
      </p:guideLst>
    </p:cSldViewPr>
  </p:slideViewPr>
  <p:notesTextViewPr>
    <p:cViewPr>
      <p:scale>
        <a:sx n="100" d="100"/>
        <a:sy n="100" d="100"/>
      </p:scale>
      <p:origin x="0" y="0"/>
    </p:cViewPr>
  </p:notesTextViewPr>
  <p:sorterViewPr>
    <p:cViewPr>
      <p:scale>
        <a:sx n="100" d="100"/>
        <a:sy n="100" d="100"/>
      </p:scale>
      <p:origin x="0" y="2160"/>
    </p:cViewPr>
  </p:sorterViewPr>
  <p:notesViewPr>
    <p:cSldViewPr showGuides="1">
      <p:cViewPr varScale="1">
        <p:scale>
          <a:sx n="57" d="100"/>
          <a:sy n="57" d="100"/>
        </p:scale>
        <p:origin x="-286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Valay\Downloads\3A\AFM%20329\SIF%20Consumer%20Staples%20Screen%20-%20Jan%2028,%202016.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Valay\Downloads\3A\AFM%20329\SIF%20Consumer%20Staples%20Screen%20-%20Jan%2028,%202016.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Valay\Downloads\3A\AFM%20329\SIF%20Consumer%20Staples%20Screen%20-%20Jan%2028,%202016.xlsx" TargetMode="External"/></Relationships>
</file>

<file path=ppt/charts/_rels/chart12.xml.rels><?xml version="1.0" encoding="UTF-8" standalone="yes"?>
<Relationships xmlns="http://schemas.openxmlformats.org/package/2006/relationships"><Relationship Id="rId2" Type="http://schemas.openxmlformats.org/officeDocument/2006/relationships/oleObject" Target="file:///C:\Users\Valay\Downloads\Company%20Comparable%20Analysis%20My%20North%20West%20Company%20Inc%20Quick%20Comp.xls" TargetMode="External"/><Relationship Id="rId1" Type="http://schemas.openxmlformats.org/officeDocument/2006/relationships/themeOverride" Target="../theme/themeOverride3.xml"/></Relationships>
</file>

<file path=ppt/charts/_rels/chart13.xml.rels><?xml version="1.0" encoding="UTF-8" standalone="yes"?>
<Relationships xmlns="http://schemas.openxmlformats.org/package/2006/relationships"><Relationship Id="rId2" Type="http://schemas.openxmlformats.org/officeDocument/2006/relationships/oleObject" Target="file:///C:\Users\Valay\Downloads\Company%20Comparable%20Analysis%20My%20North%20West%20Company%20Inc%20Quick%20Comp.xls" TargetMode="External"/><Relationship Id="rId1" Type="http://schemas.openxmlformats.org/officeDocument/2006/relationships/themeOverride" Target="../theme/themeOverride4.xml"/></Relationships>
</file>

<file path=ppt/charts/_rels/chart14.xml.rels><?xml version="1.0" encoding="UTF-8" standalone="yes"?>
<Relationships xmlns="http://schemas.openxmlformats.org/package/2006/relationships"><Relationship Id="rId2" Type="http://schemas.openxmlformats.org/officeDocument/2006/relationships/oleObject" Target="file:///C:\Users\Valay\Downloads\Charts%20(1).xls" TargetMode="External"/><Relationship Id="rId1" Type="http://schemas.openxmlformats.org/officeDocument/2006/relationships/themeOverride" Target="../theme/themeOverride5.xml"/></Relationships>
</file>

<file path=ppt/charts/_rels/chart15.xml.rels><?xml version="1.0" encoding="UTF-8" standalone="yes"?>
<Relationships xmlns="http://schemas.openxmlformats.org/package/2006/relationships"><Relationship Id="rId2" Type="http://schemas.openxmlformats.org/officeDocument/2006/relationships/oleObject" Target="file:///C:\Users\Valay\Downloads\Charts%20(1).xls" TargetMode="External"/><Relationship Id="rId1" Type="http://schemas.openxmlformats.org/officeDocument/2006/relationships/themeOverride" Target="../theme/themeOverride6.xml"/></Relationships>
</file>

<file path=ppt/charts/_rels/chart16.xml.rels><?xml version="1.0" encoding="UTF-8" standalone="yes"?>
<Relationships xmlns="http://schemas.openxmlformats.org/package/2006/relationships"><Relationship Id="rId2" Type="http://schemas.openxmlformats.org/officeDocument/2006/relationships/oleObject" Target="file:///C:\Users\Valay\Downloads\Charts%20(3).xls" TargetMode="External"/><Relationship Id="rId1" Type="http://schemas.openxmlformats.org/officeDocument/2006/relationships/themeOverride" Target="../theme/themeOverride7.xml"/></Relationships>
</file>

<file path=ppt/charts/_rels/chart17.xml.rels><?xml version="1.0" encoding="UTF-8" standalone="yes"?>
<Relationships xmlns="http://schemas.openxmlformats.org/package/2006/relationships"><Relationship Id="rId1" Type="http://schemas.openxmlformats.org/officeDocument/2006/relationships/oleObject" Target="file:///C:\Users\Valay\Downloads\3A\AFM%20329\SIF%20Consumer%20Staples%20Screen%20-%20Jan%2028,%202016.xlsx" TargetMode="External"/></Relationships>
</file>

<file path=ppt/charts/_rels/chart18.xml.rels><?xml version="1.0" encoding="UTF-8" standalone="yes"?>
<Relationships xmlns="http://schemas.openxmlformats.org/package/2006/relationships"><Relationship Id="rId2" Type="http://schemas.openxmlformats.org/officeDocument/2006/relationships/oleObject" Target="file:///C:\Users\Valay\Downloads\Company%20Comparable%20Analysis%20My%20North%20West%20Company%20Inc%20Quick%20Comp.xls" TargetMode="External"/><Relationship Id="rId1" Type="http://schemas.openxmlformats.org/officeDocument/2006/relationships/themeOverride" Target="../theme/themeOverride8.xml"/></Relationships>
</file>

<file path=ppt/charts/_rels/chart19.xml.rels><?xml version="1.0" encoding="UTF-8" standalone="yes"?>
<Relationships xmlns="http://schemas.openxmlformats.org/package/2006/relationships"><Relationship Id="rId2" Type="http://schemas.openxmlformats.org/officeDocument/2006/relationships/oleObject" Target="file:///C:\Users\Valay\Downloads\Company%20Comparable%20Analysis%20My%20North%20West%20Company%20Inc%20Quick%20Comp.xls" TargetMode="External"/><Relationship Id="rId1" Type="http://schemas.openxmlformats.org/officeDocument/2006/relationships/themeOverride" Target="../theme/themeOverride9.xml"/></Relationships>
</file>

<file path=ppt/charts/_rels/chart2.xml.rels><?xml version="1.0" encoding="UTF-8" standalone="yes"?>
<Relationships xmlns="http://schemas.openxmlformats.org/package/2006/relationships"><Relationship Id="rId1" Type="http://schemas.openxmlformats.org/officeDocument/2006/relationships/oleObject" Target="file:///C:\Users\Valay\Downloads\3A\AFM%20329\SIF%20Consumer%20Staples%20Screen%20-%20Jan%2028,%202016.xlsx" TargetMode="External"/></Relationships>
</file>

<file path=ppt/charts/_rels/chart20.xml.rels><?xml version="1.0" encoding="UTF-8" standalone="yes"?>
<Relationships xmlns="http://schemas.openxmlformats.org/package/2006/relationships"><Relationship Id="rId2" Type="http://schemas.openxmlformats.org/officeDocument/2006/relationships/oleObject" Target="file:///C:\Users\Valay\Downloads\Company%20Comparable%20Analysis%20My%20North%20West%20Company%20Inc%20Quick%20Comp.xls" TargetMode="External"/><Relationship Id="rId1" Type="http://schemas.openxmlformats.org/officeDocument/2006/relationships/themeOverride" Target="../theme/themeOverride10.xml"/></Relationships>
</file>

<file path=ppt/charts/_rels/chart21.xml.rels><?xml version="1.0" encoding="UTF-8" standalone="yes"?>
<Relationships xmlns="http://schemas.openxmlformats.org/package/2006/relationships"><Relationship Id="rId2" Type="http://schemas.openxmlformats.org/officeDocument/2006/relationships/oleObject" Target="file:///C:\Users\Valay\Downloads\Charts%20(13).xls" TargetMode="External"/><Relationship Id="rId1" Type="http://schemas.openxmlformats.org/officeDocument/2006/relationships/themeOverride" Target="../theme/themeOverride11.xml"/></Relationships>
</file>

<file path=ppt/charts/_rels/chart22.xml.rels><?xml version="1.0" encoding="UTF-8" standalone="yes"?>
<Relationships xmlns="http://schemas.openxmlformats.org/package/2006/relationships"><Relationship Id="rId2" Type="http://schemas.openxmlformats.org/officeDocument/2006/relationships/oleObject" Target="file:///C:\Users\Valay\Downloads\Charts%20(1).xls" TargetMode="External"/><Relationship Id="rId1" Type="http://schemas.openxmlformats.org/officeDocument/2006/relationships/themeOverride" Target="../theme/themeOverride12.xml"/></Relationships>
</file>

<file path=ppt/charts/_rels/chart23.xml.rels><?xml version="1.0" encoding="UTF-8" standalone="yes"?>
<Relationships xmlns="http://schemas.openxmlformats.org/package/2006/relationships"><Relationship Id="rId2" Type="http://schemas.openxmlformats.org/officeDocument/2006/relationships/oleObject" Target="file:///C:\Users\Valay\Downloads\Charts%20(1).xls" TargetMode="External"/><Relationship Id="rId1" Type="http://schemas.openxmlformats.org/officeDocument/2006/relationships/themeOverride" Target="../theme/themeOverride13.xml"/></Relationships>
</file>

<file path=ppt/charts/_rels/chart24.xml.rels><?xml version="1.0" encoding="UTF-8" standalone="yes"?>
<Relationships xmlns="http://schemas.openxmlformats.org/package/2006/relationships"><Relationship Id="rId2" Type="http://schemas.openxmlformats.org/officeDocument/2006/relationships/oleObject" Target="file:///C:\Users\Valay\Downloads\Charts%20(13).xls" TargetMode="External"/><Relationship Id="rId1" Type="http://schemas.openxmlformats.org/officeDocument/2006/relationships/themeOverride" Target="../theme/themeOverride14.xml"/></Relationships>
</file>

<file path=ppt/charts/_rels/chart25.xml.rels><?xml version="1.0" encoding="UTF-8" standalone="yes"?>
<Relationships xmlns="http://schemas.openxmlformats.org/package/2006/relationships"><Relationship Id="rId2" Type="http://schemas.openxmlformats.org/officeDocument/2006/relationships/oleObject" Target="file:///C:\Users\Valay\Downloads\Charts%20(1).xls" TargetMode="External"/><Relationship Id="rId1" Type="http://schemas.openxmlformats.org/officeDocument/2006/relationships/themeOverride" Target="../theme/themeOverride15.xml"/></Relationships>
</file>

<file path=ppt/charts/_rels/chart26.xml.rels><?xml version="1.0" encoding="UTF-8" standalone="yes"?>
<Relationships xmlns="http://schemas.openxmlformats.org/package/2006/relationships"><Relationship Id="rId2" Type="http://schemas.openxmlformats.org/officeDocument/2006/relationships/oleObject" Target="file:///C:\Users\Valay\Downloads\Charts%20(1).xls" TargetMode="External"/><Relationship Id="rId1" Type="http://schemas.openxmlformats.org/officeDocument/2006/relationships/themeOverride" Target="../theme/themeOverride16.xml"/></Relationships>
</file>

<file path=ppt/charts/_rels/chart27.xml.rels><?xml version="1.0" encoding="UTF-8" standalone="yes"?>
<Relationships xmlns="http://schemas.openxmlformats.org/package/2006/relationships"><Relationship Id="rId2" Type="http://schemas.openxmlformats.org/officeDocument/2006/relationships/oleObject" Target="file:///C:\Users\Valay\Downloads\Company%20Comparable%20Analysis%20My%20North%20West%20Company%20Inc%20Quick%20Comp.xls" TargetMode="External"/><Relationship Id="rId1" Type="http://schemas.openxmlformats.org/officeDocument/2006/relationships/themeOverride" Target="../theme/themeOverride17.xml"/></Relationships>
</file>

<file path=ppt/charts/_rels/chart28.xml.rels><?xml version="1.0" encoding="UTF-8" standalone="yes"?>
<Relationships xmlns="http://schemas.openxmlformats.org/package/2006/relationships"><Relationship Id="rId2" Type="http://schemas.openxmlformats.org/officeDocument/2006/relationships/oleObject" Target="file:///C:\Users\Valay\Downloads\Company%20Comparable%20Analysis%20My%20North%20West%20Company%20Inc%20Quick%20Comp.xls" TargetMode="External"/><Relationship Id="rId1" Type="http://schemas.openxmlformats.org/officeDocument/2006/relationships/themeOverride" Target="../theme/themeOverride18.xml"/></Relationships>
</file>

<file path=ppt/charts/_rels/chart29.xml.rels><?xml version="1.0" encoding="UTF-8" standalone="yes"?>
<Relationships xmlns="http://schemas.openxmlformats.org/package/2006/relationships"><Relationship Id="rId2" Type="http://schemas.openxmlformats.org/officeDocument/2006/relationships/oleObject" Target="file:///C:\Users\Valay\Downloads\Charts%20(6).xls" TargetMode="External"/><Relationship Id="rId1" Type="http://schemas.openxmlformats.org/officeDocument/2006/relationships/themeOverride" Target="../theme/themeOverride19.xml"/></Relationships>
</file>

<file path=ppt/charts/_rels/chart3.xml.rels><?xml version="1.0" encoding="UTF-8" standalone="yes"?>
<Relationships xmlns="http://schemas.openxmlformats.org/package/2006/relationships"><Relationship Id="rId1" Type="http://schemas.openxmlformats.org/officeDocument/2006/relationships/oleObject" Target="file:///C:\Users\Valay\Downloads\3A\AFM%20329\SIF%20Consumer%20Staples%20Screen%20-%20Jan%2028,%202016.xlsx" TargetMode="External"/></Relationships>
</file>

<file path=ppt/charts/_rels/chart30.xml.rels><?xml version="1.0" encoding="UTF-8" standalone="yes"?>
<Relationships xmlns="http://schemas.openxmlformats.org/package/2006/relationships"><Relationship Id="rId2" Type="http://schemas.openxmlformats.org/officeDocument/2006/relationships/oleObject" Target="file:///C:\Users\Valay\Downloads\Charts%20(6).xls" TargetMode="External"/><Relationship Id="rId1" Type="http://schemas.openxmlformats.org/officeDocument/2006/relationships/themeOverride" Target="../theme/themeOverride20.xml"/></Relationships>
</file>

<file path=ppt/charts/_rels/chart31.xml.rels><?xml version="1.0" encoding="UTF-8" standalone="yes"?>
<Relationships xmlns="http://schemas.openxmlformats.org/package/2006/relationships"><Relationship Id="rId2" Type="http://schemas.openxmlformats.org/officeDocument/2006/relationships/oleObject" Target="file:///C:\Users\Valay\Downloads\Charts%20(15).xls" TargetMode="External"/><Relationship Id="rId1" Type="http://schemas.openxmlformats.org/officeDocument/2006/relationships/themeOverride" Target="../theme/themeOverride21.xml"/></Relationships>
</file>

<file path=ppt/charts/_rels/chart32.xml.rels><?xml version="1.0" encoding="UTF-8" standalone="yes"?>
<Relationships xmlns="http://schemas.openxmlformats.org/package/2006/relationships"><Relationship Id="rId2" Type="http://schemas.openxmlformats.org/officeDocument/2006/relationships/oleObject" Target="file:///C:\Users\Valay\Downloads\Charts%20(1).xls" TargetMode="External"/><Relationship Id="rId1" Type="http://schemas.openxmlformats.org/officeDocument/2006/relationships/themeOverride" Target="../theme/themeOverride22.xml"/></Relationships>
</file>

<file path=ppt/charts/_rels/chart33.xml.rels><?xml version="1.0" encoding="UTF-8" standalone="yes"?>
<Relationships xmlns="http://schemas.openxmlformats.org/package/2006/relationships"><Relationship Id="rId2" Type="http://schemas.openxmlformats.org/officeDocument/2006/relationships/oleObject" Target="file:///C:\Users\Valay\Downloads\Charts%20(1).xls" TargetMode="External"/><Relationship Id="rId1" Type="http://schemas.openxmlformats.org/officeDocument/2006/relationships/themeOverride" Target="../theme/themeOverride23.xml"/></Relationships>
</file>

<file path=ppt/charts/_rels/chart34.xml.rels><?xml version="1.0" encoding="UTF-8" standalone="yes"?>
<Relationships xmlns="http://schemas.openxmlformats.org/package/2006/relationships"><Relationship Id="rId2" Type="http://schemas.openxmlformats.org/officeDocument/2006/relationships/oleObject" Target="file:///C:\Users\Valay\Downloads\Charts%20(15).xls" TargetMode="External"/><Relationship Id="rId1" Type="http://schemas.openxmlformats.org/officeDocument/2006/relationships/themeOverride" Target="../theme/themeOverride24.xml"/></Relationships>
</file>

<file path=ppt/charts/_rels/chart35.xml.rels><?xml version="1.0" encoding="UTF-8" standalone="yes"?>
<Relationships xmlns="http://schemas.openxmlformats.org/package/2006/relationships"><Relationship Id="rId2" Type="http://schemas.openxmlformats.org/officeDocument/2006/relationships/oleObject" Target="file:///C:\Users\Valay\Downloads\Charts%20(1).xls" TargetMode="External"/><Relationship Id="rId1" Type="http://schemas.openxmlformats.org/officeDocument/2006/relationships/themeOverride" Target="../theme/themeOverride25.xml"/></Relationships>
</file>

<file path=ppt/charts/_rels/chart36.xml.rels><?xml version="1.0" encoding="UTF-8" standalone="yes"?>
<Relationships xmlns="http://schemas.openxmlformats.org/package/2006/relationships"><Relationship Id="rId2" Type="http://schemas.openxmlformats.org/officeDocument/2006/relationships/oleObject" Target="file:///C:\Users\Valay\Downloads\Charts%20(1).xls" TargetMode="External"/><Relationship Id="rId1" Type="http://schemas.openxmlformats.org/officeDocument/2006/relationships/themeOverride" Target="../theme/themeOverride26.xml"/></Relationships>
</file>

<file path=ppt/charts/_rels/chart37.xml.rels><?xml version="1.0" encoding="UTF-8" standalone="yes"?>
<Relationships xmlns="http://schemas.openxmlformats.org/package/2006/relationships"><Relationship Id="rId2" Type="http://schemas.openxmlformats.org/officeDocument/2006/relationships/oleObject" Target="file:///C:\Users\Valay\Downloads\Charts%20(6).xls" TargetMode="External"/><Relationship Id="rId1" Type="http://schemas.openxmlformats.org/officeDocument/2006/relationships/themeOverride" Target="../theme/themeOverride27.xml"/></Relationships>
</file>

<file path=ppt/charts/_rels/chart38.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Valay\AppData\Roaming\Microsoft\Excel\Valay%20Graphs%20(1)%20(version%201).xlsb" TargetMode="External"/></Relationships>
</file>

<file path=ppt/charts/_rels/chart39.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28.xml"/></Relationships>
</file>

<file path=ppt/charts/_rels/chart4.xml.rels><?xml version="1.0" encoding="UTF-8" standalone="yes"?>
<Relationships xmlns="http://schemas.openxmlformats.org/package/2006/relationships"><Relationship Id="rId1" Type="http://schemas.openxmlformats.org/officeDocument/2006/relationships/oleObject" Target="file:///C:\Users\Valay\Downloads\3A\AFM%20329\SIF%20Consumer%20Staples%20Screen%20-%20Jan%2028,%202016.xlsx" TargetMode="External"/></Relationships>
</file>

<file path=ppt/charts/_rels/chart40.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29.xml"/></Relationships>
</file>

<file path=ppt/charts/_rels/chart41.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30.xml"/></Relationships>
</file>

<file path=ppt/charts/_rels/chart42.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31.xml"/></Relationships>
</file>

<file path=ppt/charts/_rels/chart43.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32.xml"/></Relationships>
</file>

<file path=ppt/charts/_rels/chart44.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33.xml"/></Relationships>
</file>

<file path=ppt/charts/_rels/chart45.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34.xml"/></Relationships>
</file>

<file path=ppt/charts/_rels/chart46.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35.xml"/></Relationships>
</file>

<file path=ppt/charts/_rels/chart47.xml.rels><?xml version="1.0" encoding="UTF-8" standalone="yes"?>
<Relationships xmlns="http://schemas.openxmlformats.org/package/2006/relationships"><Relationship Id="rId2" Type="http://schemas.openxmlformats.org/officeDocument/2006/relationships/oleObject" Target="file:///C:\Users\Valay\Downloads\Valay%20Graphs.xlsx" TargetMode="External"/><Relationship Id="rId1" Type="http://schemas.openxmlformats.org/officeDocument/2006/relationships/themeOverride" Target="../theme/themeOverride36.xml"/></Relationships>
</file>

<file path=ppt/charts/_rels/chart48.xml.rels><?xml version="1.0" encoding="UTF-8" standalone="yes"?>
<Relationships xmlns="http://schemas.openxmlformats.org/package/2006/relationships"><Relationship Id="rId2" Type="http://schemas.openxmlformats.org/officeDocument/2006/relationships/oleObject" Target="file:///C:\Users\Valay\Downloads\Valay%20Graphs%20(1).xlsx" TargetMode="External"/><Relationship Id="rId1" Type="http://schemas.openxmlformats.org/officeDocument/2006/relationships/themeOverride" Target="../theme/themeOverride37.xml"/></Relationships>
</file>

<file path=ppt/charts/_rels/chart49.xml.rels><?xml version="1.0" encoding="UTF-8" standalone="yes"?>
<Relationships xmlns="http://schemas.openxmlformats.org/package/2006/relationships"><Relationship Id="rId2" Type="http://schemas.openxmlformats.org/officeDocument/2006/relationships/oleObject" Target="file:///C:\Users\Valay\Downloads\Valay%20Graphs%20(1).xlsx" TargetMode="External"/><Relationship Id="rId1" Type="http://schemas.openxmlformats.org/officeDocument/2006/relationships/themeOverride" Target="../theme/themeOverride38.xml"/></Relationships>
</file>

<file path=ppt/charts/_rels/chart5.xml.rels><?xml version="1.0" encoding="UTF-8" standalone="yes"?>
<Relationships xmlns="http://schemas.openxmlformats.org/package/2006/relationships"><Relationship Id="rId1" Type="http://schemas.openxmlformats.org/officeDocument/2006/relationships/oleObject" Target="file:///C:\Users\Valay\Downloads\3A\AFM%20329\SIF%20Consumer%20Staples%20Screen%20-%20Jan%2028,%202016.xlsx" TargetMode="External"/></Relationships>
</file>

<file path=ppt/charts/_rels/chart50.xml.rels><?xml version="1.0" encoding="UTF-8" standalone="yes"?>
<Relationships xmlns="http://schemas.openxmlformats.org/package/2006/relationships"><Relationship Id="rId2" Type="http://schemas.openxmlformats.org/officeDocument/2006/relationships/oleObject" Target="file:///C:\Users\Valay\Downloads\Valay%20Graphs.xlsx" TargetMode="External"/><Relationship Id="rId1" Type="http://schemas.openxmlformats.org/officeDocument/2006/relationships/themeOverride" Target="../theme/themeOverride39.xml"/></Relationships>
</file>

<file path=ppt/charts/_rels/chart51.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40.xml"/></Relationships>
</file>

<file path=ppt/charts/_rels/chart52.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41.xml"/></Relationships>
</file>

<file path=ppt/charts/_rels/chart53.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42.xml"/></Relationships>
</file>

<file path=ppt/charts/_rels/chart54.xml.rels><?xml version="1.0" encoding="UTF-8" standalone="yes"?>
<Relationships xmlns="http://schemas.openxmlformats.org/package/2006/relationships"><Relationship Id="rId2" Type="http://schemas.openxmlformats.org/officeDocument/2006/relationships/oleObject" Target="file:///C:\Users\Valay\Downloads\Valay%20Graphs3.xlsx" TargetMode="External"/><Relationship Id="rId1" Type="http://schemas.openxmlformats.org/officeDocument/2006/relationships/themeOverride" Target="../theme/themeOverride43.xml"/></Relationships>
</file>

<file path=ppt/charts/_rels/chart55.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Valay\Downloads\Valay%20Graphs3.xlsx" TargetMode="External"/></Relationships>
</file>

<file path=ppt/charts/_rels/chart56.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C:\Users\Valay\Downloads\Valay%20Graphs3.xlsx" TargetMode="External"/></Relationships>
</file>

<file path=ppt/charts/_rels/chart57.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C:\Users\Valay\Downloads\Valay%20Graphs3.xlsx" TargetMode="External"/></Relationships>
</file>

<file path=ppt/charts/_rels/chart58.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C:\Users\Valay\Downloads\Valay%20Graphs3.xlsx" TargetMode="External"/></Relationships>
</file>

<file path=ppt/charts/_rels/chart59.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oleObject" Target="file:///C:\Users\Valay\Downloads\Valay%20Graphs3.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Valay\Downloads\Charts%20(5).xls" TargetMode="External"/></Relationships>
</file>

<file path=ppt/charts/_rels/chart60.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oleObject" Target="file:///C:\Users\Valay\Downloads\Valay%20Graphs3.xlsx" TargetMode="External"/></Relationships>
</file>

<file path=ppt/charts/_rels/chart61.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oleObject" Target="file:///C:\Users\Valay\Downloads\Valay%20Graphs3.xlsx" TargetMode="External"/></Relationships>
</file>

<file path=ppt/charts/_rels/chart62.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oleObject" Target="file:///C:\Users\Valay\Downloads\Valay%20Graphs3.xlsx" TargetMode="External"/></Relationships>
</file>

<file path=ppt/charts/_rels/chart63.xml.rels><?xml version="1.0" encoding="UTF-8" standalone="yes"?>
<Relationships xmlns="http://schemas.openxmlformats.org/package/2006/relationships"><Relationship Id="rId2" Type="http://schemas.openxmlformats.org/officeDocument/2006/relationships/oleObject" Target="../embeddings/Microsoft_Excel_97-2003_Worksheet1.xls"/><Relationship Id="rId1" Type="http://schemas.openxmlformats.org/officeDocument/2006/relationships/themeOverride" Target="../theme/themeOverride44.xml"/></Relationships>
</file>

<file path=ppt/charts/_rels/chart64.xml.rels><?xml version="1.0" encoding="UTF-8" standalone="yes"?>
<Relationships xmlns="http://schemas.openxmlformats.org/package/2006/relationships"><Relationship Id="rId2" Type="http://schemas.openxmlformats.org/officeDocument/2006/relationships/oleObject" Target="../embeddings/Microsoft_Excel_97-2003_Worksheet2.xls"/><Relationship Id="rId1" Type="http://schemas.openxmlformats.org/officeDocument/2006/relationships/themeOverride" Target="../theme/themeOverride45.xml"/></Relationships>
</file>

<file path=ppt/charts/_rels/chart65.xml.rels><?xml version="1.0" encoding="UTF-8" standalone="yes"?>
<Relationships xmlns="http://schemas.openxmlformats.org/package/2006/relationships"><Relationship Id="rId1" Type="http://schemas.openxmlformats.org/officeDocument/2006/relationships/oleObject" Target="file:///C:\Users\Valay\Downloads\Valay%20Graphs3.xlsx" TargetMode="External"/></Relationships>
</file>

<file path=ppt/charts/_rels/chart66.xml.rels><?xml version="1.0" encoding="UTF-8" standalone="yes"?>
<Relationships xmlns="http://schemas.openxmlformats.org/package/2006/relationships"><Relationship Id="rId1" Type="http://schemas.openxmlformats.org/officeDocument/2006/relationships/oleObject" Target="file:///C:\Users\Valay\Downloads\Valay%20Graphs3.xlsx" TargetMode="External"/></Relationships>
</file>

<file path=ppt/charts/_rels/chart67.xml.rels><?xml version="1.0" encoding="UTF-8" standalone="yes"?>
<Relationships xmlns="http://schemas.openxmlformats.org/package/2006/relationships"><Relationship Id="rId1" Type="http://schemas.openxmlformats.org/officeDocument/2006/relationships/oleObject" Target="file:///C:\Users\Valay\Downloads\Valay%20Graphs3.xlsx" TargetMode="External"/></Relationships>
</file>

<file path=ppt/charts/_rels/chart68.xml.rels><?xml version="1.0" encoding="UTF-8" standalone="yes"?>
<Relationships xmlns="http://schemas.openxmlformats.org/package/2006/relationships"><Relationship Id="rId1" Type="http://schemas.openxmlformats.org/officeDocument/2006/relationships/oleObject" Target="file:///C:\Users\Valay\Downloads\Valay%20Graphs3.xlsx" TargetMode="External"/></Relationships>
</file>

<file path=ppt/charts/_rels/chart69.xml.rels><?xml version="1.0" encoding="UTF-8" standalone="yes"?>
<Relationships xmlns="http://schemas.openxmlformats.org/package/2006/relationships"><Relationship Id="rId2" Type="http://schemas.openxmlformats.org/officeDocument/2006/relationships/chartUserShapes" Target="../drawings/drawing10.xml"/><Relationship Id="rId1" Type="http://schemas.openxmlformats.org/officeDocument/2006/relationships/oleObject" Target="file:///C:\Users\Valay\Downloads\Charts%20(6).xls" TargetMode="External"/></Relationships>
</file>

<file path=ppt/charts/_rels/chart7.xml.rels><?xml version="1.0" encoding="UTF-8" standalone="yes"?>
<Relationships xmlns="http://schemas.openxmlformats.org/package/2006/relationships"><Relationship Id="rId2" Type="http://schemas.openxmlformats.org/officeDocument/2006/relationships/oleObject" Target="file:///C:\Users\Valay\Downloads\3A\AFM%20329\SIF%20Consumer%20Staples%20Screen%20-%20Jan%2028,%202016.xlsx" TargetMode="External"/><Relationship Id="rId1" Type="http://schemas.openxmlformats.org/officeDocument/2006/relationships/themeOverride" Target="../theme/themeOverride1.xml"/></Relationships>
</file>

<file path=ppt/charts/_rels/chart70.xml.rels><?xml version="1.0" encoding="UTF-8" standalone="yes"?>
<Relationships xmlns="http://schemas.openxmlformats.org/package/2006/relationships"><Relationship Id="rId2" Type="http://schemas.openxmlformats.org/officeDocument/2006/relationships/oleObject" Target="file:///C:\Users\Valay\Downloads\Charts%20(10).xls" TargetMode="External"/><Relationship Id="rId1" Type="http://schemas.openxmlformats.org/officeDocument/2006/relationships/themeOverride" Target="../theme/themeOverride46.xml"/></Relationships>
</file>

<file path=ppt/charts/_rels/chart71.xml.rels><?xml version="1.0" encoding="UTF-8" standalone="yes"?>
<Relationships xmlns="http://schemas.openxmlformats.org/package/2006/relationships"><Relationship Id="rId2" Type="http://schemas.openxmlformats.org/officeDocument/2006/relationships/oleObject" Target="file:///C:\Users\Valay\Downloads\Charts%20(10).xls" TargetMode="External"/><Relationship Id="rId1" Type="http://schemas.openxmlformats.org/officeDocument/2006/relationships/themeOverride" Target="../theme/themeOverride47.xml"/></Relationships>
</file>

<file path=ppt/charts/_rels/chart72.xml.rels><?xml version="1.0" encoding="UTF-8" standalone="yes"?>
<Relationships xmlns="http://schemas.openxmlformats.org/package/2006/relationships"><Relationship Id="rId2" Type="http://schemas.openxmlformats.org/officeDocument/2006/relationships/oleObject" Target="file:///C:\Users\Valay\Downloads\Charts%20(13).xls" TargetMode="External"/><Relationship Id="rId1" Type="http://schemas.openxmlformats.org/officeDocument/2006/relationships/themeOverride" Target="../theme/themeOverride48.xml"/></Relationships>
</file>

<file path=ppt/charts/_rels/chart73.xml.rels><?xml version="1.0" encoding="UTF-8" standalone="yes"?>
<Relationships xmlns="http://schemas.openxmlformats.org/package/2006/relationships"><Relationship Id="rId2" Type="http://schemas.openxmlformats.org/officeDocument/2006/relationships/oleObject" Target="file:///C:\Users\Valay\Downloads\Charts%20(14).xls" TargetMode="External"/><Relationship Id="rId1" Type="http://schemas.openxmlformats.org/officeDocument/2006/relationships/themeOverride" Target="../theme/themeOverride49.xml"/></Relationships>
</file>

<file path=ppt/charts/_rels/chart74.xml.rels><?xml version="1.0" encoding="UTF-8" standalone="yes"?>
<Relationships xmlns="http://schemas.openxmlformats.org/package/2006/relationships"><Relationship Id="rId2" Type="http://schemas.openxmlformats.org/officeDocument/2006/relationships/oleObject" Target="file:///C:\Users\Valay\Downloads\Charts%20(6).xls" TargetMode="External"/><Relationship Id="rId1" Type="http://schemas.openxmlformats.org/officeDocument/2006/relationships/themeOverride" Target="../theme/themeOverride50.xml"/></Relationships>
</file>

<file path=ppt/charts/_rels/chart75.xml.rels><?xml version="1.0" encoding="UTF-8" standalone="yes"?>
<Relationships xmlns="http://schemas.openxmlformats.org/package/2006/relationships"><Relationship Id="rId2" Type="http://schemas.openxmlformats.org/officeDocument/2006/relationships/oleObject" Target="file:///C:\Users\Valay\Downloads\Charts%20(4).xls" TargetMode="External"/><Relationship Id="rId1" Type="http://schemas.openxmlformats.org/officeDocument/2006/relationships/themeOverride" Target="../theme/themeOverride51.xml"/></Relationships>
</file>

<file path=ppt/charts/_rels/chart8.xml.rels><?xml version="1.0" encoding="UTF-8" standalone="yes"?>
<Relationships xmlns="http://schemas.openxmlformats.org/package/2006/relationships"><Relationship Id="rId2" Type="http://schemas.openxmlformats.org/officeDocument/2006/relationships/oleObject" Target="file:///C:\Users\Valay\Downloads\3A\AFM%20329\SIF%20Consumer%20Staples%20Screen%20-%20Jan%2028,%202016.xlsx" TargetMode="External"/><Relationship Id="rId1" Type="http://schemas.openxmlformats.org/officeDocument/2006/relationships/themeOverride" Target="../theme/themeOverride2.xml"/></Relationships>
</file>

<file path=ppt/charts/_rels/chart9.xml.rels><?xml version="1.0" encoding="UTF-8" standalone="yes"?>
<Relationships xmlns="http://schemas.openxmlformats.org/package/2006/relationships"><Relationship Id="rId1" Type="http://schemas.openxmlformats.org/officeDocument/2006/relationships/oleObject" Target="file:///C:\Users\Valay\Downloads\Charts%20(5).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tx>
            <c:strRef>
              <c:f>'Valay Screens'!$C$27</c:f>
              <c:strCache>
                <c:ptCount val="1"/>
                <c:pt idx="0">
                  <c:v>TSX:SAP</c:v>
                </c:pt>
              </c:strCache>
            </c:strRef>
          </c:tx>
          <c:spPr>
            <a:solidFill>
              <a:srgbClr val="9B2B39"/>
            </a:solidFill>
            <a:ln>
              <a:noFill/>
            </a:ln>
            <a:effectLst/>
          </c:spPr>
          <c:invertIfNegative val="0"/>
          <c:dLbls>
            <c:dLbl>
              <c:idx val="0"/>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r>
                      <a:rPr lang="en-US" sz="1000" smtClean="0">
                        <a:solidFill>
                          <a:schemeClr val="bg1"/>
                        </a:solidFill>
                      </a:rPr>
                      <a:t>5467</a:t>
                    </a:r>
                    <a:endParaRPr lang="en-US" sz="1000" dirty="0">
                      <a:solidFill>
                        <a:schemeClr val="bg1"/>
                      </a:solidFill>
                    </a:endParaRPr>
                  </a:p>
                </c:rich>
              </c:tx>
              <c:spPr>
                <a:noFill/>
                <a:ln>
                  <a:noFill/>
                </a:ln>
                <a:effectLst/>
              </c:spPr>
              <c:dLblPos val="inEnd"/>
              <c:showLegendKey val="0"/>
              <c:showVal val="1"/>
              <c:showCatName val="0"/>
              <c:showSerName val="0"/>
              <c:showPercent val="0"/>
              <c:showBubbleSize val="0"/>
            </c:dLbl>
            <c:dLbl>
              <c:idx val="1"/>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r>
                      <a:rPr lang="en-US" sz="1000" dirty="0" smtClean="0">
                        <a:solidFill>
                          <a:schemeClr val="bg1"/>
                        </a:solidFill>
                      </a:rPr>
                      <a:t>6434</a:t>
                    </a:r>
                    <a:endParaRPr lang="en-US" sz="1000" dirty="0">
                      <a:solidFill>
                        <a:schemeClr val="bg1"/>
                      </a:solidFill>
                    </a:endParaRPr>
                  </a:p>
                </c:rich>
              </c:tx>
              <c:spPr>
                <a:noFill/>
                <a:ln>
                  <a:noFill/>
                </a:ln>
                <a:effectLst/>
              </c:spPr>
              <c:dLblPos val="inEnd"/>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r>
                      <a:rPr lang="en-US" sz="1000" dirty="0" smtClean="0">
                        <a:solidFill>
                          <a:schemeClr val="bg1"/>
                        </a:solidFill>
                      </a:rPr>
                      <a:t>6853</a:t>
                    </a:r>
                    <a:endParaRPr lang="en-US" sz="1000" dirty="0">
                      <a:solidFill>
                        <a:schemeClr val="bg1"/>
                      </a:solidFill>
                    </a:endParaRPr>
                  </a:p>
                </c:rich>
              </c:tx>
              <c:spPr>
                <a:noFill/>
                <a:ln>
                  <a:noFill/>
                </a:ln>
                <a:effectLst/>
              </c:spPr>
              <c:dLblPos val="inEnd"/>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r>
                      <a:rPr lang="en-US" sz="1000" dirty="0" smtClean="0">
                        <a:solidFill>
                          <a:schemeClr val="bg1"/>
                        </a:solidFill>
                      </a:rPr>
                      <a:t>7376</a:t>
                    </a:r>
                    <a:endParaRPr lang="en-US" sz="1000" dirty="0">
                      <a:solidFill>
                        <a:schemeClr val="bg1"/>
                      </a:solidFill>
                    </a:endParaRPr>
                  </a:p>
                </c:rich>
              </c:tx>
              <c:spPr>
                <a:noFill/>
                <a:ln>
                  <a:noFill/>
                </a:ln>
                <a:effectLst/>
              </c:spPr>
              <c:dLblPos val="inEnd"/>
              <c:showLegendKey val="0"/>
              <c:showVal val="1"/>
              <c:showCatName val="0"/>
              <c:showSerName val="0"/>
              <c:showPercent val="0"/>
              <c:showBubbleSize val="0"/>
              <c:extLst>
                <c:ext xmlns:c15="http://schemas.microsoft.com/office/drawing/2012/chart" uri="{CE6537A1-D6FC-4f65-9D91-7224C49458BB}">
                  <c15:layout/>
                </c:ext>
              </c:extLst>
            </c:dLbl>
            <c:dLbl>
              <c:idx val="4"/>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r>
                      <a:rPr lang="en-US" sz="1000" dirty="0" smtClean="0">
                        <a:solidFill>
                          <a:schemeClr val="bg1"/>
                        </a:solidFill>
                      </a:rPr>
                      <a:t>9076</a:t>
                    </a:r>
                    <a:endParaRPr lang="en-US" sz="1000" dirty="0">
                      <a:solidFill>
                        <a:schemeClr val="bg1"/>
                      </a:solidFill>
                    </a:endParaRPr>
                  </a:p>
                </c:rich>
              </c:tx>
              <c:spPr>
                <a:noFill/>
                <a:ln>
                  <a:noFill/>
                </a:ln>
                <a:effectLst/>
              </c:spPr>
              <c:dLblPos val="in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'Valay Screens'!$B$28:$B$32</c:f>
              <c:numCache>
                <c:formatCode>General</c:formatCode>
                <c:ptCount val="5"/>
                <c:pt idx="0">
                  <c:v>2011</c:v>
                </c:pt>
                <c:pt idx="1">
                  <c:v>2012</c:v>
                </c:pt>
                <c:pt idx="2">
                  <c:v>2013</c:v>
                </c:pt>
                <c:pt idx="3">
                  <c:v>2014</c:v>
                </c:pt>
                <c:pt idx="4">
                  <c:v>2015</c:v>
                </c:pt>
              </c:numCache>
            </c:numRef>
          </c:cat>
          <c:val>
            <c:numRef>
              <c:f>'Valay Screens'!$C$28:$C$32</c:f>
              <c:numCache>
                <c:formatCode>_(* #,##0.00_);_(* \(#,##0.00\);_(* "-"??_);_(@_)</c:formatCode>
                <c:ptCount val="5"/>
                <c:pt idx="0">
                  <c:v>5467.3352800000002</c:v>
                </c:pt>
                <c:pt idx="1">
                  <c:v>6434.1928500000004</c:v>
                </c:pt>
                <c:pt idx="2">
                  <c:v>6852.58968</c:v>
                </c:pt>
                <c:pt idx="3">
                  <c:v>7375.6248400000004</c:v>
                </c:pt>
                <c:pt idx="4">
                  <c:v>9075.8827299999994</c:v>
                </c:pt>
              </c:numCache>
            </c:numRef>
          </c:val>
        </c:ser>
        <c:dLbls>
          <c:showLegendKey val="0"/>
          <c:showVal val="0"/>
          <c:showCatName val="0"/>
          <c:showSerName val="0"/>
          <c:showPercent val="0"/>
          <c:showBubbleSize val="0"/>
        </c:dLbls>
        <c:gapWidth val="83"/>
        <c:overlap val="-27"/>
        <c:axId val="141367936"/>
        <c:axId val="141398400"/>
      </c:barChart>
      <c:catAx>
        <c:axId val="141367936"/>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41398400"/>
        <c:crosses val="autoZero"/>
        <c:auto val="1"/>
        <c:lblAlgn val="ctr"/>
        <c:lblOffset val="100"/>
        <c:noMultiLvlLbl val="0"/>
      </c:catAx>
      <c:valAx>
        <c:axId val="141398400"/>
        <c:scaling>
          <c:orientation val="minMax"/>
          <c:min val="0"/>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41367936"/>
        <c:crosses val="autoZero"/>
        <c:crossBetween val="between"/>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765724550820935E-2"/>
          <c:y val="5.1400554097404488E-2"/>
          <c:w val="0.96523427544917895"/>
          <c:h val="0.92034703995333922"/>
        </c:manualLayout>
      </c:layout>
      <c:barChart>
        <c:barDir val="col"/>
        <c:grouping val="clustered"/>
        <c:varyColors val="0"/>
        <c:ser>
          <c:idx val="0"/>
          <c:order val="0"/>
          <c:tx>
            <c:strRef>
              <c:f>'Valay Screens'!$A$193</c:f>
              <c:strCache>
                <c:ptCount val="1"/>
                <c:pt idx="0">
                  <c:v>Saputo </c:v>
                </c:pt>
              </c:strCache>
            </c:strRef>
          </c:tx>
          <c:spPr>
            <a:solidFill>
              <a:srgbClr val="9B2B39"/>
            </a:solidFill>
          </c:spPr>
          <c:invertIfNegative val="0"/>
          <c:cat>
            <c:strRef>
              <c:f>'Valay Screens'!$I$185:$M$185</c:f>
              <c:strCache>
                <c:ptCount val="5"/>
                <c:pt idx="0">
                  <c:v>Revenue Growth 3 Year CAGR</c:v>
                </c:pt>
                <c:pt idx="1">
                  <c:v>EBIT Growth 3 Year CAGR</c:v>
                </c:pt>
                <c:pt idx="2">
                  <c:v>Gross Margin</c:v>
                </c:pt>
                <c:pt idx="3">
                  <c:v>EBIT Margin</c:v>
                </c:pt>
                <c:pt idx="4">
                  <c:v>Profit Margin</c:v>
                </c:pt>
              </c:strCache>
            </c:strRef>
          </c:cat>
          <c:val>
            <c:numRef>
              <c:f>'Valay Screens'!$I$193:$M$193</c:f>
              <c:numCache>
                <c:formatCode>General</c:formatCode>
                <c:ptCount val="5"/>
                <c:pt idx="0">
                  <c:v>15.476100000000001</c:v>
                </c:pt>
                <c:pt idx="1">
                  <c:v>6.3757000000000001</c:v>
                </c:pt>
                <c:pt idx="2">
                  <c:v>28.82</c:v>
                </c:pt>
                <c:pt idx="3">
                  <c:v>8.1079000000000008</c:v>
                </c:pt>
                <c:pt idx="4">
                  <c:v>5.5561999999999996</c:v>
                </c:pt>
              </c:numCache>
            </c:numRef>
          </c:val>
        </c:ser>
        <c:ser>
          <c:idx val="1"/>
          <c:order val="1"/>
          <c:tx>
            <c:v>Median</c:v>
          </c:tx>
          <c:spPr>
            <a:solidFill>
              <a:srgbClr val="FFC800"/>
            </a:solidFill>
          </c:spPr>
          <c:invertIfNegative val="0"/>
          <c:cat>
            <c:strRef>
              <c:f>'Valay Screens'!$I$185:$M$185</c:f>
              <c:strCache>
                <c:ptCount val="5"/>
                <c:pt idx="0">
                  <c:v>Revenue Growth 3 Year CAGR</c:v>
                </c:pt>
                <c:pt idx="1">
                  <c:v>EBIT Growth 3 Year CAGR</c:v>
                </c:pt>
                <c:pt idx="2">
                  <c:v>Gross Margin</c:v>
                </c:pt>
                <c:pt idx="3">
                  <c:v>EBIT Margin</c:v>
                </c:pt>
                <c:pt idx="4">
                  <c:v>Profit Margin</c:v>
                </c:pt>
              </c:strCache>
            </c:strRef>
          </c:cat>
          <c:val>
            <c:numRef>
              <c:f>'Valay Screens'!$I$192:$M$192</c:f>
              <c:numCache>
                <c:formatCode>0.0</c:formatCode>
                <c:ptCount val="5"/>
                <c:pt idx="0">
                  <c:v>8.5742999999999991</c:v>
                </c:pt>
                <c:pt idx="1">
                  <c:v>1.4734</c:v>
                </c:pt>
                <c:pt idx="2">
                  <c:v>28.2456</c:v>
                </c:pt>
                <c:pt idx="3">
                  <c:v>4.6234999999999999</c:v>
                </c:pt>
                <c:pt idx="4">
                  <c:v>2.6274999999999999</c:v>
                </c:pt>
              </c:numCache>
            </c:numRef>
          </c:val>
        </c:ser>
        <c:dLbls>
          <c:showLegendKey val="0"/>
          <c:showVal val="0"/>
          <c:showCatName val="0"/>
          <c:showSerName val="0"/>
          <c:showPercent val="0"/>
          <c:showBubbleSize val="0"/>
        </c:dLbls>
        <c:gapWidth val="150"/>
        <c:axId val="142093696"/>
        <c:axId val="142263424"/>
      </c:barChart>
      <c:catAx>
        <c:axId val="142093696"/>
        <c:scaling>
          <c:orientation val="minMax"/>
        </c:scaling>
        <c:delete val="0"/>
        <c:axPos val="b"/>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142263424"/>
        <c:crosses val="autoZero"/>
        <c:auto val="1"/>
        <c:lblAlgn val="ctr"/>
        <c:lblOffset val="100"/>
        <c:noMultiLvlLbl val="0"/>
      </c:catAx>
      <c:valAx>
        <c:axId val="142263424"/>
        <c:scaling>
          <c:orientation val="minMax"/>
        </c:scaling>
        <c:delete val="0"/>
        <c:axPos val="l"/>
        <c:numFmt formatCode="General" sourceLinked="0"/>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142093696"/>
        <c:crosses val="autoZero"/>
        <c:crossBetween val="between"/>
        <c:minorUnit val="0.1"/>
      </c:valAx>
    </c:plotArea>
    <c:legend>
      <c:legendPos val="r"/>
      <c:layout>
        <c:manualLayout>
          <c:xMode val="edge"/>
          <c:yMode val="edge"/>
          <c:x val="0.88445831449608592"/>
          <c:y val="1.5979877515310572E-2"/>
          <c:w val="0.11030677408160641"/>
          <c:h val="0.1726388423707354"/>
        </c:manualLayout>
      </c:layout>
      <c:overlay val="0"/>
      <c:txPr>
        <a:bodyPr/>
        <a:lstStyle/>
        <a:p>
          <a:pPr>
            <a:defRPr sz="920" b="0" i="0" u="none" strike="noStrike" baseline="0">
              <a:solidFill>
                <a:srgbClr val="000000"/>
              </a:solidFill>
              <a:latin typeface="Calibri"/>
              <a:ea typeface="Calibri"/>
              <a:cs typeface="Calibri"/>
            </a:defRPr>
          </a:pPr>
          <a:endParaRPr lang="en-US"/>
        </a:p>
      </c:txPr>
    </c:legend>
    <c:plotVisOnly val="1"/>
    <c:dispBlanksAs val="gap"/>
    <c:showDLblsOverMax val="0"/>
  </c:chart>
  <c:spPr>
    <a:ln>
      <a:noFill/>
    </a:ln>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tx>
            <c:strRef>
              <c:f>'Valay Screens'!$E$27</c:f>
              <c:strCache>
                <c:ptCount val="1"/>
                <c:pt idx="0">
                  <c:v>TSX:NWC</c:v>
                </c:pt>
              </c:strCache>
            </c:strRef>
          </c:tx>
          <c:spPr>
            <a:solidFill>
              <a:srgbClr val="9B2B39"/>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'Valay Screens'!$B$28:$B$32</c:f>
              <c:numCache>
                <c:formatCode>General</c:formatCode>
                <c:ptCount val="5"/>
                <c:pt idx="0">
                  <c:v>2011</c:v>
                </c:pt>
                <c:pt idx="1">
                  <c:v>2012</c:v>
                </c:pt>
                <c:pt idx="2">
                  <c:v>2013</c:v>
                </c:pt>
                <c:pt idx="3">
                  <c:v>2014</c:v>
                </c:pt>
                <c:pt idx="4">
                  <c:v>2015</c:v>
                </c:pt>
              </c:numCache>
            </c:numRef>
          </c:cat>
          <c:val>
            <c:numRef>
              <c:f>'Valay Screens'!$E$28:$E$32</c:f>
              <c:numCache>
                <c:formatCode>_(* #,##0.00_);_(* \(#,##0.00\);_(* "-"??_);_(@_)</c:formatCode>
                <c:ptCount val="5"/>
                <c:pt idx="0">
                  <c:v>1420.8334199999999</c:v>
                </c:pt>
                <c:pt idx="1">
                  <c:v>1531.5776699999999</c:v>
                </c:pt>
                <c:pt idx="2">
                  <c:v>1531.2810300000001</c:v>
                </c:pt>
                <c:pt idx="3">
                  <c:v>1501.8497600000001</c:v>
                </c:pt>
                <c:pt idx="4">
                  <c:v>1417.8578600000001</c:v>
                </c:pt>
              </c:numCache>
            </c:numRef>
          </c:val>
        </c:ser>
        <c:dLbls>
          <c:showLegendKey val="0"/>
          <c:showVal val="0"/>
          <c:showCatName val="0"/>
          <c:showSerName val="0"/>
          <c:showPercent val="0"/>
          <c:showBubbleSize val="0"/>
        </c:dLbls>
        <c:gapWidth val="83"/>
        <c:overlap val="-27"/>
        <c:axId val="141448704"/>
        <c:axId val="141450240"/>
      </c:barChart>
      <c:catAx>
        <c:axId val="141448704"/>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41450240"/>
        <c:crosses val="autoZero"/>
        <c:auto val="1"/>
        <c:lblAlgn val="ctr"/>
        <c:lblOffset val="100"/>
        <c:noMultiLvlLbl val="0"/>
      </c:catAx>
      <c:valAx>
        <c:axId val="141450240"/>
        <c:scaling>
          <c:orientation val="minMax"/>
          <c:min val="0"/>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41448704"/>
        <c:crosses val="autoZero"/>
        <c:crossBetween val="between"/>
        <c:majorUnit val="300"/>
        <c:minorUnit val="40"/>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1.821093276801938E-2"/>
          <c:y val="2.8513123359580051E-2"/>
          <c:w val="0.92409675953967296"/>
          <c:h val="0.68647187851518565"/>
        </c:manualLayout>
      </c:layout>
      <c:doughnutChart>
        <c:varyColors val="1"/>
        <c:ser>
          <c:idx val="0"/>
          <c:order val="0"/>
          <c:dPt>
            <c:idx val="1"/>
            <c:bubble3D val="0"/>
            <c:spPr>
              <a:solidFill>
                <a:srgbClr val="FFC800"/>
              </a:solidFill>
            </c:spPr>
          </c:dPt>
          <c:dLbls>
            <c:dLbl>
              <c:idx val="1"/>
              <c:spPr/>
              <c:txPr>
                <a:bodyPr/>
                <a:lstStyle/>
                <a:p>
                  <a:pPr>
                    <a:defRPr sz="1400" b="1">
                      <a:solidFill>
                        <a:sysClr val="windowText" lastClr="000000"/>
                      </a:solidFill>
                    </a:defRPr>
                  </a:pPr>
                  <a:endParaRPr lang="en-US"/>
                </a:p>
              </c:txPr>
              <c:showLegendKey val="0"/>
              <c:showVal val="0"/>
              <c:showCatName val="0"/>
              <c:showSerName val="0"/>
              <c:showPercent val="1"/>
              <c:showBubbleSize val="0"/>
            </c:dLbl>
            <c:txPr>
              <a:bodyPr/>
              <a:lstStyle/>
              <a:p>
                <a:pPr>
                  <a:defRPr sz="1400" b="1">
                    <a:solidFill>
                      <a:schemeClr val="bg1"/>
                    </a:solidFill>
                  </a:defRPr>
                </a:pPr>
                <a:endParaRPr lang="en-US"/>
              </a:p>
            </c:txPr>
            <c:showLegendKey val="0"/>
            <c:showVal val="0"/>
            <c:showCatName val="0"/>
            <c:showSerName val="0"/>
            <c:showPercent val="1"/>
            <c:showBubbleSize val="0"/>
            <c:showLeaderLines val="1"/>
          </c:dLbls>
          <c:cat>
            <c:strRef>
              <c:f>('Financial Data'!$A$15:$A$19,'Financial Data'!$A$22)</c:f>
              <c:strCache>
                <c:ptCount val="6"/>
                <c:pt idx="0">
                  <c:v>Alimentation Couche-Tard</c:v>
                </c:pt>
                <c:pt idx="1">
                  <c:v>Metro Inc.</c:v>
                </c:pt>
                <c:pt idx="2">
                  <c:v>Village Super Market</c:v>
                </c:pt>
                <c:pt idx="3">
                  <c:v>PriceSmart Inc.</c:v>
                </c:pt>
                <c:pt idx="4">
                  <c:v>Dollarama</c:v>
                </c:pt>
                <c:pt idx="5">
                  <c:v>North West Company Inc.</c:v>
                </c:pt>
              </c:strCache>
            </c:strRef>
          </c:cat>
          <c:val>
            <c:numRef>
              <c:f>('Financial Data'!$K$15:$K$19,'Financial Data'!$K$22)</c:f>
              <c:numCache>
                <c:formatCode>_(\ #,##0_);_(\ \(#,##0\)_);_(\ " - "_)</c:formatCode>
                <c:ptCount val="6"/>
                <c:pt idx="0">
                  <c:v>33810</c:v>
                </c:pt>
                <c:pt idx="1">
                  <c:v>8769</c:v>
                </c:pt>
                <c:pt idx="2">
                  <c:v>1594</c:v>
                </c:pt>
                <c:pt idx="3">
                  <c:v>2858</c:v>
                </c:pt>
                <c:pt idx="4">
                  <c:v>1813</c:v>
                </c:pt>
                <c:pt idx="5">
                  <c:v>1246</c:v>
                </c:pt>
              </c:numCache>
            </c:numRef>
          </c:val>
        </c:ser>
        <c:dLbls>
          <c:showLegendKey val="0"/>
          <c:showVal val="0"/>
          <c:showCatName val="0"/>
          <c:showSerName val="0"/>
          <c:showPercent val="0"/>
          <c:showBubbleSize val="0"/>
          <c:showLeaderLines val="1"/>
        </c:dLbls>
        <c:firstSliceAng val="0"/>
        <c:holeSize val="50"/>
      </c:doughnutChart>
      <c:spPr>
        <a:noFill/>
        <a:ln w="25400">
          <a:noFill/>
        </a:ln>
      </c:spPr>
    </c:plotArea>
    <c:legend>
      <c:legendPos val="r"/>
      <c:layout>
        <c:manualLayout>
          <c:xMode val="edge"/>
          <c:yMode val="edge"/>
          <c:x val="0"/>
          <c:y val="0.72871878515185595"/>
          <c:w val="1"/>
          <c:h val="0.26972403449568805"/>
        </c:manualLayout>
      </c:layout>
      <c:overlay val="0"/>
      <c:txPr>
        <a:bodyPr/>
        <a:lstStyle/>
        <a:p>
          <a:pPr rtl="0">
            <a:defRPr sz="1400"/>
          </a:pPr>
          <a:endParaRPr lang="en-US"/>
        </a:p>
      </c:txPr>
    </c:legend>
    <c:plotVisOnly val="1"/>
    <c:dispBlanksAs val="gap"/>
    <c:showDLblsOverMax val="0"/>
  </c:chart>
  <c:spPr>
    <a:ln>
      <a:no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0336391437308868E-2"/>
          <c:y val="1.3738678791911575E-2"/>
          <c:w val="0.89602446483180431"/>
          <c:h val="0.71527070567507167"/>
        </c:manualLayout>
      </c:layout>
      <c:doughnutChart>
        <c:varyColors val="1"/>
        <c:ser>
          <c:idx val="0"/>
          <c:order val="0"/>
          <c:dPt>
            <c:idx val="1"/>
            <c:bubble3D val="0"/>
            <c:spPr>
              <a:solidFill>
                <a:srgbClr val="FFC800"/>
              </a:solidFill>
            </c:spPr>
          </c:dPt>
          <c:dLbls>
            <c:dLbl>
              <c:idx val="1"/>
              <c:spPr/>
              <c:txPr>
                <a:bodyPr/>
                <a:lstStyle/>
                <a:p>
                  <a:pPr>
                    <a:defRPr sz="1400" b="1">
                      <a:solidFill>
                        <a:sysClr val="windowText" lastClr="000000"/>
                      </a:solidFill>
                    </a:defRPr>
                  </a:pPr>
                  <a:endParaRPr lang="en-US"/>
                </a:p>
              </c:txPr>
              <c:showLegendKey val="0"/>
              <c:showVal val="0"/>
              <c:showCatName val="0"/>
              <c:showSerName val="0"/>
              <c:showPercent val="1"/>
              <c:showBubbleSize val="0"/>
            </c:dLbl>
            <c:txPr>
              <a:bodyPr/>
              <a:lstStyle/>
              <a:p>
                <a:pPr>
                  <a:defRPr sz="1400" b="1">
                    <a:solidFill>
                      <a:schemeClr val="bg1"/>
                    </a:solidFill>
                  </a:defRPr>
                </a:pPr>
                <a:endParaRPr lang="en-US"/>
              </a:p>
            </c:txPr>
            <c:showLegendKey val="0"/>
            <c:showVal val="0"/>
            <c:showCatName val="0"/>
            <c:showSerName val="0"/>
            <c:showPercent val="1"/>
            <c:showBubbleSize val="0"/>
            <c:showLeaderLines val="1"/>
          </c:dLbls>
          <c:cat>
            <c:strRef>
              <c:f>('Financial Data'!$A$15:$A$19,'Financial Data'!$A$22)</c:f>
              <c:strCache>
                <c:ptCount val="6"/>
                <c:pt idx="0">
                  <c:v>Alimentation Couche-Tard</c:v>
                </c:pt>
                <c:pt idx="1">
                  <c:v>Metro Inc.</c:v>
                </c:pt>
                <c:pt idx="2">
                  <c:v>Village Super Market</c:v>
                </c:pt>
                <c:pt idx="3">
                  <c:v>PriceSmart Inc.</c:v>
                </c:pt>
                <c:pt idx="4">
                  <c:v>Dollarama</c:v>
                </c:pt>
                <c:pt idx="5">
                  <c:v>North West Company Inc.</c:v>
                </c:pt>
              </c:strCache>
            </c:strRef>
          </c:cat>
          <c:val>
            <c:numRef>
              <c:f>('Financial Data'!$D$15:$D$19,'Financial Data'!$D$22)</c:f>
              <c:numCache>
                <c:formatCode>_(\ #,##0.0_);_(\ \(#,##0.0\)_);_(\ " - "_)</c:formatCode>
                <c:ptCount val="6"/>
                <c:pt idx="0">
                  <c:v>24663.1</c:v>
                </c:pt>
                <c:pt idx="1">
                  <c:v>6991.5</c:v>
                </c:pt>
                <c:pt idx="2">
                  <c:v>371.5</c:v>
                </c:pt>
                <c:pt idx="3">
                  <c:v>2325.1999999999998</c:v>
                </c:pt>
                <c:pt idx="4">
                  <c:v>6649.1</c:v>
                </c:pt>
                <c:pt idx="5">
                  <c:v>1051.7</c:v>
                </c:pt>
              </c:numCache>
            </c:numRef>
          </c:val>
        </c:ser>
        <c:dLbls>
          <c:showLegendKey val="0"/>
          <c:showVal val="0"/>
          <c:showCatName val="0"/>
          <c:showSerName val="0"/>
          <c:showPercent val="0"/>
          <c:showBubbleSize val="0"/>
          <c:showLeaderLines val="1"/>
        </c:dLbls>
        <c:firstSliceAng val="0"/>
        <c:holeSize val="50"/>
      </c:doughnutChart>
      <c:spPr>
        <a:noFill/>
        <a:ln w="25400">
          <a:noFill/>
        </a:ln>
      </c:spPr>
    </c:plotArea>
    <c:legend>
      <c:legendPos val="r"/>
      <c:layout>
        <c:manualLayout>
          <c:xMode val="edge"/>
          <c:yMode val="edge"/>
          <c:x val="8.9538394856606224E-2"/>
          <c:y val="0.71823740342316356"/>
          <c:w val="0.80036986202412774"/>
          <c:h val="0.28176259657683633"/>
        </c:manualLayout>
      </c:layout>
      <c:overlay val="0"/>
      <c:txPr>
        <a:bodyPr/>
        <a:lstStyle/>
        <a:p>
          <a:pPr rtl="0">
            <a:defRPr sz="1400"/>
          </a:pPr>
          <a:endParaRPr lang="en-US"/>
        </a:p>
      </c:txPr>
    </c:legend>
    <c:plotVisOnly val="1"/>
    <c:dispBlanksAs val="gap"/>
    <c:showDLblsOverMax val="0"/>
  </c:chart>
  <c:spPr>
    <a:ln>
      <a:noFill/>
    </a:ln>
  </c:sp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874991051464314"/>
          <c:y val="0"/>
          <c:w val="0.66465652826504229"/>
          <c:h val="0.98646125199660994"/>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Pt>
            <c:idx val="3"/>
            <c:bubble3D val="0"/>
            <c:spPr>
              <a:solidFill>
                <a:srgbClr val="9B2B39"/>
              </a:solidFill>
            </c:spPr>
          </c:dPt>
          <c:dLbls>
            <c:dLbl>
              <c:idx val="0"/>
              <c:layout>
                <c:manualLayout>
                  <c:x val="-0.18807493583596066"/>
                  <c:y val="0.19399776088203671"/>
                </c:manualLayout>
              </c:layout>
              <c:showLegendKey val="0"/>
              <c:showVal val="1"/>
              <c:showCatName val="0"/>
              <c:showSerName val="0"/>
              <c:showPercent val="0"/>
              <c:showBubbleSize val="0"/>
            </c:dLbl>
            <c:dLbl>
              <c:idx val="1"/>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dLbl>
            <c:dLbl>
              <c:idx val="2"/>
              <c:layout>
                <c:manualLayout>
                  <c:x val="1.1924604572830398E-2"/>
                  <c:y val="-5.9699061578162918E-3"/>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Charts!$H$98:$H$102</c:f>
              <c:strCache>
                <c:ptCount val="5"/>
                <c:pt idx="0">
                  <c:v>Northern Stores</c:v>
                </c:pt>
                <c:pt idx="1">
                  <c:v>Giant Tiger</c:v>
                </c:pt>
                <c:pt idx="2">
                  <c:v>Quick Stop</c:v>
                </c:pt>
                <c:pt idx="3">
                  <c:v>North Mart Stores</c:v>
                </c:pt>
                <c:pt idx="4">
                  <c:v>Others</c:v>
                </c:pt>
              </c:strCache>
            </c:strRef>
          </c:cat>
          <c:val>
            <c:numRef>
              <c:f>Charts!$I$98:$I$102</c:f>
              <c:numCache>
                <c:formatCode>General</c:formatCode>
                <c:ptCount val="5"/>
                <c:pt idx="0">
                  <c:v>121</c:v>
                </c:pt>
                <c:pt idx="1">
                  <c:v>32</c:v>
                </c:pt>
                <c:pt idx="2">
                  <c:v>12</c:v>
                </c:pt>
                <c:pt idx="3">
                  <c:v>6</c:v>
                </c:pt>
                <c:pt idx="4">
                  <c:v>8</c:v>
                </c:pt>
              </c:numCache>
            </c:numRef>
          </c:val>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egendEntry>
        <c:idx val="1"/>
        <c:txPr>
          <a:bodyPr rot="0" spcFirstLastPara="1" vertOverflow="ellipsis" vert="horz" wrap="square" anchor="ctr" anchorCtr="1"/>
          <a:lstStyle/>
          <a:p>
            <a:pPr>
              <a:defRPr sz="105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Entry>
      <c:layout>
        <c:manualLayout>
          <c:xMode val="edge"/>
          <c:yMode val="edge"/>
          <c:x val="0.29109256064816658"/>
          <c:y val="0.27637907936532258"/>
          <c:w val="0.50242264461753028"/>
          <c:h val="0.43687081184313126"/>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579326106427005"/>
          <c:y val="3.7730195984546959E-2"/>
          <c:w val="0.81567702598522851"/>
          <c:h val="0.98363436908138446"/>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Pt>
            <c:idx val="3"/>
            <c:bubble3D val="0"/>
            <c:spPr>
              <a:solidFill>
                <a:srgbClr val="9B2B39"/>
              </a:solidFill>
              <a:ln w="19050">
                <a:solidFill>
                  <a:schemeClr val="lt1"/>
                </a:solidFill>
              </a:ln>
              <a:effectLst/>
            </c:spPr>
          </c:dPt>
          <c:dLbls>
            <c:dLbl>
              <c:idx val="1"/>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Charts!$H$115:$H$118</c:f>
              <c:strCache>
                <c:ptCount val="4"/>
                <c:pt idx="0">
                  <c:v>AC Value Centers</c:v>
                </c:pt>
                <c:pt idx="1">
                  <c:v>Cost-U-Less</c:v>
                </c:pt>
                <c:pt idx="2">
                  <c:v>Quick Stop</c:v>
                </c:pt>
                <c:pt idx="3">
                  <c:v>Others</c:v>
                </c:pt>
              </c:strCache>
            </c:strRef>
          </c:cat>
          <c:val>
            <c:numRef>
              <c:f>Charts!$I$115:$I$118</c:f>
              <c:numCache>
                <c:formatCode>General</c:formatCode>
                <c:ptCount val="4"/>
                <c:pt idx="0">
                  <c:v>27</c:v>
                </c:pt>
                <c:pt idx="1">
                  <c:v>13</c:v>
                </c:pt>
                <c:pt idx="2">
                  <c:v>6</c:v>
                </c:pt>
                <c:pt idx="3">
                  <c:v>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25605299731307329"/>
          <c:y val="0.29597934559715222"/>
          <c:w val="0.54452405949256344"/>
          <c:h val="0.42534776902887139"/>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9017415473136212E-2"/>
          <c:y val="3.0031748317042781E-2"/>
          <c:w val="0.9424125065255643"/>
          <c:h val="0.81189466206938898"/>
        </c:manualLayout>
      </c:layout>
      <c:lineChart>
        <c:grouping val="standard"/>
        <c:varyColors val="0"/>
        <c:ser>
          <c:idx val="0"/>
          <c:order val="0"/>
          <c:tx>
            <c:v>North West Company Share Price</c:v>
          </c:tx>
          <c:spPr>
            <a:ln w="38100">
              <a:solidFill>
                <a:srgbClr val="9B2B39"/>
              </a:solidFill>
              <a:prstDash val="solid"/>
            </a:ln>
          </c:spPr>
          <c:marker>
            <c:symbol val="none"/>
          </c:marker>
          <c:cat>
            <c:numRef>
              <c:f>'1 - Chart Data'!$A$2:$A$121</c:f>
              <c:numCache>
                <c:formatCode>[$-409]mmm\-dd\-yyyy;@</c:formatCode>
                <c:ptCount val="120"/>
                <c:pt idx="0">
                  <c:v>38749</c:v>
                </c:pt>
                <c:pt idx="1">
                  <c:v>38777</c:v>
                </c:pt>
                <c:pt idx="2">
                  <c:v>38810</c:v>
                </c:pt>
                <c:pt idx="3">
                  <c:v>38838</c:v>
                </c:pt>
                <c:pt idx="4">
                  <c:v>38869</c:v>
                </c:pt>
                <c:pt idx="5">
                  <c:v>38902</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39329</c:v>
                </c:pt>
                <c:pt idx="20">
                  <c:v>39356</c:v>
                </c:pt>
                <c:pt idx="21">
                  <c:v>39387</c:v>
                </c:pt>
                <c:pt idx="22">
                  <c:v>39419</c:v>
                </c:pt>
                <c:pt idx="23">
                  <c:v>39449</c:v>
                </c:pt>
                <c:pt idx="24">
                  <c:v>39479</c:v>
                </c:pt>
                <c:pt idx="25">
                  <c:v>39510</c:v>
                </c:pt>
                <c:pt idx="26">
                  <c:v>39539</c:v>
                </c:pt>
                <c:pt idx="27">
                  <c:v>39569</c:v>
                </c:pt>
                <c:pt idx="28">
                  <c:v>39601</c:v>
                </c:pt>
                <c:pt idx="29">
                  <c:v>39631</c:v>
                </c:pt>
                <c:pt idx="30">
                  <c:v>39661</c:v>
                </c:pt>
                <c:pt idx="31">
                  <c:v>39693</c:v>
                </c:pt>
                <c:pt idx="32">
                  <c:v>39722</c:v>
                </c:pt>
                <c:pt idx="33">
                  <c:v>39755</c:v>
                </c:pt>
                <c:pt idx="34">
                  <c:v>39783</c:v>
                </c:pt>
                <c:pt idx="35">
                  <c:v>39815</c:v>
                </c:pt>
                <c:pt idx="36">
                  <c:v>39846</c:v>
                </c:pt>
                <c:pt idx="37">
                  <c:v>39874</c:v>
                </c:pt>
                <c:pt idx="38">
                  <c:v>39904</c:v>
                </c:pt>
                <c:pt idx="39">
                  <c:v>39934</c:v>
                </c:pt>
                <c:pt idx="40">
                  <c:v>39965</c:v>
                </c:pt>
                <c:pt idx="41">
                  <c:v>39996</c:v>
                </c:pt>
                <c:pt idx="42">
                  <c:v>40029</c:v>
                </c:pt>
                <c:pt idx="43">
                  <c:v>40057</c:v>
                </c:pt>
                <c:pt idx="44">
                  <c:v>40087</c:v>
                </c:pt>
                <c:pt idx="45">
                  <c:v>40119</c:v>
                </c:pt>
                <c:pt idx="46">
                  <c:v>40148</c:v>
                </c:pt>
                <c:pt idx="47">
                  <c:v>40182</c:v>
                </c:pt>
                <c:pt idx="48">
                  <c:v>40210</c:v>
                </c:pt>
                <c:pt idx="49">
                  <c:v>40238</c:v>
                </c:pt>
                <c:pt idx="50">
                  <c:v>40269</c:v>
                </c:pt>
                <c:pt idx="51">
                  <c:v>40301</c:v>
                </c:pt>
                <c:pt idx="52">
                  <c:v>40330</c:v>
                </c:pt>
                <c:pt idx="53">
                  <c:v>40361</c:v>
                </c:pt>
                <c:pt idx="54">
                  <c:v>40393</c:v>
                </c:pt>
                <c:pt idx="55">
                  <c:v>40422</c:v>
                </c:pt>
                <c:pt idx="56">
                  <c:v>40452</c:v>
                </c:pt>
                <c:pt idx="57">
                  <c:v>40483</c:v>
                </c:pt>
                <c:pt idx="58">
                  <c:v>40513</c:v>
                </c:pt>
                <c:pt idx="59">
                  <c:v>40547</c:v>
                </c:pt>
                <c:pt idx="60">
                  <c:v>40575</c:v>
                </c:pt>
                <c:pt idx="61">
                  <c:v>40603</c:v>
                </c:pt>
                <c:pt idx="62">
                  <c:v>40634</c:v>
                </c:pt>
                <c:pt idx="63">
                  <c:v>40665</c:v>
                </c:pt>
                <c:pt idx="64">
                  <c:v>40695</c:v>
                </c:pt>
                <c:pt idx="65">
                  <c:v>40728</c:v>
                </c:pt>
                <c:pt idx="66">
                  <c:v>40757</c:v>
                </c:pt>
                <c:pt idx="67">
                  <c:v>40787</c:v>
                </c:pt>
                <c:pt idx="68">
                  <c:v>40819</c:v>
                </c:pt>
                <c:pt idx="69">
                  <c:v>40848</c:v>
                </c:pt>
                <c:pt idx="70">
                  <c:v>40878</c:v>
                </c:pt>
                <c:pt idx="71">
                  <c:v>40911</c:v>
                </c:pt>
                <c:pt idx="72">
                  <c:v>40940</c:v>
                </c:pt>
                <c:pt idx="73">
                  <c:v>40969</c:v>
                </c:pt>
                <c:pt idx="74">
                  <c:v>41001</c:v>
                </c:pt>
                <c:pt idx="75">
                  <c:v>41030</c:v>
                </c:pt>
                <c:pt idx="76">
                  <c:v>41061</c:v>
                </c:pt>
                <c:pt idx="77">
                  <c:v>41093</c:v>
                </c:pt>
                <c:pt idx="78">
                  <c:v>41122</c:v>
                </c:pt>
                <c:pt idx="79">
                  <c:v>41156</c:v>
                </c:pt>
                <c:pt idx="80">
                  <c:v>41183</c:v>
                </c:pt>
                <c:pt idx="81">
                  <c:v>41214</c:v>
                </c:pt>
                <c:pt idx="82">
                  <c:v>41246</c:v>
                </c:pt>
                <c:pt idx="83">
                  <c:v>41276</c:v>
                </c:pt>
                <c:pt idx="84">
                  <c:v>41306</c:v>
                </c:pt>
                <c:pt idx="85">
                  <c:v>41334</c:v>
                </c:pt>
                <c:pt idx="86">
                  <c:v>41365</c:v>
                </c:pt>
                <c:pt idx="87">
                  <c:v>41395</c:v>
                </c:pt>
                <c:pt idx="88">
                  <c:v>41428</c:v>
                </c:pt>
                <c:pt idx="89">
                  <c:v>41457</c:v>
                </c:pt>
                <c:pt idx="90">
                  <c:v>41487</c:v>
                </c:pt>
                <c:pt idx="91">
                  <c:v>41520</c:v>
                </c:pt>
                <c:pt idx="92">
                  <c:v>41548</c:v>
                </c:pt>
                <c:pt idx="93">
                  <c:v>41579</c:v>
                </c:pt>
                <c:pt idx="94">
                  <c:v>41610</c:v>
                </c:pt>
                <c:pt idx="95">
                  <c:v>41641</c:v>
                </c:pt>
                <c:pt idx="96">
                  <c:v>41673</c:v>
                </c:pt>
                <c:pt idx="97">
                  <c:v>41701</c:v>
                </c:pt>
                <c:pt idx="98">
                  <c:v>41730</c:v>
                </c:pt>
                <c:pt idx="99">
                  <c:v>41760</c:v>
                </c:pt>
                <c:pt idx="100">
                  <c:v>41792</c:v>
                </c:pt>
                <c:pt idx="101">
                  <c:v>41822</c:v>
                </c:pt>
                <c:pt idx="102">
                  <c:v>41852</c:v>
                </c:pt>
                <c:pt idx="103">
                  <c:v>41884</c:v>
                </c:pt>
                <c:pt idx="104">
                  <c:v>41913</c:v>
                </c:pt>
                <c:pt idx="105">
                  <c:v>41946</c:v>
                </c:pt>
                <c:pt idx="106">
                  <c:v>41974</c:v>
                </c:pt>
                <c:pt idx="107">
                  <c:v>42006</c:v>
                </c:pt>
                <c:pt idx="108">
                  <c:v>42037</c:v>
                </c:pt>
                <c:pt idx="109">
                  <c:v>42065</c:v>
                </c:pt>
                <c:pt idx="110">
                  <c:v>42095</c:v>
                </c:pt>
                <c:pt idx="111">
                  <c:v>42125</c:v>
                </c:pt>
                <c:pt idx="112">
                  <c:v>42156</c:v>
                </c:pt>
                <c:pt idx="113">
                  <c:v>42187</c:v>
                </c:pt>
                <c:pt idx="114">
                  <c:v>42220</c:v>
                </c:pt>
                <c:pt idx="115">
                  <c:v>42248</c:v>
                </c:pt>
                <c:pt idx="116">
                  <c:v>42278</c:v>
                </c:pt>
                <c:pt idx="117">
                  <c:v>42310</c:v>
                </c:pt>
                <c:pt idx="118">
                  <c:v>42339</c:v>
                </c:pt>
                <c:pt idx="119">
                  <c:v>42373</c:v>
                </c:pt>
              </c:numCache>
            </c:numRef>
          </c:cat>
          <c:val>
            <c:numRef>
              <c:f>'1 - Chart Data'!$B$2:$B$121</c:f>
              <c:numCache>
                <c:formatCode>General</c:formatCode>
                <c:ptCount val="120"/>
                <c:pt idx="0">
                  <c:v>100</c:v>
                </c:pt>
                <c:pt idx="1">
                  <c:v>98.996799049372598</c:v>
                </c:pt>
                <c:pt idx="2">
                  <c:v>100.87929608788799</c:v>
                </c:pt>
                <c:pt idx="3">
                  <c:v>110.25224981474101</c:v>
                </c:pt>
                <c:pt idx="4">
                  <c:v>108.661711372236</c:v>
                </c:pt>
                <c:pt idx="5">
                  <c:v>122.850942342115</c:v>
                </c:pt>
                <c:pt idx="6">
                  <c:v>122.27026543417</c:v>
                </c:pt>
                <c:pt idx="7">
                  <c:v>127.543746760278</c:v>
                </c:pt>
                <c:pt idx="8">
                  <c:v>140.00689640460701</c:v>
                </c:pt>
                <c:pt idx="9">
                  <c:v>119.02856823457699</c:v>
                </c:pt>
                <c:pt idx="10">
                  <c:v>122.57363703075799</c:v>
                </c:pt>
                <c:pt idx="11">
                  <c:v>117.240417467399</c:v>
                </c:pt>
                <c:pt idx="12">
                  <c:v>127.81732574494799</c:v>
                </c:pt>
                <c:pt idx="13">
                  <c:v>124.286379186863</c:v>
                </c:pt>
                <c:pt idx="14">
                  <c:v>132.76533853722901</c:v>
                </c:pt>
                <c:pt idx="15">
                  <c:v>168.231453851559</c:v>
                </c:pt>
                <c:pt idx="16">
                  <c:v>167.34028572284899</c:v>
                </c:pt>
                <c:pt idx="17">
                  <c:v>160.140383507422</c:v>
                </c:pt>
                <c:pt idx="18">
                  <c:v>177.99560887503</c:v>
                </c:pt>
                <c:pt idx="19">
                  <c:v>178.42257030673801</c:v>
                </c:pt>
                <c:pt idx="20">
                  <c:v>181.10239324681501</c:v>
                </c:pt>
                <c:pt idx="21">
                  <c:v>211.92835875921199</c:v>
                </c:pt>
                <c:pt idx="22">
                  <c:v>196.603039188445</c:v>
                </c:pt>
                <c:pt idx="23">
                  <c:v>190.52303315431601</c:v>
                </c:pt>
                <c:pt idx="24">
                  <c:v>172.8586335164</c:v>
                </c:pt>
                <c:pt idx="25">
                  <c:v>165.844750609285</c:v>
                </c:pt>
                <c:pt idx="26">
                  <c:v>164.76495294342399</c:v>
                </c:pt>
                <c:pt idx="27">
                  <c:v>163.97128136223699</c:v>
                </c:pt>
                <c:pt idx="28">
                  <c:v>163.74886286280699</c:v>
                </c:pt>
                <c:pt idx="29">
                  <c:v>141.45996579520099</c:v>
                </c:pt>
                <c:pt idx="30">
                  <c:v>129.82244953415</c:v>
                </c:pt>
                <c:pt idx="31">
                  <c:v>139.355095261201</c:v>
                </c:pt>
                <c:pt idx="32">
                  <c:v>132.00593296014199</c:v>
                </c:pt>
                <c:pt idx="33">
                  <c:v>125.109240327099</c:v>
                </c:pt>
                <c:pt idx="34">
                  <c:v>125.351307549132</c:v>
                </c:pt>
                <c:pt idx="35">
                  <c:v>121.190098735956</c:v>
                </c:pt>
                <c:pt idx="36">
                  <c:v>113.625439542284</c:v>
                </c:pt>
                <c:pt idx="37">
                  <c:v>111.872238839179</c:v>
                </c:pt>
                <c:pt idx="38">
                  <c:v>109.205971087485</c:v>
                </c:pt>
                <c:pt idx="39">
                  <c:v>127.204056979675</c:v>
                </c:pt>
                <c:pt idx="40">
                  <c:v>132.364542399432</c:v>
                </c:pt>
                <c:pt idx="41">
                  <c:v>116.666851182843</c:v>
                </c:pt>
                <c:pt idx="42">
                  <c:v>127.43883356253799</c:v>
                </c:pt>
                <c:pt idx="43">
                  <c:v>129.90155746954301</c:v>
                </c:pt>
                <c:pt idx="44">
                  <c:v>144.48393390648499</c:v>
                </c:pt>
                <c:pt idx="45">
                  <c:v>142.289730540676</c:v>
                </c:pt>
                <c:pt idx="46">
                  <c:v>155.573464125599</c:v>
                </c:pt>
                <c:pt idx="47">
                  <c:v>161.92583403787</c:v>
                </c:pt>
                <c:pt idx="48">
                  <c:v>149.111491604468</c:v>
                </c:pt>
                <c:pt idx="49">
                  <c:v>156.04816574269</c:v>
                </c:pt>
                <c:pt idx="50">
                  <c:v>165.84159133231199</c:v>
                </c:pt>
                <c:pt idx="51">
                  <c:v>163.94960746208599</c:v>
                </c:pt>
                <c:pt idx="52">
                  <c:v>157.86025860887199</c:v>
                </c:pt>
                <c:pt idx="53">
                  <c:v>162.45202916939701</c:v>
                </c:pt>
                <c:pt idx="54">
                  <c:v>173.173283101729</c:v>
                </c:pt>
                <c:pt idx="55">
                  <c:v>184.26677366804699</c:v>
                </c:pt>
                <c:pt idx="56">
                  <c:v>170.63940795689501</c:v>
                </c:pt>
                <c:pt idx="57">
                  <c:v>185.03889736013099</c:v>
                </c:pt>
                <c:pt idx="58">
                  <c:v>193.80745709976301</c:v>
                </c:pt>
                <c:pt idx="59">
                  <c:v>188.95439363168899</c:v>
                </c:pt>
                <c:pt idx="60">
                  <c:v>190.89834805817401</c:v>
                </c:pt>
                <c:pt idx="61">
                  <c:v>202.38843139378</c:v>
                </c:pt>
                <c:pt idx="62">
                  <c:v>201.61468755965799</c:v>
                </c:pt>
                <c:pt idx="63">
                  <c:v>187.33858997418301</c:v>
                </c:pt>
                <c:pt idx="64">
                  <c:v>182.81404630743901</c:v>
                </c:pt>
                <c:pt idx="65">
                  <c:v>189.702314201886</c:v>
                </c:pt>
                <c:pt idx="66">
                  <c:v>190.90595372496301</c:v>
                </c:pt>
                <c:pt idx="67">
                  <c:v>189.59717598441799</c:v>
                </c:pt>
                <c:pt idx="68">
                  <c:v>158.04880713892101</c:v>
                </c:pt>
                <c:pt idx="69">
                  <c:v>168.687478831269</c:v>
                </c:pt>
                <c:pt idx="70">
                  <c:v>170.95138430786201</c:v>
                </c:pt>
                <c:pt idx="71">
                  <c:v>184.32988720121</c:v>
                </c:pt>
                <c:pt idx="72">
                  <c:v>176.857612106853</c:v>
                </c:pt>
                <c:pt idx="73">
                  <c:v>185.889336918167</c:v>
                </c:pt>
                <c:pt idx="74">
                  <c:v>200.80119624087399</c:v>
                </c:pt>
                <c:pt idx="75">
                  <c:v>202.54657525825201</c:v>
                </c:pt>
                <c:pt idx="76">
                  <c:v>178.63553797761401</c:v>
                </c:pt>
                <c:pt idx="77">
                  <c:v>192.13799073764699</c:v>
                </c:pt>
                <c:pt idx="78">
                  <c:v>195.96636837151499</c:v>
                </c:pt>
                <c:pt idx="79">
                  <c:v>193.146457149898</c:v>
                </c:pt>
                <c:pt idx="80">
                  <c:v>204.01898734462</c:v>
                </c:pt>
                <c:pt idx="81">
                  <c:v>212.092389139755</c:v>
                </c:pt>
                <c:pt idx="82">
                  <c:v>213.627473720621</c:v>
                </c:pt>
                <c:pt idx="83">
                  <c:v>208.39683615062501</c:v>
                </c:pt>
                <c:pt idx="84">
                  <c:v>204.6677552221</c:v>
                </c:pt>
                <c:pt idx="85">
                  <c:v>200.81406736928599</c:v>
                </c:pt>
                <c:pt idx="86">
                  <c:v>203.67783043539399</c:v>
                </c:pt>
                <c:pt idx="87">
                  <c:v>226.75610570778699</c:v>
                </c:pt>
                <c:pt idx="88">
                  <c:v>225.378021891179</c:v>
                </c:pt>
                <c:pt idx="89">
                  <c:v>198.05803474790599</c:v>
                </c:pt>
                <c:pt idx="90">
                  <c:v>209.659385838356</c:v>
                </c:pt>
                <c:pt idx="91">
                  <c:v>193.84633150788301</c:v>
                </c:pt>
                <c:pt idx="92">
                  <c:v>206.782535624898</c:v>
                </c:pt>
                <c:pt idx="93">
                  <c:v>219.83212268219501</c:v>
                </c:pt>
                <c:pt idx="94">
                  <c:v>229.40033952776599</c:v>
                </c:pt>
                <c:pt idx="95">
                  <c:v>214.034489403686</c:v>
                </c:pt>
                <c:pt idx="96">
                  <c:v>203.78162753528599</c:v>
                </c:pt>
                <c:pt idx="97">
                  <c:v>203.04851326315699</c:v>
                </c:pt>
                <c:pt idx="98">
                  <c:v>198.714903335575</c:v>
                </c:pt>
                <c:pt idx="99">
                  <c:v>201.952604184808</c:v>
                </c:pt>
                <c:pt idx="100">
                  <c:v>195.247394339061</c:v>
                </c:pt>
                <c:pt idx="101">
                  <c:v>200.04004451070199</c:v>
                </c:pt>
                <c:pt idx="102">
                  <c:v>195.88807950793</c:v>
                </c:pt>
                <c:pt idx="103">
                  <c:v>203.98295718585601</c:v>
                </c:pt>
                <c:pt idx="104">
                  <c:v>180.431051390275</c:v>
                </c:pt>
                <c:pt idx="105">
                  <c:v>184.88451582550201</c:v>
                </c:pt>
                <c:pt idx="106">
                  <c:v>190.691662938089</c:v>
                </c:pt>
                <c:pt idx="107">
                  <c:v>203.277070300753</c:v>
                </c:pt>
                <c:pt idx="108">
                  <c:v>189.857550811479</c:v>
                </c:pt>
                <c:pt idx="109">
                  <c:v>181.743528455139</c:v>
                </c:pt>
                <c:pt idx="110">
                  <c:v>179.82881759243801</c:v>
                </c:pt>
                <c:pt idx="111">
                  <c:v>184.20570331400901</c:v>
                </c:pt>
                <c:pt idx="112">
                  <c:v>169.866780220621</c:v>
                </c:pt>
                <c:pt idx="113">
                  <c:v>179.25093992990301</c:v>
                </c:pt>
                <c:pt idx="114">
                  <c:v>190.506318688959</c:v>
                </c:pt>
                <c:pt idx="115">
                  <c:v>182.463645587808</c:v>
                </c:pt>
                <c:pt idx="116">
                  <c:v>193.496587845856</c:v>
                </c:pt>
                <c:pt idx="117">
                  <c:v>199.006276880294</c:v>
                </c:pt>
                <c:pt idx="118">
                  <c:v>181.50769877995199</c:v>
                </c:pt>
                <c:pt idx="119">
                  <c:v>181.36523429009</c:v>
                </c:pt>
              </c:numCache>
            </c:numRef>
          </c:val>
          <c:smooth val="0"/>
        </c:ser>
        <c:ser>
          <c:idx val="1"/>
          <c:order val="1"/>
          <c:tx>
            <c:v>S&amp;P 500 General Merchandise Index </c:v>
          </c:tx>
          <c:spPr>
            <a:ln w="38100">
              <a:solidFill>
                <a:srgbClr val="FFC800"/>
              </a:solidFill>
              <a:prstDash val="solid"/>
            </a:ln>
          </c:spPr>
          <c:marker>
            <c:symbol val="none"/>
          </c:marker>
          <c:cat>
            <c:numRef>
              <c:f>'1 - Chart Data'!$A$2:$A$121</c:f>
              <c:numCache>
                <c:formatCode>[$-409]mmm\-dd\-yyyy;@</c:formatCode>
                <c:ptCount val="120"/>
                <c:pt idx="0">
                  <c:v>38749</c:v>
                </c:pt>
                <c:pt idx="1">
                  <c:v>38777</c:v>
                </c:pt>
                <c:pt idx="2">
                  <c:v>38810</c:v>
                </c:pt>
                <c:pt idx="3">
                  <c:v>38838</c:v>
                </c:pt>
                <c:pt idx="4">
                  <c:v>38869</c:v>
                </c:pt>
                <c:pt idx="5">
                  <c:v>38902</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39329</c:v>
                </c:pt>
                <c:pt idx="20">
                  <c:v>39356</c:v>
                </c:pt>
                <c:pt idx="21">
                  <c:v>39387</c:v>
                </c:pt>
                <c:pt idx="22">
                  <c:v>39419</c:v>
                </c:pt>
                <c:pt idx="23">
                  <c:v>39449</c:v>
                </c:pt>
                <c:pt idx="24">
                  <c:v>39479</c:v>
                </c:pt>
                <c:pt idx="25">
                  <c:v>39510</c:v>
                </c:pt>
                <c:pt idx="26">
                  <c:v>39539</c:v>
                </c:pt>
                <c:pt idx="27">
                  <c:v>39569</c:v>
                </c:pt>
                <c:pt idx="28">
                  <c:v>39601</c:v>
                </c:pt>
                <c:pt idx="29">
                  <c:v>39631</c:v>
                </c:pt>
                <c:pt idx="30">
                  <c:v>39661</c:v>
                </c:pt>
                <c:pt idx="31">
                  <c:v>39693</c:v>
                </c:pt>
                <c:pt idx="32">
                  <c:v>39722</c:v>
                </c:pt>
                <c:pt idx="33">
                  <c:v>39755</c:v>
                </c:pt>
                <c:pt idx="34">
                  <c:v>39783</c:v>
                </c:pt>
                <c:pt idx="35">
                  <c:v>39815</c:v>
                </c:pt>
                <c:pt idx="36">
                  <c:v>39846</c:v>
                </c:pt>
                <c:pt idx="37">
                  <c:v>39874</c:v>
                </c:pt>
                <c:pt idx="38">
                  <c:v>39904</c:v>
                </c:pt>
                <c:pt idx="39">
                  <c:v>39934</c:v>
                </c:pt>
                <c:pt idx="40">
                  <c:v>39965</c:v>
                </c:pt>
                <c:pt idx="41">
                  <c:v>39996</c:v>
                </c:pt>
                <c:pt idx="42">
                  <c:v>40029</c:v>
                </c:pt>
                <c:pt idx="43">
                  <c:v>40057</c:v>
                </c:pt>
                <c:pt idx="44">
                  <c:v>40087</c:v>
                </c:pt>
                <c:pt idx="45">
                  <c:v>40119</c:v>
                </c:pt>
                <c:pt idx="46">
                  <c:v>40148</c:v>
                </c:pt>
                <c:pt idx="47">
                  <c:v>40182</c:v>
                </c:pt>
                <c:pt idx="48">
                  <c:v>40210</c:v>
                </c:pt>
                <c:pt idx="49">
                  <c:v>40238</c:v>
                </c:pt>
                <c:pt idx="50">
                  <c:v>40269</c:v>
                </c:pt>
                <c:pt idx="51">
                  <c:v>40301</c:v>
                </c:pt>
                <c:pt idx="52">
                  <c:v>40330</c:v>
                </c:pt>
                <c:pt idx="53">
                  <c:v>40361</c:v>
                </c:pt>
                <c:pt idx="54">
                  <c:v>40393</c:v>
                </c:pt>
                <c:pt idx="55">
                  <c:v>40422</c:v>
                </c:pt>
                <c:pt idx="56">
                  <c:v>40452</c:v>
                </c:pt>
                <c:pt idx="57">
                  <c:v>40483</c:v>
                </c:pt>
                <c:pt idx="58">
                  <c:v>40513</c:v>
                </c:pt>
                <c:pt idx="59">
                  <c:v>40547</c:v>
                </c:pt>
                <c:pt idx="60">
                  <c:v>40575</c:v>
                </c:pt>
                <c:pt idx="61">
                  <c:v>40603</c:v>
                </c:pt>
                <c:pt idx="62">
                  <c:v>40634</c:v>
                </c:pt>
                <c:pt idx="63">
                  <c:v>40665</c:v>
                </c:pt>
                <c:pt idx="64">
                  <c:v>40695</c:v>
                </c:pt>
                <c:pt idx="65">
                  <c:v>40728</c:v>
                </c:pt>
                <c:pt idx="66">
                  <c:v>40757</c:v>
                </c:pt>
                <c:pt idx="67">
                  <c:v>40787</c:v>
                </c:pt>
                <c:pt idx="68">
                  <c:v>40819</c:v>
                </c:pt>
                <c:pt idx="69">
                  <c:v>40848</c:v>
                </c:pt>
                <c:pt idx="70">
                  <c:v>40878</c:v>
                </c:pt>
                <c:pt idx="71">
                  <c:v>40911</c:v>
                </c:pt>
                <c:pt idx="72">
                  <c:v>40940</c:v>
                </c:pt>
                <c:pt idx="73">
                  <c:v>40969</c:v>
                </c:pt>
                <c:pt idx="74">
                  <c:v>41001</c:v>
                </c:pt>
                <c:pt idx="75">
                  <c:v>41030</c:v>
                </c:pt>
                <c:pt idx="76">
                  <c:v>41061</c:v>
                </c:pt>
                <c:pt idx="77">
                  <c:v>41093</c:v>
                </c:pt>
                <c:pt idx="78">
                  <c:v>41122</c:v>
                </c:pt>
                <c:pt idx="79">
                  <c:v>41156</c:v>
                </c:pt>
                <c:pt idx="80">
                  <c:v>41183</c:v>
                </c:pt>
                <c:pt idx="81">
                  <c:v>41214</c:v>
                </c:pt>
                <c:pt idx="82">
                  <c:v>41246</c:v>
                </c:pt>
                <c:pt idx="83">
                  <c:v>41276</c:v>
                </c:pt>
                <c:pt idx="84">
                  <c:v>41306</c:v>
                </c:pt>
                <c:pt idx="85">
                  <c:v>41334</c:v>
                </c:pt>
                <c:pt idx="86">
                  <c:v>41365</c:v>
                </c:pt>
                <c:pt idx="87">
                  <c:v>41395</c:v>
                </c:pt>
                <c:pt idx="88">
                  <c:v>41428</c:v>
                </c:pt>
                <c:pt idx="89">
                  <c:v>41457</c:v>
                </c:pt>
                <c:pt idx="90">
                  <c:v>41487</c:v>
                </c:pt>
                <c:pt idx="91">
                  <c:v>41520</c:v>
                </c:pt>
                <c:pt idx="92">
                  <c:v>41548</c:v>
                </c:pt>
                <c:pt idx="93">
                  <c:v>41579</c:v>
                </c:pt>
                <c:pt idx="94">
                  <c:v>41610</c:v>
                </c:pt>
                <c:pt idx="95">
                  <c:v>41641</c:v>
                </c:pt>
                <c:pt idx="96">
                  <c:v>41673</c:v>
                </c:pt>
                <c:pt idx="97">
                  <c:v>41701</c:v>
                </c:pt>
                <c:pt idx="98">
                  <c:v>41730</c:v>
                </c:pt>
                <c:pt idx="99">
                  <c:v>41760</c:v>
                </c:pt>
                <c:pt idx="100">
                  <c:v>41792</c:v>
                </c:pt>
                <c:pt idx="101">
                  <c:v>41822</c:v>
                </c:pt>
                <c:pt idx="102">
                  <c:v>41852</c:v>
                </c:pt>
                <c:pt idx="103">
                  <c:v>41884</c:v>
                </c:pt>
                <c:pt idx="104">
                  <c:v>41913</c:v>
                </c:pt>
                <c:pt idx="105">
                  <c:v>41946</c:v>
                </c:pt>
                <c:pt idx="106">
                  <c:v>41974</c:v>
                </c:pt>
                <c:pt idx="107">
                  <c:v>42006</c:v>
                </c:pt>
                <c:pt idx="108">
                  <c:v>42037</c:v>
                </c:pt>
                <c:pt idx="109">
                  <c:v>42065</c:v>
                </c:pt>
                <c:pt idx="110">
                  <c:v>42095</c:v>
                </c:pt>
                <c:pt idx="111">
                  <c:v>42125</c:v>
                </c:pt>
                <c:pt idx="112">
                  <c:v>42156</c:v>
                </c:pt>
                <c:pt idx="113">
                  <c:v>42187</c:v>
                </c:pt>
                <c:pt idx="114">
                  <c:v>42220</c:v>
                </c:pt>
                <c:pt idx="115">
                  <c:v>42248</c:v>
                </c:pt>
                <c:pt idx="116">
                  <c:v>42278</c:v>
                </c:pt>
                <c:pt idx="117">
                  <c:v>42310</c:v>
                </c:pt>
                <c:pt idx="118">
                  <c:v>42339</c:v>
                </c:pt>
                <c:pt idx="119">
                  <c:v>42373</c:v>
                </c:pt>
              </c:numCache>
            </c:numRef>
          </c:cat>
          <c:val>
            <c:numRef>
              <c:f>'1 - Chart Data'!$C$2:$C$121</c:f>
              <c:numCache>
                <c:formatCode>General</c:formatCode>
                <c:ptCount val="120"/>
                <c:pt idx="0">
                  <c:v>100</c:v>
                </c:pt>
                <c:pt idx="1">
                  <c:v>100.63999016431301</c:v>
                </c:pt>
                <c:pt idx="2">
                  <c:v>95.992200145720403</c:v>
                </c:pt>
                <c:pt idx="3">
                  <c:v>98.180018744618707</c:v>
                </c:pt>
                <c:pt idx="4">
                  <c:v>92.558601093807795</c:v>
                </c:pt>
                <c:pt idx="5">
                  <c:v>90.048362557435993</c:v>
                </c:pt>
                <c:pt idx="6">
                  <c:v>84.712164549223601</c:v>
                </c:pt>
                <c:pt idx="7">
                  <c:v>90.693729283447396</c:v>
                </c:pt>
                <c:pt idx="8">
                  <c:v>102.46101498692801</c:v>
                </c:pt>
                <c:pt idx="9">
                  <c:v>105.699887400828</c:v>
                </c:pt>
                <c:pt idx="10">
                  <c:v>105.89302057182999</c:v>
                </c:pt>
                <c:pt idx="11">
                  <c:v>106.392486005986</c:v>
                </c:pt>
                <c:pt idx="12">
                  <c:v>115.604400688369</c:v>
                </c:pt>
                <c:pt idx="13">
                  <c:v>112.57217681810199</c:v>
                </c:pt>
                <c:pt idx="14">
                  <c:v>115.35993247701499</c:v>
                </c:pt>
                <c:pt idx="15">
                  <c:v>115.871888842095</c:v>
                </c:pt>
                <c:pt idx="16">
                  <c:v>122.11495821891999</c:v>
                </c:pt>
                <c:pt idx="17">
                  <c:v>121.537608897054</c:v>
                </c:pt>
                <c:pt idx="18">
                  <c:v>113.946976934069</c:v>
                </c:pt>
                <c:pt idx="19">
                  <c:v>120.826295391294</c:v>
                </c:pt>
                <c:pt idx="20">
                  <c:v>121.275129506423</c:v>
                </c:pt>
                <c:pt idx="21">
                  <c:v>108.356152607512</c:v>
                </c:pt>
                <c:pt idx="22">
                  <c:v>108.952805798141</c:v>
                </c:pt>
                <c:pt idx="23">
                  <c:v>90.623351266141498</c:v>
                </c:pt>
                <c:pt idx="24">
                  <c:v>104.37170600287099</c:v>
                </c:pt>
                <c:pt idx="25">
                  <c:v>96.842583370368004</c:v>
                </c:pt>
                <c:pt idx="26">
                  <c:v>98.8882304821676</c:v>
                </c:pt>
                <c:pt idx="27">
                  <c:v>101.56482530704901</c:v>
                </c:pt>
                <c:pt idx="28">
                  <c:v>99.3801704299931</c:v>
                </c:pt>
                <c:pt idx="29">
                  <c:v>89.712277022036105</c:v>
                </c:pt>
                <c:pt idx="30">
                  <c:v>86.831230310238894</c:v>
                </c:pt>
                <c:pt idx="31">
                  <c:v>104.162533706964</c:v>
                </c:pt>
                <c:pt idx="32">
                  <c:v>90.512273799793505</c:v>
                </c:pt>
                <c:pt idx="33">
                  <c:v>77.520509720999598</c:v>
                </c:pt>
                <c:pt idx="34">
                  <c:v>59.608944037479397</c:v>
                </c:pt>
                <c:pt idx="35">
                  <c:v>67.842212026187397</c:v>
                </c:pt>
                <c:pt idx="36">
                  <c:v>60.756651728850599</c:v>
                </c:pt>
                <c:pt idx="37">
                  <c:v>56.404908526370697</c:v>
                </c:pt>
                <c:pt idx="38">
                  <c:v>70.747479828858005</c:v>
                </c:pt>
                <c:pt idx="39">
                  <c:v>80.950933608447102</c:v>
                </c:pt>
                <c:pt idx="40">
                  <c:v>82.7441752515941</c:v>
                </c:pt>
                <c:pt idx="41">
                  <c:v>74.1475349943982</c:v>
                </c:pt>
                <c:pt idx="42">
                  <c:v>83.387201797700101</c:v>
                </c:pt>
                <c:pt idx="43">
                  <c:v>90.828534500143903</c:v>
                </c:pt>
                <c:pt idx="44">
                  <c:v>89.816735911673504</c:v>
                </c:pt>
                <c:pt idx="45">
                  <c:v>94.912111491741598</c:v>
                </c:pt>
                <c:pt idx="46">
                  <c:v>91.0123053168643</c:v>
                </c:pt>
                <c:pt idx="47">
                  <c:v>93.877983604940795</c:v>
                </c:pt>
                <c:pt idx="48">
                  <c:v>99.161421475818202</c:v>
                </c:pt>
                <c:pt idx="49">
                  <c:v>102.564729452195</c:v>
                </c:pt>
                <c:pt idx="50">
                  <c:v>105.807179320497</c:v>
                </c:pt>
                <c:pt idx="51">
                  <c:v>113.265537501964</c:v>
                </c:pt>
                <c:pt idx="52">
                  <c:v>107.71134477191001</c:v>
                </c:pt>
                <c:pt idx="53">
                  <c:v>99.608238093015899</c:v>
                </c:pt>
                <c:pt idx="54">
                  <c:v>103.109356631499</c:v>
                </c:pt>
                <c:pt idx="55">
                  <c:v>105.36638838866401</c:v>
                </c:pt>
                <c:pt idx="56">
                  <c:v>107.974313906812</c:v>
                </c:pt>
                <c:pt idx="57">
                  <c:v>108.241847504098</c:v>
                </c:pt>
                <c:pt idx="58">
                  <c:v>116.931541951879</c:v>
                </c:pt>
                <c:pt idx="59">
                  <c:v>119.87598357499</c:v>
                </c:pt>
                <c:pt idx="60">
                  <c:v>109.13350427053901</c:v>
                </c:pt>
                <c:pt idx="61">
                  <c:v>109.354712898299</c:v>
                </c:pt>
                <c:pt idx="62">
                  <c:v>106.804366169571</c:v>
                </c:pt>
                <c:pt idx="63">
                  <c:v>104.516288614139</c:v>
                </c:pt>
                <c:pt idx="64">
                  <c:v>102.896836877914</c:v>
                </c:pt>
                <c:pt idx="65">
                  <c:v>101.77845368735299</c:v>
                </c:pt>
                <c:pt idx="66">
                  <c:v>102.632168840403</c:v>
                </c:pt>
                <c:pt idx="67">
                  <c:v>106.46506868984601</c:v>
                </c:pt>
                <c:pt idx="68">
                  <c:v>100.21756496960801</c:v>
                </c:pt>
                <c:pt idx="69">
                  <c:v>111.536139974823</c:v>
                </c:pt>
                <c:pt idx="70">
                  <c:v>111.223719255345</c:v>
                </c:pt>
                <c:pt idx="71">
                  <c:v>108.976975560677</c:v>
                </c:pt>
                <c:pt idx="72">
                  <c:v>110.171616969128</c:v>
                </c:pt>
                <c:pt idx="73">
                  <c:v>118.889162761717</c:v>
                </c:pt>
                <c:pt idx="74">
                  <c:v>123.9057795838</c:v>
                </c:pt>
                <c:pt idx="75">
                  <c:v>125.408192247001</c:v>
                </c:pt>
                <c:pt idx="76">
                  <c:v>123.682168659037</c:v>
                </c:pt>
                <c:pt idx="77">
                  <c:v>126.04761779959399</c:v>
                </c:pt>
                <c:pt idx="78">
                  <c:v>128.681464455487</c:v>
                </c:pt>
                <c:pt idx="79">
                  <c:v>130.15317231059299</c:v>
                </c:pt>
                <c:pt idx="80">
                  <c:v>129.44814243961699</c:v>
                </c:pt>
                <c:pt idx="81">
                  <c:v>125.690573138256</c:v>
                </c:pt>
                <c:pt idx="82">
                  <c:v>125.57584629244499</c:v>
                </c:pt>
                <c:pt idx="83">
                  <c:v>117.198325403483</c:v>
                </c:pt>
                <c:pt idx="84">
                  <c:v>120.590706982456</c:v>
                </c:pt>
                <c:pt idx="85">
                  <c:v>127.754180427926</c:v>
                </c:pt>
                <c:pt idx="86">
                  <c:v>135.22058048496001</c:v>
                </c:pt>
                <c:pt idx="87">
                  <c:v>138.54205098385299</c:v>
                </c:pt>
                <c:pt idx="88">
                  <c:v>140.61740510700801</c:v>
                </c:pt>
                <c:pt idx="89">
                  <c:v>139.15136870634601</c:v>
                </c:pt>
                <c:pt idx="90">
                  <c:v>145.96254601563001</c:v>
                </c:pt>
                <c:pt idx="91">
                  <c:v>134.94762847866701</c:v>
                </c:pt>
                <c:pt idx="92">
                  <c:v>140.280881646073</c:v>
                </c:pt>
                <c:pt idx="93">
                  <c:v>140.47734690894401</c:v>
                </c:pt>
                <c:pt idx="94">
                  <c:v>136.38206117144901</c:v>
                </c:pt>
                <c:pt idx="95">
                  <c:v>139.34287522673199</c:v>
                </c:pt>
                <c:pt idx="96">
                  <c:v>123.66799304705</c:v>
                </c:pt>
                <c:pt idx="97">
                  <c:v>136.347751773586</c:v>
                </c:pt>
                <c:pt idx="98">
                  <c:v>130.81362482753201</c:v>
                </c:pt>
                <c:pt idx="99">
                  <c:v>132.01537521083</c:v>
                </c:pt>
                <c:pt idx="100">
                  <c:v>125.386568795055</c:v>
                </c:pt>
                <c:pt idx="101">
                  <c:v>131.84351109738799</c:v>
                </c:pt>
                <c:pt idx="102">
                  <c:v>133.52254718794299</c:v>
                </c:pt>
                <c:pt idx="103">
                  <c:v>139.32401369708799</c:v>
                </c:pt>
                <c:pt idx="104">
                  <c:v>139.06296872100501</c:v>
                </c:pt>
                <c:pt idx="105">
                  <c:v>142.36110656698199</c:v>
                </c:pt>
                <c:pt idx="106">
                  <c:v>159.80198141737901</c:v>
                </c:pt>
                <c:pt idx="107">
                  <c:v>166.04842424298201</c:v>
                </c:pt>
                <c:pt idx="108">
                  <c:v>163.056354172098</c:v>
                </c:pt>
                <c:pt idx="109">
                  <c:v>173.59061157222899</c:v>
                </c:pt>
                <c:pt idx="110">
                  <c:v>180.44837131006099</c:v>
                </c:pt>
                <c:pt idx="111">
                  <c:v>175.21446316053101</c:v>
                </c:pt>
                <c:pt idx="112">
                  <c:v>174.31694466516899</c:v>
                </c:pt>
                <c:pt idx="113">
                  <c:v>182.11889931988699</c:v>
                </c:pt>
                <c:pt idx="114">
                  <c:v>179.10328735954801</c:v>
                </c:pt>
                <c:pt idx="115">
                  <c:v>165.07149492357999</c:v>
                </c:pt>
                <c:pt idx="116">
                  <c:v>168.96860472603899</c:v>
                </c:pt>
                <c:pt idx="117">
                  <c:v>164.11256174457799</c:v>
                </c:pt>
                <c:pt idx="118">
                  <c:v>161.39282921112201</c:v>
                </c:pt>
                <c:pt idx="119">
                  <c:v>167.43165773569601</c:v>
                </c:pt>
              </c:numCache>
            </c:numRef>
          </c:val>
          <c:smooth val="0"/>
        </c:ser>
        <c:dLbls>
          <c:showLegendKey val="0"/>
          <c:showVal val="0"/>
          <c:showCatName val="0"/>
          <c:showSerName val="0"/>
          <c:showPercent val="0"/>
          <c:showBubbleSize val="0"/>
        </c:dLbls>
        <c:marker val="1"/>
        <c:smooth val="0"/>
        <c:axId val="142805632"/>
        <c:axId val="142819712"/>
      </c:lineChart>
      <c:dateAx>
        <c:axId val="142805632"/>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42819712"/>
        <c:crosses val="autoZero"/>
        <c:auto val="1"/>
        <c:lblOffset val="100"/>
        <c:baseTimeUnit val="days"/>
        <c:majorUnit val="1"/>
        <c:majorTimeUnit val="years"/>
        <c:minorUnit val="2"/>
        <c:minorTimeUnit val="months"/>
      </c:dateAx>
      <c:valAx>
        <c:axId val="142819712"/>
        <c:scaling>
          <c:orientation val="minMax"/>
          <c:min val="0"/>
        </c:scaling>
        <c:delete val="0"/>
        <c:axPos val="l"/>
        <c:majorGridlines>
          <c:spPr>
            <a:ln w="3175">
              <a:noFill/>
              <a:prstDash val="sysDash"/>
            </a:ln>
          </c:spPr>
        </c:majorGridlines>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42805632"/>
        <c:crosses val="autoZero"/>
        <c:crossBetween val="between"/>
        <c:dispUnits>
          <c:builtInUnit val="hundreds"/>
        </c:dispUnits>
      </c:valAx>
      <c:spPr>
        <a:solidFill>
          <a:srgbClr val="FFFFFF"/>
        </a:solidFill>
        <a:ln>
          <a:noFill/>
        </a:ln>
      </c:spPr>
    </c:plotArea>
    <c:legend>
      <c:legendPos val="b"/>
      <c:layout>
        <c:manualLayout>
          <c:xMode val="edge"/>
          <c:yMode val="edge"/>
          <c:x val="8.4369521464317779E-4"/>
          <c:y val="0.91894333894054414"/>
          <c:w val="0.99915629462562416"/>
          <c:h val="8.1056661059455845E-2"/>
        </c:manualLayout>
      </c:layout>
      <c:overlay val="0"/>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0762067785005134E-2"/>
          <c:y val="2.5867964421114026E-2"/>
          <c:w val="0.96876537715394273"/>
          <c:h val="0.92054024496937881"/>
        </c:manualLayout>
      </c:layout>
      <c:barChart>
        <c:barDir val="col"/>
        <c:grouping val="clustered"/>
        <c:varyColors val="0"/>
        <c:ser>
          <c:idx val="0"/>
          <c:order val="0"/>
          <c:tx>
            <c:v>North West Company</c:v>
          </c:tx>
          <c:spPr>
            <a:solidFill>
              <a:srgbClr val="9B2B39"/>
            </a:solidFill>
          </c:spPr>
          <c:invertIfNegative val="0"/>
          <c:cat>
            <c:strRef>
              <c:f>'Valay Screens'!$I$217:$M$217</c:f>
              <c:strCache>
                <c:ptCount val="5"/>
                <c:pt idx="0">
                  <c:v>Revenue Growth 3 Year CAGR</c:v>
                </c:pt>
                <c:pt idx="1">
                  <c:v>EBIT Growth 3 Year CAGR</c:v>
                </c:pt>
                <c:pt idx="2">
                  <c:v>Gross Margin</c:v>
                </c:pt>
                <c:pt idx="3">
                  <c:v>EBIT Margin</c:v>
                </c:pt>
                <c:pt idx="4">
                  <c:v>Profit Margin</c:v>
                </c:pt>
              </c:strCache>
            </c:strRef>
          </c:cat>
          <c:val>
            <c:numRef>
              <c:f>'Valay Screens'!$I$256:$M$256</c:f>
              <c:numCache>
                <c:formatCode>0.0</c:formatCode>
                <c:ptCount val="5"/>
                <c:pt idx="0">
                  <c:v>4.7896999999999998</c:v>
                </c:pt>
                <c:pt idx="1">
                  <c:v>3.2835000000000001</c:v>
                </c:pt>
                <c:pt idx="2">
                  <c:v>28.848600000000001</c:v>
                </c:pt>
                <c:pt idx="3">
                  <c:v>6.0423</c:v>
                </c:pt>
                <c:pt idx="4">
                  <c:v>3.9630999999999998</c:v>
                </c:pt>
              </c:numCache>
            </c:numRef>
          </c:val>
        </c:ser>
        <c:ser>
          <c:idx val="1"/>
          <c:order val="1"/>
          <c:tx>
            <c:v>Median</c:v>
          </c:tx>
          <c:spPr>
            <a:solidFill>
              <a:srgbClr val="FFC800"/>
            </a:solidFill>
          </c:spPr>
          <c:invertIfNegative val="0"/>
          <c:cat>
            <c:strRef>
              <c:f>'Valay Screens'!$I$217:$M$217</c:f>
              <c:strCache>
                <c:ptCount val="5"/>
                <c:pt idx="0">
                  <c:v>Revenue Growth 3 Year CAGR</c:v>
                </c:pt>
                <c:pt idx="1">
                  <c:v>EBIT Growth 3 Year CAGR</c:v>
                </c:pt>
                <c:pt idx="2">
                  <c:v>Gross Margin</c:v>
                </c:pt>
                <c:pt idx="3">
                  <c:v>EBIT Margin</c:v>
                </c:pt>
                <c:pt idx="4">
                  <c:v>Profit Margin</c:v>
                </c:pt>
              </c:strCache>
            </c:strRef>
          </c:cat>
          <c:val>
            <c:numRef>
              <c:f>'Valay Screens'!$I$255:$M$255</c:f>
              <c:numCache>
                <c:formatCode>0</c:formatCode>
                <c:ptCount val="5"/>
                <c:pt idx="0">
                  <c:v>6.5526999999999997</c:v>
                </c:pt>
                <c:pt idx="1">
                  <c:v>9.5299999999999994</c:v>
                </c:pt>
                <c:pt idx="2">
                  <c:v>16.714700000000001</c:v>
                </c:pt>
                <c:pt idx="3">
                  <c:v>5.2146999999999997</c:v>
                </c:pt>
                <c:pt idx="4">
                  <c:v>3.2259000000000002</c:v>
                </c:pt>
              </c:numCache>
            </c:numRef>
          </c:val>
        </c:ser>
        <c:dLbls>
          <c:showLegendKey val="0"/>
          <c:showVal val="0"/>
          <c:showCatName val="0"/>
          <c:showSerName val="0"/>
          <c:showPercent val="0"/>
          <c:showBubbleSize val="0"/>
        </c:dLbls>
        <c:gapWidth val="150"/>
        <c:axId val="226565504"/>
        <c:axId val="226567296"/>
      </c:barChart>
      <c:catAx>
        <c:axId val="226565504"/>
        <c:scaling>
          <c:orientation val="minMax"/>
        </c:scaling>
        <c:delete val="0"/>
        <c:axPos val="b"/>
        <c:numFmt formatCode="General" sourceLinked="0"/>
        <c:majorTickMark val="out"/>
        <c:minorTickMark val="none"/>
        <c:tickLblPos val="nextTo"/>
        <c:txPr>
          <a:bodyPr/>
          <a:lstStyle/>
          <a:p>
            <a:pPr>
              <a:defRPr sz="1000">
                <a:latin typeface="Arial" pitchFamily="34" charset="0"/>
                <a:cs typeface="Arial" pitchFamily="34" charset="0"/>
              </a:defRPr>
            </a:pPr>
            <a:endParaRPr lang="en-US"/>
          </a:p>
        </c:txPr>
        <c:crossAx val="226567296"/>
        <c:crosses val="autoZero"/>
        <c:auto val="1"/>
        <c:lblAlgn val="ctr"/>
        <c:lblOffset val="100"/>
        <c:noMultiLvlLbl val="0"/>
      </c:catAx>
      <c:valAx>
        <c:axId val="226567296"/>
        <c:scaling>
          <c:orientation val="minMax"/>
        </c:scaling>
        <c:delete val="0"/>
        <c:axPos val="l"/>
        <c:majorGridlines>
          <c:spPr>
            <a:ln>
              <a:noFill/>
            </a:ln>
          </c:spPr>
        </c:majorGridlines>
        <c:numFmt formatCode="General" sourceLinked="0"/>
        <c:majorTickMark val="out"/>
        <c:minorTickMark val="none"/>
        <c:tickLblPos val="nextTo"/>
        <c:txPr>
          <a:bodyPr/>
          <a:lstStyle/>
          <a:p>
            <a:pPr>
              <a:defRPr sz="1000">
                <a:latin typeface="Arial" pitchFamily="34" charset="0"/>
                <a:cs typeface="Arial" pitchFamily="34" charset="0"/>
              </a:defRPr>
            </a:pPr>
            <a:endParaRPr lang="en-US"/>
          </a:p>
        </c:txPr>
        <c:crossAx val="226565504"/>
        <c:crosses val="autoZero"/>
        <c:crossBetween val="between"/>
      </c:valAx>
    </c:plotArea>
    <c:legend>
      <c:legendPos val="r"/>
      <c:layout>
        <c:manualLayout>
          <c:xMode val="edge"/>
          <c:yMode val="edge"/>
          <c:x val="0.81334733158355221"/>
          <c:y val="3.8619130941965648E-3"/>
          <c:w val="0.1838748906386701"/>
          <c:h val="0.14505395158938464"/>
        </c:manualLayout>
      </c:layout>
      <c:overlay val="0"/>
      <c:txPr>
        <a:bodyPr/>
        <a:lstStyle/>
        <a:p>
          <a:pPr>
            <a:defRPr sz="1000">
              <a:latin typeface="Arial" pitchFamily="34" charset="0"/>
              <a:cs typeface="Arial" pitchFamily="34" charset="0"/>
            </a:defRPr>
          </a:pPr>
          <a:endParaRPr lang="en-US"/>
        </a:p>
      </c:txPr>
    </c:legend>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spPr>
            <a:solidFill>
              <a:srgbClr val="9B2B39"/>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'Financial Data'!$P$61:$T$61</c:f>
              <c:numCache>
                <c:formatCode>General</c:formatCode>
                <c:ptCount val="5"/>
                <c:pt idx="0">
                  <c:v>2011</c:v>
                </c:pt>
                <c:pt idx="1">
                  <c:v>2012</c:v>
                </c:pt>
                <c:pt idx="2">
                  <c:v>2013</c:v>
                </c:pt>
                <c:pt idx="3">
                  <c:v>2014</c:v>
                </c:pt>
                <c:pt idx="4">
                  <c:v>2015</c:v>
                </c:pt>
              </c:numCache>
            </c:numRef>
          </c:cat>
          <c:val>
            <c:numRef>
              <c:f>'Financial Data'!$P$62:$T$62</c:f>
              <c:numCache>
                <c:formatCode>General</c:formatCode>
                <c:ptCount val="5"/>
                <c:pt idx="0">
                  <c:v>581.93899999999996</c:v>
                </c:pt>
                <c:pt idx="1">
                  <c:v>648.726</c:v>
                </c:pt>
                <c:pt idx="2">
                  <c:v>718.17499999999995</c:v>
                </c:pt>
                <c:pt idx="3">
                  <c:v>748.86699999999996</c:v>
                </c:pt>
                <c:pt idx="4">
                  <c:v>913.78399999999999</c:v>
                </c:pt>
              </c:numCache>
            </c:numRef>
          </c:val>
        </c:ser>
        <c:dLbls>
          <c:showLegendKey val="0"/>
          <c:showVal val="0"/>
          <c:showCatName val="0"/>
          <c:showSerName val="0"/>
          <c:showPercent val="0"/>
          <c:showBubbleSize val="0"/>
        </c:dLbls>
        <c:gapWidth val="83"/>
        <c:overlap val="-27"/>
        <c:axId val="226498048"/>
        <c:axId val="226499584"/>
      </c:barChart>
      <c:catAx>
        <c:axId val="226498048"/>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26499584"/>
        <c:crosses val="autoZero"/>
        <c:auto val="1"/>
        <c:lblAlgn val="ctr"/>
        <c:lblOffset val="100"/>
        <c:noMultiLvlLbl val="0"/>
      </c:catAx>
      <c:valAx>
        <c:axId val="226499584"/>
        <c:scaling>
          <c:orientation val="minMax"/>
          <c:min val="0"/>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26498048"/>
        <c:crosses val="autoZero"/>
        <c:crossBetween val="between"/>
        <c:majorUnit val="300"/>
        <c:minorUnit val="40"/>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821093276801938E-2"/>
          <c:y val="2.8513123359580051E-2"/>
          <c:w val="0.92409675953967296"/>
          <c:h val="0.68647187851518565"/>
        </c:manualLayout>
      </c:layout>
      <c:doughnutChart>
        <c:varyColors val="1"/>
        <c:ser>
          <c:idx val="0"/>
          <c:order val="0"/>
          <c:tx>
            <c:strRef>
              <c:f>'Financial Data'!$D$86</c:f>
              <c:strCache>
                <c:ptCount val="1"/>
                <c:pt idx="0">
                  <c:v>MC</c:v>
                </c:pt>
              </c:strCache>
            </c:strRef>
          </c:tx>
          <c:dPt>
            <c:idx val="1"/>
            <c:bubble3D val="0"/>
            <c:spPr>
              <a:solidFill>
                <a:srgbClr val="FFC800"/>
              </a:solidFill>
            </c:spPr>
          </c:dPt>
          <c:dPt>
            <c:idx val="6"/>
            <c:bubble3D val="0"/>
            <c:spPr>
              <a:solidFill>
                <a:srgbClr val="E46C0A"/>
              </a:solidFill>
            </c:spPr>
          </c:dPt>
          <c:dPt>
            <c:idx val="7"/>
            <c:bubble3D val="0"/>
            <c:spPr>
              <a:solidFill>
                <a:srgbClr val="948A54"/>
              </a:solidFill>
            </c:spPr>
          </c:dPt>
          <c:dLbls>
            <c:dLbl>
              <c:idx val="1"/>
              <c:spPr/>
              <c:txPr>
                <a:bodyPr/>
                <a:lstStyle/>
                <a:p>
                  <a:pPr>
                    <a:defRPr sz="1400" b="1">
                      <a:solidFill>
                        <a:sysClr val="windowText" lastClr="000000"/>
                      </a:solidFill>
                    </a:defRPr>
                  </a:pPr>
                  <a:endParaRPr lang="en-US"/>
                </a:p>
              </c:txPr>
              <c:showLegendKey val="0"/>
              <c:showVal val="0"/>
              <c:showCatName val="0"/>
              <c:showSerName val="0"/>
              <c:showPercent val="1"/>
              <c:showBubbleSize val="0"/>
            </c:dLbl>
            <c:txPr>
              <a:bodyPr/>
              <a:lstStyle/>
              <a:p>
                <a:pPr>
                  <a:defRPr sz="1400" b="1">
                    <a:solidFill>
                      <a:schemeClr val="bg1"/>
                    </a:solidFill>
                  </a:defRPr>
                </a:pPr>
                <a:endParaRPr lang="en-US"/>
              </a:p>
            </c:txPr>
            <c:showLegendKey val="0"/>
            <c:showVal val="0"/>
            <c:showCatName val="0"/>
            <c:showSerName val="0"/>
            <c:showPercent val="1"/>
            <c:showBubbleSize val="0"/>
            <c:showLeaderLines val="1"/>
          </c:dLbls>
          <c:cat>
            <c:strRef>
              <c:f>'Financial Data'!$B$87:$B$94</c:f>
              <c:strCache>
                <c:ptCount val="8"/>
                <c:pt idx="0">
                  <c:v>Nature's Sunshine Products Inc.</c:v>
                </c:pt>
                <c:pt idx="1">
                  <c:v>Nu Skin Enterprises Inc.</c:v>
                </c:pt>
                <c:pt idx="2">
                  <c:v>Lifevantage Corporation</c:v>
                </c:pt>
                <c:pt idx="3">
                  <c:v>Herbalife Ltd.</c:v>
                </c:pt>
                <c:pt idx="4">
                  <c:v>Synutra International Inc.</c:v>
                </c:pt>
                <c:pt idx="5">
                  <c:v>Natural Health Trends Corp.</c:v>
                </c:pt>
                <c:pt idx="6">
                  <c:v>Medifast Inc.</c:v>
                </c:pt>
                <c:pt idx="7">
                  <c:v>USANA Health Sciences Inc.</c:v>
                </c:pt>
              </c:strCache>
            </c:strRef>
          </c:cat>
          <c:val>
            <c:numRef>
              <c:f>'Financial Data'!$D$87:$D$94</c:f>
              <c:numCache>
                <c:formatCode>0</c:formatCode>
                <c:ptCount val="8"/>
                <c:pt idx="0">
                  <c:v>140.52528000000001</c:v>
                </c:pt>
                <c:pt idx="1">
                  <c:v>1929.82817</c:v>
                </c:pt>
                <c:pt idx="2">
                  <c:v>113.37494</c:v>
                </c:pt>
                <c:pt idx="3">
                  <c:v>4164.9801900000002</c:v>
                </c:pt>
                <c:pt idx="4">
                  <c:v>278.50031000000001</c:v>
                </c:pt>
                <c:pt idx="5">
                  <c:v>256.17268999999999</c:v>
                </c:pt>
                <c:pt idx="6">
                  <c:v>327.95639</c:v>
                </c:pt>
                <c:pt idx="7">
                  <c:v>1532.3461199999999</c:v>
                </c:pt>
              </c:numCache>
            </c:numRef>
          </c:val>
        </c:ser>
        <c:dLbls>
          <c:showLegendKey val="0"/>
          <c:showVal val="0"/>
          <c:showCatName val="0"/>
          <c:showSerName val="0"/>
          <c:showPercent val="0"/>
          <c:showBubbleSize val="0"/>
          <c:showLeaderLines val="1"/>
        </c:dLbls>
        <c:firstSliceAng val="0"/>
        <c:holeSize val="50"/>
      </c:doughnutChart>
      <c:spPr>
        <a:noFill/>
        <a:ln w="25400">
          <a:noFill/>
        </a:ln>
      </c:spPr>
    </c:plotArea>
    <c:legend>
      <c:legendPos val="r"/>
      <c:layout>
        <c:manualLayout>
          <c:xMode val="edge"/>
          <c:yMode val="edge"/>
          <c:x val="0"/>
          <c:y val="0.72871878515185595"/>
          <c:w val="1"/>
          <c:h val="0.26972403449568805"/>
        </c:manualLayout>
      </c:layout>
      <c:overlay val="0"/>
      <c:txPr>
        <a:bodyPr/>
        <a:lstStyle/>
        <a:p>
          <a:pPr rtl="0">
            <a:defRPr sz="1400"/>
          </a:pPr>
          <a:endParaRPr lang="en-US"/>
        </a:p>
      </c:txPr>
    </c:legend>
    <c:plotVisOnly val="1"/>
    <c:dispBlanksAs val="gap"/>
    <c:showDLblsOverMax val="0"/>
  </c:chart>
  <c:spPr>
    <a:ln>
      <a:noFill/>
    </a:ln>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519573824458382"/>
          <c:y val="2.3742690058479527E-2"/>
          <c:w val="0.7462166911339474"/>
          <c:h val="0.81531082920190545"/>
        </c:manualLayout>
      </c:layout>
      <c:doughnutChart>
        <c:varyColors val="1"/>
        <c:ser>
          <c:idx val="0"/>
          <c:order val="0"/>
          <c:dPt>
            <c:idx val="0"/>
            <c:bubble3D val="0"/>
            <c:spPr>
              <a:solidFill>
                <a:srgbClr val="9B2B39"/>
              </a:solidFill>
            </c:spPr>
          </c:dPt>
          <c:dPt>
            <c:idx val="1"/>
            <c:bubble3D val="0"/>
            <c:spPr>
              <a:solidFill>
                <a:srgbClr val="FFC800"/>
              </a:solidFill>
            </c:spPr>
          </c:dPt>
          <c:dPt>
            <c:idx val="2"/>
            <c:bubble3D val="0"/>
            <c:spPr>
              <a:solidFill>
                <a:srgbClr val="7F7F7F"/>
              </a:solidFill>
            </c:spPr>
          </c:dPt>
          <c:dPt>
            <c:idx val="3"/>
            <c:bubble3D val="0"/>
            <c:spPr>
              <a:solidFill>
                <a:srgbClr val="004682"/>
              </a:solidFill>
            </c:spPr>
          </c:dPt>
          <c:dPt>
            <c:idx val="5"/>
            <c:bubble3D val="0"/>
            <c:spPr>
              <a:solidFill>
                <a:srgbClr val="B8AA6D"/>
              </a:solidFill>
            </c:spPr>
          </c:dPt>
          <c:dLbls>
            <c:dLbl>
              <c:idx val="1"/>
              <c:spPr/>
              <c:txPr>
                <a:bodyPr/>
                <a:lstStyle/>
                <a:p>
                  <a:pPr>
                    <a:defRPr sz="1400" b="1">
                      <a:solidFill>
                        <a:sysClr val="windowText" lastClr="000000"/>
                      </a:solidFill>
                    </a:defRPr>
                  </a:pPr>
                  <a:endParaRPr lang="en-US"/>
                </a:p>
              </c:txPr>
              <c:showLegendKey val="0"/>
              <c:showVal val="0"/>
              <c:showCatName val="0"/>
              <c:showSerName val="0"/>
              <c:showPercent val="1"/>
              <c:showBubbleSize val="0"/>
            </c:dLbl>
            <c:spPr>
              <a:noFill/>
              <a:ln>
                <a:noFill/>
              </a:ln>
              <a:effectLst/>
            </c:spPr>
            <c:txPr>
              <a:bodyPr/>
              <a:lstStyle/>
              <a:p>
                <a:pPr>
                  <a:defRPr sz="14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'Valay Screens'!$F$103:$F$108</c:f>
              <c:strCache>
                <c:ptCount val="6"/>
                <c:pt idx="0">
                  <c:v>Saputo</c:v>
                </c:pt>
                <c:pt idx="1">
                  <c:v>Dean Foods</c:v>
                </c:pt>
                <c:pt idx="2">
                  <c:v>Agropur Cooperative</c:v>
                </c:pt>
                <c:pt idx="3">
                  <c:v>J. M. Smucker</c:v>
                </c:pt>
                <c:pt idx="4">
                  <c:v>Dean Holding Company</c:v>
                </c:pt>
                <c:pt idx="5">
                  <c:v>Others</c:v>
                </c:pt>
              </c:strCache>
            </c:strRef>
          </c:cat>
          <c:val>
            <c:numRef>
              <c:f>'Valay Screens'!$G$103:$G$108</c:f>
              <c:numCache>
                <c:formatCode>_(* #,##0.0#_);_(* \(#,##0.0#\)_)\ ;_(* 0_)</c:formatCode>
                <c:ptCount val="6"/>
                <c:pt idx="0">
                  <c:v>7594.7</c:v>
                </c:pt>
                <c:pt idx="1">
                  <c:v>8494.2000000000007</c:v>
                </c:pt>
                <c:pt idx="2">
                  <c:v>4073.1</c:v>
                </c:pt>
                <c:pt idx="3">
                  <c:v>6916.8</c:v>
                </c:pt>
                <c:pt idx="4">
                  <c:v>3654</c:v>
                </c:pt>
                <c:pt idx="5">
                  <c:v>1975</c:v>
                </c:pt>
              </c:numCache>
            </c:numRef>
          </c:val>
        </c:ser>
        <c:dLbls>
          <c:showLegendKey val="0"/>
          <c:showVal val="0"/>
          <c:showCatName val="0"/>
          <c:showSerName val="0"/>
          <c:showPercent val="0"/>
          <c:showBubbleSize val="0"/>
          <c:showLeaderLines val="1"/>
        </c:dLbls>
        <c:firstSliceAng val="0"/>
        <c:holeSize val="50"/>
      </c:doughnutChart>
      <c:spPr>
        <a:ln>
          <a:noFill/>
        </a:ln>
      </c:spPr>
    </c:plotArea>
    <c:legend>
      <c:legendPos val="r"/>
      <c:layout>
        <c:manualLayout>
          <c:xMode val="edge"/>
          <c:yMode val="edge"/>
          <c:x val="5.0847457627118647E-2"/>
          <c:y val="0.85215514727325747"/>
          <c:w val="0.94727768139152102"/>
          <c:h val="0.13519587829299115"/>
        </c:manualLayout>
      </c:layout>
      <c:overlay val="0"/>
      <c:txPr>
        <a:bodyPr/>
        <a:lstStyle/>
        <a:p>
          <a:pPr rtl="0">
            <a:defRPr sz="1400"/>
          </a:pPr>
          <a:endParaRPr lang="en-US"/>
        </a:p>
      </c:txPr>
    </c:legend>
    <c:plotVisOnly val="1"/>
    <c:dispBlanksAs val="gap"/>
    <c:showDLblsOverMax val="0"/>
  </c:chart>
  <c:spPr>
    <a:ln>
      <a:noFill/>
    </a:ln>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821093276801938E-2"/>
          <c:y val="2.8513123359580051E-2"/>
          <c:w val="0.92409675953967296"/>
          <c:h val="0.68647187851518565"/>
        </c:manualLayout>
      </c:layout>
      <c:doughnutChart>
        <c:varyColors val="1"/>
        <c:ser>
          <c:idx val="0"/>
          <c:order val="0"/>
          <c:tx>
            <c:strRef>
              <c:f>'Financial Data'!$C$86</c:f>
              <c:strCache>
                <c:ptCount val="1"/>
                <c:pt idx="0">
                  <c:v>Revenue</c:v>
                </c:pt>
              </c:strCache>
            </c:strRef>
          </c:tx>
          <c:dPt>
            <c:idx val="1"/>
            <c:bubble3D val="0"/>
            <c:spPr>
              <a:solidFill>
                <a:srgbClr val="FFC800"/>
              </a:solidFill>
            </c:spPr>
          </c:dPt>
          <c:dPt>
            <c:idx val="6"/>
            <c:bubble3D val="0"/>
            <c:spPr>
              <a:solidFill>
                <a:srgbClr val="E46C0A"/>
              </a:solidFill>
            </c:spPr>
          </c:dPt>
          <c:dPt>
            <c:idx val="7"/>
            <c:bubble3D val="0"/>
            <c:spPr>
              <a:solidFill>
                <a:srgbClr val="948A54"/>
              </a:solidFill>
            </c:spPr>
          </c:dPt>
          <c:dLbls>
            <c:dLbl>
              <c:idx val="1"/>
              <c:spPr/>
              <c:txPr>
                <a:bodyPr/>
                <a:lstStyle/>
                <a:p>
                  <a:pPr>
                    <a:defRPr sz="1400" b="1">
                      <a:solidFill>
                        <a:sysClr val="windowText" lastClr="000000"/>
                      </a:solidFill>
                    </a:defRPr>
                  </a:pPr>
                  <a:endParaRPr lang="en-US"/>
                </a:p>
              </c:txPr>
              <c:showLegendKey val="0"/>
              <c:showVal val="0"/>
              <c:showCatName val="0"/>
              <c:showSerName val="0"/>
              <c:showPercent val="1"/>
              <c:showBubbleSize val="0"/>
            </c:dLbl>
            <c:txPr>
              <a:bodyPr/>
              <a:lstStyle/>
              <a:p>
                <a:pPr>
                  <a:defRPr sz="1400" b="1">
                    <a:solidFill>
                      <a:schemeClr val="bg1"/>
                    </a:solidFill>
                  </a:defRPr>
                </a:pPr>
                <a:endParaRPr lang="en-US"/>
              </a:p>
            </c:txPr>
            <c:showLegendKey val="0"/>
            <c:showVal val="0"/>
            <c:showCatName val="0"/>
            <c:showSerName val="0"/>
            <c:showPercent val="1"/>
            <c:showBubbleSize val="0"/>
            <c:showLeaderLines val="1"/>
          </c:dLbls>
          <c:cat>
            <c:strRef>
              <c:f>'Financial Data'!$B$87:$B$94</c:f>
              <c:strCache>
                <c:ptCount val="8"/>
                <c:pt idx="0">
                  <c:v>Nature's Sunshine Products Inc.</c:v>
                </c:pt>
                <c:pt idx="1">
                  <c:v>Nu Skin Enterprises Inc.</c:v>
                </c:pt>
                <c:pt idx="2">
                  <c:v>Lifevantage Corporation</c:v>
                </c:pt>
                <c:pt idx="3">
                  <c:v>Herbalife Ltd.</c:v>
                </c:pt>
                <c:pt idx="4">
                  <c:v>Synutra International Inc.</c:v>
                </c:pt>
                <c:pt idx="5">
                  <c:v>Natural Health Trends Corp.</c:v>
                </c:pt>
                <c:pt idx="6">
                  <c:v>Medifast Inc.</c:v>
                </c:pt>
                <c:pt idx="7">
                  <c:v>USANA Health Sciences Inc.</c:v>
                </c:pt>
              </c:strCache>
            </c:strRef>
          </c:cat>
          <c:val>
            <c:numRef>
              <c:f>'Financial Data'!$C$87:$C$94</c:f>
              <c:numCache>
                <c:formatCode>_(* #,##0_);_(* \(#,##0\);_(* "-"??_);_(@_)</c:formatCode>
                <c:ptCount val="8"/>
                <c:pt idx="0">
                  <c:v>331.37400000000002</c:v>
                </c:pt>
                <c:pt idx="1">
                  <c:v>2284.4560000000001</c:v>
                </c:pt>
                <c:pt idx="2">
                  <c:v>184.05500000000001</c:v>
                </c:pt>
                <c:pt idx="3">
                  <c:v>4504.2</c:v>
                </c:pt>
                <c:pt idx="4">
                  <c:v>389.10399999999998</c:v>
                </c:pt>
                <c:pt idx="5">
                  <c:v>264.86</c:v>
                </c:pt>
                <c:pt idx="6">
                  <c:v>273.76400000000001</c:v>
                </c:pt>
                <c:pt idx="7">
                  <c:v>913.78399999999999</c:v>
                </c:pt>
              </c:numCache>
            </c:numRef>
          </c:val>
        </c:ser>
        <c:dLbls>
          <c:showLegendKey val="0"/>
          <c:showVal val="0"/>
          <c:showCatName val="0"/>
          <c:showSerName val="0"/>
          <c:showPercent val="0"/>
          <c:showBubbleSize val="0"/>
          <c:showLeaderLines val="1"/>
        </c:dLbls>
        <c:firstSliceAng val="0"/>
        <c:holeSize val="50"/>
      </c:doughnutChart>
      <c:spPr>
        <a:noFill/>
        <a:ln w="25400">
          <a:noFill/>
        </a:ln>
      </c:spPr>
    </c:plotArea>
    <c:legend>
      <c:legendPos val="r"/>
      <c:layout>
        <c:manualLayout>
          <c:xMode val="edge"/>
          <c:yMode val="edge"/>
          <c:x val="0"/>
          <c:y val="0.72871878515185595"/>
          <c:w val="1"/>
          <c:h val="0.26972403449568805"/>
        </c:manualLayout>
      </c:layout>
      <c:overlay val="0"/>
      <c:txPr>
        <a:bodyPr/>
        <a:lstStyle/>
        <a:p>
          <a:pPr rtl="0">
            <a:defRPr sz="1400"/>
          </a:pPr>
          <a:endParaRPr lang="en-US"/>
        </a:p>
      </c:txPr>
    </c:legend>
    <c:plotVisOnly val="1"/>
    <c:dispBlanksAs val="gap"/>
    <c:showDLblsOverMax val="0"/>
  </c:chart>
  <c:spPr>
    <a:ln>
      <a:noFill/>
    </a:ln>
  </c:sp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9017415473136212E-2"/>
          <c:y val="3.0031748317042781E-2"/>
          <c:w val="0.9424125065255643"/>
          <c:h val="0.81189466206938898"/>
        </c:manualLayout>
      </c:layout>
      <c:lineChart>
        <c:grouping val="standard"/>
        <c:varyColors val="0"/>
        <c:ser>
          <c:idx val="0"/>
          <c:order val="0"/>
          <c:tx>
            <c:v>USANA</c:v>
          </c:tx>
          <c:spPr>
            <a:ln w="38100"/>
          </c:spPr>
          <c:marker>
            <c:symbol val="none"/>
          </c:marker>
          <c:cat>
            <c:numRef>
              <c:f>'1 - Chart Data'!$A$2:$A$2518</c:f>
              <c:numCache>
                <c:formatCode>[$-409]mmm\-dd\-yyyy;@</c:formatCode>
                <c:ptCount val="2517"/>
                <c:pt idx="0">
                  <c:v>38755</c:v>
                </c:pt>
                <c:pt idx="1">
                  <c:v>38756</c:v>
                </c:pt>
                <c:pt idx="2">
                  <c:v>38757</c:v>
                </c:pt>
                <c:pt idx="3">
                  <c:v>38758</c:v>
                </c:pt>
                <c:pt idx="4">
                  <c:v>38761</c:v>
                </c:pt>
                <c:pt idx="5">
                  <c:v>38762</c:v>
                </c:pt>
                <c:pt idx="6">
                  <c:v>38763</c:v>
                </c:pt>
                <c:pt idx="7">
                  <c:v>38764</c:v>
                </c:pt>
                <c:pt idx="8">
                  <c:v>38765</c:v>
                </c:pt>
                <c:pt idx="9">
                  <c:v>38769</c:v>
                </c:pt>
                <c:pt idx="10">
                  <c:v>38770</c:v>
                </c:pt>
                <c:pt idx="11">
                  <c:v>38771</c:v>
                </c:pt>
                <c:pt idx="12">
                  <c:v>38772</c:v>
                </c:pt>
                <c:pt idx="13">
                  <c:v>38775</c:v>
                </c:pt>
                <c:pt idx="14">
                  <c:v>38776</c:v>
                </c:pt>
                <c:pt idx="15">
                  <c:v>38777</c:v>
                </c:pt>
                <c:pt idx="16">
                  <c:v>38778</c:v>
                </c:pt>
                <c:pt idx="17">
                  <c:v>38779</c:v>
                </c:pt>
                <c:pt idx="18">
                  <c:v>38782</c:v>
                </c:pt>
                <c:pt idx="19">
                  <c:v>38783</c:v>
                </c:pt>
                <c:pt idx="20">
                  <c:v>38784</c:v>
                </c:pt>
                <c:pt idx="21">
                  <c:v>38785</c:v>
                </c:pt>
                <c:pt idx="22">
                  <c:v>38786</c:v>
                </c:pt>
                <c:pt idx="23">
                  <c:v>38789</c:v>
                </c:pt>
                <c:pt idx="24">
                  <c:v>38790</c:v>
                </c:pt>
                <c:pt idx="25">
                  <c:v>38791</c:v>
                </c:pt>
                <c:pt idx="26">
                  <c:v>38792</c:v>
                </c:pt>
                <c:pt idx="27">
                  <c:v>38793</c:v>
                </c:pt>
                <c:pt idx="28">
                  <c:v>38796</c:v>
                </c:pt>
                <c:pt idx="29">
                  <c:v>38797</c:v>
                </c:pt>
                <c:pt idx="30">
                  <c:v>38798</c:v>
                </c:pt>
                <c:pt idx="31">
                  <c:v>38799</c:v>
                </c:pt>
                <c:pt idx="32">
                  <c:v>38800</c:v>
                </c:pt>
                <c:pt idx="33">
                  <c:v>38803</c:v>
                </c:pt>
                <c:pt idx="34">
                  <c:v>38804</c:v>
                </c:pt>
                <c:pt idx="35">
                  <c:v>38805</c:v>
                </c:pt>
                <c:pt idx="36">
                  <c:v>38806</c:v>
                </c:pt>
                <c:pt idx="37">
                  <c:v>38807</c:v>
                </c:pt>
                <c:pt idx="38">
                  <c:v>38810</c:v>
                </c:pt>
                <c:pt idx="39">
                  <c:v>38811</c:v>
                </c:pt>
                <c:pt idx="40">
                  <c:v>38812</c:v>
                </c:pt>
                <c:pt idx="41">
                  <c:v>38813</c:v>
                </c:pt>
                <c:pt idx="42">
                  <c:v>38814</c:v>
                </c:pt>
                <c:pt idx="43">
                  <c:v>38817</c:v>
                </c:pt>
                <c:pt idx="44">
                  <c:v>38818</c:v>
                </c:pt>
                <c:pt idx="45">
                  <c:v>38819</c:v>
                </c:pt>
                <c:pt idx="46">
                  <c:v>38820</c:v>
                </c:pt>
                <c:pt idx="47">
                  <c:v>38824</c:v>
                </c:pt>
                <c:pt idx="48">
                  <c:v>38825</c:v>
                </c:pt>
                <c:pt idx="49">
                  <c:v>38826</c:v>
                </c:pt>
                <c:pt idx="50">
                  <c:v>38827</c:v>
                </c:pt>
                <c:pt idx="51">
                  <c:v>38828</c:v>
                </c:pt>
                <c:pt idx="52">
                  <c:v>38831</c:v>
                </c:pt>
                <c:pt idx="53">
                  <c:v>38832</c:v>
                </c:pt>
                <c:pt idx="54">
                  <c:v>38833</c:v>
                </c:pt>
                <c:pt idx="55">
                  <c:v>38834</c:v>
                </c:pt>
                <c:pt idx="56">
                  <c:v>38835</c:v>
                </c:pt>
                <c:pt idx="57">
                  <c:v>38838</c:v>
                </c:pt>
                <c:pt idx="58">
                  <c:v>38839</c:v>
                </c:pt>
                <c:pt idx="59">
                  <c:v>38840</c:v>
                </c:pt>
                <c:pt idx="60">
                  <c:v>38841</c:v>
                </c:pt>
                <c:pt idx="61">
                  <c:v>38842</c:v>
                </c:pt>
                <c:pt idx="62">
                  <c:v>38845</c:v>
                </c:pt>
                <c:pt idx="63">
                  <c:v>38846</c:v>
                </c:pt>
                <c:pt idx="64">
                  <c:v>38847</c:v>
                </c:pt>
                <c:pt idx="65">
                  <c:v>38848</c:v>
                </c:pt>
                <c:pt idx="66">
                  <c:v>38849</c:v>
                </c:pt>
                <c:pt idx="67">
                  <c:v>38852</c:v>
                </c:pt>
                <c:pt idx="68">
                  <c:v>38853</c:v>
                </c:pt>
                <c:pt idx="69">
                  <c:v>38854</c:v>
                </c:pt>
                <c:pt idx="70">
                  <c:v>38855</c:v>
                </c:pt>
                <c:pt idx="71">
                  <c:v>38856</c:v>
                </c:pt>
                <c:pt idx="72">
                  <c:v>38859</c:v>
                </c:pt>
                <c:pt idx="73">
                  <c:v>38860</c:v>
                </c:pt>
                <c:pt idx="74">
                  <c:v>38861</c:v>
                </c:pt>
                <c:pt idx="75">
                  <c:v>38862</c:v>
                </c:pt>
                <c:pt idx="76">
                  <c:v>38863</c:v>
                </c:pt>
                <c:pt idx="77">
                  <c:v>38867</c:v>
                </c:pt>
                <c:pt idx="78">
                  <c:v>38868</c:v>
                </c:pt>
                <c:pt idx="79">
                  <c:v>38869</c:v>
                </c:pt>
                <c:pt idx="80">
                  <c:v>38870</c:v>
                </c:pt>
                <c:pt idx="81">
                  <c:v>38873</c:v>
                </c:pt>
                <c:pt idx="82">
                  <c:v>38874</c:v>
                </c:pt>
                <c:pt idx="83">
                  <c:v>38875</c:v>
                </c:pt>
                <c:pt idx="84">
                  <c:v>38876</c:v>
                </c:pt>
                <c:pt idx="85">
                  <c:v>38877</c:v>
                </c:pt>
                <c:pt idx="86">
                  <c:v>38880</c:v>
                </c:pt>
                <c:pt idx="87">
                  <c:v>38881</c:v>
                </c:pt>
                <c:pt idx="88">
                  <c:v>38882</c:v>
                </c:pt>
                <c:pt idx="89">
                  <c:v>38883</c:v>
                </c:pt>
                <c:pt idx="90">
                  <c:v>38884</c:v>
                </c:pt>
                <c:pt idx="91">
                  <c:v>38887</c:v>
                </c:pt>
                <c:pt idx="92">
                  <c:v>38888</c:v>
                </c:pt>
                <c:pt idx="93">
                  <c:v>38889</c:v>
                </c:pt>
                <c:pt idx="94">
                  <c:v>38890</c:v>
                </c:pt>
                <c:pt idx="95">
                  <c:v>38891</c:v>
                </c:pt>
                <c:pt idx="96">
                  <c:v>38894</c:v>
                </c:pt>
                <c:pt idx="97">
                  <c:v>38895</c:v>
                </c:pt>
                <c:pt idx="98">
                  <c:v>38896</c:v>
                </c:pt>
                <c:pt idx="99">
                  <c:v>38897</c:v>
                </c:pt>
                <c:pt idx="100">
                  <c:v>38898</c:v>
                </c:pt>
                <c:pt idx="101">
                  <c:v>38901</c:v>
                </c:pt>
                <c:pt idx="102">
                  <c:v>38903</c:v>
                </c:pt>
                <c:pt idx="103">
                  <c:v>38904</c:v>
                </c:pt>
                <c:pt idx="104">
                  <c:v>38905</c:v>
                </c:pt>
                <c:pt idx="105">
                  <c:v>38908</c:v>
                </c:pt>
                <c:pt idx="106">
                  <c:v>38909</c:v>
                </c:pt>
                <c:pt idx="107">
                  <c:v>38910</c:v>
                </c:pt>
                <c:pt idx="108">
                  <c:v>38911</c:v>
                </c:pt>
                <c:pt idx="109">
                  <c:v>38912</c:v>
                </c:pt>
                <c:pt idx="110">
                  <c:v>38915</c:v>
                </c:pt>
                <c:pt idx="111">
                  <c:v>38916</c:v>
                </c:pt>
                <c:pt idx="112">
                  <c:v>38917</c:v>
                </c:pt>
                <c:pt idx="113">
                  <c:v>38918</c:v>
                </c:pt>
                <c:pt idx="114">
                  <c:v>38919</c:v>
                </c:pt>
                <c:pt idx="115">
                  <c:v>38922</c:v>
                </c:pt>
                <c:pt idx="116">
                  <c:v>38923</c:v>
                </c:pt>
                <c:pt idx="117">
                  <c:v>38924</c:v>
                </c:pt>
                <c:pt idx="118">
                  <c:v>38925</c:v>
                </c:pt>
                <c:pt idx="119">
                  <c:v>38926</c:v>
                </c:pt>
                <c:pt idx="120">
                  <c:v>38929</c:v>
                </c:pt>
                <c:pt idx="121">
                  <c:v>38930</c:v>
                </c:pt>
                <c:pt idx="122">
                  <c:v>38931</c:v>
                </c:pt>
                <c:pt idx="123">
                  <c:v>38932</c:v>
                </c:pt>
                <c:pt idx="124">
                  <c:v>38933</c:v>
                </c:pt>
                <c:pt idx="125">
                  <c:v>38936</c:v>
                </c:pt>
                <c:pt idx="126">
                  <c:v>38937</c:v>
                </c:pt>
                <c:pt idx="127">
                  <c:v>38938</c:v>
                </c:pt>
                <c:pt idx="128">
                  <c:v>38939</c:v>
                </c:pt>
                <c:pt idx="129">
                  <c:v>38940</c:v>
                </c:pt>
                <c:pt idx="130">
                  <c:v>38943</c:v>
                </c:pt>
                <c:pt idx="131">
                  <c:v>38944</c:v>
                </c:pt>
                <c:pt idx="132">
                  <c:v>38945</c:v>
                </c:pt>
                <c:pt idx="133">
                  <c:v>38946</c:v>
                </c:pt>
                <c:pt idx="134">
                  <c:v>38947</c:v>
                </c:pt>
                <c:pt idx="135">
                  <c:v>38950</c:v>
                </c:pt>
                <c:pt idx="136">
                  <c:v>38951</c:v>
                </c:pt>
                <c:pt idx="137">
                  <c:v>38952</c:v>
                </c:pt>
                <c:pt idx="138">
                  <c:v>38953</c:v>
                </c:pt>
                <c:pt idx="139">
                  <c:v>38954</c:v>
                </c:pt>
                <c:pt idx="140">
                  <c:v>38957</c:v>
                </c:pt>
                <c:pt idx="141">
                  <c:v>38958</c:v>
                </c:pt>
                <c:pt idx="142">
                  <c:v>38959</c:v>
                </c:pt>
                <c:pt idx="143">
                  <c:v>38960</c:v>
                </c:pt>
                <c:pt idx="144">
                  <c:v>38961</c:v>
                </c:pt>
                <c:pt idx="145">
                  <c:v>38965</c:v>
                </c:pt>
                <c:pt idx="146">
                  <c:v>38966</c:v>
                </c:pt>
                <c:pt idx="147">
                  <c:v>38967</c:v>
                </c:pt>
                <c:pt idx="148">
                  <c:v>38968</c:v>
                </c:pt>
                <c:pt idx="149">
                  <c:v>38971</c:v>
                </c:pt>
                <c:pt idx="150">
                  <c:v>38972</c:v>
                </c:pt>
                <c:pt idx="151">
                  <c:v>38973</c:v>
                </c:pt>
                <c:pt idx="152">
                  <c:v>38974</c:v>
                </c:pt>
                <c:pt idx="153">
                  <c:v>38975</c:v>
                </c:pt>
                <c:pt idx="154">
                  <c:v>38978</c:v>
                </c:pt>
                <c:pt idx="155">
                  <c:v>38979</c:v>
                </c:pt>
                <c:pt idx="156">
                  <c:v>38980</c:v>
                </c:pt>
                <c:pt idx="157">
                  <c:v>38981</c:v>
                </c:pt>
                <c:pt idx="158">
                  <c:v>38982</c:v>
                </c:pt>
                <c:pt idx="159">
                  <c:v>38985</c:v>
                </c:pt>
                <c:pt idx="160">
                  <c:v>38986</c:v>
                </c:pt>
                <c:pt idx="161">
                  <c:v>38987</c:v>
                </c:pt>
                <c:pt idx="162">
                  <c:v>38988</c:v>
                </c:pt>
                <c:pt idx="163">
                  <c:v>38989</c:v>
                </c:pt>
                <c:pt idx="164">
                  <c:v>38992</c:v>
                </c:pt>
                <c:pt idx="165">
                  <c:v>38993</c:v>
                </c:pt>
                <c:pt idx="166">
                  <c:v>38994</c:v>
                </c:pt>
                <c:pt idx="167">
                  <c:v>38995</c:v>
                </c:pt>
                <c:pt idx="168">
                  <c:v>38996</c:v>
                </c:pt>
                <c:pt idx="169">
                  <c:v>38999</c:v>
                </c:pt>
                <c:pt idx="170">
                  <c:v>39000</c:v>
                </c:pt>
                <c:pt idx="171">
                  <c:v>39001</c:v>
                </c:pt>
                <c:pt idx="172">
                  <c:v>39002</c:v>
                </c:pt>
                <c:pt idx="173">
                  <c:v>39003</c:v>
                </c:pt>
                <c:pt idx="174">
                  <c:v>39006</c:v>
                </c:pt>
                <c:pt idx="175">
                  <c:v>39007</c:v>
                </c:pt>
                <c:pt idx="176">
                  <c:v>39008</c:v>
                </c:pt>
                <c:pt idx="177">
                  <c:v>39009</c:v>
                </c:pt>
                <c:pt idx="178">
                  <c:v>39010</c:v>
                </c:pt>
                <c:pt idx="179">
                  <c:v>39013</c:v>
                </c:pt>
                <c:pt idx="180">
                  <c:v>39014</c:v>
                </c:pt>
                <c:pt idx="181">
                  <c:v>39015</c:v>
                </c:pt>
                <c:pt idx="182">
                  <c:v>39016</c:v>
                </c:pt>
                <c:pt idx="183">
                  <c:v>39017</c:v>
                </c:pt>
                <c:pt idx="184">
                  <c:v>39020</c:v>
                </c:pt>
                <c:pt idx="185">
                  <c:v>39021</c:v>
                </c:pt>
                <c:pt idx="186">
                  <c:v>39022</c:v>
                </c:pt>
                <c:pt idx="187">
                  <c:v>39023</c:v>
                </c:pt>
                <c:pt idx="188">
                  <c:v>39024</c:v>
                </c:pt>
                <c:pt idx="189">
                  <c:v>39027</c:v>
                </c:pt>
                <c:pt idx="190">
                  <c:v>39028</c:v>
                </c:pt>
                <c:pt idx="191">
                  <c:v>39029</c:v>
                </c:pt>
                <c:pt idx="192">
                  <c:v>39030</c:v>
                </c:pt>
                <c:pt idx="193">
                  <c:v>39031</c:v>
                </c:pt>
                <c:pt idx="194">
                  <c:v>39034</c:v>
                </c:pt>
                <c:pt idx="195">
                  <c:v>39035</c:v>
                </c:pt>
                <c:pt idx="196">
                  <c:v>39036</c:v>
                </c:pt>
                <c:pt idx="197">
                  <c:v>39037</c:v>
                </c:pt>
                <c:pt idx="198">
                  <c:v>39038</c:v>
                </c:pt>
                <c:pt idx="199">
                  <c:v>39041</c:v>
                </c:pt>
                <c:pt idx="200">
                  <c:v>39042</c:v>
                </c:pt>
                <c:pt idx="201">
                  <c:v>39043</c:v>
                </c:pt>
                <c:pt idx="202">
                  <c:v>39045</c:v>
                </c:pt>
                <c:pt idx="203">
                  <c:v>39048</c:v>
                </c:pt>
                <c:pt idx="204">
                  <c:v>39049</c:v>
                </c:pt>
                <c:pt idx="205">
                  <c:v>39050</c:v>
                </c:pt>
                <c:pt idx="206">
                  <c:v>39051</c:v>
                </c:pt>
                <c:pt idx="207">
                  <c:v>39052</c:v>
                </c:pt>
                <c:pt idx="208">
                  <c:v>39055</c:v>
                </c:pt>
                <c:pt idx="209">
                  <c:v>39056</c:v>
                </c:pt>
                <c:pt idx="210">
                  <c:v>39057</c:v>
                </c:pt>
                <c:pt idx="211">
                  <c:v>39058</c:v>
                </c:pt>
                <c:pt idx="212">
                  <c:v>39059</c:v>
                </c:pt>
                <c:pt idx="213">
                  <c:v>39062</c:v>
                </c:pt>
                <c:pt idx="214">
                  <c:v>39063</c:v>
                </c:pt>
                <c:pt idx="215">
                  <c:v>39064</c:v>
                </c:pt>
                <c:pt idx="216">
                  <c:v>39065</c:v>
                </c:pt>
                <c:pt idx="217">
                  <c:v>39066</c:v>
                </c:pt>
                <c:pt idx="218">
                  <c:v>39069</c:v>
                </c:pt>
                <c:pt idx="219">
                  <c:v>39070</c:v>
                </c:pt>
                <c:pt idx="220">
                  <c:v>39071</c:v>
                </c:pt>
                <c:pt idx="221">
                  <c:v>39072</c:v>
                </c:pt>
                <c:pt idx="222">
                  <c:v>39073</c:v>
                </c:pt>
                <c:pt idx="223">
                  <c:v>39077</c:v>
                </c:pt>
                <c:pt idx="224">
                  <c:v>39078</c:v>
                </c:pt>
                <c:pt idx="225">
                  <c:v>39079</c:v>
                </c:pt>
                <c:pt idx="226">
                  <c:v>39080</c:v>
                </c:pt>
                <c:pt idx="227">
                  <c:v>39085</c:v>
                </c:pt>
                <c:pt idx="228">
                  <c:v>39086</c:v>
                </c:pt>
                <c:pt idx="229">
                  <c:v>39087</c:v>
                </c:pt>
                <c:pt idx="230">
                  <c:v>39090</c:v>
                </c:pt>
                <c:pt idx="231">
                  <c:v>39091</c:v>
                </c:pt>
                <c:pt idx="232">
                  <c:v>39092</c:v>
                </c:pt>
                <c:pt idx="233">
                  <c:v>39093</c:v>
                </c:pt>
                <c:pt idx="234">
                  <c:v>39094</c:v>
                </c:pt>
                <c:pt idx="235">
                  <c:v>39098</c:v>
                </c:pt>
                <c:pt idx="236">
                  <c:v>39099</c:v>
                </c:pt>
                <c:pt idx="237">
                  <c:v>39100</c:v>
                </c:pt>
                <c:pt idx="238">
                  <c:v>39101</c:v>
                </c:pt>
                <c:pt idx="239">
                  <c:v>39104</c:v>
                </c:pt>
                <c:pt idx="240">
                  <c:v>39105</c:v>
                </c:pt>
                <c:pt idx="241">
                  <c:v>39106</c:v>
                </c:pt>
                <c:pt idx="242">
                  <c:v>39107</c:v>
                </c:pt>
                <c:pt idx="243">
                  <c:v>39108</c:v>
                </c:pt>
                <c:pt idx="244">
                  <c:v>39111</c:v>
                </c:pt>
                <c:pt idx="245">
                  <c:v>39112</c:v>
                </c:pt>
                <c:pt idx="246">
                  <c:v>39113</c:v>
                </c:pt>
                <c:pt idx="247">
                  <c:v>39114</c:v>
                </c:pt>
                <c:pt idx="248">
                  <c:v>39115</c:v>
                </c:pt>
                <c:pt idx="249">
                  <c:v>39118</c:v>
                </c:pt>
                <c:pt idx="250">
                  <c:v>39119</c:v>
                </c:pt>
                <c:pt idx="251">
                  <c:v>39120</c:v>
                </c:pt>
                <c:pt idx="252">
                  <c:v>39121</c:v>
                </c:pt>
                <c:pt idx="253">
                  <c:v>39122</c:v>
                </c:pt>
                <c:pt idx="254">
                  <c:v>39125</c:v>
                </c:pt>
                <c:pt idx="255">
                  <c:v>39126</c:v>
                </c:pt>
                <c:pt idx="256">
                  <c:v>39127</c:v>
                </c:pt>
                <c:pt idx="257">
                  <c:v>39128</c:v>
                </c:pt>
                <c:pt idx="258">
                  <c:v>39129</c:v>
                </c:pt>
                <c:pt idx="259">
                  <c:v>39133</c:v>
                </c:pt>
                <c:pt idx="260">
                  <c:v>39134</c:v>
                </c:pt>
                <c:pt idx="261">
                  <c:v>39135</c:v>
                </c:pt>
                <c:pt idx="262">
                  <c:v>39136</c:v>
                </c:pt>
                <c:pt idx="263">
                  <c:v>39139</c:v>
                </c:pt>
                <c:pt idx="264">
                  <c:v>39140</c:v>
                </c:pt>
                <c:pt idx="265">
                  <c:v>39141</c:v>
                </c:pt>
                <c:pt idx="266">
                  <c:v>39142</c:v>
                </c:pt>
                <c:pt idx="267">
                  <c:v>39143</c:v>
                </c:pt>
                <c:pt idx="268">
                  <c:v>39146</c:v>
                </c:pt>
                <c:pt idx="269">
                  <c:v>39147</c:v>
                </c:pt>
                <c:pt idx="270">
                  <c:v>39148</c:v>
                </c:pt>
                <c:pt idx="271">
                  <c:v>39149</c:v>
                </c:pt>
                <c:pt idx="272">
                  <c:v>39150</c:v>
                </c:pt>
                <c:pt idx="273">
                  <c:v>39153</c:v>
                </c:pt>
                <c:pt idx="274">
                  <c:v>39154</c:v>
                </c:pt>
                <c:pt idx="275">
                  <c:v>39155</c:v>
                </c:pt>
                <c:pt idx="276">
                  <c:v>39156</c:v>
                </c:pt>
                <c:pt idx="277">
                  <c:v>39157</c:v>
                </c:pt>
                <c:pt idx="278">
                  <c:v>39160</c:v>
                </c:pt>
                <c:pt idx="279">
                  <c:v>39161</c:v>
                </c:pt>
                <c:pt idx="280">
                  <c:v>39162</c:v>
                </c:pt>
                <c:pt idx="281">
                  <c:v>39163</c:v>
                </c:pt>
                <c:pt idx="282">
                  <c:v>39164</c:v>
                </c:pt>
                <c:pt idx="283">
                  <c:v>39167</c:v>
                </c:pt>
                <c:pt idx="284">
                  <c:v>39168</c:v>
                </c:pt>
                <c:pt idx="285">
                  <c:v>39169</c:v>
                </c:pt>
                <c:pt idx="286">
                  <c:v>39170</c:v>
                </c:pt>
                <c:pt idx="287">
                  <c:v>39171</c:v>
                </c:pt>
                <c:pt idx="288">
                  <c:v>39174</c:v>
                </c:pt>
                <c:pt idx="289">
                  <c:v>39175</c:v>
                </c:pt>
                <c:pt idx="290">
                  <c:v>39176</c:v>
                </c:pt>
                <c:pt idx="291">
                  <c:v>39177</c:v>
                </c:pt>
                <c:pt idx="292">
                  <c:v>39181</c:v>
                </c:pt>
                <c:pt idx="293">
                  <c:v>39182</c:v>
                </c:pt>
                <c:pt idx="294">
                  <c:v>39183</c:v>
                </c:pt>
                <c:pt idx="295">
                  <c:v>39184</c:v>
                </c:pt>
                <c:pt idx="296">
                  <c:v>39185</c:v>
                </c:pt>
                <c:pt idx="297">
                  <c:v>39188</c:v>
                </c:pt>
                <c:pt idx="298">
                  <c:v>39189</c:v>
                </c:pt>
                <c:pt idx="299">
                  <c:v>39190</c:v>
                </c:pt>
                <c:pt idx="300">
                  <c:v>39191</c:v>
                </c:pt>
                <c:pt idx="301">
                  <c:v>39192</c:v>
                </c:pt>
                <c:pt idx="302">
                  <c:v>39195</c:v>
                </c:pt>
                <c:pt idx="303">
                  <c:v>39196</c:v>
                </c:pt>
                <c:pt idx="304">
                  <c:v>39197</c:v>
                </c:pt>
                <c:pt idx="305">
                  <c:v>39198</c:v>
                </c:pt>
                <c:pt idx="306">
                  <c:v>39199</c:v>
                </c:pt>
                <c:pt idx="307">
                  <c:v>39202</c:v>
                </c:pt>
                <c:pt idx="308">
                  <c:v>39203</c:v>
                </c:pt>
                <c:pt idx="309">
                  <c:v>39204</c:v>
                </c:pt>
                <c:pt idx="310">
                  <c:v>39205</c:v>
                </c:pt>
                <c:pt idx="311">
                  <c:v>39206</c:v>
                </c:pt>
                <c:pt idx="312">
                  <c:v>39209</c:v>
                </c:pt>
                <c:pt idx="313">
                  <c:v>39210</c:v>
                </c:pt>
                <c:pt idx="314">
                  <c:v>39211</c:v>
                </c:pt>
                <c:pt idx="315">
                  <c:v>39212</c:v>
                </c:pt>
                <c:pt idx="316">
                  <c:v>39213</c:v>
                </c:pt>
                <c:pt idx="317">
                  <c:v>39216</c:v>
                </c:pt>
                <c:pt idx="318">
                  <c:v>39217</c:v>
                </c:pt>
                <c:pt idx="319">
                  <c:v>39218</c:v>
                </c:pt>
                <c:pt idx="320">
                  <c:v>39219</c:v>
                </c:pt>
                <c:pt idx="321">
                  <c:v>39220</c:v>
                </c:pt>
                <c:pt idx="322">
                  <c:v>39223</c:v>
                </c:pt>
                <c:pt idx="323">
                  <c:v>39224</c:v>
                </c:pt>
                <c:pt idx="324">
                  <c:v>39225</c:v>
                </c:pt>
                <c:pt idx="325">
                  <c:v>39226</c:v>
                </c:pt>
                <c:pt idx="326">
                  <c:v>39227</c:v>
                </c:pt>
                <c:pt idx="327">
                  <c:v>39231</c:v>
                </c:pt>
                <c:pt idx="328">
                  <c:v>39232</c:v>
                </c:pt>
                <c:pt idx="329">
                  <c:v>39233</c:v>
                </c:pt>
                <c:pt idx="330">
                  <c:v>39234</c:v>
                </c:pt>
                <c:pt idx="331">
                  <c:v>39237</c:v>
                </c:pt>
                <c:pt idx="332">
                  <c:v>39238</c:v>
                </c:pt>
                <c:pt idx="333">
                  <c:v>39239</c:v>
                </c:pt>
                <c:pt idx="334">
                  <c:v>39240</c:v>
                </c:pt>
                <c:pt idx="335">
                  <c:v>39241</c:v>
                </c:pt>
                <c:pt idx="336">
                  <c:v>39244</c:v>
                </c:pt>
                <c:pt idx="337">
                  <c:v>39245</c:v>
                </c:pt>
                <c:pt idx="338">
                  <c:v>39246</c:v>
                </c:pt>
                <c:pt idx="339">
                  <c:v>39247</c:v>
                </c:pt>
                <c:pt idx="340">
                  <c:v>39248</c:v>
                </c:pt>
                <c:pt idx="341">
                  <c:v>39251</c:v>
                </c:pt>
                <c:pt idx="342">
                  <c:v>39252</c:v>
                </c:pt>
                <c:pt idx="343">
                  <c:v>39253</c:v>
                </c:pt>
                <c:pt idx="344">
                  <c:v>39254</c:v>
                </c:pt>
                <c:pt idx="345">
                  <c:v>39255</c:v>
                </c:pt>
                <c:pt idx="346">
                  <c:v>39258</c:v>
                </c:pt>
                <c:pt idx="347">
                  <c:v>39259</c:v>
                </c:pt>
                <c:pt idx="348">
                  <c:v>39260</c:v>
                </c:pt>
                <c:pt idx="349">
                  <c:v>39261</c:v>
                </c:pt>
                <c:pt idx="350">
                  <c:v>39262</c:v>
                </c:pt>
                <c:pt idx="351">
                  <c:v>39265</c:v>
                </c:pt>
                <c:pt idx="352">
                  <c:v>39266</c:v>
                </c:pt>
                <c:pt idx="353">
                  <c:v>39268</c:v>
                </c:pt>
                <c:pt idx="354">
                  <c:v>39269</c:v>
                </c:pt>
                <c:pt idx="355">
                  <c:v>39272</c:v>
                </c:pt>
                <c:pt idx="356">
                  <c:v>39273</c:v>
                </c:pt>
                <c:pt idx="357">
                  <c:v>39274</c:v>
                </c:pt>
                <c:pt idx="358">
                  <c:v>39275</c:v>
                </c:pt>
                <c:pt idx="359">
                  <c:v>39276</c:v>
                </c:pt>
                <c:pt idx="360">
                  <c:v>39279</c:v>
                </c:pt>
                <c:pt idx="361">
                  <c:v>39280</c:v>
                </c:pt>
                <c:pt idx="362">
                  <c:v>39281</c:v>
                </c:pt>
                <c:pt idx="363">
                  <c:v>39282</c:v>
                </c:pt>
                <c:pt idx="364">
                  <c:v>39283</c:v>
                </c:pt>
                <c:pt idx="365">
                  <c:v>39286</c:v>
                </c:pt>
                <c:pt idx="366">
                  <c:v>39287</c:v>
                </c:pt>
                <c:pt idx="367">
                  <c:v>39288</c:v>
                </c:pt>
                <c:pt idx="368">
                  <c:v>39289</c:v>
                </c:pt>
                <c:pt idx="369">
                  <c:v>39290</c:v>
                </c:pt>
                <c:pt idx="370">
                  <c:v>39293</c:v>
                </c:pt>
                <c:pt idx="371">
                  <c:v>39294</c:v>
                </c:pt>
                <c:pt idx="372">
                  <c:v>39295</c:v>
                </c:pt>
                <c:pt idx="373">
                  <c:v>39296</c:v>
                </c:pt>
                <c:pt idx="374">
                  <c:v>39297</c:v>
                </c:pt>
                <c:pt idx="375">
                  <c:v>39300</c:v>
                </c:pt>
                <c:pt idx="376">
                  <c:v>39301</c:v>
                </c:pt>
                <c:pt idx="377">
                  <c:v>39302</c:v>
                </c:pt>
                <c:pt idx="378">
                  <c:v>39303</c:v>
                </c:pt>
                <c:pt idx="379">
                  <c:v>39304</c:v>
                </c:pt>
                <c:pt idx="380">
                  <c:v>39307</c:v>
                </c:pt>
                <c:pt idx="381">
                  <c:v>39308</c:v>
                </c:pt>
                <c:pt idx="382">
                  <c:v>39309</c:v>
                </c:pt>
                <c:pt idx="383">
                  <c:v>39310</c:v>
                </c:pt>
                <c:pt idx="384">
                  <c:v>39311</c:v>
                </c:pt>
                <c:pt idx="385">
                  <c:v>39314</c:v>
                </c:pt>
                <c:pt idx="386">
                  <c:v>39315</c:v>
                </c:pt>
                <c:pt idx="387">
                  <c:v>39316</c:v>
                </c:pt>
                <c:pt idx="388">
                  <c:v>39317</c:v>
                </c:pt>
                <c:pt idx="389">
                  <c:v>39318</c:v>
                </c:pt>
                <c:pt idx="390">
                  <c:v>39321</c:v>
                </c:pt>
                <c:pt idx="391">
                  <c:v>39322</c:v>
                </c:pt>
                <c:pt idx="392">
                  <c:v>39323</c:v>
                </c:pt>
                <c:pt idx="393">
                  <c:v>39324</c:v>
                </c:pt>
                <c:pt idx="394">
                  <c:v>39325</c:v>
                </c:pt>
                <c:pt idx="395">
                  <c:v>39329</c:v>
                </c:pt>
                <c:pt idx="396">
                  <c:v>39330</c:v>
                </c:pt>
                <c:pt idx="397">
                  <c:v>39331</c:v>
                </c:pt>
                <c:pt idx="398">
                  <c:v>39332</c:v>
                </c:pt>
                <c:pt idx="399">
                  <c:v>39335</c:v>
                </c:pt>
                <c:pt idx="400">
                  <c:v>39336</c:v>
                </c:pt>
                <c:pt idx="401">
                  <c:v>39337</c:v>
                </c:pt>
                <c:pt idx="402">
                  <c:v>39338</c:v>
                </c:pt>
                <c:pt idx="403">
                  <c:v>39339</c:v>
                </c:pt>
                <c:pt idx="404">
                  <c:v>39342</c:v>
                </c:pt>
                <c:pt idx="405">
                  <c:v>39343</c:v>
                </c:pt>
                <c:pt idx="406">
                  <c:v>39344</c:v>
                </c:pt>
                <c:pt idx="407">
                  <c:v>39345</c:v>
                </c:pt>
                <c:pt idx="408">
                  <c:v>39346</c:v>
                </c:pt>
                <c:pt idx="409">
                  <c:v>39349</c:v>
                </c:pt>
                <c:pt idx="410">
                  <c:v>39350</c:v>
                </c:pt>
                <c:pt idx="411">
                  <c:v>39351</c:v>
                </c:pt>
                <c:pt idx="412">
                  <c:v>39352</c:v>
                </c:pt>
                <c:pt idx="413">
                  <c:v>39353</c:v>
                </c:pt>
                <c:pt idx="414">
                  <c:v>39356</c:v>
                </c:pt>
                <c:pt idx="415">
                  <c:v>39357</c:v>
                </c:pt>
                <c:pt idx="416">
                  <c:v>39358</c:v>
                </c:pt>
                <c:pt idx="417">
                  <c:v>39359</c:v>
                </c:pt>
                <c:pt idx="418">
                  <c:v>39360</c:v>
                </c:pt>
                <c:pt idx="419">
                  <c:v>39363</c:v>
                </c:pt>
                <c:pt idx="420">
                  <c:v>39364</c:v>
                </c:pt>
                <c:pt idx="421">
                  <c:v>39365</c:v>
                </c:pt>
                <c:pt idx="422">
                  <c:v>39366</c:v>
                </c:pt>
                <c:pt idx="423">
                  <c:v>39367</c:v>
                </c:pt>
                <c:pt idx="424">
                  <c:v>39370</c:v>
                </c:pt>
                <c:pt idx="425">
                  <c:v>39371</c:v>
                </c:pt>
                <c:pt idx="426">
                  <c:v>39372</c:v>
                </c:pt>
                <c:pt idx="427">
                  <c:v>39373</c:v>
                </c:pt>
                <c:pt idx="428">
                  <c:v>39374</c:v>
                </c:pt>
                <c:pt idx="429">
                  <c:v>39377</c:v>
                </c:pt>
                <c:pt idx="430">
                  <c:v>39378</c:v>
                </c:pt>
                <c:pt idx="431">
                  <c:v>39379</c:v>
                </c:pt>
                <c:pt idx="432">
                  <c:v>39380</c:v>
                </c:pt>
                <c:pt idx="433">
                  <c:v>39381</c:v>
                </c:pt>
                <c:pt idx="434">
                  <c:v>39384</c:v>
                </c:pt>
                <c:pt idx="435">
                  <c:v>39385</c:v>
                </c:pt>
                <c:pt idx="436">
                  <c:v>39386</c:v>
                </c:pt>
                <c:pt idx="437">
                  <c:v>39387</c:v>
                </c:pt>
                <c:pt idx="438">
                  <c:v>39388</c:v>
                </c:pt>
                <c:pt idx="439">
                  <c:v>39391</c:v>
                </c:pt>
                <c:pt idx="440">
                  <c:v>39392</c:v>
                </c:pt>
                <c:pt idx="441">
                  <c:v>39393</c:v>
                </c:pt>
                <c:pt idx="442">
                  <c:v>39394</c:v>
                </c:pt>
                <c:pt idx="443">
                  <c:v>39395</c:v>
                </c:pt>
                <c:pt idx="444">
                  <c:v>39398</c:v>
                </c:pt>
                <c:pt idx="445">
                  <c:v>39399</c:v>
                </c:pt>
                <c:pt idx="446">
                  <c:v>39400</c:v>
                </c:pt>
                <c:pt idx="447">
                  <c:v>39401</c:v>
                </c:pt>
                <c:pt idx="448">
                  <c:v>39402</c:v>
                </c:pt>
                <c:pt idx="449">
                  <c:v>39405</c:v>
                </c:pt>
                <c:pt idx="450">
                  <c:v>39406</c:v>
                </c:pt>
                <c:pt idx="451">
                  <c:v>39407</c:v>
                </c:pt>
                <c:pt idx="452">
                  <c:v>39409</c:v>
                </c:pt>
                <c:pt idx="453">
                  <c:v>39412</c:v>
                </c:pt>
                <c:pt idx="454">
                  <c:v>39413</c:v>
                </c:pt>
                <c:pt idx="455">
                  <c:v>39414</c:v>
                </c:pt>
                <c:pt idx="456">
                  <c:v>39415</c:v>
                </c:pt>
                <c:pt idx="457">
                  <c:v>39416</c:v>
                </c:pt>
                <c:pt idx="458">
                  <c:v>39419</c:v>
                </c:pt>
                <c:pt idx="459">
                  <c:v>39420</c:v>
                </c:pt>
                <c:pt idx="460">
                  <c:v>39421</c:v>
                </c:pt>
                <c:pt idx="461">
                  <c:v>39422</c:v>
                </c:pt>
                <c:pt idx="462">
                  <c:v>39423</c:v>
                </c:pt>
                <c:pt idx="463">
                  <c:v>39426</c:v>
                </c:pt>
                <c:pt idx="464">
                  <c:v>39427</c:v>
                </c:pt>
                <c:pt idx="465">
                  <c:v>39428</c:v>
                </c:pt>
                <c:pt idx="466">
                  <c:v>39429</c:v>
                </c:pt>
                <c:pt idx="467">
                  <c:v>39430</c:v>
                </c:pt>
                <c:pt idx="468">
                  <c:v>39433</c:v>
                </c:pt>
                <c:pt idx="469">
                  <c:v>39434</c:v>
                </c:pt>
                <c:pt idx="470">
                  <c:v>39435</c:v>
                </c:pt>
                <c:pt idx="471">
                  <c:v>39436</c:v>
                </c:pt>
                <c:pt idx="472">
                  <c:v>39437</c:v>
                </c:pt>
                <c:pt idx="473">
                  <c:v>39440</c:v>
                </c:pt>
                <c:pt idx="474">
                  <c:v>39442</c:v>
                </c:pt>
                <c:pt idx="475">
                  <c:v>39443</c:v>
                </c:pt>
                <c:pt idx="476">
                  <c:v>39444</c:v>
                </c:pt>
                <c:pt idx="477">
                  <c:v>39447</c:v>
                </c:pt>
                <c:pt idx="478">
                  <c:v>39449</c:v>
                </c:pt>
                <c:pt idx="479">
                  <c:v>39450</c:v>
                </c:pt>
                <c:pt idx="480">
                  <c:v>39451</c:v>
                </c:pt>
                <c:pt idx="481">
                  <c:v>39454</c:v>
                </c:pt>
                <c:pt idx="482">
                  <c:v>39455</c:v>
                </c:pt>
                <c:pt idx="483">
                  <c:v>39456</c:v>
                </c:pt>
                <c:pt idx="484">
                  <c:v>39457</c:v>
                </c:pt>
                <c:pt idx="485">
                  <c:v>39458</c:v>
                </c:pt>
                <c:pt idx="486">
                  <c:v>39461</c:v>
                </c:pt>
                <c:pt idx="487">
                  <c:v>39462</c:v>
                </c:pt>
                <c:pt idx="488">
                  <c:v>39463</c:v>
                </c:pt>
                <c:pt idx="489">
                  <c:v>39464</c:v>
                </c:pt>
                <c:pt idx="490">
                  <c:v>39465</c:v>
                </c:pt>
                <c:pt idx="491">
                  <c:v>39469</c:v>
                </c:pt>
                <c:pt idx="492">
                  <c:v>39470</c:v>
                </c:pt>
                <c:pt idx="493">
                  <c:v>39471</c:v>
                </c:pt>
                <c:pt idx="494">
                  <c:v>39472</c:v>
                </c:pt>
                <c:pt idx="495">
                  <c:v>39475</c:v>
                </c:pt>
                <c:pt idx="496">
                  <c:v>39476</c:v>
                </c:pt>
                <c:pt idx="497">
                  <c:v>39477</c:v>
                </c:pt>
                <c:pt idx="498">
                  <c:v>39478</c:v>
                </c:pt>
                <c:pt idx="499">
                  <c:v>39479</c:v>
                </c:pt>
                <c:pt idx="500">
                  <c:v>39482</c:v>
                </c:pt>
                <c:pt idx="501">
                  <c:v>39483</c:v>
                </c:pt>
                <c:pt idx="502">
                  <c:v>39484</c:v>
                </c:pt>
                <c:pt idx="503">
                  <c:v>39485</c:v>
                </c:pt>
                <c:pt idx="504">
                  <c:v>39486</c:v>
                </c:pt>
                <c:pt idx="505">
                  <c:v>39489</c:v>
                </c:pt>
                <c:pt idx="506">
                  <c:v>39490</c:v>
                </c:pt>
                <c:pt idx="507">
                  <c:v>39491</c:v>
                </c:pt>
                <c:pt idx="508">
                  <c:v>39492</c:v>
                </c:pt>
                <c:pt idx="509">
                  <c:v>39493</c:v>
                </c:pt>
                <c:pt idx="510">
                  <c:v>39497</c:v>
                </c:pt>
                <c:pt idx="511">
                  <c:v>39498</c:v>
                </c:pt>
                <c:pt idx="512">
                  <c:v>39499</c:v>
                </c:pt>
                <c:pt idx="513">
                  <c:v>39500</c:v>
                </c:pt>
                <c:pt idx="514">
                  <c:v>39503</c:v>
                </c:pt>
                <c:pt idx="515">
                  <c:v>39504</c:v>
                </c:pt>
                <c:pt idx="516">
                  <c:v>39505</c:v>
                </c:pt>
                <c:pt idx="517">
                  <c:v>39506</c:v>
                </c:pt>
                <c:pt idx="518">
                  <c:v>39507</c:v>
                </c:pt>
                <c:pt idx="519">
                  <c:v>39510</c:v>
                </c:pt>
                <c:pt idx="520">
                  <c:v>39511</c:v>
                </c:pt>
                <c:pt idx="521">
                  <c:v>39512</c:v>
                </c:pt>
                <c:pt idx="522">
                  <c:v>39513</c:v>
                </c:pt>
                <c:pt idx="523">
                  <c:v>39514</c:v>
                </c:pt>
                <c:pt idx="524">
                  <c:v>39517</c:v>
                </c:pt>
                <c:pt idx="525">
                  <c:v>39518</c:v>
                </c:pt>
                <c:pt idx="526">
                  <c:v>39519</c:v>
                </c:pt>
                <c:pt idx="527">
                  <c:v>39520</c:v>
                </c:pt>
                <c:pt idx="528">
                  <c:v>39521</c:v>
                </c:pt>
                <c:pt idx="529">
                  <c:v>39524</c:v>
                </c:pt>
                <c:pt idx="530">
                  <c:v>39525</c:v>
                </c:pt>
                <c:pt idx="531">
                  <c:v>39526</c:v>
                </c:pt>
                <c:pt idx="532">
                  <c:v>39527</c:v>
                </c:pt>
                <c:pt idx="533">
                  <c:v>39531</c:v>
                </c:pt>
                <c:pt idx="534">
                  <c:v>39532</c:v>
                </c:pt>
                <c:pt idx="535">
                  <c:v>39533</c:v>
                </c:pt>
                <c:pt idx="536">
                  <c:v>39534</c:v>
                </c:pt>
                <c:pt idx="537">
                  <c:v>39535</c:v>
                </c:pt>
                <c:pt idx="538">
                  <c:v>39538</c:v>
                </c:pt>
                <c:pt idx="539">
                  <c:v>39539</c:v>
                </c:pt>
                <c:pt idx="540">
                  <c:v>39540</c:v>
                </c:pt>
                <c:pt idx="541">
                  <c:v>39541</c:v>
                </c:pt>
                <c:pt idx="542">
                  <c:v>39542</c:v>
                </c:pt>
                <c:pt idx="543">
                  <c:v>39545</c:v>
                </c:pt>
                <c:pt idx="544">
                  <c:v>39546</c:v>
                </c:pt>
                <c:pt idx="545">
                  <c:v>39547</c:v>
                </c:pt>
                <c:pt idx="546">
                  <c:v>39548</c:v>
                </c:pt>
                <c:pt idx="547">
                  <c:v>39549</c:v>
                </c:pt>
                <c:pt idx="548">
                  <c:v>39552</c:v>
                </c:pt>
                <c:pt idx="549">
                  <c:v>39553</c:v>
                </c:pt>
                <c:pt idx="550">
                  <c:v>39554</c:v>
                </c:pt>
                <c:pt idx="551">
                  <c:v>39555</c:v>
                </c:pt>
                <c:pt idx="552">
                  <c:v>39556</c:v>
                </c:pt>
                <c:pt idx="553">
                  <c:v>39559</c:v>
                </c:pt>
                <c:pt idx="554">
                  <c:v>39560</c:v>
                </c:pt>
                <c:pt idx="555">
                  <c:v>39561</c:v>
                </c:pt>
                <c:pt idx="556">
                  <c:v>39562</c:v>
                </c:pt>
                <c:pt idx="557">
                  <c:v>39563</c:v>
                </c:pt>
                <c:pt idx="558">
                  <c:v>39566</c:v>
                </c:pt>
                <c:pt idx="559">
                  <c:v>39567</c:v>
                </c:pt>
                <c:pt idx="560">
                  <c:v>39568</c:v>
                </c:pt>
                <c:pt idx="561">
                  <c:v>39569</c:v>
                </c:pt>
                <c:pt idx="562">
                  <c:v>39570</c:v>
                </c:pt>
                <c:pt idx="563">
                  <c:v>39573</c:v>
                </c:pt>
                <c:pt idx="564">
                  <c:v>39574</c:v>
                </c:pt>
                <c:pt idx="565">
                  <c:v>39575</c:v>
                </c:pt>
                <c:pt idx="566">
                  <c:v>39576</c:v>
                </c:pt>
                <c:pt idx="567">
                  <c:v>39577</c:v>
                </c:pt>
                <c:pt idx="568">
                  <c:v>39580</c:v>
                </c:pt>
                <c:pt idx="569">
                  <c:v>39581</c:v>
                </c:pt>
                <c:pt idx="570">
                  <c:v>39582</c:v>
                </c:pt>
                <c:pt idx="571">
                  <c:v>39583</c:v>
                </c:pt>
                <c:pt idx="572">
                  <c:v>39584</c:v>
                </c:pt>
                <c:pt idx="573">
                  <c:v>39587</c:v>
                </c:pt>
                <c:pt idx="574">
                  <c:v>39588</c:v>
                </c:pt>
                <c:pt idx="575">
                  <c:v>39589</c:v>
                </c:pt>
                <c:pt idx="576">
                  <c:v>39590</c:v>
                </c:pt>
                <c:pt idx="577">
                  <c:v>39591</c:v>
                </c:pt>
                <c:pt idx="578">
                  <c:v>39595</c:v>
                </c:pt>
                <c:pt idx="579">
                  <c:v>39596</c:v>
                </c:pt>
                <c:pt idx="580">
                  <c:v>39597</c:v>
                </c:pt>
                <c:pt idx="581">
                  <c:v>39598</c:v>
                </c:pt>
                <c:pt idx="582">
                  <c:v>39601</c:v>
                </c:pt>
                <c:pt idx="583">
                  <c:v>39602</c:v>
                </c:pt>
                <c:pt idx="584">
                  <c:v>39603</c:v>
                </c:pt>
                <c:pt idx="585">
                  <c:v>39604</c:v>
                </c:pt>
                <c:pt idx="586">
                  <c:v>39605</c:v>
                </c:pt>
                <c:pt idx="587">
                  <c:v>39608</c:v>
                </c:pt>
                <c:pt idx="588">
                  <c:v>39609</c:v>
                </c:pt>
                <c:pt idx="589">
                  <c:v>39610</c:v>
                </c:pt>
                <c:pt idx="590">
                  <c:v>39611</c:v>
                </c:pt>
                <c:pt idx="591">
                  <c:v>39612</c:v>
                </c:pt>
                <c:pt idx="592">
                  <c:v>39615</c:v>
                </c:pt>
                <c:pt idx="593">
                  <c:v>39616</c:v>
                </c:pt>
                <c:pt idx="594">
                  <c:v>39617</c:v>
                </c:pt>
                <c:pt idx="595">
                  <c:v>39618</c:v>
                </c:pt>
                <c:pt idx="596">
                  <c:v>39619</c:v>
                </c:pt>
                <c:pt idx="597">
                  <c:v>39622</c:v>
                </c:pt>
                <c:pt idx="598">
                  <c:v>39623</c:v>
                </c:pt>
                <c:pt idx="599">
                  <c:v>39624</c:v>
                </c:pt>
                <c:pt idx="600">
                  <c:v>39625</c:v>
                </c:pt>
                <c:pt idx="601">
                  <c:v>39626</c:v>
                </c:pt>
                <c:pt idx="602">
                  <c:v>39629</c:v>
                </c:pt>
                <c:pt idx="603">
                  <c:v>39630</c:v>
                </c:pt>
                <c:pt idx="604">
                  <c:v>39631</c:v>
                </c:pt>
                <c:pt idx="605">
                  <c:v>39632</c:v>
                </c:pt>
                <c:pt idx="606">
                  <c:v>39636</c:v>
                </c:pt>
                <c:pt idx="607">
                  <c:v>39637</c:v>
                </c:pt>
                <c:pt idx="608">
                  <c:v>39638</c:v>
                </c:pt>
                <c:pt idx="609">
                  <c:v>39639</c:v>
                </c:pt>
                <c:pt idx="610">
                  <c:v>39640</c:v>
                </c:pt>
                <c:pt idx="611">
                  <c:v>39643</c:v>
                </c:pt>
                <c:pt idx="612">
                  <c:v>39644</c:v>
                </c:pt>
                <c:pt idx="613">
                  <c:v>39645</c:v>
                </c:pt>
                <c:pt idx="614">
                  <c:v>39646</c:v>
                </c:pt>
                <c:pt idx="615">
                  <c:v>39647</c:v>
                </c:pt>
                <c:pt idx="616">
                  <c:v>39650</c:v>
                </c:pt>
                <c:pt idx="617">
                  <c:v>39651</c:v>
                </c:pt>
                <c:pt idx="618">
                  <c:v>39652</c:v>
                </c:pt>
                <c:pt idx="619">
                  <c:v>39653</c:v>
                </c:pt>
                <c:pt idx="620">
                  <c:v>39654</c:v>
                </c:pt>
                <c:pt idx="621">
                  <c:v>39657</c:v>
                </c:pt>
                <c:pt idx="622">
                  <c:v>39658</c:v>
                </c:pt>
                <c:pt idx="623">
                  <c:v>39659</c:v>
                </c:pt>
                <c:pt idx="624">
                  <c:v>39660</c:v>
                </c:pt>
                <c:pt idx="625">
                  <c:v>39661</c:v>
                </c:pt>
                <c:pt idx="626">
                  <c:v>39664</c:v>
                </c:pt>
                <c:pt idx="627">
                  <c:v>39665</c:v>
                </c:pt>
                <c:pt idx="628">
                  <c:v>39666</c:v>
                </c:pt>
                <c:pt idx="629">
                  <c:v>39667</c:v>
                </c:pt>
                <c:pt idx="630">
                  <c:v>39668</c:v>
                </c:pt>
                <c:pt idx="631">
                  <c:v>39671</c:v>
                </c:pt>
                <c:pt idx="632">
                  <c:v>39672</c:v>
                </c:pt>
                <c:pt idx="633">
                  <c:v>39673</c:v>
                </c:pt>
                <c:pt idx="634">
                  <c:v>39674</c:v>
                </c:pt>
                <c:pt idx="635">
                  <c:v>39675</c:v>
                </c:pt>
                <c:pt idx="636">
                  <c:v>39678</c:v>
                </c:pt>
                <c:pt idx="637">
                  <c:v>39679</c:v>
                </c:pt>
                <c:pt idx="638">
                  <c:v>39680</c:v>
                </c:pt>
                <c:pt idx="639">
                  <c:v>39681</c:v>
                </c:pt>
                <c:pt idx="640">
                  <c:v>39682</c:v>
                </c:pt>
                <c:pt idx="641">
                  <c:v>39685</c:v>
                </c:pt>
                <c:pt idx="642">
                  <c:v>39686</c:v>
                </c:pt>
                <c:pt idx="643">
                  <c:v>39687</c:v>
                </c:pt>
                <c:pt idx="644">
                  <c:v>39688</c:v>
                </c:pt>
                <c:pt idx="645">
                  <c:v>39689</c:v>
                </c:pt>
                <c:pt idx="646">
                  <c:v>39693</c:v>
                </c:pt>
                <c:pt idx="647">
                  <c:v>39694</c:v>
                </c:pt>
                <c:pt idx="648">
                  <c:v>39695</c:v>
                </c:pt>
                <c:pt idx="649">
                  <c:v>39696</c:v>
                </c:pt>
                <c:pt idx="650">
                  <c:v>39699</c:v>
                </c:pt>
                <c:pt idx="651">
                  <c:v>39700</c:v>
                </c:pt>
                <c:pt idx="652">
                  <c:v>39701</c:v>
                </c:pt>
                <c:pt idx="653">
                  <c:v>39702</c:v>
                </c:pt>
                <c:pt idx="654">
                  <c:v>39703</c:v>
                </c:pt>
                <c:pt idx="655">
                  <c:v>39706</c:v>
                </c:pt>
                <c:pt idx="656">
                  <c:v>39707</c:v>
                </c:pt>
                <c:pt idx="657">
                  <c:v>39708</c:v>
                </c:pt>
                <c:pt idx="658">
                  <c:v>39709</c:v>
                </c:pt>
                <c:pt idx="659">
                  <c:v>39710</c:v>
                </c:pt>
                <c:pt idx="660">
                  <c:v>39713</c:v>
                </c:pt>
                <c:pt idx="661">
                  <c:v>39714</c:v>
                </c:pt>
                <c:pt idx="662">
                  <c:v>39715</c:v>
                </c:pt>
                <c:pt idx="663">
                  <c:v>39716</c:v>
                </c:pt>
                <c:pt idx="664">
                  <c:v>39717</c:v>
                </c:pt>
                <c:pt idx="665">
                  <c:v>39720</c:v>
                </c:pt>
                <c:pt idx="666">
                  <c:v>39721</c:v>
                </c:pt>
                <c:pt idx="667">
                  <c:v>39722</c:v>
                </c:pt>
                <c:pt idx="668">
                  <c:v>39723</c:v>
                </c:pt>
                <c:pt idx="669">
                  <c:v>39724</c:v>
                </c:pt>
                <c:pt idx="670">
                  <c:v>39727</c:v>
                </c:pt>
                <c:pt idx="671">
                  <c:v>39728</c:v>
                </c:pt>
                <c:pt idx="672">
                  <c:v>39729</c:v>
                </c:pt>
                <c:pt idx="673">
                  <c:v>39730</c:v>
                </c:pt>
                <c:pt idx="674">
                  <c:v>39731</c:v>
                </c:pt>
                <c:pt idx="675">
                  <c:v>39734</c:v>
                </c:pt>
                <c:pt idx="676">
                  <c:v>39735</c:v>
                </c:pt>
                <c:pt idx="677">
                  <c:v>39736</c:v>
                </c:pt>
                <c:pt idx="678">
                  <c:v>39737</c:v>
                </c:pt>
                <c:pt idx="679">
                  <c:v>39738</c:v>
                </c:pt>
                <c:pt idx="680">
                  <c:v>39741</c:v>
                </c:pt>
                <c:pt idx="681">
                  <c:v>39742</c:v>
                </c:pt>
                <c:pt idx="682">
                  <c:v>39743</c:v>
                </c:pt>
                <c:pt idx="683">
                  <c:v>39744</c:v>
                </c:pt>
                <c:pt idx="684">
                  <c:v>39745</c:v>
                </c:pt>
                <c:pt idx="685">
                  <c:v>39748</c:v>
                </c:pt>
                <c:pt idx="686">
                  <c:v>39749</c:v>
                </c:pt>
                <c:pt idx="687">
                  <c:v>39750</c:v>
                </c:pt>
                <c:pt idx="688">
                  <c:v>39751</c:v>
                </c:pt>
                <c:pt idx="689">
                  <c:v>39752</c:v>
                </c:pt>
                <c:pt idx="690">
                  <c:v>39755</c:v>
                </c:pt>
                <c:pt idx="691">
                  <c:v>39756</c:v>
                </c:pt>
                <c:pt idx="692">
                  <c:v>39757</c:v>
                </c:pt>
                <c:pt idx="693">
                  <c:v>39758</c:v>
                </c:pt>
                <c:pt idx="694">
                  <c:v>39759</c:v>
                </c:pt>
                <c:pt idx="695">
                  <c:v>39762</c:v>
                </c:pt>
                <c:pt idx="696">
                  <c:v>39763</c:v>
                </c:pt>
                <c:pt idx="697">
                  <c:v>39764</c:v>
                </c:pt>
                <c:pt idx="698">
                  <c:v>39765</c:v>
                </c:pt>
                <c:pt idx="699">
                  <c:v>39766</c:v>
                </c:pt>
                <c:pt idx="700">
                  <c:v>39769</c:v>
                </c:pt>
                <c:pt idx="701">
                  <c:v>39770</c:v>
                </c:pt>
                <c:pt idx="702">
                  <c:v>39771</c:v>
                </c:pt>
                <c:pt idx="703">
                  <c:v>39772</c:v>
                </c:pt>
                <c:pt idx="704">
                  <c:v>39773</c:v>
                </c:pt>
                <c:pt idx="705">
                  <c:v>39776</c:v>
                </c:pt>
                <c:pt idx="706">
                  <c:v>39777</c:v>
                </c:pt>
                <c:pt idx="707">
                  <c:v>39778</c:v>
                </c:pt>
                <c:pt idx="708">
                  <c:v>39780</c:v>
                </c:pt>
                <c:pt idx="709">
                  <c:v>39783</c:v>
                </c:pt>
                <c:pt idx="710">
                  <c:v>39784</c:v>
                </c:pt>
                <c:pt idx="711">
                  <c:v>39785</c:v>
                </c:pt>
                <c:pt idx="712">
                  <c:v>39786</c:v>
                </c:pt>
                <c:pt idx="713">
                  <c:v>39787</c:v>
                </c:pt>
                <c:pt idx="714">
                  <c:v>39790</c:v>
                </c:pt>
                <c:pt idx="715">
                  <c:v>39791</c:v>
                </c:pt>
                <c:pt idx="716">
                  <c:v>39792</c:v>
                </c:pt>
                <c:pt idx="717">
                  <c:v>39793</c:v>
                </c:pt>
                <c:pt idx="718">
                  <c:v>39794</c:v>
                </c:pt>
                <c:pt idx="719">
                  <c:v>39797</c:v>
                </c:pt>
                <c:pt idx="720">
                  <c:v>39798</c:v>
                </c:pt>
                <c:pt idx="721">
                  <c:v>39799</c:v>
                </c:pt>
                <c:pt idx="722">
                  <c:v>39800</c:v>
                </c:pt>
                <c:pt idx="723">
                  <c:v>39801</c:v>
                </c:pt>
                <c:pt idx="724">
                  <c:v>39804</c:v>
                </c:pt>
                <c:pt idx="725">
                  <c:v>39805</c:v>
                </c:pt>
                <c:pt idx="726">
                  <c:v>39806</c:v>
                </c:pt>
                <c:pt idx="727">
                  <c:v>39808</c:v>
                </c:pt>
                <c:pt idx="728">
                  <c:v>39811</c:v>
                </c:pt>
                <c:pt idx="729">
                  <c:v>39812</c:v>
                </c:pt>
                <c:pt idx="730">
                  <c:v>39813</c:v>
                </c:pt>
                <c:pt idx="731">
                  <c:v>39815</c:v>
                </c:pt>
                <c:pt idx="732">
                  <c:v>39818</c:v>
                </c:pt>
                <c:pt idx="733">
                  <c:v>39819</c:v>
                </c:pt>
                <c:pt idx="734">
                  <c:v>39820</c:v>
                </c:pt>
                <c:pt idx="735">
                  <c:v>39821</c:v>
                </c:pt>
                <c:pt idx="736">
                  <c:v>39822</c:v>
                </c:pt>
                <c:pt idx="737">
                  <c:v>39825</c:v>
                </c:pt>
                <c:pt idx="738">
                  <c:v>39826</c:v>
                </c:pt>
                <c:pt idx="739">
                  <c:v>39827</c:v>
                </c:pt>
                <c:pt idx="740">
                  <c:v>39828</c:v>
                </c:pt>
                <c:pt idx="741">
                  <c:v>39829</c:v>
                </c:pt>
                <c:pt idx="742">
                  <c:v>39833</c:v>
                </c:pt>
                <c:pt idx="743">
                  <c:v>39834</c:v>
                </c:pt>
                <c:pt idx="744">
                  <c:v>39835</c:v>
                </c:pt>
                <c:pt idx="745">
                  <c:v>39836</c:v>
                </c:pt>
                <c:pt idx="746">
                  <c:v>39839</c:v>
                </c:pt>
                <c:pt idx="747">
                  <c:v>39840</c:v>
                </c:pt>
                <c:pt idx="748">
                  <c:v>39841</c:v>
                </c:pt>
                <c:pt idx="749">
                  <c:v>39842</c:v>
                </c:pt>
                <c:pt idx="750">
                  <c:v>39843</c:v>
                </c:pt>
                <c:pt idx="751">
                  <c:v>39846</c:v>
                </c:pt>
                <c:pt idx="752">
                  <c:v>39847</c:v>
                </c:pt>
                <c:pt idx="753">
                  <c:v>39848</c:v>
                </c:pt>
                <c:pt idx="754">
                  <c:v>39849</c:v>
                </c:pt>
                <c:pt idx="755">
                  <c:v>39850</c:v>
                </c:pt>
                <c:pt idx="756">
                  <c:v>39853</c:v>
                </c:pt>
                <c:pt idx="757">
                  <c:v>39854</c:v>
                </c:pt>
                <c:pt idx="758">
                  <c:v>39855</c:v>
                </c:pt>
                <c:pt idx="759">
                  <c:v>39856</c:v>
                </c:pt>
                <c:pt idx="760">
                  <c:v>39857</c:v>
                </c:pt>
                <c:pt idx="761">
                  <c:v>39861</c:v>
                </c:pt>
                <c:pt idx="762">
                  <c:v>39862</c:v>
                </c:pt>
                <c:pt idx="763">
                  <c:v>39863</c:v>
                </c:pt>
                <c:pt idx="764">
                  <c:v>39864</c:v>
                </c:pt>
                <c:pt idx="765">
                  <c:v>39867</c:v>
                </c:pt>
                <c:pt idx="766">
                  <c:v>39868</c:v>
                </c:pt>
                <c:pt idx="767">
                  <c:v>39869</c:v>
                </c:pt>
                <c:pt idx="768">
                  <c:v>39870</c:v>
                </c:pt>
                <c:pt idx="769">
                  <c:v>39871</c:v>
                </c:pt>
                <c:pt idx="770">
                  <c:v>39874</c:v>
                </c:pt>
                <c:pt idx="771">
                  <c:v>39875</c:v>
                </c:pt>
                <c:pt idx="772">
                  <c:v>39876</c:v>
                </c:pt>
                <c:pt idx="773">
                  <c:v>39877</c:v>
                </c:pt>
                <c:pt idx="774">
                  <c:v>39878</c:v>
                </c:pt>
                <c:pt idx="775">
                  <c:v>39881</c:v>
                </c:pt>
                <c:pt idx="776">
                  <c:v>39882</c:v>
                </c:pt>
                <c:pt idx="777">
                  <c:v>39883</c:v>
                </c:pt>
                <c:pt idx="778">
                  <c:v>39884</c:v>
                </c:pt>
                <c:pt idx="779">
                  <c:v>39885</c:v>
                </c:pt>
                <c:pt idx="780">
                  <c:v>39888</c:v>
                </c:pt>
                <c:pt idx="781">
                  <c:v>39889</c:v>
                </c:pt>
                <c:pt idx="782">
                  <c:v>39890</c:v>
                </c:pt>
                <c:pt idx="783">
                  <c:v>39891</c:v>
                </c:pt>
                <c:pt idx="784">
                  <c:v>39892</c:v>
                </c:pt>
                <c:pt idx="785">
                  <c:v>39895</c:v>
                </c:pt>
                <c:pt idx="786">
                  <c:v>39896</c:v>
                </c:pt>
                <c:pt idx="787">
                  <c:v>39897</c:v>
                </c:pt>
                <c:pt idx="788">
                  <c:v>39898</c:v>
                </c:pt>
                <c:pt idx="789">
                  <c:v>39899</c:v>
                </c:pt>
                <c:pt idx="790">
                  <c:v>39902</c:v>
                </c:pt>
                <c:pt idx="791">
                  <c:v>39903</c:v>
                </c:pt>
                <c:pt idx="792">
                  <c:v>39904</c:v>
                </c:pt>
                <c:pt idx="793">
                  <c:v>39905</c:v>
                </c:pt>
                <c:pt idx="794">
                  <c:v>39906</c:v>
                </c:pt>
                <c:pt idx="795">
                  <c:v>39909</c:v>
                </c:pt>
                <c:pt idx="796">
                  <c:v>39910</c:v>
                </c:pt>
                <c:pt idx="797">
                  <c:v>39911</c:v>
                </c:pt>
                <c:pt idx="798">
                  <c:v>39912</c:v>
                </c:pt>
                <c:pt idx="799">
                  <c:v>39916</c:v>
                </c:pt>
                <c:pt idx="800">
                  <c:v>39917</c:v>
                </c:pt>
                <c:pt idx="801">
                  <c:v>39918</c:v>
                </c:pt>
                <c:pt idx="802">
                  <c:v>39919</c:v>
                </c:pt>
                <c:pt idx="803">
                  <c:v>39920</c:v>
                </c:pt>
                <c:pt idx="804">
                  <c:v>39923</c:v>
                </c:pt>
                <c:pt idx="805">
                  <c:v>39924</c:v>
                </c:pt>
                <c:pt idx="806">
                  <c:v>39925</c:v>
                </c:pt>
                <c:pt idx="807">
                  <c:v>39926</c:v>
                </c:pt>
                <c:pt idx="808">
                  <c:v>39927</c:v>
                </c:pt>
                <c:pt idx="809">
                  <c:v>39930</c:v>
                </c:pt>
                <c:pt idx="810">
                  <c:v>39931</c:v>
                </c:pt>
                <c:pt idx="811">
                  <c:v>39932</c:v>
                </c:pt>
                <c:pt idx="812">
                  <c:v>39933</c:v>
                </c:pt>
                <c:pt idx="813">
                  <c:v>39934</c:v>
                </c:pt>
                <c:pt idx="814">
                  <c:v>39937</c:v>
                </c:pt>
                <c:pt idx="815">
                  <c:v>39938</c:v>
                </c:pt>
                <c:pt idx="816">
                  <c:v>39939</c:v>
                </c:pt>
                <c:pt idx="817">
                  <c:v>39940</c:v>
                </c:pt>
                <c:pt idx="818">
                  <c:v>39941</c:v>
                </c:pt>
                <c:pt idx="819">
                  <c:v>39944</c:v>
                </c:pt>
                <c:pt idx="820">
                  <c:v>39945</c:v>
                </c:pt>
                <c:pt idx="821">
                  <c:v>39946</c:v>
                </c:pt>
                <c:pt idx="822">
                  <c:v>39947</c:v>
                </c:pt>
                <c:pt idx="823">
                  <c:v>39948</c:v>
                </c:pt>
                <c:pt idx="824">
                  <c:v>39951</c:v>
                </c:pt>
                <c:pt idx="825">
                  <c:v>39952</c:v>
                </c:pt>
                <c:pt idx="826">
                  <c:v>39953</c:v>
                </c:pt>
                <c:pt idx="827">
                  <c:v>39954</c:v>
                </c:pt>
                <c:pt idx="828">
                  <c:v>39955</c:v>
                </c:pt>
                <c:pt idx="829">
                  <c:v>39959</c:v>
                </c:pt>
                <c:pt idx="830">
                  <c:v>39960</c:v>
                </c:pt>
                <c:pt idx="831">
                  <c:v>39961</c:v>
                </c:pt>
                <c:pt idx="832">
                  <c:v>39962</c:v>
                </c:pt>
                <c:pt idx="833">
                  <c:v>39965</c:v>
                </c:pt>
                <c:pt idx="834">
                  <c:v>39966</c:v>
                </c:pt>
                <c:pt idx="835">
                  <c:v>39967</c:v>
                </c:pt>
                <c:pt idx="836">
                  <c:v>39968</c:v>
                </c:pt>
                <c:pt idx="837">
                  <c:v>39969</c:v>
                </c:pt>
                <c:pt idx="838">
                  <c:v>39972</c:v>
                </c:pt>
                <c:pt idx="839">
                  <c:v>39973</c:v>
                </c:pt>
                <c:pt idx="840">
                  <c:v>39974</c:v>
                </c:pt>
                <c:pt idx="841">
                  <c:v>39975</c:v>
                </c:pt>
                <c:pt idx="842">
                  <c:v>39976</c:v>
                </c:pt>
                <c:pt idx="843">
                  <c:v>39979</c:v>
                </c:pt>
                <c:pt idx="844">
                  <c:v>39980</c:v>
                </c:pt>
                <c:pt idx="845">
                  <c:v>39981</c:v>
                </c:pt>
                <c:pt idx="846">
                  <c:v>39982</c:v>
                </c:pt>
                <c:pt idx="847">
                  <c:v>39983</c:v>
                </c:pt>
                <c:pt idx="848">
                  <c:v>39986</c:v>
                </c:pt>
                <c:pt idx="849">
                  <c:v>39987</c:v>
                </c:pt>
                <c:pt idx="850">
                  <c:v>39988</c:v>
                </c:pt>
                <c:pt idx="851">
                  <c:v>39989</c:v>
                </c:pt>
                <c:pt idx="852">
                  <c:v>39990</c:v>
                </c:pt>
                <c:pt idx="853">
                  <c:v>39993</c:v>
                </c:pt>
                <c:pt idx="854">
                  <c:v>39994</c:v>
                </c:pt>
                <c:pt idx="855">
                  <c:v>39995</c:v>
                </c:pt>
                <c:pt idx="856">
                  <c:v>39996</c:v>
                </c:pt>
                <c:pt idx="857">
                  <c:v>40000</c:v>
                </c:pt>
                <c:pt idx="858">
                  <c:v>40001</c:v>
                </c:pt>
                <c:pt idx="859">
                  <c:v>40002</c:v>
                </c:pt>
                <c:pt idx="860">
                  <c:v>40003</c:v>
                </c:pt>
                <c:pt idx="861">
                  <c:v>40004</c:v>
                </c:pt>
                <c:pt idx="862">
                  <c:v>40007</c:v>
                </c:pt>
                <c:pt idx="863">
                  <c:v>40008</c:v>
                </c:pt>
                <c:pt idx="864">
                  <c:v>40009</c:v>
                </c:pt>
                <c:pt idx="865">
                  <c:v>40010</c:v>
                </c:pt>
                <c:pt idx="866">
                  <c:v>40011</c:v>
                </c:pt>
                <c:pt idx="867">
                  <c:v>40014</c:v>
                </c:pt>
                <c:pt idx="868">
                  <c:v>40015</c:v>
                </c:pt>
                <c:pt idx="869">
                  <c:v>40016</c:v>
                </c:pt>
                <c:pt idx="870">
                  <c:v>40017</c:v>
                </c:pt>
                <c:pt idx="871">
                  <c:v>40018</c:v>
                </c:pt>
                <c:pt idx="872">
                  <c:v>40021</c:v>
                </c:pt>
                <c:pt idx="873">
                  <c:v>40022</c:v>
                </c:pt>
                <c:pt idx="874">
                  <c:v>40023</c:v>
                </c:pt>
                <c:pt idx="875">
                  <c:v>40024</c:v>
                </c:pt>
                <c:pt idx="876">
                  <c:v>40025</c:v>
                </c:pt>
                <c:pt idx="877">
                  <c:v>40028</c:v>
                </c:pt>
                <c:pt idx="878">
                  <c:v>40029</c:v>
                </c:pt>
                <c:pt idx="879">
                  <c:v>40030</c:v>
                </c:pt>
                <c:pt idx="880">
                  <c:v>40031</c:v>
                </c:pt>
                <c:pt idx="881">
                  <c:v>40032</c:v>
                </c:pt>
                <c:pt idx="882">
                  <c:v>40035</c:v>
                </c:pt>
                <c:pt idx="883">
                  <c:v>40036</c:v>
                </c:pt>
                <c:pt idx="884">
                  <c:v>40037</c:v>
                </c:pt>
                <c:pt idx="885">
                  <c:v>40038</c:v>
                </c:pt>
                <c:pt idx="886">
                  <c:v>40039</c:v>
                </c:pt>
                <c:pt idx="887">
                  <c:v>40042</c:v>
                </c:pt>
                <c:pt idx="888">
                  <c:v>40043</c:v>
                </c:pt>
                <c:pt idx="889">
                  <c:v>40044</c:v>
                </c:pt>
                <c:pt idx="890">
                  <c:v>40045</c:v>
                </c:pt>
                <c:pt idx="891">
                  <c:v>40046</c:v>
                </c:pt>
                <c:pt idx="892">
                  <c:v>40049</c:v>
                </c:pt>
                <c:pt idx="893">
                  <c:v>40050</c:v>
                </c:pt>
                <c:pt idx="894">
                  <c:v>40051</c:v>
                </c:pt>
                <c:pt idx="895">
                  <c:v>40052</c:v>
                </c:pt>
                <c:pt idx="896">
                  <c:v>40053</c:v>
                </c:pt>
                <c:pt idx="897">
                  <c:v>40056</c:v>
                </c:pt>
                <c:pt idx="898">
                  <c:v>40057</c:v>
                </c:pt>
                <c:pt idx="899">
                  <c:v>40058</c:v>
                </c:pt>
                <c:pt idx="900">
                  <c:v>40059</c:v>
                </c:pt>
                <c:pt idx="901">
                  <c:v>40060</c:v>
                </c:pt>
                <c:pt idx="902">
                  <c:v>40064</c:v>
                </c:pt>
                <c:pt idx="903">
                  <c:v>40065</c:v>
                </c:pt>
                <c:pt idx="904">
                  <c:v>40066</c:v>
                </c:pt>
                <c:pt idx="905">
                  <c:v>40067</c:v>
                </c:pt>
                <c:pt idx="906">
                  <c:v>40070</c:v>
                </c:pt>
                <c:pt idx="907">
                  <c:v>40071</c:v>
                </c:pt>
                <c:pt idx="908">
                  <c:v>40072</c:v>
                </c:pt>
                <c:pt idx="909">
                  <c:v>40073</c:v>
                </c:pt>
                <c:pt idx="910">
                  <c:v>40074</c:v>
                </c:pt>
                <c:pt idx="911">
                  <c:v>40077</c:v>
                </c:pt>
                <c:pt idx="912">
                  <c:v>40078</c:v>
                </c:pt>
                <c:pt idx="913">
                  <c:v>40079</c:v>
                </c:pt>
                <c:pt idx="914">
                  <c:v>40080</c:v>
                </c:pt>
                <c:pt idx="915">
                  <c:v>40081</c:v>
                </c:pt>
                <c:pt idx="916">
                  <c:v>40084</c:v>
                </c:pt>
                <c:pt idx="917">
                  <c:v>40085</c:v>
                </c:pt>
                <c:pt idx="918">
                  <c:v>40086</c:v>
                </c:pt>
                <c:pt idx="919">
                  <c:v>40087</c:v>
                </c:pt>
                <c:pt idx="920">
                  <c:v>40088</c:v>
                </c:pt>
                <c:pt idx="921">
                  <c:v>40091</c:v>
                </c:pt>
                <c:pt idx="922">
                  <c:v>40092</c:v>
                </c:pt>
                <c:pt idx="923">
                  <c:v>40093</c:v>
                </c:pt>
                <c:pt idx="924">
                  <c:v>40094</c:v>
                </c:pt>
                <c:pt idx="925">
                  <c:v>40095</c:v>
                </c:pt>
                <c:pt idx="926">
                  <c:v>40098</c:v>
                </c:pt>
                <c:pt idx="927">
                  <c:v>40099</c:v>
                </c:pt>
                <c:pt idx="928">
                  <c:v>40100</c:v>
                </c:pt>
                <c:pt idx="929">
                  <c:v>40101</c:v>
                </c:pt>
                <c:pt idx="930">
                  <c:v>40102</c:v>
                </c:pt>
                <c:pt idx="931">
                  <c:v>40105</c:v>
                </c:pt>
                <c:pt idx="932">
                  <c:v>40106</c:v>
                </c:pt>
                <c:pt idx="933">
                  <c:v>40107</c:v>
                </c:pt>
                <c:pt idx="934">
                  <c:v>40108</c:v>
                </c:pt>
                <c:pt idx="935">
                  <c:v>40109</c:v>
                </c:pt>
                <c:pt idx="936">
                  <c:v>40112</c:v>
                </c:pt>
                <c:pt idx="937">
                  <c:v>40113</c:v>
                </c:pt>
                <c:pt idx="938">
                  <c:v>40114</c:v>
                </c:pt>
                <c:pt idx="939">
                  <c:v>40115</c:v>
                </c:pt>
                <c:pt idx="940">
                  <c:v>40116</c:v>
                </c:pt>
                <c:pt idx="941">
                  <c:v>40119</c:v>
                </c:pt>
                <c:pt idx="942">
                  <c:v>40120</c:v>
                </c:pt>
                <c:pt idx="943">
                  <c:v>40121</c:v>
                </c:pt>
                <c:pt idx="944">
                  <c:v>40122</c:v>
                </c:pt>
                <c:pt idx="945">
                  <c:v>40123</c:v>
                </c:pt>
                <c:pt idx="946">
                  <c:v>40126</c:v>
                </c:pt>
                <c:pt idx="947">
                  <c:v>40127</c:v>
                </c:pt>
                <c:pt idx="948">
                  <c:v>40128</c:v>
                </c:pt>
                <c:pt idx="949">
                  <c:v>40129</c:v>
                </c:pt>
                <c:pt idx="950">
                  <c:v>40130</c:v>
                </c:pt>
                <c:pt idx="951">
                  <c:v>40133</c:v>
                </c:pt>
                <c:pt idx="952">
                  <c:v>40134</c:v>
                </c:pt>
                <c:pt idx="953">
                  <c:v>40135</c:v>
                </c:pt>
                <c:pt idx="954">
                  <c:v>40136</c:v>
                </c:pt>
                <c:pt idx="955">
                  <c:v>40137</c:v>
                </c:pt>
                <c:pt idx="956">
                  <c:v>40140</c:v>
                </c:pt>
                <c:pt idx="957">
                  <c:v>40141</c:v>
                </c:pt>
                <c:pt idx="958">
                  <c:v>40142</c:v>
                </c:pt>
                <c:pt idx="959">
                  <c:v>40144</c:v>
                </c:pt>
                <c:pt idx="960">
                  <c:v>40147</c:v>
                </c:pt>
                <c:pt idx="961">
                  <c:v>40148</c:v>
                </c:pt>
                <c:pt idx="962">
                  <c:v>40149</c:v>
                </c:pt>
                <c:pt idx="963">
                  <c:v>40150</c:v>
                </c:pt>
                <c:pt idx="964">
                  <c:v>40151</c:v>
                </c:pt>
                <c:pt idx="965">
                  <c:v>40154</c:v>
                </c:pt>
                <c:pt idx="966">
                  <c:v>40155</c:v>
                </c:pt>
                <c:pt idx="967">
                  <c:v>40156</c:v>
                </c:pt>
                <c:pt idx="968">
                  <c:v>40157</c:v>
                </c:pt>
                <c:pt idx="969">
                  <c:v>40158</c:v>
                </c:pt>
                <c:pt idx="970">
                  <c:v>40161</c:v>
                </c:pt>
                <c:pt idx="971">
                  <c:v>40162</c:v>
                </c:pt>
                <c:pt idx="972">
                  <c:v>40163</c:v>
                </c:pt>
                <c:pt idx="973">
                  <c:v>40164</c:v>
                </c:pt>
                <c:pt idx="974">
                  <c:v>40165</c:v>
                </c:pt>
                <c:pt idx="975">
                  <c:v>40168</c:v>
                </c:pt>
                <c:pt idx="976">
                  <c:v>40169</c:v>
                </c:pt>
                <c:pt idx="977">
                  <c:v>40170</c:v>
                </c:pt>
                <c:pt idx="978">
                  <c:v>40171</c:v>
                </c:pt>
                <c:pt idx="979">
                  <c:v>40175</c:v>
                </c:pt>
                <c:pt idx="980">
                  <c:v>40176</c:v>
                </c:pt>
                <c:pt idx="981">
                  <c:v>40177</c:v>
                </c:pt>
                <c:pt idx="982">
                  <c:v>40178</c:v>
                </c:pt>
                <c:pt idx="983">
                  <c:v>40182</c:v>
                </c:pt>
                <c:pt idx="984">
                  <c:v>40183</c:v>
                </c:pt>
                <c:pt idx="985">
                  <c:v>40184</c:v>
                </c:pt>
                <c:pt idx="986">
                  <c:v>40185</c:v>
                </c:pt>
                <c:pt idx="987">
                  <c:v>40186</c:v>
                </c:pt>
                <c:pt idx="988">
                  <c:v>40189</c:v>
                </c:pt>
                <c:pt idx="989">
                  <c:v>40190</c:v>
                </c:pt>
                <c:pt idx="990">
                  <c:v>40191</c:v>
                </c:pt>
                <c:pt idx="991">
                  <c:v>40192</c:v>
                </c:pt>
                <c:pt idx="992">
                  <c:v>40193</c:v>
                </c:pt>
                <c:pt idx="993">
                  <c:v>40197</c:v>
                </c:pt>
                <c:pt idx="994">
                  <c:v>40198</c:v>
                </c:pt>
                <c:pt idx="995">
                  <c:v>40199</c:v>
                </c:pt>
                <c:pt idx="996">
                  <c:v>40200</c:v>
                </c:pt>
                <c:pt idx="997">
                  <c:v>40203</c:v>
                </c:pt>
                <c:pt idx="998">
                  <c:v>40204</c:v>
                </c:pt>
                <c:pt idx="999">
                  <c:v>40205</c:v>
                </c:pt>
                <c:pt idx="1000">
                  <c:v>40206</c:v>
                </c:pt>
                <c:pt idx="1001">
                  <c:v>40207</c:v>
                </c:pt>
                <c:pt idx="1002">
                  <c:v>40210</c:v>
                </c:pt>
                <c:pt idx="1003">
                  <c:v>40211</c:v>
                </c:pt>
                <c:pt idx="1004">
                  <c:v>40212</c:v>
                </c:pt>
                <c:pt idx="1005">
                  <c:v>40213</c:v>
                </c:pt>
                <c:pt idx="1006">
                  <c:v>40214</c:v>
                </c:pt>
                <c:pt idx="1007">
                  <c:v>40217</c:v>
                </c:pt>
                <c:pt idx="1008">
                  <c:v>40218</c:v>
                </c:pt>
                <c:pt idx="1009">
                  <c:v>40219</c:v>
                </c:pt>
                <c:pt idx="1010">
                  <c:v>40220</c:v>
                </c:pt>
                <c:pt idx="1011">
                  <c:v>40221</c:v>
                </c:pt>
                <c:pt idx="1012">
                  <c:v>40225</c:v>
                </c:pt>
                <c:pt idx="1013">
                  <c:v>40226</c:v>
                </c:pt>
                <c:pt idx="1014">
                  <c:v>40227</c:v>
                </c:pt>
                <c:pt idx="1015">
                  <c:v>40228</c:v>
                </c:pt>
                <c:pt idx="1016">
                  <c:v>40231</c:v>
                </c:pt>
                <c:pt idx="1017">
                  <c:v>40232</c:v>
                </c:pt>
                <c:pt idx="1018">
                  <c:v>40233</c:v>
                </c:pt>
                <c:pt idx="1019">
                  <c:v>40234</c:v>
                </c:pt>
                <c:pt idx="1020">
                  <c:v>40235</c:v>
                </c:pt>
                <c:pt idx="1021">
                  <c:v>40238</c:v>
                </c:pt>
                <c:pt idx="1022">
                  <c:v>40239</c:v>
                </c:pt>
                <c:pt idx="1023">
                  <c:v>40240</c:v>
                </c:pt>
                <c:pt idx="1024">
                  <c:v>40241</c:v>
                </c:pt>
                <c:pt idx="1025">
                  <c:v>40242</c:v>
                </c:pt>
                <c:pt idx="1026">
                  <c:v>40245</c:v>
                </c:pt>
                <c:pt idx="1027">
                  <c:v>40246</c:v>
                </c:pt>
                <c:pt idx="1028">
                  <c:v>40247</c:v>
                </c:pt>
                <c:pt idx="1029">
                  <c:v>40248</c:v>
                </c:pt>
                <c:pt idx="1030">
                  <c:v>40249</c:v>
                </c:pt>
                <c:pt idx="1031">
                  <c:v>40252</c:v>
                </c:pt>
                <c:pt idx="1032">
                  <c:v>40253</c:v>
                </c:pt>
                <c:pt idx="1033">
                  <c:v>40254</c:v>
                </c:pt>
                <c:pt idx="1034">
                  <c:v>40255</c:v>
                </c:pt>
                <c:pt idx="1035">
                  <c:v>40256</c:v>
                </c:pt>
                <c:pt idx="1036">
                  <c:v>40259</c:v>
                </c:pt>
                <c:pt idx="1037">
                  <c:v>40260</c:v>
                </c:pt>
                <c:pt idx="1038">
                  <c:v>40261</c:v>
                </c:pt>
                <c:pt idx="1039">
                  <c:v>40262</c:v>
                </c:pt>
                <c:pt idx="1040">
                  <c:v>40263</c:v>
                </c:pt>
                <c:pt idx="1041">
                  <c:v>40266</c:v>
                </c:pt>
                <c:pt idx="1042">
                  <c:v>40267</c:v>
                </c:pt>
                <c:pt idx="1043">
                  <c:v>40268</c:v>
                </c:pt>
                <c:pt idx="1044">
                  <c:v>40269</c:v>
                </c:pt>
                <c:pt idx="1045">
                  <c:v>40273</c:v>
                </c:pt>
                <c:pt idx="1046">
                  <c:v>40274</c:v>
                </c:pt>
                <c:pt idx="1047">
                  <c:v>40275</c:v>
                </c:pt>
                <c:pt idx="1048">
                  <c:v>40276</c:v>
                </c:pt>
                <c:pt idx="1049">
                  <c:v>40277</c:v>
                </c:pt>
                <c:pt idx="1050">
                  <c:v>40280</c:v>
                </c:pt>
                <c:pt idx="1051">
                  <c:v>40281</c:v>
                </c:pt>
                <c:pt idx="1052">
                  <c:v>40282</c:v>
                </c:pt>
                <c:pt idx="1053">
                  <c:v>40283</c:v>
                </c:pt>
                <c:pt idx="1054">
                  <c:v>40284</c:v>
                </c:pt>
                <c:pt idx="1055">
                  <c:v>40287</c:v>
                </c:pt>
                <c:pt idx="1056">
                  <c:v>40288</c:v>
                </c:pt>
                <c:pt idx="1057">
                  <c:v>40289</c:v>
                </c:pt>
                <c:pt idx="1058">
                  <c:v>40290</c:v>
                </c:pt>
                <c:pt idx="1059">
                  <c:v>40291</c:v>
                </c:pt>
                <c:pt idx="1060">
                  <c:v>40294</c:v>
                </c:pt>
                <c:pt idx="1061">
                  <c:v>40295</c:v>
                </c:pt>
                <c:pt idx="1062">
                  <c:v>40296</c:v>
                </c:pt>
                <c:pt idx="1063">
                  <c:v>40297</c:v>
                </c:pt>
                <c:pt idx="1064">
                  <c:v>40298</c:v>
                </c:pt>
                <c:pt idx="1065">
                  <c:v>40301</c:v>
                </c:pt>
                <c:pt idx="1066">
                  <c:v>40302</c:v>
                </c:pt>
                <c:pt idx="1067">
                  <c:v>40303</c:v>
                </c:pt>
                <c:pt idx="1068">
                  <c:v>40304</c:v>
                </c:pt>
                <c:pt idx="1069">
                  <c:v>40305</c:v>
                </c:pt>
                <c:pt idx="1070">
                  <c:v>40308</c:v>
                </c:pt>
                <c:pt idx="1071">
                  <c:v>40309</c:v>
                </c:pt>
                <c:pt idx="1072">
                  <c:v>40310</c:v>
                </c:pt>
                <c:pt idx="1073">
                  <c:v>40311</c:v>
                </c:pt>
                <c:pt idx="1074">
                  <c:v>40312</c:v>
                </c:pt>
                <c:pt idx="1075">
                  <c:v>40315</c:v>
                </c:pt>
                <c:pt idx="1076">
                  <c:v>40316</c:v>
                </c:pt>
                <c:pt idx="1077">
                  <c:v>40317</c:v>
                </c:pt>
                <c:pt idx="1078">
                  <c:v>40318</c:v>
                </c:pt>
                <c:pt idx="1079">
                  <c:v>40319</c:v>
                </c:pt>
                <c:pt idx="1080">
                  <c:v>40322</c:v>
                </c:pt>
                <c:pt idx="1081">
                  <c:v>40323</c:v>
                </c:pt>
                <c:pt idx="1082">
                  <c:v>40324</c:v>
                </c:pt>
                <c:pt idx="1083">
                  <c:v>40325</c:v>
                </c:pt>
                <c:pt idx="1084">
                  <c:v>40326</c:v>
                </c:pt>
                <c:pt idx="1085">
                  <c:v>40330</c:v>
                </c:pt>
                <c:pt idx="1086">
                  <c:v>40331</c:v>
                </c:pt>
                <c:pt idx="1087">
                  <c:v>40332</c:v>
                </c:pt>
                <c:pt idx="1088">
                  <c:v>40333</c:v>
                </c:pt>
                <c:pt idx="1089">
                  <c:v>40336</c:v>
                </c:pt>
                <c:pt idx="1090">
                  <c:v>40337</c:v>
                </c:pt>
                <c:pt idx="1091">
                  <c:v>40338</c:v>
                </c:pt>
                <c:pt idx="1092">
                  <c:v>40339</c:v>
                </c:pt>
                <c:pt idx="1093">
                  <c:v>40340</c:v>
                </c:pt>
                <c:pt idx="1094">
                  <c:v>40343</c:v>
                </c:pt>
                <c:pt idx="1095">
                  <c:v>40344</c:v>
                </c:pt>
                <c:pt idx="1096">
                  <c:v>40345</c:v>
                </c:pt>
                <c:pt idx="1097">
                  <c:v>40346</c:v>
                </c:pt>
                <c:pt idx="1098">
                  <c:v>40347</c:v>
                </c:pt>
                <c:pt idx="1099">
                  <c:v>40350</c:v>
                </c:pt>
                <c:pt idx="1100">
                  <c:v>40351</c:v>
                </c:pt>
                <c:pt idx="1101">
                  <c:v>40352</c:v>
                </c:pt>
                <c:pt idx="1102">
                  <c:v>40353</c:v>
                </c:pt>
                <c:pt idx="1103">
                  <c:v>40354</c:v>
                </c:pt>
                <c:pt idx="1104">
                  <c:v>40357</c:v>
                </c:pt>
                <c:pt idx="1105">
                  <c:v>40358</c:v>
                </c:pt>
                <c:pt idx="1106">
                  <c:v>40359</c:v>
                </c:pt>
                <c:pt idx="1107">
                  <c:v>40360</c:v>
                </c:pt>
                <c:pt idx="1108">
                  <c:v>40361</c:v>
                </c:pt>
                <c:pt idx="1109">
                  <c:v>40365</c:v>
                </c:pt>
                <c:pt idx="1110">
                  <c:v>40366</c:v>
                </c:pt>
                <c:pt idx="1111">
                  <c:v>40367</c:v>
                </c:pt>
                <c:pt idx="1112">
                  <c:v>40368</c:v>
                </c:pt>
                <c:pt idx="1113">
                  <c:v>40371</c:v>
                </c:pt>
                <c:pt idx="1114">
                  <c:v>40372</c:v>
                </c:pt>
                <c:pt idx="1115">
                  <c:v>40373</c:v>
                </c:pt>
                <c:pt idx="1116">
                  <c:v>40374</c:v>
                </c:pt>
                <c:pt idx="1117">
                  <c:v>40375</c:v>
                </c:pt>
                <c:pt idx="1118">
                  <c:v>40378</c:v>
                </c:pt>
                <c:pt idx="1119">
                  <c:v>40379</c:v>
                </c:pt>
                <c:pt idx="1120">
                  <c:v>40380</c:v>
                </c:pt>
                <c:pt idx="1121">
                  <c:v>40381</c:v>
                </c:pt>
                <c:pt idx="1122">
                  <c:v>40382</c:v>
                </c:pt>
                <c:pt idx="1123">
                  <c:v>40385</c:v>
                </c:pt>
                <c:pt idx="1124">
                  <c:v>40386</c:v>
                </c:pt>
                <c:pt idx="1125">
                  <c:v>40387</c:v>
                </c:pt>
                <c:pt idx="1126">
                  <c:v>40388</c:v>
                </c:pt>
                <c:pt idx="1127">
                  <c:v>40389</c:v>
                </c:pt>
                <c:pt idx="1128">
                  <c:v>40392</c:v>
                </c:pt>
                <c:pt idx="1129">
                  <c:v>40393</c:v>
                </c:pt>
                <c:pt idx="1130">
                  <c:v>40394</c:v>
                </c:pt>
                <c:pt idx="1131">
                  <c:v>40395</c:v>
                </c:pt>
                <c:pt idx="1132">
                  <c:v>40396</c:v>
                </c:pt>
                <c:pt idx="1133">
                  <c:v>40399</c:v>
                </c:pt>
                <c:pt idx="1134">
                  <c:v>40400</c:v>
                </c:pt>
                <c:pt idx="1135">
                  <c:v>40401</c:v>
                </c:pt>
                <c:pt idx="1136">
                  <c:v>40402</c:v>
                </c:pt>
                <c:pt idx="1137">
                  <c:v>40403</c:v>
                </c:pt>
                <c:pt idx="1138">
                  <c:v>40406</c:v>
                </c:pt>
                <c:pt idx="1139">
                  <c:v>40407</c:v>
                </c:pt>
                <c:pt idx="1140">
                  <c:v>40408</c:v>
                </c:pt>
                <c:pt idx="1141">
                  <c:v>40409</c:v>
                </c:pt>
                <c:pt idx="1142">
                  <c:v>40410</c:v>
                </c:pt>
                <c:pt idx="1143">
                  <c:v>40413</c:v>
                </c:pt>
                <c:pt idx="1144">
                  <c:v>40414</c:v>
                </c:pt>
                <c:pt idx="1145">
                  <c:v>40415</c:v>
                </c:pt>
                <c:pt idx="1146">
                  <c:v>40416</c:v>
                </c:pt>
                <c:pt idx="1147">
                  <c:v>40417</c:v>
                </c:pt>
                <c:pt idx="1148">
                  <c:v>40420</c:v>
                </c:pt>
                <c:pt idx="1149">
                  <c:v>40421</c:v>
                </c:pt>
                <c:pt idx="1150">
                  <c:v>40422</c:v>
                </c:pt>
                <c:pt idx="1151">
                  <c:v>40423</c:v>
                </c:pt>
                <c:pt idx="1152">
                  <c:v>40424</c:v>
                </c:pt>
                <c:pt idx="1153">
                  <c:v>40428</c:v>
                </c:pt>
                <c:pt idx="1154">
                  <c:v>40429</c:v>
                </c:pt>
                <c:pt idx="1155">
                  <c:v>40430</c:v>
                </c:pt>
                <c:pt idx="1156">
                  <c:v>40431</c:v>
                </c:pt>
                <c:pt idx="1157">
                  <c:v>40434</c:v>
                </c:pt>
                <c:pt idx="1158">
                  <c:v>40435</c:v>
                </c:pt>
                <c:pt idx="1159">
                  <c:v>40436</c:v>
                </c:pt>
                <c:pt idx="1160">
                  <c:v>40437</c:v>
                </c:pt>
                <c:pt idx="1161">
                  <c:v>40438</c:v>
                </c:pt>
                <c:pt idx="1162">
                  <c:v>40441</c:v>
                </c:pt>
                <c:pt idx="1163">
                  <c:v>40442</c:v>
                </c:pt>
                <c:pt idx="1164">
                  <c:v>40443</c:v>
                </c:pt>
                <c:pt idx="1165">
                  <c:v>40444</c:v>
                </c:pt>
                <c:pt idx="1166">
                  <c:v>40445</c:v>
                </c:pt>
                <c:pt idx="1167">
                  <c:v>40448</c:v>
                </c:pt>
                <c:pt idx="1168">
                  <c:v>40449</c:v>
                </c:pt>
                <c:pt idx="1169">
                  <c:v>40450</c:v>
                </c:pt>
                <c:pt idx="1170">
                  <c:v>40451</c:v>
                </c:pt>
                <c:pt idx="1171">
                  <c:v>40452</c:v>
                </c:pt>
                <c:pt idx="1172">
                  <c:v>40455</c:v>
                </c:pt>
                <c:pt idx="1173">
                  <c:v>40456</c:v>
                </c:pt>
                <c:pt idx="1174">
                  <c:v>40457</c:v>
                </c:pt>
                <c:pt idx="1175">
                  <c:v>40458</c:v>
                </c:pt>
                <c:pt idx="1176">
                  <c:v>40459</c:v>
                </c:pt>
                <c:pt idx="1177">
                  <c:v>40462</c:v>
                </c:pt>
                <c:pt idx="1178">
                  <c:v>40463</c:v>
                </c:pt>
                <c:pt idx="1179">
                  <c:v>40464</c:v>
                </c:pt>
                <c:pt idx="1180">
                  <c:v>40465</c:v>
                </c:pt>
                <c:pt idx="1181">
                  <c:v>40466</c:v>
                </c:pt>
                <c:pt idx="1182">
                  <c:v>40469</c:v>
                </c:pt>
                <c:pt idx="1183">
                  <c:v>40470</c:v>
                </c:pt>
                <c:pt idx="1184">
                  <c:v>40471</c:v>
                </c:pt>
                <c:pt idx="1185">
                  <c:v>40472</c:v>
                </c:pt>
                <c:pt idx="1186">
                  <c:v>40473</c:v>
                </c:pt>
                <c:pt idx="1187">
                  <c:v>40476</c:v>
                </c:pt>
                <c:pt idx="1188">
                  <c:v>40477</c:v>
                </c:pt>
                <c:pt idx="1189">
                  <c:v>40478</c:v>
                </c:pt>
                <c:pt idx="1190">
                  <c:v>40479</c:v>
                </c:pt>
                <c:pt idx="1191">
                  <c:v>40480</c:v>
                </c:pt>
                <c:pt idx="1192">
                  <c:v>40483</c:v>
                </c:pt>
                <c:pt idx="1193">
                  <c:v>40484</c:v>
                </c:pt>
                <c:pt idx="1194">
                  <c:v>40485</c:v>
                </c:pt>
                <c:pt idx="1195">
                  <c:v>40486</c:v>
                </c:pt>
                <c:pt idx="1196">
                  <c:v>40487</c:v>
                </c:pt>
                <c:pt idx="1197">
                  <c:v>40490</c:v>
                </c:pt>
                <c:pt idx="1198">
                  <c:v>40491</c:v>
                </c:pt>
                <c:pt idx="1199">
                  <c:v>40492</c:v>
                </c:pt>
                <c:pt idx="1200">
                  <c:v>40493</c:v>
                </c:pt>
                <c:pt idx="1201">
                  <c:v>40494</c:v>
                </c:pt>
                <c:pt idx="1202">
                  <c:v>40497</c:v>
                </c:pt>
                <c:pt idx="1203">
                  <c:v>40498</c:v>
                </c:pt>
                <c:pt idx="1204">
                  <c:v>40499</c:v>
                </c:pt>
                <c:pt idx="1205">
                  <c:v>40500</c:v>
                </c:pt>
                <c:pt idx="1206">
                  <c:v>40501</c:v>
                </c:pt>
                <c:pt idx="1207">
                  <c:v>40504</c:v>
                </c:pt>
                <c:pt idx="1208">
                  <c:v>40505</c:v>
                </c:pt>
                <c:pt idx="1209">
                  <c:v>40506</c:v>
                </c:pt>
                <c:pt idx="1210">
                  <c:v>40508</c:v>
                </c:pt>
                <c:pt idx="1211">
                  <c:v>40511</c:v>
                </c:pt>
                <c:pt idx="1212">
                  <c:v>40512</c:v>
                </c:pt>
                <c:pt idx="1213">
                  <c:v>40513</c:v>
                </c:pt>
                <c:pt idx="1214">
                  <c:v>40514</c:v>
                </c:pt>
                <c:pt idx="1215">
                  <c:v>40515</c:v>
                </c:pt>
                <c:pt idx="1216">
                  <c:v>40518</c:v>
                </c:pt>
                <c:pt idx="1217">
                  <c:v>40519</c:v>
                </c:pt>
                <c:pt idx="1218">
                  <c:v>40520</c:v>
                </c:pt>
                <c:pt idx="1219">
                  <c:v>40521</c:v>
                </c:pt>
                <c:pt idx="1220">
                  <c:v>40522</c:v>
                </c:pt>
                <c:pt idx="1221">
                  <c:v>40525</c:v>
                </c:pt>
                <c:pt idx="1222">
                  <c:v>40526</c:v>
                </c:pt>
                <c:pt idx="1223">
                  <c:v>40527</c:v>
                </c:pt>
                <c:pt idx="1224">
                  <c:v>40528</c:v>
                </c:pt>
                <c:pt idx="1225">
                  <c:v>40529</c:v>
                </c:pt>
                <c:pt idx="1226">
                  <c:v>40532</c:v>
                </c:pt>
                <c:pt idx="1227">
                  <c:v>40533</c:v>
                </c:pt>
                <c:pt idx="1228">
                  <c:v>40534</c:v>
                </c:pt>
                <c:pt idx="1229">
                  <c:v>40535</c:v>
                </c:pt>
                <c:pt idx="1230">
                  <c:v>40539</c:v>
                </c:pt>
                <c:pt idx="1231">
                  <c:v>40540</c:v>
                </c:pt>
                <c:pt idx="1232">
                  <c:v>40541</c:v>
                </c:pt>
                <c:pt idx="1233">
                  <c:v>40542</c:v>
                </c:pt>
                <c:pt idx="1234">
                  <c:v>40543</c:v>
                </c:pt>
                <c:pt idx="1235">
                  <c:v>40546</c:v>
                </c:pt>
                <c:pt idx="1236">
                  <c:v>40547</c:v>
                </c:pt>
                <c:pt idx="1237">
                  <c:v>40548</c:v>
                </c:pt>
                <c:pt idx="1238">
                  <c:v>40549</c:v>
                </c:pt>
                <c:pt idx="1239">
                  <c:v>40550</c:v>
                </c:pt>
                <c:pt idx="1240">
                  <c:v>40553</c:v>
                </c:pt>
                <c:pt idx="1241">
                  <c:v>40554</c:v>
                </c:pt>
                <c:pt idx="1242">
                  <c:v>40555</c:v>
                </c:pt>
                <c:pt idx="1243">
                  <c:v>40556</c:v>
                </c:pt>
                <c:pt idx="1244">
                  <c:v>40557</c:v>
                </c:pt>
                <c:pt idx="1245">
                  <c:v>40561</c:v>
                </c:pt>
                <c:pt idx="1246">
                  <c:v>40562</c:v>
                </c:pt>
                <c:pt idx="1247">
                  <c:v>40563</c:v>
                </c:pt>
                <c:pt idx="1248">
                  <c:v>40564</c:v>
                </c:pt>
                <c:pt idx="1249">
                  <c:v>40567</c:v>
                </c:pt>
                <c:pt idx="1250">
                  <c:v>40568</c:v>
                </c:pt>
                <c:pt idx="1251">
                  <c:v>40569</c:v>
                </c:pt>
                <c:pt idx="1252">
                  <c:v>40570</c:v>
                </c:pt>
                <c:pt idx="1253">
                  <c:v>40571</c:v>
                </c:pt>
                <c:pt idx="1254">
                  <c:v>40574</c:v>
                </c:pt>
                <c:pt idx="1255">
                  <c:v>40575</c:v>
                </c:pt>
                <c:pt idx="1256">
                  <c:v>40576</c:v>
                </c:pt>
                <c:pt idx="1257">
                  <c:v>40577</c:v>
                </c:pt>
                <c:pt idx="1258">
                  <c:v>40578</c:v>
                </c:pt>
                <c:pt idx="1259">
                  <c:v>40581</c:v>
                </c:pt>
                <c:pt idx="1260">
                  <c:v>40582</c:v>
                </c:pt>
                <c:pt idx="1261">
                  <c:v>40583</c:v>
                </c:pt>
                <c:pt idx="1262">
                  <c:v>40584</c:v>
                </c:pt>
                <c:pt idx="1263">
                  <c:v>40585</c:v>
                </c:pt>
                <c:pt idx="1264">
                  <c:v>40588</c:v>
                </c:pt>
                <c:pt idx="1265">
                  <c:v>40589</c:v>
                </c:pt>
                <c:pt idx="1266">
                  <c:v>40590</c:v>
                </c:pt>
                <c:pt idx="1267">
                  <c:v>40591</c:v>
                </c:pt>
                <c:pt idx="1268">
                  <c:v>40592</c:v>
                </c:pt>
                <c:pt idx="1269">
                  <c:v>40596</c:v>
                </c:pt>
                <c:pt idx="1270">
                  <c:v>40597</c:v>
                </c:pt>
                <c:pt idx="1271">
                  <c:v>40598</c:v>
                </c:pt>
                <c:pt idx="1272">
                  <c:v>40599</c:v>
                </c:pt>
                <c:pt idx="1273">
                  <c:v>40602</c:v>
                </c:pt>
                <c:pt idx="1274">
                  <c:v>40603</c:v>
                </c:pt>
                <c:pt idx="1275">
                  <c:v>40604</c:v>
                </c:pt>
                <c:pt idx="1276">
                  <c:v>40605</c:v>
                </c:pt>
                <c:pt idx="1277">
                  <c:v>40606</c:v>
                </c:pt>
                <c:pt idx="1278">
                  <c:v>40609</c:v>
                </c:pt>
                <c:pt idx="1279">
                  <c:v>40610</c:v>
                </c:pt>
                <c:pt idx="1280">
                  <c:v>40611</c:v>
                </c:pt>
                <c:pt idx="1281">
                  <c:v>40612</c:v>
                </c:pt>
                <c:pt idx="1282">
                  <c:v>40613</c:v>
                </c:pt>
                <c:pt idx="1283">
                  <c:v>40616</c:v>
                </c:pt>
                <c:pt idx="1284">
                  <c:v>40617</c:v>
                </c:pt>
                <c:pt idx="1285">
                  <c:v>40618</c:v>
                </c:pt>
                <c:pt idx="1286">
                  <c:v>40619</c:v>
                </c:pt>
                <c:pt idx="1287">
                  <c:v>40620</c:v>
                </c:pt>
                <c:pt idx="1288">
                  <c:v>40623</c:v>
                </c:pt>
                <c:pt idx="1289">
                  <c:v>40624</c:v>
                </c:pt>
                <c:pt idx="1290">
                  <c:v>40625</c:v>
                </c:pt>
                <c:pt idx="1291">
                  <c:v>40626</c:v>
                </c:pt>
                <c:pt idx="1292">
                  <c:v>40627</c:v>
                </c:pt>
                <c:pt idx="1293">
                  <c:v>40630</c:v>
                </c:pt>
                <c:pt idx="1294">
                  <c:v>40631</c:v>
                </c:pt>
                <c:pt idx="1295">
                  <c:v>40632</c:v>
                </c:pt>
                <c:pt idx="1296">
                  <c:v>40633</c:v>
                </c:pt>
                <c:pt idx="1297">
                  <c:v>40634</c:v>
                </c:pt>
                <c:pt idx="1298">
                  <c:v>40637</c:v>
                </c:pt>
                <c:pt idx="1299">
                  <c:v>40638</c:v>
                </c:pt>
                <c:pt idx="1300">
                  <c:v>40639</c:v>
                </c:pt>
                <c:pt idx="1301">
                  <c:v>40640</c:v>
                </c:pt>
                <c:pt idx="1302">
                  <c:v>40641</c:v>
                </c:pt>
                <c:pt idx="1303">
                  <c:v>40644</c:v>
                </c:pt>
                <c:pt idx="1304">
                  <c:v>40645</c:v>
                </c:pt>
                <c:pt idx="1305">
                  <c:v>40646</c:v>
                </c:pt>
                <c:pt idx="1306">
                  <c:v>40647</c:v>
                </c:pt>
                <c:pt idx="1307">
                  <c:v>40648</c:v>
                </c:pt>
                <c:pt idx="1308">
                  <c:v>40651</c:v>
                </c:pt>
                <c:pt idx="1309">
                  <c:v>40652</c:v>
                </c:pt>
                <c:pt idx="1310">
                  <c:v>40653</c:v>
                </c:pt>
                <c:pt idx="1311">
                  <c:v>40654</c:v>
                </c:pt>
                <c:pt idx="1312">
                  <c:v>40658</c:v>
                </c:pt>
                <c:pt idx="1313">
                  <c:v>40659</c:v>
                </c:pt>
                <c:pt idx="1314">
                  <c:v>40660</c:v>
                </c:pt>
                <c:pt idx="1315">
                  <c:v>40661</c:v>
                </c:pt>
                <c:pt idx="1316">
                  <c:v>40662</c:v>
                </c:pt>
                <c:pt idx="1317">
                  <c:v>40665</c:v>
                </c:pt>
                <c:pt idx="1318">
                  <c:v>40666</c:v>
                </c:pt>
                <c:pt idx="1319">
                  <c:v>40667</c:v>
                </c:pt>
                <c:pt idx="1320">
                  <c:v>40668</c:v>
                </c:pt>
                <c:pt idx="1321">
                  <c:v>40669</c:v>
                </c:pt>
                <c:pt idx="1322">
                  <c:v>40672</c:v>
                </c:pt>
                <c:pt idx="1323">
                  <c:v>40673</c:v>
                </c:pt>
                <c:pt idx="1324">
                  <c:v>40674</c:v>
                </c:pt>
                <c:pt idx="1325">
                  <c:v>40675</c:v>
                </c:pt>
                <c:pt idx="1326">
                  <c:v>40676</c:v>
                </c:pt>
                <c:pt idx="1327">
                  <c:v>40679</c:v>
                </c:pt>
                <c:pt idx="1328">
                  <c:v>40680</c:v>
                </c:pt>
                <c:pt idx="1329">
                  <c:v>40681</c:v>
                </c:pt>
                <c:pt idx="1330">
                  <c:v>40682</c:v>
                </c:pt>
                <c:pt idx="1331">
                  <c:v>40683</c:v>
                </c:pt>
                <c:pt idx="1332">
                  <c:v>40686</c:v>
                </c:pt>
                <c:pt idx="1333">
                  <c:v>40687</c:v>
                </c:pt>
                <c:pt idx="1334">
                  <c:v>40688</c:v>
                </c:pt>
                <c:pt idx="1335">
                  <c:v>40689</c:v>
                </c:pt>
                <c:pt idx="1336">
                  <c:v>40690</c:v>
                </c:pt>
                <c:pt idx="1337">
                  <c:v>40694</c:v>
                </c:pt>
                <c:pt idx="1338">
                  <c:v>40695</c:v>
                </c:pt>
                <c:pt idx="1339">
                  <c:v>40696</c:v>
                </c:pt>
                <c:pt idx="1340">
                  <c:v>40697</c:v>
                </c:pt>
                <c:pt idx="1341">
                  <c:v>40700</c:v>
                </c:pt>
                <c:pt idx="1342">
                  <c:v>40701</c:v>
                </c:pt>
                <c:pt idx="1343">
                  <c:v>40702</c:v>
                </c:pt>
                <c:pt idx="1344">
                  <c:v>40703</c:v>
                </c:pt>
                <c:pt idx="1345">
                  <c:v>40704</c:v>
                </c:pt>
                <c:pt idx="1346">
                  <c:v>40707</c:v>
                </c:pt>
                <c:pt idx="1347">
                  <c:v>40708</c:v>
                </c:pt>
                <c:pt idx="1348">
                  <c:v>40709</c:v>
                </c:pt>
                <c:pt idx="1349">
                  <c:v>40710</c:v>
                </c:pt>
                <c:pt idx="1350">
                  <c:v>40711</c:v>
                </c:pt>
                <c:pt idx="1351">
                  <c:v>40714</c:v>
                </c:pt>
                <c:pt idx="1352">
                  <c:v>40715</c:v>
                </c:pt>
                <c:pt idx="1353">
                  <c:v>40716</c:v>
                </c:pt>
                <c:pt idx="1354">
                  <c:v>40717</c:v>
                </c:pt>
                <c:pt idx="1355">
                  <c:v>40718</c:v>
                </c:pt>
                <c:pt idx="1356">
                  <c:v>40721</c:v>
                </c:pt>
                <c:pt idx="1357">
                  <c:v>40722</c:v>
                </c:pt>
                <c:pt idx="1358">
                  <c:v>40723</c:v>
                </c:pt>
                <c:pt idx="1359">
                  <c:v>40724</c:v>
                </c:pt>
                <c:pt idx="1360">
                  <c:v>40725</c:v>
                </c:pt>
                <c:pt idx="1361">
                  <c:v>40729</c:v>
                </c:pt>
                <c:pt idx="1362">
                  <c:v>40730</c:v>
                </c:pt>
                <c:pt idx="1363">
                  <c:v>40731</c:v>
                </c:pt>
                <c:pt idx="1364">
                  <c:v>40732</c:v>
                </c:pt>
                <c:pt idx="1365">
                  <c:v>40735</c:v>
                </c:pt>
                <c:pt idx="1366">
                  <c:v>40736</c:v>
                </c:pt>
                <c:pt idx="1367">
                  <c:v>40737</c:v>
                </c:pt>
                <c:pt idx="1368">
                  <c:v>40738</c:v>
                </c:pt>
                <c:pt idx="1369">
                  <c:v>40739</c:v>
                </c:pt>
                <c:pt idx="1370">
                  <c:v>40742</c:v>
                </c:pt>
                <c:pt idx="1371">
                  <c:v>40743</c:v>
                </c:pt>
                <c:pt idx="1372">
                  <c:v>40744</c:v>
                </c:pt>
                <c:pt idx="1373">
                  <c:v>40745</c:v>
                </c:pt>
                <c:pt idx="1374">
                  <c:v>40746</c:v>
                </c:pt>
                <c:pt idx="1375">
                  <c:v>40749</c:v>
                </c:pt>
                <c:pt idx="1376">
                  <c:v>40750</c:v>
                </c:pt>
                <c:pt idx="1377">
                  <c:v>40751</c:v>
                </c:pt>
                <c:pt idx="1378">
                  <c:v>40752</c:v>
                </c:pt>
                <c:pt idx="1379">
                  <c:v>40753</c:v>
                </c:pt>
                <c:pt idx="1380">
                  <c:v>40756</c:v>
                </c:pt>
                <c:pt idx="1381">
                  <c:v>40757</c:v>
                </c:pt>
                <c:pt idx="1382">
                  <c:v>40758</c:v>
                </c:pt>
                <c:pt idx="1383">
                  <c:v>40759</c:v>
                </c:pt>
                <c:pt idx="1384">
                  <c:v>40760</c:v>
                </c:pt>
                <c:pt idx="1385">
                  <c:v>40763</c:v>
                </c:pt>
                <c:pt idx="1386">
                  <c:v>40764</c:v>
                </c:pt>
                <c:pt idx="1387">
                  <c:v>40765</c:v>
                </c:pt>
                <c:pt idx="1388">
                  <c:v>40766</c:v>
                </c:pt>
                <c:pt idx="1389">
                  <c:v>40767</c:v>
                </c:pt>
                <c:pt idx="1390">
                  <c:v>40770</c:v>
                </c:pt>
                <c:pt idx="1391">
                  <c:v>40771</c:v>
                </c:pt>
                <c:pt idx="1392">
                  <c:v>40772</c:v>
                </c:pt>
                <c:pt idx="1393">
                  <c:v>40773</c:v>
                </c:pt>
                <c:pt idx="1394">
                  <c:v>40774</c:v>
                </c:pt>
                <c:pt idx="1395">
                  <c:v>40777</c:v>
                </c:pt>
                <c:pt idx="1396">
                  <c:v>40778</c:v>
                </c:pt>
                <c:pt idx="1397">
                  <c:v>40779</c:v>
                </c:pt>
                <c:pt idx="1398">
                  <c:v>40780</c:v>
                </c:pt>
                <c:pt idx="1399">
                  <c:v>40781</c:v>
                </c:pt>
                <c:pt idx="1400">
                  <c:v>40784</c:v>
                </c:pt>
                <c:pt idx="1401">
                  <c:v>40785</c:v>
                </c:pt>
                <c:pt idx="1402">
                  <c:v>40786</c:v>
                </c:pt>
                <c:pt idx="1403">
                  <c:v>40787</c:v>
                </c:pt>
                <c:pt idx="1404">
                  <c:v>40788</c:v>
                </c:pt>
                <c:pt idx="1405">
                  <c:v>40792</c:v>
                </c:pt>
                <c:pt idx="1406">
                  <c:v>40793</c:v>
                </c:pt>
                <c:pt idx="1407">
                  <c:v>40794</c:v>
                </c:pt>
                <c:pt idx="1408">
                  <c:v>40795</c:v>
                </c:pt>
                <c:pt idx="1409">
                  <c:v>40798</c:v>
                </c:pt>
                <c:pt idx="1410">
                  <c:v>40799</c:v>
                </c:pt>
                <c:pt idx="1411">
                  <c:v>40800</c:v>
                </c:pt>
                <c:pt idx="1412">
                  <c:v>40801</c:v>
                </c:pt>
                <c:pt idx="1413">
                  <c:v>40802</c:v>
                </c:pt>
                <c:pt idx="1414">
                  <c:v>40805</c:v>
                </c:pt>
                <c:pt idx="1415">
                  <c:v>40806</c:v>
                </c:pt>
                <c:pt idx="1416">
                  <c:v>40807</c:v>
                </c:pt>
                <c:pt idx="1417">
                  <c:v>40808</c:v>
                </c:pt>
                <c:pt idx="1418">
                  <c:v>40809</c:v>
                </c:pt>
                <c:pt idx="1419">
                  <c:v>40812</c:v>
                </c:pt>
                <c:pt idx="1420">
                  <c:v>40813</c:v>
                </c:pt>
                <c:pt idx="1421">
                  <c:v>40814</c:v>
                </c:pt>
                <c:pt idx="1422">
                  <c:v>40815</c:v>
                </c:pt>
                <c:pt idx="1423">
                  <c:v>40816</c:v>
                </c:pt>
                <c:pt idx="1424">
                  <c:v>40819</c:v>
                </c:pt>
                <c:pt idx="1425">
                  <c:v>40820</c:v>
                </c:pt>
                <c:pt idx="1426">
                  <c:v>40821</c:v>
                </c:pt>
                <c:pt idx="1427">
                  <c:v>40822</c:v>
                </c:pt>
                <c:pt idx="1428">
                  <c:v>40823</c:v>
                </c:pt>
                <c:pt idx="1429">
                  <c:v>40826</c:v>
                </c:pt>
                <c:pt idx="1430">
                  <c:v>40827</c:v>
                </c:pt>
                <c:pt idx="1431">
                  <c:v>40828</c:v>
                </c:pt>
                <c:pt idx="1432">
                  <c:v>40829</c:v>
                </c:pt>
                <c:pt idx="1433">
                  <c:v>40830</c:v>
                </c:pt>
                <c:pt idx="1434">
                  <c:v>40833</c:v>
                </c:pt>
                <c:pt idx="1435">
                  <c:v>40834</c:v>
                </c:pt>
                <c:pt idx="1436">
                  <c:v>40835</c:v>
                </c:pt>
                <c:pt idx="1437">
                  <c:v>40836</c:v>
                </c:pt>
                <c:pt idx="1438">
                  <c:v>40837</c:v>
                </c:pt>
                <c:pt idx="1439">
                  <c:v>40840</c:v>
                </c:pt>
                <c:pt idx="1440">
                  <c:v>40841</c:v>
                </c:pt>
                <c:pt idx="1441">
                  <c:v>40842</c:v>
                </c:pt>
                <c:pt idx="1442">
                  <c:v>40843</c:v>
                </c:pt>
                <c:pt idx="1443">
                  <c:v>40844</c:v>
                </c:pt>
                <c:pt idx="1444">
                  <c:v>40847</c:v>
                </c:pt>
                <c:pt idx="1445">
                  <c:v>40848</c:v>
                </c:pt>
                <c:pt idx="1446">
                  <c:v>40849</c:v>
                </c:pt>
                <c:pt idx="1447">
                  <c:v>40850</c:v>
                </c:pt>
                <c:pt idx="1448">
                  <c:v>40851</c:v>
                </c:pt>
                <c:pt idx="1449">
                  <c:v>40854</c:v>
                </c:pt>
                <c:pt idx="1450">
                  <c:v>40855</c:v>
                </c:pt>
                <c:pt idx="1451">
                  <c:v>40856</c:v>
                </c:pt>
                <c:pt idx="1452">
                  <c:v>40857</c:v>
                </c:pt>
                <c:pt idx="1453">
                  <c:v>40858</c:v>
                </c:pt>
                <c:pt idx="1454">
                  <c:v>40861</c:v>
                </c:pt>
                <c:pt idx="1455">
                  <c:v>40862</c:v>
                </c:pt>
                <c:pt idx="1456">
                  <c:v>40863</c:v>
                </c:pt>
                <c:pt idx="1457">
                  <c:v>40864</c:v>
                </c:pt>
                <c:pt idx="1458">
                  <c:v>40865</c:v>
                </c:pt>
                <c:pt idx="1459">
                  <c:v>40868</c:v>
                </c:pt>
                <c:pt idx="1460">
                  <c:v>40869</c:v>
                </c:pt>
                <c:pt idx="1461">
                  <c:v>40870</c:v>
                </c:pt>
                <c:pt idx="1462">
                  <c:v>40872</c:v>
                </c:pt>
                <c:pt idx="1463">
                  <c:v>40875</c:v>
                </c:pt>
                <c:pt idx="1464">
                  <c:v>40876</c:v>
                </c:pt>
                <c:pt idx="1465">
                  <c:v>40877</c:v>
                </c:pt>
                <c:pt idx="1466">
                  <c:v>40878</c:v>
                </c:pt>
                <c:pt idx="1467">
                  <c:v>40879</c:v>
                </c:pt>
                <c:pt idx="1468">
                  <c:v>40882</c:v>
                </c:pt>
                <c:pt idx="1469">
                  <c:v>40883</c:v>
                </c:pt>
                <c:pt idx="1470">
                  <c:v>40884</c:v>
                </c:pt>
                <c:pt idx="1471">
                  <c:v>40885</c:v>
                </c:pt>
                <c:pt idx="1472">
                  <c:v>40886</c:v>
                </c:pt>
                <c:pt idx="1473">
                  <c:v>40889</c:v>
                </c:pt>
                <c:pt idx="1474">
                  <c:v>40890</c:v>
                </c:pt>
                <c:pt idx="1475">
                  <c:v>40891</c:v>
                </c:pt>
                <c:pt idx="1476">
                  <c:v>40892</c:v>
                </c:pt>
                <c:pt idx="1477">
                  <c:v>40893</c:v>
                </c:pt>
                <c:pt idx="1478">
                  <c:v>40896</c:v>
                </c:pt>
                <c:pt idx="1479">
                  <c:v>40897</c:v>
                </c:pt>
                <c:pt idx="1480">
                  <c:v>40898</c:v>
                </c:pt>
                <c:pt idx="1481">
                  <c:v>40899</c:v>
                </c:pt>
                <c:pt idx="1482">
                  <c:v>40900</c:v>
                </c:pt>
                <c:pt idx="1483">
                  <c:v>40904</c:v>
                </c:pt>
                <c:pt idx="1484">
                  <c:v>40905</c:v>
                </c:pt>
                <c:pt idx="1485">
                  <c:v>40906</c:v>
                </c:pt>
                <c:pt idx="1486">
                  <c:v>40907</c:v>
                </c:pt>
                <c:pt idx="1487">
                  <c:v>40911</c:v>
                </c:pt>
                <c:pt idx="1488">
                  <c:v>40912</c:v>
                </c:pt>
                <c:pt idx="1489">
                  <c:v>40913</c:v>
                </c:pt>
                <c:pt idx="1490">
                  <c:v>40914</c:v>
                </c:pt>
                <c:pt idx="1491">
                  <c:v>40917</c:v>
                </c:pt>
                <c:pt idx="1492">
                  <c:v>40918</c:v>
                </c:pt>
                <c:pt idx="1493">
                  <c:v>40919</c:v>
                </c:pt>
                <c:pt idx="1494">
                  <c:v>40920</c:v>
                </c:pt>
                <c:pt idx="1495">
                  <c:v>40921</c:v>
                </c:pt>
                <c:pt idx="1496">
                  <c:v>40925</c:v>
                </c:pt>
                <c:pt idx="1497">
                  <c:v>40926</c:v>
                </c:pt>
                <c:pt idx="1498">
                  <c:v>40927</c:v>
                </c:pt>
                <c:pt idx="1499">
                  <c:v>40928</c:v>
                </c:pt>
                <c:pt idx="1500">
                  <c:v>40931</c:v>
                </c:pt>
                <c:pt idx="1501">
                  <c:v>40932</c:v>
                </c:pt>
                <c:pt idx="1502">
                  <c:v>40933</c:v>
                </c:pt>
                <c:pt idx="1503">
                  <c:v>40934</c:v>
                </c:pt>
                <c:pt idx="1504">
                  <c:v>40935</c:v>
                </c:pt>
                <c:pt idx="1505">
                  <c:v>40938</c:v>
                </c:pt>
                <c:pt idx="1506">
                  <c:v>40939</c:v>
                </c:pt>
                <c:pt idx="1507">
                  <c:v>40940</c:v>
                </c:pt>
                <c:pt idx="1508">
                  <c:v>40941</c:v>
                </c:pt>
                <c:pt idx="1509">
                  <c:v>40942</c:v>
                </c:pt>
                <c:pt idx="1510">
                  <c:v>40945</c:v>
                </c:pt>
                <c:pt idx="1511">
                  <c:v>40946</c:v>
                </c:pt>
                <c:pt idx="1512">
                  <c:v>40947</c:v>
                </c:pt>
                <c:pt idx="1513">
                  <c:v>40948</c:v>
                </c:pt>
                <c:pt idx="1514">
                  <c:v>40949</c:v>
                </c:pt>
                <c:pt idx="1515">
                  <c:v>40952</c:v>
                </c:pt>
                <c:pt idx="1516">
                  <c:v>40953</c:v>
                </c:pt>
                <c:pt idx="1517">
                  <c:v>40954</c:v>
                </c:pt>
                <c:pt idx="1518">
                  <c:v>40955</c:v>
                </c:pt>
                <c:pt idx="1519">
                  <c:v>40956</c:v>
                </c:pt>
                <c:pt idx="1520">
                  <c:v>40960</c:v>
                </c:pt>
                <c:pt idx="1521">
                  <c:v>40961</c:v>
                </c:pt>
                <c:pt idx="1522">
                  <c:v>40962</c:v>
                </c:pt>
                <c:pt idx="1523">
                  <c:v>40963</c:v>
                </c:pt>
                <c:pt idx="1524">
                  <c:v>40966</c:v>
                </c:pt>
                <c:pt idx="1525">
                  <c:v>40967</c:v>
                </c:pt>
                <c:pt idx="1526">
                  <c:v>40968</c:v>
                </c:pt>
                <c:pt idx="1527">
                  <c:v>40969</c:v>
                </c:pt>
                <c:pt idx="1528">
                  <c:v>40970</c:v>
                </c:pt>
                <c:pt idx="1529">
                  <c:v>40973</c:v>
                </c:pt>
                <c:pt idx="1530">
                  <c:v>40974</c:v>
                </c:pt>
                <c:pt idx="1531">
                  <c:v>40975</c:v>
                </c:pt>
                <c:pt idx="1532">
                  <c:v>40976</c:v>
                </c:pt>
                <c:pt idx="1533">
                  <c:v>40977</c:v>
                </c:pt>
                <c:pt idx="1534">
                  <c:v>40980</c:v>
                </c:pt>
                <c:pt idx="1535">
                  <c:v>40981</c:v>
                </c:pt>
                <c:pt idx="1536">
                  <c:v>40982</c:v>
                </c:pt>
                <c:pt idx="1537">
                  <c:v>40983</c:v>
                </c:pt>
                <c:pt idx="1538">
                  <c:v>40984</c:v>
                </c:pt>
                <c:pt idx="1539">
                  <c:v>40987</c:v>
                </c:pt>
                <c:pt idx="1540">
                  <c:v>40988</c:v>
                </c:pt>
                <c:pt idx="1541">
                  <c:v>40989</c:v>
                </c:pt>
                <c:pt idx="1542">
                  <c:v>40990</c:v>
                </c:pt>
                <c:pt idx="1543">
                  <c:v>40991</c:v>
                </c:pt>
                <c:pt idx="1544">
                  <c:v>40994</c:v>
                </c:pt>
                <c:pt idx="1545">
                  <c:v>40995</c:v>
                </c:pt>
                <c:pt idx="1546">
                  <c:v>40996</c:v>
                </c:pt>
                <c:pt idx="1547">
                  <c:v>40997</c:v>
                </c:pt>
                <c:pt idx="1548">
                  <c:v>40998</c:v>
                </c:pt>
                <c:pt idx="1549">
                  <c:v>41001</c:v>
                </c:pt>
                <c:pt idx="1550">
                  <c:v>41002</c:v>
                </c:pt>
                <c:pt idx="1551">
                  <c:v>41003</c:v>
                </c:pt>
                <c:pt idx="1552">
                  <c:v>41004</c:v>
                </c:pt>
                <c:pt idx="1553">
                  <c:v>41008</c:v>
                </c:pt>
                <c:pt idx="1554">
                  <c:v>41009</c:v>
                </c:pt>
                <c:pt idx="1555">
                  <c:v>41010</c:v>
                </c:pt>
                <c:pt idx="1556">
                  <c:v>41011</c:v>
                </c:pt>
                <c:pt idx="1557">
                  <c:v>41012</c:v>
                </c:pt>
                <c:pt idx="1558">
                  <c:v>41015</c:v>
                </c:pt>
                <c:pt idx="1559">
                  <c:v>41016</c:v>
                </c:pt>
                <c:pt idx="1560">
                  <c:v>41017</c:v>
                </c:pt>
                <c:pt idx="1561">
                  <c:v>41018</c:v>
                </c:pt>
                <c:pt idx="1562">
                  <c:v>41019</c:v>
                </c:pt>
                <c:pt idx="1563">
                  <c:v>41022</c:v>
                </c:pt>
                <c:pt idx="1564">
                  <c:v>41023</c:v>
                </c:pt>
                <c:pt idx="1565">
                  <c:v>41024</c:v>
                </c:pt>
                <c:pt idx="1566">
                  <c:v>41025</c:v>
                </c:pt>
                <c:pt idx="1567">
                  <c:v>41026</c:v>
                </c:pt>
                <c:pt idx="1568">
                  <c:v>41029</c:v>
                </c:pt>
                <c:pt idx="1569">
                  <c:v>41030</c:v>
                </c:pt>
                <c:pt idx="1570">
                  <c:v>41031</c:v>
                </c:pt>
                <c:pt idx="1571">
                  <c:v>41032</c:v>
                </c:pt>
                <c:pt idx="1572">
                  <c:v>41033</c:v>
                </c:pt>
                <c:pt idx="1573">
                  <c:v>41036</c:v>
                </c:pt>
                <c:pt idx="1574">
                  <c:v>41037</c:v>
                </c:pt>
                <c:pt idx="1575">
                  <c:v>41038</c:v>
                </c:pt>
                <c:pt idx="1576">
                  <c:v>41039</c:v>
                </c:pt>
                <c:pt idx="1577">
                  <c:v>41040</c:v>
                </c:pt>
                <c:pt idx="1578">
                  <c:v>41043</c:v>
                </c:pt>
                <c:pt idx="1579">
                  <c:v>41044</c:v>
                </c:pt>
                <c:pt idx="1580">
                  <c:v>41045</c:v>
                </c:pt>
                <c:pt idx="1581">
                  <c:v>41046</c:v>
                </c:pt>
                <c:pt idx="1582">
                  <c:v>41047</c:v>
                </c:pt>
                <c:pt idx="1583">
                  <c:v>41050</c:v>
                </c:pt>
                <c:pt idx="1584">
                  <c:v>41051</c:v>
                </c:pt>
                <c:pt idx="1585">
                  <c:v>41052</c:v>
                </c:pt>
                <c:pt idx="1586">
                  <c:v>41053</c:v>
                </c:pt>
                <c:pt idx="1587">
                  <c:v>41054</c:v>
                </c:pt>
                <c:pt idx="1588">
                  <c:v>41058</c:v>
                </c:pt>
                <c:pt idx="1589">
                  <c:v>41059</c:v>
                </c:pt>
                <c:pt idx="1590">
                  <c:v>41060</c:v>
                </c:pt>
                <c:pt idx="1591">
                  <c:v>41061</c:v>
                </c:pt>
                <c:pt idx="1592">
                  <c:v>41064</c:v>
                </c:pt>
                <c:pt idx="1593">
                  <c:v>41065</c:v>
                </c:pt>
                <c:pt idx="1594">
                  <c:v>41066</c:v>
                </c:pt>
                <c:pt idx="1595">
                  <c:v>41067</c:v>
                </c:pt>
                <c:pt idx="1596">
                  <c:v>41068</c:v>
                </c:pt>
                <c:pt idx="1597">
                  <c:v>41071</c:v>
                </c:pt>
                <c:pt idx="1598">
                  <c:v>41072</c:v>
                </c:pt>
                <c:pt idx="1599">
                  <c:v>41073</c:v>
                </c:pt>
                <c:pt idx="1600">
                  <c:v>41074</c:v>
                </c:pt>
                <c:pt idx="1601">
                  <c:v>41075</c:v>
                </c:pt>
                <c:pt idx="1602">
                  <c:v>41078</c:v>
                </c:pt>
                <c:pt idx="1603">
                  <c:v>41079</c:v>
                </c:pt>
                <c:pt idx="1604">
                  <c:v>41080</c:v>
                </c:pt>
                <c:pt idx="1605">
                  <c:v>41081</c:v>
                </c:pt>
                <c:pt idx="1606">
                  <c:v>41082</c:v>
                </c:pt>
                <c:pt idx="1607">
                  <c:v>41085</c:v>
                </c:pt>
                <c:pt idx="1608">
                  <c:v>41086</c:v>
                </c:pt>
                <c:pt idx="1609">
                  <c:v>41087</c:v>
                </c:pt>
                <c:pt idx="1610">
                  <c:v>41088</c:v>
                </c:pt>
                <c:pt idx="1611">
                  <c:v>41089</c:v>
                </c:pt>
                <c:pt idx="1612">
                  <c:v>41092</c:v>
                </c:pt>
                <c:pt idx="1613">
                  <c:v>41093</c:v>
                </c:pt>
                <c:pt idx="1614">
                  <c:v>41095</c:v>
                </c:pt>
                <c:pt idx="1615">
                  <c:v>41096</c:v>
                </c:pt>
                <c:pt idx="1616">
                  <c:v>41099</c:v>
                </c:pt>
                <c:pt idx="1617">
                  <c:v>41100</c:v>
                </c:pt>
                <c:pt idx="1618">
                  <c:v>41101</c:v>
                </c:pt>
                <c:pt idx="1619">
                  <c:v>41102</c:v>
                </c:pt>
                <c:pt idx="1620">
                  <c:v>41103</c:v>
                </c:pt>
                <c:pt idx="1621">
                  <c:v>41106</c:v>
                </c:pt>
                <c:pt idx="1622">
                  <c:v>41107</c:v>
                </c:pt>
                <c:pt idx="1623">
                  <c:v>41108</c:v>
                </c:pt>
                <c:pt idx="1624">
                  <c:v>41109</c:v>
                </c:pt>
                <c:pt idx="1625">
                  <c:v>41110</c:v>
                </c:pt>
                <c:pt idx="1626">
                  <c:v>41113</c:v>
                </c:pt>
                <c:pt idx="1627">
                  <c:v>41114</c:v>
                </c:pt>
                <c:pt idx="1628">
                  <c:v>41115</c:v>
                </c:pt>
                <c:pt idx="1629">
                  <c:v>41116</c:v>
                </c:pt>
                <c:pt idx="1630">
                  <c:v>41117</c:v>
                </c:pt>
                <c:pt idx="1631">
                  <c:v>41120</c:v>
                </c:pt>
                <c:pt idx="1632">
                  <c:v>41121</c:v>
                </c:pt>
                <c:pt idx="1633">
                  <c:v>41122</c:v>
                </c:pt>
                <c:pt idx="1634">
                  <c:v>41123</c:v>
                </c:pt>
                <c:pt idx="1635">
                  <c:v>41124</c:v>
                </c:pt>
                <c:pt idx="1636">
                  <c:v>41127</c:v>
                </c:pt>
                <c:pt idx="1637">
                  <c:v>41128</c:v>
                </c:pt>
                <c:pt idx="1638">
                  <c:v>41129</c:v>
                </c:pt>
                <c:pt idx="1639">
                  <c:v>41130</c:v>
                </c:pt>
                <c:pt idx="1640">
                  <c:v>41131</c:v>
                </c:pt>
                <c:pt idx="1641">
                  <c:v>41134</c:v>
                </c:pt>
                <c:pt idx="1642">
                  <c:v>41135</c:v>
                </c:pt>
                <c:pt idx="1643">
                  <c:v>41136</c:v>
                </c:pt>
                <c:pt idx="1644">
                  <c:v>41137</c:v>
                </c:pt>
                <c:pt idx="1645">
                  <c:v>41138</c:v>
                </c:pt>
                <c:pt idx="1646">
                  <c:v>41141</c:v>
                </c:pt>
                <c:pt idx="1647">
                  <c:v>41142</c:v>
                </c:pt>
                <c:pt idx="1648">
                  <c:v>41143</c:v>
                </c:pt>
                <c:pt idx="1649">
                  <c:v>41144</c:v>
                </c:pt>
                <c:pt idx="1650">
                  <c:v>41145</c:v>
                </c:pt>
                <c:pt idx="1651">
                  <c:v>41148</c:v>
                </c:pt>
                <c:pt idx="1652">
                  <c:v>41149</c:v>
                </c:pt>
                <c:pt idx="1653">
                  <c:v>41150</c:v>
                </c:pt>
                <c:pt idx="1654">
                  <c:v>41151</c:v>
                </c:pt>
                <c:pt idx="1655">
                  <c:v>41152</c:v>
                </c:pt>
                <c:pt idx="1656">
                  <c:v>41156</c:v>
                </c:pt>
                <c:pt idx="1657">
                  <c:v>41157</c:v>
                </c:pt>
                <c:pt idx="1658">
                  <c:v>41158</c:v>
                </c:pt>
                <c:pt idx="1659">
                  <c:v>41159</c:v>
                </c:pt>
                <c:pt idx="1660">
                  <c:v>41162</c:v>
                </c:pt>
                <c:pt idx="1661">
                  <c:v>41163</c:v>
                </c:pt>
                <c:pt idx="1662">
                  <c:v>41164</c:v>
                </c:pt>
                <c:pt idx="1663">
                  <c:v>41165</c:v>
                </c:pt>
                <c:pt idx="1664">
                  <c:v>41166</c:v>
                </c:pt>
                <c:pt idx="1665">
                  <c:v>41169</c:v>
                </c:pt>
                <c:pt idx="1666">
                  <c:v>41170</c:v>
                </c:pt>
                <c:pt idx="1667">
                  <c:v>41171</c:v>
                </c:pt>
                <c:pt idx="1668">
                  <c:v>41172</c:v>
                </c:pt>
                <c:pt idx="1669">
                  <c:v>41173</c:v>
                </c:pt>
                <c:pt idx="1670">
                  <c:v>41176</c:v>
                </c:pt>
                <c:pt idx="1671">
                  <c:v>41177</c:v>
                </c:pt>
                <c:pt idx="1672">
                  <c:v>41178</c:v>
                </c:pt>
                <c:pt idx="1673">
                  <c:v>41179</c:v>
                </c:pt>
                <c:pt idx="1674">
                  <c:v>41180</c:v>
                </c:pt>
                <c:pt idx="1675">
                  <c:v>41183</c:v>
                </c:pt>
                <c:pt idx="1676">
                  <c:v>41184</c:v>
                </c:pt>
                <c:pt idx="1677">
                  <c:v>41185</c:v>
                </c:pt>
                <c:pt idx="1678">
                  <c:v>41186</c:v>
                </c:pt>
                <c:pt idx="1679">
                  <c:v>41187</c:v>
                </c:pt>
                <c:pt idx="1680">
                  <c:v>41190</c:v>
                </c:pt>
                <c:pt idx="1681">
                  <c:v>41191</c:v>
                </c:pt>
                <c:pt idx="1682">
                  <c:v>41192</c:v>
                </c:pt>
                <c:pt idx="1683">
                  <c:v>41193</c:v>
                </c:pt>
                <c:pt idx="1684">
                  <c:v>41194</c:v>
                </c:pt>
                <c:pt idx="1685">
                  <c:v>41197</c:v>
                </c:pt>
                <c:pt idx="1686">
                  <c:v>41198</c:v>
                </c:pt>
                <c:pt idx="1687">
                  <c:v>41199</c:v>
                </c:pt>
                <c:pt idx="1688">
                  <c:v>41200</c:v>
                </c:pt>
                <c:pt idx="1689">
                  <c:v>41201</c:v>
                </c:pt>
                <c:pt idx="1690">
                  <c:v>41204</c:v>
                </c:pt>
                <c:pt idx="1691">
                  <c:v>41205</c:v>
                </c:pt>
                <c:pt idx="1692">
                  <c:v>41206</c:v>
                </c:pt>
                <c:pt idx="1693">
                  <c:v>41207</c:v>
                </c:pt>
                <c:pt idx="1694">
                  <c:v>41208</c:v>
                </c:pt>
                <c:pt idx="1695">
                  <c:v>41213</c:v>
                </c:pt>
                <c:pt idx="1696">
                  <c:v>41214</c:v>
                </c:pt>
                <c:pt idx="1697">
                  <c:v>41215</c:v>
                </c:pt>
                <c:pt idx="1698">
                  <c:v>41218</c:v>
                </c:pt>
                <c:pt idx="1699">
                  <c:v>41219</c:v>
                </c:pt>
                <c:pt idx="1700">
                  <c:v>41220</c:v>
                </c:pt>
                <c:pt idx="1701">
                  <c:v>41221</c:v>
                </c:pt>
                <c:pt idx="1702">
                  <c:v>41222</c:v>
                </c:pt>
                <c:pt idx="1703">
                  <c:v>41225</c:v>
                </c:pt>
                <c:pt idx="1704">
                  <c:v>41226</c:v>
                </c:pt>
                <c:pt idx="1705">
                  <c:v>41227</c:v>
                </c:pt>
                <c:pt idx="1706">
                  <c:v>41228</c:v>
                </c:pt>
                <c:pt idx="1707">
                  <c:v>41229</c:v>
                </c:pt>
                <c:pt idx="1708">
                  <c:v>41232</c:v>
                </c:pt>
                <c:pt idx="1709">
                  <c:v>41233</c:v>
                </c:pt>
                <c:pt idx="1710">
                  <c:v>41234</c:v>
                </c:pt>
                <c:pt idx="1711">
                  <c:v>41236</c:v>
                </c:pt>
                <c:pt idx="1712">
                  <c:v>41239</c:v>
                </c:pt>
                <c:pt idx="1713">
                  <c:v>41240</c:v>
                </c:pt>
                <c:pt idx="1714">
                  <c:v>41241</c:v>
                </c:pt>
                <c:pt idx="1715">
                  <c:v>41242</c:v>
                </c:pt>
                <c:pt idx="1716">
                  <c:v>41243</c:v>
                </c:pt>
                <c:pt idx="1717">
                  <c:v>41246</c:v>
                </c:pt>
                <c:pt idx="1718">
                  <c:v>41247</c:v>
                </c:pt>
                <c:pt idx="1719">
                  <c:v>41248</c:v>
                </c:pt>
                <c:pt idx="1720">
                  <c:v>41249</c:v>
                </c:pt>
                <c:pt idx="1721">
                  <c:v>41250</c:v>
                </c:pt>
                <c:pt idx="1722">
                  <c:v>41253</c:v>
                </c:pt>
                <c:pt idx="1723">
                  <c:v>41254</c:v>
                </c:pt>
                <c:pt idx="1724">
                  <c:v>41255</c:v>
                </c:pt>
                <c:pt idx="1725">
                  <c:v>41256</c:v>
                </c:pt>
                <c:pt idx="1726">
                  <c:v>41257</c:v>
                </c:pt>
                <c:pt idx="1727">
                  <c:v>41260</c:v>
                </c:pt>
                <c:pt idx="1728">
                  <c:v>41261</c:v>
                </c:pt>
                <c:pt idx="1729">
                  <c:v>41262</c:v>
                </c:pt>
                <c:pt idx="1730">
                  <c:v>41263</c:v>
                </c:pt>
                <c:pt idx="1731">
                  <c:v>41264</c:v>
                </c:pt>
                <c:pt idx="1732">
                  <c:v>41267</c:v>
                </c:pt>
                <c:pt idx="1733">
                  <c:v>41269</c:v>
                </c:pt>
                <c:pt idx="1734">
                  <c:v>41270</c:v>
                </c:pt>
                <c:pt idx="1735">
                  <c:v>41271</c:v>
                </c:pt>
                <c:pt idx="1736">
                  <c:v>41274</c:v>
                </c:pt>
                <c:pt idx="1737">
                  <c:v>41276</c:v>
                </c:pt>
                <c:pt idx="1738">
                  <c:v>41277</c:v>
                </c:pt>
                <c:pt idx="1739">
                  <c:v>41278</c:v>
                </c:pt>
                <c:pt idx="1740">
                  <c:v>41281</c:v>
                </c:pt>
                <c:pt idx="1741">
                  <c:v>41282</c:v>
                </c:pt>
                <c:pt idx="1742">
                  <c:v>41283</c:v>
                </c:pt>
                <c:pt idx="1743">
                  <c:v>41284</c:v>
                </c:pt>
                <c:pt idx="1744">
                  <c:v>41285</c:v>
                </c:pt>
                <c:pt idx="1745">
                  <c:v>41288</c:v>
                </c:pt>
                <c:pt idx="1746">
                  <c:v>41289</c:v>
                </c:pt>
                <c:pt idx="1747">
                  <c:v>41290</c:v>
                </c:pt>
                <c:pt idx="1748">
                  <c:v>41291</c:v>
                </c:pt>
                <c:pt idx="1749">
                  <c:v>41292</c:v>
                </c:pt>
                <c:pt idx="1750">
                  <c:v>41296</c:v>
                </c:pt>
                <c:pt idx="1751">
                  <c:v>41297</c:v>
                </c:pt>
                <c:pt idx="1752">
                  <c:v>41298</c:v>
                </c:pt>
                <c:pt idx="1753">
                  <c:v>41299</c:v>
                </c:pt>
                <c:pt idx="1754">
                  <c:v>41302</c:v>
                </c:pt>
                <c:pt idx="1755">
                  <c:v>41303</c:v>
                </c:pt>
                <c:pt idx="1756">
                  <c:v>41304</c:v>
                </c:pt>
                <c:pt idx="1757">
                  <c:v>41305</c:v>
                </c:pt>
                <c:pt idx="1758">
                  <c:v>41306</c:v>
                </c:pt>
                <c:pt idx="1759">
                  <c:v>41309</c:v>
                </c:pt>
                <c:pt idx="1760">
                  <c:v>41310</c:v>
                </c:pt>
                <c:pt idx="1761">
                  <c:v>41311</c:v>
                </c:pt>
                <c:pt idx="1762">
                  <c:v>41312</c:v>
                </c:pt>
                <c:pt idx="1763">
                  <c:v>41313</c:v>
                </c:pt>
                <c:pt idx="1764">
                  <c:v>41316</c:v>
                </c:pt>
                <c:pt idx="1765">
                  <c:v>41317</c:v>
                </c:pt>
                <c:pt idx="1766">
                  <c:v>41318</c:v>
                </c:pt>
                <c:pt idx="1767">
                  <c:v>41319</c:v>
                </c:pt>
                <c:pt idx="1768">
                  <c:v>41320</c:v>
                </c:pt>
                <c:pt idx="1769">
                  <c:v>41324</c:v>
                </c:pt>
                <c:pt idx="1770">
                  <c:v>41325</c:v>
                </c:pt>
                <c:pt idx="1771">
                  <c:v>41326</c:v>
                </c:pt>
                <c:pt idx="1772">
                  <c:v>41327</c:v>
                </c:pt>
                <c:pt idx="1773">
                  <c:v>41330</c:v>
                </c:pt>
                <c:pt idx="1774">
                  <c:v>41331</c:v>
                </c:pt>
                <c:pt idx="1775">
                  <c:v>41332</c:v>
                </c:pt>
                <c:pt idx="1776">
                  <c:v>41333</c:v>
                </c:pt>
                <c:pt idx="1777">
                  <c:v>41334</c:v>
                </c:pt>
                <c:pt idx="1778">
                  <c:v>41337</c:v>
                </c:pt>
                <c:pt idx="1779">
                  <c:v>41338</c:v>
                </c:pt>
                <c:pt idx="1780">
                  <c:v>41339</c:v>
                </c:pt>
                <c:pt idx="1781">
                  <c:v>41340</c:v>
                </c:pt>
                <c:pt idx="1782">
                  <c:v>41341</c:v>
                </c:pt>
                <c:pt idx="1783">
                  <c:v>41344</c:v>
                </c:pt>
                <c:pt idx="1784">
                  <c:v>41345</c:v>
                </c:pt>
                <c:pt idx="1785">
                  <c:v>41346</c:v>
                </c:pt>
                <c:pt idx="1786">
                  <c:v>41347</c:v>
                </c:pt>
                <c:pt idx="1787">
                  <c:v>41348</c:v>
                </c:pt>
                <c:pt idx="1788">
                  <c:v>41351</c:v>
                </c:pt>
                <c:pt idx="1789">
                  <c:v>41352</c:v>
                </c:pt>
                <c:pt idx="1790">
                  <c:v>41353</c:v>
                </c:pt>
                <c:pt idx="1791">
                  <c:v>41354</c:v>
                </c:pt>
                <c:pt idx="1792">
                  <c:v>41355</c:v>
                </c:pt>
                <c:pt idx="1793">
                  <c:v>41358</c:v>
                </c:pt>
                <c:pt idx="1794">
                  <c:v>41359</c:v>
                </c:pt>
                <c:pt idx="1795">
                  <c:v>41360</c:v>
                </c:pt>
                <c:pt idx="1796">
                  <c:v>41361</c:v>
                </c:pt>
                <c:pt idx="1797">
                  <c:v>41365</c:v>
                </c:pt>
                <c:pt idx="1798">
                  <c:v>41366</c:v>
                </c:pt>
                <c:pt idx="1799">
                  <c:v>41367</c:v>
                </c:pt>
                <c:pt idx="1800">
                  <c:v>41368</c:v>
                </c:pt>
                <c:pt idx="1801">
                  <c:v>41369</c:v>
                </c:pt>
                <c:pt idx="1802">
                  <c:v>41372</c:v>
                </c:pt>
                <c:pt idx="1803">
                  <c:v>41373</c:v>
                </c:pt>
                <c:pt idx="1804">
                  <c:v>41374</c:v>
                </c:pt>
                <c:pt idx="1805">
                  <c:v>41375</c:v>
                </c:pt>
                <c:pt idx="1806">
                  <c:v>41376</c:v>
                </c:pt>
                <c:pt idx="1807">
                  <c:v>41379</c:v>
                </c:pt>
                <c:pt idx="1808">
                  <c:v>41380</c:v>
                </c:pt>
                <c:pt idx="1809">
                  <c:v>41381</c:v>
                </c:pt>
                <c:pt idx="1810">
                  <c:v>41382</c:v>
                </c:pt>
                <c:pt idx="1811">
                  <c:v>41383</c:v>
                </c:pt>
                <c:pt idx="1812">
                  <c:v>41386</c:v>
                </c:pt>
                <c:pt idx="1813">
                  <c:v>41387</c:v>
                </c:pt>
                <c:pt idx="1814">
                  <c:v>41388</c:v>
                </c:pt>
                <c:pt idx="1815">
                  <c:v>41389</c:v>
                </c:pt>
                <c:pt idx="1816">
                  <c:v>41390</c:v>
                </c:pt>
                <c:pt idx="1817">
                  <c:v>41393</c:v>
                </c:pt>
                <c:pt idx="1818">
                  <c:v>41394</c:v>
                </c:pt>
                <c:pt idx="1819">
                  <c:v>41395</c:v>
                </c:pt>
                <c:pt idx="1820">
                  <c:v>41396</c:v>
                </c:pt>
                <c:pt idx="1821">
                  <c:v>41397</c:v>
                </c:pt>
                <c:pt idx="1822">
                  <c:v>41400</c:v>
                </c:pt>
                <c:pt idx="1823">
                  <c:v>41401</c:v>
                </c:pt>
                <c:pt idx="1824">
                  <c:v>41402</c:v>
                </c:pt>
                <c:pt idx="1825">
                  <c:v>41403</c:v>
                </c:pt>
                <c:pt idx="1826">
                  <c:v>41404</c:v>
                </c:pt>
                <c:pt idx="1827">
                  <c:v>41407</c:v>
                </c:pt>
                <c:pt idx="1828">
                  <c:v>41408</c:v>
                </c:pt>
                <c:pt idx="1829">
                  <c:v>41409</c:v>
                </c:pt>
                <c:pt idx="1830">
                  <c:v>41410</c:v>
                </c:pt>
                <c:pt idx="1831">
                  <c:v>41411</c:v>
                </c:pt>
                <c:pt idx="1832">
                  <c:v>41414</c:v>
                </c:pt>
                <c:pt idx="1833">
                  <c:v>41415</c:v>
                </c:pt>
                <c:pt idx="1834">
                  <c:v>41416</c:v>
                </c:pt>
                <c:pt idx="1835">
                  <c:v>41417</c:v>
                </c:pt>
                <c:pt idx="1836">
                  <c:v>41418</c:v>
                </c:pt>
                <c:pt idx="1837">
                  <c:v>41422</c:v>
                </c:pt>
                <c:pt idx="1838">
                  <c:v>41423</c:v>
                </c:pt>
                <c:pt idx="1839">
                  <c:v>41424</c:v>
                </c:pt>
                <c:pt idx="1840">
                  <c:v>41425</c:v>
                </c:pt>
                <c:pt idx="1841">
                  <c:v>41428</c:v>
                </c:pt>
                <c:pt idx="1842">
                  <c:v>41429</c:v>
                </c:pt>
                <c:pt idx="1843">
                  <c:v>41430</c:v>
                </c:pt>
                <c:pt idx="1844">
                  <c:v>41431</c:v>
                </c:pt>
                <c:pt idx="1845">
                  <c:v>41432</c:v>
                </c:pt>
                <c:pt idx="1846">
                  <c:v>41435</c:v>
                </c:pt>
                <c:pt idx="1847">
                  <c:v>41436</c:v>
                </c:pt>
                <c:pt idx="1848">
                  <c:v>41437</c:v>
                </c:pt>
                <c:pt idx="1849">
                  <c:v>41438</c:v>
                </c:pt>
                <c:pt idx="1850">
                  <c:v>41439</c:v>
                </c:pt>
                <c:pt idx="1851">
                  <c:v>41442</c:v>
                </c:pt>
                <c:pt idx="1852">
                  <c:v>41443</c:v>
                </c:pt>
                <c:pt idx="1853">
                  <c:v>41444</c:v>
                </c:pt>
                <c:pt idx="1854">
                  <c:v>41445</c:v>
                </c:pt>
                <c:pt idx="1855">
                  <c:v>41446</c:v>
                </c:pt>
                <c:pt idx="1856">
                  <c:v>41449</c:v>
                </c:pt>
                <c:pt idx="1857">
                  <c:v>41450</c:v>
                </c:pt>
                <c:pt idx="1858">
                  <c:v>41451</c:v>
                </c:pt>
                <c:pt idx="1859">
                  <c:v>41452</c:v>
                </c:pt>
                <c:pt idx="1860">
                  <c:v>41453</c:v>
                </c:pt>
                <c:pt idx="1861">
                  <c:v>41456</c:v>
                </c:pt>
                <c:pt idx="1862">
                  <c:v>41457</c:v>
                </c:pt>
                <c:pt idx="1863">
                  <c:v>41458</c:v>
                </c:pt>
                <c:pt idx="1864">
                  <c:v>41460</c:v>
                </c:pt>
                <c:pt idx="1865">
                  <c:v>41463</c:v>
                </c:pt>
                <c:pt idx="1866">
                  <c:v>41464</c:v>
                </c:pt>
                <c:pt idx="1867">
                  <c:v>41465</c:v>
                </c:pt>
                <c:pt idx="1868">
                  <c:v>41466</c:v>
                </c:pt>
                <c:pt idx="1869">
                  <c:v>41467</c:v>
                </c:pt>
                <c:pt idx="1870">
                  <c:v>41470</c:v>
                </c:pt>
                <c:pt idx="1871">
                  <c:v>41471</c:v>
                </c:pt>
                <c:pt idx="1872">
                  <c:v>41472</c:v>
                </c:pt>
                <c:pt idx="1873">
                  <c:v>41473</c:v>
                </c:pt>
                <c:pt idx="1874">
                  <c:v>41474</c:v>
                </c:pt>
                <c:pt idx="1875">
                  <c:v>41477</c:v>
                </c:pt>
                <c:pt idx="1876">
                  <c:v>41478</c:v>
                </c:pt>
                <c:pt idx="1877">
                  <c:v>41479</c:v>
                </c:pt>
                <c:pt idx="1878">
                  <c:v>41480</c:v>
                </c:pt>
                <c:pt idx="1879">
                  <c:v>41481</c:v>
                </c:pt>
                <c:pt idx="1880">
                  <c:v>41484</c:v>
                </c:pt>
                <c:pt idx="1881">
                  <c:v>41485</c:v>
                </c:pt>
                <c:pt idx="1882">
                  <c:v>41486</c:v>
                </c:pt>
                <c:pt idx="1883">
                  <c:v>41487</c:v>
                </c:pt>
                <c:pt idx="1884">
                  <c:v>41488</c:v>
                </c:pt>
                <c:pt idx="1885">
                  <c:v>41491</c:v>
                </c:pt>
                <c:pt idx="1886">
                  <c:v>41492</c:v>
                </c:pt>
                <c:pt idx="1887">
                  <c:v>41493</c:v>
                </c:pt>
                <c:pt idx="1888">
                  <c:v>41494</c:v>
                </c:pt>
                <c:pt idx="1889">
                  <c:v>41495</c:v>
                </c:pt>
                <c:pt idx="1890">
                  <c:v>41498</c:v>
                </c:pt>
                <c:pt idx="1891">
                  <c:v>41499</c:v>
                </c:pt>
                <c:pt idx="1892">
                  <c:v>41500</c:v>
                </c:pt>
                <c:pt idx="1893">
                  <c:v>41501</c:v>
                </c:pt>
                <c:pt idx="1894">
                  <c:v>41502</c:v>
                </c:pt>
                <c:pt idx="1895">
                  <c:v>41505</c:v>
                </c:pt>
                <c:pt idx="1896">
                  <c:v>41506</c:v>
                </c:pt>
                <c:pt idx="1897">
                  <c:v>41507</c:v>
                </c:pt>
                <c:pt idx="1898">
                  <c:v>41508</c:v>
                </c:pt>
                <c:pt idx="1899">
                  <c:v>41509</c:v>
                </c:pt>
                <c:pt idx="1900">
                  <c:v>41512</c:v>
                </c:pt>
                <c:pt idx="1901">
                  <c:v>41513</c:v>
                </c:pt>
                <c:pt idx="1902">
                  <c:v>41514</c:v>
                </c:pt>
                <c:pt idx="1903">
                  <c:v>41515</c:v>
                </c:pt>
                <c:pt idx="1904">
                  <c:v>41516</c:v>
                </c:pt>
                <c:pt idx="1905">
                  <c:v>41520</c:v>
                </c:pt>
                <c:pt idx="1906">
                  <c:v>41521</c:v>
                </c:pt>
                <c:pt idx="1907">
                  <c:v>41522</c:v>
                </c:pt>
                <c:pt idx="1908">
                  <c:v>41523</c:v>
                </c:pt>
                <c:pt idx="1909">
                  <c:v>41526</c:v>
                </c:pt>
                <c:pt idx="1910">
                  <c:v>41527</c:v>
                </c:pt>
                <c:pt idx="1911">
                  <c:v>41528</c:v>
                </c:pt>
                <c:pt idx="1912">
                  <c:v>41529</c:v>
                </c:pt>
                <c:pt idx="1913">
                  <c:v>41530</c:v>
                </c:pt>
                <c:pt idx="1914">
                  <c:v>41533</c:v>
                </c:pt>
                <c:pt idx="1915">
                  <c:v>41534</c:v>
                </c:pt>
                <c:pt idx="1916">
                  <c:v>41535</c:v>
                </c:pt>
                <c:pt idx="1917">
                  <c:v>41536</c:v>
                </c:pt>
                <c:pt idx="1918">
                  <c:v>41537</c:v>
                </c:pt>
                <c:pt idx="1919">
                  <c:v>41540</c:v>
                </c:pt>
                <c:pt idx="1920">
                  <c:v>41541</c:v>
                </c:pt>
                <c:pt idx="1921">
                  <c:v>41542</c:v>
                </c:pt>
                <c:pt idx="1922">
                  <c:v>41543</c:v>
                </c:pt>
                <c:pt idx="1923">
                  <c:v>41544</c:v>
                </c:pt>
                <c:pt idx="1924">
                  <c:v>41547</c:v>
                </c:pt>
                <c:pt idx="1925">
                  <c:v>41548</c:v>
                </c:pt>
                <c:pt idx="1926">
                  <c:v>41549</c:v>
                </c:pt>
                <c:pt idx="1927">
                  <c:v>41550</c:v>
                </c:pt>
                <c:pt idx="1928">
                  <c:v>41551</c:v>
                </c:pt>
                <c:pt idx="1929">
                  <c:v>41554</c:v>
                </c:pt>
                <c:pt idx="1930">
                  <c:v>41555</c:v>
                </c:pt>
                <c:pt idx="1931">
                  <c:v>41556</c:v>
                </c:pt>
                <c:pt idx="1932">
                  <c:v>41557</c:v>
                </c:pt>
                <c:pt idx="1933">
                  <c:v>41558</c:v>
                </c:pt>
                <c:pt idx="1934">
                  <c:v>41561</c:v>
                </c:pt>
                <c:pt idx="1935">
                  <c:v>41562</c:v>
                </c:pt>
                <c:pt idx="1936">
                  <c:v>41563</c:v>
                </c:pt>
                <c:pt idx="1937">
                  <c:v>41564</c:v>
                </c:pt>
                <c:pt idx="1938">
                  <c:v>41565</c:v>
                </c:pt>
                <c:pt idx="1939">
                  <c:v>41568</c:v>
                </c:pt>
                <c:pt idx="1940">
                  <c:v>41569</c:v>
                </c:pt>
                <c:pt idx="1941">
                  <c:v>41570</c:v>
                </c:pt>
                <c:pt idx="1942">
                  <c:v>41571</c:v>
                </c:pt>
                <c:pt idx="1943">
                  <c:v>41572</c:v>
                </c:pt>
                <c:pt idx="1944">
                  <c:v>41575</c:v>
                </c:pt>
                <c:pt idx="1945">
                  <c:v>41576</c:v>
                </c:pt>
                <c:pt idx="1946">
                  <c:v>41577</c:v>
                </c:pt>
                <c:pt idx="1947">
                  <c:v>41578</c:v>
                </c:pt>
                <c:pt idx="1948">
                  <c:v>41579</c:v>
                </c:pt>
                <c:pt idx="1949">
                  <c:v>41582</c:v>
                </c:pt>
                <c:pt idx="1950">
                  <c:v>41583</c:v>
                </c:pt>
                <c:pt idx="1951">
                  <c:v>41584</c:v>
                </c:pt>
                <c:pt idx="1952">
                  <c:v>41585</c:v>
                </c:pt>
                <c:pt idx="1953">
                  <c:v>41586</c:v>
                </c:pt>
                <c:pt idx="1954">
                  <c:v>41589</c:v>
                </c:pt>
                <c:pt idx="1955">
                  <c:v>41590</c:v>
                </c:pt>
                <c:pt idx="1956">
                  <c:v>41591</c:v>
                </c:pt>
                <c:pt idx="1957">
                  <c:v>41592</c:v>
                </c:pt>
                <c:pt idx="1958">
                  <c:v>41593</c:v>
                </c:pt>
                <c:pt idx="1959">
                  <c:v>41596</c:v>
                </c:pt>
                <c:pt idx="1960">
                  <c:v>41597</c:v>
                </c:pt>
                <c:pt idx="1961">
                  <c:v>41598</c:v>
                </c:pt>
                <c:pt idx="1962">
                  <c:v>41599</c:v>
                </c:pt>
                <c:pt idx="1963">
                  <c:v>41600</c:v>
                </c:pt>
                <c:pt idx="1964">
                  <c:v>41603</c:v>
                </c:pt>
                <c:pt idx="1965">
                  <c:v>41604</c:v>
                </c:pt>
                <c:pt idx="1966">
                  <c:v>41605</c:v>
                </c:pt>
                <c:pt idx="1967">
                  <c:v>41607</c:v>
                </c:pt>
                <c:pt idx="1968">
                  <c:v>41610</c:v>
                </c:pt>
                <c:pt idx="1969">
                  <c:v>41611</c:v>
                </c:pt>
                <c:pt idx="1970">
                  <c:v>41612</c:v>
                </c:pt>
                <c:pt idx="1971">
                  <c:v>41613</c:v>
                </c:pt>
                <c:pt idx="1972">
                  <c:v>41614</c:v>
                </c:pt>
                <c:pt idx="1973">
                  <c:v>41617</c:v>
                </c:pt>
                <c:pt idx="1974">
                  <c:v>41618</c:v>
                </c:pt>
                <c:pt idx="1975">
                  <c:v>41619</c:v>
                </c:pt>
                <c:pt idx="1976">
                  <c:v>41620</c:v>
                </c:pt>
                <c:pt idx="1977">
                  <c:v>41621</c:v>
                </c:pt>
                <c:pt idx="1978">
                  <c:v>41624</c:v>
                </c:pt>
                <c:pt idx="1979">
                  <c:v>41625</c:v>
                </c:pt>
                <c:pt idx="1980">
                  <c:v>41626</c:v>
                </c:pt>
                <c:pt idx="1981">
                  <c:v>41627</c:v>
                </c:pt>
                <c:pt idx="1982">
                  <c:v>41628</c:v>
                </c:pt>
                <c:pt idx="1983">
                  <c:v>41631</c:v>
                </c:pt>
                <c:pt idx="1984">
                  <c:v>41632</c:v>
                </c:pt>
                <c:pt idx="1985">
                  <c:v>41634</c:v>
                </c:pt>
                <c:pt idx="1986">
                  <c:v>41635</c:v>
                </c:pt>
                <c:pt idx="1987">
                  <c:v>41638</c:v>
                </c:pt>
                <c:pt idx="1988">
                  <c:v>41639</c:v>
                </c:pt>
                <c:pt idx="1989">
                  <c:v>41641</c:v>
                </c:pt>
                <c:pt idx="1990">
                  <c:v>41642</c:v>
                </c:pt>
                <c:pt idx="1991">
                  <c:v>41645</c:v>
                </c:pt>
                <c:pt idx="1992">
                  <c:v>41646</c:v>
                </c:pt>
                <c:pt idx="1993">
                  <c:v>41647</c:v>
                </c:pt>
                <c:pt idx="1994">
                  <c:v>41648</c:v>
                </c:pt>
                <c:pt idx="1995">
                  <c:v>41649</c:v>
                </c:pt>
                <c:pt idx="1996">
                  <c:v>41652</c:v>
                </c:pt>
                <c:pt idx="1997">
                  <c:v>41653</c:v>
                </c:pt>
                <c:pt idx="1998">
                  <c:v>41654</c:v>
                </c:pt>
                <c:pt idx="1999">
                  <c:v>41655</c:v>
                </c:pt>
                <c:pt idx="2000">
                  <c:v>41656</c:v>
                </c:pt>
                <c:pt idx="2001">
                  <c:v>41660</c:v>
                </c:pt>
                <c:pt idx="2002">
                  <c:v>41661</c:v>
                </c:pt>
                <c:pt idx="2003">
                  <c:v>41662</c:v>
                </c:pt>
                <c:pt idx="2004">
                  <c:v>41663</c:v>
                </c:pt>
                <c:pt idx="2005">
                  <c:v>41666</c:v>
                </c:pt>
                <c:pt idx="2006">
                  <c:v>41667</c:v>
                </c:pt>
                <c:pt idx="2007">
                  <c:v>41668</c:v>
                </c:pt>
                <c:pt idx="2008">
                  <c:v>41669</c:v>
                </c:pt>
                <c:pt idx="2009">
                  <c:v>41670</c:v>
                </c:pt>
                <c:pt idx="2010">
                  <c:v>41673</c:v>
                </c:pt>
                <c:pt idx="2011">
                  <c:v>41674</c:v>
                </c:pt>
                <c:pt idx="2012">
                  <c:v>41675</c:v>
                </c:pt>
                <c:pt idx="2013">
                  <c:v>41676</c:v>
                </c:pt>
                <c:pt idx="2014">
                  <c:v>41677</c:v>
                </c:pt>
                <c:pt idx="2015">
                  <c:v>41680</c:v>
                </c:pt>
                <c:pt idx="2016">
                  <c:v>41681</c:v>
                </c:pt>
                <c:pt idx="2017">
                  <c:v>41682</c:v>
                </c:pt>
                <c:pt idx="2018">
                  <c:v>41683</c:v>
                </c:pt>
                <c:pt idx="2019">
                  <c:v>41684</c:v>
                </c:pt>
                <c:pt idx="2020">
                  <c:v>41688</c:v>
                </c:pt>
                <c:pt idx="2021">
                  <c:v>41689</c:v>
                </c:pt>
                <c:pt idx="2022">
                  <c:v>41690</c:v>
                </c:pt>
                <c:pt idx="2023">
                  <c:v>41691</c:v>
                </c:pt>
                <c:pt idx="2024">
                  <c:v>41694</c:v>
                </c:pt>
                <c:pt idx="2025">
                  <c:v>41695</c:v>
                </c:pt>
                <c:pt idx="2026">
                  <c:v>41696</c:v>
                </c:pt>
                <c:pt idx="2027">
                  <c:v>41697</c:v>
                </c:pt>
                <c:pt idx="2028">
                  <c:v>41698</c:v>
                </c:pt>
                <c:pt idx="2029">
                  <c:v>41701</c:v>
                </c:pt>
                <c:pt idx="2030">
                  <c:v>41702</c:v>
                </c:pt>
                <c:pt idx="2031">
                  <c:v>41703</c:v>
                </c:pt>
                <c:pt idx="2032">
                  <c:v>41704</c:v>
                </c:pt>
                <c:pt idx="2033">
                  <c:v>41705</c:v>
                </c:pt>
                <c:pt idx="2034">
                  <c:v>41708</c:v>
                </c:pt>
                <c:pt idx="2035">
                  <c:v>41709</c:v>
                </c:pt>
                <c:pt idx="2036">
                  <c:v>41710</c:v>
                </c:pt>
                <c:pt idx="2037">
                  <c:v>41711</c:v>
                </c:pt>
                <c:pt idx="2038">
                  <c:v>41712</c:v>
                </c:pt>
                <c:pt idx="2039">
                  <c:v>41715</c:v>
                </c:pt>
                <c:pt idx="2040">
                  <c:v>41716</c:v>
                </c:pt>
                <c:pt idx="2041">
                  <c:v>41717</c:v>
                </c:pt>
                <c:pt idx="2042">
                  <c:v>41718</c:v>
                </c:pt>
                <c:pt idx="2043">
                  <c:v>41719</c:v>
                </c:pt>
                <c:pt idx="2044">
                  <c:v>41722</c:v>
                </c:pt>
                <c:pt idx="2045">
                  <c:v>41723</c:v>
                </c:pt>
                <c:pt idx="2046">
                  <c:v>41724</c:v>
                </c:pt>
                <c:pt idx="2047">
                  <c:v>41725</c:v>
                </c:pt>
                <c:pt idx="2048">
                  <c:v>41726</c:v>
                </c:pt>
                <c:pt idx="2049">
                  <c:v>41729</c:v>
                </c:pt>
                <c:pt idx="2050">
                  <c:v>41730</c:v>
                </c:pt>
                <c:pt idx="2051">
                  <c:v>41731</c:v>
                </c:pt>
                <c:pt idx="2052">
                  <c:v>41732</c:v>
                </c:pt>
                <c:pt idx="2053">
                  <c:v>41733</c:v>
                </c:pt>
                <c:pt idx="2054">
                  <c:v>41736</c:v>
                </c:pt>
                <c:pt idx="2055">
                  <c:v>41737</c:v>
                </c:pt>
                <c:pt idx="2056">
                  <c:v>41738</c:v>
                </c:pt>
                <c:pt idx="2057">
                  <c:v>41739</c:v>
                </c:pt>
                <c:pt idx="2058">
                  <c:v>41740</c:v>
                </c:pt>
                <c:pt idx="2059">
                  <c:v>41743</c:v>
                </c:pt>
                <c:pt idx="2060">
                  <c:v>41744</c:v>
                </c:pt>
                <c:pt idx="2061">
                  <c:v>41745</c:v>
                </c:pt>
                <c:pt idx="2062">
                  <c:v>41746</c:v>
                </c:pt>
                <c:pt idx="2063">
                  <c:v>41750</c:v>
                </c:pt>
                <c:pt idx="2064">
                  <c:v>41751</c:v>
                </c:pt>
                <c:pt idx="2065">
                  <c:v>41752</c:v>
                </c:pt>
                <c:pt idx="2066">
                  <c:v>41753</c:v>
                </c:pt>
                <c:pt idx="2067">
                  <c:v>41754</c:v>
                </c:pt>
                <c:pt idx="2068">
                  <c:v>41757</c:v>
                </c:pt>
                <c:pt idx="2069">
                  <c:v>41758</c:v>
                </c:pt>
                <c:pt idx="2070">
                  <c:v>41759</c:v>
                </c:pt>
                <c:pt idx="2071">
                  <c:v>41760</c:v>
                </c:pt>
                <c:pt idx="2072">
                  <c:v>41761</c:v>
                </c:pt>
                <c:pt idx="2073">
                  <c:v>41764</c:v>
                </c:pt>
                <c:pt idx="2074">
                  <c:v>41765</c:v>
                </c:pt>
                <c:pt idx="2075">
                  <c:v>41766</c:v>
                </c:pt>
                <c:pt idx="2076">
                  <c:v>41767</c:v>
                </c:pt>
                <c:pt idx="2077">
                  <c:v>41768</c:v>
                </c:pt>
                <c:pt idx="2078">
                  <c:v>41771</c:v>
                </c:pt>
                <c:pt idx="2079">
                  <c:v>41772</c:v>
                </c:pt>
                <c:pt idx="2080">
                  <c:v>41773</c:v>
                </c:pt>
                <c:pt idx="2081">
                  <c:v>41774</c:v>
                </c:pt>
                <c:pt idx="2082">
                  <c:v>41775</c:v>
                </c:pt>
                <c:pt idx="2083">
                  <c:v>41778</c:v>
                </c:pt>
                <c:pt idx="2084">
                  <c:v>41779</c:v>
                </c:pt>
                <c:pt idx="2085">
                  <c:v>41780</c:v>
                </c:pt>
                <c:pt idx="2086">
                  <c:v>41781</c:v>
                </c:pt>
                <c:pt idx="2087">
                  <c:v>41782</c:v>
                </c:pt>
                <c:pt idx="2088">
                  <c:v>41786</c:v>
                </c:pt>
                <c:pt idx="2089">
                  <c:v>41787</c:v>
                </c:pt>
                <c:pt idx="2090">
                  <c:v>41788</c:v>
                </c:pt>
                <c:pt idx="2091">
                  <c:v>41789</c:v>
                </c:pt>
                <c:pt idx="2092">
                  <c:v>41792</c:v>
                </c:pt>
                <c:pt idx="2093">
                  <c:v>41793</c:v>
                </c:pt>
                <c:pt idx="2094">
                  <c:v>41794</c:v>
                </c:pt>
                <c:pt idx="2095">
                  <c:v>41795</c:v>
                </c:pt>
                <c:pt idx="2096">
                  <c:v>41796</c:v>
                </c:pt>
                <c:pt idx="2097">
                  <c:v>41799</c:v>
                </c:pt>
                <c:pt idx="2098">
                  <c:v>41800</c:v>
                </c:pt>
                <c:pt idx="2099">
                  <c:v>41801</c:v>
                </c:pt>
                <c:pt idx="2100">
                  <c:v>41802</c:v>
                </c:pt>
                <c:pt idx="2101">
                  <c:v>41803</c:v>
                </c:pt>
                <c:pt idx="2102">
                  <c:v>41806</c:v>
                </c:pt>
                <c:pt idx="2103">
                  <c:v>41807</c:v>
                </c:pt>
                <c:pt idx="2104">
                  <c:v>41808</c:v>
                </c:pt>
                <c:pt idx="2105">
                  <c:v>41809</c:v>
                </c:pt>
                <c:pt idx="2106">
                  <c:v>41810</c:v>
                </c:pt>
                <c:pt idx="2107">
                  <c:v>41813</c:v>
                </c:pt>
                <c:pt idx="2108">
                  <c:v>41814</c:v>
                </c:pt>
                <c:pt idx="2109">
                  <c:v>41815</c:v>
                </c:pt>
                <c:pt idx="2110">
                  <c:v>41816</c:v>
                </c:pt>
                <c:pt idx="2111">
                  <c:v>41817</c:v>
                </c:pt>
                <c:pt idx="2112">
                  <c:v>41820</c:v>
                </c:pt>
                <c:pt idx="2113">
                  <c:v>41821</c:v>
                </c:pt>
                <c:pt idx="2114">
                  <c:v>41822</c:v>
                </c:pt>
                <c:pt idx="2115">
                  <c:v>41823</c:v>
                </c:pt>
                <c:pt idx="2116">
                  <c:v>41827</c:v>
                </c:pt>
                <c:pt idx="2117">
                  <c:v>41828</c:v>
                </c:pt>
                <c:pt idx="2118">
                  <c:v>41829</c:v>
                </c:pt>
                <c:pt idx="2119">
                  <c:v>41830</c:v>
                </c:pt>
                <c:pt idx="2120">
                  <c:v>41831</c:v>
                </c:pt>
                <c:pt idx="2121">
                  <c:v>41834</c:v>
                </c:pt>
                <c:pt idx="2122">
                  <c:v>41835</c:v>
                </c:pt>
                <c:pt idx="2123">
                  <c:v>41836</c:v>
                </c:pt>
                <c:pt idx="2124">
                  <c:v>41837</c:v>
                </c:pt>
                <c:pt idx="2125">
                  <c:v>41838</c:v>
                </c:pt>
                <c:pt idx="2126">
                  <c:v>41841</c:v>
                </c:pt>
                <c:pt idx="2127">
                  <c:v>41842</c:v>
                </c:pt>
                <c:pt idx="2128">
                  <c:v>41843</c:v>
                </c:pt>
                <c:pt idx="2129">
                  <c:v>41844</c:v>
                </c:pt>
                <c:pt idx="2130">
                  <c:v>41845</c:v>
                </c:pt>
                <c:pt idx="2131">
                  <c:v>41848</c:v>
                </c:pt>
                <c:pt idx="2132">
                  <c:v>41849</c:v>
                </c:pt>
                <c:pt idx="2133">
                  <c:v>41850</c:v>
                </c:pt>
                <c:pt idx="2134">
                  <c:v>41851</c:v>
                </c:pt>
                <c:pt idx="2135">
                  <c:v>41852</c:v>
                </c:pt>
                <c:pt idx="2136">
                  <c:v>41855</c:v>
                </c:pt>
                <c:pt idx="2137">
                  <c:v>41856</c:v>
                </c:pt>
                <c:pt idx="2138">
                  <c:v>41857</c:v>
                </c:pt>
                <c:pt idx="2139">
                  <c:v>41858</c:v>
                </c:pt>
                <c:pt idx="2140">
                  <c:v>41859</c:v>
                </c:pt>
                <c:pt idx="2141">
                  <c:v>41862</c:v>
                </c:pt>
                <c:pt idx="2142">
                  <c:v>41863</c:v>
                </c:pt>
                <c:pt idx="2143">
                  <c:v>41864</c:v>
                </c:pt>
                <c:pt idx="2144">
                  <c:v>41865</c:v>
                </c:pt>
                <c:pt idx="2145">
                  <c:v>41866</c:v>
                </c:pt>
                <c:pt idx="2146">
                  <c:v>41869</c:v>
                </c:pt>
                <c:pt idx="2147">
                  <c:v>41870</c:v>
                </c:pt>
                <c:pt idx="2148">
                  <c:v>41871</c:v>
                </c:pt>
                <c:pt idx="2149">
                  <c:v>41872</c:v>
                </c:pt>
                <c:pt idx="2150">
                  <c:v>41873</c:v>
                </c:pt>
                <c:pt idx="2151">
                  <c:v>41876</c:v>
                </c:pt>
                <c:pt idx="2152">
                  <c:v>41877</c:v>
                </c:pt>
                <c:pt idx="2153">
                  <c:v>41878</c:v>
                </c:pt>
                <c:pt idx="2154">
                  <c:v>41879</c:v>
                </c:pt>
                <c:pt idx="2155">
                  <c:v>41880</c:v>
                </c:pt>
                <c:pt idx="2156">
                  <c:v>41884</c:v>
                </c:pt>
                <c:pt idx="2157">
                  <c:v>41885</c:v>
                </c:pt>
                <c:pt idx="2158">
                  <c:v>41886</c:v>
                </c:pt>
                <c:pt idx="2159">
                  <c:v>41887</c:v>
                </c:pt>
                <c:pt idx="2160">
                  <c:v>41890</c:v>
                </c:pt>
                <c:pt idx="2161">
                  <c:v>41891</c:v>
                </c:pt>
                <c:pt idx="2162">
                  <c:v>41892</c:v>
                </c:pt>
                <c:pt idx="2163">
                  <c:v>41893</c:v>
                </c:pt>
                <c:pt idx="2164">
                  <c:v>41894</c:v>
                </c:pt>
                <c:pt idx="2165">
                  <c:v>41897</c:v>
                </c:pt>
                <c:pt idx="2166">
                  <c:v>41898</c:v>
                </c:pt>
                <c:pt idx="2167">
                  <c:v>41899</c:v>
                </c:pt>
                <c:pt idx="2168">
                  <c:v>41900</c:v>
                </c:pt>
                <c:pt idx="2169">
                  <c:v>41901</c:v>
                </c:pt>
                <c:pt idx="2170">
                  <c:v>41904</c:v>
                </c:pt>
                <c:pt idx="2171">
                  <c:v>41905</c:v>
                </c:pt>
                <c:pt idx="2172">
                  <c:v>41906</c:v>
                </c:pt>
                <c:pt idx="2173">
                  <c:v>41907</c:v>
                </c:pt>
                <c:pt idx="2174">
                  <c:v>41908</c:v>
                </c:pt>
                <c:pt idx="2175">
                  <c:v>41911</c:v>
                </c:pt>
                <c:pt idx="2176">
                  <c:v>41912</c:v>
                </c:pt>
                <c:pt idx="2177">
                  <c:v>41913</c:v>
                </c:pt>
                <c:pt idx="2178">
                  <c:v>41914</c:v>
                </c:pt>
                <c:pt idx="2179">
                  <c:v>41915</c:v>
                </c:pt>
                <c:pt idx="2180">
                  <c:v>41918</c:v>
                </c:pt>
                <c:pt idx="2181">
                  <c:v>41919</c:v>
                </c:pt>
                <c:pt idx="2182">
                  <c:v>41920</c:v>
                </c:pt>
                <c:pt idx="2183">
                  <c:v>41921</c:v>
                </c:pt>
                <c:pt idx="2184">
                  <c:v>41922</c:v>
                </c:pt>
                <c:pt idx="2185">
                  <c:v>41925</c:v>
                </c:pt>
                <c:pt idx="2186">
                  <c:v>41926</c:v>
                </c:pt>
                <c:pt idx="2187">
                  <c:v>41927</c:v>
                </c:pt>
                <c:pt idx="2188">
                  <c:v>41928</c:v>
                </c:pt>
                <c:pt idx="2189">
                  <c:v>41929</c:v>
                </c:pt>
                <c:pt idx="2190">
                  <c:v>41932</c:v>
                </c:pt>
                <c:pt idx="2191">
                  <c:v>41933</c:v>
                </c:pt>
                <c:pt idx="2192">
                  <c:v>41934</c:v>
                </c:pt>
                <c:pt idx="2193">
                  <c:v>41935</c:v>
                </c:pt>
                <c:pt idx="2194">
                  <c:v>41936</c:v>
                </c:pt>
                <c:pt idx="2195">
                  <c:v>41939</c:v>
                </c:pt>
                <c:pt idx="2196">
                  <c:v>41940</c:v>
                </c:pt>
                <c:pt idx="2197">
                  <c:v>41941</c:v>
                </c:pt>
                <c:pt idx="2198">
                  <c:v>41942</c:v>
                </c:pt>
                <c:pt idx="2199">
                  <c:v>41943</c:v>
                </c:pt>
                <c:pt idx="2200">
                  <c:v>41946</c:v>
                </c:pt>
                <c:pt idx="2201">
                  <c:v>41947</c:v>
                </c:pt>
                <c:pt idx="2202">
                  <c:v>41948</c:v>
                </c:pt>
                <c:pt idx="2203">
                  <c:v>41949</c:v>
                </c:pt>
                <c:pt idx="2204">
                  <c:v>41950</c:v>
                </c:pt>
                <c:pt idx="2205">
                  <c:v>41953</c:v>
                </c:pt>
                <c:pt idx="2206">
                  <c:v>41954</c:v>
                </c:pt>
                <c:pt idx="2207">
                  <c:v>41955</c:v>
                </c:pt>
                <c:pt idx="2208">
                  <c:v>41956</c:v>
                </c:pt>
                <c:pt idx="2209">
                  <c:v>41957</c:v>
                </c:pt>
                <c:pt idx="2210">
                  <c:v>41960</c:v>
                </c:pt>
                <c:pt idx="2211">
                  <c:v>41961</c:v>
                </c:pt>
                <c:pt idx="2212">
                  <c:v>41962</c:v>
                </c:pt>
                <c:pt idx="2213">
                  <c:v>41963</c:v>
                </c:pt>
                <c:pt idx="2214">
                  <c:v>41964</c:v>
                </c:pt>
                <c:pt idx="2215">
                  <c:v>41967</c:v>
                </c:pt>
                <c:pt idx="2216">
                  <c:v>41968</c:v>
                </c:pt>
                <c:pt idx="2217">
                  <c:v>41969</c:v>
                </c:pt>
                <c:pt idx="2218">
                  <c:v>41971</c:v>
                </c:pt>
                <c:pt idx="2219">
                  <c:v>41974</c:v>
                </c:pt>
                <c:pt idx="2220">
                  <c:v>41975</c:v>
                </c:pt>
                <c:pt idx="2221">
                  <c:v>41976</c:v>
                </c:pt>
                <c:pt idx="2222">
                  <c:v>41977</c:v>
                </c:pt>
                <c:pt idx="2223">
                  <c:v>41978</c:v>
                </c:pt>
                <c:pt idx="2224">
                  <c:v>41981</c:v>
                </c:pt>
                <c:pt idx="2225">
                  <c:v>41982</c:v>
                </c:pt>
                <c:pt idx="2226">
                  <c:v>41983</c:v>
                </c:pt>
                <c:pt idx="2227">
                  <c:v>41984</c:v>
                </c:pt>
                <c:pt idx="2228">
                  <c:v>41985</c:v>
                </c:pt>
                <c:pt idx="2229">
                  <c:v>41988</c:v>
                </c:pt>
                <c:pt idx="2230">
                  <c:v>41989</c:v>
                </c:pt>
                <c:pt idx="2231">
                  <c:v>41990</c:v>
                </c:pt>
                <c:pt idx="2232">
                  <c:v>41991</c:v>
                </c:pt>
                <c:pt idx="2233">
                  <c:v>41992</c:v>
                </c:pt>
                <c:pt idx="2234">
                  <c:v>41995</c:v>
                </c:pt>
                <c:pt idx="2235">
                  <c:v>41996</c:v>
                </c:pt>
                <c:pt idx="2236">
                  <c:v>41997</c:v>
                </c:pt>
                <c:pt idx="2237">
                  <c:v>41999</c:v>
                </c:pt>
                <c:pt idx="2238">
                  <c:v>42002</c:v>
                </c:pt>
                <c:pt idx="2239">
                  <c:v>42003</c:v>
                </c:pt>
                <c:pt idx="2240">
                  <c:v>42004</c:v>
                </c:pt>
                <c:pt idx="2241">
                  <c:v>42006</c:v>
                </c:pt>
                <c:pt idx="2242">
                  <c:v>42009</c:v>
                </c:pt>
                <c:pt idx="2243">
                  <c:v>42010</c:v>
                </c:pt>
                <c:pt idx="2244">
                  <c:v>42011</c:v>
                </c:pt>
                <c:pt idx="2245">
                  <c:v>42012</c:v>
                </c:pt>
                <c:pt idx="2246">
                  <c:v>42013</c:v>
                </c:pt>
                <c:pt idx="2247">
                  <c:v>42016</c:v>
                </c:pt>
                <c:pt idx="2248">
                  <c:v>42017</c:v>
                </c:pt>
                <c:pt idx="2249">
                  <c:v>42018</c:v>
                </c:pt>
                <c:pt idx="2250">
                  <c:v>42019</c:v>
                </c:pt>
                <c:pt idx="2251">
                  <c:v>42020</c:v>
                </c:pt>
                <c:pt idx="2252">
                  <c:v>42024</c:v>
                </c:pt>
                <c:pt idx="2253">
                  <c:v>42025</c:v>
                </c:pt>
                <c:pt idx="2254">
                  <c:v>42026</c:v>
                </c:pt>
                <c:pt idx="2255">
                  <c:v>42027</c:v>
                </c:pt>
                <c:pt idx="2256">
                  <c:v>42030</c:v>
                </c:pt>
                <c:pt idx="2257">
                  <c:v>42031</c:v>
                </c:pt>
                <c:pt idx="2258">
                  <c:v>42032</c:v>
                </c:pt>
                <c:pt idx="2259">
                  <c:v>42033</c:v>
                </c:pt>
                <c:pt idx="2260">
                  <c:v>42034</c:v>
                </c:pt>
                <c:pt idx="2261">
                  <c:v>42037</c:v>
                </c:pt>
                <c:pt idx="2262">
                  <c:v>42038</c:v>
                </c:pt>
                <c:pt idx="2263">
                  <c:v>42039</c:v>
                </c:pt>
                <c:pt idx="2264">
                  <c:v>42040</c:v>
                </c:pt>
                <c:pt idx="2265">
                  <c:v>42041</c:v>
                </c:pt>
                <c:pt idx="2266">
                  <c:v>42044</c:v>
                </c:pt>
                <c:pt idx="2267">
                  <c:v>42045</c:v>
                </c:pt>
                <c:pt idx="2268">
                  <c:v>42046</c:v>
                </c:pt>
                <c:pt idx="2269">
                  <c:v>42047</c:v>
                </c:pt>
                <c:pt idx="2270">
                  <c:v>42048</c:v>
                </c:pt>
                <c:pt idx="2271">
                  <c:v>42052</c:v>
                </c:pt>
                <c:pt idx="2272">
                  <c:v>42053</c:v>
                </c:pt>
                <c:pt idx="2273">
                  <c:v>42054</c:v>
                </c:pt>
                <c:pt idx="2274">
                  <c:v>42055</c:v>
                </c:pt>
                <c:pt idx="2275">
                  <c:v>42058</c:v>
                </c:pt>
                <c:pt idx="2276">
                  <c:v>42059</c:v>
                </c:pt>
                <c:pt idx="2277">
                  <c:v>42060</c:v>
                </c:pt>
                <c:pt idx="2278">
                  <c:v>42061</c:v>
                </c:pt>
                <c:pt idx="2279">
                  <c:v>42062</c:v>
                </c:pt>
                <c:pt idx="2280">
                  <c:v>42065</c:v>
                </c:pt>
                <c:pt idx="2281">
                  <c:v>42066</c:v>
                </c:pt>
                <c:pt idx="2282">
                  <c:v>42067</c:v>
                </c:pt>
                <c:pt idx="2283">
                  <c:v>42068</c:v>
                </c:pt>
                <c:pt idx="2284">
                  <c:v>42069</c:v>
                </c:pt>
                <c:pt idx="2285">
                  <c:v>42072</c:v>
                </c:pt>
                <c:pt idx="2286">
                  <c:v>42073</c:v>
                </c:pt>
                <c:pt idx="2287">
                  <c:v>42074</c:v>
                </c:pt>
                <c:pt idx="2288">
                  <c:v>42075</c:v>
                </c:pt>
                <c:pt idx="2289">
                  <c:v>42076</c:v>
                </c:pt>
                <c:pt idx="2290">
                  <c:v>42079</c:v>
                </c:pt>
                <c:pt idx="2291">
                  <c:v>42080</c:v>
                </c:pt>
                <c:pt idx="2292">
                  <c:v>42081</c:v>
                </c:pt>
                <c:pt idx="2293">
                  <c:v>42082</c:v>
                </c:pt>
                <c:pt idx="2294">
                  <c:v>42083</c:v>
                </c:pt>
                <c:pt idx="2295">
                  <c:v>42086</c:v>
                </c:pt>
                <c:pt idx="2296">
                  <c:v>42087</c:v>
                </c:pt>
                <c:pt idx="2297">
                  <c:v>42088</c:v>
                </c:pt>
                <c:pt idx="2298">
                  <c:v>42089</c:v>
                </c:pt>
                <c:pt idx="2299">
                  <c:v>42090</c:v>
                </c:pt>
                <c:pt idx="2300">
                  <c:v>42093</c:v>
                </c:pt>
                <c:pt idx="2301">
                  <c:v>42094</c:v>
                </c:pt>
                <c:pt idx="2302">
                  <c:v>42095</c:v>
                </c:pt>
                <c:pt idx="2303">
                  <c:v>42096</c:v>
                </c:pt>
                <c:pt idx="2304">
                  <c:v>42100</c:v>
                </c:pt>
                <c:pt idx="2305">
                  <c:v>42101</c:v>
                </c:pt>
                <c:pt idx="2306">
                  <c:v>42102</c:v>
                </c:pt>
                <c:pt idx="2307">
                  <c:v>42103</c:v>
                </c:pt>
                <c:pt idx="2308">
                  <c:v>42104</c:v>
                </c:pt>
                <c:pt idx="2309">
                  <c:v>42107</c:v>
                </c:pt>
                <c:pt idx="2310">
                  <c:v>42108</c:v>
                </c:pt>
                <c:pt idx="2311">
                  <c:v>42109</c:v>
                </c:pt>
                <c:pt idx="2312">
                  <c:v>42110</c:v>
                </c:pt>
                <c:pt idx="2313">
                  <c:v>42111</c:v>
                </c:pt>
                <c:pt idx="2314">
                  <c:v>42114</c:v>
                </c:pt>
                <c:pt idx="2315">
                  <c:v>42115</c:v>
                </c:pt>
                <c:pt idx="2316">
                  <c:v>42116</c:v>
                </c:pt>
                <c:pt idx="2317">
                  <c:v>42117</c:v>
                </c:pt>
                <c:pt idx="2318">
                  <c:v>42118</c:v>
                </c:pt>
                <c:pt idx="2319">
                  <c:v>42121</c:v>
                </c:pt>
                <c:pt idx="2320">
                  <c:v>42122</c:v>
                </c:pt>
                <c:pt idx="2321">
                  <c:v>42123</c:v>
                </c:pt>
                <c:pt idx="2322">
                  <c:v>42124</c:v>
                </c:pt>
                <c:pt idx="2323">
                  <c:v>42125</c:v>
                </c:pt>
                <c:pt idx="2324">
                  <c:v>42128</c:v>
                </c:pt>
                <c:pt idx="2325">
                  <c:v>42129</c:v>
                </c:pt>
                <c:pt idx="2326">
                  <c:v>42130</c:v>
                </c:pt>
                <c:pt idx="2327">
                  <c:v>42131</c:v>
                </c:pt>
                <c:pt idx="2328">
                  <c:v>42132</c:v>
                </c:pt>
                <c:pt idx="2329">
                  <c:v>42135</c:v>
                </c:pt>
                <c:pt idx="2330">
                  <c:v>42136</c:v>
                </c:pt>
                <c:pt idx="2331">
                  <c:v>42137</c:v>
                </c:pt>
                <c:pt idx="2332">
                  <c:v>42138</c:v>
                </c:pt>
                <c:pt idx="2333">
                  <c:v>42139</c:v>
                </c:pt>
                <c:pt idx="2334">
                  <c:v>42142</c:v>
                </c:pt>
                <c:pt idx="2335">
                  <c:v>42143</c:v>
                </c:pt>
                <c:pt idx="2336">
                  <c:v>42144</c:v>
                </c:pt>
                <c:pt idx="2337">
                  <c:v>42145</c:v>
                </c:pt>
                <c:pt idx="2338">
                  <c:v>42146</c:v>
                </c:pt>
                <c:pt idx="2339">
                  <c:v>42150</c:v>
                </c:pt>
                <c:pt idx="2340">
                  <c:v>42151</c:v>
                </c:pt>
                <c:pt idx="2341">
                  <c:v>42152</c:v>
                </c:pt>
                <c:pt idx="2342">
                  <c:v>42153</c:v>
                </c:pt>
                <c:pt idx="2343">
                  <c:v>42156</c:v>
                </c:pt>
                <c:pt idx="2344">
                  <c:v>42157</c:v>
                </c:pt>
                <c:pt idx="2345">
                  <c:v>42158</c:v>
                </c:pt>
                <c:pt idx="2346">
                  <c:v>42159</c:v>
                </c:pt>
                <c:pt idx="2347">
                  <c:v>42160</c:v>
                </c:pt>
                <c:pt idx="2348">
                  <c:v>42163</c:v>
                </c:pt>
                <c:pt idx="2349">
                  <c:v>42164</c:v>
                </c:pt>
                <c:pt idx="2350">
                  <c:v>42165</c:v>
                </c:pt>
                <c:pt idx="2351">
                  <c:v>42166</c:v>
                </c:pt>
                <c:pt idx="2352">
                  <c:v>42167</c:v>
                </c:pt>
                <c:pt idx="2353">
                  <c:v>42170</c:v>
                </c:pt>
                <c:pt idx="2354">
                  <c:v>42171</c:v>
                </c:pt>
                <c:pt idx="2355">
                  <c:v>42172</c:v>
                </c:pt>
                <c:pt idx="2356">
                  <c:v>42173</c:v>
                </c:pt>
                <c:pt idx="2357">
                  <c:v>42174</c:v>
                </c:pt>
                <c:pt idx="2358">
                  <c:v>42177</c:v>
                </c:pt>
                <c:pt idx="2359">
                  <c:v>42178</c:v>
                </c:pt>
                <c:pt idx="2360">
                  <c:v>42179</c:v>
                </c:pt>
                <c:pt idx="2361">
                  <c:v>42180</c:v>
                </c:pt>
                <c:pt idx="2362">
                  <c:v>42181</c:v>
                </c:pt>
                <c:pt idx="2363">
                  <c:v>42184</c:v>
                </c:pt>
                <c:pt idx="2364">
                  <c:v>42185</c:v>
                </c:pt>
                <c:pt idx="2365">
                  <c:v>42186</c:v>
                </c:pt>
                <c:pt idx="2366">
                  <c:v>42187</c:v>
                </c:pt>
                <c:pt idx="2367">
                  <c:v>42191</c:v>
                </c:pt>
                <c:pt idx="2368">
                  <c:v>42192</c:v>
                </c:pt>
                <c:pt idx="2369">
                  <c:v>42193</c:v>
                </c:pt>
                <c:pt idx="2370">
                  <c:v>42194</c:v>
                </c:pt>
                <c:pt idx="2371">
                  <c:v>42195</c:v>
                </c:pt>
                <c:pt idx="2372">
                  <c:v>42198</c:v>
                </c:pt>
                <c:pt idx="2373">
                  <c:v>42199</c:v>
                </c:pt>
                <c:pt idx="2374">
                  <c:v>42200</c:v>
                </c:pt>
                <c:pt idx="2375">
                  <c:v>42201</c:v>
                </c:pt>
                <c:pt idx="2376">
                  <c:v>42202</c:v>
                </c:pt>
                <c:pt idx="2377">
                  <c:v>42205</c:v>
                </c:pt>
                <c:pt idx="2378">
                  <c:v>42206</c:v>
                </c:pt>
                <c:pt idx="2379">
                  <c:v>42207</c:v>
                </c:pt>
                <c:pt idx="2380">
                  <c:v>42208</c:v>
                </c:pt>
                <c:pt idx="2381">
                  <c:v>42209</c:v>
                </c:pt>
                <c:pt idx="2382">
                  <c:v>42212</c:v>
                </c:pt>
                <c:pt idx="2383">
                  <c:v>42213</c:v>
                </c:pt>
                <c:pt idx="2384">
                  <c:v>42214</c:v>
                </c:pt>
                <c:pt idx="2385">
                  <c:v>42215</c:v>
                </c:pt>
                <c:pt idx="2386">
                  <c:v>42216</c:v>
                </c:pt>
                <c:pt idx="2387">
                  <c:v>42219</c:v>
                </c:pt>
                <c:pt idx="2388">
                  <c:v>42220</c:v>
                </c:pt>
                <c:pt idx="2389">
                  <c:v>42221</c:v>
                </c:pt>
                <c:pt idx="2390">
                  <c:v>42222</c:v>
                </c:pt>
                <c:pt idx="2391">
                  <c:v>42223</c:v>
                </c:pt>
                <c:pt idx="2392">
                  <c:v>42226</c:v>
                </c:pt>
                <c:pt idx="2393">
                  <c:v>42227</c:v>
                </c:pt>
                <c:pt idx="2394">
                  <c:v>42228</c:v>
                </c:pt>
                <c:pt idx="2395">
                  <c:v>42229</c:v>
                </c:pt>
                <c:pt idx="2396">
                  <c:v>42230</c:v>
                </c:pt>
                <c:pt idx="2397">
                  <c:v>42233</c:v>
                </c:pt>
                <c:pt idx="2398">
                  <c:v>42234</c:v>
                </c:pt>
                <c:pt idx="2399">
                  <c:v>42235</c:v>
                </c:pt>
                <c:pt idx="2400">
                  <c:v>42236</c:v>
                </c:pt>
                <c:pt idx="2401">
                  <c:v>42237</c:v>
                </c:pt>
                <c:pt idx="2402">
                  <c:v>42240</c:v>
                </c:pt>
                <c:pt idx="2403">
                  <c:v>42241</c:v>
                </c:pt>
                <c:pt idx="2404">
                  <c:v>42242</c:v>
                </c:pt>
                <c:pt idx="2405">
                  <c:v>42243</c:v>
                </c:pt>
                <c:pt idx="2406">
                  <c:v>42244</c:v>
                </c:pt>
                <c:pt idx="2407">
                  <c:v>42247</c:v>
                </c:pt>
                <c:pt idx="2408">
                  <c:v>42248</c:v>
                </c:pt>
                <c:pt idx="2409">
                  <c:v>42249</c:v>
                </c:pt>
                <c:pt idx="2410">
                  <c:v>42250</c:v>
                </c:pt>
                <c:pt idx="2411">
                  <c:v>42251</c:v>
                </c:pt>
                <c:pt idx="2412">
                  <c:v>42255</c:v>
                </c:pt>
                <c:pt idx="2413">
                  <c:v>42256</c:v>
                </c:pt>
                <c:pt idx="2414">
                  <c:v>42257</c:v>
                </c:pt>
                <c:pt idx="2415">
                  <c:v>42258</c:v>
                </c:pt>
                <c:pt idx="2416">
                  <c:v>42261</c:v>
                </c:pt>
                <c:pt idx="2417">
                  <c:v>42262</c:v>
                </c:pt>
                <c:pt idx="2418">
                  <c:v>42263</c:v>
                </c:pt>
                <c:pt idx="2419">
                  <c:v>42264</c:v>
                </c:pt>
                <c:pt idx="2420">
                  <c:v>42265</c:v>
                </c:pt>
                <c:pt idx="2421">
                  <c:v>42268</c:v>
                </c:pt>
                <c:pt idx="2422">
                  <c:v>42269</c:v>
                </c:pt>
                <c:pt idx="2423">
                  <c:v>42270</c:v>
                </c:pt>
                <c:pt idx="2424">
                  <c:v>42271</c:v>
                </c:pt>
                <c:pt idx="2425">
                  <c:v>42272</c:v>
                </c:pt>
                <c:pt idx="2426">
                  <c:v>42275</c:v>
                </c:pt>
                <c:pt idx="2427">
                  <c:v>42276</c:v>
                </c:pt>
                <c:pt idx="2428">
                  <c:v>42277</c:v>
                </c:pt>
                <c:pt idx="2429">
                  <c:v>42278</c:v>
                </c:pt>
                <c:pt idx="2430">
                  <c:v>42279</c:v>
                </c:pt>
                <c:pt idx="2431">
                  <c:v>42282</c:v>
                </c:pt>
                <c:pt idx="2432">
                  <c:v>42283</c:v>
                </c:pt>
                <c:pt idx="2433">
                  <c:v>42284</c:v>
                </c:pt>
                <c:pt idx="2434">
                  <c:v>42285</c:v>
                </c:pt>
                <c:pt idx="2435">
                  <c:v>42286</c:v>
                </c:pt>
                <c:pt idx="2436">
                  <c:v>42289</c:v>
                </c:pt>
                <c:pt idx="2437">
                  <c:v>42290</c:v>
                </c:pt>
                <c:pt idx="2438">
                  <c:v>42291</c:v>
                </c:pt>
                <c:pt idx="2439">
                  <c:v>42292</c:v>
                </c:pt>
                <c:pt idx="2440">
                  <c:v>42293</c:v>
                </c:pt>
                <c:pt idx="2441">
                  <c:v>42296</c:v>
                </c:pt>
                <c:pt idx="2442">
                  <c:v>42297</c:v>
                </c:pt>
                <c:pt idx="2443">
                  <c:v>42298</c:v>
                </c:pt>
                <c:pt idx="2444">
                  <c:v>42299</c:v>
                </c:pt>
                <c:pt idx="2445">
                  <c:v>42300</c:v>
                </c:pt>
                <c:pt idx="2446">
                  <c:v>42303</c:v>
                </c:pt>
                <c:pt idx="2447">
                  <c:v>42304</c:v>
                </c:pt>
                <c:pt idx="2448">
                  <c:v>42305</c:v>
                </c:pt>
                <c:pt idx="2449">
                  <c:v>42306</c:v>
                </c:pt>
                <c:pt idx="2450">
                  <c:v>42307</c:v>
                </c:pt>
                <c:pt idx="2451">
                  <c:v>42310</c:v>
                </c:pt>
                <c:pt idx="2452">
                  <c:v>42311</c:v>
                </c:pt>
                <c:pt idx="2453">
                  <c:v>42312</c:v>
                </c:pt>
                <c:pt idx="2454">
                  <c:v>42313</c:v>
                </c:pt>
                <c:pt idx="2455">
                  <c:v>42314</c:v>
                </c:pt>
                <c:pt idx="2456">
                  <c:v>42317</c:v>
                </c:pt>
                <c:pt idx="2457">
                  <c:v>42318</c:v>
                </c:pt>
                <c:pt idx="2458">
                  <c:v>42319</c:v>
                </c:pt>
                <c:pt idx="2459">
                  <c:v>42320</c:v>
                </c:pt>
                <c:pt idx="2460">
                  <c:v>42321</c:v>
                </c:pt>
                <c:pt idx="2461">
                  <c:v>42324</c:v>
                </c:pt>
                <c:pt idx="2462">
                  <c:v>42325</c:v>
                </c:pt>
                <c:pt idx="2463">
                  <c:v>42326</c:v>
                </c:pt>
                <c:pt idx="2464">
                  <c:v>42327</c:v>
                </c:pt>
                <c:pt idx="2465">
                  <c:v>42328</c:v>
                </c:pt>
                <c:pt idx="2466">
                  <c:v>42331</c:v>
                </c:pt>
                <c:pt idx="2467">
                  <c:v>42332</c:v>
                </c:pt>
                <c:pt idx="2468">
                  <c:v>42333</c:v>
                </c:pt>
                <c:pt idx="2469">
                  <c:v>42335</c:v>
                </c:pt>
                <c:pt idx="2470">
                  <c:v>42338</c:v>
                </c:pt>
                <c:pt idx="2471">
                  <c:v>42339</c:v>
                </c:pt>
                <c:pt idx="2472">
                  <c:v>42340</c:v>
                </c:pt>
                <c:pt idx="2473">
                  <c:v>42341</c:v>
                </c:pt>
                <c:pt idx="2474">
                  <c:v>42342</c:v>
                </c:pt>
                <c:pt idx="2475">
                  <c:v>42345</c:v>
                </c:pt>
                <c:pt idx="2476">
                  <c:v>42346</c:v>
                </c:pt>
                <c:pt idx="2477">
                  <c:v>42347</c:v>
                </c:pt>
                <c:pt idx="2478">
                  <c:v>42348</c:v>
                </c:pt>
                <c:pt idx="2479">
                  <c:v>42349</c:v>
                </c:pt>
                <c:pt idx="2480">
                  <c:v>42352</c:v>
                </c:pt>
                <c:pt idx="2481">
                  <c:v>42353</c:v>
                </c:pt>
                <c:pt idx="2482">
                  <c:v>42354</c:v>
                </c:pt>
                <c:pt idx="2483">
                  <c:v>42355</c:v>
                </c:pt>
                <c:pt idx="2484">
                  <c:v>42356</c:v>
                </c:pt>
                <c:pt idx="2485">
                  <c:v>42359</c:v>
                </c:pt>
                <c:pt idx="2486">
                  <c:v>42360</c:v>
                </c:pt>
                <c:pt idx="2487">
                  <c:v>42361</c:v>
                </c:pt>
                <c:pt idx="2488">
                  <c:v>42362</c:v>
                </c:pt>
                <c:pt idx="2489">
                  <c:v>42366</c:v>
                </c:pt>
                <c:pt idx="2490">
                  <c:v>42367</c:v>
                </c:pt>
                <c:pt idx="2491">
                  <c:v>42368</c:v>
                </c:pt>
                <c:pt idx="2492">
                  <c:v>42369</c:v>
                </c:pt>
                <c:pt idx="2493">
                  <c:v>42373</c:v>
                </c:pt>
                <c:pt idx="2494">
                  <c:v>42374</c:v>
                </c:pt>
                <c:pt idx="2495">
                  <c:v>42375</c:v>
                </c:pt>
                <c:pt idx="2496">
                  <c:v>42376</c:v>
                </c:pt>
                <c:pt idx="2497">
                  <c:v>42377</c:v>
                </c:pt>
                <c:pt idx="2498">
                  <c:v>42380</c:v>
                </c:pt>
                <c:pt idx="2499">
                  <c:v>42381</c:v>
                </c:pt>
                <c:pt idx="2500">
                  <c:v>42382</c:v>
                </c:pt>
                <c:pt idx="2501">
                  <c:v>42383</c:v>
                </c:pt>
                <c:pt idx="2502">
                  <c:v>42384</c:v>
                </c:pt>
                <c:pt idx="2503">
                  <c:v>42388</c:v>
                </c:pt>
                <c:pt idx="2504">
                  <c:v>42389</c:v>
                </c:pt>
                <c:pt idx="2505">
                  <c:v>42390</c:v>
                </c:pt>
                <c:pt idx="2506">
                  <c:v>42391</c:v>
                </c:pt>
                <c:pt idx="2507">
                  <c:v>42394</c:v>
                </c:pt>
                <c:pt idx="2508">
                  <c:v>42395</c:v>
                </c:pt>
                <c:pt idx="2509">
                  <c:v>42396</c:v>
                </c:pt>
                <c:pt idx="2510">
                  <c:v>42397</c:v>
                </c:pt>
                <c:pt idx="2511">
                  <c:v>42398</c:v>
                </c:pt>
                <c:pt idx="2512">
                  <c:v>42401</c:v>
                </c:pt>
                <c:pt idx="2513">
                  <c:v>42402</c:v>
                </c:pt>
                <c:pt idx="2514">
                  <c:v>42403</c:v>
                </c:pt>
                <c:pt idx="2515">
                  <c:v>42404</c:v>
                </c:pt>
                <c:pt idx="2516">
                  <c:v>42405</c:v>
                </c:pt>
              </c:numCache>
            </c:numRef>
          </c:cat>
          <c:val>
            <c:numRef>
              <c:f>'1 - Chart Data'!$C$2:$C$2518</c:f>
              <c:numCache>
                <c:formatCode>General</c:formatCode>
                <c:ptCount val="2517"/>
                <c:pt idx="0">
                  <c:v>100</c:v>
                </c:pt>
                <c:pt idx="1">
                  <c:v>109.72803347280301</c:v>
                </c:pt>
                <c:pt idx="2">
                  <c:v>110.329497907949</c:v>
                </c:pt>
                <c:pt idx="3">
                  <c:v>109.49267782426701</c:v>
                </c:pt>
                <c:pt idx="4">
                  <c:v>108.36820083681999</c:v>
                </c:pt>
                <c:pt idx="5">
                  <c:v>107.740585774058</c:v>
                </c:pt>
                <c:pt idx="6">
                  <c:v>106.589958158995</c:v>
                </c:pt>
                <c:pt idx="7">
                  <c:v>109.231171548117</c:v>
                </c:pt>
                <c:pt idx="8">
                  <c:v>110.930962343096</c:v>
                </c:pt>
                <c:pt idx="9">
                  <c:v>111.087866108786</c:v>
                </c:pt>
                <c:pt idx="10">
                  <c:v>111.166317991631</c:v>
                </c:pt>
                <c:pt idx="11">
                  <c:v>109.98953974895301</c:v>
                </c:pt>
                <c:pt idx="12">
                  <c:v>110.669456066945</c:v>
                </c:pt>
                <c:pt idx="13">
                  <c:v>111.323221757322</c:v>
                </c:pt>
                <c:pt idx="14">
                  <c:v>112.839958158995</c:v>
                </c:pt>
                <c:pt idx="15">
                  <c:v>112.578451882845</c:v>
                </c:pt>
                <c:pt idx="16">
                  <c:v>112.447698744769</c:v>
                </c:pt>
                <c:pt idx="17">
                  <c:v>111.97698744769799</c:v>
                </c:pt>
                <c:pt idx="18">
                  <c:v>111.166317991631</c:v>
                </c:pt>
                <c:pt idx="19">
                  <c:v>111.270920502092</c:v>
                </c:pt>
                <c:pt idx="20">
                  <c:v>110.774058577405</c:v>
                </c:pt>
                <c:pt idx="21">
                  <c:v>111.401673640167</c:v>
                </c:pt>
                <c:pt idx="22">
                  <c:v>111.29707112970701</c:v>
                </c:pt>
                <c:pt idx="23">
                  <c:v>109.675732217573</c:v>
                </c:pt>
                <c:pt idx="24">
                  <c:v>106.694560669456</c:v>
                </c:pt>
                <c:pt idx="25">
                  <c:v>107.452928870292</c:v>
                </c:pt>
                <c:pt idx="26">
                  <c:v>107.89748953974799</c:v>
                </c:pt>
                <c:pt idx="27">
                  <c:v>105.988493723849</c:v>
                </c:pt>
                <c:pt idx="28">
                  <c:v>104.837866108786</c:v>
                </c:pt>
                <c:pt idx="29">
                  <c:v>103.55648535564799</c:v>
                </c:pt>
                <c:pt idx="30">
                  <c:v>104.28870292886999</c:v>
                </c:pt>
                <c:pt idx="31">
                  <c:v>104.44560669456</c:v>
                </c:pt>
                <c:pt idx="32">
                  <c:v>105.753138075313</c:v>
                </c:pt>
                <c:pt idx="33">
                  <c:v>104.419456066945</c:v>
                </c:pt>
                <c:pt idx="34">
                  <c:v>105.910041841004</c:v>
                </c:pt>
                <c:pt idx="35">
                  <c:v>107.426778242677</c:v>
                </c:pt>
                <c:pt idx="36">
                  <c:v>107.531380753138</c:v>
                </c:pt>
                <c:pt idx="37">
                  <c:v>109.100418410041</c:v>
                </c:pt>
                <c:pt idx="38">
                  <c:v>107.348326359832</c:v>
                </c:pt>
                <c:pt idx="39">
                  <c:v>108.211297071129</c:v>
                </c:pt>
                <c:pt idx="40">
                  <c:v>105.910041841004</c:v>
                </c:pt>
                <c:pt idx="41">
                  <c:v>105.910041841004</c:v>
                </c:pt>
                <c:pt idx="42">
                  <c:v>105.674686192468</c:v>
                </c:pt>
                <c:pt idx="43">
                  <c:v>106.040794979079</c:v>
                </c:pt>
                <c:pt idx="44">
                  <c:v>106.40690376569</c:v>
                </c:pt>
                <c:pt idx="45">
                  <c:v>106.06694560669401</c:v>
                </c:pt>
                <c:pt idx="46">
                  <c:v>105.570083682008</c:v>
                </c:pt>
                <c:pt idx="47">
                  <c:v>106.40690376569</c:v>
                </c:pt>
                <c:pt idx="48">
                  <c:v>109.283472803347</c:v>
                </c:pt>
                <c:pt idx="49">
                  <c:v>100.23535564853501</c:v>
                </c:pt>
                <c:pt idx="50">
                  <c:v>98.430962343096198</c:v>
                </c:pt>
                <c:pt idx="51">
                  <c:v>99.110878661087796</c:v>
                </c:pt>
                <c:pt idx="52">
                  <c:v>97.646443514644304</c:v>
                </c:pt>
                <c:pt idx="53">
                  <c:v>96.182008368200798</c:v>
                </c:pt>
                <c:pt idx="54">
                  <c:v>97.280334728033395</c:v>
                </c:pt>
                <c:pt idx="55">
                  <c:v>95.580543933054301</c:v>
                </c:pt>
                <c:pt idx="56">
                  <c:v>95.685146443514597</c:v>
                </c:pt>
                <c:pt idx="57">
                  <c:v>94.926778242677798</c:v>
                </c:pt>
                <c:pt idx="58">
                  <c:v>96.312761506276104</c:v>
                </c:pt>
                <c:pt idx="59">
                  <c:v>99.921548117154799</c:v>
                </c:pt>
                <c:pt idx="60">
                  <c:v>100.418410041841</c:v>
                </c:pt>
                <c:pt idx="61">
                  <c:v>99.215481171548106</c:v>
                </c:pt>
                <c:pt idx="62">
                  <c:v>99.686192468619197</c:v>
                </c:pt>
                <c:pt idx="63">
                  <c:v>99.686192468619197</c:v>
                </c:pt>
                <c:pt idx="64">
                  <c:v>100.23535564853501</c:v>
                </c:pt>
                <c:pt idx="65">
                  <c:v>99.790794979079394</c:v>
                </c:pt>
                <c:pt idx="66">
                  <c:v>99.398535564853503</c:v>
                </c:pt>
                <c:pt idx="67">
                  <c:v>97.855648535564796</c:v>
                </c:pt>
                <c:pt idx="68">
                  <c:v>97.646443514644304</c:v>
                </c:pt>
                <c:pt idx="69">
                  <c:v>96.286610878660994</c:v>
                </c:pt>
                <c:pt idx="70">
                  <c:v>97.149581589958103</c:v>
                </c:pt>
                <c:pt idx="71">
                  <c:v>97.228033472803304</c:v>
                </c:pt>
                <c:pt idx="72">
                  <c:v>95.345188284518798</c:v>
                </c:pt>
                <c:pt idx="73">
                  <c:v>97.306485355648505</c:v>
                </c:pt>
                <c:pt idx="74">
                  <c:v>98.561715481171504</c:v>
                </c:pt>
                <c:pt idx="75">
                  <c:v>99.5031380753138</c:v>
                </c:pt>
                <c:pt idx="76">
                  <c:v>99.607740585773996</c:v>
                </c:pt>
                <c:pt idx="77">
                  <c:v>97.411087866108701</c:v>
                </c:pt>
                <c:pt idx="78">
                  <c:v>98.352510460250997</c:v>
                </c:pt>
                <c:pt idx="79">
                  <c:v>98.012552301255198</c:v>
                </c:pt>
                <c:pt idx="80">
                  <c:v>96.992677824267702</c:v>
                </c:pt>
                <c:pt idx="81">
                  <c:v>95.842050209204999</c:v>
                </c:pt>
                <c:pt idx="82">
                  <c:v>95.998953974895301</c:v>
                </c:pt>
                <c:pt idx="83">
                  <c:v>97.907949790794902</c:v>
                </c:pt>
                <c:pt idx="84">
                  <c:v>97.411087866108701</c:v>
                </c:pt>
                <c:pt idx="85">
                  <c:v>96.129707112970706</c:v>
                </c:pt>
                <c:pt idx="86">
                  <c:v>95.972803347280305</c:v>
                </c:pt>
                <c:pt idx="87">
                  <c:v>99.320083682008303</c:v>
                </c:pt>
                <c:pt idx="88">
                  <c:v>100.836820083682</c:v>
                </c:pt>
                <c:pt idx="89">
                  <c:v>102.039748953974</c:v>
                </c:pt>
                <c:pt idx="90">
                  <c:v>100.836820083682</c:v>
                </c:pt>
                <c:pt idx="91">
                  <c:v>99.372384937238394</c:v>
                </c:pt>
                <c:pt idx="92">
                  <c:v>99.712343096234306</c:v>
                </c:pt>
                <c:pt idx="93">
                  <c:v>99.5031380753138</c:v>
                </c:pt>
                <c:pt idx="94">
                  <c:v>98.614016736401595</c:v>
                </c:pt>
                <c:pt idx="95">
                  <c:v>97.672594142259399</c:v>
                </c:pt>
                <c:pt idx="96">
                  <c:v>97.567991631799103</c:v>
                </c:pt>
                <c:pt idx="97">
                  <c:v>95.214435146443506</c:v>
                </c:pt>
                <c:pt idx="98">
                  <c:v>94.325313807531302</c:v>
                </c:pt>
                <c:pt idx="99">
                  <c:v>98.012552301255198</c:v>
                </c:pt>
                <c:pt idx="100">
                  <c:v>99.110878661087796</c:v>
                </c:pt>
                <c:pt idx="101">
                  <c:v>98.953974895397394</c:v>
                </c:pt>
                <c:pt idx="102">
                  <c:v>98.457112970711194</c:v>
                </c:pt>
                <c:pt idx="103">
                  <c:v>97.123430962342994</c:v>
                </c:pt>
                <c:pt idx="104">
                  <c:v>97.907949790794902</c:v>
                </c:pt>
                <c:pt idx="105">
                  <c:v>97.934100418409997</c:v>
                </c:pt>
                <c:pt idx="106">
                  <c:v>96.182008368200798</c:v>
                </c:pt>
                <c:pt idx="107">
                  <c:v>96.391213389121305</c:v>
                </c:pt>
                <c:pt idx="108">
                  <c:v>94.926778242677798</c:v>
                </c:pt>
                <c:pt idx="109">
                  <c:v>94.822175732217502</c:v>
                </c:pt>
                <c:pt idx="110">
                  <c:v>93.906903765690302</c:v>
                </c:pt>
                <c:pt idx="111">
                  <c:v>93.906903765690302</c:v>
                </c:pt>
                <c:pt idx="112">
                  <c:v>104.524058577405</c:v>
                </c:pt>
                <c:pt idx="113">
                  <c:v>105.12552301255199</c:v>
                </c:pt>
                <c:pt idx="114">
                  <c:v>106.64225941422499</c:v>
                </c:pt>
                <c:pt idx="115">
                  <c:v>110.251046025104</c:v>
                </c:pt>
                <c:pt idx="116">
                  <c:v>110.512552301255</c:v>
                </c:pt>
                <c:pt idx="117">
                  <c:v>113.336820083682</c:v>
                </c:pt>
                <c:pt idx="118">
                  <c:v>115.062761506276</c:v>
                </c:pt>
                <c:pt idx="119">
                  <c:v>115.21966527196599</c:v>
                </c:pt>
                <c:pt idx="120">
                  <c:v>115.97803347280301</c:v>
                </c:pt>
                <c:pt idx="121">
                  <c:v>115.63807531380699</c:v>
                </c:pt>
                <c:pt idx="122">
                  <c:v>117.442468619246</c:v>
                </c:pt>
                <c:pt idx="123">
                  <c:v>117.49476987447601</c:v>
                </c:pt>
                <c:pt idx="124">
                  <c:v>116.29184100418399</c:v>
                </c:pt>
                <c:pt idx="125">
                  <c:v>115.585774058577</c:v>
                </c:pt>
                <c:pt idx="126">
                  <c:v>115.664225941422</c:v>
                </c:pt>
                <c:pt idx="127">
                  <c:v>115.32426778242601</c:v>
                </c:pt>
                <c:pt idx="128">
                  <c:v>116.605648535564</c:v>
                </c:pt>
                <c:pt idx="129">
                  <c:v>114.77510460251</c:v>
                </c:pt>
                <c:pt idx="130">
                  <c:v>115.32426778242601</c:v>
                </c:pt>
                <c:pt idx="131">
                  <c:v>117.364016736401</c:v>
                </c:pt>
                <c:pt idx="132">
                  <c:v>117.756276150627</c:v>
                </c:pt>
                <c:pt idx="133">
                  <c:v>117.703974895397</c:v>
                </c:pt>
                <c:pt idx="134">
                  <c:v>116.317991631799</c:v>
                </c:pt>
                <c:pt idx="135">
                  <c:v>114.356694560669</c:v>
                </c:pt>
                <c:pt idx="136">
                  <c:v>113.702928870292</c:v>
                </c:pt>
                <c:pt idx="137">
                  <c:v>113.415271966527</c:v>
                </c:pt>
                <c:pt idx="138">
                  <c:v>114.77510460251</c:v>
                </c:pt>
                <c:pt idx="139">
                  <c:v>114.98430962342999</c:v>
                </c:pt>
                <c:pt idx="140">
                  <c:v>116.65794979079401</c:v>
                </c:pt>
                <c:pt idx="141">
                  <c:v>117.49476987447601</c:v>
                </c:pt>
                <c:pt idx="142">
                  <c:v>117.39016736401599</c:v>
                </c:pt>
                <c:pt idx="143">
                  <c:v>117.05020920502</c:v>
                </c:pt>
                <c:pt idx="144">
                  <c:v>114.9320083682</c:v>
                </c:pt>
                <c:pt idx="145">
                  <c:v>115.062761506276</c:v>
                </c:pt>
                <c:pt idx="146">
                  <c:v>115.271966527196</c:v>
                </c:pt>
                <c:pt idx="147">
                  <c:v>116.55334728033399</c:v>
                </c:pt>
                <c:pt idx="148">
                  <c:v>117.54707112970701</c:v>
                </c:pt>
                <c:pt idx="149">
                  <c:v>116.39644351464401</c:v>
                </c:pt>
                <c:pt idx="150">
                  <c:v>117.939330543933</c:v>
                </c:pt>
                <c:pt idx="151">
                  <c:v>122.48953974895301</c:v>
                </c:pt>
                <c:pt idx="152">
                  <c:v>121.731171548117</c:v>
                </c:pt>
                <c:pt idx="153">
                  <c:v>118.95920502092</c:v>
                </c:pt>
                <c:pt idx="154">
                  <c:v>114.67050209205</c:v>
                </c:pt>
                <c:pt idx="155">
                  <c:v>114.80125523012499</c:v>
                </c:pt>
                <c:pt idx="156">
                  <c:v>118.619246861924</c:v>
                </c:pt>
                <c:pt idx="157">
                  <c:v>119.40376569037601</c:v>
                </c:pt>
                <c:pt idx="158">
                  <c:v>118.46234309623399</c:v>
                </c:pt>
                <c:pt idx="159">
                  <c:v>121.05125523012499</c:v>
                </c:pt>
                <c:pt idx="160">
                  <c:v>120.05753138075301</c:v>
                </c:pt>
                <c:pt idx="161">
                  <c:v>121.626569037656</c:v>
                </c:pt>
                <c:pt idx="162">
                  <c:v>122.54184100418399</c:v>
                </c:pt>
                <c:pt idx="163">
                  <c:v>116.605648535564</c:v>
                </c:pt>
                <c:pt idx="164">
                  <c:v>117.91317991631701</c:v>
                </c:pt>
                <c:pt idx="165">
                  <c:v>117.285564853556</c:v>
                </c:pt>
                <c:pt idx="166">
                  <c:v>120.423640167364</c:v>
                </c:pt>
                <c:pt idx="167">
                  <c:v>120.31903765690301</c:v>
                </c:pt>
                <c:pt idx="168">
                  <c:v>119.22071129707101</c:v>
                </c:pt>
                <c:pt idx="169">
                  <c:v>119.97907949790699</c:v>
                </c:pt>
                <c:pt idx="170">
                  <c:v>121.80962343096201</c:v>
                </c:pt>
                <c:pt idx="171">
                  <c:v>124.110878661087</c:v>
                </c:pt>
                <c:pt idx="172">
                  <c:v>124.921548117154</c:v>
                </c:pt>
                <c:pt idx="173">
                  <c:v>127.039748953974</c:v>
                </c:pt>
                <c:pt idx="174">
                  <c:v>127.798117154811</c:v>
                </c:pt>
                <c:pt idx="175">
                  <c:v>127.667364016736</c:v>
                </c:pt>
                <c:pt idx="176">
                  <c:v>117.91317991631701</c:v>
                </c:pt>
                <c:pt idx="177">
                  <c:v>117.677824267782</c:v>
                </c:pt>
                <c:pt idx="178">
                  <c:v>117.887029288702</c:v>
                </c:pt>
                <c:pt idx="179">
                  <c:v>119.11610878661</c:v>
                </c:pt>
                <c:pt idx="180">
                  <c:v>117.599372384937</c:v>
                </c:pt>
                <c:pt idx="181">
                  <c:v>116.527196652719</c:v>
                </c:pt>
                <c:pt idx="182">
                  <c:v>117.677824267782</c:v>
                </c:pt>
                <c:pt idx="183">
                  <c:v>116.867154811715</c:v>
                </c:pt>
                <c:pt idx="184">
                  <c:v>117.180962343096</c:v>
                </c:pt>
                <c:pt idx="185">
                  <c:v>117.468619246861</c:v>
                </c:pt>
                <c:pt idx="186">
                  <c:v>112.76150627615</c:v>
                </c:pt>
                <c:pt idx="187">
                  <c:v>113.676778242677</c:v>
                </c:pt>
                <c:pt idx="188">
                  <c:v>113.38912133891201</c:v>
                </c:pt>
                <c:pt idx="189">
                  <c:v>114.016736401673</c:v>
                </c:pt>
                <c:pt idx="190">
                  <c:v>114.592050209205</c:v>
                </c:pt>
                <c:pt idx="191">
                  <c:v>117.12866108786601</c:v>
                </c:pt>
                <c:pt idx="192">
                  <c:v>117.96548117154801</c:v>
                </c:pt>
                <c:pt idx="193">
                  <c:v>117.337866108786</c:v>
                </c:pt>
                <c:pt idx="194">
                  <c:v>117.05020920502</c:v>
                </c:pt>
                <c:pt idx="195">
                  <c:v>118.436192468619</c:v>
                </c:pt>
                <c:pt idx="196">
                  <c:v>120.528242677824</c:v>
                </c:pt>
                <c:pt idx="197">
                  <c:v>120.946652719665</c:v>
                </c:pt>
                <c:pt idx="198">
                  <c:v>122.149581589958</c:v>
                </c:pt>
                <c:pt idx="199">
                  <c:v>123.45711297071099</c:v>
                </c:pt>
                <c:pt idx="200">
                  <c:v>124.58158995815801</c:v>
                </c:pt>
                <c:pt idx="201">
                  <c:v>124.39853556485301</c:v>
                </c:pt>
                <c:pt idx="202">
                  <c:v>125</c:v>
                </c:pt>
                <c:pt idx="203">
                  <c:v>125.26150627615</c:v>
                </c:pt>
                <c:pt idx="204">
                  <c:v>125.73221757322101</c:v>
                </c:pt>
                <c:pt idx="205">
                  <c:v>126.46443514644299</c:v>
                </c:pt>
                <c:pt idx="206">
                  <c:v>126.516736401673</c:v>
                </c:pt>
                <c:pt idx="207">
                  <c:v>126.281380753138</c:v>
                </c:pt>
                <c:pt idx="208">
                  <c:v>128.76569037656901</c:v>
                </c:pt>
                <c:pt idx="209">
                  <c:v>130.20397489539701</c:v>
                </c:pt>
                <c:pt idx="210">
                  <c:v>130.64853556485301</c:v>
                </c:pt>
                <c:pt idx="211">
                  <c:v>130.64853556485301</c:v>
                </c:pt>
                <c:pt idx="212">
                  <c:v>130.64853556485301</c:v>
                </c:pt>
                <c:pt idx="213">
                  <c:v>131.093096234309</c:v>
                </c:pt>
                <c:pt idx="214">
                  <c:v>132.94979079497901</c:v>
                </c:pt>
                <c:pt idx="215">
                  <c:v>132.11297071129701</c:v>
                </c:pt>
                <c:pt idx="216">
                  <c:v>132.42677824267699</c:v>
                </c:pt>
                <c:pt idx="217">
                  <c:v>132.11297071129701</c:v>
                </c:pt>
                <c:pt idx="218">
                  <c:v>131.87761506276101</c:v>
                </c:pt>
                <c:pt idx="219">
                  <c:v>132.42677824267699</c:v>
                </c:pt>
                <c:pt idx="220">
                  <c:v>131.929916317991</c:v>
                </c:pt>
                <c:pt idx="221">
                  <c:v>132.40062761506201</c:v>
                </c:pt>
                <c:pt idx="222">
                  <c:v>132.165271966527</c:v>
                </c:pt>
                <c:pt idx="223">
                  <c:v>133.995815899581</c:v>
                </c:pt>
                <c:pt idx="224">
                  <c:v>137.13389121338901</c:v>
                </c:pt>
                <c:pt idx="225">
                  <c:v>136.24476987447599</c:v>
                </c:pt>
                <c:pt idx="226">
                  <c:v>135.09414225941401</c:v>
                </c:pt>
                <c:pt idx="227">
                  <c:v>137.186192468619</c:v>
                </c:pt>
                <c:pt idx="228">
                  <c:v>136.506276150627</c:v>
                </c:pt>
                <c:pt idx="229">
                  <c:v>131.38075313807499</c:v>
                </c:pt>
                <c:pt idx="230">
                  <c:v>130.570083682008</c:v>
                </c:pt>
                <c:pt idx="231">
                  <c:v>129.70711297071099</c:v>
                </c:pt>
                <c:pt idx="232">
                  <c:v>136.76778242677801</c:v>
                </c:pt>
                <c:pt idx="233">
                  <c:v>136.24476987447599</c:v>
                </c:pt>
                <c:pt idx="234">
                  <c:v>136.427824267782</c:v>
                </c:pt>
                <c:pt idx="235">
                  <c:v>138.59832635983199</c:v>
                </c:pt>
                <c:pt idx="236">
                  <c:v>137.16004184100399</c:v>
                </c:pt>
                <c:pt idx="237">
                  <c:v>137.73535564853501</c:v>
                </c:pt>
                <c:pt idx="238">
                  <c:v>138.59832635983199</c:v>
                </c:pt>
                <c:pt idx="239">
                  <c:v>137.70920502092</c:v>
                </c:pt>
                <c:pt idx="240">
                  <c:v>137.944560669456</c:v>
                </c:pt>
                <c:pt idx="241">
                  <c:v>138.72907949790701</c:v>
                </c:pt>
                <c:pt idx="242">
                  <c:v>137.00313807531299</c:v>
                </c:pt>
                <c:pt idx="243">
                  <c:v>138.04916317991601</c:v>
                </c:pt>
                <c:pt idx="244">
                  <c:v>134.675732217573</c:v>
                </c:pt>
                <c:pt idx="245">
                  <c:v>137.16004184100399</c:v>
                </c:pt>
                <c:pt idx="246">
                  <c:v>138.80753138075301</c:v>
                </c:pt>
                <c:pt idx="247">
                  <c:v>139.173640167364</c:v>
                </c:pt>
                <c:pt idx="248">
                  <c:v>139.12133891213301</c:v>
                </c:pt>
                <c:pt idx="249">
                  <c:v>142.520920502092</c:v>
                </c:pt>
                <c:pt idx="250">
                  <c:v>142.86087866108701</c:v>
                </c:pt>
                <c:pt idx="251">
                  <c:v>156.694560669456</c:v>
                </c:pt>
                <c:pt idx="252">
                  <c:v>161.08786610878599</c:v>
                </c:pt>
                <c:pt idx="253">
                  <c:v>160.38179916317901</c:v>
                </c:pt>
                <c:pt idx="254">
                  <c:v>158.70815899581501</c:v>
                </c:pt>
                <c:pt idx="255">
                  <c:v>159.78033472803301</c:v>
                </c:pt>
                <c:pt idx="256">
                  <c:v>159.17887029288701</c:v>
                </c:pt>
                <c:pt idx="257">
                  <c:v>159.07426778242601</c:v>
                </c:pt>
                <c:pt idx="258">
                  <c:v>158.73430962342999</c:v>
                </c:pt>
                <c:pt idx="259">
                  <c:v>160.01569037656901</c:v>
                </c:pt>
                <c:pt idx="260">
                  <c:v>160.61715481171501</c:v>
                </c:pt>
                <c:pt idx="261">
                  <c:v>161.035564853556</c:v>
                </c:pt>
                <c:pt idx="262">
                  <c:v>160.82635983263501</c:v>
                </c:pt>
                <c:pt idx="263">
                  <c:v>159.33577405857699</c:v>
                </c:pt>
                <c:pt idx="264">
                  <c:v>150.96757322175699</c:v>
                </c:pt>
                <c:pt idx="265">
                  <c:v>151.85669456066901</c:v>
                </c:pt>
                <c:pt idx="266">
                  <c:v>153.582635983263</c:v>
                </c:pt>
                <c:pt idx="267">
                  <c:v>148.50941422594099</c:v>
                </c:pt>
                <c:pt idx="268">
                  <c:v>147.80334728033401</c:v>
                </c:pt>
                <c:pt idx="269">
                  <c:v>149.843096234309</c:v>
                </c:pt>
                <c:pt idx="270">
                  <c:v>148.56171548117101</c:v>
                </c:pt>
                <c:pt idx="271">
                  <c:v>154.55020920502</c:v>
                </c:pt>
                <c:pt idx="272">
                  <c:v>155.83158995815799</c:v>
                </c:pt>
                <c:pt idx="273">
                  <c:v>155.54393305439299</c:v>
                </c:pt>
                <c:pt idx="274">
                  <c:v>153.05962343096201</c:v>
                </c:pt>
                <c:pt idx="275">
                  <c:v>153.68723849372299</c:v>
                </c:pt>
                <c:pt idx="276">
                  <c:v>130.36087866108701</c:v>
                </c:pt>
                <c:pt idx="277">
                  <c:v>128.79184100418399</c:v>
                </c:pt>
                <c:pt idx="278">
                  <c:v>128.425732217573</c:v>
                </c:pt>
                <c:pt idx="279">
                  <c:v>125.13075313807499</c:v>
                </c:pt>
                <c:pt idx="280">
                  <c:v>128.63493723849299</c:v>
                </c:pt>
                <c:pt idx="281">
                  <c:v>130.07322175732199</c:v>
                </c:pt>
                <c:pt idx="282">
                  <c:v>130.23012552301199</c:v>
                </c:pt>
                <c:pt idx="283">
                  <c:v>130.75313807531299</c:v>
                </c:pt>
                <c:pt idx="284">
                  <c:v>129.49790794979</c:v>
                </c:pt>
                <c:pt idx="285">
                  <c:v>131.56380753138001</c:v>
                </c:pt>
                <c:pt idx="286">
                  <c:v>131.773012552301</c:v>
                </c:pt>
                <c:pt idx="287">
                  <c:v>122.567991631799</c:v>
                </c:pt>
                <c:pt idx="288">
                  <c:v>124.21548117154801</c:v>
                </c:pt>
                <c:pt idx="289">
                  <c:v>120.63284518828399</c:v>
                </c:pt>
                <c:pt idx="290">
                  <c:v>118.80230125523001</c:v>
                </c:pt>
                <c:pt idx="291">
                  <c:v>121.208158995815</c:v>
                </c:pt>
                <c:pt idx="292">
                  <c:v>117.468619246861</c:v>
                </c:pt>
                <c:pt idx="293">
                  <c:v>114.225941422594</c:v>
                </c:pt>
                <c:pt idx="294">
                  <c:v>118.85460251046</c:v>
                </c:pt>
                <c:pt idx="295">
                  <c:v>108.13284518828399</c:v>
                </c:pt>
                <c:pt idx="296">
                  <c:v>108.96966527196599</c:v>
                </c:pt>
                <c:pt idx="297">
                  <c:v>108.42050209205</c:v>
                </c:pt>
                <c:pt idx="298">
                  <c:v>111.97698744769799</c:v>
                </c:pt>
                <c:pt idx="299">
                  <c:v>108.78661087866099</c:v>
                </c:pt>
                <c:pt idx="300">
                  <c:v>106.14539748953899</c:v>
                </c:pt>
                <c:pt idx="301">
                  <c:v>106.72071129707101</c:v>
                </c:pt>
                <c:pt idx="302">
                  <c:v>107.55753138075301</c:v>
                </c:pt>
                <c:pt idx="303">
                  <c:v>114.121338912133</c:v>
                </c:pt>
                <c:pt idx="304">
                  <c:v>110.355648535564</c:v>
                </c:pt>
                <c:pt idx="305">
                  <c:v>109.30962343096201</c:v>
                </c:pt>
                <c:pt idx="306">
                  <c:v>109.754184100418</c:v>
                </c:pt>
                <c:pt idx="307">
                  <c:v>104.18410041841</c:v>
                </c:pt>
                <c:pt idx="308">
                  <c:v>103.870292887029</c:v>
                </c:pt>
                <c:pt idx="309">
                  <c:v>102.745815899581</c:v>
                </c:pt>
                <c:pt idx="310">
                  <c:v>103.451882845188</c:v>
                </c:pt>
                <c:pt idx="311">
                  <c:v>104.47175732217499</c:v>
                </c:pt>
                <c:pt idx="312">
                  <c:v>102.48430962342999</c:v>
                </c:pt>
                <c:pt idx="313">
                  <c:v>101.04602510460199</c:v>
                </c:pt>
                <c:pt idx="314">
                  <c:v>106.433054393305</c:v>
                </c:pt>
                <c:pt idx="315">
                  <c:v>104.654811715481</c:v>
                </c:pt>
                <c:pt idx="316">
                  <c:v>104.105648535564</c:v>
                </c:pt>
                <c:pt idx="317">
                  <c:v>102.771966527196</c:v>
                </c:pt>
                <c:pt idx="318">
                  <c:v>99.738493723849302</c:v>
                </c:pt>
                <c:pt idx="319">
                  <c:v>102.48430962342999</c:v>
                </c:pt>
                <c:pt idx="320">
                  <c:v>100.54916317991599</c:v>
                </c:pt>
                <c:pt idx="321">
                  <c:v>101.830543933054</c:v>
                </c:pt>
                <c:pt idx="322">
                  <c:v>107.688284518828</c:v>
                </c:pt>
                <c:pt idx="323">
                  <c:v>107.269874476987</c:v>
                </c:pt>
                <c:pt idx="324">
                  <c:v>103.399581589958</c:v>
                </c:pt>
                <c:pt idx="325">
                  <c:v>102.144351464435</c:v>
                </c:pt>
                <c:pt idx="326">
                  <c:v>105.04707112970701</c:v>
                </c:pt>
                <c:pt idx="327">
                  <c:v>108.080543933054</c:v>
                </c:pt>
                <c:pt idx="328">
                  <c:v>106.589958158995</c:v>
                </c:pt>
                <c:pt idx="329">
                  <c:v>101.673640167364</c:v>
                </c:pt>
                <c:pt idx="330">
                  <c:v>97.228033472803304</c:v>
                </c:pt>
                <c:pt idx="331">
                  <c:v>98.509414225941399</c:v>
                </c:pt>
                <c:pt idx="332">
                  <c:v>102.32740585774</c:v>
                </c:pt>
                <c:pt idx="333">
                  <c:v>101.098326359832</c:v>
                </c:pt>
                <c:pt idx="334">
                  <c:v>100.15690376569</c:v>
                </c:pt>
                <c:pt idx="335">
                  <c:v>102.876569037656</c:v>
                </c:pt>
                <c:pt idx="336">
                  <c:v>106.64225941422499</c:v>
                </c:pt>
                <c:pt idx="337">
                  <c:v>108.158995815899</c:v>
                </c:pt>
                <c:pt idx="338">
                  <c:v>109.937238493723</c:v>
                </c:pt>
                <c:pt idx="339">
                  <c:v>120.97280334728001</c:v>
                </c:pt>
                <c:pt idx="340">
                  <c:v>123.823221757322</c:v>
                </c:pt>
                <c:pt idx="341">
                  <c:v>120.658995815899</c:v>
                </c:pt>
                <c:pt idx="342">
                  <c:v>116.13493723849299</c:v>
                </c:pt>
                <c:pt idx="343">
                  <c:v>113.519874476987</c:v>
                </c:pt>
                <c:pt idx="344">
                  <c:v>112.86610878661</c:v>
                </c:pt>
                <c:pt idx="345">
                  <c:v>109.414225941422</c:v>
                </c:pt>
                <c:pt idx="346">
                  <c:v>108.13284518828399</c:v>
                </c:pt>
                <c:pt idx="347">
                  <c:v>111.584728033472</c:v>
                </c:pt>
                <c:pt idx="348">
                  <c:v>113.572175732217</c:v>
                </c:pt>
                <c:pt idx="349">
                  <c:v>118.04393305439299</c:v>
                </c:pt>
                <c:pt idx="350">
                  <c:v>116.99790794979</c:v>
                </c:pt>
                <c:pt idx="351">
                  <c:v>115.87343096234299</c:v>
                </c:pt>
                <c:pt idx="352">
                  <c:v>116.99790794979</c:v>
                </c:pt>
                <c:pt idx="353">
                  <c:v>117.31171548117101</c:v>
                </c:pt>
                <c:pt idx="354">
                  <c:v>114.72280334728001</c:v>
                </c:pt>
                <c:pt idx="355">
                  <c:v>118.200836820083</c:v>
                </c:pt>
                <c:pt idx="356">
                  <c:v>117.180962343096</c:v>
                </c:pt>
                <c:pt idx="357">
                  <c:v>124.81694560669401</c:v>
                </c:pt>
                <c:pt idx="358">
                  <c:v>130.75313807531299</c:v>
                </c:pt>
                <c:pt idx="359">
                  <c:v>125.836820083682</c:v>
                </c:pt>
                <c:pt idx="360">
                  <c:v>131.014644351464</c:v>
                </c:pt>
                <c:pt idx="361">
                  <c:v>108.21103556485301</c:v>
                </c:pt>
                <c:pt idx="362">
                  <c:v>122.201882845188</c:v>
                </c:pt>
                <c:pt idx="363">
                  <c:v>117.677824267782</c:v>
                </c:pt>
                <c:pt idx="364">
                  <c:v>116.23953974895301</c:v>
                </c:pt>
                <c:pt idx="365">
                  <c:v>113.075313807531</c:v>
                </c:pt>
                <c:pt idx="366">
                  <c:v>112.55230125523001</c:v>
                </c:pt>
                <c:pt idx="367">
                  <c:v>110.251046025104</c:v>
                </c:pt>
                <c:pt idx="368">
                  <c:v>110.87866108786601</c:v>
                </c:pt>
                <c:pt idx="369">
                  <c:v>107.40062761506201</c:v>
                </c:pt>
                <c:pt idx="370">
                  <c:v>108.13284518828399</c:v>
                </c:pt>
                <c:pt idx="371">
                  <c:v>105.54393305439299</c:v>
                </c:pt>
                <c:pt idx="372">
                  <c:v>104.079497907949</c:v>
                </c:pt>
                <c:pt idx="373">
                  <c:v>104.524058577405</c:v>
                </c:pt>
                <c:pt idx="374">
                  <c:v>99.816945606694503</c:v>
                </c:pt>
                <c:pt idx="375">
                  <c:v>99.947698744769795</c:v>
                </c:pt>
                <c:pt idx="376">
                  <c:v>94.665271966527101</c:v>
                </c:pt>
                <c:pt idx="377">
                  <c:v>90.481171548117103</c:v>
                </c:pt>
                <c:pt idx="378">
                  <c:v>77.092050209204999</c:v>
                </c:pt>
                <c:pt idx="379">
                  <c:v>88.807792887029194</c:v>
                </c:pt>
                <c:pt idx="380">
                  <c:v>98.352510460250997</c:v>
                </c:pt>
                <c:pt idx="381">
                  <c:v>91.997907949790701</c:v>
                </c:pt>
                <c:pt idx="382">
                  <c:v>92.887029288702905</c:v>
                </c:pt>
                <c:pt idx="383">
                  <c:v>95.292887029288707</c:v>
                </c:pt>
                <c:pt idx="384">
                  <c:v>99.0847280334728</c:v>
                </c:pt>
                <c:pt idx="385">
                  <c:v>91.736401673640103</c:v>
                </c:pt>
                <c:pt idx="386">
                  <c:v>98.770920502091997</c:v>
                </c:pt>
                <c:pt idx="387">
                  <c:v>99.895397489539704</c:v>
                </c:pt>
                <c:pt idx="388">
                  <c:v>101.072175732217</c:v>
                </c:pt>
                <c:pt idx="389">
                  <c:v>103.033472803347</c:v>
                </c:pt>
                <c:pt idx="390">
                  <c:v>102.27510460251</c:v>
                </c:pt>
                <c:pt idx="391">
                  <c:v>104.57635983263501</c:v>
                </c:pt>
                <c:pt idx="392">
                  <c:v>101.621338912133</c:v>
                </c:pt>
                <c:pt idx="393">
                  <c:v>99.006276150627599</c:v>
                </c:pt>
                <c:pt idx="394">
                  <c:v>99.581589958158901</c:v>
                </c:pt>
                <c:pt idx="395">
                  <c:v>104.44560669456</c:v>
                </c:pt>
                <c:pt idx="396">
                  <c:v>108.78661087866099</c:v>
                </c:pt>
                <c:pt idx="397">
                  <c:v>106.746861924686</c:v>
                </c:pt>
                <c:pt idx="398">
                  <c:v>110.43410041841</c:v>
                </c:pt>
                <c:pt idx="399">
                  <c:v>107.426778242677</c:v>
                </c:pt>
                <c:pt idx="400">
                  <c:v>109.701882845188</c:v>
                </c:pt>
                <c:pt idx="401">
                  <c:v>111.087866108786</c:v>
                </c:pt>
                <c:pt idx="402">
                  <c:v>102.928870292887</c:v>
                </c:pt>
                <c:pt idx="403">
                  <c:v>103.268828451882</c:v>
                </c:pt>
                <c:pt idx="404">
                  <c:v>100.287656903765</c:v>
                </c:pt>
                <c:pt idx="405">
                  <c:v>101.15062761506201</c:v>
                </c:pt>
                <c:pt idx="406">
                  <c:v>108.708158995815</c:v>
                </c:pt>
                <c:pt idx="407">
                  <c:v>104.262552301255</c:v>
                </c:pt>
                <c:pt idx="408">
                  <c:v>105.517782426778</c:v>
                </c:pt>
                <c:pt idx="409">
                  <c:v>109.754184100418</c:v>
                </c:pt>
                <c:pt idx="410">
                  <c:v>108.028242677824</c:v>
                </c:pt>
                <c:pt idx="411">
                  <c:v>111.767782426778</c:v>
                </c:pt>
                <c:pt idx="412">
                  <c:v>113.179916317991</c:v>
                </c:pt>
                <c:pt idx="413">
                  <c:v>114.408995815899</c:v>
                </c:pt>
                <c:pt idx="414">
                  <c:v>118.697698744769</c:v>
                </c:pt>
                <c:pt idx="415">
                  <c:v>122.751046025104</c:v>
                </c:pt>
                <c:pt idx="416">
                  <c:v>126.176778242677</c:v>
                </c:pt>
                <c:pt idx="417">
                  <c:v>119.29916317991599</c:v>
                </c:pt>
                <c:pt idx="418">
                  <c:v>116.29184100418399</c:v>
                </c:pt>
                <c:pt idx="419">
                  <c:v>114.56589958158899</c:v>
                </c:pt>
                <c:pt idx="420">
                  <c:v>113.15376569037601</c:v>
                </c:pt>
                <c:pt idx="421">
                  <c:v>116.73640167364</c:v>
                </c:pt>
                <c:pt idx="422">
                  <c:v>114.095188284518</c:v>
                </c:pt>
                <c:pt idx="423">
                  <c:v>116.056746861924</c:v>
                </c:pt>
                <c:pt idx="424">
                  <c:v>115.40271966527099</c:v>
                </c:pt>
                <c:pt idx="425">
                  <c:v>119.63912133891201</c:v>
                </c:pt>
                <c:pt idx="426">
                  <c:v>108.106694560669</c:v>
                </c:pt>
                <c:pt idx="427">
                  <c:v>107.21757322175699</c:v>
                </c:pt>
                <c:pt idx="428">
                  <c:v>104.39330543933001</c:v>
                </c:pt>
                <c:pt idx="429">
                  <c:v>111.767782426778</c:v>
                </c:pt>
                <c:pt idx="430">
                  <c:v>108.289748953974</c:v>
                </c:pt>
                <c:pt idx="431">
                  <c:v>111.166317991631</c:v>
                </c:pt>
                <c:pt idx="432">
                  <c:v>108.78661087866099</c:v>
                </c:pt>
                <c:pt idx="433">
                  <c:v>112.003138075313</c:v>
                </c:pt>
                <c:pt idx="434">
                  <c:v>110.172594142259</c:v>
                </c:pt>
                <c:pt idx="435">
                  <c:v>107.792887029288</c:v>
                </c:pt>
                <c:pt idx="436">
                  <c:v>106.72071129707101</c:v>
                </c:pt>
                <c:pt idx="437">
                  <c:v>104.31485355648501</c:v>
                </c:pt>
                <c:pt idx="438">
                  <c:v>105.387029288702</c:v>
                </c:pt>
                <c:pt idx="439">
                  <c:v>104.733263598326</c:v>
                </c:pt>
                <c:pt idx="440">
                  <c:v>105.54393305439299</c:v>
                </c:pt>
                <c:pt idx="441">
                  <c:v>103.033472803347</c:v>
                </c:pt>
                <c:pt idx="442">
                  <c:v>105.491631799163</c:v>
                </c:pt>
                <c:pt idx="443">
                  <c:v>104.602510460251</c:v>
                </c:pt>
                <c:pt idx="444">
                  <c:v>104.3410041841</c:v>
                </c:pt>
                <c:pt idx="445">
                  <c:v>108.394351464435</c:v>
                </c:pt>
                <c:pt idx="446">
                  <c:v>112.60460251046</c:v>
                </c:pt>
                <c:pt idx="447">
                  <c:v>113.101464435146</c:v>
                </c:pt>
                <c:pt idx="448">
                  <c:v>115.32426778242601</c:v>
                </c:pt>
                <c:pt idx="449">
                  <c:v>115.193514644351</c:v>
                </c:pt>
                <c:pt idx="450">
                  <c:v>112.290794979079</c:v>
                </c:pt>
                <c:pt idx="451">
                  <c:v>107.21757322175699</c:v>
                </c:pt>
                <c:pt idx="452">
                  <c:v>109.100418410041</c:v>
                </c:pt>
                <c:pt idx="453">
                  <c:v>105.23012552301201</c:v>
                </c:pt>
                <c:pt idx="454">
                  <c:v>106.746861924686</c:v>
                </c:pt>
                <c:pt idx="455">
                  <c:v>110.48640167364</c:v>
                </c:pt>
                <c:pt idx="456">
                  <c:v>107.112970711297</c:v>
                </c:pt>
                <c:pt idx="457">
                  <c:v>108.995815899581</c:v>
                </c:pt>
                <c:pt idx="458">
                  <c:v>103.05962343096201</c:v>
                </c:pt>
                <c:pt idx="459">
                  <c:v>107.583682008368</c:v>
                </c:pt>
                <c:pt idx="460">
                  <c:v>105.41317991631701</c:v>
                </c:pt>
                <c:pt idx="461">
                  <c:v>104.99476987447601</c:v>
                </c:pt>
                <c:pt idx="462">
                  <c:v>105.256276150627</c:v>
                </c:pt>
                <c:pt idx="463">
                  <c:v>103.216527196652</c:v>
                </c:pt>
                <c:pt idx="464">
                  <c:v>101.359832635983</c:v>
                </c:pt>
                <c:pt idx="465">
                  <c:v>100.915271966527</c:v>
                </c:pt>
                <c:pt idx="466">
                  <c:v>101.098326359832</c:v>
                </c:pt>
                <c:pt idx="467">
                  <c:v>100.418410041841</c:v>
                </c:pt>
                <c:pt idx="468">
                  <c:v>99.607740585773996</c:v>
                </c:pt>
                <c:pt idx="469">
                  <c:v>100.444560669456</c:v>
                </c:pt>
                <c:pt idx="470">
                  <c:v>100.23535564853501</c:v>
                </c:pt>
                <c:pt idx="471">
                  <c:v>102.928870292887</c:v>
                </c:pt>
                <c:pt idx="472">
                  <c:v>104.524058577405</c:v>
                </c:pt>
                <c:pt idx="473">
                  <c:v>100.418410041841</c:v>
                </c:pt>
                <c:pt idx="474">
                  <c:v>98.352510460250997</c:v>
                </c:pt>
                <c:pt idx="475">
                  <c:v>97.855648535564796</c:v>
                </c:pt>
                <c:pt idx="476">
                  <c:v>96.652719665271903</c:v>
                </c:pt>
                <c:pt idx="477">
                  <c:v>96.966527196652706</c:v>
                </c:pt>
                <c:pt idx="478">
                  <c:v>94.403765690376503</c:v>
                </c:pt>
                <c:pt idx="479">
                  <c:v>93.697698744769795</c:v>
                </c:pt>
                <c:pt idx="480">
                  <c:v>93.410041841004102</c:v>
                </c:pt>
                <c:pt idx="481">
                  <c:v>91.004184100418399</c:v>
                </c:pt>
                <c:pt idx="482">
                  <c:v>91.527196652719596</c:v>
                </c:pt>
                <c:pt idx="483">
                  <c:v>90.664225941422501</c:v>
                </c:pt>
                <c:pt idx="484">
                  <c:v>93.017782426778197</c:v>
                </c:pt>
                <c:pt idx="485">
                  <c:v>129.39330543932999</c:v>
                </c:pt>
                <c:pt idx="486">
                  <c:v>113.023012552301</c:v>
                </c:pt>
                <c:pt idx="487">
                  <c:v>109.937238493723</c:v>
                </c:pt>
                <c:pt idx="488">
                  <c:v>105.674686192468</c:v>
                </c:pt>
                <c:pt idx="489">
                  <c:v>105.439330543933</c:v>
                </c:pt>
                <c:pt idx="490">
                  <c:v>104.3410041841</c:v>
                </c:pt>
                <c:pt idx="491">
                  <c:v>105.54393305439299</c:v>
                </c:pt>
                <c:pt idx="492">
                  <c:v>104.47175732217499</c:v>
                </c:pt>
                <c:pt idx="493">
                  <c:v>109.544979079497</c:v>
                </c:pt>
                <c:pt idx="494">
                  <c:v>113.284518828451</c:v>
                </c:pt>
                <c:pt idx="495">
                  <c:v>111.97698744769799</c:v>
                </c:pt>
                <c:pt idx="496">
                  <c:v>116.082635983263</c:v>
                </c:pt>
                <c:pt idx="497">
                  <c:v>112.63075313807499</c:v>
                </c:pt>
                <c:pt idx="498">
                  <c:v>113.362970711297</c:v>
                </c:pt>
                <c:pt idx="499">
                  <c:v>112.526150627615</c:v>
                </c:pt>
                <c:pt idx="500">
                  <c:v>119.456066945606</c:v>
                </c:pt>
                <c:pt idx="501">
                  <c:v>118.98535564853501</c:v>
                </c:pt>
                <c:pt idx="502">
                  <c:v>100.444560669456</c:v>
                </c:pt>
                <c:pt idx="503">
                  <c:v>104.968619246861</c:v>
                </c:pt>
                <c:pt idx="504">
                  <c:v>99.764644351464398</c:v>
                </c:pt>
                <c:pt idx="505">
                  <c:v>98.953974895397394</c:v>
                </c:pt>
                <c:pt idx="506">
                  <c:v>97.7510460251046</c:v>
                </c:pt>
                <c:pt idx="507">
                  <c:v>97.332635983263501</c:v>
                </c:pt>
                <c:pt idx="508">
                  <c:v>93.697698744769795</c:v>
                </c:pt>
                <c:pt idx="509">
                  <c:v>93.436192468619197</c:v>
                </c:pt>
                <c:pt idx="510">
                  <c:v>91.997907949790701</c:v>
                </c:pt>
                <c:pt idx="511">
                  <c:v>90.298117154811706</c:v>
                </c:pt>
                <c:pt idx="512">
                  <c:v>89.592050209204999</c:v>
                </c:pt>
                <c:pt idx="513">
                  <c:v>86.924686192468599</c:v>
                </c:pt>
                <c:pt idx="514">
                  <c:v>84.518828451882797</c:v>
                </c:pt>
                <c:pt idx="515">
                  <c:v>86.453974895397394</c:v>
                </c:pt>
                <c:pt idx="516">
                  <c:v>84.309623430962304</c:v>
                </c:pt>
                <c:pt idx="517">
                  <c:v>84.571129707112902</c:v>
                </c:pt>
                <c:pt idx="518">
                  <c:v>81.537656903765594</c:v>
                </c:pt>
                <c:pt idx="519">
                  <c:v>79.471757322175705</c:v>
                </c:pt>
                <c:pt idx="520">
                  <c:v>79.942468619246796</c:v>
                </c:pt>
                <c:pt idx="521">
                  <c:v>77.170502092050199</c:v>
                </c:pt>
                <c:pt idx="522">
                  <c:v>74.843096234309598</c:v>
                </c:pt>
                <c:pt idx="523">
                  <c:v>76.229079497907904</c:v>
                </c:pt>
                <c:pt idx="524">
                  <c:v>71.809623430962304</c:v>
                </c:pt>
                <c:pt idx="525">
                  <c:v>71.338912133891199</c:v>
                </c:pt>
                <c:pt idx="526">
                  <c:v>73.849372384937197</c:v>
                </c:pt>
                <c:pt idx="527">
                  <c:v>74.816945606694503</c:v>
                </c:pt>
                <c:pt idx="528">
                  <c:v>71.025104602510396</c:v>
                </c:pt>
                <c:pt idx="529">
                  <c:v>68.566945606694503</c:v>
                </c:pt>
                <c:pt idx="530">
                  <c:v>72.411087866108701</c:v>
                </c:pt>
                <c:pt idx="531">
                  <c:v>73.614016736401595</c:v>
                </c:pt>
                <c:pt idx="532">
                  <c:v>75</c:v>
                </c:pt>
                <c:pt idx="533">
                  <c:v>76.150627615062703</c:v>
                </c:pt>
                <c:pt idx="534">
                  <c:v>74.764644351464398</c:v>
                </c:pt>
                <c:pt idx="535">
                  <c:v>72.803347280334705</c:v>
                </c:pt>
                <c:pt idx="536">
                  <c:v>70.449790794978995</c:v>
                </c:pt>
                <c:pt idx="537">
                  <c:v>55.805439330543898</c:v>
                </c:pt>
                <c:pt idx="538">
                  <c:v>57.609832635983203</c:v>
                </c:pt>
                <c:pt idx="539">
                  <c:v>56.25</c:v>
                </c:pt>
                <c:pt idx="540">
                  <c:v>54.916317991631701</c:v>
                </c:pt>
                <c:pt idx="541">
                  <c:v>54.864016736401602</c:v>
                </c:pt>
                <c:pt idx="542">
                  <c:v>54.994769874476901</c:v>
                </c:pt>
                <c:pt idx="543">
                  <c:v>54.707112970711201</c:v>
                </c:pt>
                <c:pt idx="544">
                  <c:v>55.073221757322102</c:v>
                </c:pt>
                <c:pt idx="545">
                  <c:v>53.713389121338899</c:v>
                </c:pt>
                <c:pt idx="546">
                  <c:v>56.302301255230098</c:v>
                </c:pt>
                <c:pt idx="547">
                  <c:v>55.1255230125523</c:v>
                </c:pt>
                <c:pt idx="548">
                  <c:v>52.432008368200798</c:v>
                </c:pt>
                <c:pt idx="549">
                  <c:v>53.844142259414198</c:v>
                </c:pt>
                <c:pt idx="550">
                  <c:v>52.458158995815801</c:v>
                </c:pt>
                <c:pt idx="551">
                  <c:v>51.830543933054301</c:v>
                </c:pt>
                <c:pt idx="552">
                  <c:v>51.830543933054301</c:v>
                </c:pt>
                <c:pt idx="553">
                  <c:v>49.529288702928802</c:v>
                </c:pt>
                <c:pt idx="554">
                  <c:v>48.718619246861898</c:v>
                </c:pt>
                <c:pt idx="555">
                  <c:v>49.738493723849302</c:v>
                </c:pt>
                <c:pt idx="556">
                  <c:v>51.987447698744703</c:v>
                </c:pt>
                <c:pt idx="557">
                  <c:v>50.679916317991598</c:v>
                </c:pt>
                <c:pt idx="558">
                  <c:v>51.9612970711297</c:v>
                </c:pt>
                <c:pt idx="559">
                  <c:v>50.862970711297002</c:v>
                </c:pt>
                <c:pt idx="560">
                  <c:v>50.993723849372302</c:v>
                </c:pt>
                <c:pt idx="561">
                  <c:v>51.987447698744703</c:v>
                </c:pt>
                <c:pt idx="562">
                  <c:v>51.124476987447601</c:v>
                </c:pt>
                <c:pt idx="563">
                  <c:v>50.366108786610802</c:v>
                </c:pt>
                <c:pt idx="564">
                  <c:v>52.6673640167364</c:v>
                </c:pt>
                <c:pt idx="565">
                  <c:v>52.615062761506202</c:v>
                </c:pt>
                <c:pt idx="566">
                  <c:v>50.732217573221703</c:v>
                </c:pt>
                <c:pt idx="567">
                  <c:v>56.093096234309598</c:v>
                </c:pt>
                <c:pt idx="568">
                  <c:v>54.471757322175698</c:v>
                </c:pt>
                <c:pt idx="569">
                  <c:v>67.076359832635902</c:v>
                </c:pt>
                <c:pt idx="570">
                  <c:v>66.684100418409997</c:v>
                </c:pt>
                <c:pt idx="571">
                  <c:v>67.547071129707106</c:v>
                </c:pt>
                <c:pt idx="572">
                  <c:v>67.337866108786599</c:v>
                </c:pt>
                <c:pt idx="573">
                  <c:v>66.004184100418399</c:v>
                </c:pt>
                <c:pt idx="574">
                  <c:v>65.794979079497907</c:v>
                </c:pt>
                <c:pt idx="575">
                  <c:v>63.676778242677798</c:v>
                </c:pt>
                <c:pt idx="576">
                  <c:v>65.219665271966505</c:v>
                </c:pt>
                <c:pt idx="577">
                  <c:v>63.859832635983203</c:v>
                </c:pt>
                <c:pt idx="578">
                  <c:v>66.344142259414198</c:v>
                </c:pt>
                <c:pt idx="579">
                  <c:v>67.573221757322102</c:v>
                </c:pt>
                <c:pt idx="580">
                  <c:v>67.207112970711194</c:v>
                </c:pt>
                <c:pt idx="581">
                  <c:v>66.553347280334705</c:v>
                </c:pt>
                <c:pt idx="582">
                  <c:v>67.599372384937197</c:v>
                </c:pt>
                <c:pt idx="583">
                  <c:v>65.115062761506195</c:v>
                </c:pt>
                <c:pt idx="584">
                  <c:v>65.899581589958103</c:v>
                </c:pt>
                <c:pt idx="585">
                  <c:v>64.905857740585702</c:v>
                </c:pt>
                <c:pt idx="586">
                  <c:v>64.958158995815793</c:v>
                </c:pt>
                <c:pt idx="587">
                  <c:v>67.808577405857704</c:v>
                </c:pt>
                <c:pt idx="588">
                  <c:v>66.9194560669456</c:v>
                </c:pt>
                <c:pt idx="589">
                  <c:v>66.579497907949701</c:v>
                </c:pt>
                <c:pt idx="590">
                  <c:v>67.207112970711194</c:v>
                </c:pt>
                <c:pt idx="591">
                  <c:v>67.913179916317901</c:v>
                </c:pt>
                <c:pt idx="592">
                  <c:v>68.148535564853503</c:v>
                </c:pt>
                <c:pt idx="593">
                  <c:v>67.8347280334728</c:v>
                </c:pt>
                <c:pt idx="594">
                  <c:v>67.965481171548106</c:v>
                </c:pt>
                <c:pt idx="595">
                  <c:v>74.450836820083595</c:v>
                </c:pt>
                <c:pt idx="596">
                  <c:v>74.110878661087796</c:v>
                </c:pt>
                <c:pt idx="597">
                  <c:v>68.959205020920507</c:v>
                </c:pt>
                <c:pt idx="598">
                  <c:v>68.357740585773996</c:v>
                </c:pt>
                <c:pt idx="599">
                  <c:v>68.462343096234306</c:v>
                </c:pt>
                <c:pt idx="600">
                  <c:v>66.108786610878596</c:v>
                </c:pt>
                <c:pt idx="601">
                  <c:v>68.122384937238394</c:v>
                </c:pt>
                <c:pt idx="602">
                  <c:v>70.266736401673597</c:v>
                </c:pt>
                <c:pt idx="603">
                  <c:v>70.371338912133794</c:v>
                </c:pt>
                <c:pt idx="604">
                  <c:v>69.691422594142196</c:v>
                </c:pt>
                <c:pt idx="605">
                  <c:v>69.063807531380704</c:v>
                </c:pt>
                <c:pt idx="606">
                  <c:v>69.952928870292794</c:v>
                </c:pt>
                <c:pt idx="607">
                  <c:v>73.352510460250997</c:v>
                </c:pt>
                <c:pt idx="608">
                  <c:v>71.966527196652706</c:v>
                </c:pt>
                <c:pt idx="609">
                  <c:v>71.992677824267702</c:v>
                </c:pt>
                <c:pt idx="610">
                  <c:v>73.064853556485303</c:v>
                </c:pt>
                <c:pt idx="611">
                  <c:v>73.143305439330504</c:v>
                </c:pt>
                <c:pt idx="612">
                  <c:v>73.091004184100399</c:v>
                </c:pt>
                <c:pt idx="613">
                  <c:v>63.885983263598298</c:v>
                </c:pt>
                <c:pt idx="614">
                  <c:v>67.390167364016705</c:v>
                </c:pt>
                <c:pt idx="615">
                  <c:v>67.180962343096198</c:v>
                </c:pt>
                <c:pt idx="616">
                  <c:v>68.148535564853503</c:v>
                </c:pt>
                <c:pt idx="617">
                  <c:v>70.868200836819994</c:v>
                </c:pt>
                <c:pt idx="618">
                  <c:v>73.587866108786599</c:v>
                </c:pt>
                <c:pt idx="619">
                  <c:v>75.052301255230105</c:v>
                </c:pt>
                <c:pt idx="620">
                  <c:v>76.7520920502092</c:v>
                </c:pt>
                <c:pt idx="621">
                  <c:v>82.452928870292794</c:v>
                </c:pt>
                <c:pt idx="622">
                  <c:v>92.887029288702905</c:v>
                </c:pt>
                <c:pt idx="623">
                  <c:v>99.764644351464398</c:v>
                </c:pt>
                <c:pt idx="624">
                  <c:v>89.147489539748904</c:v>
                </c:pt>
                <c:pt idx="625">
                  <c:v>83.655857740585702</c:v>
                </c:pt>
                <c:pt idx="626">
                  <c:v>80.230125523012504</c:v>
                </c:pt>
                <c:pt idx="627">
                  <c:v>86.375523012552307</c:v>
                </c:pt>
                <c:pt idx="628">
                  <c:v>93.985355648535503</c:v>
                </c:pt>
                <c:pt idx="629">
                  <c:v>87.343096234309598</c:v>
                </c:pt>
                <c:pt idx="630">
                  <c:v>94.351464435146397</c:v>
                </c:pt>
                <c:pt idx="631">
                  <c:v>93.776150627614996</c:v>
                </c:pt>
                <c:pt idx="632">
                  <c:v>90.193514644351396</c:v>
                </c:pt>
                <c:pt idx="633">
                  <c:v>92.233263598326303</c:v>
                </c:pt>
                <c:pt idx="634">
                  <c:v>88.336820083681999</c:v>
                </c:pt>
                <c:pt idx="635">
                  <c:v>90.271966527196597</c:v>
                </c:pt>
                <c:pt idx="636">
                  <c:v>88.598326359832598</c:v>
                </c:pt>
                <c:pt idx="637">
                  <c:v>88.179916317991598</c:v>
                </c:pt>
                <c:pt idx="638">
                  <c:v>83.629707112970706</c:v>
                </c:pt>
                <c:pt idx="639">
                  <c:v>85.930962343096198</c:v>
                </c:pt>
                <c:pt idx="640">
                  <c:v>91.317991631799103</c:v>
                </c:pt>
                <c:pt idx="641">
                  <c:v>95.423640167363999</c:v>
                </c:pt>
                <c:pt idx="642">
                  <c:v>96.103556485355597</c:v>
                </c:pt>
                <c:pt idx="643">
                  <c:v>96.338912133891199</c:v>
                </c:pt>
                <c:pt idx="644">
                  <c:v>96.234309623430903</c:v>
                </c:pt>
                <c:pt idx="645">
                  <c:v>99.006276150627599</c:v>
                </c:pt>
                <c:pt idx="646">
                  <c:v>98.352510460250997</c:v>
                </c:pt>
                <c:pt idx="647">
                  <c:v>98.927824267782398</c:v>
                </c:pt>
                <c:pt idx="648">
                  <c:v>97.018828451882797</c:v>
                </c:pt>
                <c:pt idx="649">
                  <c:v>91.631799163179906</c:v>
                </c:pt>
                <c:pt idx="650">
                  <c:v>104.654811715481</c:v>
                </c:pt>
                <c:pt idx="651">
                  <c:v>99.372384937238394</c:v>
                </c:pt>
                <c:pt idx="652">
                  <c:v>90.245815899581501</c:v>
                </c:pt>
                <c:pt idx="653">
                  <c:v>92.756276150627599</c:v>
                </c:pt>
                <c:pt idx="654">
                  <c:v>97.620292887029194</c:v>
                </c:pt>
                <c:pt idx="655">
                  <c:v>98.143305439330504</c:v>
                </c:pt>
                <c:pt idx="656">
                  <c:v>102.928870292887</c:v>
                </c:pt>
                <c:pt idx="657">
                  <c:v>103.13807531380699</c:v>
                </c:pt>
                <c:pt idx="658">
                  <c:v>106.06694560669401</c:v>
                </c:pt>
                <c:pt idx="659">
                  <c:v>108.080543933054</c:v>
                </c:pt>
                <c:pt idx="660">
                  <c:v>107.21757322175699</c:v>
                </c:pt>
                <c:pt idx="661">
                  <c:v>112.107740585774</c:v>
                </c:pt>
                <c:pt idx="662">
                  <c:v>112.369246861924</c:v>
                </c:pt>
                <c:pt idx="663">
                  <c:v>109.937238493723</c:v>
                </c:pt>
                <c:pt idx="664">
                  <c:v>119.769874476987</c:v>
                </c:pt>
                <c:pt idx="665">
                  <c:v>106.90376569037601</c:v>
                </c:pt>
                <c:pt idx="666">
                  <c:v>107.191422594142</c:v>
                </c:pt>
                <c:pt idx="667">
                  <c:v>108.708158995815</c:v>
                </c:pt>
                <c:pt idx="668">
                  <c:v>110.251046025104</c:v>
                </c:pt>
                <c:pt idx="669">
                  <c:v>103.765690376569</c:v>
                </c:pt>
                <c:pt idx="670">
                  <c:v>103.24267782426701</c:v>
                </c:pt>
                <c:pt idx="671">
                  <c:v>98.038702928870194</c:v>
                </c:pt>
                <c:pt idx="672">
                  <c:v>106.877615062761</c:v>
                </c:pt>
                <c:pt idx="673">
                  <c:v>105.910041841004</c:v>
                </c:pt>
                <c:pt idx="674">
                  <c:v>109.544979079497</c:v>
                </c:pt>
                <c:pt idx="675">
                  <c:v>114.14748953974799</c:v>
                </c:pt>
                <c:pt idx="676">
                  <c:v>109.858786610878</c:v>
                </c:pt>
                <c:pt idx="677">
                  <c:v>105.517782426778</c:v>
                </c:pt>
                <c:pt idx="678">
                  <c:v>112.421548117154</c:v>
                </c:pt>
                <c:pt idx="679">
                  <c:v>104.733263598326</c:v>
                </c:pt>
                <c:pt idx="680">
                  <c:v>105.857740585774</c:v>
                </c:pt>
                <c:pt idx="681">
                  <c:v>109.126569037656</c:v>
                </c:pt>
                <c:pt idx="682">
                  <c:v>103.73953974895301</c:v>
                </c:pt>
                <c:pt idx="683">
                  <c:v>103.399581589958</c:v>
                </c:pt>
                <c:pt idx="684">
                  <c:v>100.993723849372</c:v>
                </c:pt>
                <c:pt idx="685">
                  <c:v>99.450836820083595</c:v>
                </c:pt>
                <c:pt idx="686">
                  <c:v>105.04707112970701</c:v>
                </c:pt>
                <c:pt idx="687">
                  <c:v>102.928870292887</c:v>
                </c:pt>
                <c:pt idx="688">
                  <c:v>100.81066945606599</c:v>
                </c:pt>
                <c:pt idx="689">
                  <c:v>99.215481171548106</c:v>
                </c:pt>
                <c:pt idx="690">
                  <c:v>95.057531380753105</c:v>
                </c:pt>
                <c:pt idx="691">
                  <c:v>91.605648535564796</c:v>
                </c:pt>
                <c:pt idx="692">
                  <c:v>89.356694560669396</c:v>
                </c:pt>
                <c:pt idx="693">
                  <c:v>90.847280334727998</c:v>
                </c:pt>
                <c:pt idx="694">
                  <c:v>93.122384937238394</c:v>
                </c:pt>
                <c:pt idx="695">
                  <c:v>91.344142259414198</c:v>
                </c:pt>
                <c:pt idx="696">
                  <c:v>90.951882845188194</c:v>
                </c:pt>
                <c:pt idx="697">
                  <c:v>89.775104602510396</c:v>
                </c:pt>
                <c:pt idx="698">
                  <c:v>94.011506276150598</c:v>
                </c:pt>
                <c:pt idx="699">
                  <c:v>91.657949790794902</c:v>
                </c:pt>
                <c:pt idx="700">
                  <c:v>93.854602510460197</c:v>
                </c:pt>
                <c:pt idx="701">
                  <c:v>94.142259414225904</c:v>
                </c:pt>
                <c:pt idx="702">
                  <c:v>91.082635983263501</c:v>
                </c:pt>
                <c:pt idx="703">
                  <c:v>89.670502092050199</c:v>
                </c:pt>
                <c:pt idx="704">
                  <c:v>78.451882845188194</c:v>
                </c:pt>
                <c:pt idx="705">
                  <c:v>78.844142259414198</c:v>
                </c:pt>
                <c:pt idx="706">
                  <c:v>76.229079497907904</c:v>
                </c:pt>
                <c:pt idx="707">
                  <c:v>80.439330543932996</c:v>
                </c:pt>
                <c:pt idx="708">
                  <c:v>79.4194560669456</c:v>
                </c:pt>
                <c:pt idx="709">
                  <c:v>75.078451882845101</c:v>
                </c:pt>
                <c:pt idx="710">
                  <c:v>80.596234309623398</c:v>
                </c:pt>
                <c:pt idx="711">
                  <c:v>79.131799163179906</c:v>
                </c:pt>
                <c:pt idx="712">
                  <c:v>79.524058577405796</c:v>
                </c:pt>
                <c:pt idx="713">
                  <c:v>83.812761506276104</c:v>
                </c:pt>
                <c:pt idx="714">
                  <c:v>84.388075313807505</c:v>
                </c:pt>
                <c:pt idx="715">
                  <c:v>83.865062761506195</c:v>
                </c:pt>
                <c:pt idx="716">
                  <c:v>84.544979079497907</c:v>
                </c:pt>
                <c:pt idx="717">
                  <c:v>83.682008368200798</c:v>
                </c:pt>
                <c:pt idx="718">
                  <c:v>86.323221757322102</c:v>
                </c:pt>
                <c:pt idx="719">
                  <c:v>83.760460251045998</c:v>
                </c:pt>
                <c:pt idx="720">
                  <c:v>83.106694560669396</c:v>
                </c:pt>
                <c:pt idx="721">
                  <c:v>83.943514644351396</c:v>
                </c:pt>
                <c:pt idx="722">
                  <c:v>84.597280334727998</c:v>
                </c:pt>
                <c:pt idx="723">
                  <c:v>85.538702928870194</c:v>
                </c:pt>
                <c:pt idx="724">
                  <c:v>84.388075313807505</c:v>
                </c:pt>
                <c:pt idx="725">
                  <c:v>85.643305439330504</c:v>
                </c:pt>
                <c:pt idx="726">
                  <c:v>86.140167364016705</c:v>
                </c:pt>
                <c:pt idx="727">
                  <c:v>85.538702928870194</c:v>
                </c:pt>
                <c:pt idx="728">
                  <c:v>84.754184100418399</c:v>
                </c:pt>
                <c:pt idx="729">
                  <c:v>88.807531380753105</c:v>
                </c:pt>
                <c:pt idx="730">
                  <c:v>89.539748953974794</c:v>
                </c:pt>
                <c:pt idx="731">
                  <c:v>87.238493723849302</c:v>
                </c:pt>
                <c:pt idx="732">
                  <c:v>85.2510460251046</c:v>
                </c:pt>
                <c:pt idx="733">
                  <c:v>85.486401673640103</c:v>
                </c:pt>
                <c:pt idx="734">
                  <c:v>87.133891213389106</c:v>
                </c:pt>
                <c:pt idx="735">
                  <c:v>88.075313807531302</c:v>
                </c:pt>
                <c:pt idx="736">
                  <c:v>86.741631799163102</c:v>
                </c:pt>
                <c:pt idx="737">
                  <c:v>85.224895397489504</c:v>
                </c:pt>
                <c:pt idx="738">
                  <c:v>79.393305439330504</c:v>
                </c:pt>
                <c:pt idx="739">
                  <c:v>77.641213389121305</c:v>
                </c:pt>
                <c:pt idx="740">
                  <c:v>79.733263598326303</c:v>
                </c:pt>
                <c:pt idx="741">
                  <c:v>79.942468619246796</c:v>
                </c:pt>
                <c:pt idx="742">
                  <c:v>76.307531380753105</c:v>
                </c:pt>
                <c:pt idx="743">
                  <c:v>81.720711297071105</c:v>
                </c:pt>
                <c:pt idx="744">
                  <c:v>80.883891213389106</c:v>
                </c:pt>
                <c:pt idx="745">
                  <c:v>66.736401673640103</c:v>
                </c:pt>
                <c:pt idx="746">
                  <c:v>65.847280334727998</c:v>
                </c:pt>
                <c:pt idx="747">
                  <c:v>65.402719665271903</c:v>
                </c:pt>
                <c:pt idx="748">
                  <c:v>63.990585774058502</c:v>
                </c:pt>
                <c:pt idx="749">
                  <c:v>61.427824267782398</c:v>
                </c:pt>
                <c:pt idx="750">
                  <c:v>60.695606694560603</c:v>
                </c:pt>
                <c:pt idx="751">
                  <c:v>60.224895397489497</c:v>
                </c:pt>
                <c:pt idx="752">
                  <c:v>66.736401673640103</c:v>
                </c:pt>
                <c:pt idx="753">
                  <c:v>62.290794979079401</c:v>
                </c:pt>
                <c:pt idx="754">
                  <c:v>65.794979079497907</c:v>
                </c:pt>
                <c:pt idx="755">
                  <c:v>70.371338912133794</c:v>
                </c:pt>
                <c:pt idx="756">
                  <c:v>69.011506276150598</c:v>
                </c:pt>
                <c:pt idx="757">
                  <c:v>63.023012552301203</c:v>
                </c:pt>
                <c:pt idx="758">
                  <c:v>63.990585774058502</c:v>
                </c:pt>
                <c:pt idx="759">
                  <c:v>64.932008368200798</c:v>
                </c:pt>
                <c:pt idx="760">
                  <c:v>64.565899581589903</c:v>
                </c:pt>
                <c:pt idx="761">
                  <c:v>59.884937238493698</c:v>
                </c:pt>
                <c:pt idx="762">
                  <c:v>60.747907949790701</c:v>
                </c:pt>
                <c:pt idx="763">
                  <c:v>58.943514644351403</c:v>
                </c:pt>
                <c:pt idx="764">
                  <c:v>56.903765690376503</c:v>
                </c:pt>
                <c:pt idx="765">
                  <c:v>52.510460251045998</c:v>
                </c:pt>
                <c:pt idx="766">
                  <c:v>61.532426778242602</c:v>
                </c:pt>
                <c:pt idx="767">
                  <c:v>55.517782426778197</c:v>
                </c:pt>
                <c:pt idx="768">
                  <c:v>56.328451882845101</c:v>
                </c:pt>
                <c:pt idx="769">
                  <c:v>52.379707112970699</c:v>
                </c:pt>
                <c:pt idx="770">
                  <c:v>49.215481171548099</c:v>
                </c:pt>
                <c:pt idx="771">
                  <c:v>48.614016736401602</c:v>
                </c:pt>
                <c:pt idx="772">
                  <c:v>52.850418410041797</c:v>
                </c:pt>
                <c:pt idx="773">
                  <c:v>49.869246861924601</c:v>
                </c:pt>
                <c:pt idx="774">
                  <c:v>49.712343096234299</c:v>
                </c:pt>
                <c:pt idx="775">
                  <c:v>49.921548117154799</c:v>
                </c:pt>
                <c:pt idx="776">
                  <c:v>50.784518828451802</c:v>
                </c:pt>
                <c:pt idx="777">
                  <c:v>50.967573221757299</c:v>
                </c:pt>
                <c:pt idx="778">
                  <c:v>55.674686192468599</c:v>
                </c:pt>
                <c:pt idx="779">
                  <c:v>54.890167364016698</c:v>
                </c:pt>
                <c:pt idx="780">
                  <c:v>52.641213389121297</c:v>
                </c:pt>
                <c:pt idx="781">
                  <c:v>54.890167364016698</c:v>
                </c:pt>
                <c:pt idx="782">
                  <c:v>55.857740585774003</c:v>
                </c:pt>
                <c:pt idx="783">
                  <c:v>54.2102510460251</c:v>
                </c:pt>
                <c:pt idx="784">
                  <c:v>52.484309623430903</c:v>
                </c:pt>
                <c:pt idx="785">
                  <c:v>58.472803347280298</c:v>
                </c:pt>
                <c:pt idx="786">
                  <c:v>55.413179916317901</c:v>
                </c:pt>
                <c:pt idx="787">
                  <c:v>57.165271966527101</c:v>
                </c:pt>
                <c:pt idx="788">
                  <c:v>58.865062761506202</c:v>
                </c:pt>
                <c:pt idx="789">
                  <c:v>60.172594142259399</c:v>
                </c:pt>
                <c:pt idx="790">
                  <c:v>59.257322175732199</c:v>
                </c:pt>
                <c:pt idx="791">
                  <c:v>58.472803347280298</c:v>
                </c:pt>
                <c:pt idx="792">
                  <c:v>54.864016736401602</c:v>
                </c:pt>
                <c:pt idx="793">
                  <c:v>65.559623430962304</c:v>
                </c:pt>
                <c:pt idx="794">
                  <c:v>63.415271966527101</c:v>
                </c:pt>
                <c:pt idx="795">
                  <c:v>63.258368200836799</c:v>
                </c:pt>
                <c:pt idx="796">
                  <c:v>64.278242677824196</c:v>
                </c:pt>
                <c:pt idx="797">
                  <c:v>66.527196652719596</c:v>
                </c:pt>
                <c:pt idx="798">
                  <c:v>72.934100418409997</c:v>
                </c:pt>
                <c:pt idx="799">
                  <c:v>65.847280334727998</c:v>
                </c:pt>
                <c:pt idx="800">
                  <c:v>60.904811715481102</c:v>
                </c:pt>
                <c:pt idx="801">
                  <c:v>61.114016736401602</c:v>
                </c:pt>
                <c:pt idx="802">
                  <c:v>63.1276150627615</c:v>
                </c:pt>
                <c:pt idx="803">
                  <c:v>60.120292887029201</c:v>
                </c:pt>
                <c:pt idx="804">
                  <c:v>58.682008368200798</c:v>
                </c:pt>
                <c:pt idx="805">
                  <c:v>61.898535564853503</c:v>
                </c:pt>
                <c:pt idx="806">
                  <c:v>65.951882845188194</c:v>
                </c:pt>
                <c:pt idx="807">
                  <c:v>62.160041841004102</c:v>
                </c:pt>
                <c:pt idx="808">
                  <c:v>66.945606694560595</c:v>
                </c:pt>
                <c:pt idx="809">
                  <c:v>65.350418410041797</c:v>
                </c:pt>
                <c:pt idx="810">
                  <c:v>71.652719665271903</c:v>
                </c:pt>
                <c:pt idx="811">
                  <c:v>66.291841004184107</c:v>
                </c:pt>
                <c:pt idx="812">
                  <c:v>62.526150627615003</c:v>
                </c:pt>
                <c:pt idx="813">
                  <c:v>62.996861924686101</c:v>
                </c:pt>
                <c:pt idx="814">
                  <c:v>65.768828451882797</c:v>
                </c:pt>
                <c:pt idx="815">
                  <c:v>64.958158995815793</c:v>
                </c:pt>
                <c:pt idx="816">
                  <c:v>67.390167364016705</c:v>
                </c:pt>
                <c:pt idx="817">
                  <c:v>67.102510460250997</c:v>
                </c:pt>
                <c:pt idx="818">
                  <c:v>66.684100418409997</c:v>
                </c:pt>
                <c:pt idx="819">
                  <c:v>67.520920502091997</c:v>
                </c:pt>
                <c:pt idx="820">
                  <c:v>71.992677824267702</c:v>
                </c:pt>
                <c:pt idx="821">
                  <c:v>69.325313807531302</c:v>
                </c:pt>
                <c:pt idx="822">
                  <c:v>69.246861924686101</c:v>
                </c:pt>
                <c:pt idx="823">
                  <c:v>68.122384937238394</c:v>
                </c:pt>
                <c:pt idx="824">
                  <c:v>69.822175732217502</c:v>
                </c:pt>
                <c:pt idx="825">
                  <c:v>69.508368200836799</c:v>
                </c:pt>
                <c:pt idx="826">
                  <c:v>69.456066945606594</c:v>
                </c:pt>
                <c:pt idx="827">
                  <c:v>66.474895397489504</c:v>
                </c:pt>
                <c:pt idx="828">
                  <c:v>67.8347280334728</c:v>
                </c:pt>
                <c:pt idx="829">
                  <c:v>68.828451882845101</c:v>
                </c:pt>
                <c:pt idx="830">
                  <c:v>67.939330543932996</c:v>
                </c:pt>
                <c:pt idx="831">
                  <c:v>68.436192468619197</c:v>
                </c:pt>
                <c:pt idx="832">
                  <c:v>69.351464435146397</c:v>
                </c:pt>
                <c:pt idx="833">
                  <c:v>70.789748953974794</c:v>
                </c:pt>
                <c:pt idx="834">
                  <c:v>71.8357740585774</c:v>
                </c:pt>
                <c:pt idx="835">
                  <c:v>70.763598326359798</c:v>
                </c:pt>
                <c:pt idx="836">
                  <c:v>71.443514644351396</c:v>
                </c:pt>
                <c:pt idx="837">
                  <c:v>72.934100418409997</c:v>
                </c:pt>
                <c:pt idx="838">
                  <c:v>73.195606694560595</c:v>
                </c:pt>
                <c:pt idx="839">
                  <c:v>72.672594142259399</c:v>
                </c:pt>
                <c:pt idx="840">
                  <c:v>71.992677824267702</c:v>
                </c:pt>
                <c:pt idx="841">
                  <c:v>73.535564853556394</c:v>
                </c:pt>
                <c:pt idx="842">
                  <c:v>73.797071129707106</c:v>
                </c:pt>
                <c:pt idx="843">
                  <c:v>73.457112970711194</c:v>
                </c:pt>
                <c:pt idx="844">
                  <c:v>73.195606694560595</c:v>
                </c:pt>
                <c:pt idx="845">
                  <c:v>73.718619246861905</c:v>
                </c:pt>
                <c:pt idx="846">
                  <c:v>73.980125523012504</c:v>
                </c:pt>
                <c:pt idx="847">
                  <c:v>75.549163179916306</c:v>
                </c:pt>
                <c:pt idx="848">
                  <c:v>71.521966527196597</c:v>
                </c:pt>
                <c:pt idx="849">
                  <c:v>73.221757322175705</c:v>
                </c:pt>
                <c:pt idx="850">
                  <c:v>73.483263598326303</c:v>
                </c:pt>
                <c:pt idx="851">
                  <c:v>76.176778242677798</c:v>
                </c:pt>
                <c:pt idx="852">
                  <c:v>75.313807531380704</c:v>
                </c:pt>
                <c:pt idx="853">
                  <c:v>74.660041841004102</c:v>
                </c:pt>
                <c:pt idx="854">
                  <c:v>77.745815899581501</c:v>
                </c:pt>
                <c:pt idx="855">
                  <c:v>75.156903765690302</c:v>
                </c:pt>
                <c:pt idx="856">
                  <c:v>71.626569037656907</c:v>
                </c:pt>
                <c:pt idx="857">
                  <c:v>69.403765690376503</c:v>
                </c:pt>
                <c:pt idx="858">
                  <c:v>68.933054393305397</c:v>
                </c:pt>
                <c:pt idx="859">
                  <c:v>67.730125523012504</c:v>
                </c:pt>
                <c:pt idx="860">
                  <c:v>66.553347280334705</c:v>
                </c:pt>
                <c:pt idx="861">
                  <c:v>67.520920502091997</c:v>
                </c:pt>
                <c:pt idx="862">
                  <c:v>71.234309623430903</c:v>
                </c:pt>
                <c:pt idx="863">
                  <c:v>70.292887029288707</c:v>
                </c:pt>
                <c:pt idx="864">
                  <c:v>72.960251046025107</c:v>
                </c:pt>
                <c:pt idx="865">
                  <c:v>71.705020920501994</c:v>
                </c:pt>
                <c:pt idx="866">
                  <c:v>69.011506276150598</c:v>
                </c:pt>
                <c:pt idx="867">
                  <c:v>65.507322175732199</c:v>
                </c:pt>
                <c:pt idx="868">
                  <c:v>64.958158995815793</c:v>
                </c:pt>
                <c:pt idx="869">
                  <c:v>67.625523012552307</c:v>
                </c:pt>
                <c:pt idx="870">
                  <c:v>71.652719665271903</c:v>
                </c:pt>
                <c:pt idx="871">
                  <c:v>71.757322175732199</c:v>
                </c:pt>
                <c:pt idx="872">
                  <c:v>73.195606694560595</c:v>
                </c:pt>
                <c:pt idx="873">
                  <c:v>76.908995815899502</c:v>
                </c:pt>
                <c:pt idx="874">
                  <c:v>80.648535564853503</c:v>
                </c:pt>
                <c:pt idx="875">
                  <c:v>91.5010460251046</c:v>
                </c:pt>
                <c:pt idx="876">
                  <c:v>87.212343096234306</c:v>
                </c:pt>
                <c:pt idx="877">
                  <c:v>89.801255230125506</c:v>
                </c:pt>
                <c:pt idx="878">
                  <c:v>91.030334728033395</c:v>
                </c:pt>
                <c:pt idx="879">
                  <c:v>87.395397489539704</c:v>
                </c:pt>
                <c:pt idx="880">
                  <c:v>84.754184100418399</c:v>
                </c:pt>
                <c:pt idx="881">
                  <c:v>86.453974895397394</c:v>
                </c:pt>
                <c:pt idx="882">
                  <c:v>86.637029288702905</c:v>
                </c:pt>
                <c:pt idx="883">
                  <c:v>84.152719665271903</c:v>
                </c:pt>
                <c:pt idx="884">
                  <c:v>87.186192468619197</c:v>
                </c:pt>
                <c:pt idx="885">
                  <c:v>88.127615062761507</c:v>
                </c:pt>
                <c:pt idx="886">
                  <c:v>84.152719665271903</c:v>
                </c:pt>
                <c:pt idx="887">
                  <c:v>81.825313807531302</c:v>
                </c:pt>
                <c:pt idx="888">
                  <c:v>81.25</c:v>
                </c:pt>
                <c:pt idx="889">
                  <c:v>81.799163179916306</c:v>
                </c:pt>
                <c:pt idx="890">
                  <c:v>82.400627615062703</c:v>
                </c:pt>
                <c:pt idx="891">
                  <c:v>84.466527196652706</c:v>
                </c:pt>
                <c:pt idx="892">
                  <c:v>84.832635983263501</c:v>
                </c:pt>
                <c:pt idx="893">
                  <c:v>84.728033472803304</c:v>
                </c:pt>
                <c:pt idx="894">
                  <c:v>84.257322175732199</c:v>
                </c:pt>
                <c:pt idx="895">
                  <c:v>83.577405857740501</c:v>
                </c:pt>
                <c:pt idx="896">
                  <c:v>82.243723849372302</c:v>
                </c:pt>
                <c:pt idx="897">
                  <c:v>82.426778242677798</c:v>
                </c:pt>
                <c:pt idx="898">
                  <c:v>80.177824267782398</c:v>
                </c:pt>
                <c:pt idx="899">
                  <c:v>80.073221757322102</c:v>
                </c:pt>
                <c:pt idx="900">
                  <c:v>80.779288702928795</c:v>
                </c:pt>
                <c:pt idx="901">
                  <c:v>81.093096234309598</c:v>
                </c:pt>
                <c:pt idx="902">
                  <c:v>79.550209205020906</c:v>
                </c:pt>
                <c:pt idx="903">
                  <c:v>80.230125523012504</c:v>
                </c:pt>
                <c:pt idx="904">
                  <c:v>82.034518828451795</c:v>
                </c:pt>
                <c:pt idx="905">
                  <c:v>79.680962343096198</c:v>
                </c:pt>
                <c:pt idx="906">
                  <c:v>79.105648535564796</c:v>
                </c:pt>
                <c:pt idx="907">
                  <c:v>80.020920502091997</c:v>
                </c:pt>
                <c:pt idx="908">
                  <c:v>82.897489539748904</c:v>
                </c:pt>
                <c:pt idx="909">
                  <c:v>85.041841004184107</c:v>
                </c:pt>
                <c:pt idx="910">
                  <c:v>85.826359832635902</c:v>
                </c:pt>
                <c:pt idx="911">
                  <c:v>87.0031380753138</c:v>
                </c:pt>
                <c:pt idx="912">
                  <c:v>87.081589958158901</c:v>
                </c:pt>
                <c:pt idx="913">
                  <c:v>88.912133891213301</c:v>
                </c:pt>
                <c:pt idx="914">
                  <c:v>89.095188284518798</c:v>
                </c:pt>
                <c:pt idx="915">
                  <c:v>89.304393305439305</c:v>
                </c:pt>
                <c:pt idx="916">
                  <c:v>92.154811715481102</c:v>
                </c:pt>
                <c:pt idx="917">
                  <c:v>89.722803347280305</c:v>
                </c:pt>
                <c:pt idx="918">
                  <c:v>89.199790794978995</c:v>
                </c:pt>
                <c:pt idx="919">
                  <c:v>89.016736401673597</c:v>
                </c:pt>
                <c:pt idx="920">
                  <c:v>90.010460251045998</c:v>
                </c:pt>
                <c:pt idx="921">
                  <c:v>91.5010460251046</c:v>
                </c:pt>
                <c:pt idx="922">
                  <c:v>93.462343096234306</c:v>
                </c:pt>
                <c:pt idx="923">
                  <c:v>92.364016736401595</c:v>
                </c:pt>
                <c:pt idx="924">
                  <c:v>92.102510460250997</c:v>
                </c:pt>
                <c:pt idx="925">
                  <c:v>95.240585774058502</c:v>
                </c:pt>
                <c:pt idx="926">
                  <c:v>95.319037656903703</c:v>
                </c:pt>
                <c:pt idx="927">
                  <c:v>95.763598326359798</c:v>
                </c:pt>
                <c:pt idx="928">
                  <c:v>96.731171548117103</c:v>
                </c:pt>
                <c:pt idx="929">
                  <c:v>95.763598326359798</c:v>
                </c:pt>
                <c:pt idx="930">
                  <c:v>93.854602510460197</c:v>
                </c:pt>
                <c:pt idx="931">
                  <c:v>94.063807531380704</c:v>
                </c:pt>
                <c:pt idx="932">
                  <c:v>91.004184100418399</c:v>
                </c:pt>
                <c:pt idx="933">
                  <c:v>94.011506276150598</c:v>
                </c:pt>
                <c:pt idx="934">
                  <c:v>95.711297071129707</c:v>
                </c:pt>
                <c:pt idx="935">
                  <c:v>94.011506276150598</c:v>
                </c:pt>
                <c:pt idx="936">
                  <c:v>95.135983263598305</c:v>
                </c:pt>
                <c:pt idx="937">
                  <c:v>96.365062761506195</c:v>
                </c:pt>
                <c:pt idx="938">
                  <c:v>79.079497907949701</c:v>
                </c:pt>
                <c:pt idx="939">
                  <c:v>78.974895397489504</c:v>
                </c:pt>
                <c:pt idx="940">
                  <c:v>75.366108786610795</c:v>
                </c:pt>
                <c:pt idx="941">
                  <c:v>78.504184100418399</c:v>
                </c:pt>
                <c:pt idx="942">
                  <c:v>78.634937238493706</c:v>
                </c:pt>
                <c:pt idx="943">
                  <c:v>76.542887029288707</c:v>
                </c:pt>
                <c:pt idx="944">
                  <c:v>77.902719665271903</c:v>
                </c:pt>
                <c:pt idx="945">
                  <c:v>77.562761506276104</c:v>
                </c:pt>
                <c:pt idx="946">
                  <c:v>78.451882845188194</c:v>
                </c:pt>
                <c:pt idx="947">
                  <c:v>77.798117154811706</c:v>
                </c:pt>
                <c:pt idx="948">
                  <c:v>77.484309623430903</c:v>
                </c:pt>
                <c:pt idx="949">
                  <c:v>77.6673640167364</c:v>
                </c:pt>
                <c:pt idx="950">
                  <c:v>78.451882845188194</c:v>
                </c:pt>
                <c:pt idx="951">
                  <c:v>81.825313807531302</c:v>
                </c:pt>
                <c:pt idx="952">
                  <c:v>82.897489539748904</c:v>
                </c:pt>
                <c:pt idx="953">
                  <c:v>83.420502092050199</c:v>
                </c:pt>
                <c:pt idx="954">
                  <c:v>82.112970711296995</c:v>
                </c:pt>
                <c:pt idx="955">
                  <c:v>82.792887029288707</c:v>
                </c:pt>
                <c:pt idx="956">
                  <c:v>84.597280334727998</c:v>
                </c:pt>
                <c:pt idx="957">
                  <c:v>85.381799163179906</c:v>
                </c:pt>
                <c:pt idx="958">
                  <c:v>82.269874476987397</c:v>
                </c:pt>
                <c:pt idx="959">
                  <c:v>79.968619246861905</c:v>
                </c:pt>
                <c:pt idx="960">
                  <c:v>83.9173640167364</c:v>
                </c:pt>
                <c:pt idx="961">
                  <c:v>85.277196652719596</c:v>
                </c:pt>
                <c:pt idx="962">
                  <c:v>83.420502092050199</c:v>
                </c:pt>
                <c:pt idx="963">
                  <c:v>81.511506276150598</c:v>
                </c:pt>
                <c:pt idx="964">
                  <c:v>82.871338912133794</c:v>
                </c:pt>
                <c:pt idx="965">
                  <c:v>83.577405857740501</c:v>
                </c:pt>
                <c:pt idx="966">
                  <c:v>82.635983263598305</c:v>
                </c:pt>
                <c:pt idx="967">
                  <c:v>81.485355648535503</c:v>
                </c:pt>
                <c:pt idx="968">
                  <c:v>79.916317991631701</c:v>
                </c:pt>
                <c:pt idx="969">
                  <c:v>81.459205020920507</c:v>
                </c:pt>
                <c:pt idx="970">
                  <c:v>83.603556485355597</c:v>
                </c:pt>
                <c:pt idx="971">
                  <c:v>82.426778242677798</c:v>
                </c:pt>
                <c:pt idx="972">
                  <c:v>82.5836820083682</c:v>
                </c:pt>
                <c:pt idx="973">
                  <c:v>82.557531380753105</c:v>
                </c:pt>
                <c:pt idx="974">
                  <c:v>83.577405857740501</c:v>
                </c:pt>
                <c:pt idx="975">
                  <c:v>83.943514644351396</c:v>
                </c:pt>
                <c:pt idx="976">
                  <c:v>82.871338912133794</c:v>
                </c:pt>
                <c:pt idx="977">
                  <c:v>84.571129707112902</c:v>
                </c:pt>
                <c:pt idx="978">
                  <c:v>85.355648535564796</c:v>
                </c:pt>
                <c:pt idx="979">
                  <c:v>85.2510460251046</c:v>
                </c:pt>
                <c:pt idx="980">
                  <c:v>84.466527196652706</c:v>
                </c:pt>
                <c:pt idx="981">
                  <c:v>84.257322175732199</c:v>
                </c:pt>
                <c:pt idx="982">
                  <c:v>83.420502092050199</c:v>
                </c:pt>
                <c:pt idx="983">
                  <c:v>84.858786610878596</c:v>
                </c:pt>
                <c:pt idx="984">
                  <c:v>83.551255230125506</c:v>
                </c:pt>
                <c:pt idx="985">
                  <c:v>82.426778242677798</c:v>
                </c:pt>
                <c:pt idx="986">
                  <c:v>83.577405857740501</c:v>
                </c:pt>
                <c:pt idx="987">
                  <c:v>82.740585774058502</c:v>
                </c:pt>
                <c:pt idx="988">
                  <c:v>82.296025104602506</c:v>
                </c:pt>
                <c:pt idx="989">
                  <c:v>83.237447698744703</c:v>
                </c:pt>
                <c:pt idx="990">
                  <c:v>83.0020920502092</c:v>
                </c:pt>
                <c:pt idx="991">
                  <c:v>83.9173640167364</c:v>
                </c:pt>
                <c:pt idx="992">
                  <c:v>81.406903765690302</c:v>
                </c:pt>
                <c:pt idx="993">
                  <c:v>83.315899581589903</c:v>
                </c:pt>
                <c:pt idx="994">
                  <c:v>80.962343096234306</c:v>
                </c:pt>
                <c:pt idx="995">
                  <c:v>77.6673640167364</c:v>
                </c:pt>
                <c:pt idx="996">
                  <c:v>77.876569037656907</c:v>
                </c:pt>
                <c:pt idx="997">
                  <c:v>78.0857740585774</c:v>
                </c:pt>
                <c:pt idx="998">
                  <c:v>77.144351464435104</c:v>
                </c:pt>
                <c:pt idx="999">
                  <c:v>77.928870292886998</c:v>
                </c:pt>
                <c:pt idx="1000">
                  <c:v>75.836820083681999</c:v>
                </c:pt>
                <c:pt idx="1001">
                  <c:v>74.320083682008303</c:v>
                </c:pt>
                <c:pt idx="1002">
                  <c:v>73.797071129707106</c:v>
                </c:pt>
                <c:pt idx="1003">
                  <c:v>74.581589958158901</c:v>
                </c:pt>
                <c:pt idx="1004">
                  <c:v>73.718619246861905</c:v>
                </c:pt>
                <c:pt idx="1005">
                  <c:v>70.266736401673597</c:v>
                </c:pt>
                <c:pt idx="1006">
                  <c:v>68.645397489539704</c:v>
                </c:pt>
                <c:pt idx="1007">
                  <c:v>68.174686192468599</c:v>
                </c:pt>
                <c:pt idx="1008">
                  <c:v>67.8347280334728</c:v>
                </c:pt>
                <c:pt idx="1009">
                  <c:v>64.435146443514597</c:v>
                </c:pt>
                <c:pt idx="1010">
                  <c:v>68.802301255230105</c:v>
                </c:pt>
                <c:pt idx="1011">
                  <c:v>71.914225941422501</c:v>
                </c:pt>
                <c:pt idx="1012">
                  <c:v>70.998953974895301</c:v>
                </c:pt>
                <c:pt idx="1013">
                  <c:v>74.895397489539704</c:v>
                </c:pt>
                <c:pt idx="1014">
                  <c:v>73.692468619246796</c:v>
                </c:pt>
                <c:pt idx="1015">
                  <c:v>73.927824267782398</c:v>
                </c:pt>
                <c:pt idx="1016">
                  <c:v>73.430962343096198</c:v>
                </c:pt>
                <c:pt idx="1017">
                  <c:v>73.378661087866107</c:v>
                </c:pt>
                <c:pt idx="1018">
                  <c:v>74.137029288702905</c:v>
                </c:pt>
                <c:pt idx="1019">
                  <c:v>73.797071129707106</c:v>
                </c:pt>
                <c:pt idx="1020">
                  <c:v>72.411087866108701</c:v>
                </c:pt>
                <c:pt idx="1021">
                  <c:v>72.698744769874395</c:v>
                </c:pt>
                <c:pt idx="1022">
                  <c:v>73.901673640167303</c:v>
                </c:pt>
                <c:pt idx="1023">
                  <c:v>76.542887029288707</c:v>
                </c:pt>
                <c:pt idx="1024">
                  <c:v>78.190376569037596</c:v>
                </c:pt>
                <c:pt idx="1025">
                  <c:v>80.203974895397394</c:v>
                </c:pt>
                <c:pt idx="1026">
                  <c:v>79.497907949790701</c:v>
                </c:pt>
                <c:pt idx="1027">
                  <c:v>81.145397489539704</c:v>
                </c:pt>
                <c:pt idx="1028">
                  <c:v>81.485355648535503</c:v>
                </c:pt>
                <c:pt idx="1029">
                  <c:v>82.269874476987397</c:v>
                </c:pt>
                <c:pt idx="1030">
                  <c:v>82.688284518828397</c:v>
                </c:pt>
                <c:pt idx="1031">
                  <c:v>83.0020920502092</c:v>
                </c:pt>
                <c:pt idx="1032">
                  <c:v>83.577405857740501</c:v>
                </c:pt>
                <c:pt idx="1033">
                  <c:v>83.420502092050199</c:v>
                </c:pt>
                <c:pt idx="1034">
                  <c:v>83.394351464435104</c:v>
                </c:pt>
                <c:pt idx="1035">
                  <c:v>83.969665271966505</c:v>
                </c:pt>
                <c:pt idx="1036">
                  <c:v>84.440376569037596</c:v>
                </c:pt>
                <c:pt idx="1037">
                  <c:v>84.492677824267702</c:v>
                </c:pt>
                <c:pt idx="1038">
                  <c:v>82.845188284518798</c:v>
                </c:pt>
                <c:pt idx="1039">
                  <c:v>81.589958158995799</c:v>
                </c:pt>
                <c:pt idx="1040">
                  <c:v>81.563807531380704</c:v>
                </c:pt>
                <c:pt idx="1041">
                  <c:v>81.511506276150598</c:v>
                </c:pt>
                <c:pt idx="1042">
                  <c:v>82.923640167363999</c:v>
                </c:pt>
                <c:pt idx="1043">
                  <c:v>82.139121338912105</c:v>
                </c:pt>
                <c:pt idx="1044">
                  <c:v>81.040794979079394</c:v>
                </c:pt>
                <c:pt idx="1045">
                  <c:v>83.682008368200798</c:v>
                </c:pt>
                <c:pt idx="1046">
                  <c:v>83.734309623430903</c:v>
                </c:pt>
                <c:pt idx="1047">
                  <c:v>82.714435146443506</c:v>
                </c:pt>
                <c:pt idx="1048">
                  <c:v>83.315899581589903</c:v>
                </c:pt>
                <c:pt idx="1049">
                  <c:v>83.655857740585702</c:v>
                </c:pt>
                <c:pt idx="1050">
                  <c:v>84.414225941422501</c:v>
                </c:pt>
                <c:pt idx="1051">
                  <c:v>84.3357740585774</c:v>
                </c:pt>
                <c:pt idx="1052">
                  <c:v>84.989539748953902</c:v>
                </c:pt>
                <c:pt idx="1053">
                  <c:v>85.381799163179906</c:v>
                </c:pt>
                <c:pt idx="1054">
                  <c:v>85.407949790794902</c:v>
                </c:pt>
                <c:pt idx="1055">
                  <c:v>84.989539748953902</c:v>
                </c:pt>
                <c:pt idx="1056">
                  <c:v>86.035564853556394</c:v>
                </c:pt>
                <c:pt idx="1057">
                  <c:v>86.820083682008303</c:v>
                </c:pt>
                <c:pt idx="1058">
                  <c:v>86.820083682008303</c:v>
                </c:pt>
                <c:pt idx="1059">
                  <c:v>90.794979079497907</c:v>
                </c:pt>
                <c:pt idx="1060">
                  <c:v>93.331589958158901</c:v>
                </c:pt>
                <c:pt idx="1061">
                  <c:v>92.756276150627599</c:v>
                </c:pt>
                <c:pt idx="1062">
                  <c:v>99.816945606694503</c:v>
                </c:pt>
                <c:pt idx="1063">
                  <c:v>98.326359832635902</c:v>
                </c:pt>
                <c:pt idx="1064">
                  <c:v>94.769874476987397</c:v>
                </c:pt>
                <c:pt idx="1065">
                  <c:v>100.65376569037601</c:v>
                </c:pt>
                <c:pt idx="1066">
                  <c:v>96.809623430962304</c:v>
                </c:pt>
                <c:pt idx="1067">
                  <c:v>95.240585774058502</c:v>
                </c:pt>
                <c:pt idx="1068">
                  <c:v>92.756276150627599</c:v>
                </c:pt>
                <c:pt idx="1069">
                  <c:v>91.187238493723797</c:v>
                </c:pt>
                <c:pt idx="1070">
                  <c:v>96.234309623430903</c:v>
                </c:pt>
                <c:pt idx="1071">
                  <c:v>96.574267782426702</c:v>
                </c:pt>
                <c:pt idx="1072">
                  <c:v>100.627615062761</c:v>
                </c:pt>
                <c:pt idx="1073">
                  <c:v>100.444560669456</c:v>
                </c:pt>
                <c:pt idx="1074">
                  <c:v>100.81066945606599</c:v>
                </c:pt>
                <c:pt idx="1075">
                  <c:v>99.843096234309598</c:v>
                </c:pt>
                <c:pt idx="1076">
                  <c:v>101.961297071129</c:v>
                </c:pt>
                <c:pt idx="1077">
                  <c:v>98.117154811715395</c:v>
                </c:pt>
                <c:pt idx="1078">
                  <c:v>90.611924686192395</c:v>
                </c:pt>
                <c:pt idx="1079">
                  <c:v>92.599372384937197</c:v>
                </c:pt>
                <c:pt idx="1080">
                  <c:v>91.579497907949701</c:v>
                </c:pt>
                <c:pt idx="1081">
                  <c:v>92.050209205020906</c:v>
                </c:pt>
                <c:pt idx="1082">
                  <c:v>93.776150627614996</c:v>
                </c:pt>
                <c:pt idx="1083">
                  <c:v>99.241631799163102</c:v>
                </c:pt>
                <c:pt idx="1084">
                  <c:v>97.934100418409997</c:v>
                </c:pt>
                <c:pt idx="1085">
                  <c:v>93.096234309623398</c:v>
                </c:pt>
                <c:pt idx="1086">
                  <c:v>97.228033472803304</c:v>
                </c:pt>
                <c:pt idx="1087">
                  <c:v>99.110878661087796</c:v>
                </c:pt>
                <c:pt idx="1088">
                  <c:v>94.011506276150598</c:v>
                </c:pt>
                <c:pt idx="1089">
                  <c:v>91.265690376568998</c:v>
                </c:pt>
                <c:pt idx="1090">
                  <c:v>91.553347280334705</c:v>
                </c:pt>
                <c:pt idx="1091">
                  <c:v>91.971757322175705</c:v>
                </c:pt>
                <c:pt idx="1092">
                  <c:v>93.75</c:v>
                </c:pt>
                <c:pt idx="1093">
                  <c:v>94.429916317991598</c:v>
                </c:pt>
                <c:pt idx="1094">
                  <c:v>95.345188284518798</c:v>
                </c:pt>
                <c:pt idx="1095">
                  <c:v>97.907949790794902</c:v>
                </c:pt>
                <c:pt idx="1096">
                  <c:v>97.332635983263501</c:v>
                </c:pt>
                <c:pt idx="1097">
                  <c:v>95.031380753137995</c:v>
                </c:pt>
                <c:pt idx="1098">
                  <c:v>96.234309623430903</c:v>
                </c:pt>
                <c:pt idx="1099">
                  <c:v>93.880753138075306</c:v>
                </c:pt>
                <c:pt idx="1100">
                  <c:v>92.599372384937197</c:v>
                </c:pt>
                <c:pt idx="1101">
                  <c:v>91.631799163179906</c:v>
                </c:pt>
                <c:pt idx="1102">
                  <c:v>91.161087866108701</c:v>
                </c:pt>
                <c:pt idx="1103">
                  <c:v>95.998953974895301</c:v>
                </c:pt>
                <c:pt idx="1104">
                  <c:v>96.940376569037596</c:v>
                </c:pt>
                <c:pt idx="1105">
                  <c:v>95.815899581589903</c:v>
                </c:pt>
                <c:pt idx="1106">
                  <c:v>95.528242677824196</c:v>
                </c:pt>
                <c:pt idx="1107">
                  <c:v>97.698744769874395</c:v>
                </c:pt>
                <c:pt idx="1108">
                  <c:v>96.940376569037596</c:v>
                </c:pt>
                <c:pt idx="1109">
                  <c:v>97.672594142259399</c:v>
                </c:pt>
                <c:pt idx="1110">
                  <c:v>99.738493723849302</c:v>
                </c:pt>
                <c:pt idx="1111">
                  <c:v>102.771966527196</c:v>
                </c:pt>
                <c:pt idx="1112">
                  <c:v>103.97489539748901</c:v>
                </c:pt>
                <c:pt idx="1113">
                  <c:v>101.412133891213</c:v>
                </c:pt>
                <c:pt idx="1114">
                  <c:v>102.798117154811</c:v>
                </c:pt>
                <c:pt idx="1115">
                  <c:v>102.693514644351</c:v>
                </c:pt>
                <c:pt idx="1116">
                  <c:v>102.693514644351</c:v>
                </c:pt>
                <c:pt idx="1117">
                  <c:v>102.248953974895</c:v>
                </c:pt>
                <c:pt idx="1118">
                  <c:v>102.615062761506</c:v>
                </c:pt>
                <c:pt idx="1119">
                  <c:v>104.079497907949</c:v>
                </c:pt>
                <c:pt idx="1120">
                  <c:v>101.124476987447</c:v>
                </c:pt>
                <c:pt idx="1121">
                  <c:v>102.27510460251</c:v>
                </c:pt>
                <c:pt idx="1122">
                  <c:v>103.713389121338</c:v>
                </c:pt>
                <c:pt idx="1123">
                  <c:v>103.033472803347</c:v>
                </c:pt>
                <c:pt idx="1124">
                  <c:v>103.687238493723</c:v>
                </c:pt>
                <c:pt idx="1125">
                  <c:v>108.603556485355</c:v>
                </c:pt>
                <c:pt idx="1126">
                  <c:v>108.57740585774</c:v>
                </c:pt>
                <c:pt idx="1127">
                  <c:v>109.57112970711199</c:v>
                </c:pt>
                <c:pt idx="1128">
                  <c:v>106.38075313807499</c:v>
                </c:pt>
                <c:pt idx="1129">
                  <c:v>106.40690376569</c:v>
                </c:pt>
                <c:pt idx="1130">
                  <c:v>110.64330543933001</c:v>
                </c:pt>
                <c:pt idx="1131">
                  <c:v>114.592050209205</c:v>
                </c:pt>
                <c:pt idx="1132">
                  <c:v>115.350418410041</c:v>
                </c:pt>
                <c:pt idx="1133">
                  <c:v>117.024058577405</c:v>
                </c:pt>
                <c:pt idx="1134">
                  <c:v>114.435146443514</c:v>
                </c:pt>
                <c:pt idx="1135">
                  <c:v>114.042887029288</c:v>
                </c:pt>
                <c:pt idx="1136">
                  <c:v>113.023012552301</c:v>
                </c:pt>
                <c:pt idx="1137">
                  <c:v>112.13389121338901</c:v>
                </c:pt>
                <c:pt idx="1138">
                  <c:v>115.82112970711199</c:v>
                </c:pt>
                <c:pt idx="1139">
                  <c:v>112.944560669456</c:v>
                </c:pt>
                <c:pt idx="1140">
                  <c:v>116.23953974895301</c:v>
                </c:pt>
                <c:pt idx="1141">
                  <c:v>112.89225941422499</c:v>
                </c:pt>
                <c:pt idx="1142">
                  <c:v>108.31589958158899</c:v>
                </c:pt>
                <c:pt idx="1143">
                  <c:v>107.086820083682</c:v>
                </c:pt>
                <c:pt idx="1144">
                  <c:v>104.49790794979</c:v>
                </c:pt>
                <c:pt idx="1145">
                  <c:v>104.81171548117101</c:v>
                </c:pt>
                <c:pt idx="1146">
                  <c:v>104.39330543933001</c:v>
                </c:pt>
                <c:pt idx="1147">
                  <c:v>111.401673640167</c:v>
                </c:pt>
                <c:pt idx="1148">
                  <c:v>111.270920502092</c:v>
                </c:pt>
                <c:pt idx="1149">
                  <c:v>111.14016736401599</c:v>
                </c:pt>
                <c:pt idx="1150">
                  <c:v>112.447698744769</c:v>
                </c:pt>
                <c:pt idx="1151">
                  <c:v>112.447698744769</c:v>
                </c:pt>
                <c:pt idx="1152">
                  <c:v>114.539748953974</c:v>
                </c:pt>
                <c:pt idx="1153">
                  <c:v>110.43410041841</c:v>
                </c:pt>
                <c:pt idx="1154">
                  <c:v>109.57112970711199</c:v>
                </c:pt>
                <c:pt idx="1155">
                  <c:v>108.838912133891</c:v>
                </c:pt>
                <c:pt idx="1156">
                  <c:v>110.067991631799</c:v>
                </c:pt>
                <c:pt idx="1157">
                  <c:v>109.283472803347</c:v>
                </c:pt>
                <c:pt idx="1158">
                  <c:v>107.792887029288</c:v>
                </c:pt>
                <c:pt idx="1159">
                  <c:v>107.086820083682</c:v>
                </c:pt>
                <c:pt idx="1160">
                  <c:v>105.54393305439299</c:v>
                </c:pt>
                <c:pt idx="1161">
                  <c:v>107.55753138075301</c:v>
                </c:pt>
                <c:pt idx="1162">
                  <c:v>110.22489539748901</c:v>
                </c:pt>
                <c:pt idx="1163">
                  <c:v>110.120292887029</c:v>
                </c:pt>
                <c:pt idx="1164">
                  <c:v>108.78661087866099</c:v>
                </c:pt>
                <c:pt idx="1165">
                  <c:v>105.988493723849</c:v>
                </c:pt>
                <c:pt idx="1166">
                  <c:v>107.583682008368</c:v>
                </c:pt>
                <c:pt idx="1167">
                  <c:v>105.753138075313</c:v>
                </c:pt>
                <c:pt idx="1168">
                  <c:v>104.785564853556</c:v>
                </c:pt>
                <c:pt idx="1169">
                  <c:v>105.151673640167</c:v>
                </c:pt>
                <c:pt idx="1170">
                  <c:v>105.54393305439299</c:v>
                </c:pt>
                <c:pt idx="1171">
                  <c:v>105.12552301255199</c:v>
                </c:pt>
                <c:pt idx="1172">
                  <c:v>102.64121338912101</c:v>
                </c:pt>
                <c:pt idx="1173">
                  <c:v>106.093096234309</c:v>
                </c:pt>
                <c:pt idx="1174">
                  <c:v>102.876569037656</c:v>
                </c:pt>
                <c:pt idx="1175">
                  <c:v>105.387029288702</c:v>
                </c:pt>
                <c:pt idx="1176">
                  <c:v>106.38075313807499</c:v>
                </c:pt>
                <c:pt idx="1177">
                  <c:v>106.51150627615</c:v>
                </c:pt>
                <c:pt idx="1178">
                  <c:v>105.282426778242</c:v>
                </c:pt>
                <c:pt idx="1179">
                  <c:v>103.294979079497</c:v>
                </c:pt>
                <c:pt idx="1180">
                  <c:v>104.916317991631</c:v>
                </c:pt>
                <c:pt idx="1181">
                  <c:v>105.753138075313</c:v>
                </c:pt>
                <c:pt idx="1182">
                  <c:v>107.29602510460199</c:v>
                </c:pt>
                <c:pt idx="1183">
                  <c:v>105.96234309623399</c:v>
                </c:pt>
                <c:pt idx="1184">
                  <c:v>106.90376569037601</c:v>
                </c:pt>
                <c:pt idx="1185">
                  <c:v>105.439330543933</c:v>
                </c:pt>
                <c:pt idx="1186">
                  <c:v>106.276150627615</c:v>
                </c:pt>
                <c:pt idx="1187">
                  <c:v>106.14539748953899</c:v>
                </c:pt>
                <c:pt idx="1188">
                  <c:v>108.73430962342999</c:v>
                </c:pt>
                <c:pt idx="1189">
                  <c:v>117.860878661087</c:v>
                </c:pt>
                <c:pt idx="1190">
                  <c:v>117.180962343096</c:v>
                </c:pt>
                <c:pt idx="1191">
                  <c:v>114.853556485355</c:v>
                </c:pt>
                <c:pt idx="1192">
                  <c:v>115.062761506276</c:v>
                </c:pt>
                <c:pt idx="1193">
                  <c:v>115.010460251046</c:v>
                </c:pt>
                <c:pt idx="1194">
                  <c:v>116.004184100418</c:v>
                </c:pt>
                <c:pt idx="1195">
                  <c:v>117.12866108786601</c:v>
                </c:pt>
                <c:pt idx="1196">
                  <c:v>117.180962343096</c:v>
                </c:pt>
                <c:pt idx="1197">
                  <c:v>117.49476987447601</c:v>
                </c:pt>
                <c:pt idx="1198">
                  <c:v>117.180962343096</c:v>
                </c:pt>
                <c:pt idx="1199">
                  <c:v>115.899581589958</c:v>
                </c:pt>
                <c:pt idx="1200">
                  <c:v>114.82740585774</c:v>
                </c:pt>
                <c:pt idx="1201">
                  <c:v>114.513598326359</c:v>
                </c:pt>
                <c:pt idx="1202">
                  <c:v>113.676778242677</c:v>
                </c:pt>
                <c:pt idx="1203">
                  <c:v>114.77510460251</c:v>
                </c:pt>
                <c:pt idx="1204">
                  <c:v>113.938284518828</c:v>
                </c:pt>
                <c:pt idx="1205">
                  <c:v>115.611924686192</c:v>
                </c:pt>
                <c:pt idx="1206">
                  <c:v>116.448744769874</c:v>
                </c:pt>
                <c:pt idx="1207">
                  <c:v>116.605648535564</c:v>
                </c:pt>
                <c:pt idx="1208">
                  <c:v>115.507322175732</c:v>
                </c:pt>
                <c:pt idx="1209">
                  <c:v>113.990585774058</c:v>
                </c:pt>
                <c:pt idx="1210">
                  <c:v>112.89225941422499</c:v>
                </c:pt>
                <c:pt idx="1211">
                  <c:v>111.66317991631701</c:v>
                </c:pt>
                <c:pt idx="1212">
                  <c:v>110.14644351464401</c:v>
                </c:pt>
                <c:pt idx="1213">
                  <c:v>111.401673640167</c:v>
                </c:pt>
                <c:pt idx="1214">
                  <c:v>111.009414225941</c:v>
                </c:pt>
                <c:pt idx="1215">
                  <c:v>110.72175732217499</c:v>
                </c:pt>
                <c:pt idx="1216">
                  <c:v>113.755230125523</c:v>
                </c:pt>
                <c:pt idx="1217">
                  <c:v>115.507322175732</c:v>
                </c:pt>
                <c:pt idx="1218">
                  <c:v>114.82740585774</c:v>
                </c:pt>
                <c:pt idx="1219">
                  <c:v>115.55962343096201</c:v>
                </c:pt>
                <c:pt idx="1220">
                  <c:v>116.422594142259</c:v>
                </c:pt>
                <c:pt idx="1221">
                  <c:v>114.56589958158899</c:v>
                </c:pt>
                <c:pt idx="1222">
                  <c:v>114.67050209205</c:v>
                </c:pt>
                <c:pt idx="1223">
                  <c:v>114.958158995815</c:v>
                </c:pt>
                <c:pt idx="1224">
                  <c:v>115.40271966527099</c:v>
                </c:pt>
                <c:pt idx="1225">
                  <c:v>113.127615062761</c:v>
                </c:pt>
                <c:pt idx="1226">
                  <c:v>112.055439330543</c:v>
                </c:pt>
                <c:pt idx="1227">
                  <c:v>114.67050209205</c:v>
                </c:pt>
                <c:pt idx="1228">
                  <c:v>114.80125523012499</c:v>
                </c:pt>
                <c:pt idx="1229">
                  <c:v>111.71548117154801</c:v>
                </c:pt>
                <c:pt idx="1230">
                  <c:v>113.179916317991</c:v>
                </c:pt>
                <c:pt idx="1231">
                  <c:v>114.121338912133</c:v>
                </c:pt>
                <c:pt idx="1232">
                  <c:v>113.127615062761</c:v>
                </c:pt>
                <c:pt idx="1233">
                  <c:v>113.755230125523</c:v>
                </c:pt>
                <c:pt idx="1234">
                  <c:v>113.624476987447</c:v>
                </c:pt>
                <c:pt idx="1235">
                  <c:v>114.173640167364</c:v>
                </c:pt>
                <c:pt idx="1236">
                  <c:v>111.924686192468</c:v>
                </c:pt>
                <c:pt idx="1237">
                  <c:v>111.689330543933</c:v>
                </c:pt>
                <c:pt idx="1238">
                  <c:v>113.258368200836</c:v>
                </c:pt>
                <c:pt idx="1239">
                  <c:v>113.127615062761</c:v>
                </c:pt>
                <c:pt idx="1240">
                  <c:v>112.526150627615</c:v>
                </c:pt>
                <c:pt idx="1241">
                  <c:v>113.54602510460199</c:v>
                </c:pt>
                <c:pt idx="1242">
                  <c:v>112.21234309623399</c:v>
                </c:pt>
                <c:pt idx="1243">
                  <c:v>112.73535564853501</c:v>
                </c:pt>
                <c:pt idx="1244">
                  <c:v>112.97071129707101</c:v>
                </c:pt>
                <c:pt idx="1245">
                  <c:v>112.76150627615</c:v>
                </c:pt>
                <c:pt idx="1246">
                  <c:v>110.983263598326</c:v>
                </c:pt>
                <c:pt idx="1247">
                  <c:v>108.73430962342999</c:v>
                </c:pt>
                <c:pt idx="1248">
                  <c:v>106.38075313807499</c:v>
                </c:pt>
                <c:pt idx="1249">
                  <c:v>106.694560669456</c:v>
                </c:pt>
                <c:pt idx="1250">
                  <c:v>107.191422594142</c:v>
                </c:pt>
                <c:pt idx="1251">
                  <c:v>107.034518828451</c:v>
                </c:pt>
                <c:pt idx="1252">
                  <c:v>106.45920502092</c:v>
                </c:pt>
                <c:pt idx="1253">
                  <c:v>101.202928870292</c:v>
                </c:pt>
                <c:pt idx="1254">
                  <c:v>99.163179916317901</c:v>
                </c:pt>
                <c:pt idx="1255">
                  <c:v>101.88284518828399</c:v>
                </c:pt>
                <c:pt idx="1256">
                  <c:v>102.771966527196</c:v>
                </c:pt>
                <c:pt idx="1257">
                  <c:v>102.510460251046</c:v>
                </c:pt>
                <c:pt idx="1258">
                  <c:v>102.745815899581</c:v>
                </c:pt>
                <c:pt idx="1259">
                  <c:v>102.798117154811</c:v>
                </c:pt>
                <c:pt idx="1260">
                  <c:v>105.151673640167</c:v>
                </c:pt>
                <c:pt idx="1261">
                  <c:v>91.527196652719596</c:v>
                </c:pt>
                <c:pt idx="1262">
                  <c:v>89.435146443514597</c:v>
                </c:pt>
                <c:pt idx="1263">
                  <c:v>88.729079497907904</c:v>
                </c:pt>
                <c:pt idx="1264">
                  <c:v>87.866108786610795</c:v>
                </c:pt>
                <c:pt idx="1265">
                  <c:v>88.441422594142196</c:v>
                </c:pt>
                <c:pt idx="1266">
                  <c:v>89.644351464435104</c:v>
                </c:pt>
                <c:pt idx="1267">
                  <c:v>89.722803347280305</c:v>
                </c:pt>
                <c:pt idx="1268">
                  <c:v>89.644351464435104</c:v>
                </c:pt>
                <c:pt idx="1269">
                  <c:v>89.382845188284506</c:v>
                </c:pt>
                <c:pt idx="1270">
                  <c:v>88.153765690376503</c:v>
                </c:pt>
                <c:pt idx="1271">
                  <c:v>89.644351464435104</c:v>
                </c:pt>
                <c:pt idx="1272">
                  <c:v>92.442468619246796</c:v>
                </c:pt>
                <c:pt idx="1273">
                  <c:v>91.056485355648505</c:v>
                </c:pt>
                <c:pt idx="1274">
                  <c:v>89.095188284518798</c:v>
                </c:pt>
                <c:pt idx="1275">
                  <c:v>88.8336820083682</c:v>
                </c:pt>
                <c:pt idx="1276">
                  <c:v>88.912133891213301</c:v>
                </c:pt>
                <c:pt idx="1277">
                  <c:v>90.664225941422501</c:v>
                </c:pt>
                <c:pt idx="1278">
                  <c:v>88.389121338912105</c:v>
                </c:pt>
                <c:pt idx="1279">
                  <c:v>89.696652719665195</c:v>
                </c:pt>
                <c:pt idx="1280">
                  <c:v>89.356694560669396</c:v>
                </c:pt>
                <c:pt idx="1281">
                  <c:v>88.049163179916306</c:v>
                </c:pt>
                <c:pt idx="1282">
                  <c:v>87.212343096234306</c:v>
                </c:pt>
                <c:pt idx="1283">
                  <c:v>86.898535564853503</c:v>
                </c:pt>
                <c:pt idx="1284">
                  <c:v>87.630753138075306</c:v>
                </c:pt>
                <c:pt idx="1285">
                  <c:v>86.820083682008303</c:v>
                </c:pt>
                <c:pt idx="1286">
                  <c:v>87.5</c:v>
                </c:pt>
                <c:pt idx="1287">
                  <c:v>88.624476987447594</c:v>
                </c:pt>
                <c:pt idx="1288">
                  <c:v>88.389121338912105</c:v>
                </c:pt>
                <c:pt idx="1289">
                  <c:v>89.225941422594104</c:v>
                </c:pt>
                <c:pt idx="1290">
                  <c:v>89.069037656903703</c:v>
                </c:pt>
                <c:pt idx="1291">
                  <c:v>89.461297071129707</c:v>
                </c:pt>
                <c:pt idx="1292">
                  <c:v>89.2520920502092</c:v>
                </c:pt>
                <c:pt idx="1293">
                  <c:v>88.624476987447594</c:v>
                </c:pt>
                <c:pt idx="1294">
                  <c:v>89.2520920502092</c:v>
                </c:pt>
                <c:pt idx="1295">
                  <c:v>89.435146443514597</c:v>
                </c:pt>
                <c:pt idx="1296">
                  <c:v>90.245815899581501</c:v>
                </c:pt>
                <c:pt idx="1297">
                  <c:v>90.794979079497907</c:v>
                </c:pt>
                <c:pt idx="1298">
                  <c:v>89.435146443514597</c:v>
                </c:pt>
                <c:pt idx="1299">
                  <c:v>88.781380753137995</c:v>
                </c:pt>
                <c:pt idx="1300">
                  <c:v>89.225941422594104</c:v>
                </c:pt>
                <c:pt idx="1301">
                  <c:v>90.010460251045998</c:v>
                </c:pt>
                <c:pt idx="1302">
                  <c:v>89.565899581589903</c:v>
                </c:pt>
                <c:pt idx="1303">
                  <c:v>89.618200836819994</c:v>
                </c:pt>
                <c:pt idx="1304">
                  <c:v>89.722803347280305</c:v>
                </c:pt>
                <c:pt idx="1305">
                  <c:v>89.853556485355597</c:v>
                </c:pt>
                <c:pt idx="1306">
                  <c:v>89.748953974895301</c:v>
                </c:pt>
                <c:pt idx="1307">
                  <c:v>90.951882845188194</c:v>
                </c:pt>
                <c:pt idx="1308">
                  <c:v>89.722803347280305</c:v>
                </c:pt>
                <c:pt idx="1309">
                  <c:v>89.382845188284506</c:v>
                </c:pt>
                <c:pt idx="1310">
                  <c:v>90.324267782426702</c:v>
                </c:pt>
                <c:pt idx="1311">
                  <c:v>89.592050209204999</c:v>
                </c:pt>
                <c:pt idx="1312">
                  <c:v>91.108786610878596</c:v>
                </c:pt>
                <c:pt idx="1313">
                  <c:v>93.2531380753138</c:v>
                </c:pt>
                <c:pt idx="1314">
                  <c:v>94.926778242677798</c:v>
                </c:pt>
                <c:pt idx="1315">
                  <c:v>99.189330543932996</c:v>
                </c:pt>
                <c:pt idx="1316">
                  <c:v>97.541841004184107</c:v>
                </c:pt>
                <c:pt idx="1317">
                  <c:v>94.796025104602506</c:v>
                </c:pt>
                <c:pt idx="1318">
                  <c:v>94.246861924686101</c:v>
                </c:pt>
                <c:pt idx="1319">
                  <c:v>95.5020920502092</c:v>
                </c:pt>
                <c:pt idx="1320">
                  <c:v>95.292887029288707</c:v>
                </c:pt>
                <c:pt idx="1321">
                  <c:v>95.894351464435104</c:v>
                </c:pt>
                <c:pt idx="1322">
                  <c:v>98.614016736401595</c:v>
                </c:pt>
                <c:pt idx="1323">
                  <c:v>86.323221757322102</c:v>
                </c:pt>
                <c:pt idx="1324">
                  <c:v>81.956066945606594</c:v>
                </c:pt>
                <c:pt idx="1325">
                  <c:v>82.322175732217502</c:v>
                </c:pt>
                <c:pt idx="1326">
                  <c:v>73.352510460250997</c:v>
                </c:pt>
                <c:pt idx="1327">
                  <c:v>74.660041841004102</c:v>
                </c:pt>
                <c:pt idx="1328">
                  <c:v>75.627615062761507</c:v>
                </c:pt>
                <c:pt idx="1329">
                  <c:v>79.131799163179906</c:v>
                </c:pt>
                <c:pt idx="1330">
                  <c:v>78.373430962342994</c:v>
                </c:pt>
                <c:pt idx="1331">
                  <c:v>76.961297071129707</c:v>
                </c:pt>
                <c:pt idx="1332">
                  <c:v>78.0857740585774</c:v>
                </c:pt>
                <c:pt idx="1333">
                  <c:v>77.275104602510396</c:v>
                </c:pt>
                <c:pt idx="1334">
                  <c:v>77.118200836819994</c:v>
                </c:pt>
                <c:pt idx="1335">
                  <c:v>77.013598326359798</c:v>
                </c:pt>
                <c:pt idx="1336">
                  <c:v>76.882845188284506</c:v>
                </c:pt>
                <c:pt idx="1337">
                  <c:v>76.856694560669396</c:v>
                </c:pt>
                <c:pt idx="1338">
                  <c:v>74.529288702928795</c:v>
                </c:pt>
                <c:pt idx="1339">
                  <c:v>73.221757322175705</c:v>
                </c:pt>
                <c:pt idx="1340">
                  <c:v>72.855648535564796</c:v>
                </c:pt>
                <c:pt idx="1341">
                  <c:v>73.143305439330504</c:v>
                </c:pt>
                <c:pt idx="1342">
                  <c:v>72.646443514644304</c:v>
                </c:pt>
                <c:pt idx="1343">
                  <c:v>71.391213389121305</c:v>
                </c:pt>
                <c:pt idx="1344">
                  <c:v>71.182008368200798</c:v>
                </c:pt>
                <c:pt idx="1345">
                  <c:v>70.554393305439305</c:v>
                </c:pt>
                <c:pt idx="1346">
                  <c:v>70.711297071129707</c:v>
                </c:pt>
                <c:pt idx="1347">
                  <c:v>70.632845188284506</c:v>
                </c:pt>
                <c:pt idx="1348">
                  <c:v>70.5020920502092</c:v>
                </c:pt>
                <c:pt idx="1349">
                  <c:v>73.666317991631701</c:v>
                </c:pt>
                <c:pt idx="1350">
                  <c:v>73.953974895397394</c:v>
                </c:pt>
                <c:pt idx="1351">
                  <c:v>72.332635983263501</c:v>
                </c:pt>
                <c:pt idx="1352">
                  <c:v>73.535564853556394</c:v>
                </c:pt>
                <c:pt idx="1353">
                  <c:v>71.888075313807505</c:v>
                </c:pt>
                <c:pt idx="1354">
                  <c:v>73.770920502091997</c:v>
                </c:pt>
                <c:pt idx="1355">
                  <c:v>73.980125523012504</c:v>
                </c:pt>
                <c:pt idx="1356">
                  <c:v>74.581589958158901</c:v>
                </c:pt>
                <c:pt idx="1357">
                  <c:v>74.660041841004102</c:v>
                </c:pt>
                <c:pt idx="1358">
                  <c:v>75.810669456066904</c:v>
                </c:pt>
                <c:pt idx="1359">
                  <c:v>81.799163179916306</c:v>
                </c:pt>
                <c:pt idx="1360">
                  <c:v>87.709205020920507</c:v>
                </c:pt>
                <c:pt idx="1361">
                  <c:v>87.212343096234306</c:v>
                </c:pt>
                <c:pt idx="1362">
                  <c:v>85.486401673640103</c:v>
                </c:pt>
                <c:pt idx="1363">
                  <c:v>85.957112970711194</c:v>
                </c:pt>
                <c:pt idx="1364">
                  <c:v>82.662133891213301</c:v>
                </c:pt>
                <c:pt idx="1365">
                  <c:v>83.315899581589903</c:v>
                </c:pt>
                <c:pt idx="1366">
                  <c:v>81.276150627614996</c:v>
                </c:pt>
                <c:pt idx="1367">
                  <c:v>85.6694560669456</c:v>
                </c:pt>
                <c:pt idx="1368">
                  <c:v>82.792887029288707</c:v>
                </c:pt>
                <c:pt idx="1369">
                  <c:v>81.877615062761507</c:v>
                </c:pt>
                <c:pt idx="1370">
                  <c:v>81.354602510460197</c:v>
                </c:pt>
                <c:pt idx="1371">
                  <c:v>82.374476987447594</c:v>
                </c:pt>
                <c:pt idx="1372">
                  <c:v>82.217573221757306</c:v>
                </c:pt>
                <c:pt idx="1373">
                  <c:v>82.662133891213301</c:v>
                </c:pt>
                <c:pt idx="1374">
                  <c:v>81.773012552301196</c:v>
                </c:pt>
                <c:pt idx="1375">
                  <c:v>80.203974895397394</c:v>
                </c:pt>
                <c:pt idx="1376">
                  <c:v>83.054393305439305</c:v>
                </c:pt>
                <c:pt idx="1377">
                  <c:v>73.640167364016705</c:v>
                </c:pt>
                <c:pt idx="1378">
                  <c:v>73.980125523012504</c:v>
                </c:pt>
                <c:pt idx="1379">
                  <c:v>71.521966527196597</c:v>
                </c:pt>
                <c:pt idx="1380">
                  <c:v>73.718619246861905</c:v>
                </c:pt>
                <c:pt idx="1381">
                  <c:v>71.600418410041797</c:v>
                </c:pt>
                <c:pt idx="1382">
                  <c:v>73.247907949790701</c:v>
                </c:pt>
                <c:pt idx="1383">
                  <c:v>71.966527196652706</c:v>
                </c:pt>
                <c:pt idx="1384">
                  <c:v>72.986401673640103</c:v>
                </c:pt>
                <c:pt idx="1385">
                  <c:v>65.768828451882797</c:v>
                </c:pt>
                <c:pt idx="1386">
                  <c:v>69.952928870292794</c:v>
                </c:pt>
                <c:pt idx="1387">
                  <c:v>66.396443514644304</c:v>
                </c:pt>
                <c:pt idx="1388">
                  <c:v>69.717573221757306</c:v>
                </c:pt>
                <c:pt idx="1389">
                  <c:v>69.325313807531302</c:v>
                </c:pt>
                <c:pt idx="1390">
                  <c:v>70.685146443514597</c:v>
                </c:pt>
                <c:pt idx="1391">
                  <c:v>63.598326359832598</c:v>
                </c:pt>
                <c:pt idx="1392">
                  <c:v>66.082635983263501</c:v>
                </c:pt>
                <c:pt idx="1393">
                  <c:v>61.715481171548099</c:v>
                </c:pt>
                <c:pt idx="1394">
                  <c:v>61.715481171548099</c:v>
                </c:pt>
                <c:pt idx="1395">
                  <c:v>62.944560669456003</c:v>
                </c:pt>
                <c:pt idx="1396">
                  <c:v>66.605648535564796</c:v>
                </c:pt>
                <c:pt idx="1397">
                  <c:v>65.873430962342994</c:v>
                </c:pt>
                <c:pt idx="1398">
                  <c:v>65.036610878660994</c:v>
                </c:pt>
                <c:pt idx="1399">
                  <c:v>67.468619246861905</c:v>
                </c:pt>
                <c:pt idx="1400">
                  <c:v>68.331589958158901</c:v>
                </c:pt>
                <c:pt idx="1401">
                  <c:v>68.200836820083595</c:v>
                </c:pt>
                <c:pt idx="1402">
                  <c:v>67.311715481171504</c:v>
                </c:pt>
                <c:pt idx="1403">
                  <c:v>64.435146443514597</c:v>
                </c:pt>
                <c:pt idx="1404">
                  <c:v>65.951882845188194</c:v>
                </c:pt>
                <c:pt idx="1405">
                  <c:v>65.193514644351396</c:v>
                </c:pt>
                <c:pt idx="1406">
                  <c:v>68.305439330543905</c:v>
                </c:pt>
                <c:pt idx="1407">
                  <c:v>66.605648535564796</c:v>
                </c:pt>
                <c:pt idx="1408">
                  <c:v>67.939330543932996</c:v>
                </c:pt>
                <c:pt idx="1409">
                  <c:v>68.357740585773996</c:v>
                </c:pt>
                <c:pt idx="1410">
                  <c:v>69.377615062761507</c:v>
                </c:pt>
                <c:pt idx="1411">
                  <c:v>69.796025104602506</c:v>
                </c:pt>
                <c:pt idx="1412">
                  <c:v>71.312761506276104</c:v>
                </c:pt>
                <c:pt idx="1413">
                  <c:v>72.7510460251046</c:v>
                </c:pt>
                <c:pt idx="1414">
                  <c:v>71.286610878660994</c:v>
                </c:pt>
                <c:pt idx="1415">
                  <c:v>71.025104602510396</c:v>
                </c:pt>
                <c:pt idx="1416">
                  <c:v>69.691422594142196</c:v>
                </c:pt>
                <c:pt idx="1417">
                  <c:v>66.997907949790701</c:v>
                </c:pt>
                <c:pt idx="1418">
                  <c:v>67.703974895397394</c:v>
                </c:pt>
                <c:pt idx="1419">
                  <c:v>70.057531380753105</c:v>
                </c:pt>
                <c:pt idx="1420">
                  <c:v>73.483263598326303</c:v>
                </c:pt>
                <c:pt idx="1421">
                  <c:v>72.384937238493706</c:v>
                </c:pt>
                <c:pt idx="1422">
                  <c:v>73.404811715481102</c:v>
                </c:pt>
                <c:pt idx="1423">
                  <c:v>71.914225941422501</c:v>
                </c:pt>
                <c:pt idx="1424">
                  <c:v>68.226987447698704</c:v>
                </c:pt>
                <c:pt idx="1425">
                  <c:v>71.888075313807505</c:v>
                </c:pt>
                <c:pt idx="1426">
                  <c:v>73.300209205020906</c:v>
                </c:pt>
                <c:pt idx="1427">
                  <c:v>73.927824267782398</c:v>
                </c:pt>
                <c:pt idx="1428">
                  <c:v>72.332635983263501</c:v>
                </c:pt>
                <c:pt idx="1429">
                  <c:v>75.130753138075306</c:v>
                </c:pt>
                <c:pt idx="1430">
                  <c:v>75.209205020920507</c:v>
                </c:pt>
                <c:pt idx="1431">
                  <c:v>79.393305439330504</c:v>
                </c:pt>
                <c:pt idx="1432">
                  <c:v>79.157949790794902</c:v>
                </c:pt>
                <c:pt idx="1433">
                  <c:v>79.785564853556394</c:v>
                </c:pt>
                <c:pt idx="1434">
                  <c:v>76.725941422594104</c:v>
                </c:pt>
                <c:pt idx="1435">
                  <c:v>79.079497907949701</c:v>
                </c:pt>
                <c:pt idx="1436">
                  <c:v>78.242677824267702</c:v>
                </c:pt>
                <c:pt idx="1437">
                  <c:v>78.530334728033395</c:v>
                </c:pt>
                <c:pt idx="1438">
                  <c:v>80.465481171548106</c:v>
                </c:pt>
                <c:pt idx="1439">
                  <c:v>82.740585774058502</c:v>
                </c:pt>
                <c:pt idx="1440">
                  <c:v>81.929916317991598</c:v>
                </c:pt>
                <c:pt idx="1441">
                  <c:v>88.206066945606594</c:v>
                </c:pt>
                <c:pt idx="1442">
                  <c:v>88.624476987447594</c:v>
                </c:pt>
                <c:pt idx="1443">
                  <c:v>91.161087866108701</c:v>
                </c:pt>
                <c:pt idx="1444">
                  <c:v>90.481171548117103</c:v>
                </c:pt>
                <c:pt idx="1445">
                  <c:v>88.362970711296995</c:v>
                </c:pt>
                <c:pt idx="1446">
                  <c:v>89.461297071129707</c:v>
                </c:pt>
                <c:pt idx="1447">
                  <c:v>91.527196652719596</c:v>
                </c:pt>
                <c:pt idx="1448">
                  <c:v>91.5010460251046</c:v>
                </c:pt>
                <c:pt idx="1449">
                  <c:v>92.024058577405796</c:v>
                </c:pt>
                <c:pt idx="1450">
                  <c:v>93.2531380753138</c:v>
                </c:pt>
                <c:pt idx="1451">
                  <c:v>89.592050209204999</c:v>
                </c:pt>
                <c:pt idx="1452">
                  <c:v>88.258368200836799</c:v>
                </c:pt>
                <c:pt idx="1453">
                  <c:v>91.187238493723797</c:v>
                </c:pt>
                <c:pt idx="1454">
                  <c:v>89.487447698744703</c:v>
                </c:pt>
                <c:pt idx="1455">
                  <c:v>91.344142259414198</c:v>
                </c:pt>
                <c:pt idx="1456">
                  <c:v>90.481171548117103</c:v>
                </c:pt>
                <c:pt idx="1457">
                  <c:v>89.487447698744703</c:v>
                </c:pt>
                <c:pt idx="1458">
                  <c:v>89.748953974895301</c:v>
                </c:pt>
                <c:pt idx="1459">
                  <c:v>85.800209205020906</c:v>
                </c:pt>
                <c:pt idx="1460">
                  <c:v>84.309623430962304</c:v>
                </c:pt>
                <c:pt idx="1461">
                  <c:v>82.452928870292794</c:v>
                </c:pt>
                <c:pt idx="1462">
                  <c:v>81.171548117154799</c:v>
                </c:pt>
                <c:pt idx="1463">
                  <c:v>85.538702928870194</c:v>
                </c:pt>
                <c:pt idx="1464">
                  <c:v>85.303347280334705</c:v>
                </c:pt>
                <c:pt idx="1465">
                  <c:v>89.278242677824196</c:v>
                </c:pt>
                <c:pt idx="1466">
                  <c:v>85.591004184100399</c:v>
                </c:pt>
                <c:pt idx="1467">
                  <c:v>84.806485355648505</c:v>
                </c:pt>
                <c:pt idx="1468">
                  <c:v>85.329497907949701</c:v>
                </c:pt>
                <c:pt idx="1469">
                  <c:v>84.780334728033395</c:v>
                </c:pt>
                <c:pt idx="1470">
                  <c:v>85.198744769874395</c:v>
                </c:pt>
                <c:pt idx="1471">
                  <c:v>81.851464435146397</c:v>
                </c:pt>
                <c:pt idx="1472">
                  <c:v>82.348326359832598</c:v>
                </c:pt>
                <c:pt idx="1473">
                  <c:v>79.733263598326303</c:v>
                </c:pt>
                <c:pt idx="1474">
                  <c:v>78.216527196652706</c:v>
                </c:pt>
                <c:pt idx="1475">
                  <c:v>77.379707112970706</c:v>
                </c:pt>
                <c:pt idx="1476">
                  <c:v>80.073221757322102</c:v>
                </c:pt>
                <c:pt idx="1477">
                  <c:v>78.216527196652706</c:v>
                </c:pt>
                <c:pt idx="1478">
                  <c:v>77.118200836819994</c:v>
                </c:pt>
                <c:pt idx="1479">
                  <c:v>77.902719665271903</c:v>
                </c:pt>
                <c:pt idx="1480">
                  <c:v>79.079497907949701</c:v>
                </c:pt>
                <c:pt idx="1481">
                  <c:v>79.707112970711194</c:v>
                </c:pt>
                <c:pt idx="1482">
                  <c:v>79.471757322175705</c:v>
                </c:pt>
                <c:pt idx="1483">
                  <c:v>80.360878661087796</c:v>
                </c:pt>
                <c:pt idx="1484">
                  <c:v>79.4194560669456</c:v>
                </c:pt>
                <c:pt idx="1485">
                  <c:v>79.890167364016705</c:v>
                </c:pt>
                <c:pt idx="1486">
                  <c:v>79.4194560669456</c:v>
                </c:pt>
                <c:pt idx="1487">
                  <c:v>82.452928870292794</c:v>
                </c:pt>
                <c:pt idx="1488">
                  <c:v>82.479079497907904</c:v>
                </c:pt>
                <c:pt idx="1489">
                  <c:v>82.923640167363999</c:v>
                </c:pt>
                <c:pt idx="1490">
                  <c:v>81.511506276150598</c:v>
                </c:pt>
                <c:pt idx="1491">
                  <c:v>82.426778242677798</c:v>
                </c:pt>
                <c:pt idx="1492">
                  <c:v>82.034518828451795</c:v>
                </c:pt>
                <c:pt idx="1493">
                  <c:v>82.792887029288707</c:v>
                </c:pt>
                <c:pt idx="1494">
                  <c:v>83.0020920502092</c:v>
                </c:pt>
                <c:pt idx="1495">
                  <c:v>83.682008368200798</c:v>
                </c:pt>
                <c:pt idx="1496">
                  <c:v>85.407949790794902</c:v>
                </c:pt>
                <c:pt idx="1497">
                  <c:v>86.872384937238394</c:v>
                </c:pt>
                <c:pt idx="1498">
                  <c:v>87.081589958158901</c:v>
                </c:pt>
                <c:pt idx="1499">
                  <c:v>87.839958158995799</c:v>
                </c:pt>
                <c:pt idx="1500">
                  <c:v>87.029288702928795</c:v>
                </c:pt>
                <c:pt idx="1501">
                  <c:v>88.467573221757306</c:v>
                </c:pt>
                <c:pt idx="1502">
                  <c:v>89.016736401673597</c:v>
                </c:pt>
                <c:pt idx="1503">
                  <c:v>90.1673640167364</c:v>
                </c:pt>
                <c:pt idx="1504">
                  <c:v>91.265690376568998</c:v>
                </c:pt>
                <c:pt idx="1505">
                  <c:v>91.056485355648505</c:v>
                </c:pt>
                <c:pt idx="1506">
                  <c:v>90.951882845188194</c:v>
                </c:pt>
                <c:pt idx="1507">
                  <c:v>91.9194560669456</c:v>
                </c:pt>
                <c:pt idx="1508">
                  <c:v>93.488493723849302</c:v>
                </c:pt>
                <c:pt idx="1509">
                  <c:v>93.540794979079394</c:v>
                </c:pt>
                <c:pt idx="1510">
                  <c:v>94.063807531380704</c:v>
                </c:pt>
                <c:pt idx="1511">
                  <c:v>93.671548117154799</c:v>
                </c:pt>
                <c:pt idx="1512">
                  <c:v>96.757322175732199</c:v>
                </c:pt>
                <c:pt idx="1513">
                  <c:v>98.614016736401595</c:v>
                </c:pt>
                <c:pt idx="1514">
                  <c:v>97.881799163179906</c:v>
                </c:pt>
                <c:pt idx="1515">
                  <c:v>99.947698744769795</c:v>
                </c:pt>
                <c:pt idx="1516">
                  <c:v>97.437238493723797</c:v>
                </c:pt>
                <c:pt idx="1517">
                  <c:v>96.914225941422501</c:v>
                </c:pt>
                <c:pt idx="1518">
                  <c:v>99.869246861924594</c:v>
                </c:pt>
                <c:pt idx="1519">
                  <c:v>99.424686192468599</c:v>
                </c:pt>
                <c:pt idx="1520">
                  <c:v>99.869246861924594</c:v>
                </c:pt>
                <c:pt idx="1521">
                  <c:v>99.633891213389106</c:v>
                </c:pt>
                <c:pt idx="1522">
                  <c:v>100.496861924686</c:v>
                </c:pt>
                <c:pt idx="1523">
                  <c:v>100.523012552301</c:v>
                </c:pt>
                <c:pt idx="1524">
                  <c:v>100.15690376569</c:v>
                </c:pt>
                <c:pt idx="1525">
                  <c:v>99.346234309623398</c:v>
                </c:pt>
                <c:pt idx="1526">
                  <c:v>97.018828451882797</c:v>
                </c:pt>
                <c:pt idx="1527">
                  <c:v>97.123430962342994</c:v>
                </c:pt>
                <c:pt idx="1528">
                  <c:v>94.900627615062703</c:v>
                </c:pt>
                <c:pt idx="1529">
                  <c:v>97.044979079497907</c:v>
                </c:pt>
                <c:pt idx="1530">
                  <c:v>93.985355648535503</c:v>
                </c:pt>
                <c:pt idx="1531">
                  <c:v>92.390167364016705</c:v>
                </c:pt>
                <c:pt idx="1532">
                  <c:v>93.959205020920507</c:v>
                </c:pt>
                <c:pt idx="1533">
                  <c:v>98.561715481171504</c:v>
                </c:pt>
                <c:pt idx="1534">
                  <c:v>97.541841004184107</c:v>
                </c:pt>
                <c:pt idx="1535">
                  <c:v>99.947698744769795</c:v>
                </c:pt>
                <c:pt idx="1536">
                  <c:v>97.018828451882797</c:v>
                </c:pt>
                <c:pt idx="1537">
                  <c:v>95.711297071129707</c:v>
                </c:pt>
                <c:pt idx="1538">
                  <c:v>95.109832635983196</c:v>
                </c:pt>
                <c:pt idx="1539">
                  <c:v>96.155857740585702</c:v>
                </c:pt>
                <c:pt idx="1540">
                  <c:v>95.475941422594104</c:v>
                </c:pt>
                <c:pt idx="1541">
                  <c:v>95.658995815899502</c:v>
                </c:pt>
                <c:pt idx="1542">
                  <c:v>93.959205020920507</c:v>
                </c:pt>
                <c:pt idx="1543">
                  <c:v>96.260460251045998</c:v>
                </c:pt>
                <c:pt idx="1544">
                  <c:v>98.091004184100399</c:v>
                </c:pt>
                <c:pt idx="1545">
                  <c:v>96.8357740585774</c:v>
                </c:pt>
                <c:pt idx="1546">
                  <c:v>96.652719665271903</c:v>
                </c:pt>
                <c:pt idx="1547">
                  <c:v>97.934100418409997</c:v>
                </c:pt>
                <c:pt idx="1548">
                  <c:v>97.620292887029194</c:v>
                </c:pt>
                <c:pt idx="1549">
                  <c:v>99.607740585773996</c:v>
                </c:pt>
                <c:pt idx="1550">
                  <c:v>95.842050209204999</c:v>
                </c:pt>
                <c:pt idx="1551">
                  <c:v>95.815899581589903</c:v>
                </c:pt>
                <c:pt idx="1552">
                  <c:v>95.972803347280305</c:v>
                </c:pt>
                <c:pt idx="1553">
                  <c:v>94.717573221757306</c:v>
                </c:pt>
                <c:pt idx="1554">
                  <c:v>94.952928870292794</c:v>
                </c:pt>
                <c:pt idx="1555">
                  <c:v>94.848326359832598</c:v>
                </c:pt>
                <c:pt idx="1556">
                  <c:v>95.371338912133794</c:v>
                </c:pt>
                <c:pt idx="1557">
                  <c:v>94.142259414225904</c:v>
                </c:pt>
                <c:pt idx="1558">
                  <c:v>95.475941422594104</c:v>
                </c:pt>
                <c:pt idx="1559">
                  <c:v>98.953974895397394</c:v>
                </c:pt>
                <c:pt idx="1560">
                  <c:v>98.352510460250997</c:v>
                </c:pt>
                <c:pt idx="1561">
                  <c:v>96.234309623430903</c:v>
                </c:pt>
                <c:pt idx="1562">
                  <c:v>97.594142259414198</c:v>
                </c:pt>
                <c:pt idx="1563">
                  <c:v>96.025104602510396</c:v>
                </c:pt>
                <c:pt idx="1564">
                  <c:v>96.234309623430903</c:v>
                </c:pt>
                <c:pt idx="1565">
                  <c:v>107.21757322175699</c:v>
                </c:pt>
                <c:pt idx="1566">
                  <c:v>105.570083682008</c:v>
                </c:pt>
                <c:pt idx="1567">
                  <c:v>106.929916317991</c:v>
                </c:pt>
                <c:pt idx="1568">
                  <c:v>109.048117154811</c:v>
                </c:pt>
                <c:pt idx="1569">
                  <c:v>98.797071129707106</c:v>
                </c:pt>
                <c:pt idx="1570">
                  <c:v>98.614016736401595</c:v>
                </c:pt>
                <c:pt idx="1571">
                  <c:v>95.449790794978995</c:v>
                </c:pt>
                <c:pt idx="1572">
                  <c:v>97.149581589958103</c:v>
                </c:pt>
                <c:pt idx="1573">
                  <c:v>96.940376569037596</c:v>
                </c:pt>
                <c:pt idx="1574">
                  <c:v>97.358786610878596</c:v>
                </c:pt>
                <c:pt idx="1575">
                  <c:v>101.176778242677</c:v>
                </c:pt>
                <c:pt idx="1576">
                  <c:v>103.216527196652</c:v>
                </c:pt>
                <c:pt idx="1577">
                  <c:v>100.915271966527</c:v>
                </c:pt>
                <c:pt idx="1578">
                  <c:v>99.607740585773996</c:v>
                </c:pt>
                <c:pt idx="1579">
                  <c:v>98.692468619246796</c:v>
                </c:pt>
                <c:pt idx="1580">
                  <c:v>99.895397489539704</c:v>
                </c:pt>
                <c:pt idx="1581">
                  <c:v>100.26150627615</c:v>
                </c:pt>
                <c:pt idx="1582">
                  <c:v>101.542887029288</c:v>
                </c:pt>
                <c:pt idx="1583">
                  <c:v>104.15794979079401</c:v>
                </c:pt>
                <c:pt idx="1584">
                  <c:v>103.922594142259</c:v>
                </c:pt>
                <c:pt idx="1585">
                  <c:v>104.602510460251</c:v>
                </c:pt>
                <c:pt idx="1586">
                  <c:v>105.64853556485301</c:v>
                </c:pt>
                <c:pt idx="1587">
                  <c:v>104.367154811715</c:v>
                </c:pt>
                <c:pt idx="1588">
                  <c:v>105.203974895397</c:v>
                </c:pt>
                <c:pt idx="1589">
                  <c:v>105.857740585774</c:v>
                </c:pt>
                <c:pt idx="1590">
                  <c:v>105.64853556485301</c:v>
                </c:pt>
                <c:pt idx="1591">
                  <c:v>104.759414225941</c:v>
                </c:pt>
                <c:pt idx="1592">
                  <c:v>104.864016736401</c:v>
                </c:pt>
                <c:pt idx="1593">
                  <c:v>105.910041841004</c:v>
                </c:pt>
                <c:pt idx="1594">
                  <c:v>105.622384937238</c:v>
                </c:pt>
                <c:pt idx="1595">
                  <c:v>106.040794979079</c:v>
                </c:pt>
                <c:pt idx="1596">
                  <c:v>105.674686192468</c:v>
                </c:pt>
                <c:pt idx="1597">
                  <c:v>104.23640167364</c:v>
                </c:pt>
                <c:pt idx="1598">
                  <c:v>104.55020920502</c:v>
                </c:pt>
                <c:pt idx="1599">
                  <c:v>104.759414225941</c:v>
                </c:pt>
                <c:pt idx="1600">
                  <c:v>108.13284518828399</c:v>
                </c:pt>
                <c:pt idx="1601">
                  <c:v>106.851464435146</c:v>
                </c:pt>
                <c:pt idx="1602">
                  <c:v>104.524058577405</c:v>
                </c:pt>
                <c:pt idx="1603">
                  <c:v>104.968619246861</c:v>
                </c:pt>
                <c:pt idx="1604">
                  <c:v>105.04707112970701</c:v>
                </c:pt>
                <c:pt idx="1605">
                  <c:v>103.399581589958</c:v>
                </c:pt>
                <c:pt idx="1606">
                  <c:v>105.622384937238</c:v>
                </c:pt>
                <c:pt idx="1607">
                  <c:v>104.419456066945</c:v>
                </c:pt>
                <c:pt idx="1608">
                  <c:v>103.922594142259</c:v>
                </c:pt>
                <c:pt idx="1609">
                  <c:v>105.779288702928</c:v>
                </c:pt>
                <c:pt idx="1610">
                  <c:v>106.40690376569</c:v>
                </c:pt>
                <c:pt idx="1611">
                  <c:v>107.531380753138</c:v>
                </c:pt>
                <c:pt idx="1612">
                  <c:v>107.47907949790699</c:v>
                </c:pt>
                <c:pt idx="1613">
                  <c:v>107.975941422594</c:v>
                </c:pt>
                <c:pt idx="1614">
                  <c:v>107.034518828451</c:v>
                </c:pt>
                <c:pt idx="1615">
                  <c:v>107.21757322175699</c:v>
                </c:pt>
                <c:pt idx="1616">
                  <c:v>107.81903765690301</c:v>
                </c:pt>
                <c:pt idx="1617">
                  <c:v>102.876569037656</c:v>
                </c:pt>
                <c:pt idx="1618">
                  <c:v>104.759414225941</c:v>
                </c:pt>
                <c:pt idx="1619">
                  <c:v>104.602510460251</c:v>
                </c:pt>
                <c:pt idx="1620">
                  <c:v>107.191422594142</c:v>
                </c:pt>
                <c:pt idx="1621">
                  <c:v>105.073221757322</c:v>
                </c:pt>
                <c:pt idx="1622">
                  <c:v>104.968619246861</c:v>
                </c:pt>
                <c:pt idx="1623">
                  <c:v>105.622384937238</c:v>
                </c:pt>
                <c:pt idx="1624">
                  <c:v>106.093096234309</c:v>
                </c:pt>
                <c:pt idx="1625">
                  <c:v>105.439330543933</c:v>
                </c:pt>
                <c:pt idx="1626">
                  <c:v>104.131799163179</c:v>
                </c:pt>
                <c:pt idx="1627">
                  <c:v>105.282426778242</c:v>
                </c:pt>
                <c:pt idx="1628">
                  <c:v>109.754184100418</c:v>
                </c:pt>
                <c:pt idx="1629">
                  <c:v>114.853556485355</c:v>
                </c:pt>
                <c:pt idx="1630">
                  <c:v>117.677824267782</c:v>
                </c:pt>
                <c:pt idx="1631">
                  <c:v>117.677824267782</c:v>
                </c:pt>
                <c:pt idx="1632">
                  <c:v>117.62552301255199</c:v>
                </c:pt>
                <c:pt idx="1633">
                  <c:v>114.72280334728001</c:v>
                </c:pt>
                <c:pt idx="1634">
                  <c:v>117.49476987447601</c:v>
                </c:pt>
                <c:pt idx="1635">
                  <c:v>118.593096234309</c:v>
                </c:pt>
                <c:pt idx="1636">
                  <c:v>121.757322175732</c:v>
                </c:pt>
                <c:pt idx="1637">
                  <c:v>117.259414225941</c:v>
                </c:pt>
                <c:pt idx="1638">
                  <c:v>115.167364016736</c:v>
                </c:pt>
                <c:pt idx="1639">
                  <c:v>115.245815899581</c:v>
                </c:pt>
                <c:pt idx="1640">
                  <c:v>115.40271966527099</c:v>
                </c:pt>
                <c:pt idx="1641">
                  <c:v>115.32426778242601</c:v>
                </c:pt>
                <c:pt idx="1642">
                  <c:v>116.29184100418399</c:v>
                </c:pt>
                <c:pt idx="1643">
                  <c:v>116.94560669456</c:v>
                </c:pt>
                <c:pt idx="1644">
                  <c:v>117.96548117154801</c:v>
                </c:pt>
                <c:pt idx="1645">
                  <c:v>118.85460251046</c:v>
                </c:pt>
                <c:pt idx="1646">
                  <c:v>118.22698744769799</c:v>
                </c:pt>
                <c:pt idx="1647">
                  <c:v>117.31171548117101</c:v>
                </c:pt>
                <c:pt idx="1648">
                  <c:v>115.847280334728</c:v>
                </c:pt>
                <c:pt idx="1649">
                  <c:v>115.062761506276</c:v>
                </c:pt>
                <c:pt idx="1650">
                  <c:v>112.86610878661</c:v>
                </c:pt>
                <c:pt idx="1651">
                  <c:v>113.38912133891201</c:v>
                </c:pt>
                <c:pt idx="1652">
                  <c:v>116.8410041841</c:v>
                </c:pt>
                <c:pt idx="1653">
                  <c:v>117.91317991631701</c:v>
                </c:pt>
                <c:pt idx="1654">
                  <c:v>118.122384937238</c:v>
                </c:pt>
                <c:pt idx="1655">
                  <c:v>118.593096234309</c:v>
                </c:pt>
                <c:pt idx="1656">
                  <c:v>120.894351464435</c:v>
                </c:pt>
                <c:pt idx="1657">
                  <c:v>121.39121338912101</c:v>
                </c:pt>
                <c:pt idx="1658">
                  <c:v>121.99267782426701</c:v>
                </c:pt>
                <c:pt idx="1659">
                  <c:v>121.80962343096201</c:v>
                </c:pt>
                <c:pt idx="1660">
                  <c:v>122.175732217573</c:v>
                </c:pt>
                <c:pt idx="1661">
                  <c:v>122.829497907949</c:v>
                </c:pt>
                <c:pt idx="1662">
                  <c:v>122.829497907949</c:v>
                </c:pt>
                <c:pt idx="1663">
                  <c:v>123.012552301255</c:v>
                </c:pt>
                <c:pt idx="1664">
                  <c:v>120.292887029288</c:v>
                </c:pt>
                <c:pt idx="1665">
                  <c:v>124.16317991631701</c:v>
                </c:pt>
                <c:pt idx="1666">
                  <c:v>127.353556485355</c:v>
                </c:pt>
                <c:pt idx="1667">
                  <c:v>127.17050209205</c:v>
                </c:pt>
                <c:pt idx="1668">
                  <c:v>126.778242677824</c:v>
                </c:pt>
                <c:pt idx="1669">
                  <c:v>127.981171548117</c:v>
                </c:pt>
                <c:pt idx="1670">
                  <c:v>128.79184100418399</c:v>
                </c:pt>
                <c:pt idx="1671">
                  <c:v>122.93410041841</c:v>
                </c:pt>
                <c:pt idx="1672">
                  <c:v>117.54707112970701</c:v>
                </c:pt>
                <c:pt idx="1673">
                  <c:v>119.325313807531</c:v>
                </c:pt>
                <c:pt idx="1674">
                  <c:v>121.521966527196</c:v>
                </c:pt>
                <c:pt idx="1675">
                  <c:v>122.80334728033399</c:v>
                </c:pt>
                <c:pt idx="1676">
                  <c:v>125.679916317991</c:v>
                </c:pt>
                <c:pt idx="1677">
                  <c:v>124.320083682008</c:v>
                </c:pt>
                <c:pt idx="1678">
                  <c:v>125.601464435146</c:v>
                </c:pt>
                <c:pt idx="1679">
                  <c:v>125</c:v>
                </c:pt>
                <c:pt idx="1680">
                  <c:v>124.89539748953899</c:v>
                </c:pt>
                <c:pt idx="1681">
                  <c:v>122.07112970711199</c:v>
                </c:pt>
                <c:pt idx="1682">
                  <c:v>124.81694560669401</c:v>
                </c:pt>
                <c:pt idx="1683">
                  <c:v>125.10460251046</c:v>
                </c:pt>
                <c:pt idx="1684">
                  <c:v>123.927824267782</c:v>
                </c:pt>
                <c:pt idx="1685">
                  <c:v>123.587866108786</c:v>
                </c:pt>
                <c:pt idx="1686">
                  <c:v>125.784518828451</c:v>
                </c:pt>
                <c:pt idx="1687">
                  <c:v>125.627615062761</c:v>
                </c:pt>
                <c:pt idx="1688">
                  <c:v>125.73221757322101</c:v>
                </c:pt>
                <c:pt idx="1689">
                  <c:v>119.534518828451</c:v>
                </c:pt>
                <c:pt idx="1690">
                  <c:v>120.05753138075301</c:v>
                </c:pt>
                <c:pt idx="1691">
                  <c:v>122.829497907949</c:v>
                </c:pt>
                <c:pt idx="1692">
                  <c:v>122.044979079497</c:v>
                </c:pt>
                <c:pt idx="1693">
                  <c:v>115.271966527196</c:v>
                </c:pt>
                <c:pt idx="1694">
                  <c:v>115.716527196652</c:v>
                </c:pt>
                <c:pt idx="1695">
                  <c:v>112.81380753137999</c:v>
                </c:pt>
                <c:pt idx="1696">
                  <c:v>114.87970711297</c:v>
                </c:pt>
                <c:pt idx="1697">
                  <c:v>111.924686192468</c:v>
                </c:pt>
                <c:pt idx="1698">
                  <c:v>111.192468619246</c:v>
                </c:pt>
                <c:pt idx="1699">
                  <c:v>107.609832635983</c:v>
                </c:pt>
                <c:pt idx="1700">
                  <c:v>110.172594142259</c:v>
                </c:pt>
                <c:pt idx="1701">
                  <c:v>110.69560669456</c:v>
                </c:pt>
                <c:pt idx="1702">
                  <c:v>111.689330543933</c:v>
                </c:pt>
                <c:pt idx="1703">
                  <c:v>113.15376569037601</c:v>
                </c:pt>
                <c:pt idx="1704">
                  <c:v>113.206066945606</c:v>
                </c:pt>
                <c:pt idx="1705">
                  <c:v>114.330543933054</c:v>
                </c:pt>
                <c:pt idx="1706">
                  <c:v>114.513598326359</c:v>
                </c:pt>
                <c:pt idx="1707">
                  <c:v>116.422594142259</c:v>
                </c:pt>
                <c:pt idx="1708">
                  <c:v>114.958158995815</c:v>
                </c:pt>
                <c:pt idx="1709">
                  <c:v>114.61820083681999</c:v>
                </c:pt>
                <c:pt idx="1710">
                  <c:v>114.513598326359</c:v>
                </c:pt>
                <c:pt idx="1711">
                  <c:v>115.010460251046</c:v>
                </c:pt>
                <c:pt idx="1712">
                  <c:v>114.539748953974</c:v>
                </c:pt>
                <c:pt idx="1713">
                  <c:v>114.56589958158899</c:v>
                </c:pt>
                <c:pt idx="1714">
                  <c:v>114.042887029288</c:v>
                </c:pt>
                <c:pt idx="1715">
                  <c:v>107.662133891213</c:v>
                </c:pt>
                <c:pt idx="1716">
                  <c:v>107.94979079497899</c:v>
                </c:pt>
                <c:pt idx="1717">
                  <c:v>109.937238493723</c:v>
                </c:pt>
                <c:pt idx="1718">
                  <c:v>111.270920502092</c:v>
                </c:pt>
                <c:pt idx="1719">
                  <c:v>111.689330543933</c:v>
                </c:pt>
                <c:pt idx="1720">
                  <c:v>113.31066945606599</c:v>
                </c:pt>
                <c:pt idx="1721">
                  <c:v>114.330543933054</c:v>
                </c:pt>
                <c:pt idx="1722">
                  <c:v>113.15376569037601</c:v>
                </c:pt>
                <c:pt idx="1723">
                  <c:v>112.421548117154</c:v>
                </c:pt>
                <c:pt idx="1724">
                  <c:v>111.087866108786</c:v>
                </c:pt>
                <c:pt idx="1725">
                  <c:v>109.49267782426701</c:v>
                </c:pt>
                <c:pt idx="1726">
                  <c:v>100.47071129707101</c:v>
                </c:pt>
                <c:pt idx="1727">
                  <c:v>99.973849372384905</c:v>
                </c:pt>
                <c:pt idx="1728">
                  <c:v>102.11820083681999</c:v>
                </c:pt>
                <c:pt idx="1729">
                  <c:v>96.757322175732199</c:v>
                </c:pt>
                <c:pt idx="1730">
                  <c:v>92.808577405857704</c:v>
                </c:pt>
                <c:pt idx="1731">
                  <c:v>88.467573221757306</c:v>
                </c:pt>
                <c:pt idx="1732">
                  <c:v>84.963389121338906</c:v>
                </c:pt>
                <c:pt idx="1733">
                  <c:v>80.857740585773996</c:v>
                </c:pt>
                <c:pt idx="1734">
                  <c:v>81.668410041841</c:v>
                </c:pt>
                <c:pt idx="1735">
                  <c:v>82.635983263598305</c:v>
                </c:pt>
                <c:pt idx="1736">
                  <c:v>86.114016736401595</c:v>
                </c:pt>
                <c:pt idx="1737">
                  <c:v>85.983263598326303</c:v>
                </c:pt>
                <c:pt idx="1738">
                  <c:v>91.370292887029194</c:v>
                </c:pt>
                <c:pt idx="1739">
                  <c:v>93.383891213389106</c:v>
                </c:pt>
                <c:pt idx="1740">
                  <c:v>97.280334728033395</c:v>
                </c:pt>
                <c:pt idx="1741">
                  <c:v>98.064853556485303</c:v>
                </c:pt>
                <c:pt idx="1742">
                  <c:v>96.182008368200798</c:v>
                </c:pt>
                <c:pt idx="1743">
                  <c:v>92.337866108786599</c:v>
                </c:pt>
                <c:pt idx="1744">
                  <c:v>93.279288702928795</c:v>
                </c:pt>
                <c:pt idx="1745">
                  <c:v>94.325313807531302</c:v>
                </c:pt>
                <c:pt idx="1746">
                  <c:v>96.783472803347195</c:v>
                </c:pt>
                <c:pt idx="1747">
                  <c:v>97.044979079497907</c:v>
                </c:pt>
                <c:pt idx="1748">
                  <c:v>93.540794979079394</c:v>
                </c:pt>
                <c:pt idx="1749">
                  <c:v>95.0836820083682</c:v>
                </c:pt>
                <c:pt idx="1750">
                  <c:v>96.678870292886998</c:v>
                </c:pt>
                <c:pt idx="1751">
                  <c:v>97.411087866108701</c:v>
                </c:pt>
                <c:pt idx="1752">
                  <c:v>98.849372384937197</c:v>
                </c:pt>
                <c:pt idx="1753">
                  <c:v>97.620292887029194</c:v>
                </c:pt>
                <c:pt idx="1754">
                  <c:v>96.731171548117103</c:v>
                </c:pt>
                <c:pt idx="1755">
                  <c:v>95.842050209204999</c:v>
                </c:pt>
                <c:pt idx="1756">
                  <c:v>94.560669456066904</c:v>
                </c:pt>
                <c:pt idx="1757">
                  <c:v>92.703974895397394</c:v>
                </c:pt>
                <c:pt idx="1758">
                  <c:v>90.690376569037596</c:v>
                </c:pt>
                <c:pt idx="1759">
                  <c:v>93.776150627614996</c:v>
                </c:pt>
                <c:pt idx="1760">
                  <c:v>101.176778242677</c:v>
                </c:pt>
                <c:pt idx="1761">
                  <c:v>99.189330543932996</c:v>
                </c:pt>
                <c:pt idx="1762">
                  <c:v>107.374476987447</c:v>
                </c:pt>
                <c:pt idx="1763">
                  <c:v>106.825313807531</c:v>
                </c:pt>
                <c:pt idx="1764">
                  <c:v>111.872384937238</c:v>
                </c:pt>
                <c:pt idx="1765">
                  <c:v>110.53870292886999</c:v>
                </c:pt>
                <c:pt idx="1766">
                  <c:v>110.80020920502</c:v>
                </c:pt>
                <c:pt idx="1767">
                  <c:v>113.624476987447</c:v>
                </c:pt>
                <c:pt idx="1768">
                  <c:v>114.87970711297</c:v>
                </c:pt>
                <c:pt idx="1769">
                  <c:v>124.660041841004</c:v>
                </c:pt>
                <c:pt idx="1770">
                  <c:v>118.80230125523001</c:v>
                </c:pt>
                <c:pt idx="1771">
                  <c:v>121.1820083682</c:v>
                </c:pt>
                <c:pt idx="1772">
                  <c:v>117.677824267782</c:v>
                </c:pt>
                <c:pt idx="1773">
                  <c:v>116.370292887029</c:v>
                </c:pt>
                <c:pt idx="1774">
                  <c:v>114.748953974895</c:v>
                </c:pt>
                <c:pt idx="1775">
                  <c:v>114.696652719665</c:v>
                </c:pt>
                <c:pt idx="1776">
                  <c:v>115.82112970711199</c:v>
                </c:pt>
                <c:pt idx="1777">
                  <c:v>114.38284518828399</c:v>
                </c:pt>
                <c:pt idx="1778">
                  <c:v>115.115062761506</c:v>
                </c:pt>
                <c:pt idx="1779">
                  <c:v>115.507322175732</c:v>
                </c:pt>
                <c:pt idx="1780">
                  <c:v>115.245815899581</c:v>
                </c:pt>
                <c:pt idx="1781">
                  <c:v>124.424686192468</c:v>
                </c:pt>
                <c:pt idx="1782">
                  <c:v>124.05857740585699</c:v>
                </c:pt>
                <c:pt idx="1783">
                  <c:v>123.012552301255</c:v>
                </c:pt>
                <c:pt idx="1784">
                  <c:v>122.567991631799</c:v>
                </c:pt>
                <c:pt idx="1785">
                  <c:v>120.005230125523</c:v>
                </c:pt>
                <c:pt idx="1786">
                  <c:v>120.188284518828</c:v>
                </c:pt>
                <c:pt idx="1787">
                  <c:v>120.13598326359801</c:v>
                </c:pt>
                <c:pt idx="1788">
                  <c:v>123.117154811715</c:v>
                </c:pt>
                <c:pt idx="1789">
                  <c:v>122.12343096234299</c:v>
                </c:pt>
                <c:pt idx="1790">
                  <c:v>122.463389121338</c:v>
                </c:pt>
                <c:pt idx="1791">
                  <c:v>120.44979079497899</c:v>
                </c:pt>
                <c:pt idx="1792">
                  <c:v>120.423640167364</c:v>
                </c:pt>
                <c:pt idx="1793">
                  <c:v>123.614016736401</c:v>
                </c:pt>
                <c:pt idx="1794">
                  <c:v>128.89644351464401</c:v>
                </c:pt>
                <c:pt idx="1795">
                  <c:v>126.333682008368</c:v>
                </c:pt>
                <c:pt idx="1796">
                  <c:v>126.38598326359801</c:v>
                </c:pt>
                <c:pt idx="1797">
                  <c:v>124.58158995815801</c:v>
                </c:pt>
                <c:pt idx="1798">
                  <c:v>125.758368200836</c:v>
                </c:pt>
                <c:pt idx="1799">
                  <c:v>124.267782426778</c:v>
                </c:pt>
                <c:pt idx="1800">
                  <c:v>128.870292887029</c:v>
                </c:pt>
                <c:pt idx="1801">
                  <c:v>127.981171548117</c:v>
                </c:pt>
                <c:pt idx="1802">
                  <c:v>129.21025104602501</c:v>
                </c:pt>
                <c:pt idx="1803">
                  <c:v>124.607740585774</c:v>
                </c:pt>
                <c:pt idx="1804">
                  <c:v>124.21548117154801</c:v>
                </c:pt>
                <c:pt idx="1805">
                  <c:v>126.725941422594</c:v>
                </c:pt>
                <c:pt idx="1806">
                  <c:v>124.790794979079</c:v>
                </c:pt>
                <c:pt idx="1807">
                  <c:v>120.423640167364</c:v>
                </c:pt>
                <c:pt idx="1808">
                  <c:v>123.169456066945</c:v>
                </c:pt>
                <c:pt idx="1809">
                  <c:v>124.58158995815801</c:v>
                </c:pt>
                <c:pt idx="1810">
                  <c:v>126.595188284518</c:v>
                </c:pt>
                <c:pt idx="1811">
                  <c:v>127.144351464435</c:v>
                </c:pt>
                <c:pt idx="1812">
                  <c:v>129.3410041841</c:v>
                </c:pt>
                <c:pt idx="1813">
                  <c:v>131.537656903765</c:v>
                </c:pt>
                <c:pt idx="1814">
                  <c:v>139.82740585773999</c:v>
                </c:pt>
                <c:pt idx="1815">
                  <c:v>140.481171548117</c:v>
                </c:pt>
                <c:pt idx="1816">
                  <c:v>146.12970711297001</c:v>
                </c:pt>
                <c:pt idx="1817">
                  <c:v>148.35251046025101</c:v>
                </c:pt>
                <c:pt idx="1818">
                  <c:v>147.54184100418399</c:v>
                </c:pt>
                <c:pt idx="1819">
                  <c:v>143.64539748953899</c:v>
                </c:pt>
                <c:pt idx="1820">
                  <c:v>146.20815899581501</c:v>
                </c:pt>
                <c:pt idx="1821">
                  <c:v>148.35251046025101</c:v>
                </c:pt>
                <c:pt idx="1822">
                  <c:v>148.30020920502</c:v>
                </c:pt>
                <c:pt idx="1823">
                  <c:v>149.03242677824201</c:v>
                </c:pt>
                <c:pt idx="1824">
                  <c:v>146.83577405857699</c:v>
                </c:pt>
                <c:pt idx="1825">
                  <c:v>146.99267782426699</c:v>
                </c:pt>
                <c:pt idx="1826">
                  <c:v>149.86924686192401</c:v>
                </c:pt>
                <c:pt idx="1827">
                  <c:v>152.17050209204999</c:v>
                </c:pt>
                <c:pt idx="1828">
                  <c:v>158.52510460251</c:v>
                </c:pt>
                <c:pt idx="1829">
                  <c:v>168.357740585774</c:v>
                </c:pt>
                <c:pt idx="1830">
                  <c:v>167.78242677824201</c:v>
                </c:pt>
                <c:pt idx="1831">
                  <c:v>171.1820083682</c:v>
                </c:pt>
                <c:pt idx="1832">
                  <c:v>177.90271966527101</c:v>
                </c:pt>
                <c:pt idx="1833">
                  <c:v>177.69351464435101</c:v>
                </c:pt>
                <c:pt idx="1834">
                  <c:v>178.190376569037</c:v>
                </c:pt>
                <c:pt idx="1835">
                  <c:v>179.15794979079399</c:v>
                </c:pt>
                <c:pt idx="1836">
                  <c:v>176.072175732217</c:v>
                </c:pt>
                <c:pt idx="1837">
                  <c:v>181.30230125522999</c:v>
                </c:pt>
                <c:pt idx="1838">
                  <c:v>181.61610878661</c:v>
                </c:pt>
                <c:pt idx="1839">
                  <c:v>182.81903765690299</c:v>
                </c:pt>
                <c:pt idx="1840">
                  <c:v>183.289748953974</c:v>
                </c:pt>
                <c:pt idx="1841">
                  <c:v>175.993723849372</c:v>
                </c:pt>
                <c:pt idx="1842">
                  <c:v>173.849372384937</c:v>
                </c:pt>
                <c:pt idx="1843">
                  <c:v>169.76987447698701</c:v>
                </c:pt>
                <c:pt idx="1844">
                  <c:v>175.10460251046001</c:v>
                </c:pt>
                <c:pt idx="1845">
                  <c:v>177.981171548117</c:v>
                </c:pt>
                <c:pt idx="1846">
                  <c:v>182.34832635983199</c:v>
                </c:pt>
                <c:pt idx="1847">
                  <c:v>184.30962343096201</c:v>
                </c:pt>
                <c:pt idx="1848">
                  <c:v>181.72071129707101</c:v>
                </c:pt>
                <c:pt idx="1849">
                  <c:v>190.35041841004099</c:v>
                </c:pt>
                <c:pt idx="1850">
                  <c:v>193.25313807531299</c:v>
                </c:pt>
                <c:pt idx="1851">
                  <c:v>191.63179916317901</c:v>
                </c:pt>
                <c:pt idx="1852">
                  <c:v>195.031380753138</c:v>
                </c:pt>
                <c:pt idx="1853">
                  <c:v>190.690376569037</c:v>
                </c:pt>
                <c:pt idx="1854">
                  <c:v>183.002092050209</c:v>
                </c:pt>
                <c:pt idx="1855">
                  <c:v>187.97071129707101</c:v>
                </c:pt>
                <c:pt idx="1856">
                  <c:v>186.24476987447599</c:v>
                </c:pt>
                <c:pt idx="1857">
                  <c:v>186.08786610878599</c:v>
                </c:pt>
                <c:pt idx="1858">
                  <c:v>187.029288702928</c:v>
                </c:pt>
                <c:pt idx="1859">
                  <c:v>188.859832635983</c:v>
                </c:pt>
                <c:pt idx="1860">
                  <c:v>189.27824267782401</c:v>
                </c:pt>
                <c:pt idx="1861">
                  <c:v>190.481171548117</c:v>
                </c:pt>
                <c:pt idx="1862">
                  <c:v>188.23221757322099</c:v>
                </c:pt>
                <c:pt idx="1863">
                  <c:v>191.50104602510399</c:v>
                </c:pt>
                <c:pt idx="1864">
                  <c:v>193.48849372384899</c:v>
                </c:pt>
                <c:pt idx="1865">
                  <c:v>196.91422594142199</c:v>
                </c:pt>
                <c:pt idx="1866">
                  <c:v>202.45815899581501</c:v>
                </c:pt>
                <c:pt idx="1867">
                  <c:v>199.973849372384</c:v>
                </c:pt>
                <c:pt idx="1868">
                  <c:v>205.12552301255201</c:v>
                </c:pt>
                <c:pt idx="1869">
                  <c:v>203.268828451882</c:v>
                </c:pt>
                <c:pt idx="1870">
                  <c:v>206.40690376569</c:v>
                </c:pt>
                <c:pt idx="1871">
                  <c:v>206.171548117154</c:v>
                </c:pt>
                <c:pt idx="1872">
                  <c:v>207.58368200836799</c:v>
                </c:pt>
                <c:pt idx="1873">
                  <c:v>214.82740585773999</c:v>
                </c:pt>
                <c:pt idx="1874">
                  <c:v>219.79602510460199</c:v>
                </c:pt>
                <c:pt idx="1875">
                  <c:v>223.169456066945</c:v>
                </c:pt>
                <c:pt idx="1876">
                  <c:v>210.64330543932999</c:v>
                </c:pt>
                <c:pt idx="1877">
                  <c:v>193.48849372384899</c:v>
                </c:pt>
                <c:pt idx="1878">
                  <c:v>201.908995815899</c:v>
                </c:pt>
                <c:pt idx="1879">
                  <c:v>205.54393305439299</c:v>
                </c:pt>
                <c:pt idx="1880">
                  <c:v>206.43305439330501</c:v>
                </c:pt>
                <c:pt idx="1881">
                  <c:v>213.336820083682</c:v>
                </c:pt>
                <c:pt idx="1882">
                  <c:v>216.05648535564799</c:v>
                </c:pt>
                <c:pt idx="1883">
                  <c:v>222.620292887029</c:v>
                </c:pt>
                <c:pt idx="1884">
                  <c:v>222.67259414225899</c:v>
                </c:pt>
                <c:pt idx="1885">
                  <c:v>220.76359832635899</c:v>
                </c:pt>
                <c:pt idx="1886">
                  <c:v>217.285564853556</c:v>
                </c:pt>
                <c:pt idx="1887">
                  <c:v>212.264644351464</c:v>
                </c:pt>
                <c:pt idx="1888">
                  <c:v>208.158995815899</c:v>
                </c:pt>
                <c:pt idx="1889">
                  <c:v>208.81276150627599</c:v>
                </c:pt>
                <c:pt idx="1890">
                  <c:v>210.61715481171501</c:v>
                </c:pt>
                <c:pt idx="1891">
                  <c:v>211.114016736401</c:v>
                </c:pt>
                <c:pt idx="1892">
                  <c:v>209.20502092050199</c:v>
                </c:pt>
                <c:pt idx="1893">
                  <c:v>203.32112970711199</c:v>
                </c:pt>
                <c:pt idx="1894">
                  <c:v>201.752092050209</c:v>
                </c:pt>
                <c:pt idx="1895">
                  <c:v>201.56903765690299</c:v>
                </c:pt>
                <c:pt idx="1896">
                  <c:v>206.56380753138001</c:v>
                </c:pt>
                <c:pt idx="1897">
                  <c:v>203.582635983263</c:v>
                </c:pt>
                <c:pt idx="1898">
                  <c:v>208.10669456066901</c:v>
                </c:pt>
                <c:pt idx="1899">
                  <c:v>211.40167364016699</c:v>
                </c:pt>
                <c:pt idx="1900">
                  <c:v>208.42050209204999</c:v>
                </c:pt>
                <c:pt idx="1901">
                  <c:v>201.09832635983199</c:v>
                </c:pt>
                <c:pt idx="1902">
                  <c:v>202.27510460251</c:v>
                </c:pt>
                <c:pt idx="1903">
                  <c:v>203.97489539748901</c:v>
                </c:pt>
                <c:pt idx="1904">
                  <c:v>198.614016736401</c:v>
                </c:pt>
                <c:pt idx="1905">
                  <c:v>200.601464435146</c:v>
                </c:pt>
                <c:pt idx="1906">
                  <c:v>203.00732217573201</c:v>
                </c:pt>
                <c:pt idx="1907">
                  <c:v>203.32112970711199</c:v>
                </c:pt>
                <c:pt idx="1908">
                  <c:v>201.88284518828399</c:v>
                </c:pt>
                <c:pt idx="1909">
                  <c:v>206.58995815899499</c:v>
                </c:pt>
                <c:pt idx="1910">
                  <c:v>205.12552301255201</c:v>
                </c:pt>
                <c:pt idx="1911">
                  <c:v>207.26987447698701</c:v>
                </c:pt>
                <c:pt idx="1912">
                  <c:v>211.24476987447599</c:v>
                </c:pt>
                <c:pt idx="1913">
                  <c:v>215.167364016736</c:v>
                </c:pt>
                <c:pt idx="1914">
                  <c:v>222.332635983263</c:v>
                </c:pt>
                <c:pt idx="1915">
                  <c:v>225.70606694560601</c:v>
                </c:pt>
                <c:pt idx="1916">
                  <c:v>230.387029288702</c:v>
                </c:pt>
                <c:pt idx="1917">
                  <c:v>230.88389121338901</c:v>
                </c:pt>
                <c:pt idx="1918">
                  <c:v>228.97489539748901</c:v>
                </c:pt>
                <c:pt idx="1919">
                  <c:v>222.82949790794899</c:v>
                </c:pt>
                <c:pt idx="1920">
                  <c:v>221.20815899581501</c:v>
                </c:pt>
                <c:pt idx="1921">
                  <c:v>224.73849372384899</c:v>
                </c:pt>
                <c:pt idx="1922">
                  <c:v>225.54916317991601</c:v>
                </c:pt>
                <c:pt idx="1923">
                  <c:v>228.033472803347</c:v>
                </c:pt>
                <c:pt idx="1924">
                  <c:v>226.961297071129</c:v>
                </c:pt>
                <c:pt idx="1925">
                  <c:v>233.002092050209</c:v>
                </c:pt>
                <c:pt idx="1926">
                  <c:v>227.4320083682</c:v>
                </c:pt>
                <c:pt idx="1927">
                  <c:v>225.94142259414201</c:v>
                </c:pt>
                <c:pt idx="1928">
                  <c:v>227.27510460251</c:v>
                </c:pt>
                <c:pt idx="1929">
                  <c:v>218.200836820083</c:v>
                </c:pt>
                <c:pt idx="1930">
                  <c:v>210.61715481171501</c:v>
                </c:pt>
                <c:pt idx="1931">
                  <c:v>212.05543933054301</c:v>
                </c:pt>
                <c:pt idx="1932">
                  <c:v>219.586820083682</c:v>
                </c:pt>
                <c:pt idx="1933">
                  <c:v>221.65271966527101</c:v>
                </c:pt>
                <c:pt idx="1934">
                  <c:v>224.921548117154</c:v>
                </c:pt>
                <c:pt idx="1935">
                  <c:v>223.45711297071099</c:v>
                </c:pt>
                <c:pt idx="1936">
                  <c:v>230.099372384937</c:v>
                </c:pt>
                <c:pt idx="1937">
                  <c:v>229.21025104602501</c:v>
                </c:pt>
                <c:pt idx="1938">
                  <c:v>230.020920502092</c:v>
                </c:pt>
                <c:pt idx="1939">
                  <c:v>228.21652719665201</c:v>
                </c:pt>
                <c:pt idx="1940">
                  <c:v>239.04288702928801</c:v>
                </c:pt>
                <c:pt idx="1941">
                  <c:v>206.25</c:v>
                </c:pt>
                <c:pt idx="1942">
                  <c:v>199.241631799163</c:v>
                </c:pt>
                <c:pt idx="1943">
                  <c:v>202.981171548117</c:v>
                </c:pt>
                <c:pt idx="1944">
                  <c:v>204.60251046025101</c:v>
                </c:pt>
                <c:pt idx="1945">
                  <c:v>199.86924686192401</c:v>
                </c:pt>
                <c:pt idx="1946">
                  <c:v>189.22594142259399</c:v>
                </c:pt>
                <c:pt idx="1947">
                  <c:v>178.425732217573</c:v>
                </c:pt>
                <c:pt idx="1948">
                  <c:v>182.47907949790701</c:v>
                </c:pt>
                <c:pt idx="1949">
                  <c:v>186.08786610878599</c:v>
                </c:pt>
                <c:pt idx="1950">
                  <c:v>181.58995815899499</c:v>
                </c:pt>
                <c:pt idx="1951">
                  <c:v>182.81903765690299</c:v>
                </c:pt>
                <c:pt idx="1952">
                  <c:v>176.752092050209</c:v>
                </c:pt>
                <c:pt idx="1953">
                  <c:v>185.38179916317901</c:v>
                </c:pt>
                <c:pt idx="1954">
                  <c:v>181.48535564853501</c:v>
                </c:pt>
                <c:pt idx="1955">
                  <c:v>179.864016736401</c:v>
                </c:pt>
                <c:pt idx="1956">
                  <c:v>182.165271966527</c:v>
                </c:pt>
                <c:pt idx="1957">
                  <c:v>179.785564853556</c:v>
                </c:pt>
                <c:pt idx="1958">
                  <c:v>181.223849372384</c:v>
                </c:pt>
                <c:pt idx="1959">
                  <c:v>178.39958158995799</c:v>
                </c:pt>
                <c:pt idx="1960">
                  <c:v>177.37970711297001</c:v>
                </c:pt>
                <c:pt idx="1961">
                  <c:v>178.32112970711199</c:v>
                </c:pt>
                <c:pt idx="1962">
                  <c:v>184.93723849372299</c:v>
                </c:pt>
                <c:pt idx="1963">
                  <c:v>191.42259414225899</c:v>
                </c:pt>
                <c:pt idx="1964">
                  <c:v>190.74267782426699</c:v>
                </c:pt>
                <c:pt idx="1965">
                  <c:v>190.21966527196599</c:v>
                </c:pt>
                <c:pt idx="1966">
                  <c:v>192.20711297071099</c:v>
                </c:pt>
                <c:pt idx="1967">
                  <c:v>191.18723849372299</c:v>
                </c:pt>
                <c:pt idx="1968">
                  <c:v>192.10251046025101</c:v>
                </c:pt>
                <c:pt idx="1969">
                  <c:v>192.20711297071099</c:v>
                </c:pt>
                <c:pt idx="1970">
                  <c:v>196.626569037656</c:v>
                </c:pt>
                <c:pt idx="1971">
                  <c:v>197.22803347280299</c:v>
                </c:pt>
                <c:pt idx="1972">
                  <c:v>198.27405857740499</c:v>
                </c:pt>
                <c:pt idx="1973">
                  <c:v>199.607740585774</c:v>
                </c:pt>
                <c:pt idx="1974">
                  <c:v>197.51569037656901</c:v>
                </c:pt>
                <c:pt idx="1975">
                  <c:v>191.42259414225899</c:v>
                </c:pt>
                <c:pt idx="1976">
                  <c:v>193.671548117154</c:v>
                </c:pt>
                <c:pt idx="1977">
                  <c:v>192.31171548117101</c:v>
                </c:pt>
                <c:pt idx="1978">
                  <c:v>195.76359832635899</c:v>
                </c:pt>
                <c:pt idx="1979">
                  <c:v>196.91422594142199</c:v>
                </c:pt>
                <c:pt idx="1980">
                  <c:v>197.98640167363999</c:v>
                </c:pt>
                <c:pt idx="1981">
                  <c:v>198.43096234309601</c:v>
                </c:pt>
                <c:pt idx="1982">
                  <c:v>202.82426778242601</c:v>
                </c:pt>
                <c:pt idx="1983">
                  <c:v>203.870292887029</c:v>
                </c:pt>
                <c:pt idx="1984">
                  <c:v>200.20920502092</c:v>
                </c:pt>
                <c:pt idx="1985">
                  <c:v>200.02615062761501</c:v>
                </c:pt>
                <c:pt idx="1986">
                  <c:v>203.24267782426699</c:v>
                </c:pt>
                <c:pt idx="1987">
                  <c:v>204.36715481171501</c:v>
                </c:pt>
                <c:pt idx="1988">
                  <c:v>197.64644351464401</c:v>
                </c:pt>
                <c:pt idx="1989">
                  <c:v>201.202928870292</c:v>
                </c:pt>
                <c:pt idx="1990">
                  <c:v>196.83577405857699</c:v>
                </c:pt>
                <c:pt idx="1991">
                  <c:v>190.71652719665201</c:v>
                </c:pt>
                <c:pt idx="1992">
                  <c:v>193.25313807531299</c:v>
                </c:pt>
                <c:pt idx="1993">
                  <c:v>191.919456066945</c:v>
                </c:pt>
                <c:pt idx="1994">
                  <c:v>193.61924686192401</c:v>
                </c:pt>
                <c:pt idx="1995">
                  <c:v>188.04916317991601</c:v>
                </c:pt>
                <c:pt idx="1996">
                  <c:v>186.427824267782</c:v>
                </c:pt>
                <c:pt idx="1997">
                  <c:v>179.52405857740499</c:v>
                </c:pt>
                <c:pt idx="1998">
                  <c:v>171.88807531380701</c:v>
                </c:pt>
                <c:pt idx="1999">
                  <c:v>154.44560669456001</c:v>
                </c:pt>
                <c:pt idx="2000">
                  <c:v>155.75313807531299</c:v>
                </c:pt>
                <c:pt idx="2001">
                  <c:v>160.72175732217499</c:v>
                </c:pt>
                <c:pt idx="2002">
                  <c:v>161.29707112970701</c:v>
                </c:pt>
                <c:pt idx="2003">
                  <c:v>159.57112970711199</c:v>
                </c:pt>
                <c:pt idx="2004">
                  <c:v>152.56276150627599</c:v>
                </c:pt>
                <c:pt idx="2005">
                  <c:v>154.942468619246</c:v>
                </c:pt>
                <c:pt idx="2006">
                  <c:v>155.91004184100399</c:v>
                </c:pt>
                <c:pt idx="2007">
                  <c:v>154.49790794979</c:v>
                </c:pt>
                <c:pt idx="2008">
                  <c:v>158.73430962342999</c:v>
                </c:pt>
                <c:pt idx="2009">
                  <c:v>156.56380753138001</c:v>
                </c:pt>
                <c:pt idx="2010">
                  <c:v>150.679916317991</c:v>
                </c:pt>
                <c:pt idx="2011">
                  <c:v>152.53661087866101</c:v>
                </c:pt>
                <c:pt idx="2012">
                  <c:v>179.027196652719</c:v>
                </c:pt>
                <c:pt idx="2013">
                  <c:v>168.56694560669399</c:v>
                </c:pt>
                <c:pt idx="2014">
                  <c:v>172.67259414225899</c:v>
                </c:pt>
                <c:pt idx="2015">
                  <c:v>176.64748953974799</c:v>
                </c:pt>
                <c:pt idx="2016">
                  <c:v>184.518828451882</c:v>
                </c:pt>
                <c:pt idx="2017">
                  <c:v>192.02405857740499</c:v>
                </c:pt>
                <c:pt idx="2018">
                  <c:v>195.86820083681999</c:v>
                </c:pt>
                <c:pt idx="2019">
                  <c:v>197.67259414225899</c:v>
                </c:pt>
                <c:pt idx="2020">
                  <c:v>199.18933054393301</c:v>
                </c:pt>
                <c:pt idx="2021">
                  <c:v>196.861924686192</c:v>
                </c:pt>
                <c:pt idx="2022">
                  <c:v>200</c:v>
                </c:pt>
                <c:pt idx="2023">
                  <c:v>197.59414225941401</c:v>
                </c:pt>
                <c:pt idx="2024">
                  <c:v>196.80962343096201</c:v>
                </c:pt>
                <c:pt idx="2025">
                  <c:v>200.23535564853501</c:v>
                </c:pt>
                <c:pt idx="2026">
                  <c:v>198.14330543932999</c:v>
                </c:pt>
                <c:pt idx="2027">
                  <c:v>198.614016736401</c:v>
                </c:pt>
                <c:pt idx="2028">
                  <c:v>191.34414225941401</c:v>
                </c:pt>
                <c:pt idx="2029">
                  <c:v>188.12761506276101</c:v>
                </c:pt>
                <c:pt idx="2030">
                  <c:v>197.14958158995799</c:v>
                </c:pt>
                <c:pt idx="2031">
                  <c:v>198.19560669456001</c:v>
                </c:pt>
                <c:pt idx="2032">
                  <c:v>198.614016736401</c:v>
                </c:pt>
                <c:pt idx="2033">
                  <c:v>191.919456066945</c:v>
                </c:pt>
                <c:pt idx="2034">
                  <c:v>192.20711297071099</c:v>
                </c:pt>
                <c:pt idx="2035">
                  <c:v>190.690376569037</c:v>
                </c:pt>
                <c:pt idx="2036">
                  <c:v>182.58368200836799</c:v>
                </c:pt>
                <c:pt idx="2037">
                  <c:v>187.68305439330501</c:v>
                </c:pt>
                <c:pt idx="2038">
                  <c:v>188.99058577405799</c:v>
                </c:pt>
                <c:pt idx="2039">
                  <c:v>185.69560669456001</c:v>
                </c:pt>
                <c:pt idx="2040">
                  <c:v>188.91213389121299</c:v>
                </c:pt>
                <c:pt idx="2041">
                  <c:v>175.57531380753099</c:v>
                </c:pt>
                <c:pt idx="2042">
                  <c:v>174.921548117154</c:v>
                </c:pt>
                <c:pt idx="2043">
                  <c:v>174.42468619246799</c:v>
                </c:pt>
                <c:pt idx="2044">
                  <c:v>190.82112970711199</c:v>
                </c:pt>
                <c:pt idx="2045">
                  <c:v>192.31171548117101</c:v>
                </c:pt>
                <c:pt idx="2046">
                  <c:v>192.25941422594099</c:v>
                </c:pt>
                <c:pt idx="2047">
                  <c:v>192.91317991631701</c:v>
                </c:pt>
                <c:pt idx="2048">
                  <c:v>193.56694560669399</c:v>
                </c:pt>
                <c:pt idx="2049">
                  <c:v>197.018828451882</c:v>
                </c:pt>
                <c:pt idx="2050">
                  <c:v>196.91422594142199</c:v>
                </c:pt>
                <c:pt idx="2051">
                  <c:v>196.80962343096201</c:v>
                </c:pt>
                <c:pt idx="2052">
                  <c:v>197.28033472803301</c:v>
                </c:pt>
                <c:pt idx="2053">
                  <c:v>194.32531380753099</c:v>
                </c:pt>
                <c:pt idx="2054">
                  <c:v>197.855648535564</c:v>
                </c:pt>
                <c:pt idx="2055">
                  <c:v>207.086820083682</c:v>
                </c:pt>
                <c:pt idx="2056">
                  <c:v>207.89748953974799</c:v>
                </c:pt>
                <c:pt idx="2057">
                  <c:v>207.50523012552301</c:v>
                </c:pt>
                <c:pt idx="2058">
                  <c:v>190.63807531380701</c:v>
                </c:pt>
                <c:pt idx="2059">
                  <c:v>190.87343096234301</c:v>
                </c:pt>
                <c:pt idx="2060">
                  <c:v>194.22071129707101</c:v>
                </c:pt>
                <c:pt idx="2061">
                  <c:v>199.450836820083</c:v>
                </c:pt>
                <c:pt idx="2062">
                  <c:v>200.86297071129701</c:v>
                </c:pt>
                <c:pt idx="2063">
                  <c:v>204.36715481171501</c:v>
                </c:pt>
                <c:pt idx="2064">
                  <c:v>205.28242677824201</c:v>
                </c:pt>
                <c:pt idx="2065">
                  <c:v>206.171548117154</c:v>
                </c:pt>
                <c:pt idx="2066">
                  <c:v>207.81903765690299</c:v>
                </c:pt>
                <c:pt idx="2067">
                  <c:v>206.27615062761501</c:v>
                </c:pt>
                <c:pt idx="2068">
                  <c:v>209.30962343096201</c:v>
                </c:pt>
                <c:pt idx="2069">
                  <c:v>210.53870292887001</c:v>
                </c:pt>
                <c:pt idx="2070">
                  <c:v>177.45815899581501</c:v>
                </c:pt>
                <c:pt idx="2071">
                  <c:v>182.086820083682</c:v>
                </c:pt>
                <c:pt idx="2072">
                  <c:v>182.63598326359801</c:v>
                </c:pt>
                <c:pt idx="2073">
                  <c:v>184.41422594142199</c:v>
                </c:pt>
                <c:pt idx="2074">
                  <c:v>181.87761506276101</c:v>
                </c:pt>
                <c:pt idx="2075">
                  <c:v>181.66841004184101</c:v>
                </c:pt>
                <c:pt idx="2076">
                  <c:v>179.44560669456001</c:v>
                </c:pt>
                <c:pt idx="2077">
                  <c:v>181.87761506276101</c:v>
                </c:pt>
                <c:pt idx="2078">
                  <c:v>183.080543933054</c:v>
                </c:pt>
                <c:pt idx="2079">
                  <c:v>179.99476987447599</c:v>
                </c:pt>
                <c:pt idx="2080">
                  <c:v>179.785564853556</c:v>
                </c:pt>
                <c:pt idx="2081">
                  <c:v>177.981171548117</c:v>
                </c:pt>
                <c:pt idx="2082">
                  <c:v>180.570083682008</c:v>
                </c:pt>
                <c:pt idx="2083">
                  <c:v>185.46025104602501</c:v>
                </c:pt>
                <c:pt idx="2084">
                  <c:v>183.05439330543899</c:v>
                </c:pt>
                <c:pt idx="2085">
                  <c:v>185.09414225941401</c:v>
                </c:pt>
                <c:pt idx="2086">
                  <c:v>185.14644351464401</c:v>
                </c:pt>
                <c:pt idx="2087">
                  <c:v>188.781380753138</c:v>
                </c:pt>
                <c:pt idx="2088">
                  <c:v>189.30439330543899</c:v>
                </c:pt>
                <c:pt idx="2089">
                  <c:v>188.99058577405799</c:v>
                </c:pt>
                <c:pt idx="2090">
                  <c:v>190.27196652719601</c:v>
                </c:pt>
                <c:pt idx="2091">
                  <c:v>188.04916317991601</c:v>
                </c:pt>
                <c:pt idx="2092">
                  <c:v>185.95711297071099</c:v>
                </c:pt>
                <c:pt idx="2093">
                  <c:v>192.80857740585699</c:v>
                </c:pt>
                <c:pt idx="2094">
                  <c:v>189.696652719665</c:v>
                </c:pt>
                <c:pt idx="2095">
                  <c:v>192.73012552301199</c:v>
                </c:pt>
                <c:pt idx="2096">
                  <c:v>195.92050209204999</c:v>
                </c:pt>
                <c:pt idx="2097">
                  <c:v>194.01150627614999</c:v>
                </c:pt>
                <c:pt idx="2098">
                  <c:v>195.63284518828399</c:v>
                </c:pt>
                <c:pt idx="2099">
                  <c:v>196.338912133891</c:v>
                </c:pt>
                <c:pt idx="2100">
                  <c:v>197.28033472803301</c:v>
                </c:pt>
                <c:pt idx="2101">
                  <c:v>198.95397489539701</c:v>
                </c:pt>
                <c:pt idx="2102">
                  <c:v>201.88284518828399</c:v>
                </c:pt>
                <c:pt idx="2103">
                  <c:v>201.80439330543899</c:v>
                </c:pt>
                <c:pt idx="2104">
                  <c:v>202.144351464435</c:v>
                </c:pt>
                <c:pt idx="2105">
                  <c:v>202.77196652719601</c:v>
                </c:pt>
                <c:pt idx="2106">
                  <c:v>202.667364016736</c:v>
                </c:pt>
                <c:pt idx="2107">
                  <c:v>201.22907949790701</c:v>
                </c:pt>
                <c:pt idx="2108">
                  <c:v>196.36506276150601</c:v>
                </c:pt>
                <c:pt idx="2109">
                  <c:v>201.46443514644301</c:v>
                </c:pt>
                <c:pt idx="2110">
                  <c:v>201.88284518828399</c:v>
                </c:pt>
                <c:pt idx="2111">
                  <c:v>203.347280334728</c:v>
                </c:pt>
                <c:pt idx="2112">
                  <c:v>204.3410041841</c:v>
                </c:pt>
                <c:pt idx="2113">
                  <c:v>208.603556485355</c:v>
                </c:pt>
                <c:pt idx="2114">
                  <c:v>206.14539748953899</c:v>
                </c:pt>
                <c:pt idx="2115">
                  <c:v>207.086820083682</c:v>
                </c:pt>
                <c:pt idx="2116">
                  <c:v>205.91004184100399</c:v>
                </c:pt>
                <c:pt idx="2117">
                  <c:v>203.45188284518801</c:v>
                </c:pt>
                <c:pt idx="2118">
                  <c:v>205.177824267782</c:v>
                </c:pt>
                <c:pt idx="2119">
                  <c:v>205.387029288702</c:v>
                </c:pt>
                <c:pt idx="2120">
                  <c:v>206.537656903765</c:v>
                </c:pt>
                <c:pt idx="2121">
                  <c:v>203.73953974895301</c:v>
                </c:pt>
                <c:pt idx="2122">
                  <c:v>192.80857740585699</c:v>
                </c:pt>
                <c:pt idx="2123">
                  <c:v>191.65794979079399</c:v>
                </c:pt>
                <c:pt idx="2124">
                  <c:v>191.370292887029</c:v>
                </c:pt>
                <c:pt idx="2125">
                  <c:v>190.245815899581</c:v>
                </c:pt>
                <c:pt idx="2126">
                  <c:v>177.69351464435101</c:v>
                </c:pt>
                <c:pt idx="2127">
                  <c:v>190.010460251046</c:v>
                </c:pt>
                <c:pt idx="2128">
                  <c:v>184.07426778242601</c:v>
                </c:pt>
                <c:pt idx="2129">
                  <c:v>181.95606694560601</c:v>
                </c:pt>
                <c:pt idx="2130">
                  <c:v>188.15376569037599</c:v>
                </c:pt>
                <c:pt idx="2131">
                  <c:v>182.11297071129701</c:v>
                </c:pt>
                <c:pt idx="2132">
                  <c:v>179.36715481171501</c:v>
                </c:pt>
                <c:pt idx="2133">
                  <c:v>167.991631799163</c:v>
                </c:pt>
                <c:pt idx="2134">
                  <c:v>166.97175732217499</c:v>
                </c:pt>
                <c:pt idx="2135">
                  <c:v>171.99267782426699</c:v>
                </c:pt>
                <c:pt idx="2136">
                  <c:v>171.28661087866101</c:v>
                </c:pt>
                <c:pt idx="2137">
                  <c:v>175.54916317991601</c:v>
                </c:pt>
                <c:pt idx="2138">
                  <c:v>178.05962343096201</c:v>
                </c:pt>
                <c:pt idx="2139">
                  <c:v>177.22280334728001</c:v>
                </c:pt>
                <c:pt idx="2140">
                  <c:v>181.58995815899499</c:v>
                </c:pt>
                <c:pt idx="2141">
                  <c:v>184.64958158995799</c:v>
                </c:pt>
                <c:pt idx="2142">
                  <c:v>182.40062761506201</c:v>
                </c:pt>
                <c:pt idx="2143">
                  <c:v>183.211297071129</c:v>
                </c:pt>
                <c:pt idx="2144">
                  <c:v>184.88493723849299</c:v>
                </c:pt>
                <c:pt idx="2145">
                  <c:v>185.25104602510399</c:v>
                </c:pt>
                <c:pt idx="2146">
                  <c:v>187.16004184100399</c:v>
                </c:pt>
                <c:pt idx="2147">
                  <c:v>188.624476987447</c:v>
                </c:pt>
                <c:pt idx="2148">
                  <c:v>189.87970711297001</c:v>
                </c:pt>
                <c:pt idx="2149">
                  <c:v>189.56589958158901</c:v>
                </c:pt>
                <c:pt idx="2150">
                  <c:v>192.80857740585699</c:v>
                </c:pt>
                <c:pt idx="2151">
                  <c:v>192.49476987447599</c:v>
                </c:pt>
                <c:pt idx="2152">
                  <c:v>194.29916317991601</c:v>
                </c:pt>
                <c:pt idx="2153">
                  <c:v>192.39016736401601</c:v>
                </c:pt>
                <c:pt idx="2154">
                  <c:v>193.357740585774</c:v>
                </c:pt>
                <c:pt idx="2155">
                  <c:v>190.97803347280299</c:v>
                </c:pt>
                <c:pt idx="2156">
                  <c:v>185.80020920502</c:v>
                </c:pt>
                <c:pt idx="2157">
                  <c:v>190.21966527196599</c:v>
                </c:pt>
                <c:pt idx="2158">
                  <c:v>189.67050209204999</c:v>
                </c:pt>
                <c:pt idx="2159">
                  <c:v>192.20711297071099</c:v>
                </c:pt>
                <c:pt idx="2160">
                  <c:v>190.35041841004099</c:v>
                </c:pt>
                <c:pt idx="2161">
                  <c:v>187.05543933054301</c:v>
                </c:pt>
                <c:pt idx="2162">
                  <c:v>189.173640167364</c:v>
                </c:pt>
                <c:pt idx="2163">
                  <c:v>189.22594142259399</c:v>
                </c:pt>
                <c:pt idx="2164">
                  <c:v>186.192468619246</c:v>
                </c:pt>
                <c:pt idx="2165">
                  <c:v>185.14644351464401</c:v>
                </c:pt>
                <c:pt idx="2166">
                  <c:v>188.46757322175699</c:v>
                </c:pt>
                <c:pt idx="2167">
                  <c:v>189.04288702928801</c:v>
                </c:pt>
                <c:pt idx="2168">
                  <c:v>191.13493723849299</c:v>
                </c:pt>
                <c:pt idx="2169">
                  <c:v>188.44142259414201</c:v>
                </c:pt>
                <c:pt idx="2170">
                  <c:v>183.52510460251</c:v>
                </c:pt>
                <c:pt idx="2171">
                  <c:v>186.035564853556</c:v>
                </c:pt>
                <c:pt idx="2172">
                  <c:v>186.53242677824201</c:v>
                </c:pt>
                <c:pt idx="2173">
                  <c:v>183.81276150627599</c:v>
                </c:pt>
                <c:pt idx="2174">
                  <c:v>188.23221757322099</c:v>
                </c:pt>
                <c:pt idx="2175">
                  <c:v>190.89958158995799</c:v>
                </c:pt>
                <c:pt idx="2176">
                  <c:v>192.62552301255201</c:v>
                </c:pt>
                <c:pt idx="2177">
                  <c:v>194.29916317991601</c:v>
                </c:pt>
                <c:pt idx="2178">
                  <c:v>195.97280334728001</c:v>
                </c:pt>
                <c:pt idx="2179">
                  <c:v>199.86924686192401</c:v>
                </c:pt>
                <c:pt idx="2180">
                  <c:v>201.438284518828</c:v>
                </c:pt>
                <c:pt idx="2181">
                  <c:v>200.18305439330501</c:v>
                </c:pt>
                <c:pt idx="2182">
                  <c:v>202.27510460251</c:v>
                </c:pt>
                <c:pt idx="2183">
                  <c:v>198.770920502092</c:v>
                </c:pt>
                <c:pt idx="2184">
                  <c:v>203.21652719665201</c:v>
                </c:pt>
                <c:pt idx="2185">
                  <c:v>206.66841004184101</c:v>
                </c:pt>
                <c:pt idx="2186">
                  <c:v>210.77405857740499</c:v>
                </c:pt>
                <c:pt idx="2187">
                  <c:v>213.023012552301</c:v>
                </c:pt>
                <c:pt idx="2188">
                  <c:v>209.30962343096201</c:v>
                </c:pt>
                <c:pt idx="2189">
                  <c:v>210.14644351464401</c:v>
                </c:pt>
                <c:pt idx="2190">
                  <c:v>216.29184100418399</c:v>
                </c:pt>
                <c:pt idx="2191">
                  <c:v>224.843096234309</c:v>
                </c:pt>
                <c:pt idx="2192">
                  <c:v>225.78451882845101</c:v>
                </c:pt>
                <c:pt idx="2193">
                  <c:v>223.11715481171501</c:v>
                </c:pt>
                <c:pt idx="2194">
                  <c:v>224.16317991631701</c:v>
                </c:pt>
                <c:pt idx="2195">
                  <c:v>222.254184100418</c:v>
                </c:pt>
                <c:pt idx="2196">
                  <c:v>229.733263598326</c:v>
                </c:pt>
                <c:pt idx="2197">
                  <c:v>281.17154811715397</c:v>
                </c:pt>
                <c:pt idx="2198">
                  <c:v>288.28451882845098</c:v>
                </c:pt>
                <c:pt idx="2199">
                  <c:v>298.06485355648499</c:v>
                </c:pt>
                <c:pt idx="2200">
                  <c:v>301.30753138075301</c:v>
                </c:pt>
                <c:pt idx="2201">
                  <c:v>309.048117154811</c:v>
                </c:pt>
                <c:pt idx="2202">
                  <c:v>293.95920502092002</c:v>
                </c:pt>
                <c:pt idx="2203">
                  <c:v>294.90062761506198</c:v>
                </c:pt>
                <c:pt idx="2204">
                  <c:v>285.17259414225902</c:v>
                </c:pt>
                <c:pt idx="2205">
                  <c:v>293.41004184100399</c:v>
                </c:pt>
                <c:pt idx="2206">
                  <c:v>289.01673640167297</c:v>
                </c:pt>
                <c:pt idx="2207">
                  <c:v>289.696652719665</c:v>
                </c:pt>
                <c:pt idx="2208">
                  <c:v>289.38284518828402</c:v>
                </c:pt>
                <c:pt idx="2209">
                  <c:v>288.83368200836799</c:v>
                </c:pt>
                <c:pt idx="2210">
                  <c:v>283.10669456066898</c:v>
                </c:pt>
                <c:pt idx="2211">
                  <c:v>280.93619246861903</c:v>
                </c:pt>
                <c:pt idx="2212">
                  <c:v>276.88284518828402</c:v>
                </c:pt>
                <c:pt idx="2213">
                  <c:v>280.46548117154799</c:v>
                </c:pt>
                <c:pt idx="2214">
                  <c:v>281.694560669456</c:v>
                </c:pt>
                <c:pt idx="2215">
                  <c:v>282.68828451882803</c:v>
                </c:pt>
                <c:pt idx="2216">
                  <c:v>279.81171548117101</c:v>
                </c:pt>
                <c:pt idx="2217">
                  <c:v>276.30753138075301</c:v>
                </c:pt>
                <c:pt idx="2218">
                  <c:v>278.870292887029</c:v>
                </c:pt>
                <c:pt idx="2219">
                  <c:v>272.93410041841003</c:v>
                </c:pt>
                <c:pt idx="2220">
                  <c:v>273.82322175732202</c:v>
                </c:pt>
                <c:pt idx="2221">
                  <c:v>272.46338912133803</c:v>
                </c:pt>
                <c:pt idx="2222">
                  <c:v>273.27405857740501</c:v>
                </c:pt>
                <c:pt idx="2223">
                  <c:v>273.19560669456001</c:v>
                </c:pt>
                <c:pt idx="2224">
                  <c:v>270.10983263598303</c:v>
                </c:pt>
                <c:pt idx="2225">
                  <c:v>261.45397489539698</c:v>
                </c:pt>
                <c:pt idx="2226">
                  <c:v>260.95711297071102</c:v>
                </c:pt>
                <c:pt idx="2227">
                  <c:v>262.63075313807502</c:v>
                </c:pt>
                <c:pt idx="2228">
                  <c:v>261.89853556485298</c:v>
                </c:pt>
                <c:pt idx="2229">
                  <c:v>259.02196652719601</c:v>
                </c:pt>
                <c:pt idx="2230">
                  <c:v>261.11401673640103</c:v>
                </c:pt>
                <c:pt idx="2231">
                  <c:v>265.66422594142199</c:v>
                </c:pt>
                <c:pt idx="2232">
                  <c:v>270.84205020920501</c:v>
                </c:pt>
                <c:pt idx="2233">
                  <c:v>269.952928870292</c:v>
                </c:pt>
                <c:pt idx="2234">
                  <c:v>268.98535564853501</c:v>
                </c:pt>
                <c:pt idx="2235">
                  <c:v>268.30543933054298</c:v>
                </c:pt>
                <c:pt idx="2236">
                  <c:v>270.68514644351399</c:v>
                </c:pt>
                <c:pt idx="2237">
                  <c:v>271.23430962343002</c:v>
                </c:pt>
                <c:pt idx="2238">
                  <c:v>272.38493723849302</c:v>
                </c:pt>
                <c:pt idx="2239">
                  <c:v>270.16213389121299</c:v>
                </c:pt>
                <c:pt idx="2240">
                  <c:v>268.279288702928</c:v>
                </c:pt>
                <c:pt idx="2241">
                  <c:v>267.46861924686101</c:v>
                </c:pt>
                <c:pt idx="2242">
                  <c:v>265.55962343096201</c:v>
                </c:pt>
                <c:pt idx="2243">
                  <c:v>261.61087866108699</c:v>
                </c:pt>
                <c:pt idx="2244">
                  <c:v>261.24476987447599</c:v>
                </c:pt>
                <c:pt idx="2245">
                  <c:v>269.273012552301</c:v>
                </c:pt>
                <c:pt idx="2246">
                  <c:v>263.41527196652697</c:v>
                </c:pt>
                <c:pt idx="2247">
                  <c:v>268.17468619246802</c:v>
                </c:pt>
                <c:pt idx="2248">
                  <c:v>267.54707112970698</c:v>
                </c:pt>
                <c:pt idx="2249">
                  <c:v>268.90690376569</c:v>
                </c:pt>
                <c:pt idx="2250">
                  <c:v>264.853556485355</c:v>
                </c:pt>
                <c:pt idx="2251">
                  <c:v>269.14225941422501</c:v>
                </c:pt>
                <c:pt idx="2252">
                  <c:v>266.448744769874</c:v>
                </c:pt>
                <c:pt idx="2253">
                  <c:v>264.82740585774002</c:v>
                </c:pt>
                <c:pt idx="2254">
                  <c:v>264.59205020920501</c:v>
                </c:pt>
                <c:pt idx="2255">
                  <c:v>258.47280334727998</c:v>
                </c:pt>
                <c:pt idx="2256">
                  <c:v>266.34414225941401</c:v>
                </c:pt>
                <c:pt idx="2257">
                  <c:v>267.49476987447599</c:v>
                </c:pt>
                <c:pt idx="2258">
                  <c:v>258.28974895397403</c:v>
                </c:pt>
                <c:pt idx="2259">
                  <c:v>264.61820083681999</c:v>
                </c:pt>
                <c:pt idx="2260">
                  <c:v>256.38075313807502</c:v>
                </c:pt>
                <c:pt idx="2261">
                  <c:v>262.55230125523002</c:v>
                </c:pt>
                <c:pt idx="2262">
                  <c:v>264.38284518828402</c:v>
                </c:pt>
                <c:pt idx="2263">
                  <c:v>265.76882845188197</c:v>
                </c:pt>
                <c:pt idx="2264">
                  <c:v>267.233263598326</c:v>
                </c:pt>
                <c:pt idx="2265">
                  <c:v>270.89435146443498</c:v>
                </c:pt>
                <c:pt idx="2266">
                  <c:v>277.64121338912099</c:v>
                </c:pt>
                <c:pt idx="2267">
                  <c:v>283.603556485355</c:v>
                </c:pt>
                <c:pt idx="2268">
                  <c:v>259.38807531380701</c:v>
                </c:pt>
                <c:pt idx="2269">
                  <c:v>263.702928870292</c:v>
                </c:pt>
                <c:pt idx="2270">
                  <c:v>265.08891213389097</c:v>
                </c:pt>
                <c:pt idx="2271">
                  <c:v>262.23849372384899</c:v>
                </c:pt>
                <c:pt idx="2272">
                  <c:v>264.330543933054</c:v>
                </c:pt>
                <c:pt idx="2273">
                  <c:v>265.76882845188197</c:v>
                </c:pt>
                <c:pt idx="2274">
                  <c:v>267.78242677824198</c:v>
                </c:pt>
                <c:pt idx="2275">
                  <c:v>272.07112970711199</c:v>
                </c:pt>
                <c:pt idx="2276">
                  <c:v>268.25313807531302</c:v>
                </c:pt>
                <c:pt idx="2277">
                  <c:v>270.580543933054</c:v>
                </c:pt>
                <c:pt idx="2278">
                  <c:v>274.529288702928</c:v>
                </c:pt>
                <c:pt idx="2279">
                  <c:v>261.53242677824198</c:v>
                </c:pt>
                <c:pt idx="2280">
                  <c:v>264.12133891213301</c:v>
                </c:pt>
                <c:pt idx="2281">
                  <c:v>264.01673640167297</c:v>
                </c:pt>
                <c:pt idx="2282">
                  <c:v>261.506276150627</c:v>
                </c:pt>
                <c:pt idx="2283">
                  <c:v>260.38179916317898</c:v>
                </c:pt>
                <c:pt idx="2284">
                  <c:v>258.36820083681999</c:v>
                </c:pt>
                <c:pt idx="2285">
                  <c:v>262.42154811715397</c:v>
                </c:pt>
                <c:pt idx="2286">
                  <c:v>256.09309623430897</c:v>
                </c:pt>
                <c:pt idx="2287">
                  <c:v>258.05439330543902</c:v>
                </c:pt>
                <c:pt idx="2288">
                  <c:v>261.48012552301202</c:v>
                </c:pt>
                <c:pt idx="2289">
                  <c:v>261.506276150627</c:v>
                </c:pt>
                <c:pt idx="2290">
                  <c:v>263.023012552301</c:v>
                </c:pt>
                <c:pt idx="2291">
                  <c:v>260.56485355648499</c:v>
                </c:pt>
                <c:pt idx="2292">
                  <c:v>267.10251046025098</c:v>
                </c:pt>
                <c:pt idx="2293">
                  <c:v>269.40376569037602</c:v>
                </c:pt>
                <c:pt idx="2294">
                  <c:v>283.81276150627599</c:v>
                </c:pt>
                <c:pt idx="2295">
                  <c:v>295.47594142259402</c:v>
                </c:pt>
                <c:pt idx="2296">
                  <c:v>285.17259414225902</c:v>
                </c:pt>
                <c:pt idx="2297">
                  <c:v>280.72698744769798</c:v>
                </c:pt>
                <c:pt idx="2298">
                  <c:v>280.75313807531302</c:v>
                </c:pt>
                <c:pt idx="2299">
                  <c:v>291.26569037656901</c:v>
                </c:pt>
                <c:pt idx="2300">
                  <c:v>294.06380753138001</c:v>
                </c:pt>
                <c:pt idx="2301">
                  <c:v>290.58577405857699</c:v>
                </c:pt>
                <c:pt idx="2302">
                  <c:v>295.99895397489502</c:v>
                </c:pt>
                <c:pt idx="2303">
                  <c:v>298.61401673640103</c:v>
                </c:pt>
                <c:pt idx="2304">
                  <c:v>300.679916317991</c:v>
                </c:pt>
                <c:pt idx="2305">
                  <c:v>297.56799163179898</c:v>
                </c:pt>
                <c:pt idx="2306">
                  <c:v>298.64016736401601</c:v>
                </c:pt>
                <c:pt idx="2307">
                  <c:v>303.45188284518798</c:v>
                </c:pt>
                <c:pt idx="2308">
                  <c:v>309.41422594142199</c:v>
                </c:pt>
                <c:pt idx="2309">
                  <c:v>309.07426778242598</c:v>
                </c:pt>
                <c:pt idx="2310">
                  <c:v>314.14748953974799</c:v>
                </c:pt>
                <c:pt idx="2311">
                  <c:v>317.70397489539698</c:v>
                </c:pt>
                <c:pt idx="2312">
                  <c:v>315.63807531380701</c:v>
                </c:pt>
                <c:pt idx="2313">
                  <c:v>308.52510460251</c:v>
                </c:pt>
                <c:pt idx="2314">
                  <c:v>313.75523012552298</c:v>
                </c:pt>
                <c:pt idx="2315">
                  <c:v>315.21966527196599</c:v>
                </c:pt>
                <c:pt idx="2316">
                  <c:v>322.59414225941401</c:v>
                </c:pt>
                <c:pt idx="2317">
                  <c:v>335.04184100418399</c:v>
                </c:pt>
                <c:pt idx="2318">
                  <c:v>335.48640167363999</c:v>
                </c:pt>
                <c:pt idx="2319">
                  <c:v>323.98012552301202</c:v>
                </c:pt>
                <c:pt idx="2320">
                  <c:v>325.86297071129701</c:v>
                </c:pt>
                <c:pt idx="2321">
                  <c:v>310.25104602510402</c:v>
                </c:pt>
                <c:pt idx="2322">
                  <c:v>297.43723849372299</c:v>
                </c:pt>
                <c:pt idx="2323">
                  <c:v>314.408995815899</c:v>
                </c:pt>
                <c:pt idx="2324">
                  <c:v>308.31589958158901</c:v>
                </c:pt>
                <c:pt idx="2325">
                  <c:v>306.17154811715397</c:v>
                </c:pt>
                <c:pt idx="2326">
                  <c:v>367.44246861924597</c:v>
                </c:pt>
                <c:pt idx="2327">
                  <c:v>321.99267782426699</c:v>
                </c:pt>
                <c:pt idx="2328">
                  <c:v>324.26778242677801</c:v>
                </c:pt>
                <c:pt idx="2329">
                  <c:v>312.44769874476901</c:v>
                </c:pt>
                <c:pt idx="2330">
                  <c:v>318.90690376569</c:v>
                </c:pt>
                <c:pt idx="2331">
                  <c:v>320.89435146443498</c:v>
                </c:pt>
                <c:pt idx="2332">
                  <c:v>328.60878661087798</c:v>
                </c:pt>
                <c:pt idx="2333">
                  <c:v>326.30753138075301</c:v>
                </c:pt>
                <c:pt idx="2334">
                  <c:v>335.17259414225902</c:v>
                </c:pt>
                <c:pt idx="2335">
                  <c:v>332.66213389121299</c:v>
                </c:pt>
                <c:pt idx="2336">
                  <c:v>344.14225941422501</c:v>
                </c:pt>
                <c:pt idx="2337">
                  <c:v>340.71652719665201</c:v>
                </c:pt>
                <c:pt idx="2338">
                  <c:v>336.270920502092</c:v>
                </c:pt>
                <c:pt idx="2339">
                  <c:v>334.754184100418</c:v>
                </c:pt>
                <c:pt idx="2340">
                  <c:v>336.92468619246802</c:v>
                </c:pt>
                <c:pt idx="2341">
                  <c:v>336.53242677824198</c:v>
                </c:pt>
                <c:pt idx="2342">
                  <c:v>334.96338912133803</c:v>
                </c:pt>
                <c:pt idx="2343">
                  <c:v>338.702928870292</c:v>
                </c:pt>
                <c:pt idx="2344">
                  <c:v>344.08995815899499</c:v>
                </c:pt>
                <c:pt idx="2345">
                  <c:v>346.91422594142199</c:v>
                </c:pt>
                <c:pt idx="2346">
                  <c:v>345.52824267782398</c:v>
                </c:pt>
                <c:pt idx="2347">
                  <c:v>348.19560669456001</c:v>
                </c:pt>
                <c:pt idx="2348">
                  <c:v>345.37133891213301</c:v>
                </c:pt>
                <c:pt idx="2349">
                  <c:v>347.43723849372299</c:v>
                </c:pt>
                <c:pt idx="2350">
                  <c:v>352.876569037656</c:v>
                </c:pt>
                <c:pt idx="2351">
                  <c:v>356.223849372384</c:v>
                </c:pt>
                <c:pt idx="2352">
                  <c:v>352.27510460251</c:v>
                </c:pt>
                <c:pt idx="2353">
                  <c:v>348.58786610878599</c:v>
                </c:pt>
                <c:pt idx="2354">
                  <c:v>362.26464435146403</c:v>
                </c:pt>
                <c:pt idx="2355">
                  <c:v>357.13912133891199</c:v>
                </c:pt>
                <c:pt idx="2356">
                  <c:v>355.72698744769798</c:v>
                </c:pt>
                <c:pt idx="2357">
                  <c:v>356.38075313807502</c:v>
                </c:pt>
                <c:pt idx="2358">
                  <c:v>359.02196652719601</c:v>
                </c:pt>
                <c:pt idx="2359">
                  <c:v>360.30334728033398</c:v>
                </c:pt>
                <c:pt idx="2360">
                  <c:v>359.10041841004102</c:v>
                </c:pt>
                <c:pt idx="2361">
                  <c:v>360.46025104602501</c:v>
                </c:pt>
                <c:pt idx="2362">
                  <c:v>360.80020920502</c:v>
                </c:pt>
                <c:pt idx="2363">
                  <c:v>363.67677824267702</c:v>
                </c:pt>
                <c:pt idx="2364">
                  <c:v>357.374476987447</c:v>
                </c:pt>
                <c:pt idx="2365">
                  <c:v>375.96757322175699</c:v>
                </c:pt>
                <c:pt idx="2366">
                  <c:v>370.658995815899</c:v>
                </c:pt>
                <c:pt idx="2367">
                  <c:v>369.84832635983201</c:v>
                </c:pt>
                <c:pt idx="2368">
                  <c:v>372.59414225941401</c:v>
                </c:pt>
                <c:pt idx="2369">
                  <c:v>356.27615062761498</c:v>
                </c:pt>
                <c:pt idx="2370">
                  <c:v>346.96652719665201</c:v>
                </c:pt>
                <c:pt idx="2371">
                  <c:v>353.45188284518798</c:v>
                </c:pt>
                <c:pt idx="2372">
                  <c:v>359.25732217573199</c:v>
                </c:pt>
                <c:pt idx="2373">
                  <c:v>357.24372384937197</c:v>
                </c:pt>
                <c:pt idx="2374">
                  <c:v>348.69246861924597</c:v>
                </c:pt>
                <c:pt idx="2375">
                  <c:v>355.23012552301202</c:v>
                </c:pt>
                <c:pt idx="2376">
                  <c:v>346.52196652719601</c:v>
                </c:pt>
                <c:pt idx="2377">
                  <c:v>335.09414225941401</c:v>
                </c:pt>
                <c:pt idx="2378">
                  <c:v>329.70711297071102</c:v>
                </c:pt>
                <c:pt idx="2379">
                  <c:v>334.20502092050202</c:v>
                </c:pt>
                <c:pt idx="2380">
                  <c:v>327.61506276150601</c:v>
                </c:pt>
                <c:pt idx="2381">
                  <c:v>328.347280334728</c:v>
                </c:pt>
                <c:pt idx="2382">
                  <c:v>324.529288702928</c:v>
                </c:pt>
                <c:pt idx="2383">
                  <c:v>328.79184100418399</c:v>
                </c:pt>
                <c:pt idx="2384">
                  <c:v>327.30125523012498</c:v>
                </c:pt>
                <c:pt idx="2385">
                  <c:v>327.14435146443498</c:v>
                </c:pt>
                <c:pt idx="2386">
                  <c:v>325.96757322175699</c:v>
                </c:pt>
                <c:pt idx="2387">
                  <c:v>330.96234309623401</c:v>
                </c:pt>
                <c:pt idx="2388">
                  <c:v>338.41527196652697</c:v>
                </c:pt>
                <c:pt idx="2389">
                  <c:v>460.56485355648499</c:v>
                </c:pt>
                <c:pt idx="2390">
                  <c:v>410.14644351464398</c:v>
                </c:pt>
                <c:pt idx="2391">
                  <c:v>418.33158995815802</c:v>
                </c:pt>
                <c:pt idx="2392">
                  <c:v>428.76569037656901</c:v>
                </c:pt>
                <c:pt idx="2393">
                  <c:v>423.30020920502</c:v>
                </c:pt>
                <c:pt idx="2394">
                  <c:v>419.90062761506198</c:v>
                </c:pt>
                <c:pt idx="2395">
                  <c:v>423.11715481171501</c:v>
                </c:pt>
                <c:pt idx="2396">
                  <c:v>422.46338912133803</c:v>
                </c:pt>
                <c:pt idx="2397">
                  <c:v>419.03765690376503</c:v>
                </c:pt>
                <c:pt idx="2398">
                  <c:v>417.93933054393301</c:v>
                </c:pt>
                <c:pt idx="2399">
                  <c:v>414.80125523012498</c:v>
                </c:pt>
                <c:pt idx="2400">
                  <c:v>411.48012552301202</c:v>
                </c:pt>
                <c:pt idx="2401">
                  <c:v>400.444560669456</c:v>
                </c:pt>
                <c:pt idx="2402">
                  <c:v>369.22071129707098</c:v>
                </c:pt>
                <c:pt idx="2403">
                  <c:v>379.60251046025098</c:v>
                </c:pt>
                <c:pt idx="2404">
                  <c:v>387.68305439330499</c:v>
                </c:pt>
                <c:pt idx="2405">
                  <c:v>389.43514644351399</c:v>
                </c:pt>
                <c:pt idx="2406">
                  <c:v>380.49163179916297</c:v>
                </c:pt>
                <c:pt idx="2407">
                  <c:v>383.080543933054</c:v>
                </c:pt>
                <c:pt idx="2408">
                  <c:v>370.00523012552298</c:v>
                </c:pt>
                <c:pt idx="2409">
                  <c:v>359.30962343096201</c:v>
                </c:pt>
                <c:pt idx="2410">
                  <c:v>361.79393305439299</c:v>
                </c:pt>
                <c:pt idx="2411">
                  <c:v>360.69560669456001</c:v>
                </c:pt>
                <c:pt idx="2412">
                  <c:v>359.78033472803298</c:v>
                </c:pt>
                <c:pt idx="2413">
                  <c:v>358.31589958158901</c:v>
                </c:pt>
                <c:pt idx="2414">
                  <c:v>363.83368200836799</c:v>
                </c:pt>
                <c:pt idx="2415">
                  <c:v>367.12866108786602</c:v>
                </c:pt>
                <c:pt idx="2416">
                  <c:v>356.11924686192401</c:v>
                </c:pt>
                <c:pt idx="2417">
                  <c:v>362.52615062761498</c:v>
                </c:pt>
                <c:pt idx="2418">
                  <c:v>372.698744769874</c:v>
                </c:pt>
                <c:pt idx="2419">
                  <c:v>382.08682008368203</c:v>
                </c:pt>
                <c:pt idx="2420">
                  <c:v>370.423640167364</c:v>
                </c:pt>
                <c:pt idx="2421">
                  <c:v>371.91422594142199</c:v>
                </c:pt>
                <c:pt idx="2422">
                  <c:v>373.32635983263498</c:v>
                </c:pt>
                <c:pt idx="2423">
                  <c:v>371.33891213389097</c:v>
                </c:pt>
                <c:pt idx="2424">
                  <c:v>367.39016736401601</c:v>
                </c:pt>
                <c:pt idx="2425">
                  <c:v>355.30857740585702</c:v>
                </c:pt>
                <c:pt idx="2426">
                  <c:v>347.72489539748898</c:v>
                </c:pt>
                <c:pt idx="2427">
                  <c:v>358.05439330543902</c:v>
                </c:pt>
                <c:pt idx="2428">
                  <c:v>350.49686192468602</c:v>
                </c:pt>
                <c:pt idx="2429">
                  <c:v>350.41841004184101</c:v>
                </c:pt>
                <c:pt idx="2430">
                  <c:v>354.027196652719</c:v>
                </c:pt>
                <c:pt idx="2431">
                  <c:v>363.38912133891199</c:v>
                </c:pt>
                <c:pt idx="2432">
                  <c:v>350.28765690376503</c:v>
                </c:pt>
                <c:pt idx="2433">
                  <c:v>323.71861924686101</c:v>
                </c:pt>
                <c:pt idx="2434">
                  <c:v>331.851464435146</c:v>
                </c:pt>
                <c:pt idx="2435">
                  <c:v>334.832635983263</c:v>
                </c:pt>
                <c:pt idx="2436">
                  <c:v>342.65167364016702</c:v>
                </c:pt>
                <c:pt idx="2437">
                  <c:v>327.56276150627599</c:v>
                </c:pt>
                <c:pt idx="2438">
                  <c:v>321.626569037656</c:v>
                </c:pt>
                <c:pt idx="2439">
                  <c:v>323.37866108786602</c:v>
                </c:pt>
                <c:pt idx="2440">
                  <c:v>328.32112970711199</c:v>
                </c:pt>
                <c:pt idx="2441">
                  <c:v>327.22280334727998</c:v>
                </c:pt>
                <c:pt idx="2442">
                  <c:v>321.39121338912099</c:v>
                </c:pt>
                <c:pt idx="2443">
                  <c:v>320.44979079497898</c:v>
                </c:pt>
                <c:pt idx="2444">
                  <c:v>318.75</c:v>
                </c:pt>
                <c:pt idx="2445">
                  <c:v>329.733263598326</c:v>
                </c:pt>
                <c:pt idx="2446">
                  <c:v>327.58891213389097</c:v>
                </c:pt>
                <c:pt idx="2447">
                  <c:v>327.69351464435101</c:v>
                </c:pt>
                <c:pt idx="2448">
                  <c:v>338.44142259414201</c:v>
                </c:pt>
                <c:pt idx="2449">
                  <c:v>337.21234309623401</c:v>
                </c:pt>
                <c:pt idx="2450">
                  <c:v>336.29707112970698</c:v>
                </c:pt>
                <c:pt idx="2451">
                  <c:v>340.847280334728</c:v>
                </c:pt>
                <c:pt idx="2452">
                  <c:v>341.29184100418399</c:v>
                </c:pt>
                <c:pt idx="2453">
                  <c:v>301.43828451882803</c:v>
                </c:pt>
                <c:pt idx="2454">
                  <c:v>342.10251046025098</c:v>
                </c:pt>
                <c:pt idx="2455">
                  <c:v>347.04497907949701</c:v>
                </c:pt>
                <c:pt idx="2456">
                  <c:v>338.12761506276098</c:v>
                </c:pt>
                <c:pt idx="2457">
                  <c:v>351.43828451882803</c:v>
                </c:pt>
                <c:pt idx="2458">
                  <c:v>342.18096234309598</c:v>
                </c:pt>
                <c:pt idx="2459">
                  <c:v>346.36506276150601</c:v>
                </c:pt>
                <c:pt idx="2460">
                  <c:v>340.14121338912099</c:v>
                </c:pt>
                <c:pt idx="2461">
                  <c:v>323.30020920502</c:v>
                </c:pt>
                <c:pt idx="2462">
                  <c:v>321.49581589958098</c:v>
                </c:pt>
                <c:pt idx="2463">
                  <c:v>331.38075313807502</c:v>
                </c:pt>
                <c:pt idx="2464">
                  <c:v>331.14539748953899</c:v>
                </c:pt>
                <c:pt idx="2465">
                  <c:v>337.81380753138001</c:v>
                </c:pt>
                <c:pt idx="2466">
                  <c:v>330.54393305439299</c:v>
                </c:pt>
                <c:pt idx="2467">
                  <c:v>345.08368200836799</c:v>
                </c:pt>
                <c:pt idx="2468">
                  <c:v>354.733263598326</c:v>
                </c:pt>
                <c:pt idx="2469">
                  <c:v>357.40062761506198</c:v>
                </c:pt>
                <c:pt idx="2470">
                  <c:v>350.26150627614999</c:v>
                </c:pt>
                <c:pt idx="2471">
                  <c:v>359.07426778242598</c:v>
                </c:pt>
                <c:pt idx="2472">
                  <c:v>357.47907949790698</c:v>
                </c:pt>
                <c:pt idx="2473">
                  <c:v>347.75104602510402</c:v>
                </c:pt>
                <c:pt idx="2474">
                  <c:v>353.16422594142199</c:v>
                </c:pt>
                <c:pt idx="2475">
                  <c:v>348.61401673640103</c:v>
                </c:pt>
                <c:pt idx="2476">
                  <c:v>347.96025104602501</c:v>
                </c:pt>
                <c:pt idx="2477">
                  <c:v>345.99895397489502</c:v>
                </c:pt>
                <c:pt idx="2478">
                  <c:v>340.69037656903703</c:v>
                </c:pt>
                <c:pt idx="2479">
                  <c:v>334.38807531380701</c:v>
                </c:pt>
                <c:pt idx="2480">
                  <c:v>335.198744769874</c:v>
                </c:pt>
                <c:pt idx="2481">
                  <c:v>338.83368200836799</c:v>
                </c:pt>
                <c:pt idx="2482">
                  <c:v>341.13493723849302</c:v>
                </c:pt>
                <c:pt idx="2483">
                  <c:v>343.22698744769798</c:v>
                </c:pt>
                <c:pt idx="2484">
                  <c:v>337.97071129707098</c:v>
                </c:pt>
                <c:pt idx="2485">
                  <c:v>345.34518828451797</c:v>
                </c:pt>
                <c:pt idx="2486">
                  <c:v>352.74581589958098</c:v>
                </c:pt>
                <c:pt idx="2487">
                  <c:v>356.98221757322102</c:v>
                </c:pt>
                <c:pt idx="2488">
                  <c:v>350.15690376569</c:v>
                </c:pt>
                <c:pt idx="2489">
                  <c:v>337.55230125523002</c:v>
                </c:pt>
                <c:pt idx="2490">
                  <c:v>349.34623430962301</c:v>
                </c:pt>
                <c:pt idx="2491">
                  <c:v>338.101464435146</c:v>
                </c:pt>
                <c:pt idx="2492">
                  <c:v>334.07426778242598</c:v>
                </c:pt>
                <c:pt idx="2493">
                  <c:v>332.66213389121299</c:v>
                </c:pt>
                <c:pt idx="2494">
                  <c:v>328.97489539748898</c:v>
                </c:pt>
                <c:pt idx="2495">
                  <c:v>329.94246861924597</c:v>
                </c:pt>
                <c:pt idx="2496">
                  <c:v>322.43723849372299</c:v>
                </c:pt>
                <c:pt idx="2497">
                  <c:v>311.19246861924597</c:v>
                </c:pt>
                <c:pt idx="2498">
                  <c:v>310.120292887029</c:v>
                </c:pt>
                <c:pt idx="2499">
                  <c:v>324.973849372384</c:v>
                </c:pt>
                <c:pt idx="2500">
                  <c:v>316.31799163179898</c:v>
                </c:pt>
                <c:pt idx="2501">
                  <c:v>327.82426778242598</c:v>
                </c:pt>
                <c:pt idx="2502">
                  <c:v>309.57112970711199</c:v>
                </c:pt>
                <c:pt idx="2503">
                  <c:v>310.64330543932999</c:v>
                </c:pt>
                <c:pt idx="2504">
                  <c:v>315.06276150627599</c:v>
                </c:pt>
                <c:pt idx="2505">
                  <c:v>316.81485355648499</c:v>
                </c:pt>
                <c:pt idx="2506">
                  <c:v>327.798117154811</c:v>
                </c:pt>
                <c:pt idx="2507">
                  <c:v>328.26882845188197</c:v>
                </c:pt>
                <c:pt idx="2508">
                  <c:v>327.01359832635899</c:v>
                </c:pt>
                <c:pt idx="2509">
                  <c:v>316.03033472803298</c:v>
                </c:pt>
                <c:pt idx="2510">
                  <c:v>327.45815899581498</c:v>
                </c:pt>
                <c:pt idx="2511">
                  <c:v>331.851464435146</c:v>
                </c:pt>
                <c:pt idx="2512">
                  <c:v>343.69769874476901</c:v>
                </c:pt>
                <c:pt idx="2513">
                  <c:v>316.004184100418</c:v>
                </c:pt>
                <c:pt idx="2514">
                  <c:v>323.56171548117101</c:v>
                </c:pt>
                <c:pt idx="2515">
                  <c:v>319.69142259414201</c:v>
                </c:pt>
                <c:pt idx="2516">
                  <c:v>313.80753138075301</c:v>
                </c:pt>
              </c:numCache>
            </c:numRef>
          </c:val>
          <c:smooth val="0"/>
        </c:ser>
        <c:dLbls>
          <c:showLegendKey val="0"/>
          <c:showVal val="0"/>
          <c:showCatName val="0"/>
          <c:showSerName val="0"/>
          <c:showPercent val="0"/>
          <c:showBubbleSize val="0"/>
        </c:dLbls>
        <c:marker val="1"/>
        <c:smooth val="0"/>
        <c:axId val="226403072"/>
        <c:axId val="226404608"/>
      </c:lineChart>
      <c:lineChart>
        <c:grouping val="standard"/>
        <c:varyColors val="0"/>
        <c:ser>
          <c:idx val="1"/>
          <c:order val="1"/>
          <c:tx>
            <c:v>Personal Products</c:v>
          </c:tx>
          <c:spPr>
            <a:ln w="38100"/>
          </c:spPr>
          <c:marker>
            <c:symbol val="none"/>
          </c:marker>
          <c:cat>
            <c:numRef>
              <c:f>'1 - Chart Data'!$A$2:$A$2518</c:f>
              <c:numCache>
                <c:formatCode>[$-409]mmm\-dd\-yyyy;@</c:formatCode>
                <c:ptCount val="2517"/>
                <c:pt idx="0">
                  <c:v>38755</c:v>
                </c:pt>
                <c:pt idx="1">
                  <c:v>38756</c:v>
                </c:pt>
                <c:pt idx="2">
                  <c:v>38757</c:v>
                </c:pt>
                <c:pt idx="3">
                  <c:v>38758</c:v>
                </c:pt>
                <c:pt idx="4">
                  <c:v>38761</c:v>
                </c:pt>
                <c:pt idx="5">
                  <c:v>38762</c:v>
                </c:pt>
                <c:pt idx="6">
                  <c:v>38763</c:v>
                </c:pt>
                <c:pt idx="7">
                  <c:v>38764</c:v>
                </c:pt>
                <c:pt idx="8">
                  <c:v>38765</c:v>
                </c:pt>
                <c:pt idx="9">
                  <c:v>38769</c:v>
                </c:pt>
                <c:pt idx="10">
                  <c:v>38770</c:v>
                </c:pt>
                <c:pt idx="11">
                  <c:v>38771</c:v>
                </c:pt>
                <c:pt idx="12">
                  <c:v>38772</c:v>
                </c:pt>
                <c:pt idx="13">
                  <c:v>38775</c:v>
                </c:pt>
                <c:pt idx="14">
                  <c:v>38776</c:v>
                </c:pt>
                <c:pt idx="15">
                  <c:v>38777</c:v>
                </c:pt>
                <c:pt idx="16">
                  <c:v>38778</c:v>
                </c:pt>
                <c:pt idx="17">
                  <c:v>38779</c:v>
                </c:pt>
                <c:pt idx="18">
                  <c:v>38782</c:v>
                </c:pt>
                <c:pt idx="19">
                  <c:v>38783</c:v>
                </c:pt>
                <c:pt idx="20">
                  <c:v>38784</c:v>
                </c:pt>
                <c:pt idx="21">
                  <c:v>38785</c:v>
                </c:pt>
                <c:pt idx="22">
                  <c:v>38786</c:v>
                </c:pt>
                <c:pt idx="23">
                  <c:v>38789</c:v>
                </c:pt>
                <c:pt idx="24">
                  <c:v>38790</c:v>
                </c:pt>
                <c:pt idx="25">
                  <c:v>38791</c:v>
                </c:pt>
                <c:pt idx="26">
                  <c:v>38792</c:v>
                </c:pt>
                <c:pt idx="27">
                  <c:v>38793</c:v>
                </c:pt>
                <c:pt idx="28">
                  <c:v>38796</c:v>
                </c:pt>
                <c:pt idx="29">
                  <c:v>38797</c:v>
                </c:pt>
                <c:pt idx="30">
                  <c:v>38798</c:v>
                </c:pt>
                <c:pt idx="31">
                  <c:v>38799</c:v>
                </c:pt>
                <c:pt idx="32">
                  <c:v>38800</c:v>
                </c:pt>
                <c:pt idx="33">
                  <c:v>38803</c:v>
                </c:pt>
                <c:pt idx="34">
                  <c:v>38804</c:v>
                </c:pt>
                <c:pt idx="35">
                  <c:v>38805</c:v>
                </c:pt>
                <c:pt idx="36">
                  <c:v>38806</c:v>
                </c:pt>
                <c:pt idx="37">
                  <c:v>38807</c:v>
                </c:pt>
                <c:pt idx="38">
                  <c:v>38810</c:v>
                </c:pt>
                <c:pt idx="39">
                  <c:v>38811</c:v>
                </c:pt>
                <c:pt idx="40">
                  <c:v>38812</c:v>
                </c:pt>
                <c:pt idx="41">
                  <c:v>38813</c:v>
                </c:pt>
                <c:pt idx="42">
                  <c:v>38814</c:v>
                </c:pt>
                <c:pt idx="43">
                  <c:v>38817</c:v>
                </c:pt>
                <c:pt idx="44">
                  <c:v>38818</c:v>
                </c:pt>
                <c:pt idx="45">
                  <c:v>38819</c:v>
                </c:pt>
                <c:pt idx="46">
                  <c:v>38820</c:v>
                </c:pt>
                <c:pt idx="47">
                  <c:v>38824</c:v>
                </c:pt>
                <c:pt idx="48">
                  <c:v>38825</c:v>
                </c:pt>
                <c:pt idx="49">
                  <c:v>38826</c:v>
                </c:pt>
                <c:pt idx="50">
                  <c:v>38827</c:v>
                </c:pt>
                <c:pt idx="51">
                  <c:v>38828</c:v>
                </c:pt>
                <c:pt idx="52">
                  <c:v>38831</c:v>
                </c:pt>
                <c:pt idx="53">
                  <c:v>38832</c:v>
                </c:pt>
                <c:pt idx="54">
                  <c:v>38833</c:v>
                </c:pt>
                <c:pt idx="55">
                  <c:v>38834</c:v>
                </c:pt>
                <c:pt idx="56">
                  <c:v>38835</c:v>
                </c:pt>
                <c:pt idx="57">
                  <c:v>38838</c:v>
                </c:pt>
                <c:pt idx="58">
                  <c:v>38839</c:v>
                </c:pt>
                <c:pt idx="59">
                  <c:v>38840</c:v>
                </c:pt>
                <c:pt idx="60">
                  <c:v>38841</c:v>
                </c:pt>
                <c:pt idx="61">
                  <c:v>38842</c:v>
                </c:pt>
                <c:pt idx="62">
                  <c:v>38845</c:v>
                </c:pt>
                <c:pt idx="63">
                  <c:v>38846</c:v>
                </c:pt>
                <c:pt idx="64">
                  <c:v>38847</c:v>
                </c:pt>
                <c:pt idx="65">
                  <c:v>38848</c:v>
                </c:pt>
                <c:pt idx="66">
                  <c:v>38849</c:v>
                </c:pt>
                <c:pt idx="67">
                  <c:v>38852</c:v>
                </c:pt>
                <c:pt idx="68">
                  <c:v>38853</c:v>
                </c:pt>
                <c:pt idx="69">
                  <c:v>38854</c:v>
                </c:pt>
                <c:pt idx="70">
                  <c:v>38855</c:v>
                </c:pt>
                <c:pt idx="71">
                  <c:v>38856</c:v>
                </c:pt>
                <c:pt idx="72">
                  <c:v>38859</c:v>
                </c:pt>
                <c:pt idx="73">
                  <c:v>38860</c:v>
                </c:pt>
                <c:pt idx="74">
                  <c:v>38861</c:v>
                </c:pt>
                <c:pt idx="75">
                  <c:v>38862</c:v>
                </c:pt>
                <c:pt idx="76">
                  <c:v>38863</c:v>
                </c:pt>
                <c:pt idx="77">
                  <c:v>38867</c:v>
                </c:pt>
                <c:pt idx="78">
                  <c:v>38868</c:v>
                </c:pt>
                <c:pt idx="79">
                  <c:v>38869</c:v>
                </c:pt>
                <c:pt idx="80">
                  <c:v>38870</c:v>
                </c:pt>
                <c:pt idx="81">
                  <c:v>38873</c:v>
                </c:pt>
                <c:pt idx="82">
                  <c:v>38874</c:v>
                </c:pt>
                <c:pt idx="83">
                  <c:v>38875</c:v>
                </c:pt>
                <c:pt idx="84">
                  <c:v>38876</c:v>
                </c:pt>
                <c:pt idx="85">
                  <c:v>38877</c:v>
                </c:pt>
                <c:pt idx="86">
                  <c:v>38880</c:v>
                </c:pt>
                <c:pt idx="87">
                  <c:v>38881</c:v>
                </c:pt>
                <c:pt idx="88">
                  <c:v>38882</c:v>
                </c:pt>
                <c:pt idx="89">
                  <c:v>38883</c:v>
                </c:pt>
                <c:pt idx="90">
                  <c:v>38884</c:v>
                </c:pt>
                <c:pt idx="91">
                  <c:v>38887</c:v>
                </c:pt>
                <c:pt idx="92">
                  <c:v>38888</c:v>
                </c:pt>
                <c:pt idx="93">
                  <c:v>38889</c:v>
                </c:pt>
                <c:pt idx="94">
                  <c:v>38890</c:v>
                </c:pt>
                <c:pt idx="95">
                  <c:v>38891</c:v>
                </c:pt>
                <c:pt idx="96">
                  <c:v>38894</c:v>
                </c:pt>
                <c:pt idx="97">
                  <c:v>38895</c:v>
                </c:pt>
                <c:pt idx="98">
                  <c:v>38896</c:v>
                </c:pt>
                <c:pt idx="99">
                  <c:v>38897</c:v>
                </c:pt>
                <c:pt idx="100">
                  <c:v>38898</c:v>
                </c:pt>
                <c:pt idx="101">
                  <c:v>38901</c:v>
                </c:pt>
                <c:pt idx="102">
                  <c:v>38903</c:v>
                </c:pt>
                <c:pt idx="103">
                  <c:v>38904</c:v>
                </c:pt>
                <c:pt idx="104">
                  <c:v>38905</c:v>
                </c:pt>
                <c:pt idx="105">
                  <c:v>38908</c:v>
                </c:pt>
                <c:pt idx="106">
                  <c:v>38909</c:v>
                </c:pt>
                <c:pt idx="107">
                  <c:v>38910</c:v>
                </c:pt>
                <c:pt idx="108">
                  <c:v>38911</c:v>
                </c:pt>
                <c:pt idx="109">
                  <c:v>38912</c:v>
                </c:pt>
                <c:pt idx="110">
                  <c:v>38915</c:v>
                </c:pt>
                <c:pt idx="111">
                  <c:v>38916</c:v>
                </c:pt>
                <c:pt idx="112">
                  <c:v>38917</c:v>
                </c:pt>
                <c:pt idx="113">
                  <c:v>38918</c:v>
                </c:pt>
                <c:pt idx="114">
                  <c:v>38919</c:v>
                </c:pt>
                <c:pt idx="115">
                  <c:v>38922</c:v>
                </c:pt>
                <c:pt idx="116">
                  <c:v>38923</c:v>
                </c:pt>
                <c:pt idx="117">
                  <c:v>38924</c:v>
                </c:pt>
                <c:pt idx="118">
                  <c:v>38925</c:v>
                </c:pt>
                <c:pt idx="119">
                  <c:v>38926</c:v>
                </c:pt>
                <c:pt idx="120">
                  <c:v>38929</c:v>
                </c:pt>
                <c:pt idx="121">
                  <c:v>38930</c:v>
                </c:pt>
                <c:pt idx="122">
                  <c:v>38931</c:v>
                </c:pt>
                <c:pt idx="123">
                  <c:v>38932</c:v>
                </c:pt>
                <c:pt idx="124">
                  <c:v>38933</c:v>
                </c:pt>
                <c:pt idx="125">
                  <c:v>38936</c:v>
                </c:pt>
                <c:pt idx="126">
                  <c:v>38937</c:v>
                </c:pt>
                <c:pt idx="127">
                  <c:v>38938</c:v>
                </c:pt>
                <c:pt idx="128">
                  <c:v>38939</c:v>
                </c:pt>
                <c:pt idx="129">
                  <c:v>38940</c:v>
                </c:pt>
                <c:pt idx="130">
                  <c:v>38943</c:v>
                </c:pt>
                <c:pt idx="131">
                  <c:v>38944</c:v>
                </c:pt>
                <c:pt idx="132">
                  <c:v>38945</c:v>
                </c:pt>
                <c:pt idx="133">
                  <c:v>38946</c:v>
                </c:pt>
                <c:pt idx="134">
                  <c:v>38947</c:v>
                </c:pt>
                <c:pt idx="135">
                  <c:v>38950</c:v>
                </c:pt>
                <c:pt idx="136">
                  <c:v>38951</c:v>
                </c:pt>
                <c:pt idx="137">
                  <c:v>38952</c:v>
                </c:pt>
                <c:pt idx="138">
                  <c:v>38953</c:v>
                </c:pt>
                <c:pt idx="139">
                  <c:v>38954</c:v>
                </c:pt>
                <c:pt idx="140">
                  <c:v>38957</c:v>
                </c:pt>
                <c:pt idx="141">
                  <c:v>38958</c:v>
                </c:pt>
                <c:pt idx="142">
                  <c:v>38959</c:v>
                </c:pt>
                <c:pt idx="143">
                  <c:v>38960</c:v>
                </c:pt>
                <c:pt idx="144">
                  <c:v>38961</c:v>
                </c:pt>
                <c:pt idx="145">
                  <c:v>38965</c:v>
                </c:pt>
                <c:pt idx="146">
                  <c:v>38966</c:v>
                </c:pt>
                <c:pt idx="147">
                  <c:v>38967</c:v>
                </c:pt>
                <c:pt idx="148">
                  <c:v>38968</c:v>
                </c:pt>
                <c:pt idx="149">
                  <c:v>38971</c:v>
                </c:pt>
                <c:pt idx="150">
                  <c:v>38972</c:v>
                </c:pt>
                <c:pt idx="151">
                  <c:v>38973</c:v>
                </c:pt>
                <c:pt idx="152">
                  <c:v>38974</c:v>
                </c:pt>
                <c:pt idx="153">
                  <c:v>38975</c:v>
                </c:pt>
                <c:pt idx="154">
                  <c:v>38978</c:v>
                </c:pt>
                <c:pt idx="155">
                  <c:v>38979</c:v>
                </c:pt>
                <c:pt idx="156">
                  <c:v>38980</c:v>
                </c:pt>
                <c:pt idx="157">
                  <c:v>38981</c:v>
                </c:pt>
                <c:pt idx="158">
                  <c:v>38982</c:v>
                </c:pt>
                <c:pt idx="159">
                  <c:v>38985</c:v>
                </c:pt>
                <c:pt idx="160">
                  <c:v>38986</c:v>
                </c:pt>
                <c:pt idx="161">
                  <c:v>38987</c:v>
                </c:pt>
                <c:pt idx="162">
                  <c:v>38988</c:v>
                </c:pt>
                <c:pt idx="163">
                  <c:v>38989</c:v>
                </c:pt>
                <c:pt idx="164">
                  <c:v>38992</c:v>
                </c:pt>
                <c:pt idx="165">
                  <c:v>38993</c:v>
                </c:pt>
                <c:pt idx="166">
                  <c:v>38994</c:v>
                </c:pt>
                <c:pt idx="167">
                  <c:v>38995</c:v>
                </c:pt>
                <c:pt idx="168">
                  <c:v>38996</c:v>
                </c:pt>
                <c:pt idx="169">
                  <c:v>38999</c:v>
                </c:pt>
                <c:pt idx="170">
                  <c:v>39000</c:v>
                </c:pt>
                <c:pt idx="171">
                  <c:v>39001</c:v>
                </c:pt>
                <c:pt idx="172">
                  <c:v>39002</c:v>
                </c:pt>
                <c:pt idx="173">
                  <c:v>39003</c:v>
                </c:pt>
                <c:pt idx="174">
                  <c:v>39006</c:v>
                </c:pt>
                <c:pt idx="175">
                  <c:v>39007</c:v>
                </c:pt>
                <c:pt idx="176">
                  <c:v>39008</c:v>
                </c:pt>
                <c:pt idx="177">
                  <c:v>39009</c:v>
                </c:pt>
                <c:pt idx="178">
                  <c:v>39010</c:v>
                </c:pt>
                <c:pt idx="179">
                  <c:v>39013</c:v>
                </c:pt>
                <c:pt idx="180">
                  <c:v>39014</c:v>
                </c:pt>
                <c:pt idx="181">
                  <c:v>39015</c:v>
                </c:pt>
                <c:pt idx="182">
                  <c:v>39016</c:v>
                </c:pt>
                <c:pt idx="183">
                  <c:v>39017</c:v>
                </c:pt>
                <c:pt idx="184">
                  <c:v>39020</c:v>
                </c:pt>
                <c:pt idx="185">
                  <c:v>39021</c:v>
                </c:pt>
                <c:pt idx="186">
                  <c:v>39022</c:v>
                </c:pt>
                <c:pt idx="187">
                  <c:v>39023</c:v>
                </c:pt>
                <c:pt idx="188">
                  <c:v>39024</c:v>
                </c:pt>
                <c:pt idx="189">
                  <c:v>39027</c:v>
                </c:pt>
                <c:pt idx="190">
                  <c:v>39028</c:v>
                </c:pt>
                <c:pt idx="191">
                  <c:v>39029</c:v>
                </c:pt>
                <c:pt idx="192">
                  <c:v>39030</c:v>
                </c:pt>
                <c:pt idx="193">
                  <c:v>39031</c:v>
                </c:pt>
                <c:pt idx="194">
                  <c:v>39034</c:v>
                </c:pt>
                <c:pt idx="195">
                  <c:v>39035</c:v>
                </c:pt>
                <c:pt idx="196">
                  <c:v>39036</c:v>
                </c:pt>
                <c:pt idx="197">
                  <c:v>39037</c:v>
                </c:pt>
                <c:pt idx="198">
                  <c:v>39038</c:v>
                </c:pt>
                <c:pt idx="199">
                  <c:v>39041</c:v>
                </c:pt>
                <c:pt idx="200">
                  <c:v>39042</c:v>
                </c:pt>
                <c:pt idx="201">
                  <c:v>39043</c:v>
                </c:pt>
                <c:pt idx="202">
                  <c:v>39045</c:v>
                </c:pt>
                <c:pt idx="203">
                  <c:v>39048</c:v>
                </c:pt>
                <c:pt idx="204">
                  <c:v>39049</c:v>
                </c:pt>
                <c:pt idx="205">
                  <c:v>39050</c:v>
                </c:pt>
                <c:pt idx="206">
                  <c:v>39051</c:v>
                </c:pt>
                <c:pt idx="207">
                  <c:v>39052</c:v>
                </c:pt>
                <c:pt idx="208">
                  <c:v>39055</c:v>
                </c:pt>
                <c:pt idx="209">
                  <c:v>39056</c:v>
                </c:pt>
                <c:pt idx="210">
                  <c:v>39057</c:v>
                </c:pt>
                <c:pt idx="211">
                  <c:v>39058</c:v>
                </c:pt>
                <c:pt idx="212">
                  <c:v>39059</c:v>
                </c:pt>
                <c:pt idx="213">
                  <c:v>39062</c:v>
                </c:pt>
                <c:pt idx="214">
                  <c:v>39063</c:v>
                </c:pt>
                <c:pt idx="215">
                  <c:v>39064</c:v>
                </c:pt>
                <c:pt idx="216">
                  <c:v>39065</c:v>
                </c:pt>
                <c:pt idx="217">
                  <c:v>39066</c:v>
                </c:pt>
                <c:pt idx="218">
                  <c:v>39069</c:v>
                </c:pt>
                <c:pt idx="219">
                  <c:v>39070</c:v>
                </c:pt>
                <c:pt idx="220">
                  <c:v>39071</c:v>
                </c:pt>
                <c:pt idx="221">
                  <c:v>39072</c:v>
                </c:pt>
                <c:pt idx="222">
                  <c:v>39073</c:v>
                </c:pt>
                <c:pt idx="223">
                  <c:v>39077</c:v>
                </c:pt>
                <c:pt idx="224">
                  <c:v>39078</c:v>
                </c:pt>
                <c:pt idx="225">
                  <c:v>39079</c:v>
                </c:pt>
                <c:pt idx="226">
                  <c:v>39080</c:v>
                </c:pt>
                <c:pt idx="227">
                  <c:v>39085</c:v>
                </c:pt>
                <c:pt idx="228">
                  <c:v>39086</c:v>
                </c:pt>
                <c:pt idx="229">
                  <c:v>39087</c:v>
                </c:pt>
                <c:pt idx="230">
                  <c:v>39090</c:v>
                </c:pt>
                <c:pt idx="231">
                  <c:v>39091</c:v>
                </c:pt>
                <c:pt idx="232">
                  <c:v>39092</c:v>
                </c:pt>
                <c:pt idx="233">
                  <c:v>39093</c:v>
                </c:pt>
                <c:pt idx="234">
                  <c:v>39094</c:v>
                </c:pt>
                <c:pt idx="235">
                  <c:v>39098</c:v>
                </c:pt>
                <c:pt idx="236">
                  <c:v>39099</c:v>
                </c:pt>
                <c:pt idx="237">
                  <c:v>39100</c:v>
                </c:pt>
                <c:pt idx="238">
                  <c:v>39101</c:v>
                </c:pt>
                <c:pt idx="239">
                  <c:v>39104</c:v>
                </c:pt>
                <c:pt idx="240">
                  <c:v>39105</c:v>
                </c:pt>
                <c:pt idx="241">
                  <c:v>39106</c:v>
                </c:pt>
                <c:pt idx="242">
                  <c:v>39107</c:v>
                </c:pt>
                <c:pt idx="243">
                  <c:v>39108</c:v>
                </c:pt>
                <c:pt idx="244">
                  <c:v>39111</c:v>
                </c:pt>
                <c:pt idx="245">
                  <c:v>39112</c:v>
                </c:pt>
                <c:pt idx="246">
                  <c:v>39113</c:v>
                </c:pt>
                <c:pt idx="247">
                  <c:v>39114</c:v>
                </c:pt>
                <c:pt idx="248">
                  <c:v>39115</c:v>
                </c:pt>
                <c:pt idx="249">
                  <c:v>39118</c:v>
                </c:pt>
                <c:pt idx="250">
                  <c:v>39119</c:v>
                </c:pt>
                <c:pt idx="251">
                  <c:v>39120</c:v>
                </c:pt>
                <c:pt idx="252">
                  <c:v>39121</c:v>
                </c:pt>
                <c:pt idx="253">
                  <c:v>39122</c:v>
                </c:pt>
                <c:pt idx="254">
                  <c:v>39125</c:v>
                </c:pt>
                <c:pt idx="255">
                  <c:v>39126</c:v>
                </c:pt>
                <c:pt idx="256">
                  <c:v>39127</c:v>
                </c:pt>
                <c:pt idx="257">
                  <c:v>39128</c:v>
                </c:pt>
                <c:pt idx="258">
                  <c:v>39129</c:v>
                </c:pt>
                <c:pt idx="259">
                  <c:v>39133</c:v>
                </c:pt>
                <c:pt idx="260">
                  <c:v>39134</c:v>
                </c:pt>
                <c:pt idx="261">
                  <c:v>39135</c:v>
                </c:pt>
                <c:pt idx="262">
                  <c:v>39136</c:v>
                </c:pt>
                <c:pt idx="263">
                  <c:v>39139</c:v>
                </c:pt>
                <c:pt idx="264">
                  <c:v>39140</c:v>
                </c:pt>
                <c:pt idx="265">
                  <c:v>39141</c:v>
                </c:pt>
                <c:pt idx="266">
                  <c:v>39142</c:v>
                </c:pt>
                <c:pt idx="267">
                  <c:v>39143</c:v>
                </c:pt>
                <c:pt idx="268">
                  <c:v>39146</c:v>
                </c:pt>
                <c:pt idx="269">
                  <c:v>39147</c:v>
                </c:pt>
                <c:pt idx="270">
                  <c:v>39148</c:v>
                </c:pt>
                <c:pt idx="271">
                  <c:v>39149</c:v>
                </c:pt>
                <c:pt idx="272">
                  <c:v>39150</c:v>
                </c:pt>
                <c:pt idx="273">
                  <c:v>39153</c:v>
                </c:pt>
                <c:pt idx="274">
                  <c:v>39154</c:v>
                </c:pt>
                <c:pt idx="275">
                  <c:v>39155</c:v>
                </c:pt>
                <c:pt idx="276">
                  <c:v>39156</c:v>
                </c:pt>
                <c:pt idx="277">
                  <c:v>39157</c:v>
                </c:pt>
                <c:pt idx="278">
                  <c:v>39160</c:v>
                </c:pt>
                <c:pt idx="279">
                  <c:v>39161</c:v>
                </c:pt>
                <c:pt idx="280">
                  <c:v>39162</c:v>
                </c:pt>
                <c:pt idx="281">
                  <c:v>39163</c:v>
                </c:pt>
                <c:pt idx="282">
                  <c:v>39164</c:v>
                </c:pt>
                <c:pt idx="283">
                  <c:v>39167</c:v>
                </c:pt>
                <c:pt idx="284">
                  <c:v>39168</c:v>
                </c:pt>
                <c:pt idx="285">
                  <c:v>39169</c:v>
                </c:pt>
                <c:pt idx="286">
                  <c:v>39170</c:v>
                </c:pt>
                <c:pt idx="287">
                  <c:v>39171</c:v>
                </c:pt>
                <c:pt idx="288">
                  <c:v>39174</c:v>
                </c:pt>
                <c:pt idx="289">
                  <c:v>39175</c:v>
                </c:pt>
                <c:pt idx="290">
                  <c:v>39176</c:v>
                </c:pt>
                <c:pt idx="291">
                  <c:v>39177</c:v>
                </c:pt>
                <c:pt idx="292">
                  <c:v>39181</c:v>
                </c:pt>
                <c:pt idx="293">
                  <c:v>39182</c:v>
                </c:pt>
                <c:pt idx="294">
                  <c:v>39183</c:v>
                </c:pt>
                <c:pt idx="295">
                  <c:v>39184</c:v>
                </c:pt>
                <c:pt idx="296">
                  <c:v>39185</c:v>
                </c:pt>
                <c:pt idx="297">
                  <c:v>39188</c:v>
                </c:pt>
                <c:pt idx="298">
                  <c:v>39189</c:v>
                </c:pt>
                <c:pt idx="299">
                  <c:v>39190</c:v>
                </c:pt>
                <c:pt idx="300">
                  <c:v>39191</c:v>
                </c:pt>
                <c:pt idx="301">
                  <c:v>39192</c:v>
                </c:pt>
                <c:pt idx="302">
                  <c:v>39195</c:v>
                </c:pt>
                <c:pt idx="303">
                  <c:v>39196</c:v>
                </c:pt>
                <c:pt idx="304">
                  <c:v>39197</c:v>
                </c:pt>
                <c:pt idx="305">
                  <c:v>39198</c:v>
                </c:pt>
                <c:pt idx="306">
                  <c:v>39199</c:v>
                </c:pt>
                <c:pt idx="307">
                  <c:v>39202</c:v>
                </c:pt>
                <c:pt idx="308">
                  <c:v>39203</c:v>
                </c:pt>
                <c:pt idx="309">
                  <c:v>39204</c:v>
                </c:pt>
                <c:pt idx="310">
                  <c:v>39205</c:v>
                </c:pt>
                <c:pt idx="311">
                  <c:v>39206</c:v>
                </c:pt>
                <c:pt idx="312">
                  <c:v>39209</c:v>
                </c:pt>
                <c:pt idx="313">
                  <c:v>39210</c:v>
                </c:pt>
                <c:pt idx="314">
                  <c:v>39211</c:v>
                </c:pt>
                <c:pt idx="315">
                  <c:v>39212</c:v>
                </c:pt>
                <c:pt idx="316">
                  <c:v>39213</c:v>
                </c:pt>
                <c:pt idx="317">
                  <c:v>39216</c:v>
                </c:pt>
                <c:pt idx="318">
                  <c:v>39217</c:v>
                </c:pt>
                <c:pt idx="319">
                  <c:v>39218</c:v>
                </c:pt>
                <c:pt idx="320">
                  <c:v>39219</c:v>
                </c:pt>
                <c:pt idx="321">
                  <c:v>39220</c:v>
                </c:pt>
                <c:pt idx="322">
                  <c:v>39223</c:v>
                </c:pt>
                <c:pt idx="323">
                  <c:v>39224</c:v>
                </c:pt>
                <c:pt idx="324">
                  <c:v>39225</c:v>
                </c:pt>
                <c:pt idx="325">
                  <c:v>39226</c:v>
                </c:pt>
                <c:pt idx="326">
                  <c:v>39227</c:v>
                </c:pt>
                <c:pt idx="327">
                  <c:v>39231</c:v>
                </c:pt>
                <c:pt idx="328">
                  <c:v>39232</c:v>
                </c:pt>
                <c:pt idx="329">
                  <c:v>39233</c:v>
                </c:pt>
                <c:pt idx="330">
                  <c:v>39234</c:v>
                </c:pt>
                <c:pt idx="331">
                  <c:v>39237</c:v>
                </c:pt>
                <c:pt idx="332">
                  <c:v>39238</c:v>
                </c:pt>
                <c:pt idx="333">
                  <c:v>39239</c:v>
                </c:pt>
                <c:pt idx="334">
                  <c:v>39240</c:v>
                </c:pt>
                <c:pt idx="335">
                  <c:v>39241</c:v>
                </c:pt>
                <c:pt idx="336">
                  <c:v>39244</c:v>
                </c:pt>
                <c:pt idx="337">
                  <c:v>39245</c:v>
                </c:pt>
                <c:pt idx="338">
                  <c:v>39246</c:v>
                </c:pt>
                <c:pt idx="339">
                  <c:v>39247</c:v>
                </c:pt>
                <c:pt idx="340">
                  <c:v>39248</c:v>
                </c:pt>
                <c:pt idx="341">
                  <c:v>39251</c:v>
                </c:pt>
                <c:pt idx="342">
                  <c:v>39252</c:v>
                </c:pt>
                <c:pt idx="343">
                  <c:v>39253</c:v>
                </c:pt>
                <c:pt idx="344">
                  <c:v>39254</c:v>
                </c:pt>
                <c:pt idx="345">
                  <c:v>39255</c:v>
                </c:pt>
                <c:pt idx="346">
                  <c:v>39258</c:v>
                </c:pt>
                <c:pt idx="347">
                  <c:v>39259</c:v>
                </c:pt>
                <c:pt idx="348">
                  <c:v>39260</c:v>
                </c:pt>
                <c:pt idx="349">
                  <c:v>39261</c:v>
                </c:pt>
                <c:pt idx="350">
                  <c:v>39262</c:v>
                </c:pt>
                <c:pt idx="351">
                  <c:v>39265</c:v>
                </c:pt>
                <c:pt idx="352">
                  <c:v>39266</c:v>
                </c:pt>
                <c:pt idx="353">
                  <c:v>39268</c:v>
                </c:pt>
                <c:pt idx="354">
                  <c:v>39269</c:v>
                </c:pt>
                <c:pt idx="355">
                  <c:v>39272</c:v>
                </c:pt>
                <c:pt idx="356">
                  <c:v>39273</c:v>
                </c:pt>
                <c:pt idx="357">
                  <c:v>39274</c:v>
                </c:pt>
                <c:pt idx="358">
                  <c:v>39275</c:v>
                </c:pt>
                <c:pt idx="359">
                  <c:v>39276</c:v>
                </c:pt>
                <c:pt idx="360">
                  <c:v>39279</c:v>
                </c:pt>
                <c:pt idx="361">
                  <c:v>39280</c:v>
                </c:pt>
                <c:pt idx="362">
                  <c:v>39281</c:v>
                </c:pt>
                <c:pt idx="363">
                  <c:v>39282</c:v>
                </c:pt>
                <c:pt idx="364">
                  <c:v>39283</c:v>
                </c:pt>
                <c:pt idx="365">
                  <c:v>39286</c:v>
                </c:pt>
                <c:pt idx="366">
                  <c:v>39287</c:v>
                </c:pt>
                <c:pt idx="367">
                  <c:v>39288</c:v>
                </c:pt>
                <c:pt idx="368">
                  <c:v>39289</c:v>
                </c:pt>
                <c:pt idx="369">
                  <c:v>39290</c:v>
                </c:pt>
                <c:pt idx="370">
                  <c:v>39293</c:v>
                </c:pt>
                <c:pt idx="371">
                  <c:v>39294</c:v>
                </c:pt>
                <c:pt idx="372">
                  <c:v>39295</c:v>
                </c:pt>
                <c:pt idx="373">
                  <c:v>39296</c:v>
                </c:pt>
                <c:pt idx="374">
                  <c:v>39297</c:v>
                </c:pt>
                <c:pt idx="375">
                  <c:v>39300</c:v>
                </c:pt>
                <c:pt idx="376">
                  <c:v>39301</c:v>
                </c:pt>
                <c:pt idx="377">
                  <c:v>39302</c:v>
                </c:pt>
                <c:pt idx="378">
                  <c:v>39303</c:v>
                </c:pt>
                <c:pt idx="379">
                  <c:v>39304</c:v>
                </c:pt>
                <c:pt idx="380">
                  <c:v>39307</c:v>
                </c:pt>
                <c:pt idx="381">
                  <c:v>39308</c:v>
                </c:pt>
                <c:pt idx="382">
                  <c:v>39309</c:v>
                </c:pt>
                <c:pt idx="383">
                  <c:v>39310</c:v>
                </c:pt>
                <c:pt idx="384">
                  <c:v>39311</c:v>
                </c:pt>
                <c:pt idx="385">
                  <c:v>39314</c:v>
                </c:pt>
                <c:pt idx="386">
                  <c:v>39315</c:v>
                </c:pt>
                <c:pt idx="387">
                  <c:v>39316</c:v>
                </c:pt>
                <c:pt idx="388">
                  <c:v>39317</c:v>
                </c:pt>
                <c:pt idx="389">
                  <c:v>39318</c:v>
                </c:pt>
                <c:pt idx="390">
                  <c:v>39321</c:v>
                </c:pt>
                <c:pt idx="391">
                  <c:v>39322</c:v>
                </c:pt>
                <c:pt idx="392">
                  <c:v>39323</c:v>
                </c:pt>
                <c:pt idx="393">
                  <c:v>39324</c:v>
                </c:pt>
                <c:pt idx="394">
                  <c:v>39325</c:v>
                </c:pt>
                <c:pt idx="395">
                  <c:v>39329</c:v>
                </c:pt>
                <c:pt idx="396">
                  <c:v>39330</c:v>
                </c:pt>
                <c:pt idx="397">
                  <c:v>39331</c:v>
                </c:pt>
                <c:pt idx="398">
                  <c:v>39332</c:v>
                </c:pt>
                <c:pt idx="399">
                  <c:v>39335</c:v>
                </c:pt>
                <c:pt idx="400">
                  <c:v>39336</c:v>
                </c:pt>
                <c:pt idx="401">
                  <c:v>39337</c:v>
                </c:pt>
                <c:pt idx="402">
                  <c:v>39338</c:v>
                </c:pt>
                <c:pt idx="403">
                  <c:v>39339</c:v>
                </c:pt>
                <c:pt idx="404">
                  <c:v>39342</c:v>
                </c:pt>
                <c:pt idx="405">
                  <c:v>39343</c:v>
                </c:pt>
                <c:pt idx="406">
                  <c:v>39344</c:v>
                </c:pt>
                <c:pt idx="407">
                  <c:v>39345</c:v>
                </c:pt>
                <c:pt idx="408">
                  <c:v>39346</c:v>
                </c:pt>
                <c:pt idx="409">
                  <c:v>39349</c:v>
                </c:pt>
                <c:pt idx="410">
                  <c:v>39350</c:v>
                </c:pt>
                <c:pt idx="411">
                  <c:v>39351</c:v>
                </c:pt>
                <c:pt idx="412">
                  <c:v>39352</c:v>
                </c:pt>
                <c:pt idx="413">
                  <c:v>39353</c:v>
                </c:pt>
                <c:pt idx="414">
                  <c:v>39356</c:v>
                </c:pt>
                <c:pt idx="415">
                  <c:v>39357</c:v>
                </c:pt>
                <c:pt idx="416">
                  <c:v>39358</c:v>
                </c:pt>
                <c:pt idx="417">
                  <c:v>39359</c:v>
                </c:pt>
                <c:pt idx="418">
                  <c:v>39360</c:v>
                </c:pt>
                <c:pt idx="419">
                  <c:v>39363</c:v>
                </c:pt>
                <c:pt idx="420">
                  <c:v>39364</c:v>
                </c:pt>
                <c:pt idx="421">
                  <c:v>39365</c:v>
                </c:pt>
                <c:pt idx="422">
                  <c:v>39366</c:v>
                </c:pt>
                <c:pt idx="423">
                  <c:v>39367</c:v>
                </c:pt>
                <c:pt idx="424">
                  <c:v>39370</c:v>
                </c:pt>
                <c:pt idx="425">
                  <c:v>39371</c:v>
                </c:pt>
                <c:pt idx="426">
                  <c:v>39372</c:v>
                </c:pt>
                <c:pt idx="427">
                  <c:v>39373</c:v>
                </c:pt>
                <c:pt idx="428">
                  <c:v>39374</c:v>
                </c:pt>
                <c:pt idx="429">
                  <c:v>39377</c:v>
                </c:pt>
                <c:pt idx="430">
                  <c:v>39378</c:v>
                </c:pt>
                <c:pt idx="431">
                  <c:v>39379</c:v>
                </c:pt>
                <c:pt idx="432">
                  <c:v>39380</c:v>
                </c:pt>
                <c:pt idx="433">
                  <c:v>39381</c:v>
                </c:pt>
                <c:pt idx="434">
                  <c:v>39384</c:v>
                </c:pt>
                <c:pt idx="435">
                  <c:v>39385</c:v>
                </c:pt>
                <c:pt idx="436">
                  <c:v>39386</c:v>
                </c:pt>
                <c:pt idx="437">
                  <c:v>39387</c:v>
                </c:pt>
                <c:pt idx="438">
                  <c:v>39388</c:v>
                </c:pt>
                <c:pt idx="439">
                  <c:v>39391</c:v>
                </c:pt>
                <c:pt idx="440">
                  <c:v>39392</c:v>
                </c:pt>
                <c:pt idx="441">
                  <c:v>39393</c:v>
                </c:pt>
                <c:pt idx="442">
                  <c:v>39394</c:v>
                </c:pt>
                <c:pt idx="443">
                  <c:v>39395</c:v>
                </c:pt>
                <c:pt idx="444">
                  <c:v>39398</c:v>
                </c:pt>
                <c:pt idx="445">
                  <c:v>39399</c:v>
                </c:pt>
                <c:pt idx="446">
                  <c:v>39400</c:v>
                </c:pt>
                <c:pt idx="447">
                  <c:v>39401</c:v>
                </c:pt>
                <c:pt idx="448">
                  <c:v>39402</c:v>
                </c:pt>
                <c:pt idx="449">
                  <c:v>39405</c:v>
                </c:pt>
                <c:pt idx="450">
                  <c:v>39406</c:v>
                </c:pt>
                <c:pt idx="451">
                  <c:v>39407</c:v>
                </c:pt>
                <c:pt idx="452">
                  <c:v>39409</c:v>
                </c:pt>
                <c:pt idx="453">
                  <c:v>39412</c:v>
                </c:pt>
                <c:pt idx="454">
                  <c:v>39413</c:v>
                </c:pt>
                <c:pt idx="455">
                  <c:v>39414</c:v>
                </c:pt>
                <c:pt idx="456">
                  <c:v>39415</c:v>
                </c:pt>
                <c:pt idx="457">
                  <c:v>39416</c:v>
                </c:pt>
                <c:pt idx="458">
                  <c:v>39419</c:v>
                </c:pt>
                <c:pt idx="459">
                  <c:v>39420</c:v>
                </c:pt>
                <c:pt idx="460">
                  <c:v>39421</c:v>
                </c:pt>
                <c:pt idx="461">
                  <c:v>39422</c:v>
                </c:pt>
                <c:pt idx="462">
                  <c:v>39423</c:v>
                </c:pt>
                <c:pt idx="463">
                  <c:v>39426</c:v>
                </c:pt>
                <c:pt idx="464">
                  <c:v>39427</c:v>
                </c:pt>
                <c:pt idx="465">
                  <c:v>39428</c:v>
                </c:pt>
                <c:pt idx="466">
                  <c:v>39429</c:v>
                </c:pt>
                <c:pt idx="467">
                  <c:v>39430</c:v>
                </c:pt>
                <c:pt idx="468">
                  <c:v>39433</c:v>
                </c:pt>
                <c:pt idx="469">
                  <c:v>39434</c:v>
                </c:pt>
                <c:pt idx="470">
                  <c:v>39435</c:v>
                </c:pt>
                <c:pt idx="471">
                  <c:v>39436</c:v>
                </c:pt>
                <c:pt idx="472">
                  <c:v>39437</c:v>
                </c:pt>
                <c:pt idx="473">
                  <c:v>39440</c:v>
                </c:pt>
                <c:pt idx="474">
                  <c:v>39442</c:v>
                </c:pt>
                <c:pt idx="475">
                  <c:v>39443</c:v>
                </c:pt>
                <c:pt idx="476">
                  <c:v>39444</c:v>
                </c:pt>
                <c:pt idx="477">
                  <c:v>39447</c:v>
                </c:pt>
                <c:pt idx="478">
                  <c:v>39449</c:v>
                </c:pt>
                <c:pt idx="479">
                  <c:v>39450</c:v>
                </c:pt>
                <c:pt idx="480">
                  <c:v>39451</c:v>
                </c:pt>
                <c:pt idx="481">
                  <c:v>39454</c:v>
                </c:pt>
                <c:pt idx="482">
                  <c:v>39455</c:v>
                </c:pt>
                <c:pt idx="483">
                  <c:v>39456</c:v>
                </c:pt>
                <c:pt idx="484">
                  <c:v>39457</c:v>
                </c:pt>
                <c:pt idx="485">
                  <c:v>39458</c:v>
                </c:pt>
                <c:pt idx="486">
                  <c:v>39461</c:v>
                </c:pt>
                <c:pt idx="487">
                  <c:v>39462</c:v>
                </c:pt>
                <c:pt idx="488">
                  <c:v>39463</c:v>
                </c:pt>
                <c:pt idx="489">
                  <c:v>39464</c:v>
                </c:pt>
                <c:pt idx="490">
                  <c:v>39465</c:v>
                </c:pt>
                <c:pt idx="491">
                  <c:v>39469</c:v>
                </c:pt>
                <c:pt idx="492">
                  <c:v>39470</c:v>
                </c:pt>
                <c:pt idx="493">
                  <c:v>39471</c:v>
                </c:pt>
                <c:pt idx="494">
                  <c:v>39472</c:v>
                </c:pt>
                <c:pt idx="495">
                  <c:v>39475</c:v>
                </c:pt>
                <c:pt idx="496">
                  <c:v>39476</c:v>
                </c:pt>
                <c:pt idx="497">
                  <c:v>39477</c:v>
                </c:pt>
                <c:pt idx="498">
                  <c:v>39478</c:v>
                </c:pt>
                <c:pt idx="499">
                  <c:v>39479</c:v>
                </c:pt>
                <c:pt idx="500">
                  <c:v>39482</c:v>
                </c:pt>
                <c:pt idx="501">
                  <c:v>39483</c:v>
                </c:pt>
                <c:pt idx="502">
                  <c:v>39484</c:v>
                </c:pt>
                <c:pt idx="503">
                  <c:v>39485</c:v>
                </c:pt>
                <c:pt idx="504">
                  <c:v>39486</c:v>
                </c:pt>
                <c:pt idx="505">
                  <c:v>39489</c:v>
                </c:pt>
                <c:pt idx="506">
                  <c:v>39490</c:v>
                </c:pt>
                <c:pt idx="507">
                  <c:v>39491</c:v>
                </c:pt>
                <c:pt idx="508">
                  <c:v>39492</c:v>
                </c:pt>
                <c:pt idx="509">
                  <c:v>39493</c:v>
                </c:pt>
                <c:pt idx="510">
                  <c:v>39497</c:v>
                </c:pt>
                <c:pt idx="511">
                  <c:v>39498</c:v>
                </c:pt>
                <c:pt idx="512">
                  <c:v>39499</c:v>
                </c:pt>
                <c:pt idx="513">
                  <c:v>39500</c:v>
                </c:pt>
                <c:pt idx="514">
                  <c:v>39503</c:v>
                </c:pt>
                <c:pt idx="515">
                  <c:v>39504</c:v>
                </c:pt>
                <c:pt idx="516">
                  <c:v>39505</c:v>
                </c:pt>
                <c:pt idx="517">
                  <c:v>39506</c:v>
                </c:pt>
                <c:pt idx="518">
                  <c:v>39507</c:v>
                </c:pt>
                <c:pt idx="519">
                  <c:v>39510</c:v>
                </c:pt>
                <c:pt idx="520">
                  <c:v>39511</c:v>
                </c:pt>
                <c:pt idx="521">
                  <c:v>39512</c:v>
                </c:pt>
                <c:pt idx="522">
                  <c:v>39513</c:v>
                </c:pt>
                <c:pt idx="523">
                  <c:v>39514</c:v>
                </c:pt>
                <c:pt idx="524">
                  <c:v>39517</c:v>
                </c:pt>
                <c:pt idx="525">
                  <c:v>39518</c:v>
                </c:pt>
                <c:pt idx="526">
                  <c:v>39519</c:v>
                </c:pt>
                <c:pt idx="527">
                  <c:v>39520</c:v>
                </c:pt>
                <c:pt idx="528">
                  <c:v>39521</c:v>
                </c:pt>
                <c:pt idx="529">
                  <c:v>39524</c:v>
                </c:pt>
                <c:pt idx="530">
                  <c:v>39525</c:v>
                </c:pt>
                <c:pt idx="531">
                  <c:v>39526</c:v>
                </c:pt>
                <c:pt idx="532">
                  <c:v>39527</c:v>
                </c:pt>
                <c:pt idx="533">
                  <c:v>39531</c:v>
                </c:pt>
                <c:pt idx="534">
                  <c:v>39532</c:v>
                </c:pt>
                <c:pt idx="535">
                  <c:v>39533</c:v>
                </c:pt>
                <c:pt idx="536">
                  <c:v>39534</c:v>
                </c:pt>
                <c:pt idx="537">
                  <c:v>39535</c:v>
                </c:pt>
                <c:pt idx="538">
                  <c:v>39538</c:v>
                </c:pt>
                <c:pt idx="539">
                  <c:v>39539</c:v>
                </c:pt>
                <c:pt idx="540">
                  <c:v>39540</c:v>
                </c:pt>
                <c:pt idx="541">
                  <c:v>39541</c:v>
                </c:pt>
                <c:pt idx="542">
                  <c:v>39542</c:v>
                </c:pt>
                <c:pt idx="543">
                  <c:v>39545</c:v>
                </c:pt>
                <c:pt idx="544">
                  <c:v>39546</c:v>
                </c:pt>
                <c:pt idx="545">
                  <c:v>39547</c:v>
                </c:pt>
                <c:pt idx="546">
                  <c:v>39548</c:v>
                </c:pt>
                <c:pt idx="547">
                  <c:v>39549</c:v>
                </c:pt>
                <c:pt idx="548">
                  <c:v>39552</c:v>
                </c:pt>
                <c:pt idx="549">
                  <c:v>39553</c:v>
                </c:pt>
                <c:pt idx="550">
                  <c:v>39554</c:v>
                </c:pt>
                <c:pt idx="551">
                  <c:v>39555</c:v>
                </c:pt>
                <c:pt idx="552">
                  <c:v>39556</c:v>
                </c:pt>
                <c:pt idx="553">
                  <c:v>39559</c:v>
                </c:pt>
                <c:pt idx="554">
                  <c:v>39560</c:v>
                </c:pt>
                <c:pt idx="555">
                  <c:v>39561</c:v>
                </c:pt>
                <c:pt idx="556">
                  <c:v>39562</c:v>
                </c:pt>
                <c:pt idx="557">
                  <c:v>39563</c:v>
                </c:pt>
                <c:pt idx="558">
                  <c:v>39566</c:v>
                </c:pt>
                <c:pt idx="559">
                  <c:v>39567</c:v>
                </c:pt>
                <c:pt idx="560">
                  <c:v>39568</c:v>
                </c:pt>
                <c:pt idx="561">
                  <c:v>39569</c:v>
                </c:pt>
                <c:pt idx="562">
                  <c:v>39570</c:v>
                </c:pt>
                <c:pt idx="563">
                  <c:v>39573</c:v>
                </c:pt>
                <c:pt idx="564">
                  <c:v>39574</c:v>
                </c:pt>
                <c:pt idx="565">
                  <c:v>39575</c:v>
                </c:pt>
                <c:pt idx="566">
                  <c:v>39576</c:v>
                </c:pt>
                <c:pt idx="567">
                  <c:v>39577</c:v>
                </c:pt>
                <c:pt idx="568">
                  <c:v>39580</c:v>
                </c:pt>
                <c:pt idx="569">
                  <c:v>39581</c:v>
                </c:pt>
                <c:pt idx="570">
                  <c:v>39582</c:v>
                </c:pt>
                <c:pt idx="571">
                  <c:v>39583</c:v>
                </c:pt>
                <c:pt idx="572">
                  <c:v>39584</c:v>
                </c:pt>
                <c:pt idx="573">
                  <c:v>39587</c:v>
                </c:pt>
                <c:pt idx="574">
                  <c:v>39588</c:v>
                </c:pt>
                <c:pt idx="575">
                  <c:v>39589</c:v>
                </c:pt>
                <c:pt idx="576">
                  <c:v>39590</c:v>
                </c:pt>
                <c:pt idx="577">
                  <c:v>39591</c:v>
                </c:pt>
                <c:pt idx="578">
                  <c:v>39595</c:v>
                </c:pt>
                <c:pt idx="579">
                  <c:v>39596</c:v>
                </c:pt>
                <c:pt idx="580">
                  <c:v>39597</c:v>
                </c:pt>
                <c:pt idx="581">
                  <c:v>39598</c:v>
                </c:pt>
                <c:pt idx="582">
                  <c:v>39601</c:v>
                </c:pt>
                <c:pt idx="583">
                  <c:v>39602</c:v>
                </c:pt>
                <c:pt idx="584">
                  <c:v>39603</c:v>
                </c:pt>
                <c:pt idx="585">
                  <c:v>39604</c:v>
                </c:pt>
                <c:pt idx="586">
                  <c:v>39605</c:v>
                </c:pt>
                <c:pt idx="587">
                  <c:v>39608</c:v>
                </c:pt>
                <c:pt idx="588">
                  <c:v>39609</c:v>
                </c:pt>
                <c:pt idx="589">
                  <c:v>39610</c:v>
                </c:pt>
                <c:pt idx="590">
                  <c:v>39611</c:v>
                </c:pt>
                <c:pt idx="591">
                  <c:v>39612</c:v>
                </c:pt>
                <c:pt idx="592">
                  <c:v>39615</c:v>
                </c:pt>
                <c:pt idx="593">
                  <c:v>39616</c:v>
                </c:pt>
                <c:pt idx="594">
                  <c:v>39617</c:v>
                </c:pt>
                <c:pt idx="595">
                  <c:v>39618</c:v>
                </c:pt>
                <c:pt idx="596">
                  <c:v>39619</c:v>
                </c:pt>
                <c:pt idx="597">
                  <c:v>39622</c:v>
                </c:pt>
                <c:pt idx="598">
                  <c:v>39623</c:v>
                </c:pt>
                <c:pt idx="599">
                  <c:v>39624</c:v>
                </c:pt>
                <c:pt idx="600">
                  <c:v>39625</c:v>
                </c:pt>
                <c:pt idx="601">
                  <c:v>39626</c:v>
                </c:pt>
                <c:pt idx="602">
                  <c:v>39629</c:v>
                </c:pt>
                <c:pt idx="603">
                  <c:v>39630</c:v>
                </c:pt>
                <c:pt idx="604">
                  <c:v>39631</c:v>
                </c:pt>
                <c:pt idx="605">
                  <c:v>39632</c:v>
                </c:pt>
                <c:pt idx="606">
                  <c:v>39636</c:v>
                </c:pt>
                <c:pt idx="607">
                  <c:v>39637</c:v>
                </c:pt>
                <c:pt idx="608">
                  <c:v>39638</c:v>
                </c:pt>
                <c:pt idx="609">
                  <c:v>39639</c:v>
                </c:pt>
                <c:pt idx="610">
                  <c:v>39640</c:v>
                </c:pt>
                <c:pt idx="611">
                  <c:v>39643</c:v>
                </c:pt>
                <c:pt idx="612">
                  <c:v>39644</c:v>
                </c:pt>
                <c:pt idx="613">
                  <c:v>39645</c:v>
                </c:pt>
                <c:pt idx="614">
                  <c:v>39646</c:v>
                </c:pt>
                <c:pt idx="615">
                  <c:v>39647</c:v>
                </c:pt>
                <c:pt idx="616">
                  <c:v>39650</c:v>
                </c:pt>
                <c:pt idx="617">
                  <c:v>39651</c:v>
                </c:pt>
                <c:pt idx="618">
                  <c:v>39652</c:v>
                </c:pt>
                <c:pt idx="619">
                  <c:v>39653</c:v>
                </c:pt>
                <c:pt idx="620">
                  <c:v>39654</c:v>
                </c:pt>
                <c:pt idx="621">
                  <c:v>39657</c:v>
                </c:pt>
                <c:pt idx="622">
                  <c:v>39658</c:v>
                </c:pt>
                <c:pt idx="623">
                  <c:v>39659</c:v>
                </c:pt>
                <c:pt idx="624">
                  <c:v>39660</c:v>
                </c:pt>
                <c:pt idx="625">
                  <c:v>39661</c:v>
                </c:pt>
                <c:pt idx="626">
                  <c:v>39664</c:v>
                </c:pt>
                <c:pt idx="627">
                  <c:v>39665</c:v>
                </c:pt>
                <c:pt idx="628">
                  <c:v>39666</c:v>
                </c:pt>
                <c:pt idx="629">
                  <c:v>39667</c:v>
                </c:pt>
                <c:pt idx="630">
                  <c:v>39668</c:v>
                </c:pt>
                <c:pt idx="631">
                  <c:v>39671</c:v>
                </c:pt>
                <c:pt idx="632">
                  <c:v>39672</c:v>
                </c:pt>
                <c:pt idx="633">
                  <c:v>39673</c:v>
                </c:pt>
                <c:pt idx="634">
                  <c:v>39674</c:v>
                </c:pt>
                <c:pt idx="635">
                  <c:v>39675</c:v>
                </c:pt>
                <c:pt idx="636">
                  <c:v>39678</c:v>
                </c:pt>
                <c:pt idx="637">
                  <c:v>39679</c:v>
                </c:pt>
                <c:pt idx="638">
                  <c:v>39680</c:v>
                </c:pt>
                <c:pt idx="639">
                  <c:v>39681</c:v>
                </c:pt>
                <c:pt idx="640">
                  <c:v>39682</c:v>
                </c:pt>
                <c:pt idx="641">
                  <c:v>39685</c:v>
                </c:pt>
                <c:pt idx="642">
                  <c:v>39686</c:v>
                </c:pt>
                <c:pt idx="643">
                  <c:v>39687</c:v>
                </c:pt>
                <c:pt idx="644">
                  <c:v>39688</c:v>
                </c:pt>
                <c:pt idx="645">
                  <c:v>39689</c:v>
                </c:pt>
                <c:pt idx="646">
                  <c:v>39693</c:v>
                </c:pt>
                <c:pt idx="647">
                  <c:v>39694</c:v>
                </c:pt>
                <c:pt idx="648">
                  <c:v>39695</c:v>
                </c:pt>
                <c:pt idx="649">
                  <c:v>39696</c:v>
                </c:pt>
                <c:pt idx="650">
                  <c:v>39699</c:v>
                </c:pt>
                <c:pt idx="651">
                  <c:v>39700</c:v>
                </c:pt>
                <c:pt idx="652">
                  <c:v>39701</c:v>
                </c:pt>
                <c:pt idx="653">
                  <c:v>39702</c:v>
                </c:pt>
                <c:pt idx="654">
                  <c:v>39703</c:v>
                </c:pt>
                <c:pt idx="655">
                  <c:v>39706</c:v>
                </c:pt>
                <c:pt idx="656">
                  <c:v>39707</c:v>
                </c:pt>
                <c:pt idx="657">
                  <c:v>39708</c:v>
                </c:pt>
                <c:pt idx="658">
                  <c:v>39709</c:v>
                </c:pt>
                <c:pt idx="659">
                  <c:v>39710</c:v>
                </c:pt>
                <c:pt idx="660">
                  <c:v>39713</c:v>
                </c:pt>
                <c:pt idx="661">
                  <c:v>39714</c:v>
                </c:pt>
                <c:pt idx="662">
                  <c:v>39715</c:v>
                </c:pt>
                <c:pt idx="663">
                  <c:v>39716</c:v>
                </c:pt>
                <c:pt idx="664">
                  <c:v>39717</c:v>
                </c:pt>
                <c:pt idx="665">
                  <c:v>39720</c:v>
                </c:pt>
                <c:pt idx="666">
                  <c:v>39721</c:v>
                </c:pt>
                <c:pt idx="667">
                  <c:v>39722</c:v>
                </c:pt>
                <c:pt idx="668">
                  <c:v>39723</c:v>
                </c:pt>
                <c:pt idx="669">
                  <c:v>39724</c:v>
                </c:pt>
                <c:pt idx="670">
                  <c:v>39727</c:v>
                </c:pt>
                <c:pt idx="671">
                  <c:v>39728</c:v>
                </c:pt>
                <c:pt idx="672">
                  <c:v>39729</c:v>
                </c:pt>
                <c:pt idx="673">
                  <c:v>39730</c:v>
                </c:pt>
                <c:pt idx="674">
                  <c:v>39731</c:v>
                </c:pt>
                <c:pt idx="675">
                  <c:v>39734</c:v>
                </c:pt>
                <c:pt idx="676">
                  <c:v>39735</c:v>
                </c:pt>
                <c:pt idx="677">
                  <c:v>39736</c:v>
                </c:pt>
                <c:pt idx="678">
                  <c:v>39737</c:v>
                </c:pt>
                <c:pt idx="679">
                  <c:v>39738</c:v>
                </c:pt>
                <c:pt idx="680">
                  <c:v>39741</c:v>
                </c:pt>
                <c:pt idx="681">
                  <c:v>39742</c:v>
                </c:pt>
                <c:pt idx="682">
                  <c:v>39743</c:v>
                </c:pt>
                <c:pt idx="683">
                  <c:v>39744</c:v>
                </c:pt>
                <c:pt idx="684">
                  <c:v>39745</c:v>
                </c:pt>
                <c:pt idx="685">
                  <c:v>39748</c:v>
                </c:pt>
                <c:pt idx="686">
                  <c:v>39749</c:v>
                </c:pt>
                <c:pt idx="687">
                  <c:v>39750</c:v>
                </c:pt>
                <c:pt idx="688">
                  <c:v>39751</c:v>
                </c:pt>
                <c:pt idx="689">
                  <c:v>39752</c:v>
                </c:pt>
                <c:pt idx="690">
                  <c:v>39755</c:v>
                </c:pt>
                <c:pt idx="691">
                  <c:v>39756</c:v>
                </c:pt>
                <c:pt idx="692">
                  <c:v>39757</c:v>
                </c:pt>
                <c:pt idx="693">
                  <c:v>39758</c:v>
                </c:pt>
                <c:pt idx="694">
                  <c:v>39759</c:v>
                </c:pt>
                <c:pt idx="695">
                  <c:v>39762</c:v>
                </c:pt>
                <c:pt idx="696">
                  <c:v>39763</c:v>
                </c:pt>
                <c:pt idx="697">
                  <c:v>39764</c:v>
                </c:pt>
                <c:pt idx="698">
                  <c:v>39765</c:v>
                </c:pt>
                <c:pt idx="699">
                  <c:v>39766</c:v>
                </c:pt>
                <c:pt idx="700">
                  <c:v>39769</c:v>
                </c:pt>
                <c:pt idx="701">
                  <c:v>39770</c:v>
                </c:pt>
                <c:pt idx="702">
                  <c:v>39771</c:v>
                </c:pt>
                <c:pt idx="703">
                  <c:v>39772</c:v>
                </c:pt>
                <c:pt idx="704">
                  <c:v>39773</c:v>
                </c:pt>
                <c:pt idx="705">
                  <c:v>39776</c:v>
                </c:pt>
                <c:pt idx="706">
                  <c:v>39777</c:v>
                </c:pt>
                <c:pt idx="707">
                  <c:v>39778</c:v>
                </c:pt>
                <c:pt idx="708">
                  <c:v>39780</c:v>
                </c:pt>
                <c:pt idx="709">
                  <c:v>39783</c:v>
                </c:pt>
                <c:pt idx="710">
                  <c:v>39784</c:v>
                </c:pt>
                <c:pt idx="711">
                  <c:v>39785</c:v>
                </c:pt>
                <c:pt idx="712">
                  <c:v>39786</c:v>
                </c:pt>
                <c:pt idx="713">
                  <c:v>39787</c:v>
                </c:pt>
                <c:pt idx="714">
                  <c:v>39790</c:v>
                </c:pt>
                <c:pt idx="715">
                  <c:v>39791</c:v>
                </c:pt>
                <c:pt idx="716">
                  <c:v>39792</c:v>
                </c:pt>
                <c:pt idx="717">
                  <c:v>39793</c:v>
                </c:pt>
                <c:pt idx="718">
                  <c:v>39794</c:v>
                </c:pt>
                <c:pt idx="719">
                  <c:v>39797</c:v>
                </c:pt>
                <c:pt idx="720">
                  <c:v>39798</c:v>
                </c:pt>
                <c:pt idx="721">
                  <c:v>39799</c:v>
                </c:pt>
                <c:pt idx="722">
                  <c:v>39800</c:v>
                </c:pt>
                <c:pt idx="723">
                  <c:v>39801</c:v>
                </c:pt>
                <c:pt idx="724">
                  <c:v>39804</c:v>
                </c:pt>
                <c:pt idx="725">
                  <c:v>39805</c:v>
                </c:pt>
                <c:pt idx="726">
                  <c:v>39806</c:v>
                </c:pt>
                <c:pt idx="727">
                  <c:v>39808</c:v>
                </c:pt>
                <c:pt idx="728">
                  <c:v>39811</c:v>
                </c:pt>
                <c:pt idx="729">
                  <c:v>39812</c:v>
                </c:pt>
                <c:pt idx="730">
                  <c:v>39813</c:v>
                </c:pt>
                <c:pt idx="731">
                  <c:v>39815</c:v>
                </c:pt>
                <c:pt idx="732">
                  <c:v>39818</c:v>
                </c:pt>
                <c:pt idx="733">
                  <c:v>39819</c:v>
                </c:pt>
                <c:pt idx="734">
                  <c:v>39820</c:v>
                </c:pt>
                <c:pt idx="735">
                  <c:v>39821</c:v>
                </c:pt>
                <c:pt idx="736">
                  <c:v>39822</c:v>
                </c:pt>
                <c:pt idx="737">
                  <c:v>39825</c:v>
                </c:pt>
                <c:pt idx="738">
                  <c:v>39826</c:v>
                </c:pt>
                <c:pt idx="739">
                  <c:v>39827</c:v>
                </c:pt>
                <c:pt idx="740">
                  <c:v>39828</c:v>
                </c:pt>
                <c:pt idx="741">
                  <c:v>39829</c:v>
                </c:pt>
                <c:pt idx="742">
                  <c:v>39833</c:v>
                </c:pt>
                <c:pt idx="743">
                  <c:v>39834</c:v>
                </c:pt>
                <c:pt idx="744">
                  <c:v>39835</c:v>
                </c:pt>
                <c:pt idx="745">
                  <c:v>39836</c:v>
                </c:pt>
                <c:pt idx="746">
                  <c:v>39839</c:v>
                </c:pt>
                <c:pt idx="747">
                  <c:v>39840</c:v>
                </c:pt>
                <c:pt idx="748">
                  <c:v>39841</c:v>
                </c:pt>
                <c:pt idx="749">
                  <c:v>39842</c:v>
                </c:pt>
                <c:pt idx="750">
                  <c:v>39843</c:v>
                </c:pt>
                <c:pt idx="751">
                  <c:v>39846</c:v>
                </c:pt>
                <c:pt idx="752">
                  <c:v>39847</c:v>
                </c:pt>
                <c:pt idx="753">
                  <c:v>39848</c:v>
                </c:pt>
                <c:pt idx="754">
                  <c:v>39849</c:v>
                </c:pt>
                <c:pt idx="755">
                  <c:v>39850</c:v>
                </c:pt>
                <c:pt idx="756">
                  <c:v>39853</c:v>
                </c:pt>
                <c:pt idx="757">
                  <c:v>39854</c:v>
                </c:pt>
                <c:pt idx="758">
                  <c:v>39855</c:v>
                </c:pt>
                <c:pt idx="759">
                  <c:v>39856</c:v>
                </c:pt>
                <c:pt idx="760">
                  <c:v>39857</c:v>
                </c:pt>
                <c:pt idx="761">
                  <c:v>39861</c:v>
                </c:pt>
                <c:pt idx="762">
                  <c:v>39862</c:v>
                </c:pt>
                <c:pt idx="763">
                  <c:v>39863</c:v>
                </c:pt>
                <c:pt idx="764">
                  <c:v>39864</c:v>
                </c:pt>
                <c:pt idx="765">
                  <c:v>39867</c:v>
                </c:pt>
                <c:pt idx="766">
                  <c:v>39868</c:v>
                </c:pt>
                <c:pt idx="767">
                  <c:v>39869</c:v>
                </c:pt>
                <c:pt idx="768">
                  <c:v>39870</c:v>
                </c:pt>
                <c:pt idx="769">
                  <c:v>39871</c:v>
                </c:pt>
                <c:pt idx="770">
                  <c:v>39874</c:v>
                </c:pt>
                <c:pt idx="771">
                  <c:v>39875</c:v>
                </c:pt>
                <c:pt idx="772">
                  <c:v>39876</c:v>
                </c:pt>
                <c:pt idx="773">
                  <c:v>39877</c:v>
                </c:pt>
                <c:pt idx="774">
                  <c:v>39878</c:v>
                </c:pt>
                <c:pt idx="775">
                  <c:v>39881</c:v>
                </c:pt>
                <c:pt idx="776">
                  <c:v>39882</c:v>
                </c:pt>
                <c:pt idx="777">
                  <c:v>39883</c:v>
                </c:pt>
                <c:pt idx="778">
                  <c:v>39884</c:v>
                </c:pt>
                <c:pt idx="779">
                  <c:v>39885</c:v>
                </c:pt>
                <c:pt idx="780">
                  <c:v>39888</c:v>
                </c:pt>
                <c:pt idx="781">
                  <c:v>39889</c:v>
                </c:pt>
                <c:pt idx="782">
                  <c:v>39890</c:v>
                </c:pt>
                <c:pt idx="783">
                  <c:v>39891</c:v>
                </c:pt>
                <c:pt idx="784">
                  <c:v>39892</c:v>
                </c:pt>
                <c:pt idx="785">
                  <c:v>39895</c:v>
                </c:pt>
                <c:pt idx="786">
                  <c:v>39896</c:v>
                </c:pt>
                <c:pt idx="787">
                  <c:v>39897</c:v>
                </c:pt>
                <c:pt idx="788">
                  <c:v>39898</c:v>
                </c:pt>
                <c:pt idx="789">
                  <c:v>39899</c:v>
                </c:pt>
                <c:pt idx="790">
                  <c:v>39902</c:v>
                </c:pt>
                <c:pt idx="791">
                  <c:v>39903</c:v>
                </c:pt>
                <c:pt idx="792">
                  <c:v>39904</c:v>
                </c:pt>
                <c:pt idx="793">
                  <c:v>39905</c:v>
                </c:pt>
                <c:pt idx="794">
                  <c:v>39906</c:v>
                </c:pt>
                <c:pt idx="795">
                  <c:v>39909</c:v>
                </c:pt>
                <c:pt idx="796">
                  <c:v>39910</c:v>
                </c:pt>
                <c:pt idx="797">
                  <c:v>39911</c:v>
                </c:pt>
                <c:pt idx="798">
                  <c:v>39912</c:v>
                </c:pt>
                <c:pt idx="799">
                  <c:v>39916</c:v>
                </c:pt>
                <c:pt idx="800">
                  <c:v>39917</c:v>
                </c:pt>
                <c:pt idx="801">
                  <c:v>39918</c:v>
                </c:pt>
                <c:pt idx="802">
                  <c:v>39919</c:v>
                </c:pt>
                <c:pt idx="803">
                  <c:v>39920</c:v>
                </c:pt>
                <c:pt idx="804">
                  <c:v>39923</c:v>
                </c:pt>
                <c:pt idx="805">
                  <c:v>39924</c:v>
                </c:pt>
                <c:pt idx="806">
                  <c:v>39925</c:v>
                </c:pt>
                <c:pt idx="807">
                  <c:v>39926</c:v>
                </c:pt>
                <c:pt idx="808">
                  <c:v>39927</c:v>
                </c:pt>
                <c:pt idx="809">
                  <c:v>39930</c:v>
                </c:pt>
                <c:pt idx="810">
                  <c:v>39931</c:v>
                </c:pt>
                <c:pt idx="811">
                  <c:v>39932</c:v>
                </c:pt>
                <c:pt idx="812">
                  <c:v>39933</c:v>
                </c:pt>
                <c:pt idx="813">
                  <c:v>39934</c:v>
                </c:pt>
                <c:pt idx="814">
                  <c:v>39937</c:v>
                </c:pt>
                <c:pt idx="815">
                  <c:v>39938</c:v>
                </c:pt>
                <c:pt idx="816">
                  <c:v>39939</c:v>
                </c:pt>
                <c:pt idx="817">
                  <c:v>39940</c:v>
                </c:pt>
                <c:pt idx="818">
                  <c:v>39941</c:v>
                </c:pt>
                <c:pt idx="819">
                  <c:v>39944</c:v>
                </c:pt>
                <c:pt idx="820">
                  <c:v>39945</c:v>
                </c:pt>
                <c:pt idx="821">
                  <c:v>39946</c:v>
                </c:pt>
                <c:pt idx="822">
                  <c:v>39947</c:v>
                </c:pt>
                <c:pt idx="823">
                  <c:v>39948</c:v>
                </c:pt>
                <c:pt idx="824">
                  <c:v>39951</c:v>
                </c:pt>
                <c:pt idx="825">
                  <c:v>39952</c:v>
                </c:pt>
                <c:pt idx="826">
                  <c:v>39953</c:v>
                </c:pt>
                <c:pt idx="827">
                  <c:v>39954</c:v>
                </c:pt>
                <c:pt idx="828">
                  <c:v>39955</c:v>
                </c:pt>
                <c:pt idx="829">
                  <c:v>39959</c:v>
                </c:pt>
                <c:pt idx="830">
                  <c:v>39960</c:v>
                </c:pt>
                <c:pt idx="831">
                  <c:v>39961</c:v>
                </c:pt>
                <c:pt idx="832">
                  <c:v>39962</c:v>
                </c:pt>
                <c:pt idx="833">
                  <c:v>39965</c:v>
                </c:pt>
                <c:pt idx="834">
                  <c:v>39966</c:v>
                </c:pt>
                <c:pt idx="835">
                  <c:v>39967</c:v>
                </c:pt>
                <c:pt idx="836">
                  <c:v>39968</c:v>
                </c:pt>
                <c:pt idx="837">
                  <c:v>39969</c:v>
                </c:pt>
                <c:pt idx="838">
                  <c:v>39972</c:v>
                </c:pt>
                <c:pt idx="839">
                  <c:v>39973</c:v>
                </c:pt>
                <c:pt idx="840">
                  <c:v>39974</c:v>
                </c:pt>
                <c:pt idx="841">
                  <c:v>39975</c:v>
                </c:pt>
                <c:pt idx="842">
                  <c:v>39976</c:v>
                </c:pt>
                <c:pt idx="843">
                  <c:v>39979</c:v>
                </c:pt>
                <c:pt idx="844">
                  <c:v>39980</c:v>
                </c:pt>
                <c:pt idx="845">
                  <c:v>39981</c:v>
                </c:pt>
                <c:pt idx="846">
                  <c:v>39982</c:v>
                </c:pt>
                <c:pt idx="847">
                  <c:v>39983</c:v>
                </c:pt>
                <c:pt idx="848">
                  <c:v>39986</c:v>
                </c:pt>
                <c:pt idx="849">
                  <c:v>39987</c:v>
                </c:pt>
                <c:pt idx="850">
                  <c:v>39988</c:v>
                </c:pt>
                <c:pt idx="851">
                  <c:v>39989</c:v>
                </c:pt>
                <c:pt idx="852">
                  <c:v>39990</c:v>
                </c:pt>
                <c:pt idx="853">
                  <c:v>39993</c:v>
                </c:pt>
                <c:pt idx="854">
                  <c:v>39994</c:v>
                </c:pt>
                <c:pt idx="855">
                  <c:v>39995</c:v>
                </c:pt>
                <c:pt idx="856">
                  <c:v>39996</c:v>
                </c:pt>
                <c:pt idx="857">
                  <c:v>40000</c:v>
                </c:pt>
                <c:pt idx="858">
                  <c:v>40001</c:v>
                </c:pt>
                <c:pt idx="859">
                  <c:v>40002</c:v>
                </c:pt>
                <c:pt idx="860">
                  <c:v>40003</c:v>
                </c:pt>
                <c:pt idx="861">
                  <c:v>40004</c:v>
                </c:pt>
                <c:pt idx="862">
                  <c:v>40007</c:v>
                </c:pt>
                <c:pt idx="863">
                  <c:v>40008</c:v>
                </c:pt>
                <c:pt idx="864">
                  <c:v>40009</c:v>
                </c:pt>
                <c:pt idx="865">
                  <c:v>40010</c:v>
                </c:pt>
                <c:pt idx="866">
                  <c:v>40011</c:v>
                </c:pt>
                <c:pt idx="867">
                  <c:v>40014</c:v>
                </c:pt>
                <c:pt idx="868">
                  <c:v>40015</c:v>
                </c:pt>
                <c:pt idx="869">
                  <c:v>40016</c:v>
                </c:pt>
                <c:pt idx="870">
                  <c:v>40017</c:v>
                </c:pt>
                <c:pt idx="871">
                  <c:v>40018</c:v>
                </c:pt>
                <c:pt idx="872">
                  <c:v>40021</c:v>
                </c:pt>
                <c:pt idx="873">
                  <c:v>40022</c:v>
                </c:pt>
                <c:pt idx="874">
                  <c:v>40023</c:v>
                </c:pt>
                <c:pt idx="875">
                  <c:v>40024</c:v>
                </c:pt>
                <c:pt idx="876">
                  <c:v>40025</c:v>
                </c:pt>
                <c:pt idx="877">
                  <c:v>40028</c:v>
                </c:pt>
                <c:pt idx="878">
                  <c:v>40029</c:v>
                </c:pt>
                <c:pt idx="879">
                  <c:v>40030</c:v>
                </c:pt>
                <c:pt idx="880">
                  <c:v>40031</c:v>
                </c:pt>
                <c:pt idx="881">
                  <c:v>40032</c:v>
                </c:pt>
                <c:pt idx="882">
                  <c:v>40035</c:v>
                </c:pt>
                <c:pt idx="883">
                  <c:v>40036</c:v>
                </c:pt>
                <c:pt idx="884">
                  <c:v>40037</c:v>
                </c:pt>
                <c:pt idx="885">
                  <c:v>40038</c:v>
                </c:pt>
                <c:pt idx="886">
                  <c:v>40039</c:v>
                </c:pt>
                <c:pt idx="887">
                  <c:v>40042</c:v>
                </c:pt>
                <c:pt idx="888">
                  <c:v>40043</c:v>
                </c:pt>
                <c:pt idx="889">
                  <c:v>40044</c:v>
                </c:pt>
                <c:pt idx="890">
                  <c:v>40045</c:v>
                </c:pt>
                <c:pt idx="891">
                  <c:v>40046</c:v>
                </c:pt>
                <c:pt idx="892">
                  <c:v>40049</c:v>
                </c:pt>
                <c:pt idx="893">
                  <c:v>40050</c:v>
                </c:pt>
                <c:pt idx="894">
                  <c:v>40051</c:v>
                </c:pt>
                <c:pt idx="895">
                  <c:v>40052</c:v>
                </c:pt>
                <c:pt idx="896">
                  <c:v>40053</c:v>
                </c:pt>
                <c:pt idx="897">
                  <c:v>40056</c:v>
                </c:pt>
                <c:pt idx="898">
                  <c:v>40057</c:v>
                </c:pt>
                <c:pt idx="899">
                  <c:v>40058</c:v>
                </c:pt>
                <c:pt idx="900">
                  <c:v>40059</c:v>
                </c:pt>
                <c:pt idx="901">
                  <c:v>40060</c:v>
                </c:pt>
                <c:pt idx="902">
                  <c:v>40064</c:v>
                </c:pt>
                <c:pt idx="903">
                  <c:v>40065</c:v>
                </c:pt>
                <c:pt idx="904">
                  <c:v>40066</c:v>
                </c:pt>
                <c:pt idx="905">
                  <c:v>40067</c:v>
                </c:pt>
                <c:pt idx="906">
                  <c:v>40070</c:v>
                </c:pt>
                <c:pt idx="907">
                  <c:v>40071</c:v>
                </c:pt>
                <c:pt idx="908">
                  <c:v>40072</c:v>
                </c:pt>
                <c:pt idx="909">
                  <c:v>40073</c:v>
                </c:pt>
                <c:pt idx="910">
                  <c:v>40074</c:v>
                </c:pt>
                <c:pt idx="911">
                  <c:v>40077</c:v>
                </c:pt>
                <c:pt idx="912">
                  <c:v>40078</c:v>
                </c:pt>
                <c:pt idx="913">
                  <c:v>40079</c:v>
                </c:pt>
                <c:pt idx="914">
                  <c:v>40080</c:v>
                </c:pt>
                <c:pt idx="915">
                  <c:v>40081</c:v>
                </c:pt>
                <c:pt idx="916">
                  <c:v>40084</c:v>
                </c:pt>
                <c:pt idx="917">
                  <c:v>40085</c:v>
                </c:pt>
                <c:pt idx="918">
                  <c:v>40086</c:v>
                </c:pt>
                <c:pt idx="919">
                  <c:v>40087</c:v>
                </c:pt>
                <c:pt idx="920">
                  <c:v>40088</c:v>
                </c:pt>
                <c:pt idx="921">
                  <c:v>40091</c:v>
                </c:pt>
                <c:pt idx="922">
                  <c:v>40092</c:v>
                </c:pt>
                <c:pt idx="923">
                  <c:v>40093</c:v>
                </c:pt>
                <c:pt idx="924">
                  <c:v>40094</c:v>
                </c:pt>
                <c:pt idx="925">
                  <c:v>40095</c:v>
                </c:pt>
                <c:pt idx="926">
                  <c:v>40098</c:v>
                </c:pt>
                <c:pt idx="927">
                  <c:v>40099</c:v>
                </c:pt>
                <c:pt idx="928">
                  <c:v>40100</c:v>
                </c:pt>
                <c:pt idx="929">
                  <c:v>40101</c:v>
                </c:pt>
                <c:pt idx="930">
                  <c:v>40102</c:v>
                </c:pt>
                <c:pt idx="931">
                  <c:v>40105</c:v>
                </c:pt>
                <c:pt idx="932">
                  <c:v>40106</c:v>
                </c:pt>
                <c:pt idx="933">
                  <c:v>40107</c:v>
                </c:pt>
                <c:pt idx="934">
                  <c:v>40108</c:v>
                </c:pt>
                <c:pt idx="935">
                  <c:v>40109</c:v>
                </c:pt>
                <c:pt idx="936">
                  <c:v>40112</c:v>
                </c:pt>
                <c:pt idx="937">
                  <c:v>40113</c:v>
                </c:pt>
                <c:pt idx="938">
                  <c:v>40114</c:v>
                </c:pt>
                <c:pt idx="939">
                  <c:v>40115</c:v>
                </c:pt>
                <c:pt idx="940">
                  <c:v>40116</c:v>
                </c:pt>
                <c:pt idx="941">
                  <c:v>40119</c:v>
                </c:pt>
                <c:pt idx="942">
                  <c:v>40120</c:v>
                </c:pt>
                <c:pt idx="943">
                  <c:v>40121</c:v>
                </c:pt>
                <c:pt idx="944">
                  <c:v>40122</c:v>
                </c:pt>
                <c:pt idx="945">
                  <c:v>40123</c:v>
                </c:pt>
                <c:pt idx="946">
                  <c:v>40126</c:v>
                </c:pt>
                <c:pt idx="947">
                  <c:v>40127</c:v>
                </c:pt>
                <c:pt idx="948">
                  <c:v>40128</c:v>
                </c:pt>
                <c:pt idx="949">
                  <c:v>40129</c:v>
                </c:pt>
                <c:pt idx="950">
                  <c:v>40130</c:v>
                </c:pt>
                <c:pt idx="951">
                  <c:v>40133</c:v>
                </c:pt>
                <c:pt idx="952">
                  <c:v>40134</c:v>
                </c:pt>
                <c:pt idx="953">
                  <c:v>40135</c:v>
                </c:pt>
                <c:pt idx="954">
                  <c:v>40136</c:v>
                </c:pt>
                <c:pt idx="955">
                  <c:v>40137</c:v>
                </c:pt>
                <c:pt idx="956">
                  <c:v>40140</c:v>
                </c:pt>
                <c:pt idx="957">
                  <c:v>40141</c:v>
                </c:pt>
                <c:pt idx="958">
                  <c:v>40142</c:v>
                </c:pt>
                <c:pt idx="959">
                  <c:v>40144</c:v>
                </c:pt>
                <c:pt idx="960">
                  <c:v>40147</c:v>
                </c:pt>
                <c:pt idx="961">
                  <c:v>40148</c:v>
                </c:pt>
                <c:pt idx="962">
                  <c:v>40149</c:v>
                </c:pt>
                <c:pt idx="963">
                  <c:v>40150</c:v>
                </c:pt>
                <c:pt idx="964">
                  <c:v>40151</c:v>
                </c:pt>
                <c:pt idx="965">
                  <c:v>40154</c:v>
                </c:pt>
                <c:pt idx="966">
                  <c:v>40155</c:v>
                </c:pt>
                <c:pt idx="967">
                  <c:v>40156</c:v>
                </c:pt>
                <c:pt idx="968">
                  <c:v>40157</c:v>
                </c:pt>
                <c:pt idx="969">
                  <c:v>40158</c:v>
                </c:pt>
                <c:pt idx="970">
                  <c:v>40161</c:v>
                </c:pt>
                <c:pt idx="971">
                  <c:v>40162</c:v>
                </c:pt>
                <c:pt idx="972">
                  <c:v>40163</c:v>
                </c:pt>
                <c:pt idx="973">
                  <c:v>40164</c:v>
                </c:pt>
                <c:pt idx="974">
                  <c:v>40165</c:v>
                </c:pt>
                <c:pt idx="975">
                  <c:v>40168</c:v>
                </c:pt>
                <c:pt idx="976">
                  <c:v>40169</c:v>
                </c:pt>
                <c:pt idx="977">
                  <c:v>40170</c:v>
                </c:pt>
                <c:pt idx="978">
                  <c:v>40171</c:v>
                </c:pt>
                <c:pt idx="979">
                  <c:v>40175</c:v>
                </c:pt>
                <c:pt idx="980">
                  <c:v>40176</c:v>
                </c:pt>
                <c:pt idx="981">
                  <c:v>40177</c:v>
                </c:pt>
                <c:pt idx="982">
                  <c:v>40178</c:v>
                </c:pt>
                <c:pt idx="983">
                  <c:v>40182</c:v>
                </c:pt>
                <c:pt idx="984">
                  <c:v>40183</c:v>
                </c:pt>
                <c:pt idx="985">
                  <c:v>40184</c:v>
                </c:pt>
                <c:pt idx="986">
                  <c:v>40185</c:v>
                </c:pt>
                <c:pt idx="987">
                  <c:v>40186</c:v>
                </c:pt>
                <c:pt idx="988">
                  <c:v>40189</c:v>
                </c:pt>
                <c:pt idx="989">
                  <c:v>40190</c:v>
                </c:pt>
                <c:pt idx="990">
                  <c:v>40191</c:v>
                </c:pt>
                <c:pt idx="991">
                  <c:v>40192</c:v>
                </c:pt>
                <c:pt idx="992">
                  <c:v>40193</c:v>
                </c:pt>
                <c:pt idx="993">
                  <c:v>40197</c:v>
                </c:pt>
                <c:pt idx="994">
                  <c:v>40198</c:v>
                </c:pt>
                <c:pt idx="995">
                  <c:v>40199</c:v>
                </c:pt>
                <c:pt idx="996">
                  <c:v>40200</c:v>
                </c:pt>
                <c:pt idx="997">
                  <c:v>40203</c:v>
                </c:pt>
                <c:pt idx="998">
                  <c:v>40204</c:v>
                </c:pt>
                <c:pt idx="999">
                  <c:v>40205</c:v>
                </c:pt>
                <c:pt idx="1000">
                  <c:v>40206</c:v>
                </c:pt>
                <c:pt idx="1001">
                  <c:v>40207</c:v>
                </c:pt>
                <c:pt idx="1002">
                  <c:v>40210</c:v>
                </c:pt>
                <c:pt idx="1003">
                  <c:v>40211</c:v>
                </c:pt>
                <c:pt idx="1004">
                  <c:v>40212</c:v>
                </c:pt>
                <c:pt idx="1005">
                  <c:v>40213</c:v>
                </c:pt>
                <c:pt idx="1006">
                  <c:v>40214</c:v>
                </c:pt>
                <c:pt idx="1007">
                  <c:v>40217</c:v>
                </c:pt>
                <c:pt idx="1008">
                  <c:v>40218</c:v>
                </c:pt>
                <c:pt idx="1009">
                  <c:v>40219</c:v>
                </c:pt>
                <c:pt idx="1010">
                  <c:v>40220</c:v>
                </c:pt>
                <c:pt idx="1011">
                  <c:v>40221</c:v>
                </c:pt>
                <c:pt idx="1012">
                  <c:v>40225</c:v>
                </c:pt>
                <c:pt idx="1013">
                  <c:v>40226</c:v>
                </c:pt>
                <c:pt idx="1014">
                  <c:v>40227</c:v>
                </c:pt>
                <c:pt idx="1015">
                  <c:v>40228</c:v>
                </c:pt>
                <c:pt idx="1016">
                  <c:v>40231</c:v>
                </c:pt>
                <c:pt idx="1017">
                  <c:v>40232</c:v>
                </c:pt>
                <c:pt idx="1018">
                  <c:v>40233</c:v>
                </c:pt>
                <c:pt idx="1019">
                  <c:v>40234</c:v>
                </c:pt>
                <c:pt idx="1020">
                  <c:v>40235</c:v>
                </c:pt>
                <c:pt idx="1021">
                  <c:v>40238</c:v>
                </c:pt>
                <c:pt idx="1022">
                  <c:v>40239</c:v>
                </c:pt>
                <c:pt idx="1023">
                  <c:v>40240</c:v>
                </c:pt>
                <c:pt idx="1024">
                  <c:v>40241</c:v>
                </c:pt>
                <c:pt idx="1025">
                  <c:v>40242</c:v>
                </c:pt>
                <c:pt idx="1026">
                  <c:v>40245</c:v>
                </c:pt>
                <c:pt idx="1027">
                  <c:v>40246</c:v>
                </c:pt>
                <c:pt idx="1028">
                  <c:v>40247</c:v>
                </c:pt>
                <c:pt idx="1029">
                  <c:v>40248</c:v>
                </c:pt>
                <c:pt idx="1030">
                  <c:v>40249</c:v>
                </c:pt>
                <c:pt idx="1031">
                  <c:v>40252</c:v>
                </c:pt>
                <c:pt idx="1032">
                  <c:v>40253</c:v>
                </c:pt>
                <c:pt idx="1033">
                  <c:v>40254</c:v>
                </c:pt>
                <c:pt idx="1034">
                  <c:v>40255</c:v>
                </c:pt>
                <c:pt idx="1035">
                  <c:v>40256</c:v>
                </c:pt>
                <c:pt idx="1036">
                  <c:v>40259</c:v>
                </c:pt>
                <c:pt idx="1037">
                  <c:v>40260</c:v>
                </c:pt>
                <c:pt idx="1038">
                  <c:v>40261</c:v>
                </c:pt>
                <c:pt idx="1039">
                  <c:v>40262</c:v>
                </c:pt>
                <c:pt idx="1040">
                  <c:v>40263</c:v>
                </c:pt>
                <c:pt idx="1041">
                  <c:v>40266</c:v>
                </c:pt>
                <c:pt idx="1042">
                  <c:v>40267</c:v>
                </c:pt>
                <c:pt idx="1043">
                  <c:v>40268</c:v>
                </c:pt>
                <c:pt idx="1044">
                  <c:v>40269</c:v>
                </c:pt>
                <c:pt idx="1045">
                  <c:v>40273</c:v>
                </c:pt>
                <c:pt idx="1046">
                  <c:v>40274</c:v>
                </c:pt>
                <c:pt idx="1047">
                  <c:v>40275</c:v>
                </c:pt>
                <c:pt idx="1048">
                  <c:v>40276</c:v>
                </c:pt>
                <c:pt idx="1049">
                  <c:v>40277</c:v>
                </c:pt>
                <c:pt idx="1050">
                  <c:v>40280</c:v>
                </c:pt>
                <c:pt idx="1051">
                  <c:v>40281</c:v>
                </c:pt>
                <c:pt idx="1052">
                  <c:v>40282</c:v>
                </c:pt>
                <c:pt idx="1053">
                  <c:v>40283</c:v>
                </c:pt>
                <c:pt idx="1054">
                  <c:v>40284</c:v>
                </c:pt>
                <c:pt idx="1055">
                  <c:v>40287</c:v>
                </c:pt>
                <c:pt idx="1056">
                  <c:v>40288</c:v>
                </c:pt>
                <c:pt idx="1057">
                  <c:v>40289</c:v>
                </c:pt>
                <c:pt idx="1058">
                  <c:v>40290</c:v>
                </c:pt>
                <c:pt idx="1059">
                  <c:v>40291</c:v>
                </c:pt>
                <c:pt idx="1060">
                  <c:v>40294</c:v>
                </c:pt>
                <c:pt idx="1061">
                  <c:v>40295</c:v>
                </c:pt>
                <c:pt idx="1062">
                  <c:v>40296</c:v>
                </c:pt>
                <c:pt idx="1063">
                  <c:v>40297</c:v>
                </c:pt>
                <c:pt idx="1064">
                  <c:v>40298</c:v>
                </c:pt>
                <c:pt idx="1065">
                  <c:v>40301</c:v>
                </c:pt>
                <c:pt idx="1066">
                  <c:v>40302</c:v>
                </c:pt>
                <c:pt idx="1067">
                  <c:v>40303</c:v>
                </c:pt>
                <c:pt idx="1068">
                  <c:v>40304</c:v>
                </c:pt>
                <c:pt idx="1069">
                  <c:v>40305</c:v>
                </c:pt>
                <c:pt idx="1070">
                  <c:v>40308</c:v>
                </c:pt>
                <c:pt idx="1071">
                  <c:v>40309</c:v>
                </c:pt>
                <c:pt idx="1072">
                  <c:v>40310</c:v>
                </c:pt>
                <c:pt idx="1073">
                  <c:v>40311</c:v>
                </c:pt>
                <c:pt idx="1074">
                  <c:v>40312</c:v>
                </c:pt>
                <c:pt idx="1075">
                  <c:v>40315</c:v>
                </c:pt>
                <c:pt idx="1076">
                  <c:v>40316</c:v>
                </c:pt>
                <c:pt idx="1077">
                  <c:v>40317</c:v>
                </c:pt>
                <c:pt idx="1078">
                  <c:v>40318</c:v>
                </c:pt>
                <c:pt idx="1079">
                  <c:v>40319</c:v>
                </c:pt>
                <c:pt idx="1080">
                  <c:v>40322</c:v>
                </c:pt>
                <c:pt idx="1081">
                  <c:v>40323</c:v>
                </c:pt>
                <c:pt idx="1082">
                  <c:v>40324</c:v>
                </c:pt>
                <c:pt idx="1083">
                  <c:v>40325</c:v>
                </c:pt>
                <c:pt idx="1084">
                  <c:v>40326</c:v>
                </c:pt>
                <c:pt idx="1085">
                  <c:v>40330</c:v>
                </c:pt>
                <c:pt idx="1086">
                  <c:v>40331</c:v>
                </c:pt>
                <c:pt idx="1087">
                  <c:v>40332</c:v>
                </c:pt>
                <c:pt idx="1088">
                  <c:v>40333</c:v>
                </c:pt>
                <c:pt idx="1089">
                  <c:v>40336</c:v>
                </c:pt>
                <c:pt idx="1090">
                  <c:v>40337</c:v>
                </c:pt>
                <c:pt idx="1091">
                  <c:v>40338</c:v>
                </c:pt>
                <c:pt idx="1092">
                  <c:v>40339</c:v>
                </c:pt>
                <c:pt idx="1093">
                  <c:v>40340</c:v>
                </c:pt>
                <c:pt idx="1094">
                  <c:v>40343</c:v>
                </c:pt>
                <c:pt idx="1095">
                  <c:v>40344</c:v>
                </c:pt>
                <c:pt idx="1096">
                  <c:v>40345</c:v>
                </c:pt>
                <c:pt idx="1097">
                  <c:v>40346</c:v>
                </c:pt>
                <c:pt idx="1098">
                  <c:v>40347</c:v>
                </c:pt>
                <c:pt idx="1099">
                  <c:v>40350</c:v>
                </c:pt>
                <c:pt idx="1100">
                  <c:v>40351</c:v>
                </c:pt>
                <c:pt idx="1101">
                  <c:v>40352</c:v>
                </c:pt>
                <c:pt idx="1102">
                  <c:v>40353</c:v>
                </c:pt>
                <c:pt idx="1103">
                  <c:v>40354</c:v>
                </c:pt>
                <c:pt idx="1104">
                  <c:v>40357</c:v>
                </c:pt>
                <c:pt idx="1105">
                  <c:v>40358</c:v>
                </c:pt>
                <c:pt idx="1106">
                  <c:v>40359</c:v>
                </c:pt>
                <c:pt idx="1107">
                  <c:v>40360</c:v>
                </c:pt>
                <c:pt idx="1108">
                  <c:v>40361</c:v>
                </c:pt>
                <c:pt idx="1109">
                  <c:v>40365</c:v>
                </c:pt>
                <c:pt idx="1110">
                  <c:v>40366</c:v>
                </c:pt>
                <c:pt idx="1111">
                  <c:v>40367</c:v>
                </c:pt>
                <c:pt idx="1112">
                  <c:v>40368</c:v>
                </c:pt>
                <c:pt idx="1113">
                  <c:v>40371</c:v>
                </c:pt>
                <c:pt idx="1114">
                  <c:v>40372</c:v>
                </c:pt>
                <c:pt idx="1115">
                  <c:v>40373</c:v>
                </c:pt>
                <c:pt idx="1116">
                  <c:v>40374</c:v>
                </c:pt>
                <c:pt idx="1117">
                  <c:v>40375</c:v>
                </c:pt>
                <c:pt idx="1118">
                  <c:v>40378</c:v>
                </c:pt>
                <c:pt idx="1119">
                  <c:v>40379</c:v>
                </c:pt>
                <c:pt idx="1120">
                  <c:v>40380</c:v>
                </c:pt>
                <c:pt idx="1121">
                  <c:v>40381</c:v>
                </c:pt>
                <c:pt idx="1122">
                  <c:v>40382</c:v>
                </c:pt>
                <c:pt idx="1123">
                  <c:v>40385</c:v>
                </c:pt>
                <c:pt idx="1124">
                  <c:v>40386</c:v>
                </c:pt>
                <c:pt idx="1125">
                  <c:v>40387</c:v>
                </c:pt>
                <c:pt idx="1126">
                  <c:v>40388</c:v>
                </c:pt>
                <c:pt idx="1127">
                  <c:v>40389</c:v>
                </c:pt>
                <c:pt idx="1128">
                  <c:v>40392</c:v>
                </c:pt>
                <c:pt idx="1129">
                  <c:v>40393</c:v>
                </c:pt>
                <c:pt idx="1130">
                  <c:v>40394</c:v>
                </c:pt>
                <c:pt idx="1131">
                  <c:v>40395</c:v>
                </c:pt>
                <c:pt idx="1132">
                  <c:v>40396</c:v>
                </c:pt>
                <c:pt idx="1133">
                  <c:v>40399</c:v>
                </c:pt>
                <c:pt idx="1134">
                  <c:v>40400</c:v>
                </c:pt>
                <c:pt idx="1135">
                  <c:v>40401</c:v>
                </c:pt>
                <c:pt idx="1136">
                  <c:v>40402</c:v>
                </c:pt>
                <c:pt idx="1137">
                  <c:v>40403</c:v>
                </c:pt>
                <c:pt idx="1138">
                  <c:v>40406</c:v>
                </c:pt>
                <c:pt idx="1139">
                  <c:v>40407</c:v>
                </c:pt>
                <c:pt idx="1140">
                  <c:v>40408</c:v>
                </c:pt>
                <c:pt idx="1141">
                  <c:v>40409</c:v>
                </c:pt>
                <c:pt idx="1142">
                  <c:v>40410</c:v>
                </c:pt>
                <c:pt idx="1143">
                  <c:v>40413</c:v>
                </c:pt>
                <c:pt idx="1144">
                  <c:v>40414</c:v>
                </c:pt>
                <c:pt idx="1145">
                  <c:v>40415</c:v>
                </c:pt>
                <c:pt idx="1146">
                  <c:v>40416</c:v>
                </c:pt>
                <c:pt idx="1147">
                  <c:v>40417</c:v>
                </c:pt>
                <c:pt idx="1148">
                  <c:v>40420</c:v>
                </c:pt>
                <c:pt idx="1149">
                  <c:v>40421</c:v>
                </c:pt>
                <c:pt idx="1150">
                  <c:v>40422</c:v>
                </c:pt>
                <c:pt idx="1151">
                  <c:v>40423</c:v>
                </c:pt>
                <c:pt idx="1152">
                  <c:v>40424</c:v>
                </c:pt>
                <c:pt idx="1153">
                  <c:v>40428</c:v>
                </c:pt>
                <c:pt idx="1154">
                  <c:v>40429</c:v>
                </c:pt>
                <c:pt idx="1155">
                  <c:v>40430</c:v>
                </c:pt>
                <c:pt idx="1156">
                  <c:v>40431</c:v>
                </c:pt>
                <c:pt idx="1157">
                  <c:v>40434</c:v>
                </c:pt>
                <c:pt idx="1158">
                  <c:v>40435</c:v>
                </c:pt>
                <c:pt idx="1159">
                  <c:v>40436</c:v>
                </c:pt>
                <c:pt idx="1160">
                  <c:v>40437</c:v>
                </c:pt>
                <c:pt idx="1161">
                  <c:v>40438</c:v>
                </c:pt>
                <c:pt idx="1162">
                  <c:v>40441</c:v>
                </c:pt>
                <c:pt idx="1163">
                  <c:v>40442</c:v>
                </c:pt>
                <c:pt idx="1164">
                  <c:v>40443</c:v>
                </c:pt>
                <c:pt idx="1165">
                  <c:v>40444</c:v>
                </c:pt>
                <c:pt idx="1166">
                  <c:v>40445</c:v>
                </c:pt>
                <c:pt idx="1167">
                  <c:v>40448</c:v>
                </c:pt>
                <c:pt idx="1168">
                  <c:v>40449</c:v>
                </c:pt>
                <c:pt idx="1169">
                  <c:v>40450</c:v>
                </c:pt>
                <c:pt idx="1170">
                  <c:v>40451</c:v>
                </c:pt>
                <c:pt idx="1171">
                  <c:v>40452</c:v>
                </c:pt>
                <c:pt idx="1172">
                  <c:v>40455</c:v>
                </c:pt>
                <c:pt idx="1173">
                  <c:v>40456</c:v>
                </c:pt>
                <c:pt idx="1174">
                  <c:v>40457</c:v>
                </c:pt>
                <c:pt idx="1175">
                  <c:v>40458</c:v>
                </c:pt>
                <c:pt idx="1176">
                  <c:v>40459</c:v>
                </c:pt>
                <c:pt idx="1177">
                  <c:v>40462</c:v>
                </c:pt>
                <c:pt idx="1178">
                  <c:v>40463</c:v>
                </c:pt>
                <c:pt idx="1179">
                  <c:v>40464</c:v>
                </c:pt>
                <c:pt idx="1180">
                  <c:v>40465</c:v>
                </c:pt>
                <c:pt idx="1181">
                  <c:v>40466</c:v>
                </c:pt>
                <c:pt idx="1182">
                  <c:v>40469</c:v>
                </c:pt>
                <c:pt idx="1183">
                  <c:v>40470</c:v>
                </c:pt>
                <c:pt idx="1184">
                  <c:v>40471</c:v>
                </c:pt>
                <c:pt idx="1185">
                  <c:v>40472</c:v>
                </c:pt>
                <c:pt idx="1186">
                  <c:v>40473</c:v>
                </c:pt>
                <c:pt idx="1187">
                  <c:v>40476</c:v>
                </c:pt>
                <c:pt idx="1188">
                  <c:v>40477</c:v>
                </c:pt>
                <c:pt idx="1189">
                  <c:v>40478</c:v>
                </c:pt>
                <c:pt idx="1190">
                  <c:v>40479</c:v>
                </c:pt>
                <c:pt idx="1191">
                  <c:v>40480</c:v>
                </c:pt>
                <c:pt idx="1192">
                  <c:v>40483</c:v>
                </c:pt>
                <c:pt idx="1193">
                  <c:v>40484</c:v>
                </c:pt>
                <c:pt idx="1194">
                  <c:v>40485</c:v>
                </c:pt>
                <c:pt idx="1195">
                  <c:v>40486</c:v>
                </c:pt>
                <c:pt idx="1196">
                  <c:v>40487</c:v>
                </c:pt>
                <c:pt idx="1197">
                  <c:v>40490</c:v>
                </c:pt>
                <c:pt idx="1198">
                  <c:v>40491</c:v>
                </c:pt>
                <c:pt idx="1199">
                  <c:v>40492</c:v>
                </c:pt>
                <c:pt idx="1200">
                  <c:v>40493</c:v>
                </c:pt>
                <c:pt idx="1201">
                  <c:v>40494</c:v>
                </c:pt>
                <c:pt idx="1202">
                  <c:v>40497</c:v>
                </c:pt>
                <c:pt idx="1203">
                  <c:v>40498</c:v>
                </c:pt>
                <c:pt idx="1204">
                  <c:v>40499</c:v>
                </c:pt>
                <c:pt idx="1205">
                  <c:v>40500</c:v>
                </c:pt>
                <c:pt idx="1206">
                  <c:v>40501</c:v>
                </c:pt>
                <c:pt idx="1207">
                  <c:v>40504</c:v>
                </c:pt>
                <c:pt idx="1208">
                  <c:v>40505</c:v>
                </c:pt>
                <c:pt idx="1209">
                  <c:v>40506</c:v>
                </c:pt>
                <c:pt idx="1210">
                  <c:v>40508</c:v>
                </c:pt>
                <c:pt idx="1211">
                  <c:v>40511</c:v>
                </c:pt>
                <c:pt idx="1212">
                  <c:v>40512</c:v>
                </c:pt>
                <c:pt idx="1213">
                  <c:v>40513</c:v>
                </c:pt>
                <c:pt idx="1214">
                  <c:v>40514</c:v>
                </c:pt>
                <c:pt idx="1215">
                  <c:v>40515</c:v>
                </c:pt>
                <c:pt idx="1216">
                  <c:v>40518</c:v>
                </c:pt>
                <c:pt idx="1217">
                  <c:v>40519</c:v>
                </c:pt>
                <c:pt idx="1218">
                  <c:v>40520</c:v>
                </c:pt>
                <c:pt idx="1219">
                  <c:v>40521</c:v>
                </c:pt>
                <c:pt idx="1220">
                  <c:v>40522</c:v>
                </c:pt>
                <c:pt idx="1221">
                  <c:v>40525</c:v>
                </c:pt>
                <c:pt idx="1222">
                  <c:v>40526</c:v>
                </c:pt>
                <c:pt idx="1223">
                  <c:v>40527</c:v>
                </c:pt>
                <c:pt idx="1224">
                  <c:v>40528</c:v>
                </c:pt>
                <c:pt idx="1225">
                  <c:v>40529</c:v>
                </c:pt>
                <c:pt idx="1226">
                  <c:v>40532</c:v>
                </c:pt>
                <c:pt idx="1227">
                  <c:v>40533</c:v>
                </c:pt>
                <c:pt idx="1228">
                  <c:v>40534</c:v>
                </c:pt>
                <c:pt idx="1229">
                  <c:v>40535</c:v>
                </c:pt>
                <c:pt idx="1230">
                  <c:v>40539</c:v>
                </c:pt>
                <c:pt idx="1231">
                  <c:v>40540</c:v>
                </c:pt>
                <c:pt idx="1232">
                  <c:v>40541</c:v>
                </c:pt>
                <c:pt idx="1233">
                  <c:v>40542</c:v>
                </c:pt>
                <c:pt idx="1234">
                  <c:v>40543</c:v>
                </c:pt>
                <c:pt idx="1235">
                  <c:v>40546</c:v>
                </c:pt>
                <c:pt idx="1236">
                  <c:v>40547</c:v>
                </c:pt>
                <c:pt idx="1237">
                  <c:v>40548</c:v>
                </c:pt>
                <c:pt idx="1238">
                  <c:v>40549</c:v>
                </c:pt>
                <c:pt idx="1239">
                  <c:v>40550</c:v>
                </c:pt>
                <c:pt idx="1240">
                  <c:v>40553</c:v>
                </c:pt>
                <c:pt idx="1241">
                  <c:v>40554</c:v>
                </c:pt>
                <c:pt idx="1242">
                  <c:v>40555</c:v>
                </c:pt>
                <c:pt idx="1243">
                  <c:v>40556</c:v>
                </c:pt>
                <c:pt idx="1244">
                  <c:v>40557</c:v>
                </c:pt>
                <c:pt idx="1245">
                  <c:v>40561</c:v>
                </c:pt>
                <c:pt idx="1246">
                  <c:v>40562</c:v>
                </c:pt>
                <c:pt idx="1247">
                  <c:v>40563</c:v>
                </c:pt>
                <c:pt idx="1248">
                  <c:v>40564</c:v>
                </c:pt>
                <c:pt idx="1249">
                  <c:v>40567</c:v>
                </c:pt>
                <c:pt idx="1250">
                  <c:v>40568</c:v>
                </c:pt>
                <c:pt idx="1251">
                  <c:v>40569</c:v>
                </c:pt>
                <c:pt idx="1252">
                  <c:v>40570</c:v>
                </c:pt>
                <c:pt idx="1253">
                  <c:v>40571</c:v>
                </c:pt>
                <c:pt idx="1254">
                  <c:v>40574</c:v>
                </c:pt>
                <c:pt idx="1255">
                  <c:v>40575</c:v>
                </c:pt>
                <c:pt idx="1256">
                  <c:v>40576</c:v>
                </c:pt>
                <c:pt idx="1257">
                  <c:v>40577</c:v>
                </c:pt>
                <c:pt idx="1258">
                  <c:v>40578</c:v>
                </c:pt>
                <c:pt idx="1259">
                  <c:v>40581</c:v>
                </c:pt>
                <c:pt idx="1260">
                  <c:v>40582</c:v>
                </c:pt>
                <c:pt idx="1261">
                  <c:v>40583</c:v>
                </c:pt>
                <c:pt idx="1262">
                  <c:v>40584</c:v>
                </c:pt>
                <c:pt idx="1263">
                  <c:v>40585</c:v>
                </c:pt>
                <c:pt idx="1264">
                  <c:v>40588</c:v>
                </c:pt>
                <c:pt idx="1265">
                  <c:v>40589</c:v>
                </c:pt>
                <c:pt idx="1266">
                  <c:v>40590</c:v>
                </c:pt>
                <c:pt idx="1267">
                  <c:v>40591</c:v>
                </c:pt>
                <c:pt idx="1268">
                  <c:v>40592</c:v>
                </c:pt>
                <c:pt idx="1269">
                  <c:v>40596</c:v>
                </c:pt>
                <c:pt idx="1270">
                  <c:v>40597</c:v>
                </c:pt>
                <c:pt idx="1271">
                  <c:v>40598</c:v>
                </c:pt>
                <c:pt idx="1272">
                  <c:v>40599</c:v>
                </c:pt>
                <c:pt idx="1273">
                  <c:v>40602</c:v>
                </c:pt>
                <c:pt idx="1274">
                  <c:v>40603</c:v>
                </c:pt>
                <c:pt idx="1275">
                  <c:v>40604</c:v>
                </c:pt>
                <c:pt idx="1276">
                  <c:v>40605</c:v>
                </c:pt>
                <c:pt idx="1277">
                  <c:v>40606</c:v>
                </c:pt>
                <c:pt idx="1278">
                  <c:v>40609</c:v>
                </c:pt>
                <c:pt idx="1279">
                  <c:v>40610</c:v>
                </c:pt>
                <c:pt idx="1280">
                  <c:v>40611</c:v>
                </c:pt>
                <c:pt idx="1281">
                  <c:v>40612</c:v>
                </c:pt>
                <c:pt idx="1282">
                  <c:v>40613</c:v>
                </c:pt>
                <c:pt idx="1283">
                  <c:v>40616</c:v>
                </c:pt>
                <c:pt idx="1284">
                  <c:v>40617</c:v>
                </c:pt>
                <c:pt idx="1285">
                  <c:v>40618</c:v>
                </c:pt>
                <c:pt idx="1286">
                  <c:v>40619</c:v>
                </c:pt>
                <c:pt idx="1287">
                  <c:v>40620</c:v>
                </c:pt>
                <c:pt idx="1288">
                  <c:v>40623</c:v>
                </c:pt>
                <c:pt idx="1289">
                  <c:v>40624</c:v>
                </c:pt>
                <c:pt idx="1290">
                  <c:v>40625</c:v>
                </c:pt>
                <c:pt idx="1291">
                  <c:v>40626</c:v>
                </c:pt>
                <c:pt idx="1292">
                  <c:v>40627</c:v>
                </c:pt>
                <c:pt idx="1293">
                  <c:v>40630</c:v>
                </c:pt>
                <c:pt idx="1294">
                  <c:v>40631</c:v>
                </c:pt>
                <c:pt idx="1295">
                  <c:v>40632</c:v>
                </c:pt>
                <c:pt idx="1296">
                  <c:v>40633</c:v>
                </c:pt>
                <c:pt idx="1297">
                  <c:v>40634</c:v>
                </c:pt>
                <c:pt idx="1298">
                  <c:v>40637</c:v>
                </c:pt>
                <c:pt idx="1299">
                  <c:v>40638</c:v>
                </c:pt>
                <c:pt idx="1300">
                  <c:v>40639</c:v>
                </c:pt>
                <c:pt idx="1301">
                  <c:v>40640</c:v>
                </c:pt>
                <c:pt idx="1302">
                  <c:v>40641</c:v>
                </c:pt>
                <c:pt idx="1303">
                  <c:v>40644</c:v>
                </c:pt>
                <c:pt idx="1304">
                  <c:v>40645</c:v>
                </c:pt>
                <c:pt idx="1305">
                  <c:v>40646</c:v>
                </c:pt>
                <c:pt idx="1306">
                  <c:v>40647</c:v>
                </c:pt>
                <c:pt idx="1307">
                  <c:v>40648</c:v>
                </c:pt>
                <c:pt idx="1308">
                  <c:v>40651</c:v>
                </c:pt>
                <c:pt idx="1309">
                  <c:v>40652</c:v>
                </c:pt>
                <c:pt idx="1310">
                  <c:v>40653</c:v>
                </c:pt>
                <c:pt idx="1311">
                  <c:v>40654</c:v>
                </c:pt>
                <c:pt idx="1312">
                  <c:v>40658</c:v>
                </c:pt>
                <c:pt idx="1313">
                  <c:v>40659</c:v>
                </c:pt>
                <c:pt idx="1314">
                  <c:v>40660</c:v>
                </c:pt>
                <c:pt idx="1315">
                  <c:v>40661</c:v>
                </c:pt>
                <c:pt idx="1316">
                  <c:v>40662</c:v>
                </c:pt>
                <c:pt idx="1317">
                  <c:v>40665</c:v>
                </c:pt>
                <c:pt idx="1318">
                  <c:v>40666</c:v>
                </c:pt>
                <c:pt idx="1319">
                  <c:v>40667</c:v>
                </c:pt>
                <c:pt idx="1320">
                  <c:v>40668</c:v>
                </c:pt>
                <c:pt idx="1321">
                  <c:v>40669</c:v>
                </c:pt>
                <c:pt idx="1322">
                  <c:v>40672</c:v>
                </c:pt>
                <c:pt idx="1323">
                  <c:v>40673</c:v>
                </c:pt>
                <c:pt idx="1324">
                  <c:v>40674</c:v>
                </c:pt>
                <c:pt idx="1325">
                  <c:v>40675</c:v>
                </c:pt>
                <c:pt idx="1326">
                  <c:v>40676</c:v>
                </c:pt>
                <c:pt idx="1327">
                  <c:v>40679</c:v>
                </c:pt>
                <c:pt idx="1328">
                  <c:v>40680</c:v>
                </c:pt>
                <c:pt idx="1329">
                  <c:v>40681</c:v>
                </c:pt>
                <c:pt idx="1330">
                  <c:v>40682</c:v>
                </c:pt>
                <c:pt idx="1331">
                  <c:v>40683</c:v>
                </c:pt>
                <c:pt idx="1332">
                  <c:v>40686</c:v>
                </c:pt>
                <c:pt idx="1333">
                  <c:v>40687</c:v>
                </c:pt>
                <c:pt idx="1334">
                  <c:v>40688</c:v>
                </c:pt>
                <c:pt idx="1335">
                  <c:v>40689</c:v>
                </c:pt>
                <c:pt idx="1336">
                  <c:v>40690</c:v>
                </c:pt>
                <c:pt idx="1337">
                  <c:v>40694</c:v>
                </c:pt>
                <c:pt idx="1338">
                  <c:v>40695</c:v>
                </c:pt>
                <c:pt idx="1339">
                  <c:v>40696</c:v>
                </c:pt>
                <c:pt idx="1340">
                  <c:v>40697</c:v>
                </c:pt>
                <c:pt idx="1341">
                  <c:v>40700</c:v>
                </c:pt>
                <c:pt idx="1342">
                  <c:v>40701</c:v>
                </c:pt>
                <c:pt idx="1343">
                  <c:v>40702</c:v>
                </c:pt>
                <c:pt idx="1344">
                  <c:v>40703</c:v>
                </c:pt>
                <c:pt idx="1345">
                  <c:v>40704</c:v>
                </c:pt>
                <c:pt idx="1346">
                  <c:v>40707</c:v>
                </c:pt>
                <c:pt idx="1347">
                  <c:v>40708</c:v>
                </c:pt>
                <c:pt idx="1348">
                  <c:v>40709</c:v>
                </c:pt>
                <c:pt idx="1349">
                  <c:v>40710</c:v>
                </c:pt>
                <c:pt idx="1350">
                  <c:v>40711</c:v>
                </c:pt>
                <c:pt idx="1351">
                  <c:v>40714</c:v>
                </c:pt>
                <c:pt idx="1352">
                  <c:v>40715</c:v>
                </c:pt>
                <c:pt idx="1353">
                  <c:v>40716</c:v>
                </c:pt>
                <c:pt idx="1354">
                  <c:v>40717</c:v>
                </c:pt>
                <c:pt idx="1355">
                  <c:v>40718</c:v>
                </c:pt>
                <c:pt idx="1356">
                  <c:v>40721</c:v>
                </c:pt>
                <c:pt idx="1357">
                  <c:v>40722</c:v>
                </c:pt>
                <c:pt idx="1358">
                  <c:v>40723</c:v>
                </c:pt>
                <c:pt idx="1359">
                  <c:v>40724</c:v>
                </c:pt>
                <c:pt idx="1360">
                  <c:v>40725</c:v>
                </c:pt>
                <c:pt idx="1361">
                  <c:v>40729</c:v>
                </c:pt>
                <c:pt idx="1362">
                  <c:v>40730</c:v>
                </c:pt>
                <c:pt idx="1363">
                  <c:v>40731</c:v>
                </c:pt>
                <c:pt idx="1364">
                  <c:v>40732</c:v>
                </c:pt>
                <c:pt idx="1365">
                  <c:v>40735</c:v>
                </c:pt>
                <c:pt idx="1366">
                  <c:v>40736</c:v>
                </c:pt>
                <c:pt idx="1367">
                  <c:v>40737</c:v>
                </c:pt>
                <c:pt idx="1368">
                  <c:v>40738</c:v>
                </c:pt>
                <c:pt idx="1369">
                  <c:v>40739</c:v>
                </c:pt>
                <c:pt idx="1370">
                  <c:v>40742</c:v>
                </c:pt>
                <c:pt idx="1371">
                  <c:v>40743</c:v>
                </c:pt>
                <c:pt idx="1372">
                  <c:v>40744</c:v>
                </c:pt>
                <c:pt idx="1373">
                  <c:v>40745</c:v>
                </c:pt>
                <c:pt idx="1374">
                  <c:v>40746</c:v>
                </c:pt>
                <c:pt idx="1375">
                  <c:v>40749</c:v>
                </c:pt>
                <c:pt idx="1376">
                  <c:v>40750</c:v>
                </c:pt>
                <c:pt idx="1377">
                  <c:v>40751</c:v>
                </c:pt>
                <c:pt idx="1378">
                  <c:v>40752</c:v>
                </c:pt>
                <c:pt idx="1379">
                  <c:v>40753</c:v>
                </c:pt>
                <c:pt idx="1380">
                  <c:v>40756</c:v>
                </c:pt>
                <c:pt idx="1381">
                  <c:v>40757</c:v>
                </c:pt>
                <c:pt idx="1382">
                  <c:v>40758</c:v>
                </c:pt>
                <c:pt idx="1383">
                  <c:v>40759</c:v>
                </c:pt>
                <c:pt idx="1384">
                  <c:v>40760</c:v>
                </c:pt>
                <c:pt idx="1385">
                  <c:v>40763</c:v>
                </c:pt>
                <c:pt idx="1386">
                  <c:v>40764</c:v>
                </c:pt>
                <c:pt idx="1387">
                  <c:v>40765</c:v>
                </c:pt>
                <c:pt idx="1388">
                  <c:v>40766</c:v>
                </c:pt>
                <c:pt idx="1389">
                  <c:v>40767</c:v>
                </c:pt>
                <c:pt idx="1390">
                  <c:v>40770</c:v>
                </c:pt>
                <c:pt idx="1391">
                  <c:v>40771</c:v>
                </c:pt>
                <c:pt idx="1392">
                  <c:v>40772</c:v>
                </c:pt>
                <c:pt idx="1393">
                  <c:v>40773</c:v>
                </c:pt>
                <c:pt idx="1394">
                  <c:v>40774</c:v>
                </c:pt>
                <c:pt idx="1395">
                  <c:v>40777</c:v>
                </c:pt>
                <c:pt idx="1396">
                  <c:v>40778</c:v>
                </c:pt>
                <c:pt idx="1397">
                  <c:v>40779</c:v>
                </c:pt>
                <c:pt idx="1398">
                  <c:v>40780</c:v>
                </c:pt>
                <c:pt idx="1399">
                  <c:v>40781</c:v>
                </c:pt>
                <c:pt idx="1400">
                  <c:v>40784</c:v>
                </c:pt>
                <c:pt idx="1401">
                  <c:v>40785</c:v>
                </c:pt>
                <c:pt idx="1402">
                  <c:v>40786</c:v>
                </c:pt>
                <c:pt idx="1403">
                  <c:v>40787</c:v>
                </c:pt>
                <c:pt idx="1404">
                  <c:v>40788</c:v>
                </c:pt>
                <c:pt idx="1405">
                  <c:v>40792</c:v>
                </c:pt>
                <c:pt idx="1406">
                  <c:v>40793</c:v>
                </c:pt>
                <c:pt idx="1407">
                  <c:v>40794</c:v>
                </c:pt>
                <c:pt idx="1408">
                  <c:v>40795</c:v>
                </c:pt>
                <c:pt idx="1409">
                  <c:v>40798</c:v>
                </c:pt>
                <c:pt idx="1410">
                  <c:v>40799</c:v>
                </c:pt>
                <c:pt idx="1411">
                  <c:v>40800</c:v>
                </c:pt>
                <c:pt idx="1412">
                  <c:v>40801</c:v>
                </c:pt>
                <c:pt idx="1413">
                  <c:v>40802</c:v>
                </c:pt>
                <c:pt idx="1414">
                  <c:v>40805</c:v>
                </c:pt>
                <c:pt idx="1415">
                  <c:v>40806</c:v>
                </c:pt>
                <c:pt idx="1416">
                  <c:v>40807</c:v>
                </c:pt>
                <c:pt idx="1417">
                  <c:v>40808</c:v>
                </c:pt>
                <c:pt idx="1418">
                  <c:v>40809</c:v>
                </c:pt>
                <c:pt idx="1419">
                  <c:v>40812</c:v>
                </c:pt>
                <c:pt idx="1420">
                  <c:v>40813</c:v>
                </c:pt>
                <c:pt idx="1421">
                  <c:v>40814</c:v>
                </c:pt>
                <c:pt idx="1422">
                  <c:v>40815</c:v>
                </c:pt>
                <c:pt idx="1423">
                  <c:v>40816</c:v>
                </c:pt>
                <c:pt idx="1424">
                  <c:v>40819</c:v>
                </c:pt>
                <c:pt idx="1425">
                  <c:v>40820</c:v>
                </c:pt>
                <c:pt idx="1426">
                  <c:v>40821</c:v>
                </c:pt>
                <c:pt idx="1427">
                  <c:v>40822</c:v>
                </c:pt>
                <c:pt idx="1428">
                  <c:v>40823</c:v>
                </c:pt>
                <c:pt idx="1429">
                  <c:v>40826</c:v>
                </c:pt>
                <c:pt idx="1430">
                  <c:v>40827</c:v>
                </c:pt>
                <c:pt idx="1431">
                  <c:v>40828</c:v>
                </c:pt>
                <c:pt idx="1432">
                  <c:v>40829</c:v>
                </c:pt>
                <c:pt idx="1433">
                  <c:v>40830</c:v>
                </c:pt>
                <c:pt idx="1434">
                  <c:v>40833</c:v>
                </c:pt>
                <c:pt idx="1435">
                  <c:v>40834</c:v>
                </c:pt>
                <c:pt idx="1436">
                  <c:v>40835</c:v>
                </c:pt>
                <c:pt idx="1437">
                  <c:v>40836</c:v>
                </c:pt>
                <c:pt idx="1438">
                  <c:v>40837</c:v>
                </c:pt>
                <c:pt idx="1439">
                  <c:v>40840</c:v>
                </c:pt>
                <c:pt idx="1440">
                  <c:v>40841</c:v>
                </c:pt>
                <c:pt idx="1441">
                  <c:v>40842</c:v>
                </c:pt>
                <c:pt idx="1442">
                  <c:v>40843</c:v>
                </c:pt>
                <c:pt idx="1443">
                  <c:v>40844</c:v>
                </c:pt>
                <c:pt idx="1444">
                  <c:v>40847</c:v>
                </c:pt>
                <c:pt idx="1445">
                  <c:v>40848</c:v>
                </c:pt>
                <c:pt idx="1446">
                  <c:v>40849</c:v>
                </c:pt>
                <c:pt idx="1447">
                  <c:v>40850</c:v>
                </c:pt>
                <c:pt idx="1448">
                  <c:v>40851</c:v>
                </c:pt>
                <c:pt idx="1449">
                  <c:v>40854</c:v>
                </c:pt>
                <c:pt idx="1450">
                  <c:v>40855</c:v>
                </c:pt>
                <c:pt idx="1451">
                  <c:v>40856</c:v>
                </c:pt>
                <c:pt idx="1452">
                  <c:v>40857</c:v>
                </c:pt>
                <c:pt idx="1453">
                  <c:v>40858</c:v>
                </c:pt>
                <c:pt idx="1454">
                  <c:v>40861</c:v>
                </c:pt>
                <c:pt idx="1455">
                  <c:v>40862</c:v>
                </c:pt>
                <c:pt idx="1456">
                  <c:v>40863</c:v>
                </c:pt>
                <c:pt idx="1457">
                  <c:v>40864</c:v>
                </c:pt>
                <c:pt idx="1458">
                  <c:v>40865</c:v>
                </c:pt>
                <c:pt idx="1459">
                  <c:v>40868</c:v>
                </c:pt>
                <c:pt idx="1460">
                  <c:v>40869</c:v>
                </c:pt>
                <c:pt idx="1461">
                  <c:v>40870</c:v>
                </c:pt>
                <c:pt idx="1462">
                  <c:v>40872</c:v>
                </c:pt>
                <c:pt idx="1463">
                  <c:v>40875</c:v>
                </c:pt>
                <c:pt idx="1464">
                  <c:v>40876</c:v>
                </c:pt>
                <c:pt idx="1465">
                  <c:v>40877</c:v>
                </c:pt>
                <c:pt idx="1466">
                  <c:v>40878</c:v>
                </c:pt>
                <c:pt idx="1467">
                  <c:v>40879</c:v>
                </c:pt>
                <c:pt idx="1468">
                  <c:v>40882</c:v>
                </c:pt>
                <c:pt idx="1469">
                  <c:v>40883</c:v>
                </c:pt>
                <c:pt idx="1470">
                  <c:v>40884</c:v>
                </c:pt>
                <c:pt idx="1471">
                  <c:v>40885</c:v>
                </c:pt>
                <c:pt idx="1472">
                  <c:v>40886</c:v>
                </c:pt>
                <c:pt idx="1473">
                  <c:v>40889</c:v>
                </c:pt>
                <c:pt idx="1474">
                  <c:v>40890</c:v>
                </c:pt>
                <c:pt idx="1475">
                  <c:v>40891</c:v>
                </c:pt>
                <c:pt idx="1476">
                  <c:v>40892</c:v>
                </c:pt>
                <c:pt idx="1477">
                  <c:v>40893</c:v>
                </c:pt>
                <c:pt idx="1478">
                  <c:v>40896</c:v>
                </c:pt>
                <c:pt idx="1479">
                  <c:v>40897</c:v>
                </c:pt>
                <c:pt idx="1480">
                  <c:v>40898</c:v>
                </c:pt>
                <c:pt idx="1481">
                  <c:v>40899</c:v>
                </c:pt>
                <c:pt idx="1482">
                  <c:v>40900</c:v>
                </c:pt>
                <c:pt idx="1483">
                  <c:v>40904</c:v>
                </c:pt>
                <c:pt idx="1484">
                  <c:v>40905</c:v>
                </c:pt>
                <c:pt idx="1485">
                  <c:v>40906</c:v>
                </c:pt>
                <c:pt idx="1486">
                  <c:v>40907</c:v>
                </c:pt>
                <c:pt idx="1487">
                  <c:v>40911</c:v>
                </c:pt>
                <c:pt idx="1488">
                  <c:v>40912</c:v>
                </c:pt>
                <c:pt idx="1489">
                  <c:v>40913</c:v>
                </c:pt>
                <c:pt idx="1490">
                  <c:v>40914</c:v>
                </c:pt>
                <c:pt idx="1491">
                  <c:v>40917</c:v>
                </c:pt>
                <c:pt idx="1492">
                  <c:v>40918</c:v>
                </c:pt>
                <c:pt idx="1493">
                  <c:v>40919</c:v>
                </c:pt>
                <c:pt idx="1494">
                  <c:v>40920</c:v>
                </c:pt>
                <c:pt idx="1495">
                  <c:v>40921</c:v>
                </c:pt>
                <c:pt idx="1496">
                  <c:v>40925</c:v>
                </c:pt>
                <c:pt idx="1497">
                  <c:v>40926</c:v>
                </c:pt>
                <c:pt idx="1498">
                  <c:v>40927</c:v>
                </c:pt>
                <c:pt idx="1499">
                  <c:v>40928</c:v>
                </c:pt>
                <c:pt idx="1500">
                  <c:v>40931</c:v>
                </c:pt>
                <c:pt idx="1501">
                  <c:v>40932</c:v>
                </c:pt>
                <c:pt idx="1502">
                  <c:v>40933</c:v>
                </c:pt>
                <c:pt idx="1503">
                  <c:v>40934</c:v>
                </c:pt>
                <c:pt idx="1504">
                  <c:v>40935</c:v>
                </c:pt>
                <c:pt idx="1505">
                  <c:v>40938</c:v>
                </c:pt>
                <c:pt idx="1506">
                  <c:v>40939</c:v>
                </c:pt>
                <c:pt idx="1507">
                  <c:v>40940</c:v>
                </c:pt>
                <c:pt idx="1508">
                  <c:v>40941</c:v>
                </c:pt>
                <c:pt idx="1509">
                  <c:v>40942</c:v>
                </c:pt>
                <c:pt idx="1510">
                  <c:v>40945</c:v>
                </c:pt>
                <c:pt idx="1511">
                  <c:v>40946</c:v>
                </c:pt>
                <c:pt idx="1512">
                  <c:v>40947</c:v>
                </c:pt>
                <c:pt idx="1513">
                  <c:v>40948</c:v>
                </c:pt>
                <c:pt idx="1514">
                  <c:v>40949</c:v>
                </c:pt>
                <c:pt idx="1515">
                  <c:v>40952</c:v>
                </c:pt>
                <c:pt idx="1516">
                  <c:v>40953</c:v>
                </c:pt>
                <c:pt idx="1517">
                  <c:v>40954</c:v>
                </c:pt>
                <c:pt idx="1518">
                  <c:v>40955</c:v>
                </c:pt>
                <c:pt idx="1519">
                  <c:v>40956</c:v>
                </c:pt>
                <c:pt idx="1520">
                  <c:v>40960</c:v>
                </c:pt>
                <c:pt idx="1521">
                  <c:v>40961</c:v>
                </c:pt>
                <c:pt idx="1522">
                  <c:v>40962</c:v>
                </c:pt>
                <c:pt idx="1523">
                  <c:v>40963</c:v>
                </c:pt>
                <c:pt idx="1524">
                  <c:v>40966</c:v>
                </c:pt>
                <c:pt idx="1525">
                  <c:v>40967</c:v>
                </c:pt>
                <c:pt idx="1526">
                  <c:v>40968</c:v>
                </c:pt>
                <c:pt idx="1527">
                  <c:v>40969</c:v>
                </c:pt>
                <c:pt idx="1528">
                  <c:v>40970</c:v>
                </c:pt>
                <c:pt idx="1529">
                  <c:v>40973</c:v>
                </c:pt>
                <c:pt idx="1530">
                  <c:v>40974</c:v>
                </c:pt>
                <c:pt idx="1531">
                  <c:v>40975</c:v>
                </c:pt>
                <c:pt idx="1532">
                  <c:v>40976</c:v>
                </c:pt>
                <c:pt idx="1533">
                  <c:v>40977</c:v>
                </c:pt>
                <c:pt idx="1534">
                  <c:v>40980</c:v>
                </c:pt>
                <c:pt idx="1535">
                  <c:v>40981</c:v>
                </c:pt>
                <c:pt idx="1536">
                  <c:v>40982</c:v>
                </c:pt>
                <c:pt idx="1537">
                  <c:v>40983</c:v>
                </c:pt>
                <c:pt idx="1538">
                  <c:v>40984</c:v>
                </c:pt>
                <c:pt idx="1539">
                  <c:v>40987</c:v>
                </c:pt>
                <c:pt idx="1540">
                  <c:v>40988</c:v>
                </c:pt>
                <c:pt idx="1541">
                  <c:v>40989</c:v>
                </c:pt>
                <c:pt idx="1542">
                  <c:v>40990</c:v>
                </c:pt>
                <c:pt idx="1543">
                  <c:v>40991</c:v>
                </c:pt>
                <c:pt idx="1544">
                  <c:v>40994</c:v>
                </c:pt>
                <c:pt idx="1545">
                  <c:v>40995</c:v>
                </c:pt>
                <c:pt idx="1546">
                  <c:v>40996</c:v>
                </c:pt>
                <c:pt idx="1547">
                  <c:v>40997</c:v>
                </c:pt>
                <c:pt idx="1548">
                  <c:v>40998</c:v>
                </c:pt>
                <c:pt idx="1549">
                  <c:v>41001</c:v>
                </c:pt>
                <c:pt idx="1550">
                  <c:v>41002</c:v>
                </c:pt>
                <c:pt idx="1551">
                  <c:v>41003</c:v>
                </c:pt>
                <c:pt idx="1552">
                  <c:v>41004</c:v>
                </c:pt>
                <c:pt idx="1553">
                  <c:v>41008</c:v>
                </c:pt>
                <c:pt idx="1554">
                  <c:v>41009</c:v>
                </c:pt>
                <c:pt idx="1555">
                  <c:v>41010</c:v>
                </c:pt>
                <c:pt idx="1556">
                  <c:v>41011</c:v>
                </c:pt>
                <c:pt idx="1557">
                  <c:v>41012</c:v>
                </c:pt>
                <c:pt idx="1558">
                  <c:v>41015</c:v>
                </c:pt>
                <c:pt idx="1559">
                  <c:v>41016</c:v>
                </c:pt>
                <c:pt idx="1560">
                  <c:v>41017</c:v>
                </c:pt>
                <c:pt idx="1561">
                  <c:v>41018</c:v>
                </c:pt>
                <c:pt idx="1562">
                  <c:v>41019</c:v>
                </c:pt>
                <c:pt idx="1563">
                  <c:v>41022</c:v>
                </c:pt>
                <c:pt idx="1564">
                  <c:v>41023</c:v>
                </c:pt>
                <c:pt idx="1565">
                  <c:v>41024</c:v>
                </c:pt>
                <c:pt idx="1566">
                  <c:v>41025</c:v>
                </c:pt>
                <c:pt idx="1567">
                  <c:v>41026</c:v>
                </c:pt>
                <c:pt idx="1568">
                  <c:v>41029</c:v>
                </c:pt>
                <c:pt idx="1569">
                  <c:v>41030</c:v>
                </c:pt>
                <c:pt idx="1570">
                  <c:v>41031</c:v>
                </c:pt>
                <c:pt idx="1571">
                  <c:v>41032</c:v>
                </c:pt>
                <c:pt idx="1572">
                  <c:v>41033</c:v>
                </c:pt>
                <c:pt idx="1573">
                  <c:v>41036</c:v>
                </c:pt>
                <c:pt idx="1574">
                  <c:v>41037</c:v>
                </c:pt>
                <c:pt idx="1575">
                  <c:v>41038</c:v>
                </c:pt>
                <c:pt idx="1576">
                  <c:v>41039</c:v>
                </c:pt>
                <c:pt idx="1577">
                  <c:v>41040</c:v>
                </c:pt>
                <c:pt idx="1578">
                  <c:v>41043</c:v>
                </c:pt>
                <c:pt idx="1579">
                  <c:v>41044</c:v>
                </c:pt>
                <c:pt idx="1580">
                  <c:v>41045</c:v>
                </c:pt>
                <c:pt idx="1581">
                  <c:v>41046</c:v>
                </c:pt>
                <c:pt idx="1582">
                  <c:v>41047</c:v>
                </c:pt>
                <c:pt idx="1583">
                  <c:v>41050</c:v>
                </c:pt>
                <c:pt idx="1584">
                  <c:v>41051</c:v>
                </c:pt>
                <c:pt idx="1585">
                  <c:v>41052</c:v>
                </c:pt>
                <c:pt idx="1586">
                  <c:v>41053</c:v>
                </c:pt>
                <c:pt idx="1587">
                  <c:v>41054</c:v>
                </c:pt>
                <c:pt idx="1588">
                  <c:v>41058</c:v>
                </c:pt>
                <c:pt idx="1589">
                  <c:v>41059</c:v>
                </c:pt>
                <c:pt idx="1590">
                  <c:v>41060</c:v>
                </c:pt>
                <c:pt idx="1591">
                  <c:v>41061</c:v>
                </c:pt>
                <c:pt idx="1592">
                  <c:v>41064</c:v>
                </c:pt>
                <c:pt idx="1593">
                  <c:v>41065</c:v>
                </c:pt>
                <c:pt idx="1594">
                  <c:v>41066</c:v>
                </c:pt>
                <c:pt idx="1595">
                  <c:v>41067</c:v>
                </c:pt>
                <c:pt idx="1596">
                  <c:v>41068</c:v>
                </c:pt>
                <c:pt idx="1597">
                  <c:v>41071</c:v>
                </c:pt>
                <c:pt idx="1598">
                  <c:v>41072</c:v>
                </c:pt>
                <c:pt idx="1599">
                  <c:v>41073</c:v>
                </c:pt>
                <c:pt idx="1600">
                  <c:v>41074</c:v>
                </c:pt>
                <c:pt idx="1601">
                  <c:v>41075</c:v>
                </c:pt>
                <c:pt idx="1602">
                  <c:v>41078</c:v>
                </c:pt>
                <c:pt idx="1603">
                  <c:v>41079</c:v>
                </c:pt>
                <c:pt idx="1604">
                  <c:v>41080</c:v>
                </c:pt>
                <c:pt idx="1605">
                  <c:v>41081</c:v>
                </c:pt>
                <c:pt idx="1606">
                  <c:v>41082</c:v>
                </c:pt>
                <c:pt idx="1607">
                  <c:v>41085</c:v>
                </c:pt>
                <c:pt idx="1608">
                  <c:v>41086</c:v>
                </c:pt>
                <c:pt idx="1609">
                  <c:v>41087</c:v>
                </c:pt>
                <c:pt idx="1610">
                  <c:v>41088</c:v>
                </c:pt>
                <c:pt idx="1611">
                  <c:v>41089</c:v>
                </c:pt>
                <c:pt idx="1612">
                  <c:v>41092</c:v>
                </c:pt>
                <c:pt idx="1613">
                  <c:v>41093</c:v>
                </c:pt>
                <c:pt idx="1614">
                  <c:v>41095</c:v>
                </c:pt>
                <c:pt idx="1615">
                  <c:v>41096</c:v>
                </c:pt>
                <c:pt idx="1616">
                  <c:v>41099</c:v>
                </c:pt>
                <c:pt idx="1617">
                  <c:v>41100</c:v>
                </c:pt>
                <c:pt idx="1618">
                  <c:v>41101</c:v>
                </c:pt>
                <c:pt idx="1619">
                  <c:v>41102</c:v>
                </c:pt>
                <c:pt idx="1620">
                  <c:v>41103</c:v>
                </c:pt>
                <c:pt idx="1621">
                  <c:v>41106</c:v>
                </c:pt>
                <c:pt idx="1622">
                  <c:v>41107</c:v>
                </c:pt>
                <c:pt idx="1623">
                  <c:v>41108</c:v>
                </c:pt>
                <c:pt idx="1624">
                  <c:v>41109</c:v>
                </c:pt>
                <c:pt idx="1625">
                  <c:v>41110</c:v>
                </c:pt>
                <c:pt idx="1626">
                  <c:v>41113</c:v>
                </c:pt>
                <c:pt idx="1627">
                  <c:v>41114</c:v>
                </c:pt>
                <c:pt idx="1628">
                  <c:v>41115</c:v>
                </c:pt>
                <c:pt idx="1629">
                  <c:v>41116</c:v>
                </c:pt>
                <c:pt idx="1630">
                  <c:v>41117</c:v>
                </c:pt>
                <c:pt idx="1631">
                  <c:v>41120</c:v>
                </c:pt>
                <c:pt idx="1632">
                  <c:v>41121</c:v>
                </c:pt>
                <c:pt idx="1633">
                  <c:v>41122</c:v>
                </c:pt>
                <c:pt idx="1634">
                  <c:v>41123</c:v>
                </c:pt>
                <c:pt idx="1635">
                  <c:v>41124</c:v>
                </c:pt>
                <c:pt idx="1636">
                  <c:v>41127</c:v>
                </c:pt>
                <c:pt idx="1637">
                  <c:v>41128</c:v>
                </c:pt>
                <c:pt idx="1638">
                  <c:v>41129</c:v>
                </c:pt>
                <c:pt idx="1639">
                  <c:v>41130</c:v>
                </c:pt>
                <c:pt idx="1640">
                  <c:v>41131</c:v>
                </c:pt>
                <c:pt idx="1641">
                  <c:v>41134</c:v>
                </c:pt>
                <c:pt idx="1642">
                  <c:v>41135</c:v>
                </c:pt>
                <c:pt idx="1643">
                  <c:v>41136</c:v>
                </c:pt>
                <c:pt idx="1644">
                  <c:v>41137</c:v>
                </c:pt>
                <c:pt idx="1645">
                  <c:v>41138</c:v>
                </c:pt>
                <c:pt idx="1646">
                  <c:v>41141</c:v>
                </c:pt>
                <c:pt idx="1647">
                  <c:v>41142</c:v>
                </c:pt>
                <c:pt idx="1648">
                  <c:v>41143</c:v>
                </c:pt>
                <c:pt idx="1649">
                  <c:v>41144</c:v>
                </c:pt>
                <c:pt idx="1650">
                  <c:v>41145</c:v>
                </c:pt>
                <c:pt idx="1651">
                  <c:v>41148</c:v>
                </c:pt>
                <c:pt idx="1652">
                  <c:v>41149</c:v>
                </c:pt>
                <c:pt idx="1653">
                  <c:v>41150</c:v>
                </c:pt>
                <c:pt idx="1654">
                  <c:v>41151</c:v>
                </c:pt>
                <c:pt idx="1655">
                  <c:v>41152</c:v>
                </c:pt>
                <c:pt idx="1656">
                  <c:v>41156</c:v>
                </c:pt>
                <c:pt idx="1657">
                  <c:v>41157</c:v>
                </c:pt>
                <c:pt idx="1658">
                  <c:v>41158</c:v>
                </c:pt>
                <c:pt idx="1659">
                  <c:v>41159</c:v>
                </c:pt>
                <c:pt idx="1660">
                  <c:v>41162</c:v>
                </c:pt>
                <c:pt idx="1661">
                  <c:v>41163</c:v>
                </c:pt>
                <c:pt idx="1662">
                  <c:v>41164</c:v>
                </c:pt>
                <c:pt idx="1663">
                  <c:v>41165</c:v>
                </c:pt>
                <c:pt idx="1664">
                  <c:v>41166</c:v>
                </c:pt>
                <c:pt idx="1665">
                  <c:v>41169</c:v>
                </c:pt>
                <c:pt idx="1666">
                  <c:v>41170</c:v>
                </c:pt>
                <c:pt idx="1667">
                  <c:v>41171</c:v>
                </c:pt>
                <c:pt idx="1668">
                  <c:v>41172</c:v>
                </c:pt>
                <c:pt idx="1669">
                  <c:v>41173</c:v>
                </c:pt>
                <c:pt idx="1670">
                  <c:v>41176</c:v>
                </c:pt>
                <c:pt idx="1671">
                  <c:v>41177</c:v>
                </c:pt>
                <c:pt idx="1672">
                  <c:v>41178</c:v>
                </c:pt>
                <c:pt idx="1673">
                  <c:v>41179</c:v>
                </c:pt>
                <c:pt idx="1674">
                  <c:v>41180</c:v>
                </c:pt>
                <c:pt idx="1675">
                  <c:v>41183</c:v>
                </c:pt>
                <c:pt idx="1676">
                  <c:v>41184</c:v>
                </c:pt>
                <c:pt idx="1677">
                  <c:v>41185</c:v>
                </c:pt>
                <c:pt idx="1678">
                  <c:v>41186</c:v>
                </c:pt>
                <c:pt idx="1679">
                  <c:v>41187</c:v>
                </c:pt>
                <c:pt idx="1680">
                  <c:v>41190</c:v>
                </c:pt>
                <c:pt idx="1681">
                  <c:v>41191</c:v>
                </c:pt>
                <c:pt idx="1682">
                  <c:v>41192</c:v>
                </c:pt>
                <c:pt idx="1683">
                  <c:v>41193</c:v>
                </c:pt>
                <c:pt idx="1684">
                  <c:v>41194</c:v>
                </c:pt>
                <c:pt idx="1685">
                  <c:v>41197</c:v>
                </c:pt>
                <c:pt idx="1686">
                  <c:v>41198</c:v>
                </c:pt>
                <c:pt idx="1687">
                  <c:v>41199</c:v>
                </c:pt>
                <c:pt idx="1688">
                  <c:v>41200</c:v>
                </c:pt>
                <c:pt idx="1689">
                  <c:v>41201</c:v>
                </c:pt>
                <c:pt idx="1690">
                  <c:v>41204</c:v>
                </c:pt>
                <c:pt idx="1691">
                  <c:v>41205</c:v>
                </c:pt>
                <c:pt idx="1692">
                  <c:v>41206</c:v>
                </c:pt>
                <c:pt idx="1693">
                  <c:v>41207</c:v>
                </c:pt>
                <c:pt idx="1694">
                  <c:v>41208</c:v>
                </c:pt>
                <c:pt idx="1695">
                  <c:v>41213</c:v>
                </c:pt>
                <c:pt idx="1696">
                  <c:v>41214</c:v>
                </c:pt>
                <c:pt idx="1697">
                  <c:v>41215</c:v>
                </c:pt>
                <c:pt idx="1698">
                  <c:v>41218</c:v>
                </c:pt>
                <c:pt idx="1699">
                  <c:v>41219</c:v>
                </c:pt>
                <c:pt idx="1700">
                  <c:v>41220</c:v>
                </c:pt>
                <c:pt idx="1701">
                  <c:v>41221</c:v>
                </c:pt>
                <c:pt idx="1702">
                  <c:v>41222</c:v>
                </c:pt>
                <c:pt idx="1703">
                  <c:v>41225</c:v>
                </c:pt>
                <c:pt idx="1704">
                  <c:v>41226</c:v>
                </c:pt>
                <c:pt idx="1705">
                  <c:v>41227</c:v>
                </c:pt>
                <c:pt idx="1706">
                  <c:v>41228</c:v>
                </c:pt>
                <c:pt idx="1707">
                  <c:v>41229</c:v>
                </c:pt>
                <c:pt idx="1708">
                  <c:v>41232</c:v>
                </c:pt>
                <c:pt idx="1709">
                  <c:v>41233</c:v>
                </c:pt>
                <c:pt idx="1710">
                  <c:v>41234</c:v>
                </c:pt>
                <c:pt idx="1711">
                  <c:v>41236</c:v>
                </c:pt>
                <c:pt idx="1712">
                  <c:v>41239</c:v>
                </c:pt>
                <c:pt idx="1713">
                  <c:v>41240</c:v>
                </c:pt>
                <c:pt idx="1714">
                  <c:v>41241</c:v>
                </c:pt>
                <c:pt idx="1715">
                  <c:v>41242</c:v>
                </c:pt>
                <c:pt idx="1716">
                  <c:v>41243</c:v>
                </c:pt>
                <c:pt idx="1717">
                  <c:v>41246</c:v>
                </c:pt>
                <c:pt idx="1718">
                  <c:v>41247</c:v>
                </c:pt>
                <c:pt idx="1719">
                  <c:v>41248</c:v>
                </c:pt>
                <c:pt idx="1720">
                  <c:v>41249</c:v>
                </c:pt>
                <c:pt idx="1721">
                  <c:v>41250</c:v>
                </c:pt>
                <c:pt idx="1722">
                  <c:v>41253</c:v>
                </c:pt>
                <c:pt idx="1723">
                  <c:v>41254</c:v>
                </c:pt>
                <c:pt idx="1724">
                  <c:v>41255</c:v>
                </c:pt>
                <c:pt idx="1725">
                  <c:v>41256</c:v>
                </c:pt>
                <c:pt idx="1726">
                  <c:v>41257</c:v>
                </c:pt>
                <c:pt idx="1727">
                  <c:v>41260</c:v>
                </c:pt>
                <c:pt idx="1728">
                  <c:v>41261</c:v>
                </c:pt>
                <c:pt idx="1729">
                  <c:v>41262</c:v>
                </c:pt>
                <c:pt idx="1730">
                  <c:v>41263</c:v>
                </c:pt>
                <c:pt idx="1731">
                  <c:v>41264</c:v>
                </c:pt>
                <c:pt idx="1732">
                  <c:v>41267</c:v>
                </c:pt>
                <c:pt idx="1733">
                  <c:v>41269</c:v>
                </c:pt>
                <c:pt idx="1734">
                  <c:v>41270</c:v>
                </c:pt>
                <c:pt idx="1735">
                  <c:v>41271</c:v>
                </c:pt>
                <c:pt idx="1736">
                  <c:v>41274</c:v>
                </c:pt>
                <c:pt idx="1737">
                  <c:v>41276</c:v>
                </c:pt>
                <c:pt idx="1738">
                  <c:v>41277</c:v>
                </c:pt>
                <c:pt idx="1739">
                  <c:v>41278</c:v>
                </c:pt>
                <c:pt idx="1740">
                  <c:v>41281</c:v>
                </c:pt>
                <c:pt idx="1741">
                  <c:v>41282</c:v>
                </c:pt>
                <c:pt idx="1742">
                  <c:v>41283</c:v>
                </c:pt>
                <c:pt idx="1743">
                  <c:v>41284</c:v>
                </c:pt>
                <c:pt idx="1744">
                  <c:v>41285</c:v>
                </c:pt>
                <c:pt idx="1745">
                  <c:v>41288</c:v>
                </c:pt>
                <c:pt idx="1746">
                  <c:v>41289</c:v>
                </c:pt>
                <c:pt idx="1747">
                  <c:v>41290</c:v>
                </c:pt>
                <c:pt idx="1748">
                  <c:v>41291</c:v>
                </c:pt>
                <c:pt idx="1749">
                  <c:v>41292</c:v>
                </c:pt>
                <c:pt idx="1750">
                  <c:v>41296</c:v>
                </c:pt>
                <c:pt idx="1751">
                  <c:v>41297</c:v>
                </c:pt>
                <c:pt idx="1752">
                  <c:v>41298</c:v>
                </c:pt>
                <c:pt idx="1753">
                  <c:v>41299</c:v>
                </c:pt>
                <c:pt idx="1754">
                  <c:v>41302</c:v>
                </c:pt>
                <c:pt idx="1755">
                  <c:v>41303</c:v>
                </c:pt>
                <c:pt idx="1756">
                  <c:v>41304</c:v>
                </c:pt>
                <c:pt idx="1757">
                  <c:v>41305</c:v>
                </c:pt>
                <c:pt idx="1758">
                  <c:v>41306</c:v>
                </c:pt>
                <c:pt idx="1759">
                  <c:v>41309</c:v>
                </c:pt>
                <c:pt idx="1760">
                  <c:v>41310</c:v>
                </c:pt>
                <c:pt idx="1761">
                  <c:v>41311</c:v>
                </c:pt>
                <c:pt idx="1762">
                  <c:v>41312</c:v>
                </c:pt>
                <c:pt idx="1763">
                  <c:v>41313</c:v>
                </c:pt>
                <c:pt idx="1764">
                  <c:v>41316</c:v>
                </c:pt>
                <c:pt idx="1765">
                  <c:v>41317</c:v>
                </c:pt>
                <c:pt idx="1766">
                  <c:v>41318</c:v>
                </c:pt>
                <c:pt idx="1767">
                  <c:v>41319</c:v>
                </c:pt>
                <c:pt idx="1768">
                  <c:v>41320</c:v>
                </c:pt>
                <c:pt idx="1769">
                  <c:v>41324</c:v>
                </c:pt>
                <c:pt idx="1770">
                  <c:v>41325</c:v>
                </c:pt>
                <c:pt idx="1771">
                  <c:v>41326</c:v>
                </c:pt>
                <c:pt idx="1772">
                  <c:v>41327</c:v>
                </c:pt>
                <c:pt idx="1773">
                  <c:v>41330</c:v>
                </c:pt>
                <c:pt idx="1774">
                  <c:v>41331</c:v>
                </c:pt>
                <c:pt idx="1775">
                  <c:v>41332</c:v>
                </c:pt>
                <c:pt idx="1776">
                  <c:v>41333</c:v>
                </c:pt>
                <c:pt idx="1777">
                  <c:v>41334</c:v>
                </c:pt>
                <c:pt idx="1778">
                  <c:v>41337</c:v>
                </c:pt>
                <c:pt idx="1779">
                  <c:v>41338</c:v>
                </c:pt>
                <c:pt idx="1780">
                  <c:v>41339</c:v>
                </c:pt>
                <c:pt idx="1781">
                  <c:v>41340</c:v>
                </c:pt>
                <c:pt idx="1782">
                  <c:v>41341</c:v>
                </c:pt>
                <c:pt idx="1783">
                  <c:v>41344</c:v>
                </c:pt>
                <c:pt idx="1784">
                  <c:v>41345</c:v>
                </c:pt>
                <c:pt idx="1785">
                  <c:v>41346</c:v>
                </c:pt>
                <c:pt idx="1786">
                  <c:v>41347</c:v>
                </c:pt>
                <c:pt idx="1787">
                  <c:v>41348</c:v>
                </c:pt>
                <c:pt idx="1788">
                  <c:v>41351</c:v>
                </c:pt>
                <c:pt idx="1789">
                  <c:v>41352</c:v>
                </c:pt>
                <c:pt idx="1790">
                  <c:v>41353</c:v>
                </c:pt>
                <c:pt idx="1791">
                  <c:v>41354</c:v>
                </c:pt>
                <c:pt idx="1792">
                  <c:v>41355</c:v>
                </c:pt>
                <c:pt idx="1793">
                  <c:v>41358</c:v>
                </c:pt>
                <c:pt idx="1794">
                  <c:v>41359</c:v>
                </c:pt>
                <c:pt idx="1795">
                  <c:v>41360</c:v>
                </c:pt>
                <c:pt idx="1796">
                  <c:v>41361</c:v>
                </c:pt>
                <c:pt idx="1797">
                  <c:v>41365</c:v>
                </c:pt>
                <c:pt idx="1798">
                  <c:v>41366</c:v>
                </c:pt>
                <c:pt idx="1799">
                  <c:v>41367</c:v>
                </c:pt>
                <c:pt idx="1800">
                  <c:v>41368</c:v>
                </c:pt>
                <c:pt idx="1801">
                  <c:v>41369</c:v>
                </c:pt>
                <c:pt idx="1802">
                  <c:v>41372</c:v>
                </c:pt>
                <c:pt idx="1803">
                  <c:v>41373</c:v>
                </c:pt>
                <c:pt idx="1804">
                  <c:v>41374</c:v>
                </c:pt>
                <c:pt idx="1805">
                  <c:v>41375</c:v>
                </c:pt>
                <c:pt idx="1806">
                  <c:v>41376</c:v>
                </c:pt>
                <c:pt idx="1807">
                  <c:v>41379</c:v>
                </c:pt>
                <c:pt idx="1808">
                  <c:v>41380</c:v>
                </c:pt>
                <c:pt idx="1809">
                  <c:v>41381</c:v>
                </c:pt>
                <c:pt idx="1810">
                  <c:v>41382</c:v>
                </c:pt>
                <c:pt idx="1811">
                  <c:v>41383</c:v>
                </c:pt>
                <c:pt idx="1812">
                  <c:v>41386</c:v>
                </c:pt>
                <c:pt idx="1813">
                  <c:v>41387</c:v>
                </c:pt>
                <c:pt idx="1814">
                  <c:v>41388</c:v>
                </c:pt>
                <c:pt idx="1815">
                  <c:v>41389</c:v>
                </c:pt>
                <c:pt idx="1816">
                  <c:v>41390</c:v>
                </c:pt>
                <c:pt idx="1817">
                  <c:v>41393</c:v>
                </c:pt>
                <c:pt idx="1818">
                  <c:v>41394</c:v>
                </c:pt>
                <c:pt idx="1819">
                  <c:v>41395</c:v>
                </c:pt>
                <c:pt idx="1820">
                  <c:v>41396</c:v>
                </c:pt>
                <c:pt idx="1821">
                  <c:v>41397</c:v>
                </c:pt>
                <c:pt idx="1822">
                  <c:v>41400</c:v>
                </c:pt>
                <c:pt idx="1823">
                  <c:v>41401</c:v>
                </c:pt>
                <c:pt idx="1824">
                  <c:v>41402</c:v>
                </c:pt>
                <c:pt idx="1825">
                  <c:v>41403</c:v>
                </c:pt>
                <c:pt idx="1826">
                  <c:v>41404</c:v>
                </c:pt>
                <c:pt idx="1827">
                  <c:v>41407</c:v>
                </c:pt>
                <c:pt idx="1828">
                  <c:v>41408</c:v>
                </c:pt>
                <c:pt idx="1829">
                  <c:v>41409</c:v>
                </c:pt>
                <c:pt idx="1830">
                  <c:v>41410</c:v>
                </c:pt>
                <c:pt idx="1831">
                  <c:v>41411</c:v>
                </c:pt>
                <c:pt idx="1832">
                  <c:v>41414</c:v>
                </c:pt>
                <c:pt idx="1833">
                  <c:v>41415</c:v>
                </c:pt>
                <c:pt idx="1834">
                  <c:v>41416</c:v>
                </c:pt>
                <c:pt idx="1835">
                  <c:v>41417</c:v>
                </c:pt>
                <c:pt idx="1836">
                  <c:v>41418</c:v>
                </c:pt>
                <c:pt idx="1837">
                  <c:v>41422</c:v>
                </c:pt>
                <c:pt idx="1838">
                  <c:v>41423</c:v>
                </c:pt>
                <c:pt idx="1839">
                  <c:v>41424</c:v>
                </c:pt>
                <c:pt idx="1840">
                  <c:v>41425</c:v>
                </c:pt>
                <c:pt idx="1841">
                  <c:v>41428</c:v>
                </c:pt>
                <c:pt idx="1842">
                  <c:v>41429</c:v>
                </c:pt>
                <c:pt idx="1843">
                  <c:v>41430</c:v>
                </c:pt>
                <c:pt idx="1844">
                  <c:v>41431</c:v>
                </c:pt>
                <c:pt idx="1845">
                  <c:v>41432</c:v>
                </c:pt>
                <c:pt idx="1846">
                  <c:v>41435</c:v>
                </c:pt>
                <c:pt idx="1847">
                  <c:v>41436</c:v>
                </c:pt>
                <c:pt idx="1848">
                  <c:v>41437</c:v>
                </c:pt>
                <c:pt idx="1849">
                  <c:v>41438</c:v>
                </c:pt>
                <c:pt idx="1850">
                  <c:v>41439</c:v>
                </c:pt>
                <c:pt idx="1851">
                  <c:v>41442</c:v>
                </c:pt>
                <c:pt idx="1852">
                  <c:v>41443</c:v>
                </c:pt>
                <c:pt idx="1853">
                  <c:v>41444</c:v>
                </c:pt>
                <c:pt idx="1854">
                  <c:v>41445</c:v>
                </c:pt>
                <c:pt idx="1855">
                  <c:v>41446</c:v>
                </c:pt>
                <c:pt idx="1856">
                  <c:v>41449</c:v>
                </c:pt>
                <c:pt idx="1857">
                  <c:v>41450</c:v>
                </c:pt>
                <c:pt idx="1858">
                  <c:v>41451</c:v>
                </c:pt>
                <c:pt idx="1859">
                  <c:v>41452</c:v>
                </c:pt>
                <c:pt idx="1860">
                  <c:v>41453</c:v>
                </c:pt>
                <c:pt idx="1861">
                  <c:v>41456</c:v>
                </c:pt>
                <c:pt idx="1862">
                  <c:v>41457</c:v>
                </c:pt>
                <c:pt idx="1863">
                  <c:v>41458</c:v>
                </c:pt>
                <c:pt idx="1864">
                  <c:v>41460</c:v>
                </c:pt>
                <c:pt idx="1865">
                  <c:v>41463</c:v>
                </c:pt>
                <c:pt idx="1866">
                  <c:v>41464</c:v>
                </c:pt>
                <c:pt idx="1867">
                  <c:v>41465</c:v>
                </c:pt>
                <c:pt idx="1868">
                  <c:v>41466</c:v>
                </c:pt>
                <c:pt idx="1869">
                  <c:v>41467</c:v>
                </c:pt>
                <c:pt idx="1870">
                  <c:v>41470</c:v>
                </c:pt>
                <c:pt idx="1871">
                  <c:v>41471</c:v>
                </c:pt>
                <c:pt idx="1872">
                  <c:v>41472</c:v>
                </c:pt>
                <c:pt idx="1873">
                  <c:v>41473</c:v>
                </c:pt>
                <c:pt idx="1874">
                  <c:v>41474</c:v>
                </c:pt>
                <c:pt idx="1875">
                  <c:v>41477</c:v>
                </c:pt>
                <c:pt idx="1876">
                  <c:v>41478</c:v>
                </c:pt>
                <c:pt idx="1877">
                  <c:v>41479</c:v>
                </c:pt>
                <c:pt idx="1878">
                  <c:v>41480</c:v>
                </c:pt>
                <c:pt idx="1879">
                  <c:v>41481</c:v>
                </c:pt>
                <c:pt idx="1880">
                  <c:v>41484</c:v>
                </c:pt>
                <c:pt idx="1881">
                  <c:v>41485</c:v>
                </c:pt>
                <c:pt idx="1882">
                  <c:v>41486</c:v>
                </c:pt>
                <c:pt idx="1883">
                  <c:v>41487</c:v>
                </c:pt>
                <c:pt idx="1884">
                  <c:v>41488</c:v>
                </c:pt>
                <c:pt idx="1885">
                  <c:v>41491</c:v>
                </c:pt>
                <c:pt idx="1886">
                  <c:v>41492</c:v>
                </c:pt>
                <c:pt idx="1887">
                  <c:v>41493</c:v>
                </c:pt>
                <c:pt idx="1888">
                  <c:v>41494</c:v>
                </c:pt>
                <c:pt idx="1889">
                  <c:v>41495</c:v>
                </c:pt>
                <c:pt idx="1890">
                  <c:v>41498</c:v>
                </c:pt>
                <c:pt idx="1891">
                  <c:v>41499</c:v>
                </c:pt>
                <c:pt idx="1892">
                  <c:v>41500</c:v>
                </c:pt>
                <c:pt idx="1893">
                  <c:v>41501</c:v>
                </c:pt>
                <c:pt idx="1894">
                  <c:v>41502</c:v>
                </c:pt>
                <c:pt idx="1895">
                  <c:v>41505</c:v>
                </c:pt>
                <c:pt idx="1896">
                  <c:v>41506</c:v>
                </c:pt>
                <c:pt idx="1897">
                  <c:v>41507</c:v>
                </c:pt>
                <c:pt idx="1898">
                  <c:v>41508</c:v>
                </c:pt>
                <c:pt idx="1899">
                  <c:v>41509</c:v>
                </c:pt>
                <c:pt idx="1900">
                  <c:v>41512</c:v>
                </c:pt>
                <c:pt idx="1901">
                  <c:v>41513</c:v>
                </c:pt>
                <c:pt idx="1902">
                  <c:v>41514</c:v>
                </c:pt>
                <c:pt idx="1903">
                  <c:v>41515</c:v>
                </c:pt>
                <c:pt idx="1904">
                  <c:v>41516</c:v>
                </c:pt>
                <c:pt idx="1905">
                  <c:v>41520</c:v>
                </c:pt>
                <c:pt idx="1906">
                  <c:v>41521</c:v>
                </c:pt>
                <c:pt idx="1907">
                  <c:v>41522</c:v>
                </c:pt>
                <c:pt idx="1908">
                  <c:v>41523</c:v>
                </c:pt>
                <c:pt idx="1909">
                  <c:v>41526</c:v>
                </c:pt>
                <c:pt idx="1910">
                  <c:v>41527</c:v>
                </c:pt>
                <c:pt idx="1911">
                  <c:v>41528</c:v>
                </c:pt>
                <c:pt idx="1912">
                  <c:v>41529</c:v>
                </c:pt>
                <c:pt idx="1913">
                  <c:v>41530</c:v>
                </c:pt>
                <c:pt idx="1914">
                  <c:v>41533</c:v>
                </c:pt>
                <c:pt idx="1915">
                  <c:v>41534</c:v>
                </c:pt>
                <c:pt idx="1916">
                  <c:v>41535</c:v>
                </c:pt>
                <c:pt idx="1917">
                  <c:v>41536</c:v>
                </c:pt>
                <c:pt idx="1918">
                  <c:v>41537</c:v>
                </c:pt>
                <c:pt idx="1919">
                  <c:v>41540</c:v>
                </c:pt>
                <c:pt idx="1920">
                  <c:v>41541</c:v>
                </c:pt>
                <c:pt idx="1921">
                  <c:v>41542</c:v>
                </c:pt>
                <c:pt idx="1922">
                  <c:v>41543</c:v>
                </c:pt>
                <c:pt idx="1923">
                  <c:v>41544</c:v>
                </c:pt>
                <c:pt idx="1924">
                  <c:v>41547</c:v>
                </c:pt>
                <c:pt idx="1925">
                  <c:v>41548</c:v>
                </c:pt>
                <c:pt idx="1926">
                  <c:v>41549</c:v>
                </c:pt>
                <c:pt idx="1927">
                  <c:v>41550</c:v>
                </c:pt>
                <c:pt idx="1928">
                  <c:v>41551</c:v>
                </c:pt>
                <c:pt idx="1929">
                  <c:v>41554</c:v>
                </c:pt>
                <c:pt idx="1930">
                  <c:v>41555</c:v>
                </c:pt>
                <c:pt idx="1931">
                  <c:v>41556</c:v>
                </c:pt>
                <c:pt idx="1932">
                  <c:v>41557</c:v>
                </c:pt>
                <c:pt idx="1933">
                  <c:v>41558</c:v>
                </c:pt>
                <c:pt idx="1934">
                  <c:v>41561</c:v>
                </c:pt>
                <c:pt idx="1935">
                  <c:v>41562</c:v>
                </c:pt>
                <c:pt idx="1936">
                  <c:v>41563</c:v>
                </c:pt>
                <c:pt idx="1937">
                  <c:v>41564</c:v>
                </c:pt>
                <c:pt idx="1938">
                  <c:v>41565</c:v>
                </c:pt>
                <c:pt idx="1939">
                  <c:v>41568</c:v>
                </c:pt>
                <c:pt idx="1940">
                  <c:v>41569</c:v>
                </c:pt>
                <c:pt idx="1941">
                  <c:v>41570</c:v>
                </c:pt>
                <c:pt idx="1942">
                  <c:v>41571</c:v>
                </c:pt>
                <c:pt idx="1943">
                  <c:v>41572</c:v>
                </c:pt>
                <c:pt idx="1944">
                  <c:v>41575</c:v>
                </c:pt>
                <c:pt idx="1945">
                  <c:v>41576</c:v>
                </c:pt>
                <c:pt idx="1946">
                  <c:v>41577</c:v>
                </c:pt>
                <c:pt idx="1947">
                  <c:v>41578</c:v>
                </c:pt>
                <c:pt idx="1948">
                  <c:v>41579</c:v>
                </c:pt>
                <c:pt idx="1949">
                  <c:v>41582</c:v>
                </c:pt>
                <c:pt idx="1950">
                  <c:v>41583</c:v>
                </c:pt>
                <c:pt idx="1951">
                  <c:v>41584</c:v>
                </c:pt>
                <c:pt idx="1952">
                  <c:v>41585</c:v>
                </c:pt>
                <c:pt idx="1953">
                  <c:v>41586</c:v>
                </c:pt>
                <c:pt idx="1954">
                  <c:v>41589</c:v>
                </c:pt>
                <c:pt idx="1955">
                  <c:v>41590</c:v>
                </c:pt>
                <c:pt idx="1956">
                  <c:v>41591</c:v>
                </c:pt>
                <c:pt idx="1957">
                  <c:v>41592</c:v>
                </c:pt>
                <c:pt idx="1958">
                  <c:v>41593</c:v>
                </c:pt>
                <c:pt idx="1959">
                  <c:v>41596</c:v>
                </c:pt>
                <c:pt idx="1960">
                  <c:v>41597</c:v>
                </c:pt>
                <c:pt idx="1961">
                  <c:v>41598</c:v>
                </c:pt>
                <c:pt idx="1962">
                  <c:v>41599</c:v>
                </c:pt>
                <c:pt idx="1963">
                  <c:v>41600</c:v>
                </c:pt>
                <c:pt idx="1964">
                  <c:v>41603</c:v>
                </c:pt>
                <c:pt idx="1965">
                  <c:v>41604</c:v>
                </c:pt>
                <c:pt idx="1966">
                  <c:v>41605</c:v>
                </c:pt>
                <c:pt idx="1967">
                  <c:v>41607</c:v>
                </c:pt>
                <c:pt idx="1968">
                  <c:v>41610</c:v>
                </c:pt>
                <c:pt idx="1969">
                  <c:v>41611</c:v>
                </c:pt>
                <c:pt idx="1970">
                  <c:v>41612</c:v>
                </c:pt>
                <c:pt idx="1971">
                  <c:v>41613</c:v>
                </c:pt>
                <c:pt idx="1972">
                  <c:v>41614</c:v>
                </c:pt>
                <c:pt idx="1973">
                  <c:v>41617</c:v>
                </c:pt>
                <c:pt idx="1974">
                  <c:v>41618</c:v>
                </c:pt>
                <c:pt idx="1975">
                  <c:v>41619</c:v>
                </c:pt>
                <c:pt idx="1976">
                  <c:v>41620</c:v>
                </c:pt>
                <c:pt idx="1977">
                  <c:v>41621</c:v>
                </c:pt>
                <c:pt idx="1978">
                  <c:v>41624</c:v>
                </c:pt>
                <c:pt idx="1979">
                  <c:v>41625</c:v>
                </c:pt>
                <c:pt idx="1980">
                  <c:v>41626</c:v>
                </c:pt>
                <c:pt idx="1981">
                  <c:v>41627</c:v>
                </c:pt>
                <c:pt idx="1982">
                  <c:v>41628</c:v>
                </c:pt>
                <c:pt idx="1983">
                  <c:v>41631</c:v>
                </c:pt>
                <c:pt idx="1984">
                  <c:v>41632</c:v>
                </c:pt>
                <c:pt idx="1985">
                  <c:v>41634</c:v>
                </c:pt>
                <c:pt idx="1986">
                  <c:v>41635</c:v>
                </c:pt>
                <c:pt idx="1987">
                  <c:v>41638</c:v>
                </c:pt>
                <c:pt idx="1988">
                  <c:v>41639</c:v>
                </c:pt>
                <c:pt idx="1989">
                  <c:v>41641</c:v>
                </c:pt>
                <c:pt idx="1990">
                  <c:v>41642</c:v>
                </c:pt>
                <c:pt idx="1991">
                  <c:v>41645</c:v>
                </c:pt>
                <c:pt idx="1992">
                  <c:v>41646</c:v>
                </c:pt>
                <c:pt idx="1993">
                  <c:v>41647</c:v>
                </c:pt>
                <c:pt idx="1994">
                  <c:v>41648</c:v>
                </c:pt>
                <c:pt idx="1995">
                  <c:v>41649</c:v>
                </c:pt>
                <c:pt idx="1996">
                  <c:v>41652</c:v>
                </c:pt>
                <c:pt idx="1997">
                  <c:v>41653</c:v>
                </c:pt>
                <c:pt idx="1998">
                  <c:v>41654</c:v>
                </c:pt>
                <c:pt idx="1999">
                  <c:v>41655</c:v>
                </c:pt>
                <c:pt idx="2000">
                  <c:v>41656</c:v>
                </c:pt>
                <c:pt idx="2001">
                  <c:v>41660</c:v>
                </c:pt>
                <c:pt idx="2002">
                  <c:v>41661</c:v>
                </c:pt>
                <c:pt idx="2003">
                  <c:v>41662</c:v>
                </c:pt>
                <c:pt idx="2004">
                  <c:v>41663</c:v>
                </c:pt>
                <c:pt idx="2005">
                  <c:v>41666</c:v>
                </c:pt>
                <c:pt idx="2006">
                  <c:v>41667</c:v>
                </c:pt>
                <c:pt idx="2007">
                  <c:v>41668</c:v>
                </c:pt>
                <c:pt idx="2008">
                  <c:v>41669</c:v>
                </c:pt>
                <c:pt idx="2009">
                  <c:v>41670</c:v>
                </c:pt>
                <c:pt idx="2010">
                  <c:v>41673</c:v>
                </c:pt>
                <c:pt idx="2011">
                  <c:v>41674</c:v>
                </c:pt>
                <c:pt idx="2012">
                  <c:v>41675</c:v>
                </c:pt>
                <c:pt idx="2013">
                  <c:v>41676</c:v>
                </c:pt>
                <c:pt idx="2014">
                  <c:v>41677</c:v>
                </c:pt>
                <c:pt idx="2015">
                  <c:v>41680</c:v>
                </c:pt>
                <c:pt idx="2016">
                  <c:v>41681</c:v>
                </c:pt>
                <c:pt idx="2017">
                  <c:v>41682</c:v>
                </c:pt>
                <c:pt idx="2018">
                  <c:v>41683</c:v>
                </c:pt>
                <c:pt idx="2019">
                  <c:v>41684</c:v>
                </c:pt>
                <c:pt idx="2020">
                  <c:v>41688</c:v>
                </c:pt>
                <c:pt idx="2021">
                  <c:v>41689</c:v>
                </c:pt>
                <c:pt idx="2022">
                  <c:v>41690</c:v>
                </c:pt>
                <c:pt idx="2023">
                  <c:v>41691</c:v>
                </c:pt>
                <c:pt idx="2024">
                  <c:v>41694</c:v>
                </c:pt>
                <c:pt idx="2025">
                  <c:v>41695</c:v>
                </c:pt>
                <c:pt idx="2026">
                  <c:v>41696</c:v>
                </c:pt>
                <c:pt idx="2027">
                  <c:v>41697</c:v>
                </c:pt>
                <c:pt idx="2028">
                  <c:v>41698</c:v>
                </c:pt>
                <c:pt idx="2029">
                  <c:v>41701</c:v>
                </c:pt>
                <c:pt idx="2030">
                  <c:v>41702</c:v>
                </c:pt>
                <c:pt idx="2031">
                  <c:v>41703</c:v>
                </c:pt>
                <c:pt idx="2032">
                  <c:v>41704</c:v>
                </c:pt>
                <c:pt idx="2033">
                  <c:v>41705</c:v>
                </c:pt>
                <c:pt idx="2034">
                  <c:v>41708</c:v>
                </c:pt>
                <c:pt idx="2035">
                  <c:v>41709</c:v>
                </c:pt>
                <c:pt idx="2036">
                  <c:v>41710</c:v>
                </c:pt>
                <c:pt idx="2037">
                  <c:v>41711</c:v>
                </c:pt>
                <c:pt idx="2038">
                  <c:v>41712</c:v>
                </c:pt>
                <c:pt idx="2039">
                  <c:v>41715</c:v>
                </c:pt>
                <c:pt idx="2040">
                  <c:v>41716</c:v>
                </c:pt>
                <c:pt idx="2041">
                  <c:v>41717</c:v>
                </c:pt>
                <c:pt idx="2042">
                  <c:v>41718</c:v>
                </c:pt>
                <c:pt idx="2043">
                  <c:v>41719</c:v>
                </c:pt>
                <c:pt idx="2044">
                  <c:v>41722</c:v>
                </c:pt>
                <c:pt idx="2045">
                  <c:v>41723</c:v>
                </c:pt>
                <c:pt idx="2046">
                  <c:v>41724</c:v>
                </c:pt>
                <c:pt idx="2047">
                  <c:v>41725</c:v>
                </c:pt>
                <c:pt idx="2048">
                  <c:v>41726</c:v>
                </c:pt>
                <c:pt idx="2049">
                  <c:v>41729</c:v>
                </c:pt>
                <c:pt idx="2050">
                  <c:v>41730</c:v>
                </c:pt>
                <c:pt idx="2051">
                  <c:v>41731</c:v>
                </c:pt>
                <c:pt idx="2052">
                  <c:v>41732</c:v>
                </c:pt>
                <c:pt idx="2053">
                  <c:v>41733</c:v>
                </c:pt>
                <c:pt idx="2054">
                  <c:v>41736</c:v>
                </c:pt>
                <c:pt idx="2055">
                  <c:v>41737</c:v>
                </c:pt>
                <c:pt idx="2056">
                  <c:v>41738</c:v>
                </c:pt>
                <c:pt idx="2057">
                  <c:v>41739</c:v>
                </c:pt>
                <c:pt idx="2058">
                  <c:v>41740</c:v>
                </c:pt>
                <c:pt idx="2059">
                  <c:v>41743</c:v>
                </c:pt>
                <c:pt idx="2060">
                  <c:v>41744</c:v>
                </c:pt>
                <c:pt idx="2061">
                  <c:v>41745</c:v>
                </c:pt>
                <c:pt idx="2062">
                  <c:v>41746</c:v>
                </c:pt>
                <c:pt idx="2063">
                  <c:v>41750</c:v>
                </c:pt>
                <c:pt idx="2064">
                  <c:v>41751</c:v>
                </c:pt>
                <c:pt idx="2065">
                  <c:v>41752</c:v>
                </c:pt>
                <c:pt idx="2066">
                  <c:v>41753</c:v>
                </c:pt>
                <c:pt idx="2067">
                  <c:v>41754</c:v>
                </c:pt>
                <c:pt idx="2068">
                  <c:v>41757</c:v>
                </c:pt>
                <c:pt idx="2069">
                  <c:v>41758</c:v>
                </c:pt>
                <c:pt idx="2070">
                  <c:v>41759</c:v>
                </c:pt>
                <c:pt idx="2071">
                  <c:v>41760</c:v>
                </c:pt>
                <c:pt idx="2072">
                  <c:v>41761</c:v>
                </c:pt>
                <c:pt idx="2073">
                  <c:v>41764</c:v>
                </c:pt>
                <c:pt idx="2074">
                  <c:v>41765</c:v>
                </c:pt>
                <c:pt idx="2075">
                  <c:v>41766</c:v>
                </c:pt>
                <c:pt idx="2076">
                  <c:v>41767</c:v>
                </c:pt>
                <c:pt idx="2077">
                  <c:v>41768</c:v>
                </c:pt>
                <c:pt idx="2078">
                  <c:v>41771</c:v>
                </c:pt>
                <c:pt idx="2079">
                  <c:v>41772</c:v>
                </c:pt>
                <c:pt idx="2080">
                  <c:v>41773</c:v>
                </c:pt>
                <c:pt idx="2081">
                  <c:v>41774</c:v>
                </c:pt>
                <c:pt idx="2082">
                  <c:v>41775</c:v>
                </c:pt>
                <c:pt idx="2083">
                  <c:v>41778</c:v>
                </c:pt>
                <c:pt idx="2084">
                  <c:v>41779</c:v>
                </c:pt>
                <c:pt idx="2085">
                  <c:v>41780</c:v>
                </c:pt>
                <c:pt idx="2086">
                  <c:v>41781</c:v>
                </c:pt>
                <c:pt idx="2087">
                  <c:v>41782</c:v>
                </c:pt>
                <c:pt idx="2088">
                  <c:v>41786</c:v>
                </c:pt>
                <c:pt idx="2089">
                  <c:v>41787</c:v>
                </c:pt>
                <c:pt idx="2090">
                  <c:v>41788</c:v>
                </c:pt>
                <c:pt idx="2091">
                  <c:v>41789</c:v>
                </c:pt>
                <c:pt idx="2092">
                  <c:v>41792</c:v>
                </c:pt>
                <c:pt idx="2093">
                  <c:v>41793</c:v>
                </c:pt>
                <c:pt idx="2094">
                  <c:v>41794</c:v>
                </c:pt>
                <c:pt idx="2095">
                  <c:v>41795</c:v>
                </c:pt>
                <c:pt idx="2096">
                  <c:v>41796</c:v>
                </c:pt>
                <c:pt idx="2097">
                  <c:v>41799</c:v>
                </c:pt>
                <c:pt idx="2098">
                  <c:v>41800</c:v>
                </c:pt>
                <c:pt idx="2099">
                  <c:v>41801</c:v>
                </c:pt>
                <c:pt idx="2100">
                  <c:v>41802</c:v>
                </c:pt>
                <c:pt idx="2101">
                  <c:v>41803</c:v>
                </c:pt>
                <c:pt idx="2102">
                  <c:v>41806</c:v>
                </c:pt>
                <c:pt idx="2103">
                  <c:v>41807</c:v>
                </c:pt>
                <c:pt idx="2104">
                  <c:v>41808</c:v>
                </c:pt>
                <c:pt idx="2105">
                  <c:v>41809</c:v>
                </c:pt>
                <c:pt idx="2106">
                  <c:v>41810</c:v>
                </c:pt>
                <c:pt idx="2107">
                  <c:v>41813</c:v>
                </c:pt>
                <c:pt idx="2108">
                  <c:v>41814</c:v>
                </c:pt>
                <c:pt idx="2109">
                  <c:v>41815</c:v>
                </c:pt>
                <c:pt idx="2110">
                  <c:v>41816</c:v>
                </c:pt>
                <c:pt idx="2111">
                  <c:v>41817</c:v>
                </c:pt>
                <c:pt idx="2112">
                  <c:v>41820</c:v>
                </c:pt>
                <c:pt idx="2113">
                  <c:v>41821</c:v>
                </c:pt>
                <c:pt idx="2114">
                  <c:v>41822</c:v>
                </c:pt>
                <c:pt idx="2115">
                  <c:v>41823</c:v>
                </c:pt>
                <c:pt idx="2116">
                  <c:v>41827</c:v>
                </c:pt>
                <c:pt idx="2117">
                  <c:v>41828</c:v>
                </c:pt>
                <c:pt idx="2118">
                  <c:v>41829</c:v>
                </c:pt>
                <c:pt idx="2119">
                  <c:v>41830</c:v>
                </c:pt>
                <c:pt idx="2120">
                  <c:v>41831</c:v>
                </c:pt>
                <c:pt idx="2121">
                  <c:v>41834</c:v>
                </c:pt>
                <c:pt idx="2122">
                  <c:v>41835</c:v>
                </c:pt>
                <c:pt idx="2123">
                  <c:v>41836</c:v>
                </c:pt>
                <c:pt idx="2124">
                  <c:v>41837</c:v>
                </c:pt>
                <c:pt idx="2125">
                  <c:v>41838</c:v>
                </c:pt>
                <c:pt idx="2126">
                  <c:v>41841</c:v>
                </c:pt>
                <c:pt idx="2127">
                  <c:v>41842</c:v>
                </c:pt>
                <c:pt idx="2128">
                  <c:v>41843</c:v>
                </c:pt>
                <c:pt idx="2129">
                  <c:v>41844</c:v>
                </c:pt>
                <c:pt idx="2130">
                  <c:v>41845</c:v>
                </c:pt>
                <c:pt idx="2131">
                  <c:v>41848</c:v>
                </c:pt>
                <c:pt idx="2132">
                  <c:v>41849</c:v>
                </c:pt>
                <c:pt idx="2133">
                  <c:v>41850</c:v>
                </c:pt>
                <c:pt idx="2134">
                  <c:v>41851</c:v>
                </c:pt>
                <c:pt idx="2135">
                  <c:v>41852</c:v>
                </c:pt>
                <c:pt idx="2136">
                  <c:v>41855</c:v>
                </c:pt>
                <c:pt idx="2137">
                  <c:v>41856</c:v>
                </c:pt>
                <c:pt idx="2138">
                  <c:v>41857</c:v>
                </c:pt>
                <c:pt idx="2139">
                  <c:v>41858</c:v>
                </c:pt>
                <c:pt idx="2140">
                  <c:v>41859</c:v>
                </c:pt>
                <c:pt idx="2141">
                  <c:v>41862</c:v>
                </c:pt>
                <c:pt idx="2142">
                  <c:v>41863</c:v>
                </c:pt>
                <c:pt idx="2143">
                  <c:v>41864</c:v>
                </c:pt>
                <c:pt idx="2144">
                  <c:v>41865</c:v>
                </c:pt>
                <c:pt idx="2145">
                  <c:v>41866</c:v>
                </c:pt>
                <c:pt idx="2146">
                  <c:v>41869</c:v>
                </c:pt>
                <c:pt idx="2147">
                  <c:v>41870</c:v>
                </c:pt>
                <c:pt idx="2148">
                  <c:v>41871</c:v>
                </c:pt>
                <c:pt idx="2149">
                  <c:v>41872</c:v>
                </c:pt>
                <c:pt idx="2150">
                  <c:v>41873</c:v>
                </c:pt>
                <c:pt idx="2151">
                  <c:v>41876</c:v>
                </c:pt>
                <c:pt idx="2152">
                  <c:v>41877</c:v>
                </c:pt>
                <c:pt idx="2153">
                  <c:v>41878</c:v>
                </c:pt>
                <c:pt idx="2154">
                  <c:v>41879</c:v>
                </c:pt>
                <c:pt idx="2155">
                  <c:v>41880</c:v>
                </c:pt>
                <c:pt idx="2156">
                  <c:v>41884</c:v>
                </c:pt>
                <c:pt idx="2157">
                  <c:v>41885</c:v>
                </c:pt>
                <c:pt idx="2158">
                  <c:v>41886</c:v>
                </c:pt>
                <c:pt idx="2159">
                  <c:v>41887</c:v>
                </c:pt>
                <c:pt idx="2160">
                  <c:v>41890</c:v>
                </c:pt>
                <c:pt idx="2161">
                  <c:v>41891</c:v>
                </c:pt>
                <c:pt idx="2162">
                  <c:v>41892</c:v>
                </c:pt>
                <c:pt idx="2163">
                  <c:v>41893</c:v>
                </c:pt>
                <c:pt idx="2164">
                  <c:v>41894</c:v>
                </c:pt>
                <c:pt idx="2165">
                  <c:v>41897</c:v>
                </c:pt>
                <c:pt idx="2166">
                  <c:v>41898</c:v>
                </c:pt>
                <c:pt idx="2167">
                  <c:v>41899</c:v>
                </c:pt>
                <c:pt idx="2168">
                  <c:v>41900</c:v>
                </c:pt>
                <c:pt idx="2169">
                  <c:v>41901</c:v>
                </c:pt>
                <c:pt idx="2170">
                  <c:v>41904</c:v>
                </c:pt>
                <c:pt idx="2171">
                  <c:v>41905</c:v>
                </c:pt>
                <c:pt idx="2172">
                  <c:v>41906</c:v>
                </c:pt>
                <c:pt idx="2173">
                  <c:v>41907</c:v>
                </c:pt>
                <c:pt idx="2174">
                  <c:v>41908</c:v>
                </c:pt>
                <c:pt idx="2175">
                  <c:v>41911</c:v>
                </c:pt>
                <c:pt idx="2176">
                  <c:v>41912</c:v>
                </c:pt>
                <c:pt idx="2177">
                  <c:v>41913</c:v>
                </c:pt>
                <c:pt idx="2178">
                  <c:v>41914</c:v>
                </c:pt>
                <c:pt idx="2179">
                  <c:v>41915</c:v>
                </c:pt>
                <c:pt idx="2180">
                  <c:v>41918</c:v>
                </c:pt>
                <c:pt idx="2181">
                  <c:v>41919</c:v>
                </c:pt>
                <c:pt idx="2182">
                  <c:v>41920</c:v>
                </c:pt>
                <c:pt idx="2183">
                  <c:v>41921</c:v>
                </c:pt>
                <c:pt idx="2184">
                  <c:v>41922</c:v>
                </c:pt>
                <c:pt idx="2185">
                  <c:v>41925</c:v>
                </c:pt>
                <c:pt idx="2186">
                  <c:v>41926</c:v>
                </c:pt>
                <c:pt idx="2187">
                  <c:v>41927</c:v>
                </c:pt>
                <c:pt idx="2188">
                  <c:v>41928</c:v>
                </c:pt>
                <c:pt idx="2189">
                  <c:v>41929</c:v>
                </c:pt>
                <c:pt idx="2190">
                  <c:v>41932</c:v>
                </c:pt>
                <c:pt idx="2191">
                  <c:v>41933</c:v>
                </c:pt>
                <c:pt idx="2192">
                  <c:v>41934</c:v>
                </c:pt>
                <c:pt idx="2193">
                  <c:v>41935</c:v>
                </c:pt>
                <c:pt idx="2194">
                  <c:v>41936</c:v>
                </c:pt>
                <c:pt idx="2195">
                  <c:v>41939</c:v>
                </c:pt>
                <c:pt idx="2196">
                  <c:v>41940</c:v>
                </c:pt>
                <c:pt idx="2197">
                  <c:v>41941</c:v>
                </c:pt>
                <c:pt idx="2198">
                  <c:v>41942</c:v>
                </c:pt>
                <c:pt idx="2199">
                  <c:v>41943</c:v>
                </c:pt>
                <c:pt idx="2200">
                  <c:v>41946</c:v>
                </c:pt>
                <c:pt idx="2201">
                  <c:v>41947</c:v>
                </c:pt>
                <c:pt idx="2202">
                  <c:v>41948</c:v>
                </c:pt>
                <c:pt idx="2203">
                  <c:v>41949</c:v>
                </c:pt>
                <c:pt idx="2204">
                  <c:v>41950</c:v>
                </c:pt>
                <c:pt idx="2205">
                  <c:v>41953</c:v>
                </c:pt>
                <c:pt idx="2206">
                  <c:v>41954</c:v>
                </c:pt>
                <c:pt idx="2207">
                  <c:v>41955</c:v>
                </c:pt>
                <c:pt idx="2208">
                  <c:v>41956</c:v>
                </c:pt>
                <c:pt idx="2209">
                  <c:v>41957</c:v>
                </c:pt>
                <c:pt idx="2210">
                  <c:v>41960</c:v>
                </c:pt>
                <c:pt idx="2211">
                  <c:v>41961</c:v>
                </c:pt>
                <c:pt idx="2212">
                  <c:v>41962</c:v>
                </c:pt>
                <c:pt idx="2213">
                  <c:v>41963</c:v>
                </c:pt>
                <c:pt idx="2214">
                  <c:v>41964</c:v>
                </c:pt>
                <c:pt idx="2215">
                  <c:v>41967</c:v>
                </c:pt>
                <c:pt idx="2216">
                  <c:v>41968</c:v>
                </c:pt>
                <c:pt idx="2217">
                  <c:v>41969</c:v>
                </c:pt>
                <c:pt idx="2218">
                  <c:v>41971</c:v>
                </c:pt>
                <c:pt idx="2219">
                  <c:v>41974</c:v>
                </c:pt>
                <c:pt idx="2220">
                  <c:v>41975</c:v>
                </c:pt>
                <c:pt idx="2221">
                  <c:v>41976</c:v>
                </c:pt>
                <c:pt idx="2222">
                  <c:v>41977</c:v>
                </c:pt>
                <c:pt idx="2223">
                  <c:v>41978</c:v>
                </c:pt>
                <c:pt idx="2224">
                  <c:v>41981</c:v>
                </c:pt>
                <c:pt idx="2225">
                  <c:v>41982</c:v>
                </c:pt>
                <c:pt idx="2226">
                  <c:v>41983</c:v>
                </c:pt>
                <c:pt idx="2227">
                  <c:v>41984</c:v>
                </c:pt>
                <c:pt idx="2228">
                  <c:v>41985</c:v>
                </c:pt>
                <c:pt idx="2229">
                  <c:v>41988</c:v>
                </c:pt>
                <c:pt idx="2230">
                  <c:v>41989</c:v>
                </c:pt>
                <c:pt idx="2231">
                  <c:v>41990</c:v>
                </c:pt>
                <c:pt idx="2232">
                  <c:v>41991</c:v>
                </c:pt>
                <c:pt idx="2233">
                  <c:v>41992</c:v>
                </c:pt>
                <c:pt idx="2234">
                  <c:v>41995</c:v>
                </c:pt>
                <c:pt idx="2235">
                  <c:v>41996</c:v>
                </c:pt>
                <c:pt idx="2236">
                  <c:v>41997</c:v>
                </c:pt>
                <c:pt idx="2237">
                  <c:v>41999</c:v>
                </c:pt>
                <c:pt idx="2238">
                  <c:v>42002</c:v>
                </c:pt>
                <c:pt idx="2239">
                  <c:v>42003</c:v>
                </c:pt>
                <c:pt idx="2240">
                  <c:v>42004</c:v>
                </c:pt>
                <c:pt idx="2241">
                  <c:v>42006</c:v>
                </c:pt>
                <c:pt idx="2242">
                  <c:v>42009</c:v>
                </c:pt>
                <c:pt idx="2243">
                  <c:v>42010</c:v>
                </c:pt>
                <c:pt idx="2244">
                  <c:v>42011</c:v>
                </c:pt>
                <c:pt idx="2245">
                  <c:v>42012</c:v>
                </c:pt>
                <c:pt idx="2246">
                  <c:v>42013</c:v>
                </c:pt>
                <c:pt idx="2247">
                  <c:v>42016</c:v>
                </c:pt>
                <c:pt idx="2248">
                  <c:v>42017</c:v>
                </c:pt>
                <c:pt idx="2249">
                  <c:v>42018</c:v>
                </c:pt>
                <c:pt idx="2250">
                  <c:v>42019</c:v>
                </c:pt>
                <c:pt idx="2251">
                  <c:v>42020</c:v>
                </c:pt>
                <c:pt idx="2252">
                  <c:v>42024</c:v>
                </c:pt>
                <c:pt idx="2253">
                  <c:v>42025</c:v>
                </c:pt>
                <c:pt idx="2254">
                  <c:v>42026</c:v>
                </c:pt>
                <c:pt idx="2255">
                  <c:v>42027</c:v>
                </c:pt>
                <c:pt idx="2256">
                  <c:v>42030</c:v>
                </c:pt>
                <c:pt idx="2257">
                  <c:v>42031</c:v>
                </c:pt>
                <c:pt idx="2258">
                  <c:v>42032</c:v>
                </c:pt>
                <c:pt idx="2259">
                  <c:v>42033</c:v>
                </c:pt>
                <c:pt idx="2260">
                  <c:v>42034</c:v>
                </c:pt>
                <c:pt idx="2261">
                  <c:v>42037</c:v>
                </c:pt>
                <c:pt idx="2262">
                  <c:v>42038</c:v>
                </c:pt>
                <c:pt idx="2263">
                  <c:v>42039</c:v>
                </c:pt>
                <c:pt idx="2264">
                  <c:v>42040</c:v>
                </c:pt>
                <c:pt idx="2265">
                  <c:v>42041</c:v>
                </c:pt>
                <c:pt idx="2266">
                  <c:v>42044</c:v>
                </c:pt>
                <c:pt idx="2267">
                  <c:v>42045</c:v>
                </c:pt>
                <c:pt idx="2268">
                  <c:v>42046</c:v>
                </c:pt>
                <c:pt idx="2269">
                  <c:v>42047</c:v>
                </c:pt>
                <c:pt idx="2270">
                  <c:v>42048</c:v>
                </c:pt>
                <c:pt idx="2271">
                  <c:v>42052</c:v>
                </c:pt>
                <c:pt idx="2272">
                  <c:v>42053</c:v>
                </c:pt>
                <c:pt idx="2273">
                  <c:v>42054</c:v>
                </c:pt>
                <c:pt idx="2274">
                  <c:v>42055</c:v>
                </c:pt>
                <c:pt idx="2275">
                  <c:v>42058</c:v>
                </c:pt>
                <c:pt idx="2276">
                  <c:v>42059</c:v>
                </c:pt>
                <c:pt idx="2277">
                  <c:v>42060</c:v>
                </c:pt>
                <c:pt idx="2278">
                  <c:v>42061</c:v>
                </c:pt>
                <c:pt idx="2279">
                  <c:v>42062</c:v>
                </c:pt>
                <c:pt idx="2280">
                  <c:v>42065</c:v>
                </c:pt>
                <c:pt idx="2281">
                  <c:v>42066</c:v>
                </c:pt>
                <c:pt idx="2282">
                  <c:v>42067</c:v>
                </c:pt>
                <c:pt idx="2283">
                  <c:v>42068</c:v>
                </c:pt>
                <c:pt idx="2284">
                  <c:v>42069</c:v>
                </c:pt>
                <c:pt idx="2285">
                  <c:v>42072</c:v>
                </c:pt>
                <c:pt idx="2286">
                  <c:v>42073</c:v>
                </c:pt>
                <c:pt idx="2287">
                  <c:v>42074</c:v>
                </c:pt>
                <c:pt idx="2288">
                  <c:v>42075</c:v>
                </c:pt>
                <c:pt idx="2289">
                  <c:v>42076</c:v>
                </c:pt>
                <c:pt idx="2290">
                  <c:v>42079</c:v>
                </c:pt>
                <c:pt idx="2291">
                  <c:v>42080</c:v>
                </c:pt>
                <c:pt idx="2292">
                  <c:v>42081</c:v>
                </c:pt>
                <c:pt idx="2293">
                  <c:v>42082</c:v>
                </c:pt>
                <c:pt idx="2294">
                  <c:v>42083</c:v>
                </c:pt>
                <c:pt idx="2295">
                  <c:v>42086</c:v>
                </c:pt>
                <c:pt idx="2296">
                  <c:v>42087</c:v>
                </c:pt>
                <c:pt idx="2297">
                  <c:v>42088</c:v>
                </c:pt>
                <c:pt idx="2298">
                  <c:v>42089</c:v>
                </c:pt>
                <c:pt idx="2299">
                  <c:v>42090</c:v>
                </c:pt>
                <c:pt idx="2300">
                  <c:v>42093</c:v>
                </c:pt>
                <c:pt idx="2301">
                  <c:v>42094</c:v>
                </c:pt>
                <c:pt idx="2302">
                  <c:v>42095</c:v>
                </c:pt>
                <c:pt idx="2303">
                  <c:v>42096</c:v>
                </c:pt>
                <c:pt idx="2304">
                  <c:v>42100</c:v>
                </c:pt>
                <c:pt idx="2305">
                  <c:v>42101</c:v>
                </c:pt>
                <c:pt idx="2306">
                  <c:v>42102</c:v>
                </c:pt>
                <c:pt idx="2307">
                  <c:v>42103</c:v>
                </c:pt>
                <c:pt idx="2308">
                  <c:v>42104</c:v>
                </c:pt>
                <c:pt idx="2309">
                  <c:v>42107</c:v>
                </c:pt>
                <c:pt idx="2310">
                  <c:v>42108</c:v>
                </c:pt>
                <c:pt idx="2311">
                  <c:v>42109</c:v>
                </c:pt>
                <c:pt idx="2312">
                  <c:v>42110</c:v>
                </c:pt>
                <c:pt idx="2313">
                  <c:v>42111</c:v>
                </c:pt>
                <c:pt idx="2314">
                  <c:v>42114</c:v>
                </c:pt>
                <c:pt idx="2315">
                  <c:v>42115</c:v>
                </c:pt>
                <c:pt idx="2316">
                  <c:v>42116</c:v>
                </c:pt>
                <c:pt idx="2317">
                  <c:v>42117</c:v>
                </c:pt>
                <c:pt idx="2318">
                  <c:v>42118</c:v>
                </c:pt>
                <c:pt idx="2319">
                  <c:v>42121</c:v>
                </c:pt>
                <c:pt idx="2320">
                  <c:v>42122</c:v>
                </c:pt>
                <c:pt idx="2321">
                  <c:v>42123</c:v>
                </c:pt>
                <c:pt idx="2322">
                  <c:v>42124</c:v>
                </c:pt>
                <c:pt idx="2323">
                  <c:v>42125</c:v>
                </c:pt>
                <c:pt idx="2324">
                  <c:v>42128</c:v>
                </c:pt>
                <c:pt idx="2325">
                  <c:v>42129</c:v>
                </c:pt>
                <c:pt idx="2326">
                  <c:v>42130</c:v>
                </c:pt>
                <c:pt idx="2327">
                  <c:v>42131</c:v>
                </c:pt>
                <c:pt idx="2328">
                  <c:v>42132</c:v>
                </c:pt>
                <c:pt idx="2329">
                  <c:v>42135</c:v>
                </c:pt>
                <c:pt idx="2330">
                  <c:v>42136</c:v>
                </c:pt>
                <c:pt idx="2331">
                  <c:v>42137</c:v>
                </c:pt>
                <c:pt idx="2332">
                  <c:v>42138</c:v>
                </c:pt>
                <c:pt idx="2333">
                  <c:v>42139</c:v>
                </c:pt>
                <c:pt idx="2334">
                  <c:v>42142</c:v>
                </c:pt>
                <c:pt idx="2335">
                  <c:v>42143</c:v>
                </c:pt>
                <c:pt idx="2336">
                  <c:v>42144</c:v>
                </c:pt>
                <c:pt idx="2337">
                  <c:v>42145</c:v>
                </c:pt>
                <c:pt idx="2338">
                  <c:v>42146</c:v>
                </c:pt>
                <c:pt idx="2339">
                  <c:v>42150</c:v>
                </c:pt>
                <c:pt idx="2340">
                  <c:v>42151</c:v>
                </c:pt>
                <c:pt idx="2341">
                  <c:v>42152</c:v>
                </c:pt>
                <c:pt idx="2342">
                  <c:v>42153</c:v>
                </c:pt>
                <c:pt idx="2343">
                  <c:v>42156</c:v>
                </c:pt>
                <c:pt idx="2344">
                  <c:v>42157</c:v>
                </c:pt>
                <c:pt idx="2345">
                  <c:v>42158</c:v>
                </c:pt>
                <c:pt idx="2346">
                  <c:v>42159</c:v>
                </c:pt>
                <c:pt idx="2347">
                  <c:v>42160</c:v>
                </c:pt>
                <c:pt idx="2348">
                  <c:v>42163</c:v>
                </c:pt>
                <c:pt idx="2349">
                  <c:v>42164</c:v>
                </c:pt>
                <c:pt idx="2350">
                  <c:v>42165</c:v>
                </c:pt>
                <c:pt idx="2351">
                  <c:v>42166</c:v>
                </c:pt>
                <c:pt idx="2352">
                  <c:v>42167</c:v>
                </c:pt>
                <c:pt idx="2353">
                  <c:v>42170</c:v>
                </c:pt>
                <c:pt idx="2354">
                  <c:v>42171</c:v>
                </c:pt>
                <c:pt idx="2355">
                  <c:v>42172</c:v>
                </c:pt>
                <c:pt idx="2356">
                  <c:v>42173</c:v>
                </c:pt>
                <c:pt idx="2357">
                  <c:v>42174</c:v>
                </c:pt>
                <c:pt idx="2358">
                  <c:v>42177</c:v>
                </c:pt>
                <c:pt idx="2359">
                  <c:v>42178</c:v>
                </c:pt>
                <c:pt idx="2360">
                  <c:v>42179</c:v>
                </c:pt>
                <c:pt idx="2361">
                  <c:v>42180</c:v>
                </c:pt>
                <c:pt idx="2362">
                  <c:v>42181</c:v>
                </c:pt>
                <c:pt idx="2363">
                  <c:v>42184</c:v>
                </c:pt>
                <c:pt idx="2364">
                  <c:v>42185</c:v>
                </c:pt>
                <c:pt idx="2365">
                  <c:v>42186</c:v>
                </c:pt>
                <c:pt idx="2366">
                  <c:v>42187</c:v>
                </c:pt>
                <c:pt idx="2367">
                  <c:v>42191</c:v>
                </c:pt>
                <c:pt idx="2368">
                  <c:v>42192</c:v>
                </c:pt>
                <c:pt idx="2369">
                  <c:v>42193</c:v>
                </c:pt>
                <c:pt idx="2370">
                  <c:v>42194</c:v>
                </c:pt>
                <c:pt idx="2371">
                  <c:v>42195</c:v>
                </c:pt>
                <c:pt idx="2372">
                  <c:v>42198</c:v>
                </c:pt>
                <c:pt idx="2373">
                  <c:v>42199</c:v>
                </c:pt>
                <c:pt idx="2374">
                  <c:v>42200</c:v>
                </c:pt>
                <c:pt idx="2375">
                  <c:v>42201</c:v>
                </c:pt>
                <c:pt idx="2376">
                  <c:v>42202</c:v>
                </c:pt>
                <c:pt idx="2377">
                  <c:v>42205</c:v>
                </c:pt>
                <c:pt idx="2378">
                  <c:v>42206</c:v>
                </c:pt>
                <c:pt idx="2379">
                  <c:v>42207</c:v>
                </c:pt>
                <c:pt idx="2380">
                  <c:v>42208</c:v>
                </c:pt>
                <c:pt idx="2381">
                  <c:v>42209</c:v>
                </c:pt>
                <c:pt idx="2382">
                  <c:v>42212</c:v>
                </c:pt>
                <c:pt idx="2383">
                  <c:v>42213</c:v>
                </c:pt>
                <c:pt idx="2384">
                  <c:v>42214</c:v>
                </c:pt>
                <c:pt idx="2385">
                  <c:v>42215</c:v>
                </c:pt>
                <c:pt idx="2386">
                  <c:v>42216</c:v>
                </c:pt>
                <c:pt idx="2387">
                  <c:v>42219</c:v>
                </c:pt>
                <c:pt idx="2388">
                  <c:v>42220</c:v>
                </c:pt>
                <c:pt idx="2389">
                  <c:v>42221</c:v>
                </c:pt>
                <c:pt idx="2390">
                  <c:v>42222</c:v>
                </c:pt>
                <c:pt idx="2391">
                  <c:v>42223</c:v>
                </c:pt>
                <c:pt idx="2392">
                  <c:v>42226</c:v>
                </c:pt>
                <c:pt idx="2393">
                  <c:v>42227</c:v>
                </c:pt>
                <c:pt idx="2394">
                  <c:v>42228</c:v>
                </c:pt>
                <c:pt idx="2395">
                  <c:v>42229</c:v>
                </c:pt>
                <c:pt idx="2396">
                  <c:v>42230</c:v>
                </c:pt>
                <c:pt idx="2397">
                  <c:v>42233</c:v>
                </c:pt>
                <c:pt idx="2398">
                  <c:v>42234</c:v>
                </c:pt>
                <c:pt idx="2399">
                  <c:v>42235</c:v>
                </c:pt>
                <c:pt idx="2400">
                  <c:v>42236</c:v>
                </c:pt>
                <c:pt idx="2401">
                  <c:v>42237</c:v>
                </c:pt>
                <c:pt idx="2402">
                  <c:v>42240</c:v>
                </c:pt>
                <c:pt idx="2403">
                  <c:v>42241</c:v>
                </c:pt>
                <c:pt idx="2404">
                  <c:v>42242</c:v>
                </c:pt>
                <c:pt idx="2405">
                  <c:v>42243</c:v>
                </c:pt>
                <c:pt idx="2406">
                  <c:v>42244</c:v>
                </c:pt>
                <c:pt idx="2407">
                  <c:v>42247</c:v>
                </c:pt>
                <c:pt idx="2408">
                  <c:v>42248</c:v>
                </c:pt>
                <c:pt idx="2409">
                  <c:v>42249</c:v>
                </c:pt>
                <c:pt idx="2410">
                  <c:v>42250</c:v>
                </c:pt>
                <c:pt idx="2411">
                  <c:v>42251</c:v>
                </c:pt>
                <c:pt idx="2412">
                  <c:v>42255</c:v>
                </c:pt>
                <c:pt idx="2413">
                  <c:v>42256</c:v>
                </c:pt>
                <c:pt idx="2414">
                  <c:v>42257</c:v>
                </c:pt>
                <c:pt idx="2415">
                  <c:v>42258</c:v>
                </c:pt>
                <c:pt idx="2416">
                  <c:v>42261</c:v>
                </c:pt>
                <c:pt idx="2417">
                  <c:v>42262</c:v>
                </c:pt>
                <c:pt idx="2418">
                  <c:v>42263</c:v>
                </c:pt>
                <c:pt idx="2419">
                  <c:v>42264</c:v>
                </c:pt>
                <c:pt idx="2420">
                  <c:v>42265</c:v>
                </c:pt>
                <c:pt idx="2421">
                  <c:v>42268</c:v>
                </c:pt>
                <c:pt idx="2422">
                  <c:v>42269</c:v>
                </c:pt>
                <c:pt idx="2423">
                  <c:v>42270</c:v>
                </c:pt>
                <c:pt idx="2424">
                  <c:v>42271</c:v>
                </c:pt>
                <c:pt idx="2425">
                  <c:v>42272</c:v>
                </c:pt>
                <c:pt idx="2426">
                  <c:v>42275</c:v>
                </c:pt>
                <c:pt idx="2427">
                  <c:v>42276</c:v>
                </c:pt>
                <c:pt idx="2428">
                  <c:v>42277</c:v>
                </c:pt>
                <c:pt idx="2429">
                  <c:v>42278</c:v>
                </c:pt>
                <c:pt idx="2430">
                  <c:v>42279</c:v>
                </c:pt>
                <c:pt idx="2431">
                  <c:v>42282</c:v>
                </c:pt>
                <c:pt idx="2432">
                  <c:v>42283</c:v>
                </c:pt>
                <c:pt idx="2433">
                  <c:v>42284</c:v>
                </c:pt>
                <c:pt idx="2434">
                  <c:v>42285</c:v>
                </c:pt>
                <c:pt idx="2435">
                  <c:v>42286</c:v>
                </c:pt>
                <c:pt idx="2436">
                  <c:v>42289</c:v>
                </c:pt>
                <c:pt idx="2437">
                  <c:v>42290</c:v>
                </c:pt>
                <c:pt idx="2438">
                  <c:v>42291</c:v>
                </c:pt>
                <c:pt idx="2439">
                  <c:v>42292</c:v>
                </c:pt>
                <c:pt idx="2440">
                  <c:v>42293</c:v>
                </c:pt>
                <c:pt idx="2441">
                  <c:v>42296</c:v>
                </c:pt>
                <c:pt idx="2442">
                  <c:v>42297</c:v>
                </c:pt>
                <c:pt idx="2443">
                  <c:v>42298</c:v>
                </c:pt>
                <c:pt idx="2444">
                  <c:v>42299</c:v>
                </c:pt>
                <c:pt idx="2445">
                  <c:v>42300</c:v>
                </c:pt>
                <c:pt idx="2446">
                  <c:v>42303</c:v>
                </c:pt>
                <c:pt idx="2447">
                  <c:v>42304</c:v>
                </c:pt>
                <c:pt idx="2448">
                  <c:v>42305</c:v>
                </c:pt>
                <c:pt idx="2449">
                  <c:v>42306</c:v>
                </c:pt>
                <c:pt idx="2450">
                  <c:v>42307</c:v>
                </c:pt>
                <c:pt idx="2451">
                  <c:v>42310</c:v>
                </c:pt>
                <c:pt idx="2452">
                  <c:v>42311</c:v>
                </c:pt>
                <c:pt idx="2453">
                  <c:v>42312</c:v>
                </c:pt>
                <c:pt idx="2454">
                  <c:v>42313</c:v>
                </c:pt>
                <c:pt idx="2455">
                  <c:v>42314</c:v>
                </c:pt>
                <c:pt idx="2456">
                  <c:v>42317</c:v>
                </c:pt>
                <c:pt idx="2457">
                  <c:v>42318</c:v>
                </c:pt>
                <c:pt idx="2458">
                  <c:v>42319</c:v>
                </c:pt>
                <c:pt idx="2459">
                  <c:v>42320</c:v>
                </c:pt>
                <c:pt idx="2460">
                  <c:v>42321</c:v>
                </c:pt>
                <c:pt idx="2461">
                  <c:v>42324</c:v>
                </c:pt>
                <c:pt idx="2462">
                  <c:v>42325</c:v>
                </c:pt>
                <c:pt idx="2463">
                  <c:v>42326</c:v>
                </c:pt>
                <c:pt idx="2464">
                  <c:v>42327</c:v>
                </c:pt>
                <c:pt idx="2465">
                  <c:v>42328</c:v>
                </c:pt>
                <c:pt idx="2466">
                  <c:v>42331</c:v>
                </c:pt>
                <c:pt idx="2467">
                  <c:v>42332</c:v>
                </c:pt>
                <c:pt idx="2468">
                  <c:v>42333</c:v>
                </c:pt>
                <c:pt idx="2469">
                  <c:v>42335</c:v>
                </c:pt>
                <c:pt idx="2470">
                  <c:v>42338</c:v>
                </c:pt>
                <c:pt idx="2471">
                  <c:v>42339</c:v>
                </c:pt>
                <c:pt idx="2472">
                  <c:v>42340</c:v>
                </c:pt>
                <c:pt idx="2473">
                  <c:v>42341</c:v>
                </c:pt>
                <c:pt idx="2474">
                  <c:v>42342</c:v>
                </c:pt>
                <c:pt idx="2475">
                  <c:v>42345</c:v>
                </c:pt>
                <c:pt idx="2476">
                  <c:v>42346</c:v>
                </c:pt>
                <c:pt idx="2477">
                  <c:v>42347</c:v>
                </c:pt>
                <c:pt idx="2478">
                  <c:v>42348</c:v>
                </c:pt>
                <c:pt idx="2479">
                  <c:v>42349</c:v>
                </c:pt>
                <c:pt idx="2480">
                  <c:v>42352</c:v>
                </c:pt>
                <c:pt idx="2481">
                  <c:v>42353</c:v>
                </c:pt>
                <c:pt idx="2482">
                  <c:v>42354</c:v>
                </c:pt>
                <c:pt idx="2483">
                  <c:v>42355</c:v>
                </c:pt>
                <c:pt idx="2484">
                  <c:v>42356</c:v>
                </c:pt>
                <c:pt idx="2485">
                  <c:v>42359</c:v>
                </c:pt>
                <c:pt idx="2486">
                  <c:v>42360</c:v>
                </c:pt>
                <c:pt idx="2487">
                  <c:v>42361</c:v>
                </c:pt>
                <c:pt idx="2488">
                  <c:v>42362</c:v>
                </c:pt>
                <c:pt idx="2489">
                  <c:v>42366</c:v>
                </c:pt>
                <c:pt idx="2490">
                  <c:v>42367</c:v>
                </c:pt>
                <c:pt idx="2491">
                  <c:v>42368</c:v>
                </c:pt>
                <c:pt idx="2492">
                  <c:v>42369</c:v>
                </c:pt>
                <c:pt idx="2493">
                  <c:v>42373</c:v>
                </c:pt>
                <c:pt idx="2494">
                  <c:v>42374</c:v>
                </c:pt>
                <c:pt idx="2495">
                  <c:v>42375</c:v>
                </c:pt>
                <c:pt idx="2496">
                  <c:v>42376</c:v>
                </c:pt>
                <c:pt idx="2497">
                  <c:v>42377</c:v>
                </c:pt>
                <c:pt idx="2498">
                  <c:v>42380</c:v>
                </c:pt>
                <c:pt idx="2499">
                  <c:v>42381</c:v>
                </c:pt>
                <c:pt idx="2500">
                  <c:v>42382</c:v>
                </c:pt>
                <c:pt idx="2501">
                  <c:v>42383</c:v>
                </c:pt>
                <c:pt idx="2502">
                  <c:v>42384</c:v>
                </c:pt>
                <c:pt idx="2503">
                  <c:v>42388</c:v>
                </c:pt>
                <c:pt idx="2504">
                  <c:v>42389</c:v>
                </c:pt>
                <c:pt idx="2505">
                  <c:v>42390</c:v>
                </c:pt>
                <c:pt idx="2506">
                  <c:v>42391</c:v>
                </c:pt>
                <c:pt idx="2507">
                  <c:v>42394</c:v>
                </c:pt>
                <c:pt idx="2508">
                  <c:v>42395</c:v>
                </c:pt>
                <c:pt idx="2509">
                  <c:v>42396</c:v>
                </c:pt>
                <c:pt idx="2510">
                  <c:v>42397</c:v>
                </c:pt>
                <c:pt idx="2511">
                  <c:v>42398</c:v>
                </c:pt>
                <c:pt idx="2512">
                  <c:v>42401</c:v>
                </c:pt>
                <c:pt idx="2513">
                  <c:v>42402</c:v>
                </c:pt>
                <c:pt idx="2514">
                  <c:v>42403</c:v>
                </c:pt>
                <c:pt idx="2515">
                  <c:v>42404</c:v>
                </c:pt>
                <c:pt idx="2516">
                  <c:v>42405</c:v>
                </c:pt>
              </c:numCache>
            </c:numRef>
          </c:cat>
          <c:val>
            <c:numRef>
              <c:f>'1 - Chart Data'!$B$2:$B$2518</c:f>
              <c:numCache>
                <c:formatCode>General</c:formatCode>
                <c:ptCount val="2517"/>
                <c:pt idx="0">
                  <c:v>100</c:v>
                </c:pt>
                <c:pt idx="1">
                  <c:v>102.024207067012</c:v>
                </c:pt>
                <c:pt idx="2">
                  <c:v>101.32884831799601</c:v>
                </c:pt>
                <c:pt idx="3">
                  <c:v>101.137158880382</c:v>
                </c:pt>
                <c:pt idx="4">
                  <c:v>101.000272884046</c:v>
                </c:pt>
                <c:pt idx="5">
                  <c:v>101.463453395378</c:v>
                </c:pt>
                <c:pt idx="6">
                  <c:v>103.281363719832</c:v>
                </c:pt>
                <c:pt idx="7">
                  <c:v>103.93867850596899</c:v>
                </c:pt>
                <c:pt idx="8">
                  <c:v>104.94768882933801</c:v>
                </c:pt>
                <c:pt idx="9">
                  <c:v>104.128075410989</c:v>
                </c:pt>
                <c:pt idx="10">
                  <c:v>105.24360206132199</c:v>
                </c:pt>
                <c:pt idx="11">
                  <c:v>104.47205053197</c:v>
                </c:pt>
                <c:pt idx="12">
                  <c:v>105.00715398583</c:v>
                </c:pt>
                <c:pt idx="13">
                  <c:v>106.27552841972</c:v>
                </c:pt>
                <c:pt idx="14">
                  <c:v>105.60360798773</c:v>
                </c:pt>
                <c:pt idx="15">
                  <c:v>105.306229777976</c:v>
                </c:pt>
                <c:pt idx="16">
                  <c:v>104.623603228726</c:v>
                </c:pt>
                <c:pt idx="17">
                  <c:v>105.266399305403</c:v>
                </c:pt>
                <c:pt idx="18">
                  <c:v>105.066516278652</c:v>
                </c:pt>
                <c:pt idx="19">
                  <c:v>105.059804921834</c:v>
                </c:pt>
                <c:pt idx="20">
                  <c:v>106.04750554253501</c:v>
                </c:pt>
                <c:pt idx="21">
                  <c:v>106.17398405807501</c:v>
                </c:pt>
                <c:pt idx="22">
                  <c:v>105.980450374382</c:v>
                </c:pt>
                <c:pt idx="23">
                  <c:v>107.94734943563201</c:v>
                </c:pt>
                <c:pt idx="24">
                  <c:v>108.16961061995799</c:v>
                </c:pt>
                <c:pt idx="25">
                  <c:v>107.8235808801</c:v>
                </c:pt>
                <c:pt idx="26">
                  <c:v>107.984320298146</c:v>
                </c:pt>
                <c:pt idx="27">
                  <c:v>108.773232560648</c:v>
                </c:pt>
                <c:pt idx="28">
                  <c:v>108.250227865429</c:v>
                </c:pt>
                <c:pt idx="29">
                  <c:v>108.420562141269</c:v>
                </c:pt>
                <c:pt idx="30">
                  <c:v>110.26825614398599</c:v>
                </c:pt>
                <c:pt idx="31">
                  <c:v>109.815564408932</c:v>
                </c:pt>
                <c:pt idx="32">
                  <c:v>110.393380509068</c:v>
                </c:pt>
                <c:pt idx="33">
                  <c:v>111.731716507549</c:v>
                </c:pt>
                <c:pt idx="34">
                  <c:v>111.993999291786</c:v>
                </c:pt>
                <c:pt idx="35">
                  <c:v>110.02269202449899</c:v>
                </c:pt>
                <c:pt idx="36">
                  <c:v>109.815943677242</c:v>
                </c:pt>
                <c:pt idx="37">
                  <c:v>110.204164776837</c:v>
                </c:pt>
                <c:pt idx="38">
                  <c:v>109.417867242493</c:v>
                </c:pt>
                <c:pt idx="39">
                  <c:v>109.705358262536</c:v>
                </c:pt>
                <c:pt idx="40">
                  <c:v>108.963210479501</c:v>
                </c:pt>
                <c:pt idx="41">
                  <c:v>109.930658902437</c:v>
                </c:pt>
                <c:pt idx="42">
                  <c:v>109.468062391302</c:v>
                </c:pt>
                <c:pt idx="43">
                  <c:v>110.143497110846</c:v>
                </c:pt>
                <c:pt idx="44">
                  <c:v>109.429991551143</c:v>
                </c:pt>
                <c:pt idx="45">
                  <c:v>109.69165350335101</c:v>
                </c:pt>
                <c:pt idx="46">
                  <c:v>109.593731602023</c:v>
                </c:pt>
                <c:pt idx="47">
                  <c:v>109.366037224949</c:v>
                </c:pt>
                <c:pt idx="48">
                  <c:v>110.050459906626</c:v>
                </c:pt>
                <c:pt idx="49">
                  <c:v>109.493006831564</c:v>
                </c:pt>
                <c:pt idx="50">
                  <c:v>109.33658868316201</c:v>
                </c:pt>
                <c:pt idx="51">
                  <c:v>109.179469734523</c:v>
                </c:pt>
                <c:pt idx="52">
                  <c:v>108.977725870778</c:v>
                </c:pt>
                <c:pt idx="53">
                  <c:v>108.772329683069</c:v>
                </c:pt>
                <c:pt idx="54">
                  <c:v>110.89798422078501</c:v>
                </c:pt>
                <c:pt idx="55">
                  <c:v>110.766517812648</c:v>
                </c:pt>
                <c:pt idx="56">
                  <c:v>113.72163247659</c:v>
                </c:pt>
                <c:pt idx="57">
                  <c:v>113.08765812108101</c:v>
                </c:pt>
                <c:pt idx="58">
                  <c:v>112.663139086472</c:v>
                </c:pt>
                <c:pt idx="59">
                  <c:v>112.133891230049</c:v>
                </c:pt>
                <c:pt idx="60">
                  <c:v>113.61884246906899</c:v>
                </c:pt>
                <c:pt idx="61">
                  <c:v>114.53350324686301</c:v>
                </c:pt>
                <c:pt idx="62">
                  <c:v>115.869025094392</c:v>
                </c:pt>
                <c:pt idx="63">
                  <c:v>116.371466014468</c:v>
                </c:pt>
                <c:pt idx="64">
                  <c:v>115.74230567876999</c:v>
                </c:pt>
                <c:pt idx="65">
                  <c:v>115.86588542969299</c:v>
                </c:pt>
                <c:pt idx="66">
                  <c:v>114.08299321709301</c:v>
                </c:pt>
                <c:pt idx="67">
                  <c:v>114.904112095041</c:v>
                </c:pt>
                <c:pt idx="68">
                  <c:v>115.744711361402</c:v>
                </c:pt>
                <c:pt idx="69">
                  <c:v>114.574516983473</c:v>
                </c:pt>
                <c:pt idx="70">
                  <c:v>113.919502693569</c:v>
                </c:pt>
                <c:pt idx="71">
                  <c:v>114.145756979247</c:v>
                </c:pt>
                <c:pt idx="72">
                  <c:v>114.722325110779</c:v>
                </c:pt>
                <c:pt idx="73">
                  <c:v>113.91685710631</c:v>
                </c:pt>
                <c:pt idx="74">
                  <c:v>114.111361358514</c:v>
                </c:pt>
                <c:pt idx="75">
                  <c:v>113.929823237972</c:v>
                </c:pt>
                <c:pt idx="76">
                  <c:v>114.732602850622</c:v>
                </c:pt>
                <c:pt idx="77">
                  <c:v>114.27948273814999</c:v>
                </c:pt>
                <c:pt idx="78">
                  <c:v>114.537832811965</c:v>
                </c:pt>
                <c:pt idx="79">
                  <c:v>114.403884402987</c:v>
                </c:pt>
                <c:pt idx="80">
                  <c:v>113.97456428948</c:v>
                </c:pt>
                <c:pt idx="81">
                  <c:v>112.62125366320301</c:v>
                </c:pt>
                <c:pt idx="82">
                  <c:v>112.18797595290199</c:v>
                </c:pt>
                <c:pt idx="83">
                  <c:v>112.227035943397</c:v>
                </c:pt>
                <c:pt idx="84">
                  <c:v>112.054880648758</c:v>
                </c:pt>
                <c:pt idx="85">
                  <c:v>111.90009371908999</c:v>
                </c:pt>
                <c:pt idx="86">
                  <c:v>111.087141221179</c:v>
                </c:pt>
                <c:pt idx="87">
                  <c:v>110.12468201811301</c:v>
                </c:pt>
                <c:pt idx="88">
                  <c:v>109.87767150268201</c:v>
                </c:pt>
                <c:pt idx="89">
                  <c:v>109.42441534471</c:v>
                </c:pt>
                <c:pt idx="90">
                  <c:v>109.015392888074</c:v>
                </c:pt>
                <c:pt idx="91">
                  <c:v>109.43994742724</c:v>
                </c:pt>
                <c:pt idx="92">
                  <c:v>109.137514629412</c:v>
                </c:pt>
                <c:pt idx="93">
                  <c:v>108.415030730306</c:v>
                </c:pt>
                <c:pt idx="94">
                  <c:v>108.318636852222</c:v>
                </c:pt>
                <c:pt idx="95">
                  <c:v>108.95053468884601</c:v>
                </c:pt>
                <c:pt idx="96">
                  <c:v>108.99074210700201</c:v>
                </c:pt>
                <c:pt idx="97">
                  <c:v>108.796695100408</c:v>
                </c:pt>
                <c:pt idx="98">
                  <c:v>108.83995723778</c:v>
                </c:pt>
                <c:pt idx="99">
                  <c:v>111.032513975415</c:v>
                </c:pt>
                <c:pt idx="100">
                  <c:v>112.424525896611</c:v>
                </c:pt>
                <c:pt idx="101">
                  <c:v>112.47213518545399</c:v>
                </c:pt>
                <c:pt idx="102">
                  <c:v>111.432872656391</c:v>
                </c:pt>
                <c:pt idx="103">
                  <c:v>112.172401065812</c:v>
                </c:pt>
                <c:pt idx="104">
                  <c:v>111.669432886466</c:v>
                </c:pt>
                <c:pt idx="105">
                  <c:v>112.573940356278</c:v>
                </c:pt>
                <c:pt idx="106">
                  <c:v>112.860634348779</c:v>
                </c:pt>
                <c:pt idx="107">
                  <c:v>112.060709700732</c:v>
                </c:pt>
                <c:pt idx="108">
                  <c:v>111.453827645302</c:v>
                </c:pt>
                <c:pt idx="109">
                  <c:v>109.068565774254</c:v>
                </c:pt>
                <c:pt idx="110">
                  <c:v>109.703860434756</c:v>
                </c:pt>
                <c:pt idx="111">
                  <c:v>110.61714217572001</c:v>
                </c:pt>
                <c:pt idx="112">
                  <c:v>113.554157810809</c:v>
                </c:pt>
                <c:pt idx="113">
                  <c:v>112.40071428400501</c:v>
                </c:pt>
                <c:pt idx="114">
                  <c:v>112.029747735705</c:v>
                </c:pt>
                <c:pt idx="115">
                  <c:v>114.67509343115501</c:v>
                </c:pt>
                <c:pt idx="116">
                  <c:v>114.990966197169</c:v>
                </c:pt>
                <c:pt idx="117">
                  <c:v>113.164620388042</c:v>
                </c:pt>
                <c:pt idx="118">
                  <c:v>113.312400974429</c:v>
                </c:pt>
                <c:pt idx="119">
                  <c:v>115.77816428636299</c:v>
                </c:pt>
                <c:pt idx="120">
                  <c:v>107.05083646398</c:v>
                </c:pt>
                <c:pt idx="121">
                  <c:v>106.068018549478</c:v>
                </c:pt>
                <c:pt idx="122">
                  <c:v>102.494027926046</c:v>
                </c:pt>
                <c:pt idx="123">
                  <c:v>103.603875174457</c:v>
                </c:pt>
                <c:pt idx="124">
                  <c:v>103.772372172402</c:v>
                </c:pt>
                <c:pt idx="125">
                  <c:v>103.452089541259</c:v>
                </c:pt>
                <c:pt idx="126">
                  <c:v>103.706955191167</c:v>
                </c:pt>
                <c:pt idx="127">
                  <c:v>104.35156664573201</c:v>
                </c:pt>
                <c:pt idx="128">
                  <c:v>106.099111250912</c:v>
                </c:pt>
                <c:pt idx="129">
                  <c:v>103.742148834899</c:v>
                </c:pt>
                <c:pt idx="130">
                  <c:v>104.718842710964</c:v>
                </c:pt>
                <c:pt idx="131">
                  <c:v>105.598446222346</c:v>
                </c:pt>
                <c:pt idx="132">
                  <c:v>104.918576419483</c:v>
                </c:pt>
                <c:pt idx="133">
                  <c:v>104.314777619643</c:v>
                </c:pt>
                <c:pt idx="134">
                  <c:v>104.662192700879</c:v>
                </c:pt>
                <c:pt idx="135">
                  <c:v>103.95312620631501</c:v>
                </c:pt>
                <c:pt idx="136">
                  <c:v>103.836788389661</c:v>
                </c:pt>
                <c:pt idx="137">
                  <c:v>103.183892427747</c:v>
                </c:pt>
                <c:pt idx="138">
                  <c:v>103.231635771181</c:v>
                </c:pt>
                <c:pt idx="139">
                  <c:v>102.786011102155</c:v>
                </c:pt>
                <c:pt idx="140">
                  <c:v>104.429505785751</c:v>
                </c:pt>
                <c:pt idx="141">
                  <c:v>105.361479846679</c:v>
                </c:pt>
                <c:pt idx="142">
                  <c:v>104.969754745898</c:v>
                </c:pt>
                <c:pt idx="143">
                  <c:v>106.326223286881</c:v>
                </c:pt>
                <c:pt idx="144">
                  <c:v>107.111064802549</c:v>
                </c:pt>
                <c:pt idx="145">
                  <c:v>107.51293657494701</c:v>
                </c:pt>
                <c:pt idx="146">
                  <c:v>108.605301312894</c:v>
                </c:pt>
                <c:pt idx="147">
                  <c:v>108.683542075742</c:v>
                </c:pt>
                <c:pt idx="148">
                  <c:v>108.597115687396</c:v>
                </c:pt>
                <c:pt idx="149">
                  <c:v>109.630646387246</c:v>
                </c:pt>
                <c:pt idx="150">
                  <c:v>111.121117755407</c:v>
                </c:pt>
                <c:pt idx="151">
                  <c:v>110.74153023600699</c:v>
                </c:pt>
                <c:pt idx="152">
                  <c:v>110.453010579253</c:v>
                </c:pt>
                <c:pt idx="153">
                  <c:v>109.641500495466</c:v>
                </c:pt>
                <c:pt idx="154">
                  <c:v>110.543505723522</c:v>
                </c:pt>
                <c:pt idx="155">
                  <c:v>109.941998792639</c:v>
                </c:pt>
                <c:pt idx="156">
                  <c:v>110.969321835842</c:v>
                </c:pt>
                <c:pt idx="157">
                  <c:v>111.806682887471</c:v>
                </c:pt>
                <c:pt idx="158">
                  <c:v>111.48042420885</c:v>
                </c:pt>
                <c:pt idx="159">
                  <c:v>111.19707826293801</c:v>
                </c:pt>
                <c:pt idx="160">
                  <c:v>113.118912086206</c:v>
                </c:pt>
                <c:pt idx="161">
                  <c:v>113.50988296400401</c:v>
                </c:pt>
                <c:pt idx="162">
                  <c:v>114.98171012585399</c:v>
                </c:pt>
                <c:pt idx="163">
                  <c:v>113.36490126492799</c:v>
                </c:pt>
                <c:pt idx="164">
                  <c:v>112.596736604904</c:v>
                </c:pt>
                <c:pt idx="165">
                  <c:v>111.848657238043</c:v>
                </c:pt>
                <c:pt idx="166">
                  <c:v>114.25306933829999</c:v>
                </c:pt>
                <c:pt idx="167">
                  <c:v>113.807901914883</c:v>
                </c:pt>
                <c:pt idx="168">
                  <c:v>113.54605812624899</c:v>
                </c:pt>
                <c:pt idx="169">
                  <c:v>114.877098104079</c:v>
                </c:pt>
                <c:pt idx="170">
                  <c:v>113.716972420467</c:v>
                </c:pt>
                <c:pt idx="171">
                  <c:v>113.014087368904</c:v>
                </c:pt>
                <c:pt idx="172">
                  <c:v>112.09392172561</c:v>
                </c:pt>
                <c:pt idx="173">
                  <c:v>110.310871235684</c:v>
                </c:pt>
                <c:pt idx="174">
                  <c:v>111.147910423567</c:v>
                </c:pt>
                <c:pt idx="175">
                  <c:v>111.817388009276</c:v>
                </c:pt>
                <c:pt idx="176">
                  <c:v>112.983733294993</c:v>
                </c:pt>
                <c:pt idx="177">
                  <c:v>112.20974522390701</c:v>
                </c:pt>
                <c:pt idx="178">
                  <c:v>111.704829602993</c:v>
                </c:pt>
                <c:pt idx="179">
                  <c:v>111.861090137706</c:v>
                </c:pt>
                <c:pt idx="180">
                  <c:v>111.126202870765</c:v>
                </c:pt>
                <c:pt idx="181">
                  <c:v>112.720948801495</c:v>
                </c:pt>
                <c:pt idx="182">
                  <c:v>112.17198861567201</c:v>
                </c:pt>
                <c:pt idx="183">
                  <c:v>109.83074277316</c:v>
                </c:pt>
                <c:pt idx="184">
                  <c:v>110.93253944611899</c:v>
                </c:pt>
                <c:pt idx="185">
                  <c:v>112.933916750858</c:v>
                </c:pt>
                <c:pt idx="186">
                  <c:v>113.141590207519</c:v>
                </c:pt>
                <c:pt idx="187">
                  <c:v>116.339095480783</c:v>
                </c:pt>
                <c:pt idx="188">
                  <c:v>115.68218584478301</c:v>
                </c:pt>
                <c:pt idx="189">
                  <c:v>117.306935449306</c:v>
                </c:pt>
                <c:pt idx="190">
                  <c:v>117.20113883622101</c:v>
                </c:pt>
                <c:pt idx="191">
                  <c:v>118.976696537248</c:v>
                </c:pt>
                <c:pt idx="192">
                  <c:v>118.082263402664</c:v>
                </c:pt>
                <c:pt idx="193">
                  <c:v>118.74797518255301</c:v>
                </c:pt>
                <c:pt idx="194">
                  <c:v>118.40833891758599</c:v>
                </c:pt>
                <c:pt idx="195">
                  <c:v>118.44020276473501</c:v>
                </c:pt>
                <c:pt idx="196">
                  <c:v>119.743504724085</c:v>
                </c:pt>
                <c:pt idx="197">
                  <c:v>121.48201988984501</c:v>
                </c:pt>
                <c:pt idx="198">
                  <c:v>121.160056930861</c:v>
                </c:pt>
                <c:pt idx="199">
                  <c:v>120.168460763387</c:v>
                </c:pt>
                <c:pt idx="200">
                  <c:v>119.67657896506699</c:v>
                </c:pt>
                <c:pt idx="201">
                  <c:v>120.144500496186</c:v>
                </c:pt>
                <c:pt idx="202">
                  <c:v>120.721034782252</c:v>
                </c:pt>
                <c:pt idx="203">
                  <c:v>117.60979894728</c:v>
                </c:pt>
                <c:pt idx="204">
                  <c:v>118.000368324942</c:v>
                </c:pt>
                <c:pt idx="205">
                  <c:v>118.812384763446</c:v>
                </c:pt>
                <c:pt idx="206">
                  <c:v>118.61014118135</c:v>
                </c:pt>
                <c:pt idx="207">
                  <c:v>117.28715376988301</c:v>
                </c:pt>
                <c:pt idx="208">
                  <c:v>119.44931097449999</c:v>
                </c:pt>
                <c:pt idx="209">
                  <c:v>122.441209023621</c:v>
                </c:pt>
                <c:pt idx="210">
                  <c:v>121.517005151688</c:v>
                </c:pt>
                <c:pt idx="211">
                  <c:v>122.06532194183799</c:v>
                </c:pt>
                <c:pt idx="212">
                  <c:v>121.59740041072</c:v>
                </c:pt>
                <c:pt idx="213">
                  <c:v>120.472017097959</c:v>
                </c:pt>
                <c:pt idx="214">
                  <c:v>120.16184297932899</c:v>
                </c:pt>
                <c:pt idx="215">
                  <c:v>120.351765152708</c:v>
                </c:pt>
                <c:pt idx="216">
                  <c:v>120.085554967142</c:v>
                </c:pt>
                <c:pt idx="217">
                  <c:v>119.589415940108</c:v>
                </c:pt>
                <c:pt idx="218">
                  <c:v>119.82599674291799</c:v>
                </c:pt>
                <c:pt idx="219">
                  <c:v>120.55824074532801</c:v>
                </c:pt>
                <c:pt idx="220">
                  <c:v>120.782170975673</c:v>
                </c:pt>
                <c:pt idx="221">
                  <c:v>120.65269945912</c:v>
                </c:pt>
                <c:pt idx="222">
                  <c:v>120.76702944327501</c:v>
                </c:pt>
                <c:pt idx="223">
                  <c:v>120.717575244717</c:v>
                </c:pt>
                <c:pt idx="224">
                  <c:v>120.72910626225701</c:v>
                </c:pt>
                <c:pt idx="225">
                  <c:v>120.27970649649799</c:v>
                </c:pt>
                <c:pt idx="226">
                  <c:v>119.314631901639</c:v>
                </c:pt>
                <c:pt idx="227">
                  <c:v>121.014581486163</c:v>
                </c:pt>
                <c:pt idx="228">
                  <c:v>121.46801118510299</c:v>
                </c:pt>
                <c:pt idx="229">
                  <c:v>120.22482209155601</c:v>
                </c:pt>
                <c:pt idx="230">
                  <c:v>120.124933503199</c:v>
                </c:pt>
                <c:pt idx="231">
                  <c:v>121.16946530677301</c:v>
                </c:pt>
                <c:pt idx="232">
                  <c:v>122.01937008537401</c:v>
                </c:pt>
                <c:pt idx="233">
                  <c:v>122.82010038823999</c:v>
                </c:pt>
                <c:pt idx="234">
                  <c:v>123.06043140141</c:v>
                </c:pt>
                <c:pt idx="235">
                  <c:v>125.07683874759999</c:v>
                </c:pt>
                <c:pt idx="236">
                  <c:v>123.460236609471</c:v>
                </c:pt>
                <c:pt idx="237">
                  <c:v>122.61380231840801</c:v>
                </c:pt>
                <c:pt idx="238">
                  <c:v>123.540533650288</c:v>
                </c:pt>
                <c:pt idx="239">
                  <c:v>122.15273183960799</c:v>
                </c:pt>
                <c:pt idx="240">
                  <c:v>121.49314409815599</c:v>
                </c:pt>
                <c:pt idx="241">
                  <c:v>121.780718736409</c:v>
                </c:pt>
                <c:pt idx="242">
                  <c:v>120.95678637114401</c:v>
                </c:pt>
                <c:pt idx="243">
                  <c:v>120.407638376167</c:v>
                </c:pt>
                <c:pt idx="244">
                  <c:v>122.17607359751</c:v>
                </c:pt>
                <c:pt idx="245">
                  <c:v>122.53157475875599</c:v>
                </c:pt>
                <c:pt idx="246">
                  <c:v>128.01936356182699</c:v>
                </c:pt>
                <c:pt idx="247">
                  <c:v>129.341449754808</c:v>
                </c:pt>
                <c:pt idx="248">
                  <c:v>129.05303528445199</c:v>
                </c:pt>
                <c:pt idx="249">
                  <c:v>127.960448891884</c:v>
                </c:pt>
                <c:pt idx="250">
                  <c:v>136.876373605379</c:v>
                </c:pt>
                <c:pt idx="251">
                  <c:v>134.402226240608</c:v>
                </c:pt>
                <c:pt idx="252">
                  <c:v>137.04737881781</c:v>
                </c:pt>
                <c:pt idx="253">
                  <c:v>139.81061158952801</c:v>
                </c:pt>
                <c:pt idx="254">
                  <c:v>137.11628453658901</c:v>
                </c:pt>
                <c:pt idx="255">
                  <c:v>138.59896481120401</c:v>
                </c:pt>
                <c:pt idx="256">
                  <c:v>139.259112661936</c:v>
                </c:pt>
                <c:pt idx="257">
                  <c:v>140.49063071062301</c:v>
                </c:pt>
                <c:pt idx="258">
                  <c:v>140.47965980236401</c:v>
                </c:pt>
                <c:pt idx="259">
                  <c:v>143.513646347551</c:v>
                </c:pt>
                <c:pt idx="260">
                  <c:v>139.85715540982801</c:v>
                </c:pt>
                <c:pt idx="261">
                  <c:v>138.45046185639001</c:v>
                </c:pt>
                <c:pt idx="262">
                  <c:v>139.034762681448</c:v>
                </c:pt>
                <c:pt idx="263">
                  <c:v>138.32975100643799</c:v>
                </c:pt>
                <c:pt idx="264">
                  <c:v>132.717837938624</c:v>
                </c:pt>
                <c:pt idx="265">
                  <c:v>134.364331595962</c:v>
                </c:pt>
                <c:pt idx="266">
                  <c:v>134.26332345268</c:v>
                </c:pt>
                <c:pt idx="267">
                  <c:v>132.314282520202</c:v>
                </c:pt>
                <c:pt idx="268">
                  <c:v>132.85940025017899</c:v>
                </c:pt>
                <c:pt idx="269">
                  <c:v>134.370572434438</c:v>
                </c:pt>
                <c:pt idx="270">
                  <c:v>133.97770820145399</c:v>
                </c:pt>
                <c:pt idx="271">
                  <c:v>135.68308732872501</c:v>
                </c:pt>
                <c:pt idx="272">
                  <c:v>136.29946204191299</c:v>
                </c:pt>
                <c:pt idx="273">
                  <c:v>138.61956508635899</c:v>
                </c:pt>
                <c:pt idx="274">
                  <c:v>135.283702202624</c:v>
                </c:pt>
                <c:pt idx="275">
                  <c:v>136.087342883747</c:v>
                </c:pt>
                <c:pt idx="276">
                  <c:v>136.54771355776401</c:v>
                </c:pt>
                <c:pt idx="277">
                  <c:v>136.73428005273499</c:v>
                </c:pt>
                <c:pt idx="278">
                  <c:v>135.42487396404701</c:v>
                </c:pt>
                <c:pt idx="279">
                  <c:v>137.81990954294801</c:v>
                </c:pt>
                <c:pt idx="280">
                  <c:v>138.95362846307501</c:v>
                </c:pt>
                <c:pt idx="281">
                  <c:v>138.98112093601799</c:v>
                </c:pt>
                <c:pt idx="282">
                  <c:v>139.16619424866499</c:v>
                </c:pt>
                <c:pt idx="283">
                  <c:v>138.32905385620199</c:v>
                </c:pt>
                <c:pt idx="284">
                  <c:v>137.111083284828</c:v>
                </c:pt>
                <c:pt idx="285">
                  <c:v>135.81159225858701</c:v>
                </c:pt>
                <c:pt idx="286">
                  <c:v>136.53033291551699</c:v>
                </c:pt>
                <c:pt idx="287">
                  <c:v>136.64231594887801</c:v>
                </c:pt>
                <c:pt idx="288">
                  <c:v>137.728473693815</c:v>
                </c:pt>
                <c:pt idx="289">
                  <c:v>140.017993377908</c:v>
                </c:pt>
                <c:pt idx="290">
                  <c:v>140.34479457943999</c:v>
                </c:pt>
                <c:pt idx="291">
                  <c:v>140.77390266105601</c:v>
                </c:pt>
                <c:pt idx="292">
                  <c:v>140.47263122725801</c:v>
                </c:pt>
                <c:pt idx="293">
                  <c:v>139.80863594340499</c:v>
                </c:pt>
                <c:pt idx="294">
                  <c:v>137.89917827887101</c:v>
                </c:pt>
                <c:pt idx="295">
                  <c:v>137.97571648205201</c:v>
                </c:pt>
                <c:pt idx="296">
                  <c:v>139.513781543596</c:v>
                </c:pt>
                <c:pt idx="297">
                  <c:v>141.14376060443499</c:v>
                </c:pt>
                <c:pt idx="298">
                  <c:v>141.81814876907899</c:v>
                </c:pt>
                <c:pt idx="299">
                  <c:v>141.350148597025</c:v>
                </c:pt>
                <c:pt idx="300">
                  <c:v>141.15367533506401</c:v>
                </c:pt>
                <c:pt idx="301">
                  <c:v>142.57726607149499</c:v>
                </c:pt>
                <c:pt idx="302">
                  <c:v>143.00512850723501</c:v>
                </c:pt>
                <c:pt idx="303">
                  <c:v>143.91143443220199</c:v>
                </c:pt>
                <c:pt idx="304">
                  <c:v>145.61771278705001</c:v>
                </c:pt>
                <c:pt idx="305">
                  <c:v>145.55257386954599</c:v>
                </c:pt>
                <c:pt idx="306">
                  <c:v>144.24714395947601</c:v>
                </c:pt>
                <c:pt idx="307">
                  <c:v>145.41108555347</c:v>
                </c:pt>
                <c:pt idx="308">
                  <c:v>148.088380705189</c:v>
                </c:pt>
                <c:pt idx="309">
                  <c:v>148.43424387226401</c:v>
                </c:pt>
                <c:pt idx="310">
                  <c:v>145.42167984796501</c:v>
                </c:pt>
                <c:pt idx="311">
                  <c:v>145.656277372831</c:v>
                </c:pt>
                <c:pt idx="312">
                  <c:v>145.399358763137</c:v>
                </c:pt>
                <c:pt idx="313">
                  <c:v>143.871447673212</c:v>
                </c:pt>
                <c:pt idx="314">
                  <c:v>142.24889238306801</c:v>
                </c:pt>
                <c:pt idx="315">
                  <c:v>139.78272889827099</c:v>
                </c:pt>
                <c:pt idx="316">
                  <c:v>137.89084864423401</c:v>
                </c:pt>
                <c:pt idx="317">
                  <c:v>137.738967115549</c:v>
                </c:pt>
                <c:pt idx="318">
                  <c:v>137.42605715508299</c:v>
                </c:pt>
                <c:pt idx="319">
                  <c:v>138.616534921697</c:v>
                </c:pt>
                <c:pt idx="320">
                  <c:v>137.499147766188</c:v>
                </c:pt>
                <c:pt idx="321">
                  <c:v>137.684221410654</c:v>
                </c:pt>
                <c:pt idx="322">
                  <c:v>136.89981324967701</c:v>
                </c:pt>
                <c:pt idx="323">
                  <c:v>136.48109838066901</c:v>
                </c:pt>
                <c:pt idx="324">
                  <c:v>136.10501220790999</c:v>
                </c:pt>
                <c:pt idx="325">
                  <c:v>134.419519946462</c:v>
                </c:pt>
                <c:pt idx="326">
                  <c:v>134.86596652940199</c:v>
                </c:pt>
                <c:pt idx="327">
                  <c:v>136.419646296232</c:v>
                </c:pt>
                <c:pt idx="328">
                  <c:v>138.05336196288101</c:v>
                </c:pt>
                <c:pt idx="329">
                  <c:v>138.608343655287</c:v>
                </c:pt>
                <c:pt idx="330">
                  <c:v>140.77845753078</c:v>
                </c:pt>
                <c:pt idx="331">
                  <c:v>139.93235804437501</c:v>
                </c:pt>
                <c:pt idx="332">
                  <c:v>139.45248043648201</c:v>
                </c:pt>
                <c:pt idx="333">
                  <c:v>138.37302907108801</c:v>
                </c:pt>
                <c:pt idx="334">
                  <c:v>136.56664545053599</c:v>
                </c:pt>
                <c:pt idx="335">
                  <c:v>137.47491408071201</c:v>
                </c:pt>
                <c:pt idx="336">
                  <c:v>137.59604434898799</c:v>
                </c:pt>
                <c:pt idx="337">
                  <c:v>136.793819536526</c:v>
                </c:pt>
                <c:pt idx="338">
                  <c:v>138.547420157392</c:v>
                </c:pt>
                <c:pt idx="339">
                  <c:v>138.515473687487</c:v>
                </c:pt>
                <c:pt idx="340">
                  <c:v>137.69739526056799</c:v>
                </c:pt>
                <c:pt idx="341">
                  <c:v>137.34361988626901</c:v>
                </c:pt>
                <c:pt idx="342">
                  <c:v>135.721412673516</c:v>
                </c:pt>
                <c:pt idx="343">
                  <c:v>134.37624884999599</c:v>
                </c:pt>
                <c:pt idx="344">
                  <c:v>134.987290247743</c:v>
                </c:pt>
                <c:pt idx="345">
                  <c:v>132.99202802234601</c:v>
                </c:pt>
                <c:pt idx="346">
                  <c:v>132.002131096357</c:v>
                </c:pt>
                <c:pt idx="347">
                  <c:v>132.12637216114001</c:v>
                </c:pt>
                <c:pt idx="348">
                  <c:v>132.33723439160801</c:v>
                </c:pt>
                <c:pt idx="349">
                  <c:v>133.26912616159899</c:v>
                </c:pt>
                <c:pt idx="350">
                  <c:v>132.86778695756399</c:v>
                </c:pt>
                <c:pt idx="351">
                  <c:v>132.89695511289199</c:v>
                </c:pt>
                <c:pt idx="352">
                  <c:v>135.43348697150799</c:v>
                </c:pt>
                <c:pt idx="353">
                  <c:v>136.242297713472</c:v>
                </c:pt>
                <c:pt idx="354">
                  <c:v>137.21645052504101</c:v>
                </c:pt>
                <c:pt idx="355">
                  <c:v>137.570833790454</c:v>
                </c:pt>
                <c:pt idx="356">
                  <c:v>136.62728524379</c:v>
                </c:pt>
                <c:pt idx="357">
                  <c:v>138.32070033064701</c:v>
                </c:pt>
                <c:pt idx="358">
                  <c:v>141.73139553971299</c:v>
                </c:pt>
                <c:pt idx="359">
                  <c:v>140.38159123734999</c:v>
                </c:pt>
                <c:pt idx="360">
                  <c:v>139.694148677378</c:v>
                </c:pt>
                <c:pt idx="361">
                  <c:v>141.54649775894401</c:v>
                </c:pt>
                <c:pt idx="362">
                  <c:v>141.34961204684299</c:v>
                </c:pt>
                <c:pt idx="363">
                  <c:v>143.53386005439299</c:v>
                </c:pt>
                <c:pt idx="364">
                  <c:v>141.22973505626501</c:v>
                </c:pt>
                <c:pt idx="365">
                  <c:v>142.76239313870599</c:v>
                </c:pt>
                <c:pt idx="366">
                  <c:v>141.62753906819401</c:v>
                </c:pt>
                <c:pt idx="367">
                  <c:v>142.633456513243</c:v>
                </c:pt>
                <c:pt idx="368">
                  <c:v>140.145593439283</c:v>
                </c:pt>
                <c:pt idx="369">
                  <c:v>138.390361599682</c:v>
                </c:pt>
                <c:pt idx="370">
                  <c:v>138.56387967205501</c:v>
                </c:pt>
                <c:pt idx="371">
                  <c:v>130.50328131626901</c:v>
                </c:pt>
                <c:pt idx="372">
                  <c:v>126.62976163690099</c:v>
                </c:pt>
                <c:pt idx="373">
                  <c:v>127.420728850098</c:v>
                </c:pt>
                <c:pt idx="374">
                  <c:v>127.41371321590501</c:v>
                </c:pt>
                <c:pt idx="375">
                  <c:v>127.53740180322799</c:v>
                </c:pt>
                <c:pt idx="376">
                  <c:v>124.983026747663</c:v>
                </c:pt>
                <c:pt idx="377">
                  <c:v>127.85350153295499</c:v>
                </c:pt>
                <c:pt idx="378">
                  <c:v>125.849179672674</c:v>
                </c:pt>
                <c:pt idx="379">
                  <c:v>124.26752098728301</c:v>
                </c:pt>
                <c:pt idx="380">
                  <c:v>125.878403241657</c:v>
                </c:pt>
                <c:pt idx="381">
                  <c:v>124.59218328809</c:v>
                </c:pt>
                <c:pt idx="382">
                  <c:v>123.36220056265</c:v>
                </c:pt>
                <c:pt idx="383">
                  <c:v>120.117620891632</c:v>
                </c:pt>
                <c:pt idx="384">
                  <c:v>122.104983187082</c:v>
                </c:pt>
                <c:pt idx="385">
                  <c:v>123.227905071736</c:v>
                </c:pt>
                <c:pt idx="386">
                  <c:v>122.623327162541</c:v>
                </c:pt>
                <c:pt idx="387">
                  <c:v>123.70420932842001</c:v>
                </c:pt>
                <c:pt idx="388">
                  <c:v>123.304085242978</c:v>
                </c:pt>
                <c:pt idx="389">
                  <c:v>124.66151307064899</c:v>
                </c:pt>
                <c:pt idx="390">
                  <c:v>124.077595827538</c:v>
                </c:pt>
                <c:pt idx="391">
                  <c:v>121.428976080981</c:v>
                </c:pt>
                <c:pt idx="392">
                  <c:v>122.87766522136199</c:v>
                </c:pt>
                <c:pt idx="393">
                  <c:v>123.090571452522</c:v>
                </c:pt>
                <c:pt idx="394">
                  <c:v>123.499479100028</c:v>
                </c:pt>
                <c:pt idx="395">
                  <c:v>122.172158473457</c:v>
                </c:pt>
                <c:pt idx="396">
                  <c:v>120.048567181894</c:v>
                </c:pt>
                <c:pt idx="397">
                  <c:v>120.238713332622</c:v>
                </c:pt>
                <c:pt idx="398">
                  <c:v>117.522476317721</c:v>
                </c:pt>
                <c:pt idx="399">
                  <c:v>116.030311017169</c:v>
                </c:pt>
                <c:pt idx="400">
                  <c:v>118.92122580938</c:v>
                </c:pt>
                <c:pt idx="401">
                  <c:v>119.202688354655</c:v>
                </c:pt>
                <c:pt idx="402">
                  <c:v>120.440791669207</c:v>
                </c:pt>
                <c:pt idx="403">
                  <c:v>121.70043961378001</c:v>
                </c:pt>
                <c:pt idx="404">
                  <c:v>120.85638379624901</c:v>
                </c:pt>
                <c:pt idx="405">
                  <c:v>124.334198878035</c:v>
                </c:pt>
                <c:pt idx="406">
                  <c:v>125.20565525484101</c:v>
                </c:pt>
                <c:pt idx="407">
                  <c:v>123.85728706205499</c:v>
                </c:pt>
                <c:pt idx="408">
                  <c:v>126.36420878337501</c:v>
                </c:pt>
                <c:pt idx="409">
                  <c:v>125.64832110013801</c:v>
                </c:pt>
                <c:pt idx="410">
                  <c:v>124.899121514716</c:v>
                </c:pt>
                <c:pt idx="411">
                  <c:v>127.95585685851201</c:v>
                </c:pt>
                <c:pt idx="412">
                  <c:v>129.70057735819</c:v>
                </c:pt>
                <c:pt idx="413">
                  <c:v>132.78361826089099</c:v>
                </c:pt>
                <c:pt idx="414">
                  <c:v>133.95201551093899</c:v>
                </c:pt>
                <c:pt idx="415">
                  <c:v>134.617421022542</c:v>
                </c:pt>
                <c:pt idx="416">
                  <c:v>133.537808061638</c:v>
                </c:pt>
                <c:pt idx="417">
                  <c:v>133.83907650907199</c:v>
                </c:pt>
                <c:pt idx="418">
                  <c:v>133.89260410900999</c:v>
                </c:pt>
                <c:pt idx="419">
                  <c:v>133.43379862188601</c:v>
                </c:pt>
                <c:pt idx="420">
                  <c:v>133.55040023408301</c:v>
                </c:pt>
                <c:pt idx="421">
                  <c:v>133.13465912062699</c:v>
                </c:pt>
                <c:pt idx="422">
                  <c:v>133.30123953610499</c:v>
                </c:pt>
                <c:pt idx="423">
                  <c:v>135.64229292400699</c:v>
                </c:pt>
                <c:pt idx="424">
                  <c:v>133.69980971647601</c:v>
                </c:pt>
                <c:pt idx="425">
                  <c:v>133.307123669915</c:v>
                </c:pt>
                <c:pt idx="426">
                  <c:v>131.42467004179599</c:v>
                </c:pt>
                <c:pt idx="427">
                  <c:v>133.60342380203099</c:v>
                </c:pt>
                <c:pt idx="428">
                  <c:v>130.00855384425901</c:v>
                </c:pt>
                <c:pt idx="429">
                  <c:v>132.05058187639401</c:v>
                </c:pt>
                <c:pt idx="430">
                  <c:v>132.86560292955201</c:v>
                </c:pt>
                <c:pt idx="431">
                  <c:v>133.04994956013499</c:v>
                </c:pt>
                <c:pt idx="432">
                  <c:v>135.77455403695899</c:v>
                </c:pt>
                <c:pt idx="433">
                  <c:v>136.76357297174201</c:v>
                </c:pt>
                <c:pt idx="434">
                  <c:v>138.45414802581999</c:v>
                </c:pt>
                <c:pt idx="435">
                  <c:v>142.670741275864</c:v>
                </c:pt>
                <c:pt idx="436">
                  <c:v>143.213546564149</c:v>
                </c:pt>
                <c:pt idx="437">
                  <c:v>139.836037166316</c:v>
                </c:pt>
                <c:pt idx="438">
                  <c:v>138.102077202098</c:v>
                </c:pt>
                <c:pt idx="439">
                  <c:v>139.566958411597</c:v>
                </c:pt>
                <c:pt idx="440">
                  <c:v>140.42616571607499</c:v>
                </c:pt>
                <c:pt idx="441">
                  <c:v>137.476989272324</c:v>
                </c:pt>
                <c:pt idx="442">
                  <c:v>136.552166227453</c:v>
                </c:pt>
                <c:pt idx="443">
                  <c:v>141.15212673908499</c:v>
                </c:pt>
                <c:pt idx="444">
                  <c:v>138.83513581842001</c:v>
                </c:pt>
                <c:pt idx="445">
                  <c:v>140.78636409709301</c:v>
                </c:pt>
                <c:pt idx="446">
                  <c:v>141.853384885552</c:v>
                </c:pt>
                <c:pt idx="447">
                  <c:v>141.584214548983</c:v>
                </c:pt>
                <c:pt idx="448">
                  <c:v>145.55501173855299</c:v>
                </c:pt>
                <c:pt idx="449">
                  <c:v>142.220154927886</c:v>
                </c:pt>
                <c:pt idx="450">
                  <c:v>142.87347229903401</c:v>
                </c:pt>
                <c:pt idx="451">
                  <c:v>141.383086871811</c:v>
                </c:pt>
                <c:pt idx="452">
                  <c:v>142.32446267228499</c:v>
                </c:pt>
                <c:pt idx="453">
                  <c:v>140.97872447129799</c:v>
                </c:pt>
                <c:pt idx="454">
                  <c:v>141.197412304414</c:v>
                </c:pt>
                <c:pt idx="455">
                  <c:v>144.637194705144</c:v>
                </c:pt>
                <c:pt idx="456">
                  <c:v>143.36641326134901</c:v>
                </c:pt>
                <c:pt idx="457">
                  <c:v>144.11085025879501</c:v>
                </c:pt>
                <c:pt idx="458">
                  <c:v>138.90116334531601</c:v>
                </c:pt>
                <c:pt idx="459">
                  <c:v>137.817177682932</c:v>
                </c:pt>
                <c:pt idx="460">
                  <c:v>138.72015945222799</c:v>
                </c:pt>
                <c:pt idx="461">
                  <c:v>140.80321482552401</c:v>
                </c:pt>
                <c:pt idx="462">
                  <c:v>143.89387958534999</c:v>
                </c:pt>
                <c:pt idx="463">
                  <c:v>143.76285416372599</c:v>
                </c:pt>
                <c:pt idx="464">
                  <c:v>139.37185124555299</c:v>
                </c:pt>
                <c:pt idx="465">
                  <c:v>142.69908453091199</c:v>
                </c:pt>
                <c:pt idx="466">
                  <c:v>141.016018856649</c:v>
                </c:pt>
                <c:pt idx="467">
                  <c:v>138.23484201522101</c:v>
                </c:pt>
                <c:pt idx="468">
                  <c:v>136.93429779771401</c:v>
                </c:pt>
                <c:pt idx="469">
                  <c:v>138.23159119139299</c:v>
                </c:pt>
                <c:pt idx="470">
                  <c:v>139.838578230813</c:v>
                </c:pt>
                <c:pt idx="471">
                  <c:v>141.526016606556</c:v>
                </c:pt>
                <c:pt idx="472">
                  <c:v>143.834673910764</c:v>
                </c:pt>
                <c:pt idx="473">
                  <c:v>143.69631198665601</c:v>
                </c:pt>
                <c:pt idx="474">
                  <c:v>143.12205496954201</c:v>
                </c:pt>
                <c:pt idx="475">
                  <c:v>140.54800342095299</c:v>
                </c:pt>
                <c:pt idx="476">
                  <c:v>140.45360277536199</c:v>
                </c:pt>
                <c:pt idx="477">
                  <c:v>139.05747265731799</c:v>
                </c:pt>
                <c:pt idx="478">
                  <c:v>138.295456922103</c:v>
                </c:pt>
                <c:pt idx="479">
                  <c:v>139.12403009802901</c:v>
                </c:pt>
                <c:pt idx="480">
                  <c:v>136.49481309440301</c:v>
                </c:pt>
                <c:pt idx="481">
                  <c:v>135.17759799397999</c:v>
                </c:pt>
                <c:pt idx="482">
                  <c:v>134.75770948366599</c:v>
                </c:pt>
                <c:pt idx="483">
                  <c:v>135.17205165119401</c:v>
                </c:pt>
                <c:pt idx="484">
                  <c:v>136.75802530168201</c:v>
                </c:pt>
                <c:pt idx="485">
                  <c:v>132.67070149085001</c:v>
                </c:pt>
                <c:pt idx="486">
                  <c:v>132.70398021120599</c:v>
                </c:pt>
                <c:pt idx="487">
                  <c:v>127.82422553668199</c:v>
                </c:pt>
                <c:pt idx="488">
                  <c:v>129.392628413041</c:v>
                </c:pt>
                <c:pt idx="489">
                  <c:v>124.77556499107401</c:v>
                </c:pt>
                <c:pt idx="490">
                  <c:v>126.228945378498</c:v>
                </c:pt>
                <c:pt idx="491">
                  <c:v>127.82560158714701</c:v>
                </c:pt>
                <c:pt idx="492">
                  <c:v>127.546716274563</c:v>
                </c:pt>
                <c:pt idx="493">
                  <c:v>124.275941208315</c:v>
                </c:pt>
                <c:pt idx="494">
                  <c:v>122.786043222166</c:v>
                </c:pt>
                <c:pt idx="495">
                  <c:v>122.97443405411801</c:v>
                </c:pt>
                <c:pt idx="496">
                  <c:v>123.84771211335899</c:v>
                </c:pt>
                <c:pt idx="497">
                  <c:v>123.143989552422</c:v>
                </c:pt>
                <c:pt idx="498">
                  <c:v>125.767138926721</c:v>
                </c:pt>
                <c:pt idx="499">
                  <c:v>129.97931268890599</c:v>
                </c:pt>
                <c:pt idx="500">
                  <c:v>129.82587559605801</c:v>
                </c:pt>
                <c:pt idx="501">
                  <c:v>134.07390000219601</c:v>
                </c:pt>
                <c:pt idx="502">
                  <c:v>135.29515026559</c:v>
                </c:pt>
                <c:pt idx="503">
                  <c:v>139.05151618712</c:v>
                </c:pt>
                <c:pt idx="504">
                  <c:v>137.70802174143799</c:v>
                </c:pt>
                <c:pt idx="505">
                  <c:v>137.16276166141299</c:v>
                </c:pt>
                <c:pt idx="506">
                  <c:v>141.34601513653499</c:v>
                </c:pt>
                <c:pt idx="507">
                  <c:v>141.90635071711699</c:v>
                </c:pt>
                <c:pt idx="508">
                  <c:v>138.00566640128099</c:v>
                </c:pt>
                <c:pt idx="509">
                  <c:v>138.316079097265</c:v>
                </c:pt>
                <c:pt idx="510">
                  <c:v>137.51899846381701</c:v>
                </c:pt>
                <c:pt idx="511">
                  <c:v>136.046149965258</c:v>
                </c:pt>
                <c:pt idx="512">
                  <c:v>133.51051302058099</c:v>
                </c:pt>
                <c:pt idx="513">
                  <c:v>133.84772634836401</c:v>
                </c:pt>
                <c:pt idx="514">
                  <c:v>137.047628013349</c:v>
                </c:pt>
                <c:pt idx="515">
                  <c:v>138.39384005086001</c:v>
                </c:pt>
                <c:pt idx="516">
                  <c:v>138.14443845280101</c:v>
                </c:pt>
                <c:pt idx="517">
                  <c:v>137.474627057888</c:v>
                </c:pt>
                <c:pt idx="518">
                  <c:v>134.313661283356</c:v>
                </c:pt>
                <c:pt idx="519">
                  <c:v>136.696194280752</c:v>
                </c:pt>
                <c:pt idx="520">
                  <c:v>135.42502593682499</c:v>
                </c:pt>
                <c:pt idx="521">
                  <c:v>137.352716684803</c:v>
                </c:pt>
                <c:pt idx="522">
                  <c:v>135.05025243723699</c:v>
                </c:pt>
                <c:pt idx="523">
                  <c:v>131.87882675461901</c:v>
                </c:pt>
                <c:pt idx="524">
                  <c:v>132.74298578349999</c:v>
                </c:pt>
                <c:pt idx="525">
                  <c:v>135.49537805154901</c:v>
                </c:pt>
                <c:pt idx="526">
                  <c:v>135.05226126519</c:v>
                </c:pt>
                <c:pt idx="527">
                  <c:v>137.84619618821</c:v>
                </c:pt>
                <c:pt idx="528">
                  <c:v>135.57742078841099</c:v>
                </c:pt>
                <c:pt idx="529">
                  <c:v>136.35209306881899</c:v>
                </c:pt>
                <c:pt idx="530">
                  <c:v>141.84504098272799</c:v>
                </c:pt>
                <c:pt idx="531">
                  <c:v>139.638541240373</c:v>
                </c:pt>
                <c:pt idx="532">
                  <c:v>140.78214170929999</c:v>
                </c:pt>
                <c:pt idx="533">
                  <c:v>141.44668017970099</c:v>
                </c:pt>
                <c:pt idx="534">
                  <c:v>141.176334542734</c:v>
                </c:pt>
                <c:pt idx="535">
                  <c:v>140.993765794571</c:v>
                </c:pt>
                <c:pt idx="536">
                  <c:v>141.373373554886</c:v>
                </c:pt>
                <c:pt idx="537">
                  <c:v>138.98751607000099</c:v>
                </c:pt>
                <c:pt idx="538">
                  <c:v>140.70535630149001</c:v>
                </c:pt>
                <c:pt idx="539">
                  <c:v>144.65615181610701</c:v>
                </c:pt>
                <c:pt idx="540">
                  <c:v>144.42529819705399</c:v>
                </c:pt>
                <c:pt idx="541">
                  <c:v>145.821277669593</c:v>
                </c:pt>
                <c:pt idx="542">
                  <c:v>145.56674018797699</c:v>
                </c:pt>
                <c:pt idx="543">
                  <c:v>142.703061373168</c:v>
                </c:pt>
                <c:pt idx="544">
                  <c:v>141.383141290011</c:v>
                </c:pt>
                <c:pt idx="545">
                  <c:v>140.07090545490999</c:v>
                </c:pt>
                <c:pt idx="546">
                  <c:v>142.254600985</c:v>
                </c:pt>
                <c:pt idx="547">
                  <c:v>141.613440440695</c:v>
                </c:pt>
                <c:pt idx="548">
                  <c:v>143.78578181239601</c:v>
                </c:pt>
                <c:pt idx="549">
                  <c:v>142.75524577265</c:v>
                </c:pt>
                <c:pt idx="550">
                  <c:v>144.015163485496</c:v>
                </c:pt>
                <c:pt idx="551">
                  <c:v>141.20257971070899</c:v>
                </c:pt>
                <c:pt idx="552">
                  <c:v>141.40852605314899</c:v>
                </c:pt>
                <c:pt idx="553">
                  <c:v>141.35072197903699</c:v>
                </c:pt>
                <c:pt idx="554">
                  <c:v>140.069987977327</c:v>
                </c:pt>
                <c:pt idx="555">
                  <c:v>139.44304916510799</c:v>
                </c:pt>
                <c:pt idx="556">
                  <c:v>141.54049715691201</c:v>
                </c:pt>
                <c:pt idx="557">
                  <c:v>142.24416397237599</c:v>
                </c:pt>
                <c:pt idx="558">
                  <c:v>142.21572084002099</c:v>
                </c:pt>
                <c:pt idx="559">
                  <c:v>143.05330852354399</c:v>
                </c:pt>
                <c:pt idx="560">
                  <c:v>139.118569364363</c:v>
                </c:pt>
                <c:pt idx="561">
                  <c:v>137.526105348041</c:v>
                </c:pt>
                <c:pt idx="562">
                  <c:v>139.465452209055</c:v>
                </c:pt>
                <c:pt idx="563">
                  <c:v>138.31412734205901</c:v>
                </c:pt>
                <c:pt idx="564">
                  <c:v>142.672247730919</c:v>
                </c:pt>
                <c:pt idx="565">
                  <c:v>142.025467511984</c:v>
                </c:pt>
                <c:pt idx="566">
                  <c:v>142.45500397101799</c:v>
                </c:pt>
                <c:pt idx="567">
                  <c:v>141.86340944803601</c:v>
                </c:pt>
                <c:pt idx="568">
                  <c:v>141.96980432950599</c:v>
                </c:pt>
                <c:pt idx="569">
                  <c:v>141.53868111538901</c:v>
                </c:pt>
                <c:pt idx="570">
                  <c:v>141.69634291875701</c:v>
                </c:pt>
                <c:pt idx="571">
                  <c:v>141.796754784565</c:v>
                </c:pt>
                <c:pt idx="572">
                  <c:v>141.67864240367399</c:v>
                </c:pt>
                <c:pt idx="573">
                  <c:v>139.804115250965</c:v>
                </c:pt>
                <c:pt idx="574">
                  <c:v>138.64027021609499</c:v>
                </c:pt>
                <c:pt idx="575">
                  <c:v>137.438825523042</c:v>
                </c:pt>
                <c:pt idx="576">
                  <c:v>139.015175447545</c:v>
                </c:pt>
                <c:pt idx="577">
                  <c:v>138.38164207854899</c:v>
                </c:pt>
                <c:pt idx="578">
                  <c:v>138.652293651983</c:v>
                </c:pt>
                <c:pt idx="579">
                  <c:v>138.66462269252</c:v>
                </c:pt>
                <c:pt idx="580">
                  <c:v>140.111754277828</c:v>
                </c:pt>
                <c:pt idx="581">
                  <c:v>140.67270770407501</c:v>
                </c:pt>
                <c:pt idx="582">
                  <c:v>138.53320605712599</c:v>
                </c:pt>
                <c:pt idx="583">
                  <c:v>138.22684751706001</c:v>
                </c:pt>
                <c:pt idx="584">
                  <c:v>137.95174227848199</c:v>
                </c:pt>
                <c:pt idx="585">
                  <c:v>139.41785519748899</c:v>
                </c:pt>
                <c:pt idx="586">
                  <c:v>134.65975041868899</c:v>
                </c:pt>
                <c:pt idx="587">
                  <c:v>134.39502478816999</c:v>
                </c:pt>
                <c:pt idx="588">
                  <c:v>137.26248832244301</c:v>
                </c:pt>
                <c:pt idx="589">
                  <c:v>135.77995537515099</c:v>
                </c:pt>
                <c:pt idx="590">
                  <c:v>136.382904720158</c:v>
                </c:pt>
                <c:pt idx="591">
                  <c:v>136.81995354537199</c:v>
                </c:pt>
                <c:pt idx="592">
                  <c:v>135.74229864422199</c:v>
                </c:pt>
                <c:pt idx="593">
                  <c:v>134.42432832536201</c:v>
                </c:pt>
                <c:pt idx="594">
                  <c:v>131.88532010681701</c:v>
                </c:pt>
                <c:pt idx="595">
                  <c:v>134.93351743408601</c:v>
                </c:pt>
                <c:pt idx="596">
                  <c:v>130.881947044448</c:v>
                </c:pt>
                <c:pt idx="597">
                  <c:v>131.57071621396</c:v>
                </c:pt>
                <c:pt idx="598">
                  <c:v>130.945783243329</c:v>
                </c:pt>
                <c:pt idx="599">
                  <c:v>132.97642791706599</c:v>
                </c:pt>
                <c:pt idx="600">
                  <c:v>129.97740772007899</c:v>
                </c:pt>
                <c:pt idx="601">
                  <c:v>129.76555036654699</c:v>
                </c:pt>
                <c:pt idx="602">
                  <c:v>131.58018663989299</c:v>
                </c:pt>
                <c:pt idx="603">
                  <c:v>130.68855338807501</c:v>
                </c:pt>
                <c:pt idx="604">
                  <c:v>127.835121122188</c:v>
                </c:pt>
                <c:pt idx="605">
                  <c:v>129.424135555524</c:v>
                </c:pt>
                <c:pt idx="606">
                  <c:v>128.73708387750199</c:v>
                </c:pt>
                <c:pt idx="607">
                  <c:v>130.22485723111399</c:v>
                </c:pt>
                <c:pt idx="608">
                  <c:v>130.18339686707901</c:v>
                </c:pt>
                <c:pt idx="609">
                  <c:v>129.07465789177101</c:v>
                </c:pt>
                <c:pt idx="610">
                  <c:v>126.872518905438</c:v>
                </c:pt>
                <c:pt idx="611">
                  <c:v>126.94277213831</c:v>
                </c:pt>
                <c:pt idx="612">
                  <c:v>125.988471351643</c:v>
                </c:pt>
                <c:pt idx="613">
                  <c:v>129.066117884335</c:v>
                </c:pt>
                <c:pt idx="614">
                  <c:v>130.80933192895799</c:v>
                </c:pt>
                <c:pt idx="615">
                  <c:v>129.88413426123299</c:v>
                </c:pt>
                <c:pt idx="616">
                  <c:v>128.78706035805601</c:v>
                </c:pt>
                <c:pt idx="617">
                  <c:v>130.44077006783701</c:v>
                </c:pt>
                <c:pt idx="618">
                  <c:v>131.74462019100801</c:v>
                </c:pt>
                <c:pt idx="619">
                  <c:v>131.47016697537799</c:v>
                </c:pt>
                <c:pt idx="620">
                  <c:v>129.954698076028</c:v>
                </c:pt>
                <c:pt idx="621">
                  <c:v>129.197392833317</c:v>
                </c:pt>
                <c:pt idx="622">
                  <c:v>133.69255948674899</c:v>
                </c:pt>
                <c:pt idx="623">
                  <c:v>151.999754879189</c:v>
                </c:pt>
                <c:pt idx="624">
                  <c:v>147.19024912389901</c:v>
                </c:pt>
                <c:pt idx="625">
                  <c:v>147.791398686479</c:v>
                </c:pt>
                <c:pt idx="626">
                  <c:v>150.772503681947</c:v>
                </c:pt>
                <c:pt idx="627">
                  <c:v>156.49148654964</c:v>
                </c:pt>
                <c:pt idx="628">
                  <c:v>153.83161484472799</c:v>
                </c:pt>
                <c:pt idx="629">
                  <c:v>150.25327275618699</c:v>
                </c:pt>
                <c:pt idx="630">
                  <c:v>154.15010466162801</c:v>
                </c:pt>
                <c:pt idx="631">
                  <c:v>150.645379448006</c:v>
                </c:pt>
                <c:pt idx="632">
                  <c:v>149.90794580747601</c:v>
                </c:pt>
                <c:pt idx="633">
                  <c:v>148.060293613863</c:v>
                </c:pt>
                <c:pt idx="634">
                  <c:v>154.265610941636</c:v>
                </c:pt>
                <c:pt idx="635">
                  <c:v>155.06821701331799</c:v>
                </c:pt>
                <c:pt idx="636">
                  <c:v>154.16546718500999</c:v>
                </c:pt>
                <c:pt idx="637">
                  <c:v>153.92450638071799</c:v>
                </c:pt>
                <c:pt idx="638">
                  <c:v>153.82741601603399</c:v>
                </c:pt>
                <c:pt idx="639">
                  <c:v>152.015284307173</c:v>
                </c:pt>
                <c:pt idx="640">
                  <c:v>154.08347687543801</c:v>
                </c:pt>
                <c:pt idx="641">
                  <c:v>151.607528400966</c:v>
                </c:pt>
                <c:pt idx="642">
                  <c:v>151.957387987575</c:v>
                </c:pt>
                <c:pt idx="643">
                  <c:v>152.784397967518</c:v>
                </c:pt>
                <c:pt idx="644">
                  <c:v>154.61413462779299</c:v>
                </c:pt>
                <c:pt idx="645">
                  <c:v>152.48296427457399</c:v>
                </c:pt>
                <c:pt idx="646">
                  <c:v>153.76224358488301</c:v>
                </c:pt>
                <c:pt idx="647">
                  <c:v>156.54182039849701</c:v>
                </c:pt>
                <c:pt idx="648">
                  <c:v>153.71093120387701</c:v>
                </c:pt>
                <c:pt idx="649">
                  <c:v>154.69285619535</c:v>
                </c:pt>
                <c:pt idx="650">
                  <c:v>158.982033701782</c:v>
                </c:pt>
                <c:pt idx="651">
                  <c:v>155.02620782182501</c:v>
                </c:pt>
                <c:pt idx="652">
                  <c:v>155.79195784012299</c:v>
                </c:pt>
                <c:pt idx="653">
                  <c:v>156.06672130585699</c:v>
                </c:pt>
                <c:pt idx="654">
                  <c:v>154.94860713646699</c:v>
                </c:pt>
                <c:pt idx="655">
                  <c:v>153.70234308278799</c:v>
                </c:pt>
                <c:pt idx="656">
                  <c:v>149.64184114012599</c:v>
                </c:pt>
                <c:pt idx="657">
                  <c:v>143.923168522537</c:v>
                </c:pt>
                <c:pt idx="658">
                  <c:v>146.193366427363</c:v>
                </c:pt>
                <c:pt idx="659">
                  <c:v>147.077795572197</c:v>
                </c:pt>
                <c:pt idx="660">
                  <c:v>145.35640023950501</c:v>
                </c:pt>
                <c:pt idx="661">
                  <c:v>145.90026336451101</c:v>
                </c:pt>
                <c:pt idx="662">
                  <c:v>147.29393072717701</c:v>
                </c:pt>
                <c:pt idx="663">
                  <c:v>150.31525807262301</c:v>
                </c:pt>
                <c:pt idx="664">
                  <c:v>150.16332776665001</c:v>
                </c:pt>
                <c:pt idx="665">
                  <c:v>143.089552703995</c:v>
                </c:pt>
                <c:pt idx="666">
                  <c:v>149.15607442114899</c:v>
                </c:pt>
                <c:pt idx="667">
                  <c:v>148.58545413253901</c:v>
                </c:pt>
                <c:pt idx="668">
                  <c:v>142.73865087612401</c:v>
                </c:pt>
                <c:pt idx="669">
                  <c:v>137.96350822337399</c:v>
                </c:pt>
                <c:pt idx="670">
                  <c:v>134.44024465347701</c:v>
                </c:pt>
                <c:pt idx="671">
                  <c:v>126.804604659722</c:v>
                </c:pt>
                <c:pt idx="672">
                  <c:v>120.074420804282</c:v>
                </c:pt>
                <c:pt idx="673">
                  <c:v>112.96747386676201</c:v>
                </c:pt>
                <c:pt idx="674">
                  <c:v>108.499658995316</c:v>
                </c:pt>
                <c:pt idx="675">
                  <c:v>118.618484420538</c:v>
                </c:pt>
                <c:pt idx="676">
                  <c:v>114.97542183736201</c:v>
                </c:pt>
                <c:pt idx="677">
                  <c:v>108.36937120575899</c:v>
                </c:pt>
                <c:pt idx="678">
                  <c:v>107.011013623228</c:v>
                </c:pt>
                <c:pt idx="679">
                  <c:v>105.169963950032</c:v>
                </c:pt>
                <c:pt idx="680">
                  <c:v>111.041241460187</c:v>
                </c:pt>
                <c:pt idx="681">
                  <c:v>107.80169879087499</c:v>
                </c:pt>
                <c:pt idx="682">
                  <c:v>98.997021801400905</c:v>
                </c:pt>
                <c:pt idx="683">
                  <c:v>95.661345067728902</c:v>
                </c:pt>
                <c:pt idx="684">
                  <c:v>89.902064527303295</c:v>
                </c:pt>
                <c:pt idx="685">
                  <c:v>88.277091940886507</c:v>
                </c:pt>
                <c:pt idx="686">
                  <c:v>99.090959560471603</c:v>
                </c:pt>
                <c:pt idx="687">
                  <c:v>97.7110171979065</c:v>
                </c:pt>
                <c:pt idx="688">
                  <c:v>86.700893989161699</c:v>
                </c:pt>
                <c:pt idx="689">
                  <c:v>93.645074762494104</c:v>
                </c:pt>
                <c:pt idx="690">
                  <c:v>93.961620787826803</c:v>
                </c:pt>
                <c:pt idx="691">
                  <c:v>98.233931306731193</c:v>
                </c:pt>
                <c:pt idx="692">
                  <c:v>94.7121705418879</c:v>
                </c:pt>
                <c:pt idx="693">
                  <c:v>93.762158174854093</c:v>
                </c:pt>
                <c:pt idx="694">
                  <c:v>96.049896990162793</c:v>
                </c:pt>
                <c:pt idx="695">
                  <c:v>92.272703497946395</c:v>
                </c:pt>
                <c:pt idx="696">
                  <c:v>88.525647402295206</c:v>
                </c:pt>
                <c:pt idx="697">
                  <c:v>80.936904283505697</c:v>
                </c:pt>
                <c:pt idx="698">
                  <c:v>86.149489629784</c:v>
                </c:pt>
                <c:pt idx="699">
                  <c:v>82.944563240370996</c:v>
                </c:pt>
                <c:pt idx="700">
                  <c:v>81.388967886529201</c:v>
                </c:pt>
                <c:pt idx="701">
                  <c:v>81.778068968239893</c:v>
                </c:pt>
                <c:pt idx="702">
                  <c:v>77.0030706564485</c:v>
                </c:pt>
                <c:pt idx="703">
                  <c:v>67.8878293300302</c:v>
                </c:pt>
                <c:pt idx="704">
                  <c:v>72.009857020791102</c:v>
                </c:pt>
                <c:pt idx="705">
                  <c:v>72.130002452369396</c:v>
                </c:pt>
                <c:pt idx="706">
                  <c:v>73.361597482900706</c:v>
                </c:pt>
                <c:pt idx="707">
                  <c:v>77.604175091740501</c:v>
                </c:pt>
                <c:pt idx="708">
                  <c:v>77.584728548794203</c:v>
                </c:pt>
                <c:pt idx="709">
                  <c:v>71.901644770524896</c:v>
                </c:pt>
                <c:pt idx="710">
                  <c:v>75.839610530799007</c:v>
                </c:pt>
                <c:pt idx="711">
                  <c:v>77.040171923552705</c:v>
                </c:pt>
                <c:pt idx="712">
                  <c:v>74.678981810653497</c:v>
                </c:pt>
                <c:pt idx="713">
                  <c:v>80.177570635562205</c:v>
                </c:pt>
                <c:pt idx="714">
                  <c:v>78.427973734232694</c:v>
                </c:pt>
                <c:pt idx="715">
                  <c:v>80.421503204497</c:v>
                </c:pt>
                <c:pt idx="716">
                  <c:v>83.898216649546299</c:v>
                </c:pt>
                <c:pt idx="717">
                  <c:v>82.193378054276593</c:v>
                </c:pt>
                <c:pt idx="718">
                  <c:v>84.302429731827004</c:v>
                </c:pt>
                <c:pt idx="719">
                  <c:v>82.701729321808102</c:v>
                </c:pt>
                <c:pt idx="720">
                  <c:v>85.550234749663502</c:v>
                </c:pt>
                <c:pt idx="721">
                  <c:v>83.991605249340097</c:v>
                </c:pt>
                <c:pt idx="722">
                  <c:v>84.527811335391405</c:v>
                </c:pt>
                <c:pt idx="723">
                  <c:v>85.2458830466405</c:v>
                </c:pt>
                <c:pt idx="724">
                  <c:v>84.523417729358698</c:v>
                </c:pt>
                <c:pt idx="725">
                  <c:v>82.136410825902303</c:v>
                </c:pt>
                <c:pt idx="726">
                  <c:v>82.912415688579898</c:v>
                </c:pt>
                <c:pt idx="727">
                  <c:v>83.055023227761694</c:v>
                </c:pt>
                <c:pt idx="728">
                  <c:v>82.5239908525527</c:v>
                </c:pt>
                <c:pt idx="729">
                  <c:v>85.708776535148104</c:v>
                </c:pt>
                <c:pt idx="730">
                  <c:v>87.765611626841306</c:v>
                </c:pt>
                <c:pt idx="731">
                  <c:v>91.902568154473798</c:v>
                </c:pt>
                <c:pt idx="732">
                  <c:v>89.963823543663295</c:v>
                </c:pt>
                <c:pt idx="733">
                  <c:v>90.416059028563197</c:v>
                </c:pt>
                <c:pt idx="734">
                  <c:v>88.215771920129697</c:v>
                </c:pt>
                <c:pt idx="735">
                  <c:v>85.374840244837898</c:v>
                </c:pt>
                <c:pt idx="736">
                  <c:v>84.692617850269301</c:v>
                </c:pt>
                <c:pt idx="737">
                  <c:v>82.127932868486994</c:v>
                </c:pt>
                <c:pt idx="738">
                  <c:v>80.310126071341301</c:v>
                </c:pt>
                <c:pt idx="739">
                  <c:v>78.090421288152996</c:v>
                </c:pt>
                <c:pt idx="740">
                  <c:v>80.692992287305103</c:v>
                </c:pt>
                <c:pt idx="741">
                  <c:v>73.974571722210698</c:v>
                </c:pt>
                <c:pt idx="742">
                  <c:v>72.981031763170094</c:v>
                </c:pt>
                <c:pt idx="743">
                  <c:v>75.7620214590806</c:v>
                </c:pt>
                <c:pt idx="744">
                  <c:v>75.800575094858303</c:v>
                </c:pt>
                <c:pt idx="745">
                  <c:v>71.458430429587693</c:v>
                </c:pt>
                <c:pt idx="746">
                  <c:v>73.304414572635196</c:v>
                </c:pt>
                <c:pt idx="747">
                  <c:v>74.863108445707596</c:v>
                </c:pt>
                <c:pt idx="748">
                  <c:v>78.017922972703204</c:v>
                </c:pt>
                <c:pt idx="749">
                  <c:v>76.043472058897095</c:v>
                </c:pt>
                <c:pt idx="750">
                  <c:v>74.618521862915102</c:v>
                </c:pt>
                <c:pt idx="751">
                  <c:v>71.336471279213697</c:v>
                </c:pt>
                <c:pt idx="752">
                  <c:v>76.054870017300701</c:v>
                </c:pt>
                <c:pt idx="753">
                  <c:v>75.8728643647827</c:v>
                </c:pt>
                <c:pt idx="754">
                  <c:v>78.581283077037</c:v>
                </c:pt>
                <c:pt idx="755">
                  <c:v>82.161000884225999</c:v>
                </c:pt>
                <c:pt idx="756">
                  <c:v>81.852040225097397</c:v>
                </c:pt>
                <c:pt idx="757">
                  <c:v>77.334574386844295</c:v>
                </c:pt>
                <c:pt idx="758">
                  <c:v>78.4263282473121</c:v>
                </c:pt>
                <c:pt idx="759">
                  <c:v>79.642221304346407</c:v>
                </c:pt>
                <c:pt idx="760">
                  <c:v>77.577753064614797</c:v>
                </c:pt>
                <c:pt idx="761">
                  <c:v>72.932769455924202</c:v>
                </c:pt>
                <c:pt idx="762">
                  <c:v>72.348197867137699</c:v>
                </c:pt>
                <c:pt idx="763">
                  <c:v>70.789786039615294</c:v>
                </c:pt>
                <c:pt idx="764">
                  <c:v>68.794123641356293</c:v>
                </c:pt>
                <c:pt idx="765">
                  <c:v>66.154125197716795</c:v>
                </c:pt>
                <c:pt idx="766">
                  <c:v>67.788977010205002</c:v>
                </c:pt>
                <c:pt idx="767">
                  <c:v>65.726302248353306</c:v>
                </c:pt>
                <c:pt idx="768">
                  <c:v>66.243756618966103</c:v>
                </c:pt>
                <c:pt idx="769">
                  <c:v>64.235184166337106</c:v>
                </c:pt>
                <c:pt idx="770">
                  <c:v>59.126462259762</c:v>
                </c:pt>
                <c:pt idx="771">
                  <c:v>58.563665251073402</c:v>
                </c:pt>
                <c:pt idx="772">
                  <c:v>60.374120282094196</c:v>
                </c:pt>
                <c:pt idx="773">
                  <c:v>57.059637114687099</c:v>
                </c:pt>
                <c:pt idx="774">
                  <c:v>57.605373353964303</c:v>
                </c:pt>
                <c:pt idx="775">
                  <c:v>55.784928269561803</c:v>
                </c:pt>
                <c:pt idx="776">
                  <c:v>59.0602943737278</c:v>
                </c:pt>
                <c:pt idx="777">
                  <c:v>58.956803565968897</c:v>
                </c:pt>
                <c:pt idx="778">
                  <c:v>61.136828522089097</c:v>
                </c:pt>
                <c:pt idx="779">
                  <c:v>62.669983336516601</c:v>
                </c:pt>
                <c:pt idx="780">
                  <c:v>64.368927511609201</c:v>
                </c:pt>
                <c:pt idx="781">
                  <c:v>66.051478867516494</c:v>
                </c:pt>
                <c:pt idx="782">
                  <c:v>67.272085403418998</c:v>
                </c:pt>
                <c:pt idx="783">
                  <c:v>67.232968671996204</c:v>
                </c:pt>
                <c:pt idx="784">
                  <c:v>65.404327012091898</c:v>
                </c:pt>
                <c:pt idx="785">
                  <c:v>70.576588140175005</c:v>
                </c:pt>
                <c:pt idx="786">
                  <c:v>70.976916293867902</c:v>
                </c:pt>
                <c:pt idx="787">
                  <c:v>71.691970449550098</c:v>
                </c:pt>
                <c:pt idx="788">
                  <c:v>73.433764975511195</c:v>
                </c:pt>
                <c:pt idx="789">
                  <c:v>72.740951272811998</c:v>
                </c:pt>
                <c:pt idx="790">
                  <c:v>69.106800001742698</c:v>
                </c:pt>
                <c:pt idx="791">
                  <c:v>70.141699783874401</c:v>
                </c:pt>
                <c:pt idx="792">
                  <c:v>70.873554563425401</c:v>
                </c:pt>
                <c:pt idx="793">
                  <c:v>76.8003904014776</c:v>
                </c:pt>
                <c:pt idx="794">
                  <c:v>77.070955370336506</c:v>
                </c:pt>
                <c:pt idx="795">
                  <c:v>76.667587761069299</c:v>
                </c:pt>
                <c:pt idx="796">
                  <c:v>73.656487055448096</c:v>
                </c:pt>
                <c:pt idx="797">
                  <c:v>75.297479829105995</c:v>
                </c:pt>
                <c:pt idx="798">
                  <c:v>79.357078562371001</c:v>
                </c:pt>
                <c:pt idx="799">
                  <c:v>79.069073887608695</c:v>
                </c:pt>
                <c:pt idx="800">
                  <c:v>75.977493972927107</c:v>
                </c:pt>
                <c:pt idx="801">
                  <c:v>75.8277307722323</c:v>
                </c:pt>
                <c:pt idx="802">
                  <c:v>77.867130803478304</c:v>
                </c:pt>
                <c:pt idx="803">
                  <c:v>80.326219590425296</c:v>
                </c:pt>
                <c:pt idx="804">
                  <c:v>76.913991712658898</c:v>
                </c:pt>
                <c:pt idx="805">
                  <c:v>77.922972836017195</c:v>
                </c:pt>
                <c:pt idx="806">
                  <c:v>79.375001395710598</c:v>
                </c:pt>
                <c:pt idx="807">
                  <c:v>80.724467243413898</c:v>
                </c:pt>
                <c:pt idx="808">
                  <c:v>82.743227844946205</c:v>
                </c:pt>
                <c:pt idx="809">
                  <c:v>79.541725156692095</c:v>
                </c:pt>
                <c:pt idx="810">
                  <c:v>78.931794022957703</c:v>
                </c:pt>
                <c:pt idx="811">
                  <c:v>80.283499975964702</c:v>
                </c:pt>
                <c:pt idx="812">
                  <c:v>83.551084609314799</c:v>
                </c:pt>
                <c:pt idx="813">
                  <c:v>86.511463238675702</c:v>
                </c:pt>
                <c:pt idx="814">
                  <c:v>95.340441936375896</c:v>
                </c:pt>
                <c:pt idx="815">
                  <c:v>87.846215267762005</c:v>
                </c:pt>
                <c:pt idx="816">
                  <c:v>87.218361300688002</c:v>
                </c:pt>
                <c:pt idx="817">
                  <c:v>87.196120847705004</c:v>
                </c:pt>
                <c:pt idx="818">
                  <c:v>88.198700532532797</c:v>
                </c:pt>
                <c:pt idx="819">
                  <c:v>86.728752457682702</c:v>
                </c:pt>
                <c:pt idx="820">
                  <c:v>86.075778850287506</c:v>
                </c:pt>
                <c:pt idx="821">
                  <c:v>84.204381075910206</c:v>
                </c:pt>
                <c:pt idx="822">
                  <c:v>85.128398797781102</c:v>
                </c:pt>
                <c:pt idx="823">
                  <c:v>85.642328594473597</c:v>
                </c:pt>
                <c:pt idx="824">
                  <c:v>88.558386254286404</c:v>
                </c:pt>
                <c:pt idx="825">
                  <c:v>88.920152808562605</c:v>
                </c:pt>
                <c:pt idx="826">
                  <c:v>91.061153610564105</c:v>
                </c:pt>
                <c:pt idx="827">
                  <c:v>90.209775226917998</c:v>
                </c:pt>
                <c:pt idx="828">
                  <c:v>93.611440332927003</c:v>
                </c:pt>
                <c:pt idx="829">
                  <c:v>96.766541882747106</c:v>
                </c:pt>
                <c:pt idx="830">
                  <c:v>94.287133538921907</c:v>
                </c:pt>
                <c:pt idx="831">
                  <c:v>93.146791525643394</c:v>
                </c:pt>
                <c:pt idx="832">
                  <c:v>96.167010266169299</c:v>
                </c:pt>
                <c:pt idx="833">
                  <c:v>99.171549928660497</c:v>
                </c:pt>
                <c:pt idx="834">
                  <c:v>99.931084326672007</c:v>
                </c:pt>
                <c:pt idx="835">
                  <c:v>98.245611310684794</c:v>
                </c:pt>
                <c:pt idx="836">
                  <c:v>97.247352563683293</c:v>
                </c:pt>
                <c:pt idx="837">
                  <c:v>97.070708762980303</c:v>
                </c:pt>
                <c:pt idx="838">
                  <c:v>96.684941127852497</c:v>
                </c:pt>
                <c:pt idx="839">
                  <c:v>97.306713197413302</c:v>
                </c:pt>
                <c:pt idx="840">
                  <c:v>96.802863376860103</c:v>
                </c:pt>
                <c:pt idx="841">
                  <c:v>97.549438611393995</c:v>
                </c:pt>
                <c:pt idx="842">
                  <c:v>96.927826478251006</c:v>
                </c:pt>
                <c:pt idx="843">
                  <c:v>93.601200752188205</c:v>
                </c:pt>
                <c:pt idx="844">
                  <c:v>91.833324312852994</c:v>
                </c:pt>
                <c:pt idx="845">
                  <c:v>92.534137490987305</c:v>
                </c:pt>
                <c:pt idx="846">
                  <c:v>92.988546717532103</c:v>
                </c:pt>
                <c:pt idx="847">
                  <c:v>93.121189421522601</c:v>
                </c:pt>
                <c:pt idx="848">
                  <c:v>91.414218893712999</c:v>
                </c:pt>
                <c:pt idx="849">
                  <c:v>91.947821533428396</c:v>
                </c:pt>
                <c:pt idx="850">
                  <c:v>94.633557810732</c:v>
                </c:pt>
                <c:pt idx="851">
                  <c:v>95.954218844139405</c:v>
                </c:pt>
                <c:pt idx="852">
                  <c:v>95.028518803517201</c:v>
                </c:pt>
                <c:pt idx="853">
                  <c:v>96.510442864239394</c:v>
                </c:pt>
                <c:pt idx="854">
                  <c:v>93.755104713375601</c:v>
                </c:pt>
                <c:pt idx="855">
                  <c:v>96.745736212067996</c:v>
                </c:pt>
                <c:pt idx="856">
                  <c:v>92.956500370320796</c:v>
                </c:pt>
                <c:pt idx="857">
                  <c:v>93.197315838200495</c:v>
                </c:pt>
                <c:pt idx="858">
                  <c:v>92.941559256172297</c:v>
                </c:pt>
                <c:pt idx="859">
                  <c:v>93.625942783290697</c:v>
                </c:pt>
                <c:pt idx="860">
                  <c:v>91.419209440856903</c:v>
                </c:pt>
                <c:pt idx="861">
                  <c:v>90.178101179832694</c:v>
                </c:pt>
                <c:pt idx="862">
                  <c:v>93.4484093777411</c:v>
                </c:pt>
                <c:pt idx="863">
                  <c:v>93.939224048427306</c:v>
                </c:pt>
                <c:pt idx="864">
                  <c:v>96.319001294890995</c:v>
                </c:pt>
                <c:pt idx="865">
                  <c:v>99.288637654658302</c:v>
                </c:pt>
                <c:pt idx="866">
                  <c:v>99.859567529736296</c:v>
                </c:pt>
                <c:pt idx="867">
                  <c:v>101.822325166857</c:v>
                </c:pt>
                <c:pt idx="868">
                  <c:v>102.911916567501</c:v>
                </c:pt>
                <c:pt idx="869">
                  <c:v>102.609117442277</c:v>
                </c:pt>
                <c:pt idx="870">
                  <c:v>106.212935212169</c:v>
                </c:pt>
                <c:pt idx="871">
                  <c:v>106.338200600026</c:v>
                </c:pt>
                <c:pt idx="872">
                  <c:v>105.64752778896001</c:v>
                </c:pt>
                <c:pt idx="873">
                  <c:v>107.08297207031301</c:v>
                </c:pt>
                <c:pt idx="874">
                  <c:v>106.731330951282</c:v>
                </c:pt>
                <c:pt idx="875">
                  <c:v>114.07953036137501</c:v>
                </c:pt>
                <c:pt idx="876">
                  <c:v>114.379701153892</c:v>
                </c:pt>
                <c:pt idx="877">
                  <c:v>114.512053516875</c:v>
                </c:pt>
                <c:pt idx="878">
                  <c:v>115.13155959930501</c:v>
                </c:pt>
                <c:pt idx="879">
                  <c:v>113.34710253163</c:v>
                </c:pt>
                <c:pt idx="880">
                  <c:v>112.762264492753</c:v>
                </c:pt>
                <c:pt idx="881">
                  <c:v>114.91882624547701</c:v>
                </c:pt>
                <c:pt idx="882">
                  <c:v>114.26202378678499</c:v>
                </c:pt>
                <c:pt idx="883">
                  <c:v>113.74888438127</c:v>
                </c:pt>
                <c:pt idx="884">
                  <c:v>115.857135713094</c:v>
                </c:pt>
                <c:pt idx="885">
                  <c:v>116.028880880321</c:v>
                </c:pt>
                <c:pt idx="886">
                  <c:v>113.682207154154</c:v>
                </c:pt>
                <c:pt idx="887">
                  <c:v>110.56185129336799</c:v>
                </c:pt>
                <c:pt idx="888">
                  <c:v>110.985191045759</c:v>
                </c:pt>
                <c:pt idx="889">
                  <c:v>112.265958229299</c:v>
                </c:pt>
                <c:pt idx="890">
                  <c:v>113.49209484889199</c:v>
                </c:pt>
                <c:pt idx="891">
                  <c:v>114.69590706547299</c:v>
                </c:pt>
                <c:pt idx="892">
                  <c:v>113.309570896198</c:v>
                </c:pt>
                <c:pt idx="893">
                  <c:v>115.01288014095</c:v>
                </c:pt>
                <c:pt idx="894">
                  <c:v>113.712150437017</c:v>
                </c:pt>
                <c:pt idx="895">
                  <c:v>114.75393279420599</c:v>
                </c:pt>
                <c:pt idx="896">
                  <c:v>114.475289045339</c:v>
                </c:pt>
                <c:pt idx="897">
                  <c:v>112.56636394916799</c:v>
                </c:pt>
                <c:pt idx="898">
                  <c:v>109.340439102647</c:v>
                </c:pt>
                <c:pt idx="899">
                  <c:v>107.82491047600401</c:v>
                </c:pt>
                <c:pt idx="900">
                  <c:v>105.93960918328401</c:v>
                </c:pt>
                <c:pt idx="901">
                  <c:v>108.954661844789</c:v>
                </c:pt>
                <c:pt idx="902">
                  <c:v>110.346254347661</c:v>
                </c:pt>
                <c:pt idx="903">
                  <c:v>110.79717516848</c:v>
                </c:pt>
                <c:pt idx="904">
                  <c:v>111.991803981952</c:v>
                </c:pt>
                <c:pt idx="905">
                  <c:v>111.930884134058</c:v>
                </c:pt>
                <c:pt idx="906">
                  <c:v>111.689004856728</c:v>
                </c:pt>
                <c:pt idx="907">
                  <c:v>112.199782047808</c:v>
                </c:pt>
                <c:pt idx="908">
                  <c:v>114.51970292401001</c:v>
                </c:pt>
                <c:pt idx="909">
                  <c:v>112.43953403805401</c:v>
                </c:pt>
                <c:pt idx="910">
                  <c:v>114.04196819866</c:v>
                </c:pt>
                <c:pt idx="911">
                  <c:v>113.561622726972</c:v>
                </c:pt>
                <c:pt idx="912">
                  <c:v>115.35267999233599</c:v>
                </c:pt>
                <c:pt idx="913">
                  <c:v>116.662073803748</c:v>
                </c:pt>
                <c:pt idx="914">
                  <c:v>115.68626621434601</c:v>
                </c:pt>
                <c:pt idx="915">
                  <c:v>115.105163122188</c:v>
                </c:pt>
                <c:pt idx="916">
                  <c:v>116.79305442990299</c:v>
                </c:pt>
                <c:pt idx="917">
                  <c:v>117.835008668968</c:v>
                </c:pt>
                <c:pt idx="918">
                  <c:v>119.10738881330499</c:v>
                </c:pt>
                <c:pt idx="919">
                  <c:v>114.64825530388801</c:v>
                </c:pt>
                <c:pt idx="920">
                  <c:v>114.91920418651399</c:v>
                </c:pt>
                <c:pt idx="921">
                  <c:v>115.66480321162599</c:v>
                </c:pt>
                <c:pt idx="922">
                  <c:v>117.290924884796</c:v>
                </c:pt>
                <c:pt idx="923">
                  <c:v>119.455223976502</c:v>
                </c:pt>
                <c:pt idx="924">
                  <c:v>121.174439263002</c:v>
                </c:pt>
                <c:pt idx="925">
                  <c:v>121.097558291523</c:v>
                </c:pt>
                <c:pt idx="926">
                  <c:v>121.359958871255</c:v>
                </c:pt>
                <c:pt idx="927">
                  <c:v>120.5839145222</c:v>
                </c:pt>
                <c:pt idx="928">
                  <c:v>120.606695839002</c:v>
                </c:pt>
                <c:pt idx="929">
                  <c:v>120.92298437333901</c:v>
                </c:pt>
                <c:pt idx="930">
                  <c:v>122.108633520136</c:v>
                </c:pt>
                <c:pt idx="931">
                  <c:v>122.81743555552001</c:v>
                </c:pt>
                <c:pt idx="932">
                  <c:v>123.647362550086</c:v>
                </c:pt>
                <c:pt idx="933">
                  <c:v>125.623066409771</c:v>
                </c:pt>
                <c:pt idx="934">
                  <c:v>128.01778543402</c:v>
                </c:pt>
                <c:pt idx="935">
                  <c:v>125.519461124701</c:v>
                </c:pt>
                <c:pt idx="936">
                  <c:v>124.10777470139</c:v>
                </c:pt>
                <c:pt idx="937">
                  <c:v>122.43302572085101</c:v>
                </c:pt>
                <c:pt idx="938">
                  <c:v>118.717956245119</c:v>
                </c:pt>
                <c:pt idx="939">
                  <c:v>118.413063346458</c:v>
                </c:pt>
                <c:pt idx="940">
                  <c:v>117.99799681959399</c:v>
                </c:pt>
                <c:pt idx="941">
                  <c:v>120.07906327403499</c:v>
                </c:pt>
                <c:pt idx="942">
                  <c:v>119.44495619120801</c:v>
                </c:pt>
                <c:pt idx="943">
                  <c:v>120.824662299148</c:v>
                </c:pt>
                <c:pt idx="944">
                  <c:v>123.96410700275899</c:v>
                </c:pt>
                <c:pt idx="945">
                  <c:v>124.04580995768799</c:v>
                </c:pt>
                <c:pt idx="946">
                  <c:v>126.276033048982</c:v>
                </c:pt>
                <c:pt idx="947">
                  <c:v>126.06006247587599</c:v>
                </c:pt>
                <c:pt idx="948">
                  <c:v>127.303526646789</c:v>
                </c:pt>
                <c:pt idx="949">
                  <c:v>127.466926915736</c:v>
                </c:pt>
                <c:pt idx="950">
                  <c:v>129.29083784222101</c:v>
                </c:pt>
                <c:pt idx="951">
                  <c:v>133.67265669364801</c:v>
                </c:pt>
                <c:pt idx="952">
                  <c:v>133.81130696785399</c:v>
                </c:pt>
                <c:pt idx="953">
                  <c:v>130.961648803245</c:v>
                </c:pt>
                <c:pt idx="954">
                  <c:v>127.946182364328</c:v>
                </c:pt>
                <c:pt idx="955">
                  <c:v>127.324121944669</c:v>
                </c:pt>
                <c:pt idx="956">
                  <c:v>130.55402396526401</c:v>
                </c:pt>
                <c:pt idx="957">
                  <c:v>130.994941791787</c:v>
                </c:pt>
                <c:pt idx="958">
                  <c:v>131.47178326228899</c:v>
                </c:pt>
                <c:pt idx="959">
                  <c:v>128.45434217270301</c:v>
                </c:pt>
                <c:pt idx="960">
                  <c:v>127.14976503565001</c:v>
                </c:pt>
                <c:pt idx="961">
                  <c:v>130.67537157452199</c:v>
                </c:pt>
                <c:pt idx="962">
                  <c:v>132.47891516229399</c:v>
                </c:pt>
                <c:pt idx="963">
                  <c:v>132.433135851343</c:v>
                </c:pt>
                <c:pt idx="964">
                  <c:v>131.61481619252399</c:v>
                </c:pt>
                <c:pt idx="965">
                  <c:v>128.35994716802301</c:v>
                </c:pt>
                <c:pt idx="966">
                  <c:v>125.073092187241</c:v>
                </c:pt>
                <c:pt idx="967">
                  <c:v>123.76457172158</c:v>
                </c:pt>
                <c:pt idx="968">
                  <c:v>125.44895902810801</c:v>
                </c:pt>
                <c:pt idx="969">
                  <c:v>127.42663720664299</c:v>
                </c:pt>
                <c:pt idx="970">
                  <c:v>128.12952690366299</c:v>
                </c:pt>
                <c:pt idx="971">
                  <c:v>127.538128817111</c:v>
                </c:pt>
                <c:pt idx="972">
                  <c:v>126.12359472919999</c:v>
                </c:pt>
                <c:pt idx="973">
                  <c:v>120.589213992176</c:v>
                </c:pt>
                <c:pt idx="974">
                  <c:v>120.744288276487</c:v>
                </c:pt>
                <c:pt idx="975">
                  <c:v>122.01658380715899</c:v>
                </c:pt>
                <c:pt idx="976">
                  <c:v>122.685884865535</c:v>
                </c:pt>
                <c:pt idx="977">
                  <c:v>123.530025296731</c:v>
                </c:pt>
                <c:pt idx="978">
                  <c:v>123.88255037969699</c:v>
                </c:pt>
                <c:pt idx="979">
                  <c:v>125.24446306343199</c:v>
                </c:pt>
                <c:pt idx="980">
                  <c:v>125.258938636514</c:v>
                </c:pt>
                <c:pt idx="981">
                  <c:v>124.08523196194101</c:v>
                </c:pt>
                <c:pt idx="982">
                  <c:v>122.69588155528299</c:v>
                </c:pt>
                <c:pt idx="983">
                  <c:v>125.096867631653</c:v>
                </c:pt>
                <c:pt idx="984">
                  <c:v>124.90201762478701</c:v>
                </c:pt>
                <c:pt idx="985">
                  <c:v>125.074928801499</c:v>
                </c:pt>
                <c:pt idx="986">
                  <c:v>124.503927917306</c:v>
                </c:pt>
                <c:pt idx="987">
                  <c:v>124.495935078237</c:v>
                </c:pt>
                <c:pt idx="988">
                  <c:v>124.052659350916</c:v>
                </c:pt>
                <c:pt idx="989">
                  <c:v>126.162392251424</c:v>
                </c:pt>
                <c:pt idx="990">
                  <c:v>126.75246571934601</c:v>
                </c:pt>
                <c:pt idx="991">
                  <c:v>127.349650053311</c:v>
                </c:pt>
                <c:pt idx="992">
                  <c:v>127.61209775124</c:v>
                </c:pt>
                <c:pt idx="993">
                  <c:v>128.818054841275</c:v>
                </c:pt>
                <c:pt idx="994">
                  <c:v>126.71881635795501</c:v>
                </c:pt>
                <c:pt idx="995">
                  <c:v>127.747840301734</c:v>
                </c:pt>
                <c:pt idx="996">
                  <c:v>126.550530396445</c:v>
                </c:pt>
                <c:pt idx="997">
                  <c:v>125.700593431469</c:v>
                </c:pt>
                <c:pt idx="998">
                  <c:v>125.194899364837</c:v>
                </c:pt>
                <c:pt idx="999">
                  <c:v>124.9767988501</c:v>
                </c:pt>
                <c:pt idx="1000">
                  <c:v>125.507205747825</c:v>
                </c:pt>
                <c:pt idx="1001">
                  <c:v>123.670308448763</c:v>
                </c:pt>
                <c:pt idx="1002">
                  <c:v>127.161790794266</c:v>
                </c:pt>
                <c:pt idx="1003">
                  <c:v>130.39866232630999</c:v>
                </c:pt>
                <c:pt idx="1004">
                  <c:v>131.926153002457</c:v>
                </c:pt>
                <c:pt idx="1005">
                  <c:v>126.82309025688799</c:v>
                </c:pt>
                <c:pt idx="1006">
                  <c:v>124.42306213993299</c:v>
                </c:pt>
                <c:pt idx="1007">
                  <c:v>124.29196969101299</c:v>
                </c:pt>
                <c:pt idx="1008">
                  <c:v>125.548313389013</c:v>
                </c:pt>
                <c:pt idx="1009">
                  <c:v>125.153572723575</c:v>
                </c:pt>
                <c:pt idx="1010">
                  <c:v>125.135908376686</c:v>
                </c:pt>
                <c:pt idx="1011">
                  <c:v>124.151704125351</c:v>
                </c:pt>
                <c:pt idx="1012">
                  <c:v>126.85109439364</c:v>
                </c:pt>
                <c:pt idx="1013">
                  <c:v>128.73727865484099</c:v>
                </c:pt>
                <c:pt idx="1014">
                  <c:v>129.89129689093099</c:v>
                </c:pt>
                <c:pt idx="1015">
                  <c:v>128.642745945569</c:v>
                </c:pt>
                <c:pt idx="1016">
                  <c:v>128.780709687724</c:v>
                </c:pt>
                <c:pt idx="1017">
                  <c:v>127.971505741081</c:v>
                </c:pt>
                <c:pt idx="1018">
                  <c:v>129.810731740932</c:v>
                </c:pt>
                <c:pt idx="1019">
                  <c:v>129.57301313319201</c:v>
                </c:pt>
                <c:pt idx="1020">
                  <c:v>130.00100232352099</c:v>
                </c:pt>
                <c:pt idx="1021">
                  <c:v>133.01511228925099</c:v>
                </c:pt>
                <c:pt idx="1022">
                  <c:v>132.588637849435</c:v>
                </c:pt>
                <c:pt idx="1023">
                  <c:v>132.51544238374899</c:v>
                </c:pt>
                <c:pt idx="1024">
                  <c:v>131.72085636023701</c:v>
                </c:pt>
                <c:pt idx="1025">
                  <c:v>133.434435713011</c:v>
                </c:pt>
                <c:pt idx="1026">
                  <c:v>134.285146810067</c:v>
                </c:pt>
                <c:pt idx="1027">
                  <c:v>133.564921266271</c:v>
                </c:pt>
                <c:pt idx="1028">
                  <c:v>134.0843838012</c:v>
                </c:pt>
                <c:pt idx="1029">
                  <c:v>135.56952981755799</c:v>
                </c:pt>
                <c:pt idx="1030">
                  <c:v>136.97408679300099</c:v>
                </c:pt>
                <c:pt idx="1031">
                  <c:v>136.75153559948501</c:v>
                </c:pt>
                <c:pt idx="1032">
                  <c:v>138.10847963608299</c:v>
                </c:pt>
                <c:pt idx="1033">
                  <c:v>139.72571455169901</c:v>
                </c:pt>
                <c:pt idx="1034">
                  <c:v>138.880597247445</c:v>
                </c:pt>
                <c:pt idx="1035">
                  <c:v>136.87730369205801</c:v>
                </c:pt>
                <c:pt idx="1036">
                  <c:v>139.67591791666101</c:v>
                </c:pt>
                <c:pt idx="1037">
                  <c:v>140.68899600049701</c:v>
                </c:pt>
                <c:pt idx="1038">
                  <c:v>137.24972194539399</c:v>
                </c:pt>
                <c:pt idx="1039">
                  <c:v>136.77202106550999</c:v>
                </c:pt>
                <c:pt idx="1040">
                  <c:v>140.65712286243601</c:v>
                </c:pt>
                <c:pt idx="1041">
                  <c:v>143.50414373524299</c:v>
                </c:pt>
                <c:pt idx="1042">
                  <c:v>144.32208279847899</c:v>
                </c:pt>
                <c:pt idx="1043">
                  <c:v>143.09517403771599</c:v>
                </c:pt>
                <c:pt idx="1044">
                  <c:v>144.355555632537</c:v>
                </c:pt>
                <c:pt idx="1045">
                  <c:v>143.08639777565401</c:v>
                </c:pt>
                <c:pt idx="1046">
                  <c:v>141.52183602786801</c:v>
                </c:pt>
                <c:pt idx="1047">
                  <c:v>141.78505984878799</c:v>
                </c:pt>
                <c:pt idx="1048">
                  <c:v>142.35083061302799</c:v>
                </c:pt>
                <c:pt idx="1049">
                  <c:v>144.81635037033399</c:v>
                </c:pt>
                <c:pt idx="1050">
                  <c:v>146.355382682206</c:v>
                </c:pt>
                <c:pt idx="1051">
                  <c:v>138.650678028709</c:v>
                </c:pt>
                <c:pt idx="1052">
                  <c:v>142.45633290328601</c:v>
                </c:pt>
                <c:pt idx="1053">
                  <c:v>144.02591273913501</c:v>
                </c:pt>
                <c:pt idx="1054">
                  <c:v>145.37387113632801</c:v>
                </c:pt>
                <c:pt idx="1055">
                  <c:v>144.655856829643</c:v>
                </c:pt>
                <c:pt idx="1056">
                  <c:v>145.60168264526001</c:v>
                </c:pt>
                <c:pt idx="1057">
                  <c:v>144.457146116925</c:v>
                </c:pt>
                <c:pt idx="1058">
                  <c:v>143.85079198440201</c:v>
                </c:pt>
                <c:pt idx="1059">
                  <c:v>145.33279468606</c:v>
                </c:pt>
                <c:pt idx="1060">
                  <c:v>146.63850398713299</c:v>
                </c:pt>
                <c:pt idx="1061">
                  <c:v>141.50826100963701</c:v>
                </c:pt>
                <c:pt idx="1062">
                  <c:v>141.018858225792</c:v>
                </c:pt>
                <c:pt idx="1063">
                  <c:v>140.80388808484301</c:v>
                </c:pt>
                <c:pt idx="1064">
                  <c:v>139.64327794652201</c:v>
                </c:pt>
                <c:pt idx="1065">
                  <c:v>138.615912430577</c:v>
                </c:pt>
                <c:pt idx="1066">
                  <c:v>135.285186425853</c:v>
                </c:pt>
                <c:pt idx="1067">
                  <c:v>131.40476293505699</c:v>
                </c:pt>
                <c:pt idx="1068">
                  <c:v>126.96947057007399</c:v>
                </c:pt>
                <c:pt idx="1069">
                  <c:v>123.669105275628</c:v>
                </c:pt>
                <c:pt idx="1070">
                  <c:v>129.48650843572801</c:v>
                </c:pt>
                <c:pt idx="1071">
                  <c:v>127.74211510888701</c:v>
                </c:pt>
                <c:pt idx="1072">
                  <c:v>127.60434548043401</c:v>
                </c:pt>
                <c:pt idx="1073">
                  <c:v>126.710684487021</c:v>
                </c:pt>
                <c:pt idx="1074">
                  <c:v>122.602788937407</c:v>
                </c:pt>
                <c:pt idx="1075">
                  <c:v>124.983317420489</c:v>
                </c:pt>
                <c:pt idx="1076">
                  <c:v>122.57889237931801</c:v>
                </c:pt>
                <c:pt idx="1077">
                  <c:v>121.040999531469</c:v>
                </c:pt>
                <c:pt idx="1078">
                  <c:v>117.060004570266</c:v>
                </c:pt>
                <c:pt idx="1079">
                  <c:v>118.620654512182</c:v>
                </c:pt>
                <c:pt idx="1080">
                  <c:v>116.422763131832</c:v>
                </c:pt>
                <c:pt idx="1081">
                  <c:v>116.11337907255999</c:v>
                </c:pt>
                <c:pt idx="1082">
                  <c:v>115.439059926121</c:v>
                </c:pt>
                <c:pt idx="1083">
                  <c:v>119.565154381895</c:v>
                </c:pt>
                <c:pt idx="1084">
                  <c:v>117.669963908555</c:v>
                </c:pt>
                <c:pt idx="1085">
                  <c:v>115.66250006084699</c:v>
                </c:pt>
                <c:pt idx="1086">
                  <c:v>116.968702443905</c:v>
                </c:pt>
                <c:pt idx="1087">
                  <c:v>118.064492542103</c:v>
                </c:pt>
                <c:pt idx="1088">
                  <c:v>113.33311705416899</c:v>
                </c:pt>
                <c:pt idx="1089">
                  <c:v>113.238056753809</c:v>
                </c:pt>
                <c:pt idx="1090">
                  <c:v>117.702417396813</c:v>
                </c:pt>
                <c:pt idx="1091">
                  <c:v>119.095550532025</c:v>
                </c:pt>
                <c:pt idx="1092">
                  <c:v>122.27110768422401</c:v>
                </c:pt>
                <c:pt idx="1093">
                  <c:v>121.776347030384</c:v>
                </c:pt>
                <c:pt idx="1094">
                  <c:v>122.22642636000801</c:v>
                </c:pt>
                <c:pt idx="1095">
                  <c:v>125.34172165999</c:v>
                </c:pt>
                <c:pt idx="1096">
                  <c:v>124.261205157872</c:v>
                </c:pt>
                <c:pt idx="1097">
                  <c:v>125.33131285192199</c:v>
                </c:pt>
                <c:pt idx="1098">
                  <c:v>125.160224021281</c:v>
                </c:pt>
                <c:pt idx="1099">
                  <c:v>124.17467092858</c:v>
                </c:pt>
                <c:pt idx="1100">
                  <c:v>123.402052603412</c:v>
                </c:pt>
                <c:pt idx="1101">
                  <c:v>122.116076536291</c:v>
                </c:pt>
                <c:pt idx="1102">
                  <c:v>118.973919218126</c:v>
                </c:pt>
                <c:pt idx="1103">
                  <c:v>118.86877695071701</c:v>
                </c:pt>
                <c:pt idx="1104">
                  <c:v>119.63607158317301</c:v>
                </c:pt>
                <c:pt idx="1105">
                  <c:v>117.067345386387</c:v>
                </c:pt>
                <c:pt idx="1106">
                  <c:v>115.76011934389101</c:v>
                </c:pt>
                <c:pt idx="1107">
                  <c:v>117.68529225465301</c:v>
                </c:pt>
                <c:pt idx="1108">
                  <c:v>116.92597221125899</c:v>
                </c:pt>
                <c:pt idx="1109">
                  <c:v>118.755210480456</c:v>
                </c:pt>
                <c:pt idx="1110">
                  <c:v>123.00191458160199</c:v>
                </c:pt>
                <c:pt idx="1111">
                  <c:v>124.515541557601</c:v>
                </c:pt>
                <c:pt idx="1112">
                  <c:v>125.596269096155</c:v>
                </c:pt>
                <c:pt idx="1113">
                  <c:v>125.97830311183699</c:v>
                </c:pt>
                <c:pt idx="1114">
                  <c:v>129.311673044728</c:v>
                </c:pt>
                <c:pt idx="1115">
                  <c:v>130.65525608589499</c:v>
                </c:pt>
                <c:pt idx="1116">
                  <c:v>130.53673490486599</c:v>
                </c:pt>
                <c:pt idx="1117">
                  <c:v>127.735898493147</c:v>
                </c:pt>
                <c:pt idx="1118">
                  <c:v>127.008453246906</c:v>
                </c:pt>
                <c:pt idx="1119">
                  <c:v>126.295907969346</c:v>
                </c:pt>
                <c:pt idx="1120">
                  <c:v>124.58443035364699</c:v>
                </c:pt>
                <c:pt idx="1121">
                  <c:v>127.941804353755</c:v>
                </c:pt>
                <c:pt idx="1122">
                  <c:v>129.184889256357</c:v>
                </c:pt>
                <c:pt idx="1123">
                  <c:v>130.68133468108601</c:v>
                </c:pt>
                <c:pt idx="1124">
                  <c:v>131.255053820744</c:v>
                </c:pt>
                <c:pt idx="1125">
                  <c:v>128.91757411587099</c:v>
                </c:pt>
                <c:pt idx="1126">
                  <c:v>131.25371725665599</c:v>
                </c:pt>
                <c:pt idx="1127">
                  <c:v>133.51270932586999</c:v>
                </c:pt>
                <c:pt idx="1128">
                  <c:v>136.361369049232</c:v>
                </c:pt>
                <c:pt idx="1129">
                  <c:v>134.77316060253301</c:v>
                </c:pt>
                <c:pt idx="1130">
                  <c:v>135.24003192875</c:v>
                </c:pt>
                <c:pt idx="1131">
                  <c:v>134.13482781373</c:v>
                </c:pt>
                <c:pt idx="1132">
                  <c:v>134.38771549478699</c:v>
                </c:pt>
                <c:pt idx="1133">
                  <c:v>134.72145368957499</c:v>
                </c:pt>
                <c:pt idx="1134">
                  <c:v>133.86580712721201</c:v>
                </c:pt>
                <c:pt idx="1135">
                  <c:v>128.52992838919801</c:v>
                </c:pt>
                <c:pt idx="1136">
                  <c:v>126.898252741422</c:v>
                </c:pt>
                <c:pt idx="1137">
                  <c:v>125.34695476630699</c:v>
                </c:pt>
                <c:pt idx="1138">
                  <c:v>125.267337289357</c:v>
                </c:pt>
                <c:pt idx="1139">
                  <c:v>127.401746520945</c:v>
                </c:pt>
                <c:pt idx="1140">
                  <c:v>127.277059824193</c:v>
                </c:pt>
                <c:pt idx="1141">
                  <c:v>125.626127765353</c:v>
                </c:pt>
                <c:pt idx="1142">
                  <c:v>123.915699027282</c:v>
                </c:pt>
                <c:pt idx="1143">
                  <c:v>125.45170548812899</c:v>
                </c:pt>
                <c:pt idx="1144">
                  <c:v>124.52945171231001</c:v>
                </c:pt>
                <c:pt idx="1145">
                  <c:v>124.54511220852</c:v>
                </c:pt>
                <c:pt idx="1146">
                  <c:v>123.236837620214</c:v>
                </c:pt>
                <c:pt idx="1147">
                  <c:v>125.571275214967</c:v>
                </c:pt>
                <c:pt idx="1148">
                  <c:v>122.486805834511</c:v>
                </c:pt>
                <c:pt idx="1149">
                  <c:v>123.176292063356</c:v>
                </c:pt>
                <c:pt idx="1150">
                  <c:v>125.29913112284601</c:v>
                </c:pt>
                <c:pt idx="1151">
                  <c:v>127.192983041188</c:v>
                </c:pt>
                <c:pt idx="1152">
                  <c:v>129.20811023239901</c:v>
                </c:pt>
                <c:pt idx="1153">
                  <c:v>126.703525507325</c:v>
                </c:pt>
                <c:pt idx="1154">
                  <c:v>128.568913720577</c:v>
                </c:pt>
                <c:pt idx="1155">
                  <c:v>129.57941589899499</c:v>
                </c:pt>
                <c:pt idx="1156">
                  <c:v>128.92172317182099</c:v>
                </c:pt>
                <c:pt idx="1157">
                  <c:v>128.93785650909999</c:v>
                </c:pt>
                <c:pt idx="1158">
                  <c:v>129.53311331059501</c:v>
                </c:pt>
                <c:pt idx="1159">
                  <c:v>131.66571346884399</c:v>
                </c:pt>
                <c:pt idx="1160">
                  <c:v>131.24325436220499</c:v>
                </c:pt>
                <c:pt idx="1161">
                  <c:v>130.749624876929</c:v>
                </c:pt>
                <c:pt idx="1162">
                  <c:v>133.837774785904</c:v>
                </c:pt>
                <c:pt idx="1163">
                  <c:v>133.172012901453</c:v>
                </c:pt>
                <c:pt idx="1164">
                  <c:v>133.565470093729</c:v>
                </c:pt>
                <c:pt idx="1165">
                  <c:v>133.66291649944199</c:v>
                </c:pt>
                <c:pt idx="1166">
                  <c:v>135.77396605494201</c:v>
                </c:pt>
                <c:pt idx="1167">
                  <c:v>133.76178972381999</c:v>
                </c:pt>
                <c:pt idx="1168">
                  <c:v>138.71118177646201</c:v>
                </c:pt>
                <c:pt idx="1169">
                  <c:v>138.02292261166801</c:v>
                </c:pt>
                <c:pt idx="1170">
                  <c:v>136.90523350151199</c:v>
                </c:pt>
                <c:pt idx="1171">
                  <c:v>136.977881135194</c:v>
                </c:pt>
                <c:pt idx="1172">
                  <c:v>135.059319703943</c:v>
                </c:pt>
                <c:pt idx="1173">
                  <c:v>137.36323665200101</c:v>
                </c:pt>
                <c:pt idx="1174">
                  <c:v>135.223993823321</c:v>
                </c:pt>
                <c:pt idx="1175">
                  <c:v>135.83878808597501</c:v>
                </c:pt>
                <c:pt idx="1176">
                  <c:v>141.00842453135101</c:v>
                </c:pt>
                <c:pt idx="1177">
                  <c:v>141.458268601805</c:v>
                </c:pt>
                <c:pt idx="1178">
                  <c:v>146.510089975483</c:v>
                </c:pt>
                <c:pt idx="1179">
                  <c:v>148.817782020273</c:v>
                </c:pt>
                <c:pt idx="1180">
                  <c:v>147.08896955325201</c:v>
                </c:pt>
                <c:pt idx="1181">
                  <c:v>147.576535722839</c:v>
                </c:pt>
                <c:pt idx="1182">
                  <c:v>146.12024661624801</c:v>
                </c:pt>
                <c:pt idx="1183">
                  <c:v>144.841220815116</c:v>
                </c:pt>
                <c:pt idx="1184">
                  <c:v>143.90206089721099</c:v>
                </c:pt>
                <c:pt idx="1185">
                  <c:v>143.91717057505301</c:v>
                </c:pt>
                <c:pt idx="1186">
                  <c:v>145.651403293909</c:v>
                </c:pt>
                <c:pt idx="1187">
                  <c:v>141.13362720555</c:v>
                </c:pt>
                <c:pt idx="1188">
                  <c:v>140.09581273152301</c:v>
                </c:pt>
                <c:pt idx="1189">
                  <c:v>140.14995618621401</c:v>
                </c:pt>
                <c:pt idx="1190">
                  <c:v>134.70654177543699</c:v>
                </c:pt>
                <c:pt idx="1191">
                  <c:v>138.173049817031</c:v>
                </c:pt>
                <c:pt idx="1192">
                  <c:v>133.30917065697199</c:v>
                </c:pt>
                <c:pt idx="1193">
                  <c:v>133.26340495057099</c:v>
                </c:pt>
                <c:pt idx="1194">
                  <c:v>133.28327854366199</c:v>
                </c:pt>
                <c:pt idx="1195">
                  <c:v>134.887382745742</c:v>
                </c:pt>
                <c:pt idx="1196">
                  <c:v>137.03582059116999</c:v>
                </c:pt>
                <c:pt idx="1197">
                  <c:v>135.25149558717601</c:v>
                </c:pt>
                <c:pt idx="1198">
                  <c:v>133.58536492319101</c:v>
                </c:pt>
                <c:pt idx="1199">
                  <c:v>133.19075731688901</c:v>
                </c:pt>
                <c:pt idx="1200">
                  <c:v>135.90417321265301</c:v>
                </c:pt>
                <c:pt idx="1201">
                  <c:v>135.68984381282999</c:v>
                </c:pt>
                <c:pt idx="1202">
                  <c:v>136.36173902663</c:v>
                </c:pt>
                <c:pt idx="1203">
                  <c:v>134.22698370856099</c:v>
                </c:pt>
                <c:pt idx="1204">
                  <c:v>134.98778664791101</c:v>
                </c:pt>
                <c:pt idx="1205">
                  <c:v>137.72808413913799</c:v>
                </c:pt>
                <c:pt idx="1206">
                  <c:v>137.88717707480899</c:v>
                </c:pt>
                <c:pt idx="1207">
                  <c:v>138.437919788508</c:v>
                </c:pt>
                <c:pt idx="1208">
                  <c:v>137.286398485082</c:v>
                </c:pt>
                <c:pt idx="1209">
                  <c:v>137.36605445295399</c:v>
                </c:pt>
                <c:pt idx="1210">
                  <c:v>136.88505894922801</c:v>
                </c:pt>
                <c:pt idx="1211">
                  <c:v>136.082540809394</c:v>
                </c:pt>
                <c:pt idx="1212">
                  <c:v>135.67780610875499</c:v>
                </c:pt>
                <c:pt idx="1213">
                  <c:v>139.57613849652199</c:v>
                </c:pt>
                <c:pt idx="1214">
                  <c:v>139.76320603711699</c:v>
                </c:pt>
                <c:pt idx="1215">
                  <c:v>139.62623111347901</c:v>
                </c:pt>
                <c:pt idx="1216">
                  <c:v>139.90329972090299</c:v>
                </c:pt>
                <c:pt idx="1217">
                  <c:v>139.93105632120799</c:v>
                </c:pt>
                <c:pt idx="1218">
                  <c:v>139.26616910978001</c:v>
                </c:pt>
                <c:pt idx="1219">
                  <c:v>140.12846929257699</c:v>
                </c:pt>
                <c:pt idx="1220">
                  <c:v>139.91233314214199</c:v>
                </c:pt>
                <c:pt idx="1221">
                  <c:v>138.968789240935</c:v>
                </c:pt>
                <c:pt idx="1222">
                  <c:v>140.51721964235099</c:v>
                </c:pt>
                <c:pt idx="1223">
                  <c:v>139.90625721735799</c:v>
                </c:pt>
                <c:pt idx="1224">
                  <c:v>138.91607260490801</c:v>
                </c:pt>
                <c:pt idx="1225">
                  <c:v>139.722204245966</c:v>
                </c:pt>
                <c:pt idx="1226">
                  <c:v>140.14790389006501</c:v>
                </c:pt>
                <c:pt idx="1227">
                  <c:v>140.77772985326101</c:v>
                </c:pt>
                <c:pt idx="1228">
                  <c:v>140.85783643037701</c:v>
                </c:pt>
                <c:pt idx="1229">
                  <c:v>140.82727762457799</c:v>
                </c:pt>
                <c:pt idx="1230">
                  <c:v>140.262353992443</c:v>
                </c:pt>
                <c:pt idx="1231">
                  <c:v>140.197209102209</c:v>
                </c:pt>
                <c:pt idx="1232">
                  <c:v>140.349759244757</c:v>
                </c:pt>
                <c:pt idx="1233">
                  <c:v>140.55764207876101</c:v>
                </c:pt>
                <c:pt idx="1234">
                  <c:v>141.377997110997</c:v>
                </c:pt>
                <c:pt idx="1235">
                  <c:v>143.624973044326</c:v>
                </c:pt>
                <c:pt idx="1236">
                  <c:v>144.86260749962901</c:v>
                </c:pt>
                <c:pt idx="1237">
                  <c:v>144.449870005371</c:v>
                </c:pt>
                <c:pt idx="1238">
                  <c:v>144.688797095339</c:v>
                </c:pt>
                <c:pt idx="1239">
                  <c:v>142.776965934548</c:v>
                </c:pt>
                <c:pt idx="1240">
                  <c:v>142.76351866636</c:v>
                </c:pt>
                <c:pt idx="1241">
                  <c:v>143.139941634688</c:v>
                </c:pt>
                <c:pt idx="1242">
                  <c:v>144.31179543590599</c:v>
                </c:pt>
                <c:pt idx="1243">
                  <c:v>144.12692984151099</c:v>
                </c:pt>
                <c:pt idx="1244">
                  <c:v>143.39852199039899</c:v>
                </c:pt>
                <c:pt idx="1245">
                  <c:v>143.26496114518901</c:v>
                </c:pt>
                <c:pt idx="1246">
                  <c:v>142.04092393994301</c:v>
                </c:pt>
                <c:pt idx="1247">
                  <c:v>143.039845659896</c:v>
                </c:pt>
                <c:pt idx="1248">
                  <c:v>142.680169560873</c:v>
                </c:pt>
                <c:pt idx="1249">
                  <c:v>143.762468922686</c:v>
                </c:pt>
                <c:pt idx="1250">
                  <c:v>143.15538877173501</c:v>
                </c:pt>
                <c:pt idx="1251">
                  <c:v>142.07472494229401</c:v>
                </c:pt>
                <c:pt idx="1252">
                  <c:v>140.59577065530399</c:v>
                </c:pt>
                <c:pt idx="1253">
                  <c:v>138.11347416504699</c:v>
                </c:pt>
                <c:pt idx="1254">
                  <c:v>139.12623602604901</c:v>
                </c:pt>
                <c:pt idx="1255">
                  <c:v>140.66921432107401</c:v>
                </c:pt>
                <c:pt idx="1256">
                  <c:v>139.50729416412801</c:v>
                </c:pt>
                <c:pt idx="1257">
                  <c:v>149.24137362274999</c:v>
                </c:pt>
                <c:pt idx="1258">
                  <c:v>151.03751168983399</c:v>
                </c:pt>
                <c:pt idx="1259">
                  <c:v>150.09365123397299</c:v>
                </c:pt>
                <c:pt idx="1260">
                  <c:v>148.46417487785001</c:v>
                </c:pt>
                <c:pt idx="1261">
                  <c:v>151.39882332122801</c:v>
                </c:pt>
                <c:pt idx="1262">
                  <c:v>149.42499655763399</c:v>
                </c:pt>
                <c:pt idx="1263">
                  <c:v>152.45171362763199</c:v>
                </c:pt>
                <c:pt idx="1264">
                  <c:v>152.78473741763301</c:v>
                </c:pt>
                <c:pt idx="1265">
                  <c:v>149.03451876182001</c:v>
                </c:pt>
                <c:pt idx="1266">
                  <c:v>149.257877601064</c:v>
                </c:pt>
                <c:pt idx="1267">
                  <c:v>148.99326943422099</c:v>
                </c:pt>
                <c:pt idx="1268">
                  <c:v>151.490649056857</c:v>
                </c:pt>
                <c:pt idx="1269">
                  <c:v>146.308603270916</c:v>
                </c:pt>
                <c:pt idx="1270">
                  <c:v>145.43442963409899</c:v>
                </c:pt>
                <c:pt idx="1271">
                  <c:v>145.88441771369301</c:v>
                </c:pt>
                <c:pt idx="1272">
                  <c:v>147.35622330735401</c:v>
                </c:pt>
                <c:pt idx="1273">
                  <c:v>148.045288126966</c:v>
                </c:pt>
                <c:pt idx="1274">
                  <c:v>144.89945758028401</c:v>
                </c:pt>
                <c:pt idx="1275">
                  <c:v>146.03899626147199</c:v>
                </c:pt>
                <c:pt idx="1276">
                  <c:v>145.93787231360599</c:v>
                </c:pt>
                <c:pt idx="1277">
                  <c:v>145.26379738543099</c:v>
                </c:pt>
                <c:pt idx="1278">
                  <c:v>143.91901117112999</c:v>
                </c:pt>
                <c:pt idx="1279">
                  <c:v>145.13099341775001</c:v>
                </c:pt>
                <c:pt idx="1280">
                  <c:v>146.53147632817701</c:v>
                </c:pt>
                <c:pt idx="1281">
                  <c:v>145.096407001497</c:v>
                </c:pt>
                <c:pt idx="1282">
                  <c:v>145.07968866856501</c:v>
                </c:pt>
                <c:pt idx="1283">
                  <c:v>142.717990873676</c:v>
                </c:pt>
                <c:pt idx="1284">
                  <c:v>141.13827697530601</c:v>
                </c:pt>
                <c:pt idx="1285">
                  <c:v>138.31290127346199</c:v>
                </c:pt>
                <c:pt idx="1286">
                  <c:v>139.025347669171</c:v>
                </c:pt>
                <c:pt idx="1287">
                  <c:v>140.869276861522</c:v>
                </c:pt>
                <c:pt idx="1288">
                  <c:v>144.529401873202</c:v>
                </c:pt>
                <c:pt idx="1289">
                  <c:v>143.00575232562801</c:v>
                </c:pt>
                <c:pt idx="1290">
                  <c:v>143.24823385316299</c:v>
                </c:pt>
                <c:pt idx="1291">
                  <c:v>145.54836044084701</c:v>
                </c:pt>
                <c:pt idx="1292">
                  <c:v>147.03041689706799</c:v>
                </c:pt>
                <c:pt idx="1293">
                  <c:v>147.364875469373</c:v>
                </c:pt>
                <c:pt idx="1294">
                  <c:v>147.02258100805199</c:v>
                </c:pt>
                <c:pt idx="1295">
                  <c:v>149.10731206373401</c:v>
                </c:pt>
                <c:pt idx="1296">
                  <c:v>147.347851199974</c:v>
                </c:pt>
                <c:pt idx="1297">
                  <c:v>148.201612370791</c:v>
                </c:pt>
                <c:pt idx="1298">
                  <c:v>148.049084128251</c:v>
                </c:pt>
                <c:pt idx="1299">
                  <c:v>147.492066066973</c:v>
                </c:pt>
                <c:pt idx="1300">
                  <c:v>148.74451255910799</c:v>
                </c:pt>
                <c:pt idx="1301">
                  <c:v>149.26748241340599</c:v>
                </c:pt>
                <c:pt idx="1302">
                  <c:v>149.00720779348501</c:v>
                </c:pt>
                <c:pt idx="1303">
                  <c:v>149.08361791480399</c:v>
                </c:pt>
                <c:pt idx="1304">
                  <c:v>148.53424162883999</c:v>
                </c:pt>
                <c:pt idx="1305">
                  <c:v>149.74828479888501</c:v>
                </c:pt>
                <c:pt idx="1306">
                  <c:v>149.56819241065099</c:v>
                </c:pt>
                <c:pt idx="1307">
                  <c:v>150.99657028961099</c:v>
                </c:pt>
                <c:pt idx="1308">
                  <c:v>149.408216506499</c:v>
                </c:pt>
                <c:pt idx="1309">
                  <c:v>149.359661867336</c:v>
                </c:pt>
                <c:pt idx="1310">
                  <c:v>151.133726386039</c:v>
                </c:pt>
                <c:pt idx="1311">
                  <c:v>151.200851236033</c:v>
                </c:pt>
                <c:pt idx="1312">
                  <c:v>149.65833980934801</c:v>
                </c:pt>
                <c:pt idx="1313">
                  <c:v>151.29409084941301</c:v>
                </c:pt>
                <c:pt idx="1314">
                  <c:v>152.931485053671</c:v>
                </c:pt>
                <c:pt idx="1315">
                  <c:v>154.37282342338199</c:v>
                </c:pt>
                <c:pt idx="1316">
                  <c:v>154.36537576177</c:v>
                </c:pt>
                <c:pt idx="1317">
                  <c:v>154.59857234979799</c:v>
                </c:pt>
                <c:pt idx="1318">
                  <c:v>158.03141045726801</c:v>
                </c:pt>
                <c:pt idx="1319">
                  <c:v>156.106655305739</c:v>
                </c:pt>
                <c:pt idx="1320">
                  <c:v>152.49255880054901</c:v>
                </c:pt>
                <c:pt idx="1321">
                  <c:v>154.204428293653</c:v>
                </c:pt>
                <c:pt idx="1322">
                  <c:v>157.84839508168099</c:v>
                </c:pt>
                <c:pt idx="1323">
                  <c:v>158.12434214327101</c:v>
                </c:pt>
                <c:pt idx="1324">
                  <c:v>157.48105431188199</c:v>
                </c:pt>
                <c:pt idx="1325">
                  <c:v>160.385401772276</c:v>
                </c:pt>
                <c:pt idx="1326">
                  <c:v>158.962439499694</c:v>
                </c:pt>
                <c:pt idx="1327">
                  <c:v>159.148821835512</c:v>
                </c:pt>
                <c:pt idx="1328">
                  <c:v>158.923267022798</c:v>
                </c:pt>
                <c:pt idx="1329">
                  <c:v>160.24147824174</c:v>
                </c:pt>
                <c:pt idx="1330">
                  <c:v>159.589382957369</c:v>
                </c:pt>
                <c:pt idx="1331">
                  <c:v>158.76087050419099</c:v>
                </c:pt>
                <c:pt idx="1332">
                  <c:v>156.29138585008801</c:v>
                </c:pt>
                <c:pt idx="1333">
                  <c:v>157.42031663223099</c:v>
                </c:pt>
                <c:pt idx="1334">
                  <c:v>155.13749735495099</c:v>
                </c:pt>
                <c:pt idx="1335">
                  <c:v>155.602918967042</c:v>
                </c:pt>
                <c:pt idx="1336">
                  <c:v>156.57699811494999</c:v>
                </c:pt>
                <c:pt idx="1337">
                  <c:v>159.39139195853099</c:v>
                </c:pt>
                <c:pt idx="1338">
                  <c:v>156.59199032911499</c:v>
                </c:pt>
                <c:pt idx="1339">
                  <c:v>154.674973843842</c:v>
                </c:pt>
                <c:pt idx="1340">
                  <c:v>152.04647655409499</c:v>
                </c:pt>
                <c:pt idx="1341">
                  <c:v>150.72961716288401</c:v>
                </c:pt>
                <c:pt idx="1342">
                  <c:v>150.127914127389</c:v>
                </c:pt>
                <c:pt idx="1343">
                  <c:v>148.12752597298501</c:v>
                </c:pt>
                <c:pt idx="1344">
                  <c:v>149.42910181356899</c:v>
                </c:pt>
                <c:pt idx="1345">
                  <c:v>148.033800577623</c:v>
                </c:pt>
                <c:pt idx="1346">
                  <c:v>149.10111933891</c:v>
                </c:pt>
                <c:pt idx="1347">
                  <c:v>152.22066722215001</c:v>
                </c:pt>
                <c:pt idx="1348">
                  <c:v>148.71887528224801</c:v>
                </c:pt>
                <c:pt idx="1349">
                  <c:v>148.21592468927199</c:v>
                </c:pt>
                <c:pt idx="1350">
                  <c:v>148.95729303113399</c:v>
                </c:pt>
                <c:pt idx="1351">
                  <c:v>151.083948332825</c:v>
                </c:pt>
                <c:pt idx="1352">
                  <c:v>155.28801676953901</c:v>
                </c:pt>
                <c:pt idx="1353">
                  <c:v>153.380745123927</c:v>
                </c:pt>
                <c:pt idx="1354">
                  <c:v>152.245671721523</c:v>
                </c:pt>
                <c:pt idx="1355">
                  <c:v>152.05555443898601</c:v>
                </c:pt>
                <c:pt idx="1356">
                  <c:v>152.02447069664601</c:v>
                </c:pt>
                <c:pt idx="1357">
                  <c:v>154.43068158387601</c:v>
                </c:pt>
                <c:pt idx="1358">
                  <c:v>155.90703574271299</c:v>
                </c:pt>
                <c:pt idx="1359">
                  <c:v>156.59615863052599</c:v>
                </c:pt>
                <c:pt idx="1360">
                  <c:v>156.458409574808</c:v>
                </c:pt>
                <c:pt idx="1361">
                  <c:v>156.390810224652</c:v>
                </c:pt>
                <c:pt idx="1362">
                  <c:v>155.980866308614</c:v>
                </c:pt>
                <c:pt idx="1363">
                  <c:v>159.11559720153801</c:v>
                </c:pt>
                <c:pt idx="1364">
                  <c:v>158.601360141105</c:v>
                </c:pt>
                <c:pt idx="1365">
                  <c:v>156.51620933528201</c:v>
                </c:pt>
                <c:pt idx="1366">
                  <c:v>155.68833928232101</c:v>
                </c:pt>
                <c:pt idx="1367">
                  <c:v>157.021578551804</c:v>
                </c:pt>
                <c:pt idx="1368">
                  <c:v>156.294321114718</c:v>
                </c:pt>
                <c:pt idx="1369">
                  <c:v>156.882144190969</c:v>
                </c:pt>
                <c:pt idx="1370">
                  <c:v>156.05595911130499</c:v>
                </c:pt>
                <c:pt idx="1371">
                  <c:v>159.13475373529499</c:v>
                </c:pt>
                <c:pt idx="1372">
                  <c:v>158.702970534591</c:v>
                </c:pt>
                <c:pt idx="1373">
                  <c:v>160.640949308779</c:v>
                </c:pt>
                <c:pt idx="1374">
                  <c:v>160.04501161614499</c:v>
                </c:pt>
                <c:pt idx="1375">
                  <c:v>158.11845137309501</c:v>
                </c:pt>
                <c:pt idx="1376">
                  <c:v>158.18973125176899</c:v>
                </c:pt>
                <c:pt idx="1377">
                  <c:v>155.466451061757</c:v>
                </c:pt>
                <c:pt idx="1378">
                  <c:v>152.99113370568</c:v>
                </c:pt>
                <c:pt idx="1379">
                  <c:v>151.42789159924999</c:v>
                </c:pt>
                <c:pt idx="1380">
                  <c:v>150.16985728704199</c:v>
                </c:pt>
                <c:pt idx="1381">
                  <c:v>145.97184187964999</c:v>
                </c:pt>
                <c:pt idx="1382">
                  <c:v>143.75530496571599</c:v>
                </c:pt>
                <c:pt idx="1383">
                  <c:v>134.61984462336201</c:v>
                </c:pt>
                <c:pt idx="1384">
                  <c:v>135.95314992468599</c:v>
                </c:pt>
                <c:pt idx="1385">
                  <c:v>123.160184276086</c:v>
                </c:pt>
                <c:pt idx="1386">
                  <c:v>128.24242907369799</c:v>
                </c:pt>
                <c:pt idx="1387">
                  <c:v>125.257308745053</c:v>
                </c:pt>
                <c:pt idx="1388">
                  <c:v>131.78744034641201</c:v>
                </c:pt>
                <c:pt idx="1389">
                  <c:v>134.091974808315</c:v>
                </c:pt>
                <c:pt idx="1390">
                  <c:v>131.054394671003</c:v>
                </c:pt>
                <c:pt idx="1391">
                  <c:v>130.87276861861301</c:v>
                </c:pt>
                <c:pt idx="1392">
                  <c:v>131.55133868921899</c:v>
                </c:pt>
                <c:pt idx="1393">
                  <c:v>126.699030696712</c:v>
                </c:pt>
                <c:pt idx="1394">
                  <c:v>123.317777393067</c:v>
                </c:pt>
                <c:pt idx="1395">
                  <c:v>123.58722280700199</c:v>
                </c:pt>
                <c:pt idx="1396">
                  <c:v>128.24336081946799</c:v>
                </c:pt>
                <c:pt idx="1397">
                  <c:v>130.186394513549</c:v>
                </c:pt>
                <c:pt idx="1398">
                  <c:v>129.125528290809</c:v>
                </c:pt>
                <c:pt idx="1399">
                  <c:v>131.99223395209799</c:v>
                </c:pt>
                <c:pt idx="1400">
                  <c:v>133.66214170372501</c:v>
                </c:pt>
                <c:pt idx="1401">
                  <c:v>134.87692018311</c:v>
                </c:pt>
                <c:pt idx="1402">
                  <c:v>135.758155908681</c:v>
                </c:pt>
                <c:pt idx="1403">
                  <c:v>134.903880419508</c:v>
                </c:pt>
                <c:pt idx="1404">
                  <c:v>131.520875778907</c:v>
                </c:pt>
                <c:pt idx="1405">
                  <c:v>130.224396667321</c:v>
                </c:pt>
                <c:pt idx="1406">
                  <c:v>134.283354659461</c:v>
                </c:pt>
                <c:pt idx="1407">
                  <c:v>133.04454291285001</c:v>
                </c:pt>
                <c:pt idx="1408">
                  <c:v>129.237870019746</c:v>
                </c:pt>
                <c:pt idx="1409">
                  <c:v>128.775379690466</c:v>
                </c:pt>
                <c:pt idx="1410">
                  <c:v>130.8091603789</c:v>
                </c:pt>
                <c:pt idx="1411">
                  <c:v>132.12042796821899</c:v>
                </c:pt>
                <c:pt idx="1412">
                  <c:v>134.0985368469</c:v>
                </c:pt>
                <c:pt idx="1413">
                  <c:v>137.469679978941</c:v>
                </c:pt>
                <c:pt idx="1414">
                  <c:v>135.73437415972199</c:v>
                </c:pt>
                <c:pt idx="1415">
                  <c:v>137.300105898813</c:v>
                </c:pt>
                <c:pt idx="1416">
                  <c:v>132.84608570930899</c:v>
                </c:pt>
                <c:pt idx="1417">
                  <c:v>125.76601306724901</c:v>
                </c:pt>
                <c:pt idx="1418">
                  <c:v>126.533430472475</c:v>
                </c:pt>
                <c:pt idx="1419">
                  <c:v>127.02950346766799</c:v>
                </c:pt>
                <c:pt idx="1420">
                  <c:v>129.43444017264801</c:v>
                </c:pt>
                <c:pt idx="1421">
                  <c:v>122.468030891792</c:v>
                </c:pt>
                <c:pt idx="1422">
                  <c:v>121.63819182907299</c:v>
                </c:pt>
                <c:pt idx="1423">
                  <c:v>120.176757548014</c:v>
                </c:pt>
                <c:pt idx="1424">
                  <c:v>115.710016108749</c:v>
                </c:pt>
                <c:pt idx="1425">
                  <c:v>118.878786913196</c:v>
                </c:pt>
                <c:pt idx="1426">
                  <c:v>120.470089565488</c:v>
                </c:pt>
                <c:pt idx="1427">
                  <c:v>123.93623227514099</c:v>
                </c:pt>
                <c:pt idx="1428">
                  <c:v>123.62906575752901</c:v>
                </c:pt>
                <c:pt idx="1429">
                  <c:v>128.392850933707</c:v>
                </c:pt>
                <c:pt idx="1430">
                  <c:v>129.696047374839</c:v>
                </c:pt>
                <c:pt idx="1431">
                  <c:v>133.02633936123399</c:v>
                </c:pt>
                <c:pt idx="1432">
                  <c:v>133.49151575960499</c:v>
                </c:pt>
                <c:pt idx="1433">
                  <c:v>135.27445177222</c:v>
                </c:pt>
                <c:pt idx="1434">
                  <c:v>132.88256481711099</c:v>
                </c:pt>
                <c:pt idx="1435">
                  <c:v>134.45973267370999</c:v>
                </c:pt>
                <c:pt idx="1436">
                  <c:v>133.15600797785399</c:v>
                </c:pt>
                <c:pt idx="1437">
                  <c:v>134.24699732897199</c:v>
                </c:pt>
                <c:pt idx="1438">
                  <c:v>137.738811160951</c:v>
                </c:pt>
                <c:pt idx="1439">
                  <c:v>140.66135122295799</c:v>
                </c:pt>
                <c:pt idx="1440">
                  <c:v>136.40951555189301</c:v>
                </c:pt>
                <c:pt idx="1441">
                  <c:v>136.631060008704</c:v>
                </c:pt>
                <c:pt idx="1442">
                  <c:v>128.52730304285501</c:v>
                </c:pt>
                <c:pt idx="1443">
                  <c:v>128.156429735496</c:v>
                </c:pt>
                <c:pt idx="1444">
                  <c:v>124.305278922791</c:v>
                </c:pt>
                <c:pt idx="1445">
                  <c:v>122.04845727703901</c:v>
                </c:pt>
                <c:pt idx="1446">
                  <c:v>124.826009335422</c:v>
                </c:pt>
                <c:pt idx="1447">
                  <c:v>139.44440696556799</c:v>
                </c:pt>
                <c:pt idx="1448">
                  <c:v>139.395692058169</c:v>
                </c:pt>
                <c:pt idx="1449">
                  <c:v>139.76679365651401</c:v>
                </c:pt>
                <c:pt idx="1450">
                  <c:v>140.45939698641399</c:v>
                </c:pt>
                <c:pt idx="1451">
                  <c:v>137.394923971818</c:v>
                </c:pt>
                <c:pt idx="1452">
                  <c:v>136.84750906379</c:v>
                </c:pt>
                <c:pt idx="1453">
                  <c:v>136.448794542462</c:v>
                </c:pt>
                <c:pt idx="1454">
                  <c:v>135.59282777544399</c:v>
                </c:pt>
                <c:pt idx="1455">
                  <c:v>135.19779676899901</c:v>
                </c:pt>
                <c:pt idx="1456">
                  <c:v>133.93703325132199</c:v>
                </c:pt>
                <c:pt idx="1457">
                  <c:v>131.650200631774</c:v>
                </c:pt>
                <c:pt idx="1458">
                  <c:v>130.662095192755</c:v>
                </c:pt>
                <c:pt idx="1459">
                  <c:v>127.584472219162</c:v>
                </c:pt>
                <c:pt idx="1460">
                  <c:v>128.811512379969</c:v>
                </c:pt>
                <c:pt idx="1461">
                  <c:v>125.67123978971399</c:v>
                </c:pt>
                <c:pt idx="1462">
                  <c:v>124.629622346218</c:v>
                </c:pt>
                <c:pt idx="1463">
                  <c:v>129.36379605782599</c:v>
                </c:pt>
                <c:pt idx="1464">
                  <c:v>128.83511328795799</c:v>
                </c:pt>
                <c:pt idx="1465">
                  <c:v>135.14349968243801</c:v>
                </c:pt>
                <c:pt idx="1466">
                  <c:v>132.64350300891601</c:v>
                </c:pt>
                <c:pt idx="1467">
                  <c:v>132.80870836938399</c:v>
                </c:pt>
                <c:pt idx="1468">
                  <c:v>132.68810602401399</c:v>
                </c:pt>
                <c:pt idx="1469">
                  <c:v>130.96804858268399</c:v>
                </c:pt>
                <c:pt idx="1470">
                  <c:v>132.86757459385501</c:v>
                </c:pt>
                <c:pt idx="1471">
                  <c:v>129.69890399853301</c:v>
                </c:pt>
                <c:pt idx="1472">
                  <c:v>127.50387554642499</c:v>
                </c:pt>
                <c:pt idx="1473">
                  <c:v>126.852719971463</c:v>
                </c:pt>
                <c:pt idx="1474">
                  <c:v>125.058904964257</c:v>
                </c:pt>
                <c:pt idx="1475">
                  <c:v>125.852678364767</c:v>
                </c:pt>
                <c:pt idx="1476">
                  <c:v>125.781647681633</c:v>
                </c:pt>
                <c:pt idx="1477">
                  <c:v>127.062528347029</c:v>
                </c:pt>
                <c:pt idx="1478">
                  <c:v>125.896338684092</c:v>
                </c:pt>
                <c:pt idx="1479">
                  <c:v>128.22874190088299</c:v>
                </c:pt>
                <c:pt idx="1480">
                  <c:v>130.24675790216301</c:v>
                </c:pt>
                <c:pt idx="1481">
                  <c:v>129.944959209095</c:v>
                </c:pt>
                <c:pt idx="1482">
                  <c:v>133.129212655147</c:v>
                </c:pt>
                <c:pt idx="1483">
                  <c:v>133.49417096959499</c:v>
                </c:pt>
                <c:pt idx="1484">
                  <c:v>131.85893026606601</c:v>
                </c:pt>
                <c:pt idx="1485">
                  <c:v>133.302747650252</c:v>
                </c:pt>
                <c:pt idx="1486">
                  <c:v>132.28369285530201</c:v>
                </c:pt>
                <c:pt idx="1487">
                  <c:v>133.04605401336201</c:v>
                </c:pt>
                <c:pt idx="1488">
                  <c:v>132.51086893220099</c:v>
                </c:pt>
                <c:pt idx="1489">
                  <c:v>132.5413461107</c:v>
                </c:pt>
                <c:pt idx="1490">
                  <c:v>131.87878560914999</c:v>
                </c:pt>
                <c:pt idx="1491">
                  <c:v>131.69788889337099</c:v>
                </c:pt>
                <c:pt idx="1492">
                  <c:v>133.25738045762299</c:v>
                </c:pt>
                <c:pt idx="1493">
                  <c:v>132.688433196852</c:v>
                </c:pt>
                <c:pt idx="1494">
                  <c:v>133.26368666430301</c:v>
                </c:pt>
                <c:pt idx="1495">
                  <c:v>132.30786382712</c:v>
                </c:pt>
                <c:pt idx="1496">
                  <c:v>135.33754901175999</c:v>
                </c:pt>
                <c:pt idx="1497">
                  <c:v>135.66776230081001</c:v>
                </c:pt>
                <c:pt idx="1498">
                  <c:v>137.25456582885201</c:v>
                </c:pt>
                <c:pt idx="1499">
                  <c:v>138.16621966926499</c:v>
                </c:pt>
                <c:pt idx="1500">
                  <c:v>137.094627088349</c:v>
                </c:pt>
                <c:pt idx="1501">
                  <c:v>137.49536205127001</c:v>
                </c:pt>
                <c:pt idx="1502">
                  <c:v>139.44297550144699</c:v>
                </c:pt>
                <c:pt idx="1503">
                  <c:v>137.78871995057199</c:v>
                </c:pt>
                <c:pt idx="1504">
                  <c:v>137.490086472212</c:v>
                </c:pt>
                <c:pt idx="1505">
                  <c:v>136.028428877441</c:v>
                </c:pt>
                <c:pt idx="1506">
                  <c:v>135.74140107573601</c:v>
                </c:pt>
                <c:pt idx="1507">
                  <c:v>138.503913801756</c:v>
                </c:pt>
                <c:pt idx="1508">
                  <c:v>138.998118991772</c:v>
                </c:pt>
                <c:pt idx="1509">
                  <c:v>137.208190904063</c:v>
                </c:pt>
                <c:pt idx="1510">
                  <c:v>136.93478357969599</c:v>
                </c:pt>
                <c:pt idx="1511">
                  <c:v>136.24078628114199</c:v>
                </c:pt>
                <c:pt idx="1512">
                  <c:v>135.440514551159</c:v>
                </c:pt>
                <c:pt idx="1513">
                  <c:v>136.408015069567</c:v>
                </c:pt>
                <c:pt idx="1514">
                  <c:v>134.50883846305999</c:v>
                </c:pt>
                <c:pt idx="1515">
                  <c:v>131.48231849312799</c:v>
                </c:pt>
                <c:pt idx="1516">
                  <c:v>131.748292755888</c:v>
                </c:pt>
                <c:pt idx="1517">
                  <c:v>134.10580267208601</c:v>
                </c:pt>
                <c:pt idx="1518">
                  <c:v>138.29836895945201</c:v>
                </c:pt>
                <c:pt idx="1519">
                  <c:v>136.99027189393399</c:v>
                </c:pt>
                <c:pt idx="1520">
                  <c:v>137.05232921493999</c:v>
                </c:pt>
                <c:pt idx="1521">
                  <c:v>137.43512840360901</c:v>
                </c:pt>
                <c:pt idx="1522">
                  <c:v>138.70552958363899</c:v>
                </c:pt>
                <c:pt idx="1523">
                  <c:v>137.40155735133601</c:v>
                </c:pt>
                <c:pt idx="1524">
                  <c:v>138.44588575029499</c:v>
                </c:pt>
                <c:pt idx="1525">
                  <c:v>139.153646539872</c:v>
                </c:pt>
                <c:pt idx="1526">
                  <c:v>139.251480509353</c:v>
                </c:pt>
                <c:pt idx="1527">
                  <c:v>139.754126161317</c:v>
                </c:pt>
                <c:pt idx="1528">
                  <c:v>138.858178608038</c:v>
                </c:pt>
                <c:pt idx="1529">
                  <c:v>139.509157323849</c:v>
                </c:pt>
                <c:pt idx="1530">
                  <c:v>137.15572479084901</c:v>
                </c:pt>
                <c:pt idx="1531">
                  <c:v>137.383955718105</c:v>
                </c:pt>
                <c:pt idx="1532">
                  <c:v>138.54702794816799</c:v>
                </c:pt>
                <c:pt idx="1533">
                  <c:v>139.691109221804</c:v>
                </c:pt>
                <c:pt idx="1534">
                  <c:v>140.09817428232199</c:v>
                </c:pt>
                <c:pt idx="1535">
                  <c:v>144.246762700256</c:v>
                </c:pt>
                <c:pt idx="1536">
                  <c:v>145.24476395626101</c:v>
                </c:pt>
                <c:pt idx="1537">
                  <c:v>147.37111630785</c:v>
                </c:pt>
                <c:pt idx="1538">
                  <c:v>147.54256516134001</c:v>
                </c:pt>
                <c:pt idx="1539">
                  <c:v>146.33134410588701</c:v>
                </c:pt>
                <c:pt idx="1540">
                  <c:v>145.16318211500899</c:v>
                </c:pt>
                <c:pt idx="1541">
                  <c:v>145.49276262657199</c:v>
                </c:pt>
                <c:pt idx="1542">
                  <c:v>145.327961088969</c:v>
                </c:pt>
                <c:pt idx="1543">
                  <c:v>145.84314250426701</c:v>
                </c:pt>
                <c:pt idx="1544">
                  <c:v>146.644868262015</c:v>
                </c:pt>
                <c:pt idx="1545">
                  <c:v>147.192025015409</c:v>
                </c:pt>
                <c:pt idx="1546">
                  <c:v>146.352188931125</c:v>
                </c:pt>
                <c:pt idx="1547">
                  <c:v>146.06815379861499</c:v>
                </c:pt>
                <c:pt idx="1548">
                  <c:v>146.14927706698401</c:v>
                </c:pt>
                <c:pt idx="1549">
                  <c:v>156.25893800274099</c:v>
                </c:pt>
                <c:pt idx="1550">
                  <c:v>155.200294630754</c:v>
                </c:pt>
                <c:pt idx="1551">
                  <c:v>156.32655991653999</c:v>
                </c:pt>
                <c:pt idx="1552">
                  <c:v>159.41657829432901</c:v>
                </c:pt>
                <c:pt idx="1553">
                  <c:v>155.89127039192201</c:v>
                </c:pt>
                <c:pt idx="1554">
                  <c:v>152.540525125876</c:v>
                </c:pt>
                <c:pt idx="1555">
                  <c:v>154.16235837941201</c:v>
                </c:pt>
                <c:pt idx="1556">
                  <c:v>157.33482364874601</c:v>
                </c:pt>
                <c:pt idx="1557">
                  <c:v>159.419018486065</c:v>
                </c:pt>
                <c:pt idx="1558">
                  <c:v>157.620113386226</c:v>
                </c:pt>
                <c:pt idx="1559">
                  <c:v>157.13325797142599</c:v>
                </c:pt>
                <c:pt idx="1560">
                  <c:v>154.84375720097501</c:v>
                </c:pt>
                <c:pt idx="1561">
                  <c:v>155.39212243659699</c:v>
                </c:pt>
                <c:pt idx="1562">
                  <c:v>156.69929173816399</c:v>
                </c:pt>
                <c:pt idx="1563">
                  <c:v>153.564936795367</c:v>
                </c:pt>
                <c:pt idx="1564">
                  <c:v>152.50866459690999</c:v>
                </c:pt>
                <c:pt idx="1565">
                  <c:v>157.13216429832801</c:v>
                </c:pt>
                <c:pt idx="1566">
                  <c:v>157.59452588210999</c:v>
                </c:pt>
                <c:pt idx="1567">
                  <c:v>157.253952562281</c:v>
                </c:pt>
                <c:pt idx="1568">
                  <c:v>157.51586536912001</c:v>
                </c:pt>
                <c:pt idx="1569">
                  <c:v>150.646061998237</c:v>
                </c:pt>
                <c:pt idx="1570">
                  <c:v>151.62978577668201</c:v>
                </c:pt>
                <c:pt idx="1571">
                  <c:v>154.04832703172201</c:v>
                </c:pt>
                <c:pt idx="1572">
                  <c:v>147.770972947747</c:v>
                </c:pt>
                <c:pt idx="1573">
                  <c:v>147.655480272289</c:v>
                </c:pt>
                <c:pt idx="1574">
                  <c:v>144.25428601643901</c:v>
                </c:pt>
                <c:pt idx="1575">
                  <c:v>148.47045487088499</c:v>
                </c:pt>
                <c:pt idx="1576">
                  <c:v>146.388768911689</c:v>
                </c:pt>
                <c:pt idx="1577">
                  <c:v>142.91879005073699</c:v>
                </c:pt>
                <c:pt idx="1578">
                  <c:v>144.03394838276401</c:v>
                </c:pt>
                <c:pt idx="1579">
                  <c:v>136.239536985265</c:v>
                </c:pt>
                <c:pt idx="1580">
                  <c:v>137.02529796942599</c:v>
                </c:pt>
                <c:pt idx="1581">
                  <c:v>131.47354156743</c:v>
                </c:pt>
                <c:pt idx="1582">
                  <c:v>128.41429004550901</c:v>
                </c:pt>
                <c:pt idx="1583">
                  <c:v>128.67255384656801</c:v>
                </c:pt>
                <c:pt idx="1584">
                  <c:v>128.211423972294</c:v>
                </c:pt>
                <c:pt idx="1585">
                  <c:v>127.55851241492</c:v>
                </c:pt>
                <c:pt idx="1586">
                  <c:v>128.57542001368799</c:v>
                </c:pt>
                <c:pt idx="1587">
                  <c:v>128.015947492489</c:v>
                </c:pt>
                <c:pt idx="1588">
                  <c:v>129.69317913750399</c:v>
                </c:pt>
                <c:pt idx="1589">
                  <c:v>128.02217439459599</c:v>
                </c:pt>
                <c:pt idx="1590">
                  <c:v>126.707592272338</c:v>
                </c:pt>
                <c:pt idx="1591">
                  <c:v>121.680893193527</c:v>
                </c:pt>
                <c:pt idx="1592">
                  <c:v>122.828164236424</c:v>
                </c:pt>
                <c:pt idx="1593">
                  <c:v>124.799283362739</c:v>
                </c:pt>
                <c:pt idx="1594">
                  <c:v>127.25360922989201</c:v>
                </c:pt>
                <c:pt idx="1595">
                  <c:v>126.921611422056</c:v>
                </c:pt>
                <c:pt idx="1596">
                  <c:v>126.11010200190501</c:v>
                </c:pt>
                <c:pt idx="1597">
                  <c:v>125.538313712901</c:v>
                </c:pt>
                <c:pt idx="1598">
                  <c:v>126.386793663747</c:v>
                </c:pt>
                <c:pt idx="1599">
                  <c:v>124.257053115557</c:v>
                </c:pt>
                <c:pt idx="1600">
                  <c:v>124.35541865794499</c:v>
                </c:pt>
                <c:pt idx="1601">
                  <c:v>125.915834004327</c:v>
                </c:pt>
                <c:pt idx="1602">
                  <c:v>125.921110578841</c:v>
                </c:pt>
                <c:pt idx="1603">
                  <c:v>127.84587103946301</c:v>
                </c:pt>
                <c:pt idx="1604">
                  <c:v>128.47097157833201</c:v>
                </c:pt>
                <c:pt idx="1605">
                  <c:v>124.324821361224</c:v>
                </c:pt>
                <c:pt idx="1606">
                  <c:v>124.874688738263</c:v>
                </c:pt>
                <c:pt idx="1607">
                  <c:v>122.223746595465</c:v>
                </c:pt>
                <c:pt idx="1608">
                  <c:v>122.292536177841</c:v>
                </c:pt>
                <c:pt idx="1609">
                  <c:v>122.605980033942</c:v>
                </c:pt>
                <c:pt idx="1610">
                  <c:v>121.78140394118699</c:v>
                </c:pt>
                <c:pt idx="1611">
                  <c:v>125.700881449748</c:v>
                </c:pt>
                <c:pt idx="1612">
                  <c:v>125.256654731195</c:v>
                </c:pt>
                <c:pt idx="1613">
                  <c:v>126.545226281013</c:v>
                </c:pt>
                <c:pt idx="1614">
                  <c:v>128.98148331477699</c:v>
                </c:pt>
                <c:pt idx="1615">
                  <c:v>127.218095381507</c:v>
                </c:pt>
                <c:pt idx="1616">
                  <c:v>123.45167437020901</c:v>
                </c:pt>
                <c:pt idx="1617">
                  <c:v>120.717900094827</c:v>
                </c:pt>
                <c:pt idx="1618">
                  <c:v>118.498480011735</c:v>
                </c:pt>
                <c:pt idx="1619">
                  <c:v>117.704493252061</c:v>
                </c:pt>
                <c:pt idx="1620">
                  <c:v>119.142449729719</c:v>
                </c:pt>
                <c:pt idx="1621">
                  <c:v>120.625584927215</c:v>
                </c:pt>
                <c:pt idx="1622">
                  <c:v>122.290845895451</c:v>
                </c:pt>
                <c:pt idx="1623">
                  <c:v>123.470908217629</c:v>
                </c:pt>
                <c:pt idx="1624">
                  <c:v>127.65811563954399</c:v>
                </c:pt>
                <c:pt idx="1625">
                  <c:v>123.000918794901</c:v>
                </c:pt>
                <c:pt idx="1626">
                  <c:v>120.339241003014</c:v>
                </c:pt>
                <c:pt idx="1627">
                  <c:v>120.505087768244</c:v>
                </c:pt>
                <c:pt idx="1628">
                  <c:v>120.105589823923</c:v>
                </c:pt>
                <c:pt idx="1629">
                  <c:v>123.611077224167</c:v>
                </c:pt>
                <c:pt idx="1630">
                  <c:v>126.443877692161</c:v>
                </c:pt>
                <c:pt idx="1631">
                  <c:v>123.124540686747</c:v>
                </c:pt>
                <c:pt idx="1632">
                  <c:v>121.09744680057599</c:v>
                </c:pt>
                <c:pt idx="1633">
                  <c:v>118.36116829252801</c:v>
                </c:pt>
                <c:pt idx="1634">
                  <c:v>115.94369516057699</c:v>
                </c:pt>
                <c:pt idx="1635">
                  <c:v>120.449355567561</c:v>
                </c:pt>
                <c:pt idx="1636">
                  <c:v>123.04796996537399</c:v>
                </c:pt>
                <c:pt idx="1637">
                  <c:v>125.606596608742</c:v>
                </c:pt>
                <c:pt idx="1638">
                  <c:v>126.09814227513</c:v>
                </c:pt>
                <c:pt idx="1639">
                  <c:v>128.033638053022</c:v>
                </c:pt>
                <c:pt idx="1640">
                  <c:v>128.11271333888001</c:v>
                </c:pt>
                <c:pt idx="1641">
                  <c:v>125.99687896357899</c:v>
                </c:pt>
                <c:pt idx="1642">
                  <c:v>134.034409643374</c:v>
                </c:pt>
                <c:pt idx="1643">
                  <c:v>135.24345629354599</c:v>
                </c:pt>
                <c:pt idx="1644">
                  <c:v>135.435600322223</c:v>
                </c:pt>
                <c:pt idx="1645">
                  <c:v>136.04924815267</c:v>
                </c:pt>
                <c:pt idx="1646">
                  <c:v>135.25043476408999</c:v>
                </c:pt>
                <c:pt idx="1647">
                  <c:v>134.45868545517399</c:v>
                </c:pt>
                <c:pt idx="1648">
                  <c:v>133.307693070108</c:v>
                </c:pt>
                <c:pt idx="1649">
                  <c:v>131.678929791499</c:v>
                </c:pt>
                <c:pt idx="1650">
                  <c:v>132.68983844732799</c:v>
                </c:pt>
                <c:pt idx="1651">
                  <c:v>132.092202840483</c:v>
                </c:pt>
                <c:pt idx="1652">
                  <c:v>132.34213368872099</c:v>
                </c:pt>
                <c:pt idx="1653">
                  <c:v>132.59403387853499</c:v>
                </c:pt>
                <c:pt idx="1654">
                  <c:v>131.92259956034499</c:v>
                </c:pt>
                <c:pt idx="1655">
                  <c:v>132.157503021678</c:v>
                </c:pt>
                <c:pt idx="1656">
                  <c:v>131.171639678872</c:v>
                </c:pt>
                <c:pt idx="1657">
                  <c:v>130.94773931217301</c:v>
                </c:pt>
                <c:pt idx="1658">
                  <c:v>134.42495944375699</c:v>
                </c:pt>
                <c:pt idx="1659">
                  <c:v>135.233705481154</c:v>
                </c:pt>
                <c:pt idx="1660">
                  <c:v>134.657090895061</c:v>
                </c:pt>
                <c:pt idx="1661">
                  <c:v>133.85630783308699</c:v>
                </c:pt>
                <c:pt idx="1662">
                  <c:v>132.47667339789899</c:v>
                </c:pt>
                <c:pt idx="1663">
                  <c:v>135.463065254247</c:v>
                </c:pt>
                <c:pt idx="1664">
                  <c:v>136.42119621948399</c:v>
                </c:pt>
                <c:pt idx="1665">
                  <c:v>135.642954237867</c:v>
                </c:pt>
                <c:pt idx="1666">
                  <c:v>136.07223884681599</c:v>
                </c:pt>
                <c:pt idx="1667">
                  <c:v>136.103278125505</c:v>
                </c:pt>
                <c:pt idx="1668">
                  <c:v>136.12054229953</c:v>
                </c:pt>
                <c:pt idx="1669">
                  <c:v>136.86801277982201</c:v>
                </c:pt>
                <c:pt idx="1670">
                  <c:v>135.75347328891399</c:v>
                </c:pt>
                <c:pt idx="1671">
                  <c:v>135.23237389433999</c:v>
                </c:pt>
                <c:pt idx="1672">
                  <c:v>134.319582248996</c:v>
                </c:pt>
                <c:pt idx="1673">
                  <c:v>136.777624481044</c:v>
                </c:pt>
                <c:pt idx="1674">
                  <c:v>135.976390146189</c:v>
                </c:pt>
                <c:pt idx="1675">
                  <c:v>138.913451572203</c:v>
                </c:pt>
                <c:pt idx="1676">
                  <c:v>137.62419714033601</c:v>
                </c:pt>
                <c:pt idx="1677">
                  <c:v>138.74479795602301</c:v>
                </c:pt>
                <c:pt idx="1678">
                  <c:v>139.31408400327101</c:v>
                </c:pt>
                <c:pt idx="1679">
                  <c:v>143.54017289743899</c:v>
                </c:pt>
                <c:pt idx="1680">
                  <c:v>142.64247400720399</c:v>
                </c:pt>
                <c:pt idx="1681">
                  <c:v>140.58204864156801</c:v>
                </c:pt>
                <c:pt idx="1682">
                  <c:v>140.44948922397001</c:v>
                </c:pt>
                <c:pt idx="1683">
                  <c:v>142.05807994120499</c:v>
                </c:pt>
                <c:pt idx="1684">
                  <c:v>141.289970363018</c:v>
                </c:pt>
                <c:pt idx="1685">
                  <c:v>142.356323201251</c:v>
                </c:pt>
                <c:pt idx="1686">
                  <c:v>144.30841918476301</c:v>
                </c:pt>
                <c:pt idx="1687">
                  <c:v>144.022192392421</c:v>
                </c:pt>
                <c:pt idx="1688">
                  <c:v>143.35347168424099</c:v>
                </c:pt>
                <c:pt idx="1689">
                  <c:v>139.46161439866501</c:v>
                </c:pt>
                <c:pt idx="1690">
                  <c:v>138.59708572420399</c:v>
                </c:pt>
                <c:pt idx="1691">
                  <c:v>136.93735318056599</c:v>
                </c:pt>
                <c:pt idx="1692">
                  <c:v>135.211311064483</c:v>
                </c:pt>
                <c:pt idx="1693">
                  <c:v>135.054643388724</c:v>
                </c:pt>
                <c:pt idx="1694">
                  <c:v>133.52742447176001</c:v>
                </c:pt>
                <c:pt idx="1695">
                  <c:v>134.804693295025</c:v>
                </c:pt>
                <c:pt idx="1696">
                  <c:v>134.88594398161899</c:v>
                </c:pt>
                <c:pt idx="1697">
                  <c:v>131.62365185006001</c:v>
                </c:pt>
                <c:pt idx="1698">
                  <c:v>130.43075579171901</c:v>
                </c:pt>
                <c:pt idx="1699">
                  <c:v>131.21998892251099</c:v>
                </c:pt>
                <c:pt idx="1700">
                  <c:v>128.37937678823701</c:v>
                </c:pt>
                <c:pt idx="1701">
                  <c:v>124.897183032241</c:v>
                </c:pt>
                <c:pt idx="1702">
                  <c:v>125.303846260806</c:v>
                </c:pt>
                <c:pt idx="1703">
                  <c:v>125.324924354305</c:v>
                </c:pt>
                <c:pt idx="1704">
                  <c:v>123.882047674982</c:v>
                </c:pt>
                <c:pt idx="1705">
                  <c:v>122.324689370543</c:v>
                </c:pt>
                <c:pt idx="1706">
                  <c:v>122.403015742511</c:v>
                </c:pt>
                <c:pt idx="1707">
                  <c:v>123.50547837478599</c:v>
                </c:pt>
                <c:pt idx="1708">
                  <c:v>125.620151717875</c:v>
                </c:pt>
                <c:pt idx="1709">
                  <c:v>125.14128416487</c:v>
                </c:pt>
                <c:pt idx="1710">
                  <c:v>125.984750009474</c:v>
                </c:pt>
                <c:pt idx="1711">
                  <c:v>128.457869732988</c:v>
                </c:pt>
                <c:pt idx="1712">
                  <c:v>128.114440121283</c:v>
                </c:pt>
                <c:pt idx="1713">
                  <c:v>126.56912881183101</c:v>
                </c:pt>
                <c:pt idx="1714">
                  <c:v>124.954537492565</c:v>
                </c:pt>
                <c:pt idx="1715">
                  <c:v>124.86718002208499</c:v>
                </c:pt>
                <c:pt idx="1716">
                  <c:v>125.55397819093</c:v>
                </c:pt>
                <c:pt idx="1717">
                  <c:v>127.216816885619</c:v>
                </c:pt>
                <c:pt idx="1718">
                  <c:v>126.36738063444901</c:v>
                </c:pt>
                <c:pt idx="1719">
                  <c:v>126.828276908644</c:v>
                </c:pt>
                <c:pt idx="1720">
                  <c:v>127.653665292583</c:v>
                </c:pt>
                <c:pt idx="1721">
                  <c:v>131.015316098684</c:v>
                </c:pt>
                <c:pt idx="1722">
                  <c:v>129.59953337853199</c:v>
                </c:pt>
                <c:pt idx="1723">
                  <c:v>130.20200490519599</c:v>
                </c:pt>
                <c:pt idx="1724">
                  <c:v>129.82248076309099</c:v>
                </c:pt>
                <c:pt idx="1725">
                  <c:v>129.21997904096199</c:v>
                </c:pt>
                <c:pt idx="1726">
                  <c:v>129.91594501745601</c:v>
                </c:pt>
                <c:pt idx="1727">
                  <c:v>129.50628115605701</c:v>
                </c:pt>
                <c:pt idx="1728">
                  <c:v>131.063548542283</c:v>
                </c:pt>
                <c:pt idx="1729">
                  <c:v>130.708026808303</c:v>
                </c:pt>
                <c:pt idx="1730">
                  <c:v>130.18085115712699</c:v>
                </c:pt>
                <c:pt idx="1731">
                  <c:v>128.840439635216</c:v>
                </c:pt>
                <c:pt idx="1732">
                  <c:v>127.06919723110499</c:v>
                </c:pt>
                <c:pt idx="1733">
                  <c:v>125.237726156606</c:v>
                </c:pt>
                <c:pt idx="1734">
                  <c:v>126.37036733091399</c:v>
                </c:pt>
                <c:pt idx="1735">
                  <c:v>125.1533772826</c:v>
                </c:pt>
                <c:pt idx="1736">
                  <c:v>129.09047666530799</c:v>
                </c:pt>
                <c:pt idx="1737">
                  <c:v>132.63909248015</c:v>
                </c:pt>
                <c:pt idx="1738">
                  <c:v>135.99489034336099</c:v>
                </c:pt>
                <c:pt idx="1739">
                  <c:v>138.04336361404199</c:v>
                </c:pt>
                <c:pt idx="1740">
                  <c:v>136.13652266857599</c:v>
                </c:pt>
                <c:pt idx="1741">
                  <c:v>136.681667939471</c:v>
                </c:pt>
                <c:pt idx="1742">
                  <c:v>136.142460225131</c:v>
                </c:pt>
                <c:pt idx="1743">
                  <c:v>138.14258060217199</c:v>
                </c:pt>
                <c:pt idx="1744">
                  <c:v>137.85331369061899</c:v>
                </c:pt>
                <c:pt idx="1745">
                  <c:v>138.46484982944199</c:v>
                </c:pt>
                <c:pt idx="1746">
                  <c:v>140.44710909134599</c:v>
                </c:pt>
                <c:pt idx="1747">
                  <c:v>139.75428112046001</c:v>
                </c:pt>
                <c:pt idx="1748">
                  <c:v>140.11875730292601</c:v>
                </c:pt>
                <c:pt idx="1749">
                  <c:v>137.958982885479</c:v>
                </c:pt>
                <c:pt idx="1750">
                  <c:v>139.49841902021399</c:v>
                </c:pt>
                <c:pt idx="1751">
                  <c:v>138.82668672919701</c:v>
                </c:pt>
                <c:pt idx="1752">
                  <c:v>139.17310867827899</c:v>
                </c:pt>
                <c:pt idx="1753">
                  <c:v>140.48646738648699</c:v>
                </c:pt>
                <c:pt idx="1754">
                  <c:v>141.16130516491901</c:v>
                </c:pt>
                <c:pt idx="1755">
                  <c:v>142.25175597494601</c:v>
                </c:pt>
                <c:pt idx="1756">
                  <c:v>140.04971089319</c:v>
                </c:pt>
                <c:pt idx="1757">
                  <c:v>137.80568416086001</c:v>
                </c:pt>
                <c:pt idx="1758">
                  <c:v>140.96254998854999</c:v>
                </c:pt>
                <c:pt idx="1759">
                  <c:v>137.877964803509</c:v>
                </c:pt>
                <c:pt idx="1760">
                  <c:v>144.58331736872501</c:v>
                </c:pt>
                <c:pt idx="1761">
                  <c:v>142.39642974664599</c:v>
                </c:pt>
                <c:pt idx="1762">
                  <c:v>141.94758909471301</c:v>
                </c:pt>
                <c:pt idx="1763">
                  <c:v>140.194336219419</c:v>
                </c:pt>
                <c:pt idx="1764">
                  <c:v>139.899276424086</c:v>
                </c:pt>
                <c:pt idx="1765">
                  <c:v>150.75646159469801</c:v>
                </c:pt>
                <c:pt idx="1766">
                  <c:v>151.813765084414</c:v>
                </c:pt>
                <c:pt idx="1767">
                  <c:v>152.90728952729901</c:v>
                </c:pt>
                <c:pt idx="1768">
                  <c:v>150.82265967619699</c:v>
                </c:pt>
                <c:pt idx="1769">
                  <c:v>151.886013540688</c:v>
                </c:pt>
                <c:pt idx="1770">
                  <c:v>151.45519460394701</c:v>
                </c:pt>
                <c:pt idx="1771">
                  <c:v>150.26835920674799</c:v>
                </c:pt>
                <c:pt idx="1772">
                  <c:v>149.46997485922199</c:v>
                </c:pt>
                <c:pt idx="1773">
                  <c:v>145.15924409549501</c:v>
                </c:pt>
                <c:pt idx="1774">
                  <c:v>146.014718775982</c:v>
                </c:pt>
                <c:pt idx="1775">
                  <c:v>148.966763125249</c:v>
                </c:pt>
                <c:pt idx="1776">
                  <c:v>149.54816087205199</c:v>
                </c:pt>
                <c:pt idx="1777">
                  <c:v>150.59346050315901</c:v>
                </c:pt>
                <c:pt idx="1778">
                  <c:v>150.629536451734</c:v>
                </c:pt>
                <c:pt idx="1779">
                  <c:v>152.72612171597399</c:v>
                </c:pt>
                <c:pt idx="1780">
                  <c:v>153.21113487560501</c:v>
                </c:pt>
                <c:pt idx="1781">
                  <c:v>152.90988036453899</c:v>
                </c:pt>
                <c:pt idx="1782">
                  <c:v>152.52731809413299</c:v>
                </c:pt>
                <c:pt idx="1783">
                  <c:v>153.76849305063399</c:v>
                </c:pt>
                <c:pt idx="1784">
                  <c:v>153.888981914147</c:v>
                </c:pt>
                <c:pt idx="1785">
                  <c:v>152.641917846561</c:v>
                </c:pt>
                <c:pt idx="1786">
                  <c:v>153.211295807478</c:v>
                </c:pt>
                <c:pt idx="1787">
                  <c:v>149.894743421188</c:v>
                </c:pt>
                <c:pt idx="1788">
                  <c:v>148.81150103178399</c:v>
                </c:pt>
                <c:pt idx="1789">
                  <c:v>148.14552180634999</c:v>
                </c:pt>
                <c:pt idx="1790">
                  <c:v>150.67472413066599</c:v>
                </c:pt>
                <c:pt idx="1791">
                  <c:v>149.00890902587901</c:v>
                </c:pt>
                <c:pt idx="1792">
                  <c:v>150.80402276988801</c:v>
                </c:pt>
                <c:pt idx="1793">
                  <c:v>149.56015046247401</c:v>
                </c:pt>
                <c:pt idx="1794">
                  <c:v>152.881654241349</c:v>
                </c:pt>
                <c:pt idx="1795">
                  <c:v>151.36290531816101</c:v>
                </c:pt>
                <c:pt idx="1796">
                  <c:v>152.643294892482</c:v>
                </c:pt>
                <c:pt idx="1797">
                  <c:v>151.05496367301399</c:v>
                </c:pt>
                <c:pt idx="1798">
                  <c:v>153.24908227935899</c:v>
                </c:pt>
                <c:pt idx="1799">
                  <c:v>152.72843548493901</c:v>
                </c:pt>
                <c:pt idx="1800">
                  <c:v>152.33733287527801</c:v>
                </c:pt>
                <c:pt idx="1801">
                  <c:v>150.07314088157599</c:v>
                </c:pt>
                <c:pt idx="1802">
                  <c:v>152.85945261110601</c:v>
                </c:pt>
                <c:pt idx="1803">
                  <c:v>153.53776784526099</c:v>
                </c:pt>
                <c:pt idx="1804">
                  <c:v>156.52369681508901</c:v>
                </c:pt>
                <c:pt idx="1805">
                  <c:v>159.937997561739</c:v>
                </c:pt>
                <c:pt idx="1806">
                  <c:v>161.178663177159</c:v>
                </c:pt>
                <c:pt idx="1807">
                  <c:v>158.23147631590001</c:v>
                </c:pt>
                <c:pt idx="1808">
                  <c:v>159.86471748238799</c:v>
                </c:pt>
                <c:pt idx="1809">
                  <c:v>158.93001421599101</c:v>
                </c:pt>
                <c:pt idx="1810">
                  <c:v>160.25259813641301</c:v>
                </c:pt>
                <c:pt idx="1811">
                  <c:v>164.55248806465301</c:v>
                </c:pt>
                <c:pt idx="1812">
                  <c:v>164.48635800590401</c:v>
                </c:pt>
                <c:pt idx="1813">
                  <c:v>166.46258514303901</c:v>
                </c:pt>
                <c:pt idx="1814">
                  <c:v>163.95164112035701</c:v>
                </c:pt>
                <c:pt idx="1815">
                  <c:v>164.41577826383099</c:v>
                </c:pt>
                <c:pt idx="1816">
                  <c:v>163.52624608545199</c:v>
                </c:pt>
                <c:pt idx="1817">
                  <c:v>164.102159871308</c:v>
                </c:pt>
                <c:pt idx="1818">
                  <c:v>167.24649358566501</c:v>
                </c:pt>
                <c:pt idx="1819">
                  <c:v>165.39931954221501</c:v>
                </c:pt>
                <c:pt idx="1820">
                  <c:v>168.88369367622099</c:v>
                </c:pt>
                <c:pt idx="1821">
                  <c:v>170.29338188976399</c:v>
                </c:pt>
                <c:pt idx="1822">
                  <c:v>168.197721734928</c:v>
                </c:pt>
                <c:pt idx="1823">
                  <c:v>169.04432326241201</c:v>
                </c:pt>
                <c:pt idx="1824">
                  <c:v>169.18990123896299</c:v>
                </c:pt>
                <c:pt idx="1825">
                  <c:v>167.451787905157</c:v>
                </c:pt>
                <c:pt idx="1826">
                  <c:v>170.42958500405001</c:v>
                </c:pt>
                <c:pt idx="1827">
                  <c:v>170.19443234717801</c:v>
                </c:pt>
                <c:pt idx="1828">
                  <c:v>172.26417749324199</c:v>
                </c:pt>
                <c:pt idx="1829">
                  <c:v>172.25257778931501</c:v>
                </c:pt>
                <c:pt idx="1830">
                  <c:v>170.13175452596201</c:v>
                </c:pt>
                <c:pt idx="1831">
                  <c:v>171.838521317339</c:v>
                </c:pt>
                <c:pt idx="1832">
                  <c:v>173.245248384425</c:v>
                </c:pt>
                <c:pt idx="1833">
                  <c:v>172.05492424968199</c:v>
                </c:pt>
                <c:pt idx="1834">
                  <c:v>170.064136262164</c:v>
                </c:pt>
                <c:pt idx="1835">
                  <c:v>169.997269898621</c:v>
                </c:pt>
                <c:pt idx="1836">
                  <c:v>170.82191500958101</c:v>
                </c:pt>
                <c:pt idx="1837">
                  <c:v>171.21671573413099</c:v>
                </c:pt>
                <c:pt idx="1838">
                  <c:v>167.79575572613601</c:v>
                </c:pt>
                <c:pt idx="1839">
                  <c:v>168.70552616591101</c:v>
                </c:pt>
                <c:pt idx="1840">
                  <c:v>165.99619229880199</c:v>
                </c:pt>
                <c:pt idx="1841">
                  <c:v>165.43902823747399</c:v>
                </c:pt>
                <c:pt idx="1842">
                  <c:v>164.552457205552</c:v>
                </c:pt>
                <c:pt idx="1843">
                  <c:v>161.433777358969</c:v>
                </c:pt>
                <c:pt idx="1844">
                  <c:v>161.45326338829301</c:v>
                </c:pt>
                <c:pt idx="1845">
                  <c:v>166.86080691420099</c:v>
                </c:pt>
                <c:pt idx="1846">
                  <c:v>165.69811660699401</c:v>
                </c:pt>
                <c:pt idx="1847">
                  <c:v>165.35390324047799</c:v>
                </c:pt>
                <c:pt idx="1848">
                  <c:v>163.174361079975</c:v>
                </c:pt>
                <c:pt idx="1849">
                  <c:v>164.66547650744499</c:v>
                </c:pt>
                <c:pt idx="1850">
                  <c:v>165.01734624928</c:v>
                </c:pt>
                <c:pt idx="1851">
                  <c:v>169.150177280062</c:v>
                </c:pt>
                <c:pt idx="1852">
                  <c:v>168.590542831535</c:v>
                </c:pt>
                <c:pt idx="1853">
                  <c:v>164.45648440488301</c:v>
                </c:pt>
                <c:pt idx="1854">
                  <c:v>156.36380353369199</c:v>
                </c:pt>
                <c:pt idx="1855">
                  <c:v>155.482418489889</c:v>
                </c:pt>
                <c:pt idx="1856">
                  <c:v>154.36232071073599</c:v>
                </c:pt>
                <c:pt idx="1857">
                  <c:v>154.17247352829099</c:v>
                </c:pt>
                <c:pt idx="1858">
                  <c:v>156.23289623938001</c:v>
                </c:pt>
                <c:pt idx="1859">
                  <c:v>157.591245858273</c:v>
                </c:pt>
                <c:pt idx="1860">
                  <c:v>156.07608488630001</c:v>
                </c:pt>
                <c:pt idx="1861">
                  <c:v>158.16339616103599</c:v>
                </c:pt>
                <c:pt idx="1862">
                  <c:v>159.31108031770901</c:v>
                </c:pt>
                <c:pt idx="1863">
                  <c:v>158.060671853537</c:v>
                </c:pt>
                <c:pt idx="1864">
                  <c:v>159.24738414614799</c:v>
                </c:pt>
                <c:pt idx="1865">
                  <c:v>160.100198639371</c:v>
                </c:pt>
                <c:pt idx="1866">
                  <c:v>159.83314762624701</c:v>
                </c:pt>
                <c:pt idx="1867">
                  <c:v>160.224516685998</c:v>
                </c:pt>
                <c:pt idx="1868">
                  <c:v>163.294332638767</c:v>
                </c:pt>
                <c:pt idx="1869">
                  <c:v>164.22212977100901</c:v>
                </c:pt>
                <c:pt idx="1870">
                  <c:v>163.55402325849099</c:v>
                </c:pt>
                <c:pt idx="1871">
                  <c:v>161.610918223477</c:v>
                </c:pt>
                <c:pt idx="1872">
                  <c:v>161.231611422355</c:v>
                </c:pt>
                <c:pt idx="1873">
                  <c:v>162.906735025747</c:v>
                </c:pt>
                <c:pt idx="1874">
                  <c:v>164.997352537967</c:v>
                </c:pt>
                <c:pt idx="1875">
                  <c:v>163.34374536003901</c:v>
                </c:pt>
                <c:pt idx="1876">
                  <c:v>160.37396764567799</c:v>
                </c:pt>
                <c:pt idx="1877">
                  <c:v>160.01256078243301</c:v>
                </c:pt>
                <c:pt idx="1878">
                  <c:v>160.80459777780999</c:v>
                </c:pt>
                <c:pt idx="1879">
                  <c:v>162.473263865381</c:v>
                </c:pt>
                <c:pt idx="1880">
                  <c:v>161.466944588378</c:v>
                </c:pt>
                <c:pt idx="1881">
                  <c:v>160.86459981630301</c:v>
                </c:pt>
                <c:pt idx="1882">
                  <c:v>160.858529864248</c:v>
                </c:pt>
                <c:pt idx="1883">
                  <c:v>160.29704619236799</c:v>
                </c:pt>
                <c:pt idx="1884">
                  <c:v>160.93581100859001</c:v>
                </c:pt>
                <c:pt idx="1885">
                  <c:v>161.82142872655299</c:v>
                </c:pt>
                <c:pt idx="1886">
                  <c:v>161.28791899596001</c:v>
                </c:pt>
                <c:pt idx="1887">
                  <c:v>160.66782957696901</c:v>
                </c:pt>
                <c:pt idx="1888">
                  <c:v>159.08029405777</c:v>
                </c:pt>
                <c:pt idx="1889">
                  <c:v>159.887389630972</c:v>
                </c:pt>
                <c:pt idx="1890">
                  <c:v>159.81808904842299</c:v>
                </c:pt>
                <c:pt idx="1891">
                  <c:v>158.890058979739</c:v>
                </c:pt>
                <c:pt idx="1892">
                  <c:v>155.464906447598</c:v>
                </c:pt>
                <c:pt idx="1893">
                  <c:v>157.71101699881501</c:v>
                </c:pt>
                <c:pt idx="1894">
                  <c:v>157.21991995076101</c:v>
                </c:pt>
                <c:pt idx="1895">
                  <c:v>155.734720843475</c:v>
                </c:pt>
                <c:pt idx="1896">
                  <c:v>156.659754592963</c:v>
                </c:pt>
                <c:pt idx="1897">
                  <c:v>155.08720033792599</c:v>
                </c:pt>
                <c:pt idx="1898">
                  <c:v>156.46352720835799</c:v>
                </c:pt>
                <c:pt idx="1899">
                  <c:v>157.76156487047101</c:v>
                </c:pt>
                <c:pt idx="1900">
                  <c:v>155.948227665747</c:v>
                </c:pt>
                <c:pt idx="1901">
                  <c:v>152.544436268109</c:v>
                </c:pt>
                <c:pt idx="1902">
                  <c:v>152.26139625866401</c:v>
                </c:pt>
                <c:pt idx="1903">
                  <c:v>152.490426868009</c:v>
                </c:pt>
                <c:pt idx="1904">
                  <c:v>152.04143158875101</c:v>
                </c:pt>
                <c:pt idx="1905">
                  <c:v>153.34246557006</c:v>
                </c:pt>
                <c:pt idx="1906">
                  <c:v>155.16771040608799</c:v>
                </c:pt>
                <c:pt idx="1907">
                  <c:v>155.14957786358599</c:v>
                </c:pt>
                <c:pt idx="1908">
                  <c:v>155.52005099808201</c:v>
                </c:pt>
                <c:pt idx="1909">
                  <c:v>159.04715271018799</c:v>
                </c:pt>
                <c:pt idx="1910">
                  <c:v>159.45742943997601</c:v>
                </c:pt>
                <c:pt idx="1911">
                  <c:v>160.94846589469199</c:v>
                </c:pt>
                <c:pt idx="1912">
                  <c:v>161.77661268411001</c:v>
                </c:pt>
                <c:pt idx="1913">
                  <c:v>162.89118336593799</c:v>
                </c:pt>
                <c:pt idx="1914">
                  <c:v>164.33435768627001</c:v>
                </c:pt>
                <c:pt idx="1915">
                  <c:v>165.20806777293001</c:v>
                </c:pt>
                <c:pt idx="1916">
                  <c:v>167.82904373740399</c:v>
                </c:pt>
                <c:pt idx="1917">
                  <c:v>167.542542199514</c:v>
                </c:pt>
                <c:pt idx="1918">
                  <c:v>166.13886122436799</c:v>
                </c:pt>
                <c:pt idx="1919">
                  <c:v>164.22596426321601</c:v>
                </c:pt>
                <c:pt idx="1920">
                  <c:v>165.22243484142999</c:v>
                </c:pt>
                <c:pt idx="1921">
                  <c:v>163.454388511128</c:v>
                </c:pt>
                <c:pt idx="1922">
                  <c:v>163.04808032813801</c:v>
                </c:pt>
                <c:pt idx="1923">
                  <c:v>162.29546301428601</c:v>
                </c:pt>
                <c:pt idx="1924">
                  <c:v>161.15719187898199</c:v>
                </c:pt>
                <c:pt idx="1925">
                  <c:v>162.39236756072501</c:v>
                </c:pt>
                <c:pt idx="1926">
                  <c:v>162.74937550884499</c:v>
                </c:pt>
                <c:pt idx="1927">
                  <c:v>160.21543846928901</c:v>
                </c:pt>
                <c:pt idx="1928">
                  <c:v>160.263384553701</c:v>
                </c:pt>
                <c:pt idx="1929">
                  <c:v>158.577004678316</c:v>
                </c:pt>
                <c:pt idx="1930">
                  <c:v>157.68542949469901</c:v>
                </c:pt>
                <c:pt idx="1931">
                  <c:v>158.273017643598</c:v>
                </c:pt>
                <c:pt idx="1932">
                  <c:v>162.279346931558</c:v>
                </c:pt>
                <c:pt idx="1933">
                  <c:v>163.437052332533</c:v>
                </c:pt>
                <c:pt idx="1934">
                  <c:v>164.75978723027799</c:v>
                </c:pt>
                <c:pt idx="1935">
                  <c:v>161.87094032967599</c:v>
                </c:pt>
                <c:pt idx="1936">
                  <c:v>163.927735934993</c:v>
                </c:pt>
                <c:pt idx="1937">
                  <c:v>165.94701649579201</c:v>
                </c:pt>
                <c:pt idx="1938">
                  <c:v>166.652163552666</c:v>
                </c:pt>
                <c:pt idx="1939">
                  <c:v>164.259282469948</c:v>
                </c:pt>
                <c:pt idx="1940">
                  <c:v>166.728413405749</c:v>
                </c:pt>
                <c:pt idx="1941">
                  <c:v>165.896362110464</c:v>
                </c:pt>
                <c:pt idx="1942">
                  <c:v>166.47189629619101</c:v>
                </c:pt>
                <c:pt idx="1943">
                  <c:v>167.25600150706501</c:v>
                </c:pt>
                <c:pt idx="1944">
                  <c:v>168.610358356424</c:v>
                </c:pt>
                <c:pt idx="1945">
                  <c:v>170.24507146886501</c:v>
                </c:pt>
                <c:pt idx="1946">
                  <c:v>168.12509168761599</c:v>
                </c:pt>
                <c:pt idx="1947">
                  <c:v>154.70449870383601</c:v>
                </c:pt>
                <c:pt idx="1948">
                  <c:v>155.14405142989699</c:v>
                </c:pt>
                <c:pt idx="1949">
                  <c:v>154.06970873896</c:v>
                </c:pt>
                <c:pt idx="1950">
                  <c:v>154.85097159432601</c:v>
                </c:pt>
                <c:pt idx="1951">
                  <c:v>155.85421325665101</c:v>
                </c:pt>
                <c:pt idx="1952">
                  <c:v>153.74676293418801</c:v>
                </c:pt>
                <c:pt idx="1953">
                  <c:v>154.60021319126301</c:v>
                </c:pt>
                <c:pt idx="1954">
                  <c:v>154.16905347713299</c:v>
                </c:pt>
                <c:pt idx="1955">
                  <c:v>153.64837051451801</c:v>
                </c:pt>
                <c:pt idx="1956">
                  <c:v>157.62578615178299</c:v>
                </c:pt>
                <c:pt idx="1957">
                  <c:v>158.12568069827</c:v>
                </c:pt>
                <c:pt idx="1958">
                  <c:v>158.401022191473</c:v>
                </c:pt>
                <c:pt idx="1959">
                  <c:v>156.63446406622</c:v>
                </c:pt>
                <c:pt idx="1960">
                  <c:v>156.069018815726</c:v>
                </c:pt>
                <c:pt idx="1961">
                  <c:v>157.36297411736601</c:v>
                </c:pt>
                <c:pt idx="1962">
                  <c:v>159.05402632615099</c:v>
                </c:pt>
                <c:pt idx="1963">
                  <c:v>160.878009920842</c:v>
                </c:pt>
                <c:pt idx="1964">
                  <c:v>160.07805673642201</c:v>
                </c:pt>
                <c:pt idx="1965">
                  <c:v>161.048456019447</c:v>
                </c:pt>
                <c:pt idx="1966">
                  <c:v>162.08122154631101</c:v>
                </c:pt>
                <c:pt idx="1967">
                  <c:v>161.713647840069</c:v>
                </c:pt>
                <c:pt idx="1968">
                  <c:v>161.382100973295</c:v>
                </c:pt>
                <c:pt idx="1969">
                  <c:v>160.83473650164899</c:v>
                </c:pt>
                <c:pt idx="1970">
                  <c:v>158.75017334602401</c:v>
                </c:pt>
                <c:pt idx="1971">
                  <c:v>157.55569683714799</c:v>
                </c:pt>
                <c:pt idx="1972">
                  <c:v>159.375007766621</c:v>
                </c:pt>
                <c:pt idx="1973">
                  <c:v>160.27741648572299</c:v>
                </c:pt>
                <c:pt idx="1974">
                  <c:v>159.59698657357899</c:v>
                </c:pt>
                <c:pt idx="1975">
                  <c:v>157.87553217723101</c:v>
                </c:pt>
                <c:pt idx="1976">
                  <c:v>156.14906334282099</c:v>
                </c:pt>
                <c:pt idx="1977">
                  <c:v>155.51413932335399</c:v>
                </c:pt>
                <c:pt idx="1978">
                  <c:v>156.73062434422499</c:v>
                </c:pt>
                <c:pt idx="1979">
                  <c:v>155.943944887025</c:v>
                </c:pt>
                <c:pt idx="1980">
                  <c:v>158.282584960473</c:v>
                </c:pt>
                <c:pt idx="1981">
                  <c:v>158.35280799788001</c:v>
                </c:pt>
                <c:pt idx="1982">
                  <c:v>159.42024588193499</c:v>
                </c:pt>
                <c:pt idx="1983">
                  <c:v>159.84230249298301</c:v>
                </c:pt>
                <c:pt idx="1984">
                  <c:v>159.653074815293</c:v>
                </c:pt>
                <c:pt idx="1985">
                  <c:v>159.99642777697201</c:v>
                </c:pt>
                <c:pt idx="1986">
                  <c:v>159.60006551553101</c:v>
                </c:pt>
                <c:pt idx="1987">
                  <c:v>160.11655827672701</c:v>
                </c:pt>
                <c:pt idx="1988">
                  <c:v>160.677363380196</c:v>
                </c:pt>
                <c:pt idx="1989">
                  <c:v>157.78487112381501</c:v>
                </c:pt>
                <c:pt idx="1990">
                  <c:v>157.69260937894799</c:v>
                </c:pt>
                <c:pt idx="1991">
                  <c:v>158.06727006031599</c:v>
                </c:pt>
                <c:pt idx="1992">
                  <c:v>158.139806534869</c:v>
                </c:pt>
                <c:pt idx="1993">
                  <c:v>156.58167210744099</c:v>
                </c:pt>
                <c:pt idx="1994">
                  <c:v>157.161293299097</c:v>
                </c:pt>
                <c:pt idx="1995">
                  <c:v>157.63039046243199</c:v>
                </c:pt>
                <c:pt idx="1996">
                  <c:v>156.499926347952</c:v>
                </c:pt>
                <c:pt idx="1997">
                  <c:v>156.94530480780301</c:v>
                </c:pt>
                <c:pt idx="1998">
                  <c:v>155.84195688432001</c:v>
                </c:pt>
                <c:pt idx="1999">
                  <c:v>154.64002275928399</c:v>
                </c:pt>
                <c:pt idx="2000">
                  <c:v>154.078151523636</c:v>
                </c:pt>
                <c:pt idx="2001">
                  <c:v>153.686848827543</c:v>
                </c:pt>
                <c:pt idx="2002">
                  <c:v>153.79231329051601</c:v>
                </c:pt>
                <c:pt idx="2003">
                  <c:v>150.97923577010701</c:v>
                </c:pt>
                <c:pt idx="2004">
                  <c:v>146.15561015094599</c:v>
                </c:pt>
                <c:pt idx="2005">
                  <c:v>145.77588957241099</c:v>
                </c:pt>
                <c:pt idx="2006">
                  <c:v>148.17631852586501</c:v>
                </c:pt>
                <c:pt idx="2007">
                  <c:v>143.84349131829401</c:v>
                </c:pt>
                <c:pt idx="2008">
                  <c:v>144.916796081608</c:v>
                </c:pt>
                <c:pt idx="2009">
                  <c:v>144.48967990521101</c:v>
                </c:pt>
                <c:pt idx="2010">
                  <c:v>142.193293573338</c:v>
                </c:pt>
                <c:pt idx="2011">
                  <c:v>144.11359705063401</c:v>
                </c:pt>
                <c:pt idx="2012">
                  <c:v>138.38051422816699</c:v>
                </c:pt>
                <c:pt idx="2013">
                  <c:v>140.59479909133901</c:v>
                </c:pt>
                <c:pt idx="2014">
                  <c:v>140.810787582633</c:v>
                </c:pt>
                <c:pt idx="2015">
                  <c:v>140.511391254015</c:v>
                </c:pt>
                <c:pt idx="2016">
                  <c:v>141.60604188818999</c:v>
                </c:pt>
                <c:pt idx="2017">
                  <c:v>142.07241084151099</c:v>
                </c:pt>
                <c:pt idx="2018">
                  <c:v>141.88899496124199</c:v>
                </c:pt>
                <c:pt idx="2019">
                  <c:v>142.43533212345</c:v>
                </c:pt>
                <c:pt idx="2020">
                  <c:v>143.96974784739601</c:v>
                </c:pt>
                <c:pt idx="2021">
                  <c:v>142.96083640587901</c:v>
                </c:pt>
                <c:pt idx="2022">
                  <c:v>143.52725487942999</c:v>
                </c:pt>
                <c:pt idx="2023">
                  <c:v>143.51693732139199</c:v>
                </c:pt>
                <c:pt idx="2024">
                  <c:v>144.266060588606</c:v>
                </c:pt>
                <c:pt idx="2025">
                  <c:v>144.03702632925999</c:v>
                </c:pt>
                <c:pt idx="2026">
                  <c:v>144.41512630724699</c:v>
                </c:pt>
                <c:pt idx="2027">
                  <c:v>143.96105088990601</c:v>
                </c:pt>
                <c:pt idx="2028">
                  <c:v>146.15434525960899</c:v>
                </c:pt>
                <c:pt idx="2029">
                  <c:v>144.60364323015099</c:v>
                </c:pt>
                <c:pt idx="2030">
                  <c:v>146.92374793368799</c:v>
                </c:pt>
                <c:pt idx="2031">
                  <c:v>145.61725885962301</c:v>
                </c:pt>
                <c:pt idx="2032">
                  <c:v>145.28963839872401</c:v>
                </c:pt>
                <c:pt idx="2033">
                  <c:v>147.18733078200199</c:v>
                </c:pt>
                <c:pt idx="2034">
                  <c:v>147.542266193057</c:v>
                </c:pt>
                <c:pt idx="2035">
                  <c:v>146.856825161035</c:v>
                </c:pt>
                <c:pt idx="2036">
                  <c:v>146.83891825497301</c:v>
                </c:pt>
                <c:pt idx="2037">
                  <c:v>145.67208685545501</c:v>
                </c:pt>
                <c:pt idx="2038">
                  <c:v>145.01214174570001</c:v>
                </c:pt>
                <c:pt idx="2039">
                  <c:v>146.11584504657699</c:v>
                </c:pt>
                <c:pt idx="2040">
                  <c:v>146.14280428752099</c:v>
                </c:pt>
                <c:pt idx="2041">
                  <c:v>145.637893643881</c:v>
                </c:pt>
                <c:pt idx="2042">
                  <c:v>144.73535617928101</c:v>
                </c:pt>
                <c:pt idx="2043">
                  <c:v>143.37368340017301</c:v>
                </c:pt>
                <c:pt idx="2044">
                  <c:v>141.57277378602001</c:v>
                </c:pt>
                <c:pt idx="2045">
                  <c:v>141.65425574996499</c:v>
                </c:pt>
                <c:pt idx="2046">
                  <c:v>141.64784833870499</c:v>
                </c:pt>
                <c:pt idx="2047">
                  <c:v>140.89115928256601</c:v>
                </c:pt>
                <c:pt idx="2048">
                  <c:v>140.01839885986399</c:v>
                </c:pt>
                <c:pt idx="2049">
                  <c:v>140.979512207928</c:v>
                </c:pt>
                <c:pt idx="2050">
                  <c:v>143.28291583308501</c:v>
                </c:pt>
                <c:pt idx="2051">
                  <c:v>143.70007447429299</c:v>
                </c:pt>
                <c:pt idx="2052">
                  <c:v>143.127798744214</c:v>
                </c:pt>
                <c:pt idx="2053">
                  <c:v>142.25517768519501</c:v>
                </c:pt>
                <c:pt idx="2054">
                  <c:v>143.13833762505399</c:v>
                </c:pt>
                <c:pt idx="2055">
                  <c:v>145.652108407784</c:v>
                </c:pt>
                <c:pt idx="2056">
                  <c:v>145.92872872869199</c:v>
                </c:pt>
                <c:pt idx="2057">
                  <c:v>144.89732266138</c:v>
                </c:pt>
                <c:pt idx="2058">
                  <c:v>142.37719158558801</c:v>
                </c:pt>
                <c:pt idx="2059">
                  <c:v>144.93158688206901</c:v>
                </c:pt>
                <c:pt idx="2060">
                  <c:v>147.003684619838</c:v>
                </c:pt>
                <c:pt idx="2061">
                  <c:v>149.35142713273001</c:v>
                </c:pt>
                <c:pt idx="2062">
                  <c:v>148.73913013455899</c:v>
                </c:pt>
                <c:pt idx="2063">
                  <c:v>149.26818122273301</c:v>
                </c:pt>
                <c:pt idx="2064">
                  <c:v>149.49725861845801</c:v>
                </c:pt>
                <c:pt idx="2065">
                  <c:v>148.67988729632299</c:v>
                </c:pt>
                <c:pt idx="2066">
                  <c:v>149.79500348742599</c:v>
                </c:pt>
                <c:pt idx="2067">
                  <c:v>149.67702914294699</c:v>
                </c:pt>
                <c:pt idx="2068">
                  <c:v>149.633479319114</c:v>
                </c:pt>
                <c:pt idx="2069">
                  <c:v>151.633844909874</c:v>
                </c:pt>
                <c:pt idx="2070">
                  <c:v>151.39371730131799</c:v>
                </c:pt>
                <c:pt idx="2071">
                  <c:v>146.73927554397201</c:v>
                </c:pt>
                <c:pt idx="2072">
                  <c:v>151.61903552758801</c:v>
                </c:pt>
                <c:pt idx="2073">
                  <c:v>148.986826186586</c:v>
                </c:pt>
                <c:pt idx="2074">
                  <c:v>147.75949269840601</c:v>
                </c:pt>
                <c:pt idx="2075">
                  <c:v>148.052919947731</c:v>
                </c:pt>
                <c:pt idx="2076">
                  <c:v>147.379940683564</c:v>
                </c:pt>
                <c:pt idx="2077">
                  <c:v>148.03978027510101</c:v>
                </c:pt>
                <c:pt idx="2078">
                  <c:v>148.92614425240799</c:v>
                </c:pt>
                <c:pt idx="2079">
                  <c:v>148.943601212863</c:v>
                </c:pt>
                <c:pt idx="2080">
                  <c:v>149.47265230103801</c:v>
                </c:pt>
                <c:pt idx="2081">
                  <c:v>148.22210447318199</c:v>
                </c:pt>
                <c:pt idx="2082">
                  <c:v>148.621341940142</c:v>
                </c:pt>
                <c:pt idx="2083">
                  <c:v>150.177805994278</c:v>
                </c:pt>
                <c:pt idx="2084">
                  <c:v>149.310338737004</c:v>
                </c:pt>
                <c:pt idx="2085">
                  <c:v>149.83572190575501</c:v>
                </c:pt>
                <c:pt idx="2086">
                  <c:v>151.20633353788901</c:v>
                </c:pt>
                <c:pt idx="2087">
                  <c:v>151.99984048830899</c:v>
                </c:pt>
                <c:pt idx="2088">
                  <c:v>153.331869948292</c:v>
                </c:pt>
                <c:pt idx="2089">
                  <c:v>153.04805348403801</c:v>
                </c:pt>
                <c:pt idx="2090">
                  <c:v>155.15246501456301</c:v>
                </c:pt>
                <c:pt idx="2091">
                  <c:v>155.03449067008401</c:v>
                </c:pt>
                <c:pt idx="2092">
                  <c:v>155.67784818331501</c:v>
                </c:pt>
                <c:pt idx="2093">
                  <c:v>155.03769404389499</c:v>
                </c:pt>
                <c:pt idx="2094">
                  <c:v>154.527678707619</c:v>
                </c:pt>
                <c:pt idx="2095">
                  <c:v>155.29077517501801</c:v>
                </c:pt>
                <c:pt idx="2096">
                  <c:v>155.96951115477</c:v>
                </c:pt>
                <c:pt idx="2097">
                  <c:v>156.02424989148099</c:v>
                </c:pt>
                <c:pt idx="2098">
                  <c:v>156.03177121675401</c:v>
                </c:pt>
                <c:pt idx="2099">
                  <c:v>156.16864228126701</c:v>
                </c:pt>
                <c:pt idx="2100">
                  <c:v>156.070678570833</c:v>
                </c:pt>
                <c:pt idx="2101">
                  <c:v>155.87841873757199</c:v>
                </c:pt>
                <c:pt idx="2102">
                  <c:v>154.75225233363699</c:v>
                </c:pt>
                <c:pt idx="2103">
                  <c:v>153.65970045017201</c:v>
                </c:pt>
                <c:pt idx="2104">
                  <c:v>156.13405287864899</c:v>
                </c:pt>
                <c:pt idx="2105">
                  <c:v>156.107170951368</c:v>
                </c:pt>
                <c:pt idx="2106">
                  <c:v>155.393520718888</c:v>
                </c:pt>
                <c:pt idx="2107">
                  <c:v>153.32565930528099</c:v>
                </c:pt>
                <c:pt idx="2108">
                  <c:v>152.481996692428</c:v>
                </c:pt>
                <c:pt idx="2109">
                  <c:v>153.34900205863701</c:v>
                </c:pt>
                <c:pt idx="2110">
                  <c:v>152.393812662578</c:v>
                </c:pt>
                <c:pt idx="2111">
                  <c:v>152.667684864374</c:v>
                </c:pt>
                <c:pt idx="2112">
                  <c:v>152.241760911108</c:v>
                </c:pt>
                <c:pt idx="2113">
                  <c:v>151.985071256037</c:v>
                </c:pt>
                <c:pt idx="2114">
                  <c:v>151.78220020554701</c:v>
                </c:pt>
                <c:pt idx="2115">
                  <c:v>153.61914595008</c:v>
                </c:pt>
                <c:pt idx="2116">
                  <c:v>153.29502219036499</c:v>
                </c:pt>
                <c:pt idx="2117">
                  <c:v>151.85636225792399</c:v>
                </c:pt>
                <c:pt idx="2118">
                  <c:v>152.92251036426899</c:v>
                </c:pt>
                <c:pt idx="2119">
                  <c:v>152.42631393267001</c:v>
                </c:pt>
                <c:pt idx="2120">
                  <c:v>151.79281706368599</c:v>
                </c:pt>
                <c:pt idx="2121">
                  <c:v>153.56232837175699</c:v>
                </c:pt>
                <c:pt idx="2122">
                  <c:v>154.04579890813901</c:v>
                </c:pt>
                <c:pt idx="2123">
                  <c:v>152.588821278588</c:v>
                </c:pt>
                <c:pt idx="2124">
                  <c:v>151.514081401152</c:v>
                </c:pt>
                <c:pt idx="2125">
                  <c:v>153.76536068593799</c:v>
                </c:pt>
                <c:pt idx="2126">
                  <c:v>152.227493719915</c:v>
                </c:pt>
                <c:pt idx="2127">
                  <c:v>153.24655083759299</c:v>
                </c:pt>
                <c:pt idx="2128">
                  <c:v>151.78600616138101</c:v>
                </c:pt>
                <c:pt idx="2129">
                  <c:v>150.97614123269599</c:v>
                </c:pt>
                <c:pt idx="2130">
                  <c:v>150.634834262618</c:v>
                </c:pt>
                <c:pt idx="2131">
                  <c:v>149.07978474986999</c:v>
                </c:pt>
                <c:pt idx="2132">
                  <c:v>148.04184219398101</c:v>
                </c:pt>
                <c:pt idx="2133">
                  <c:v>147.98972648088599</c:v>
                </c:pt>
                <c:pt idx="2134">
                  <c:v>147.30208847993799</c:v>
                </c:pt>
                <c:pt idx="2135">
                  <c:v>148.00917932837899</c:v>
                </c:pt>
                <c:pt idx="2136">
                  <c:v>148.57167504605701</c:v>
                </c:pt>
                <c:pt idx="2137">
                  <c:v>148.39514572266501</c:v>
                </c:pt>
                <c:pt idx="2138">
                  <c:v>149.5549090607</c:v>
                </c:pt>
                <c:pt idx="2139">
                  <c:v>147.79941973010301</c:v>
                </c:pt>
                <c:pt idx="2140">
                  <c:v>149.752755386762</c:v>
                </c:pt>
                <c:pt idx="2141">
                  <c:v>152.060284840588</c:v>
                </c:pt>
                <c:pt idx="2142">
                  <c:v>151.78211658733699</c:v>
                </c:pt>
                <c:pt idx="2143">
                  <c:v>151.18168872954701</c:v>
                </c:pt>
                <c:pt idx="2144">
                  <c:v>152.38327344991899</c:v>
                </c:pt>
                <c:pt idx="2145">
                  <c:v>152.96595101988299</c:v>
                </c:pt>
                <c:pt idx="2146">
                  <c:v>154.32615351212999</c:v>
                </c:pt>
                <c:pt idx="2147">
                  <c:v>154.201740233652</c:v>
                </c:pt>
                <c:pt idx="2148">
                  <c:v>153.925436135578</c:v>
                </c:pt>
                <c:pt idx="2149">
                  <c:v>154.21446579705099</c:v>
                </c:pt>
                <c:pt idx="2150">
                  <c:v>154.16607806248999</c:v>
                </c:pt>
                <c:pt idx="2151">
                  <c:v>155.57110157445399</c:v>
                </c:pt>
                <c:pt idx="2152">
                  <c:v>155.621353132373</c:v>
                </c:pt>
                <c:pt idx="2153">
                  <c:v>155.40073179405601</c:v>
                </c:pt>
                <c:pt idx="2154">
                  <c:v>154.25871907566699</c:v>
                </c:pt>
                <c:pt idx="2155">
                  <c:v>154.67718707186401</c:v>
                </c:pt>
                <c:pt idx="2156">
                  <c:v>154.060305008504</c:v>
                </c:pt>
                <c:pt idx="2157">
                  <c:v>152.86244859848401</c:v>
                </c:pt>
                <c:pt idx="2158">
                  <c:v>153.611199897391</c:v>
                </c:pt>
                <c:pt idx="2159">
                  <c:v>154.07375990851301</c:v>
                </c:pt>
                <c:pt idx="2160">
                  <c:v>151.77668571731701</c:v>
                </c:pt>
                <c:pt idx="2161">
                  <c:v>148.678338368526</c:v>
                </c:pt>
                <c:pt idx="2162">
                  <c:v>150.00847115514</c:v>
                </c:pt>
                <c:pt idx="2163">
                  <c:v>150.52728100348401</c:v>
                </c:pt>
                <c:pt idx="2164">
                  <c:v>149.891919979324</c:v>
                </c:pt>
                <c:pt idx="2165">
                  <c:v>149.57825148223799</c:v>
                </c:pt>
                <c:pt idx="2166">
                  <c:v>149.90610355230601</c:v>
                </c:pt>
                <c:pt idx="2167">
                  <c:v>149.3970199618</c:v>
                </c:pt>
                <c:pt idx="2168">
                  <c:v>149.70525792068401</c:v>
                </c:pt>
                <c:pt idx="2169">
                  <c:v>150.346211078556</c:v>
                </c:pt>
                <c:pt idx="2170">
                  <c:v>149.905504288467</c:v>
                </c:pt>
                <c:pt idx="2171">
                  <c:v>148.68427061598899</c:v>
                </c:pt>
                <c:pt idx="2172">
                  <c:v>150.28733091771599</c:v>
                </c:pt>
                <c:pt idx="2173">
                  <c:v>147.26702789534301</c:v>
                </c:pt>
                <c:pt idx="2174">
                  <c:v>147.67149216407199</c:v>
                </c:pt>
                <c:pt idx="2175">
                  <c:v>147.490053920837</c:v>
                </c:pt>
                <c:pt idx="2176">
                  <c:v>147.53371888561799</c:v>
                </c:pt>
                <c:pt idx="2177">
                  <c:v>145.10743299159299</c:v>
                </c:pt>
                <c:pt idx="2178">
                  <c:v>143.39638541240299</c:v>
                </c:pt>
                <c:pt idx="2179">
                  <c:v>143.863143256764</c:v>
                </c:pt>
                <c:pt idx="2180">
                  <c:v>143.86010015118899</c:v>
                </c:pt>
                <c:pt idx="2181">
                  <c:v>143.04466697971</c:v>
                </c:pt>
                <c:pt idx="2182">
                  <c:v>143.79439349258399</c:v>
                </c:pt>
                <c:pt idx="2183">
                  <c:v>141.42094966190001</c:v>
                </c:pt>
                <c:pt idx="2184">
                  <c:v>140.53787765388901</c:v>
                </c:pt>
                <c:pt idx="2185">
                  <c:v>138.59942471135901</c:v>
                </c:pt>
                <c:pt idx="2186">
                  <c:v>139.86635208566901</c:v>
                </c:pt>
                <c:pt idx="2187">
                  <c:v>139.20427769791999</c:v>
                </c:pt>
                <c:pt idx="2188">
                  <c:v>139.47235336593701</c:v>
                </c:pt>
                <c:pt idx="2189">
                  <c:v>139.86667428123201</c:v>
                </c:pt>
                <c:pt idx="2190">
                  <c:v>142.05734363641</c:v>
                </c:pt>
                <c:pt idx="2191">
                  <c:v>144.48086050677099</c:v>
                </c:pt>
                <c:pt idx="2192">
                  <c:v>143.606547174452</c:v>
                </c:pt>
                <c:pt idx="2193">
                  <c:v>143.639054417274</c:v>
                </c:pt>
                <c:pt idx="2194">
                  <c:v>143.760227821928</c:v>
                </c:pt>
                <c:pt idx="2195">
                  <c:v>143.17902717519101</c:v>
                </c:pt>
                <c:pt idx="2196">
                  <c:v>143.854288021949</c:v>
                </c:pt>
                <c:pt idx="2197">
                  <c:v>142.81513632019599</c:v>
                </c:pt>
                <c:pt idx="2198">
                  <c:v>140.294372135099</c:v>
                </c:pt>
                <c:pt idx="2199">
                  <c:v>141.88899562487899</c:v>
                </c:pt>
                <c:pt idx="2200">
                  <c:v>143.683637523274</c:v>
                </c:pt>
                <c:pt idx="2201">
                  <c:v>136.57755497241101</c:v>
                </c:pt>
                <c:pt idx="2202">
                  <c:v>135.50119482624501</c:v>
                </c:pt>
                <c:pt idx="2203">
                  <c:v>136.69840618150101</c:v>
                </c:pt>
                <c:pt idx="2204">
                  <c:v>138.534684307627</c:v>
                </c:pt>
                <c:pt idx="2205">
                  <c:v>138.648064959642</c:v>
                </c:pt>
                <c:pt idx="2206">
                  <c:v>138.368139396706</c:v>
                </c:pt>
                <c:pt idx="2207">
                  <c:v>138.59425664142799</c:v>
                </c:pt>
                <c:pt idx="2208">
                  <c:v>137.56930609902801</c:v>
                </c:pt>
                <c:pt idx="2209">
                  <c:v>135.20568375803299</c:v>
                </c:pt>
                <c:pt idx="2210">
                  <c:v>134.662754037887</c:v>
                </c:pt>
                <c:pt idx="2211">
                  <c:v>135.759078695357</c:v>
                </c:pt>
                <c:pt idx="2212">
                  <c:v>135.56846335356099</c:v>
                </c:pt>
                <c:pt idx="2213">
                  <c:v>135.97329793150601</c:v>
                </c:pt>
                <c:pt idx="2214">
                  <c:v>137.17696580712999</c:v>
                </c:pt>
                <c:pt idx="2215">
                  <c:v>136.47224082312599</c:v>
                </c:pt>
                <c:pt idx="2216">
                  <c:v>137.36075465115999</c:v>
                </c:pt>
                <c:pt idx="2217">
                  <c:v>136.96979870518501</c:v>
                </c:pt>
                <c:pt idx="2218">
                  <c:v>138.55625946493001</c:v>
                </c:pt>
                <c:pt idx="2219">
                  <c:v>137.471414393164</c:v>
                </c:pt>
                <c:pt idx="2220">
                  <c:v>138.73497646633399</c:v>
                </c:pt>
                <c:pt idx="2221">
                  <c:v>139.42886592394299</c:v>
                </c:pt>
                <c:pt idx="2222">
                  <c:v>138.56741718688801</c:v>
                </c:pt>
                <c:pt idx="2223">
                  <c:v>139.10052541734601</c:v>
                </c:pt>
                <c:pt idx="2224">
                  <c:v>138.719069097313</c:v>
                </c:pt>
                <c:pt idx="2225">
                  <c:v>140.30792857150601</c:v>
                </c:pt>
                <c:pt idx="2226">
                  <c:v>138.420563037178</c:v>
                </c:pt>
                <c:pt idx="2227">
                  <c:v>138.938086094178</c:v>
                </c:pt>
                <c:pt idx="2228">
                  <c:v>136.35646112484301</c:v>
                </c:pt>
                <c:pt idx="2229">
                  <c:v>133.89905233392</c:v>
                </c:pt>
                <c:pt idx="2230">
                  <c:v>134.91584014628401</c:v>
                </c:pt>
                <c:pt idx="2231">
                  <c:v>137.05302304699299</c:v>
                </c:pt>
                <c:pt idx="2232">
                  <c:v>140.07802793459399</c:v>
                </c:pt>
                <c:pt idx="2233">
                  <c:v>141.094493551395</c:v>
                </c:pt>
                <c:pt idx="2234">
                  <c:v>140.380386736942</c:v>
                </c:pt>
                <c:pt idx="2235">
                  <c:v>142.532803747354</c:v>
                </c:pt>
                <c:pt idx="2236">
                  <c:v>141.78010845620301</c:v>
                </c:pt>
                <c:pt idx="2237">
                  <c:v>141.98489575734101</c:v>
                </c:pt>
                <c:pt idx="2238">
                  <c:v>142.77680500267499</c:v>
                </c:pt>
                <c:pt idx="2239">
                  <c:v>142.23242855476701</c:v>
                </c:pt>
                <c:pt idx="2240">
                  <c:v>140.50030885480899</c:v>
                </c:pt>
                <c:pt idx="2241">
                  <c:v>139.36161896481701</c:v>
                </c:pt>
                <c:pt idx="2242">
                  <c:v>137.57439386893199</c:v>
                </c:pt>
                <c:pt idx="2243">
                  <c:v>134.95944770649999</c:v>
                </c:pt>
                <c:pt idx="2244">
                  <c:v>135.205471726143</c:v>
                </c:pt>
                <c:pt idx="2245">
                  <c:v>137.69280687719601</c:v>
                </c:pt>
                <c:pt idx="2246">
                  <c:v>135.04293252566899</c:v>
                </c:pt>
                <c:pt idx="2247">
                  <c:v>133.513079635086</c:v>
                </c:pt>
                <c:pt idx="2248">
                  <c:v>133.87108005172399</c:v>
                </c:pt>
                <c:pt idx="2249">
                  <c:v>132.61171382088301</c:v>
                </c:pt>
                <c:pt idx="2250">
                  <c:v>131.655114528892</c:v>
                </c:pt>
                <c:pt idx="2251">
                  <c:v>132.009711817105</c:v>
                </c:pt>
                <c:pt idx="2252">
                  <c:v>132.55761980711699</c:v>
                </c:pt>
                <c:pt idx="2253">
                  <c:v>131.912487066013</c:v>
                </c:pt>
                <c:pt idx="2254">
                  <c:v>136.77038155131899</c:v>
                </c:pt>
                <c:pt idx="2255">
                  <c:v>132.708682076434</c:v>
                </c:pt>
                <c:pt idx="2256">
                  <c:v>131.978555738377</c:v>
                </c:pt>
                <c:pt idx="2257">
                  <c:v>129.604962921279</c:v>
                </c:pt>
                <c:pt idx="2258">
                  <c:v>127.047513901038</c:v>
                </c:pt>
                <c:pt idx="2259">
                  <c:v>129.903443763224</c:v>
                </c:pt>
                <c:pt idx="2260">
                  <c:v>127.387986016287</c:v>
                </c:pt>
                <c:pt idx="2261">
                  <c:v>130.33041825321001</c:v>
                </c:pt>
                <c:pt idx="2262">
                  <c:v>133.537028620466</c:v>
                </c:pt>
                <c:pt idx="2263">
                  <c:v>133.19214265826699</c:v>
                </c:pt>
                <c:pt idx="2264">
                  <c:v>142.27228490916801</c:v>
                </c:pt>
                <c:pt idx="2265">
                  <c:v>144.01235032999799</c:v>
                </c:pt>
                <c:pt idx="2266">
                  <c:v>143.53190763555</c:v>
                </c:pt>
                <c:pt idx="2267">
                  <c:v>144.061532769374</c:v>
                </c:pt>
                <c:pt idx="2268">
                  <c:v>144.35131366746501</c:v>
                </c:pt>
                <c:pt idx="2269">
                  <c:v>145.487354652015</c:v>
                </c:pt>
                <c:pt idx="2270">
                  <c:v>148.96458042450999</c:v>
                </c:pt>
                <c:pt idx="2271">
                  <c:v>147.850353506435</c:v>
                </c:pt>
                <c:pt idx="2272">
                  <c:v>147.54922409086601</c:v>
                </c:pt>
                <c:pt idx="2273">
                  <c:v>145.85582094946801</c:v>
                </c:pt>
                <c:pt idx="2274">
                  <c:v>146.11861871569701</c:v>
                </c:pt>
                <c:pt idx="2275">
                  <c:v>146.595658281721</c:v>
                </c:pt>
                <c:pt idx="2276">
                  <c:v>146.59376426289799</c:v>
                </c:pt>
                <c:pt idx="2277">
                  <c:v>146.23765786508301</c:v>
                </c:pt>
                <c:pt idx="2278">
                  <c:v>146.65959236699899</c:v>
                </c:pt>
                <c:pt idx="2279">
                  <c:v>147.58643187164299</c:v>
                </c:pt>
                <c:pt idx="2280">
                  <c:v>149.68335824508901</c:v>
                </c:pt>
                <c:pt idx="2281">
                  <c:v>148.838735350093</c:v>
                </c:pt>
                <c:pt idx="2282">
                  <c:v>148.63545682673799</c:v>
                </c:pt>
                <c:pt idx="2283">
                  <c:v>149.96418237196599</c:v>
                </c:pt>
                <c:pt idx="2284">
                  <c:v>148.057917794877</c:v>
                </c:pt>
                <c:pt idx="2285">
                  <c:v>149.31388089729401</c:v>
                </c:pt>
                <c:pt idx="2286">
                  <c:v>145.30110703442401</c:v>
                </c:pt>
                <c:pt idx="2287">
                  <c:v>144.27086266295899</c:v>
                </c:pt>
                <c:pt idx="2288">
                  <c:v>144.53366042918901</c:v>
                </c:pt>
                <c:pt idx="2289">
                  <c:v>142.12085332609001</c:v>
                </c:pt>
                <c:pt idx="2290">
                  <c:v>141.77282073100801</c:v>
                </c:pt>
                <c:pt idx="2291">
                  <c:v>141.397292012983</c:v>
                </c:pt>
                <c:pt idx="2292">
                  <c:v>143.19939716844999</c:v>
                </c:pt>
                <c:pt idx="2293">
                  <c:v>142.54657553383399</c:v>
                </c:pt>
                <c:pt idx="2294">
                  <c:v>146.324930721898</c:v>
                </c:pt>
                <c:pt idx="2295">
                  <c:v>145.18628363646599</c:v>
                </c:pt>
                <c:pt idx="2296">
                  <c:v>146.027130771092</c:v>
                </c:pt>
                <c:pt idx="2297">
                  <c:v>146.657766039108</c:v>
                </c:pt>
                <c:pt idx="2298">
                  <c:v>144.27536576902901</c:v>
                </c:pt>
                <c:pt idx="2299">
                  <c:v>145.203801319668</c:v>
                </c:pt>
                <c:pt idx="2300">
                  <c:v>147.27088395573901</c:v>
                </c:pt>
                <c:pt idx="2301">
                  <c:v>145.67677777067999</c:v>
                </c:pt>
                <c:pt idx="2302">
                  <c:v>145.67677777067999</c:v>
                </c:pt>
                <c:pt idx="2303">
                  <c:v>147.32343700534699</c:v>
                </c:pt>
                <c:pt idx="2304">
                  <c:v>148.84747245759601</c:v>
                </c:pt>
                <c:pt idx="2305">
                  <c:v>147.113225138735</c:v>
                </c:pt>
                <c:pt idx="2306">
                  <c:v>147.446060455946</c:v>
                </c:pt>
                <c:pt idx="2307">
                  <c:v>148.006625322969</c:v>
                </c:pt>
                <c:pt idx="2308">
                  <c:v>146.16727190489399</c:v>
                </c:pt>
                <c:pt idx="2309">
                  <c:v>145.74684850349001</c:v>
                </c:pt>
                <c:pt idx="2310">
                  <c:v>148.26938990737</c:v>
                </c:pt>
                <c:pt idx="2311">
                  <c:v>147.69130768896201</c:v>
                </c:pt>
                <c:pt idx="2312">
                  <c:v>147.00811903952101</c:v>
                </c:pt>
                <c:pt idx="2313">
                  <c:v>145.08117753725099</c:v>
                </c:pt>
                <c:pt idx="2314">
                  <c:v>144.59068340303699</c:v>
                </c:pt>
                <c:pt idx="2315">
                  <c:v>144.92351872024699</c:v>
                </c:pt>
                <c:pt idx="2316">
                  <c:v>144.38047153642501</c:v>
                </c:pt>
                <c:pt idx="2317">
                  <c:v>144.43302458603301</c:v>
                </c:pt>
                <c:pt idx="2318">
                  <c:v>144.10018926882299</c:v>
                </c:pt>
                <c:pt idx="2319">
                  <c:v>145.69429545388201</c:v>
                </c:pt>
                <c:pt idx="2320">
                  <c:v>145.30890708706499</c:v>
                </c:pt>
                <c:pt idx="2321">
                  <c:v>144.41550690283</c:v>
                </c:pt>
                <c:pt idx="2322">
                  <c:v>142.400977316367</c:v>
                </c:pt>
                <c:pt idx="2323">
                  <c:v>144.99358945305701</c:v>
                </c:pt>
                <c:pt idx="2324">
                  <c:v>146.34244840509999</c:v>
                </c:pt>
                <c:pt idx="2325">
                  <c:v>152.22837901112399</c:v>
                </c:pt>
                <c:pt idx="2326">
                  <c:v>153.139296546742</c:v>
                </c:pt>
                <c:pt idx="2327">
                  <c:v>154.73340273180199</c:v>
                </c:pt>
                <c:pt idx="2328">
                  <c:v>154.89106154880599</c:v>
                </c:pt>
                <c:pt idx="2329">
                  <c:v>154.01517904777401</c:v>
                </c:pt>
                <c:pt idx="2330">
                  <c:v>153.437096829366</c:v>
                </c:pt>
                <c:pt idx="2331">
                  <c:v>153.34950841335399</c:v>
                </c:pt>
                <c:pt idx="2332">
                  <c:v>156.59027383308</c:v>
                </c:pt>
                <c:pt idx="2333">
                  <c:v>155.81949709944499</c:v>
                </c:pt>
                <c:pt idx="2334">
                  <c:v>156.204885466262</c:v>
                </c:pt>
                <c:pt idx="2335">
                  <c:v>156.90559146708799</c:v>
                </c:pt>
                <c:pt idx="2336">
                  <c:v>156.04722664925799</c:v>
                </c:pt>
                <c:pt idx="2337">
                  <c:v>156.52020310027001</c:v>
                </c:pt>
                <c:pt idx="2338">
                  <c:v>158.04423855252</c:v>
                </c:pt>
                <c:pt idx="2339">
                  <c:v>154.99616764801999</c:v>
                </c:pt>
                <c:pt idx="2340">
                  <c:v>155.50417946543701</c:v>
                </c:pt>
                <c:pt idx="2341">
                  <c:v>154.96113228161599</c:v>
                </c:pt>
                <c:pt idx="2342">
                  <c:v>153.15681422994501</c:v>
                </c:pt>
                <c:pt idx="2343">
                  <c:v>153.68234373056401</c:v>
                </c:pt>
                <c:pt idx="2344">
                  <c:v>152.85901427913899</c:v>
                </c:pt>
                <c:pt idx="2345">
                  <c:v>153.03419077934601</c:v>
                </c:pt>
                <c:pt idx="2346">
                  <c:v>153.08674382895299</c:v>
                </c:pt>
                <c:pt idx="2347">
                  <c:v>153.209367279552</c:v>
                </c:pt>
                <c:pt idx="2348">
                  <c:v>153.33199073015101</c:v>
                </c:pt>
                <c:pt idx="2349">
                  <c:v>154.067732097381</c:v>
                </c:pt>
                <c:pt idx="2350">
                  <c:v>154.76843809820701</c:v>
                </c:pt>
                <c:pt idx="2351">
                  <c:v>153.61227332957199</c:v>
                </c:pt>
                <c:pt idx="2352">
                  <c:v>152.386037828128</c:v>
                </c:pt>
                <c:pt idx="2353">
                  <c:v>151.44008459428599</c:v>
                </c:pt>
                <c:pt idx="2354">
                  <c:v>153.85752023077001</c:v>
                </c:pt>
                <c:pt idx="2355">
                  <c:v>153.99766169639</c:v>
                </c:pt>
                <c:pt idx="2356">
                  <c:v>154.750920415004</c:v>
                </c:pt>
                <c:pt idx="2357">
                  <c:v>154.71588504859901</c:v>
                </c:pt>
                <c:pt idx="2358">
                  <c:v>154.73340273180199</c:v>
                </c:pt>
                <c:pt idx="2359">
                  <c:v>153.64730869597699</c:v>
                </c:pt>
                <c:pt idx="2360">
                  <c:v>153.244402645957</c:v>
                </c:pt>
                <c:pt idx="2361">
                  <c:v>151.96561409490499</c:v>
                </c:pt>
                <c:pt idx="2362">
                  <c:v>154.155320513394</c:v>
                </c:pt>
                <c:pt idx="2363">
                  <c:v>150.739378593461</c:v>
                </c:pt>
                <c:pt idx="2364">
                  <c:v>151.80795527790099</c:v>
                </c:pt>
                <c:pt idx="2365">
                  <c:v>153.57723796316699</c:v>
                </c:pt>
                <c:pt idx="2366">
                  <c:v>153.31447304694899</c:v>
                </c:pt>
                <c:pt idx="2367">
                  <c:v>152.280931728913</c:v>
                </c:pt>
                <c:pt idx="2368">
                  <c:v>154.57574391479801</c:v>
                </c:pt>
                <c:pt idx="2369">
                  <c:v>151.00214350968</c:v>
                </c:pt>
                <c:pt idx="2370">
                  <c:v>151.037178544266</c:v>
                </c:pt>
                <c:pt idx="2371">
                  <c:v>153.139296546742</c:v>
                </c:pt>
                <c:pt idx="2372">
                  <c:v>156.22240314946501</c:v>
                </c:pt>
                <c:pt idx="2373">
                  <c:v>156.25743851587001</c:v>
                </c:pt>
                <c:pt idx="2374">
                  <c:v>156.64282655086899</c:v>
                </c:pt>
                <c:pt idx="2375">
                  <c:v>156.45013269927901</c:v>
                </c:pt>
                <c:pt idx="2376">
                  <c:v>155.346520648433</c:v>
                </c:pt>
                <c:pt idx="2377">
                  <c:v>155.083755732214</c:v>
                </c:pt>
                <c:pt idx="2378">
                  <c:v>156.32750891686101</c:v>
                </c:pt>
                <c:pt idx="2379">
                  <c:v>156.467650050663</c:v>
                </c:pt>
                <c:pt idx="2380">
                  <c:v>156.169850099857</c:v>
                </c:pt>
                <c:pt idx="2381">
                  <c:v>154.856026514219</c:v>
                </c:pt>
                <c:pt idx="2382">
                  <c:v>152.17582596151701</c:v>
                </c:pt>
                <c:pt idx="2383">
                  <c:v>154.19035554798</c:v>
                </c:pt>
                <c:pt idx="2384">
                  <c:v>156.993179551282</c:v>
                </c:pt>
                <c:pt idx="2385">
                  <c:v>156.83552073427799</c:v>
                </c:pt>
                <c:pt idx="2386">
                  <c:v>156.099779698866</c:v>
                </c:pt>
                <c:pt idx="2387">
                  <c:v>156.800485699691</c:v>
                </c:pt>
                <c:pt idx="2388">
                  <c:v>157.99168583473099</c:v>
                </c:pt>
                <c:pt idx="2389">
                  <c:v>159.428133202786</c:v>
                </c:pt>
                <c:pt idx="2390">
                  <c:v>157.72892091851199</c:v>
                </c:pt>
                <c:pt idx="2391">
                  <c:v>158.48217996894499</c:v>
                </c:pt>
                <c:pt idx="2392">
                  <c:v>157.46615633411199</c:v>
                </c:pt>
                <c:pt idx="2393">
                  <c:v>158.149344651734</c:v>
                </c:pt>
                <c:pt idx="2394">
                  <c:v>155.62680291603601</c:v>
                </c:pt>
                <c:pt idx="2395">
                  <c:v>157.32601520031</c:v>
                </c:pt>
                <c:pt idx="2396">
                  <c:v>155.59176754963099</c:v>
                </c:pt>
                <c:pt idx="2397">
                  <c:v>145.046142502664</c:v>
                </c:pt>
                <c:pt idx="2398">
                  <c:v>146.83294253931399</c:v>
                </c:pt>
                <c:pt idx="2399">
                  <c:v>146.132236538489</c:v>
                </c:pt>
                <c:pt idx="2400">
                  <c:v>143.960048135021</c:v>
                </c:pt>
                <c:pt idx="2401">
                  <c:v>139.843400214263</c:v>
                </c:pt>
                <c:pt idx="2402">
                  <c:v>134.115128757061</c:v>
                </c:pt>
                <c:pt idx="2403">
                  <c:v>132.66116370580301</c:v>
                </c:pt>
                <c:pt idx="2404">
                  <c:v>137.338376493585</c:v>
                </c:pt>
                <c:pt idx="2405">
                  <c:v>140.263823947486</c:v>
                </c:pt>
                <c:pt idx="2406">
                  <c:v>140.75431808170001</c:v>
                </c:pt>
                <c:pt idx="2407">
                  <c:v>139.738294446867</c:v>
                </c:pt>
                <c:pt idx="2408">
                  <c:v>135.28881120889801</c:v>
                </c:pt>
                <c:pt idx="2409">
                  <c:v>137.933976395196</c:v>
                </c:pt>
                <c:pt idx="2410">
                  <c:v>138.86241194583499</c:v>
                </c:pt>
                <c:pt idx="2411">
                  <c:v>135.49902307551</c:v>
                </c:pt>
                <c:pt idx="2412">
                  <c:v>136.024552576129</c:v>
                </c:pt>
                <c:pt idx="2413">
                  <c:v>133.93995225685501</c:v>
                </c:pt>
                <c:pt idx="2414">
                  <c:v>133.15165784001701</c:v>
                </c:pt>
                <c:pt idx="2415">
                  <c:v>133.86988152404501</c:v>
                </c:pt>
                <c:pt idx="2416">
                  <c:v>133.79981112305401</c:v>
                </c:pt>
                <c:pt idx="2417">
                  <c:v>135.58661149152201</c:v>
                </c:pt>
                <c:pt idx="2418">
                  <c:v>136.83036434435101</c:v>
                </c:pt>
                <c:pt idx="2419">
                  <c:v>138.14418826180699</c:v>
                </c:pt>
                <c:pt idx="2420">
                  <c:v>136.00703489292599</c:v>
                </c:pt>
                <c:pt idx="2421">
                  <c:v>137.531070345176</c:v>
                </c:pt>
                <c:pt idx="2422">
                  <c:v>135.49902307551</c:v>
                </c:pt>
                <c:pt idx="2423">
                  <c:v>137.25078807757299</c:v>
                </c:pt>
                <c:pt idx="2424">
                  <c:v>137.58362339478299</c:v>
                </c:pt>
                <c:pt idx="2425">
                  <c:v>139.738294446867</c:v>
                </c:pt>
                <c:pt idx="2426">
                  <c:v>135.21874080790701</c:v>
                </c:pt>
                <c:pt idx="2427">
                  <c:v>137.91645871199401</c:v>
                </c:pt>
                <c:pt idx="2428">
                  <c:v>141.33240063192599</c:v>
                </c:pt>
                <c:pt idx="2429">
                  <c:v>141.80537708293801</c:v>
                </c:pt>
                <c:pt idx="2430">
                  <c:v>142.29587121715201</c:v>
                </c:pt>
                <c:pt idx="2431">
                  <c:v>145.536636636878</c:v>
                </c:pt>
                <c:pt idx="2432">
                  <c:v>145.536636636878</c:v>
                </c:pt>
                <c:pt idx="2433">
                  <c:v>145.36146013667201</c:v>
                </c:pt>
                <c:pt idx="2434">
                  <c:v>146.990601688136</c:v>
                </c:pt>
                <c:pt idx="2435">
                  <c:v>147.93655459016</c:v>
                </c:pt>
                <c:pt idx="2436">
                  <c:v>148.076695723961</c:v>
                </c:pt>
                <c:pt idx="2437">
                  <c:v>145.48408358727099</c:v>
                </c:pt>
                <c:pt idx="2438">
                  <c:v>145.62422472107201</c:v>
                </c:pt>
                <c:pt idx="2439">
                  <c:v>147.76137808995301</c:v>
                </c:pt>
                <c:pt idx="2440">
                  <c:v>148.497119457184</c:v>
                </c:pt>
                <c:pt idx="2441">
                  <c:v>146.79790750472799</c:v>
                </c:pt>
                <c:pt idx="2442">
                  <c:v>146.69280140551299</c:v>
                </c:pt>
                <c:pt idx="2443">
                  <c:v>145.99209540468701</c:v>
                </c:pt>
                <c:pt idx="2444">
                  <c:v>148.18180182317599</c:v>
                </c:pt>
                <c:pt idx="2445">
                  <c:v>147.516131188755</c:v>
                </c:pt>
                <c:pt idx="2446">
                  <c:v>146.955566321731</c:v>
                </c:pt>
                <c:pt idx="2447">
                  <c:v>146.57017795491399</c:v>
                </c:pt>
                <c:pt idx="2448">
                  <c:v>145.834436587684</c:v>
                </c:pt>
                <c:pt idx="2449">
                  <c:v>144.06515390241799</c:v>
                </c:pt>
                <c:pt idx="2450">
                  <c:v>140.94701226510901</c:v>
                </c:pt>
                <c:pt idx="2451">
                  <c:v>152.351002461723</c:v>
                </c:pt>
                <c:pt idx="2452">
                  <c:v>152.10575522870701</c:v>
                </c:pt>
                <c:pt idx="2453">
                  <c:v>150.476614009061</c:v>
                </c:pt>
                <c:pt idx="2454">
                  <c:v>151.9305787285</c:v>
                </c:pt>
                <c:pt idx="2455">
                  <c:v>150.073707959041</c:v>
                </c:pt>
                <c:pt idx="2456">
                  <c:v>148.28690759057201</c:v>
                </c:pt>
                <c:pt idx="2457">
                  <c:v>149.583213824826</c:v>
                </c:pt>
                <c:pt idx="2458">
                  <c:v>150.35399022664299</c:v>
                </c:pt>
                <c:pt idx="2459">
                  <c:v>147.76137808995301</c:v>
                </c:pt>
                <c:pt idx="2460">
                  <c:v>144.80089526964801</c:v>
                </c:pt>
                <c:pt idx="2461">
                  <c:v>145.48408358727099</c:v>
                </c:pt>
                <c:pt idx="2462">
                  <c:v>143.74983626841001</c:v>
                </c:pt>
                <c:pt idx="2463">
                  <c:v>146.71031908871501</c:v>
                </c:pt>
                <c:pt idx="2464">
                  <c:v>148.14676645677099</c:v>
                </c:pt>
                <c:pt idx="2465">
                  <c:v>147.84896650596599</c:v>
                </c:pt>
                <c:pt idx="2466">
                  <c:v>149.618249191231</c:v>
                </c:pt>
                <c:pt idx="2467">
                  <c:v>149.89853145883399</c:v>
                </c:pt>
                <c:pt idx="2468">
                  <c:v>149.60073150802901</c:v>
                </c:pt>
                <c:pt idx="2469">
                  <c:v>149.40803732462001</c:v>
                </c:pt>
                <c:pt idx="2470">
                  <c:v>147.35847203993299</c:v>
                </c:pt>
                <c:pt idx="2471">
                  <c:v>148.952578224993</c:v>
                </c:pt>
                <c:pt idx="2472">
                  <c:v>146.78038982152501</c:v>
                </c:pt>
                <c:pt idx="2473">
                  <c:v>146.850460222517</c:v>
                </c:pt>
                <c:pt idx="2474">
                  <c:v>149.653284225818</c:v>
                </c:pt>
                <c:pt idx="2475">
                  <c:v>152.36852014492499</c:v>
                </c:pt>
                <c:pt idx="2476">
                  <c:v>152.543696645132</c:v>
                </c:pt>
                <c:pt idx="2477">
                  <c:v>151.072213910671</c:v>
                </c:pt>
                <c:pt idx="2478">
                  <c:v>152.158308278314</c:v>
                </c:pt>
                <c:pt idx="2479">
                  <c:v>148.02414300617201</c:v>
                </c:pt>
                <c:pt idx="2480">
                  <c:v>149.86349609242899</c:v>
                </c:pt>
                <c:pt idx="2481">
                  <c:v>153.244402645957</c:v>
                </c:pt>
                <c:pt idx="2482">
                  <c:v>156.362544283266</c:v>
                </c:pt>
                <c:pt idx="2483">
                  <c:v>156.27495619907199</c:v>
                </c:pt>
                <c:pt idx="2484">
                  <c:v>153.12177919535799</c:v>
                </c:pt>
                <c:pt idx="2485">
                  <c:v>154.523191197009</c:v>
                </c:pt>
                <c:pt idx="2486">
                  <c:v>155.29396759882599</c:v>
                </c:pt>
                <c:pt idx="2487">
                  <c:v>156.53772078347299</c:v>
                </c:pt>
                <c:pt idx="2488">
                  <c:v>155.55673251504399</c:v>
                </c:pt>
                <c:pt idx="2489">
                  <c:v>155.311485282028</c:v>
                </c:pt>
                <c:pt idx="2490">
                  <c:v>156.60779151628199</c:v>
                </c:pt>
                <c:pt idx="2491">
                  <c:v>155.95963823324601</c:v>
                </c:pt>
                <c:pt idx="2492">
                  <c:v>154.26042628079</c:v>
                </c:pt>
                <c:pt idx="2493">
                  <c:v>152.77142619494501</c:v>
                </c:pt>
                <c:pt idx="2494">
                  <c:v>154.17283819659599</c:v>
                </c:pt>
                <c:pt idx="2495">
                  <c:v>149.057684324207</c:v>
                </c:pt>
                <c:pt idx="2496">
                  <c:v>145.97457772148499</c:v>
                </c:pt>
                <c:pt idx="2497">
                  <c:v>145.08117753725099</c:v>
                </c:pt>
                <c:pt idx="2498">
                  <c:v>145.18628363646599</c:v>
                </c:pt>
                <c:pt idx="2499">
                  <c:v>147.55116622334199</c:v>
                </c:pt>
                <c:pt idx="2500">
                  <c:v>145.571672003283</c:v>
                </c:pt>
                <c:pt idx="2501">
                  <c:v>147.638754639354</c:v>
                </c:pt>
                <c:pt idx="2502">
                  <c:v>144.25784808582699</c:v>
                </c:pt>
                <c:pt idx="2503">
                  <c:v>146.93804863852901</c:v>
                </c:pt>
                <c:pt idx="2504">
                  <c:v>145.27387172066</c:v>
                </c:pt>
                <c:pt idx="2505">
                  <c:v>145.92202500369601</c:v>
                </c:pt>
                <c:pt idx="2506">
                  <c:v>150.108743325445</c:v>
                </c:pt>
                <c:pt idx="2507">
                  <c:v>146.21982495450101</c:v>
                </c:pt>
                <c:pt idx="2508">
                  <c:v>146.430036821112</c:v>
                </c:pt>
                <c:pt idx="2509">
                  <c:v>144.345436501839</c:v>
                </c:pt>
                <c:pt idx="2510">
                  <c:v>146.60521332131901</c:v>
                </c:pt>
                <c:pt idx="2511">
                  <c:v>149.33796659180999</c:v>
                </c:pt>
                <c:pt idx="2512">
                  <c:v>149.70583727542501</c:v>
                </c:pt>
                <c:pt idx="2513">
                  <c:v>148.93506054178999</c:v>
                </c:pt>
                <c:pt idx="2514">
                  <c:v>151.457602277489</c:v>
                </c:pt>
                <c:pt idx="2515">
                  <c:v>152.42107319453299</c:v>
                </c:pt>
                <c:pt idx="2516">
                  <c:v>159.393097836381</c:v>
                </c:pt>
              </c:numCache>
            </c:numRef>
          </c:val>
          <c:smooth val="0"/>
        </c:ser>
        <c:dLbls>
          <c:showLegendKey val="0"/>
          <c:showVal val="0"/>
          <c:showCatName val="0"/>
          <c:showSerName val="0"/>
          <c:showPercent val="0"/>
          <c:showBubbleSize val="0"/>
        </c:dLbls>
        <c:marker val="1"/>
        <c:smooth val="0"/>
        <c:axId val="226406784"/>
        <c:axId val="226408320"/>
      </c:lineChart>
      <c:dateAx>
        <c:axId val="226403072"/>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26404608"/>
        <c:crosses val="autoZero"/>
        <c:auto val="1"/>
        <c:lblOffset val="100"/>
        <c:baseTimeUnit val="days"/>
        <c:majorUnit val="1"/>
        <c:majorTimeUnit val="years"/>
        <c:minorUnit val="2"/>
        <c:minorTimeUnit val="months"/>
      </c:dateAx>
      <c:valAx>
        <c:axId val="226404608"/>
        <c:scaling>
          <c:orientation val="minMax"/>
          <c:min val="0"/>
        </c:scaling>
        <c:delete val="0"/>
        <c:axPos val="l"/>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26403072"/>
        <c:crosses val="autoZero"/>
        <c:crossBetween val="between"/>
        <c:dispUnits>
          <c:builtInUnit val="hundreds"/>
        </c:dispUnits>
      </c:valAx>
      <c:dateAx>
        <c:axId val="226406784"/>
        <c:scaling>
          <c:orientation val="minMax"/>
        </c:scaling>
        <c:delete val="1"/>
        <c:axPos val="b"/>
        <c:numFmt formatCode="[$-409]mmm\-dd\-yyyy;@" sourceLinked="1"/>
        <c:majorTickMark val="out"/>
        <c:minorTickMark val="none"/>
        <c:tickLblPos val="nextTo"/>
        <c:crossAx val="226408320"/>
        <c:crosses val="autoZero"/>
        <c:auto val="1"/>
        <c:lblOffset val="100"/>
        <c:baseTimeUnit val="days"/>
      </c:dateAx>
      <c:valAx>
        <c:axId val="226408320"/>
        <c:scaling>
          <c:orientation val="minMax"/>
        </c:scaling>
        <c:delete val="0"/>
        <c:axPos val="r"/>
        <c:numFmt formatCode="0%" sourceLinked="0"/>
        <c:majorTickMark val="out"/>
        <c:minorTickMark val="none"/>
        <c:tickLblPos val="nextTo"/>
        <c:crossAx val="226406784"/>
        <c:crosses val="max"/>
        <c:crossBetween val="between"/>
        <c:dispUnits>
          <c:builtInUnit val="hundreds"/>
          <c:dispUnitsLbl>
            <c:layout/>
          </c:dispUnitsLbl>
        </c:dispUnits>
      </c:valAx>
      <c:spPr>
        <a:noFill/>
        <a:ln w="25400">
          <a:noFill/>
        </a:ln>
      </c:spPr>
    </c:plotArea>
    <c:legend>
      <c:legendPos val="b"/>
      <c:layout>
        <c:manualLayout>
          <c:xMode val="edge"/>
          <c:yMode val="edge"/>
          <c:x val="0.35598883289972943"/>
          <c:y val="0.92621117242234485"/>
          <c:w val="0.28802221895698826"/>
          <c:h val="7.3788827577655147E-2"/>
        </c:manualLayout>
      </c:layout>
      <c:overlay val="0"/>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579326106427005"/>
          <c:y val="3.7730195984546959E-2"/>
          <c:w val="0.81567702598522851"/>
          <c:h val="0.98363436908138446"/>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Lbls>
            <c:dLbl>
              <c:idx val="1"/>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Charts!$H$135:$H$137</c:f>
              <c:strCache>
                <c:ptCount val="3"/>
                <c:pt idx="0">
                  <c:v>Supplements</c:v>
                </c:pt>
                <c:pt idx="1">
                  <c:v>Weight Management</c:v>
                </c:pt>
                <c:pt idx="2">
                  <c:v>Skin Care</c:v>
                </c:pt>
              </c:strCache>
            </c:strRef>
          </c:cat>
          <c:val>
            <c:numRef>
              <c:f>Charts!$I$135:$I$137</c:f>
              <c:numCache>
                <c:formatCode>0%</c:formatCode>
                <c:ptCount val="3"/>
                <c:pt idx="0">
                  <c:v>0.81</c:v>
                </c:pt>
                <c:pt idx="1">
                  <c:v>0.12</c:v>
                </c:pt>
                <c:pt idx="2">
                  <c:v>0.06</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25605299731307329"/>
          <c:y val="0.29597934559715222"/>
          <c:w val="0.54452405949256344"/>
          <c:h val="0.42534776902887139"/>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579326106427005"/>
          <c:y val="3.7730195984546959E-2"/>
          <c:w val="0.81567702598522851"/>
          <c:h val="0.98363436908138446"/>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Pt>
            <c:idx val="3"/>
            <c:bubble3D val="0"/>
            <c:spPr>
              <a:solidFill>
                <a:srgbClr val="9B2B39"/>
              </a:solidFill>
              <a:ln>
                <a:solidFill>
                  <a:sysClr val="window" lastClr="FFFFFF"/>
                </a:solidFill>
              </a:ln>
            </c:spPr>
          </c:dPt>
          <c:dLbls>
            <c:dLbl>
              <c:idx val="1"/>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Charts!$H$150:$H$153</c:f>
              <c:strCache>
                <c:ptCount val="4"/>
                <c:pt idx="0">
                  <c:v>Americas &amp; Europe</c:v>
                </c:pt>
                <c:pt idx="1">
                  <c:v>Greater China</c:v>
                </c:pt>
                <c:pt idx="2">
                  <c:v>Southeast Asia</c:v>
                </c:pt>
                <c:pt idx="3">
                  <c:v>Japan</c:v>
                </c:pt>
              </c:strCache>
            </c:strRef>
          </c:cat>
          <c:val>
            <c:numRef>
              <c:f>Charts!$I$150:$I$153</c:f>
              <c:numCache>
                <c:formatCode>0%</c:formatCode>
                <c:ptCount val="4"/>
                <c:pt idx="0">
                  <c:v>0.28000000000000003</c:v>
                </c:pt>
                <c:pt idx="1">
                  <c:v>0.48</c:v>
                </c:pt>
                <c:pt idx="2">
                  <c:v>0.2</c:v>
                </c:pt>
                <c:pt idx="3">
                  <c:v>0.04</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25605299731307329"/>
          <c:y val="0.29597934559715222"/>
          <c:w val="0.54452405949256344"/>
          <c:h val="0.42534776902887139"/>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9017415473136212E-2"/>
          <c:y val="3.0031748317042781E-2"/>
          <c:w val="0.9424125065255643"/>
          <c:h val="0.81189466206938898"/>
        </c:manualLayout>
      </c:layout>
      <c:lineChart>
        <c:grouping val="standard"/>
        <c:varyColors val="0"/>
        <c:ser>
          <c:idx val="0"/>
          <c:order val="0"/>
          <c:tx>
            <c:v>USANA</c:v>
          </c:tx>
          <c:spPr>
            <a:ln w="38100"/>
          </c:spPr>
          <c:marker>
            <c:symbol val="none"/>
          </c:marker>
          <c:cat>
            <c:numRef>
              <c:f>'1 - Chart Data'!$A$2:$A$2518</c:f>
              <c:numCache>
                <c:formatCode>[$-409]mmm\-dd\-yyyy;@</c:formatCode>
                <c:ptCount val="2517"/>
                <c:pt idx="0">
                  <c:v>38755</c:v>
                </c:pt>
                <c:pt idx="1">
                  <c:v>38756</c:v>
                </c:pt>
                <c:pt idx="2">
                  <c:v>38757</c:v>
                </c:pt>
                <c:pt idx="3">
                  <c:v>38758</c:v>
                </c:pt>
                <c:pt idx="4">
                  <c:v>38761</c:v>
                </c:pt>
                <c:pt idx="5">
                  <c:v>38762</c:v>
                </c:pt>
                <c:pt idx="6">
                  <c:v>38763</c:v>
                </c:pt>
                <c:pt idx="7">
                  <c:v>38764</c:v>
                </c:pt>
                <c:pt idx="8">
                  <c:v>38765</c:v>
                </c:pt>
                <c:pt idx="9">
                  <c:v>38769</c:v>
                </c:pt>
                <c:pt idx="10">
                  <c:v>38770</c:v>
                </c:pt>
                <c:pt idx="11">
                  <c:v>38771</c:v>
                </c:pt>
                <c:pt idx="12">
                  <c:v>38772</c:v>
                </c:pt>
                <c:pt idx="13">
                  <c:v>38775</c:v>
                </c:pt>
                <c:pt idx="14">
                  <c:v>38776</c:v>
                </c:pt>
                <c:pt idx="15">
                  <c:v>38777</c:v>
                </c:pt>
                <c:pt idx="16">
                  <c:v>38778</c:v>
                </c:pt>
                <c:pt idx="17">
                  <c:v>38779</c:v>
                </c:pt>
                <c:pt idx="18">
                  <c:v>38782</c:v>
                </c:pt>
                <c:pt idx="19">
                  <c:v>38783</c:v>
                </c:pt>
                <c:pt idx="20">
                  <c:v>38784</c:v>
                </c:pt>
                <c:pt idx="21">
                  <c:v>38785</c:v>
                </c:pt>
                <c:pt idx="22">
                  <c:v>38786</c:v>
                </c:pt>
                <c:pt idx="23">
                  <c:v>38789</c:v>
                </c:pt>
                <c:pt idx="24">
                  <c:v>38790</c:v>
                </c:pt>
                <c:pt idx="25">
                  <c:v>38791</c:v>
                </c:pt>
                <c:pt idx="26">
                  <c:v>38792</c:v>
                </c:pt>
                <c:pt idx="27">
                  <c:v>38793</c:v>
                </c:pt>
                <c:pt idx="28">
                  <c:v>38796</c:v>
                </c:pt>
                <c:pt idx="29">
                  <c:v>38797</c:v>
                </c:pt>
                <c:pt idx="30">
                  <c:v>38798</c:v>
                </c:pt>
                <c:pt idx="31">
                  <c:v>38799</c:v>
                </c:pt>
                <c:pt idx="32">
                  <c:v>38800</c:v>
                </c:pt>
                <c:pt idx="33">
                  <c:v>38803</c:v>
                </c:pt>
                <c:pt idx="34">
                  <c:v>38804</c:v>
                </c:pt>
                <c:pt idx="35">
                  <c:v>38805</c:v>
                </c:pt>
                <c:pt idx="36">
                  <c:v>38806</c:v>
                </c:pt>
                <c:pt idx="37">
                  <c:v>38807</c:v>
                </c:pt>
                <c:pt idx="38">
                  <c:v>38810</c:v>
                </c:pt>
                <c:pt idx="39">
                  <c:v>38811</c:v>
                </c:pt>
                <c:pt idx="40">
                  <c:v>38812</c:v>
                </c:pt>
                <c:pt idx="41">
                  <c:v>38813</c:v>
                </c:pt>
                <c:pt idx="42">
                  <c:v>38814</c:v>
                </c:pt>
                <c:pt idx="43">
                  <c:v>38817</c:v>
                </c:pt>
                <c:pt idx="44">
                  <c:v>38818</c:v>
                </c:pt>
                <c:pt idx="45">
                  <c:v>38819</c:v>
                </c:pt>
                <c:pt idx="46">
                  <c:v>38820</c:v>
                </c:pt>
                <c:pt idx="47">
                  <c:v>38824</c:v>
                </c:pt>
                <c:pt idx="48">
                  <c:v>38825</c:v>
                </c:pt>
                <c:pt idx="49">
                  <c:v>38826</c:v>
                </c:pt>
                <c:pt idx="50">
                  <c:v>38827</c:v>
                </c:pt>
                <c:pt idx="51">
                  <c:v>38828</c:v>
                </c:pt>
                <c:pt idx="52">
                  <c:v>38831</c:v>
                </c:pt>
                <c:pt idx="53">
                  <c:v>38832</c:v>
                </c:pt>
                <c:pt idx="54">
                  <c:v>38833</c:v>
                </c:pt>
                <c:pt idx="55">
                  <c:v>38834</c:v>
                </c:pt>
                <c:pt idx="56">
                  <c:v>38835</c:v>
                </c:pt>
                <c:pt idx="57">
                  <c:v>38838</c:v>
                </c:pt>
                <c:pt idx="58">
                  <c:v>38839</c:v>
                </c:pt>
                <c:pt idx="59">
                  <c:v>38840</c:v>
                </c:pt>
                <c:pt idx="60">
                  <c:v>38841</c:v>
                </c:pt>
                <c:pt idx="61">
                  <c:v>38842</c:v>
                </c:pt>
                <c:pt idx="62">
                  <c:v>38845</c:v>
                </c:pt>
                <c:pt idx="63">
                  <c:v>38846</c:v>
                </c:pt>
                <c:pt idx="64">
                  <c:v>38847</c:v>
                </c:pt>
                <c:pt idx="65">
                  <c:v>38848</c:v>
                </c:pt>
                <c:pt idx="66">
                  <c:v>38849</c:v>
                </c:pt>
                <c:pt idx="67">
                  <c:v>38852</c:v>
                </c:pt>
                <c:pt idx="68">
                  <c:v>38853</c:v>
                </c:pt>
                <c:pt idx="69">
                  <c:v>38854</c:v>
                </c:pt>
                <c:pt idx="70">
                  <c:v>38855</c:v>
                </c:pt>
                <c:pt idx="71">
                  <c:v>38856</c:v>
                </c:pt>
                <c:pt idx="72">
                  <c:v>38859</c:v>
                </c:pt>
                <c:pt idx="73">
                  <c:v>38860</c:v>
                </c:pt>
                <c:pt idx="74">
                  <c:v>38861</c:v>
                </c:pt>
                <c:pt idx="75">
                  <c:v>38862</c:v>
                </c:pt>
                <c:pt idx="76">
                  <c:v>38863</c:v>
                </c:pt>
                <c:pt idx="77">
                  <c:v>38867</c:v>
                </c:pt>
                <c:pt idx="78">
                  <c:v>38868</c:v>
                </c:pt>
                <c:pt idx="79">
                  <c:v>38869</c:v>
                </c:pt>
                <c:pt idx="80">
                  <c:v>38870</c:v>
                </c:pt>
                <c:pt idx="81">
                  <c:v>38873</c:v>
                </c:pt>
                <c:pt idx="82">
                  <c:v>38874</c:v>
                </c:pt>
                <c:pt idx="83">
                  <c:v>38875</c:v>
                </c:pt>
                <c:pt idx="84">
                  <c:v>38876</c:v>
                </c:pt>
                <c:pt idx="85">
                  <c:v>38877</c:v>
                </c:pt>
                <c:pt idx="86">
                  <c:v>38880</c:v>
                </c:pt>
                <c:pt idx="87">
                  <c:v>38881</c:v>
                </c:pt>
                <c:pt idx="88">
                  <c:v>38882</c:v>
                </c:pt>
                <c:pt idx="89">
                  <c:v>38883</c:v>
                </c:pt>
                <c:pt idx="90">
                  <c:v>38884</c:v>
                </c:pt>
                <c:pt idx="91">
                  <c:v>38887</c:v>
                </c:pt>
                <c:pt idx="92">
                  <c:v>38888</c:v>
                </c:pt>
                <c:pt idx="93">
                  <c:v>38889</c:v>
                </c:pt>
                <c:pt idx="94">
                  <c:v>38890</c:v>
                </c:pt>
                <c:pt idx="95">
                  <c:v>38891</c:v>
                </c:pt>
                <c:pt idx="96">
                  <c:v>38894</c:v>
                </c:pt>
                <c:pt idx="97">
                  <c:v>38895</c:v>
                </c:pt>
                <c:pt idx="98">
                  <c:v>38896</c:v>
                </c:pt>
                <c:pt idx="99">
                  <c:v>38897</c:v>
                </c:pt>
                <c:pt idx="100">
                  <c:v>38898</c:v>
                </c:pt>
                <c:pt idx="101">
                  <c:v>38901</c:v>
                </c:pt>
                <c:pt idx="102">
                  <c:v>38903</c:v>
                </c:pt>
                <c:pt idx="103">
                  <c:v>38904</c:v>
                </c:pt>
                <c:pt idx="104">
                  <c:v>38905</c:v>
                </c:pt>
                <c:pt idx="105">
                  <c:v>38908</c:v>
                </c:pt>
                <c:pt idx="106">
                  <c:v>38909</c:v>
                </c:pt>
                <c:pt idx="107">
                  <c:v>38910</c:v>
                </c:pt>
                <c:pt idx="108">
                  <c:v>38911</c:v>
                </c:pt>
                <c:pt idx="109">
                  <c:v>38912</c:v>
                </c:pt>
                <c:pt idx="110">
                  <c:v>38915</c:v>
                </c:pt>
                <c:pt idx="111">
                  <c:v>38916</c:v>
                </c:pt>
                <c:pt idx="112">
                  <c:v>38917</c:v>
                </c:pt>
                <c:pt idx="113">
                  <c:v>38918</c:v>
                </c:pt>
                <c:pt idx="114">
                  <c:v>38919</c:v>
                </c:pt>
                <c:pt idx="115">
                  <c:v>38922</c:v>
                </c:pt>
                <c:pt idx="116">
                  <c:v>38923</c:v>
                </c:pt>
                <c:pt idx="117">
                  <c:v>38924</c:v>
                </c:pt>
                <c:pt idx="118">
                  <c:v>38925</c:v>
                </c:pt>
                <c:pt idx="119">
                  <c:v>38926</c:v>
                </c:pt>
                <c:pt idx="120">
                  <c:v>38929</c:v>
                </c:pt>
                <c:pt idx="121">
                  <c:v>38930</c:v>
                </c:pt>
                <c:pt idx="122">
                  <c:v>38931</c:v>
                </c:pt>
                <c:pt idx="123">
                  <c:v>38932</c:v>
                </c:pt>
                <c:pt idx="124">
                  <c:v>38933</c:v>
                </c:pt>
                <c:pt idx="125">
                  <c:v>38936</c:v>
                </c:pt>
                <c:pt idx="126">
                  <c:v>38937</c:v>
                </c:pt>
                <c:pt idx="127">
                  <c:v>38938</c:v>
                </c:pt>
                <c:pt idx="128">
                  <c:v>38939</c:v>
                </c:pt>
                <c:pt idx="129">
                  <c:v>38940</c:v>
                </c:pt>
                <c:pt idx="130">
                  <c:v>38943</c:v>
                </c:pt>
                <c:pt idx="131">
                  <c:v>38944</c:v>
                </c:pt>
                <c:pt idx="132">
                  <c:v>38945</c:v>
                </c:pt>
                <c:pt idx="133">
                  <c:v>38946</c:v>
                </c:pt>
                <c:pt idx="134">
                  <c:v>38947</c:v>
                </c:pt>
                <c:pt idx="135">
                  <c:v>38950</c:v>
                </c:pt>
                <c:pt idx="136">
                  <c:v>38951</c:v>
                </c:pt>
                <c:pt idx="137">
                  <c:v>38952</c:v>
                </c:pt>
                <c:pt idx="138">
                  <c:v>38953</c:v>
                </c:pt>
                <c:pt idx="139">
                  <c:v>38954</c:v>
                </c:pt>
                <c:pt idx="140">
                  <c:v>38957</c:v>
                </c:pt>
                <c:pt idx="141">
                  <c:v>38958</c:v>
                </c:pt>
                <c:pt idx="142">
                  <c:v>38959</c:v>
                </c:pt>
                <c:pt idx="143">
                  <c:v>38960</c:v>
                </c:pt>
                <c:pt idx="144">
                  <c:v>38961</c:v>
                </c:pt>
                <c:pt idx="145">
                  <c:v>38965</c:v>
                </c:pt>
                <c:pt idx="146">
                  <c:v>38966</c:v>
                </c:pt>
                <c:pt idx="147">
                  <c:v>38967</c:v>
                </c:pt>
                <c:pt idx="148">
                  <c:v>38968</c:v>
                </c:pt>
                <c:pt idx="149">
                  <c:v>38971</c:v>
                </c:pt>
                <c:pt idx="150">
                  <c:v>38972</c:v>
                </c:pt>
                <c:pt idx="151">
                  <c:v>38973</c:v>
                </c:pt>
                <c:pt idx="152">
                  <c:v>38974</c:v>
                </c:pt>
                <c:pt idx="153">
                  <c:v>38975</c:v>
                </c:pt>
                <c:pt idx="154">
                  <c:v>38978</c:v>
                </c:pt>
                <c:pt idx="155">
                  <c:v>38979</c:v>
                </c:pt>
                <c:pt idx="156">
                  <c:v>38980</c:v>
                </c:pt>
                <c:pt idx="157">
                  <c:v>38981</c:v>
                </c:pt>
                <c:pt idx="158">
                  <c:v>38982</c:v>
                </c:pt>
                <c:pt idx="159">
                  <c:v>38985</c:v>
                </c:pt>
                <c:pt idx="160">
                  <c:v>38986</c:v>
                </c:pt>
                <c:pt idx="161">
                  <c:v>38987</c:v>
                </c:pt>
                <c:pt idx="162">
                  <c:v>38988</c:v>
                </c:pt>
                <c:pt idx="163">
                  <c:v>38989</c:v>
                </c:pt>
                <c:pt idx="164">
                  <c:v>38992</c:v>
                </c:pt>
                <c:pt idx="165">
                  <c:v>38993</c:v>
                </c:pt>
                <c:pt idx="166">
                  <c:v>38994</c:v>
                </c:pt>
                <c:pt idx="167">
                  <c:v>38995</c:v>
                </c:pt>
                <c:pt idx="168">
                  <c:v>38996</c:v>
                </c:pt>
                <c:pt idx="169">
                  <c:v>38999</c:v>
                </c:pt>
                <c:pt idx="170">
                  <c:v>39000</c:v>
                </c:pt>
                <c:pt idx="171">
                  <c:v>39001</c:v>
                </c:pt>
                <c:pt idx="172">
                  <c:v>39002</c:v>
                </c:pt>
                <c:pt idx="173">
                  <c:v>39003</c:v>
                </c:pt>
                <c:pt idx="174">
                  <c:v>39006</c:v>
                </c:pt>
                <c:pt idx="175">
                  <c:v>39007</c:v>
                </c:pt>
                <c:pt idx="176">
                  <c:v>39008</c:v>
                </c:pt>
                <c:pt idx="177">
                  <c:v>39009</c:v>
                </c:pt>
                <c:pt idx="178">
                  <c:v>39010</c:v>
                </c:pt>
                <c:pt idx="179">
                  <c:v>39013</c:v>
                </c:pt>
                <c:pt idx="180">
                  <c:v>39014</c:v>
                </c:pt>
                <c:pt idx="181">
                  <c:v>39015</c:v>
                </c:pt>
                <c:pt idx="182">
                  <c:v>39016</c:v>
                </c:pt>
                <c:pt idx="183">
                  <c:v>39017</c:v>
                </c:pt>
                <c:pt idx="184">
                  <c:v>39020</c:v>
                </c:pt>
                <c:pt idx="185">
                  <c:v>39021</c:v>
                </c:pt>
                <c:pt idx="186">
                  <c:v>39022</c:v>
                </c:pt>
                <c:pt idx="187">
                  <c:v>39023</c:v>
                </c:pt>
                <c:pt idx="188">
                  <c:v>39024</c:v>
                </c:pt>
                <c:pt idx="189">
                  <c:v>39027</c:v>
                </c:pt>
                <c:pt idx="190">
                  <c:v>39028</c:v>
                </c:pt>
                <c:pt idx="191">
                  <c:v>39029</c:v>
                </c:pt>
                <c:pt idx="192">
                  <c:v>39030</c:v>
                </c:pt>
                <c:pt idx="193">
                  <c:v>39031</c:v>
                </c:pt>
                <c:pt idx="194">
                  <c:v>39034</c:v>
                </c:pt>
                <c:pt idx="195">
                  <c:v>39035</c:v>
                </c:pt>
                <c:pt idx="196">
                  <c:v>39036</c:v>
                </c:pt>
                <c:pt idx="197">
                  <c:v>39037</c:v>
                </c:pt>
                <c:pt idx="198">
                  <c:v>39038</c:v>
                </c:pt>
                <c:pt idx="199">
                  <c:v>39041</c:v>
                </c:pt>
                <c:pt idx="200">
                  <c:v>39042</c:v>
                </c:pt>
                <c:pt idx="201">
                  <c:v>39043</c:v>
                </c:pt>
                <c:pt idx="202">
                  <c:v>39045</c:v>
                </c:pt>
                <c:pt idx="203">
                  <c:v>39048</c:v>
                </c:pt>
                <c:pt idx="204">
                  <c:v>39049</c:v>
                </c:pt>
                <c:pt idx="205">
                  <c:v>39050</c:v>
                </c:pt>
                <c:pt idx="206">
                  <c:v>39051</c:v>
                </c:pt>
                <c:pt idx="207">
                  <c:v>39052</c:v>
                </c:pt>
                <c:pt idx="208">
                  <c:v>39055</c:v>
                </c:pt>
                <c:pt idx="209">
                  <c:v>39056</c:v>
                </c:pt>
                <c:pt idx="210">
                  <c:v>39057</c:v>
                </c:pt>
                <c:pt idx="211">
                  <c:v>39058</c:v>
                </c:pt>
                <c:pt idx="212">
                  <c:v>39059</c:v>
                </c:pt>
                <c:pt idx="213">
                  <c:v>39062</c:v>
                </c:pt>
                <c:pt idx="214">
                  <c:v>39063</c:v>
                </c:pt>
                <c:pt idx="215">
                  <c:v>39064</c:v>
                </c:pt>
                <c:pt idx="216">
                  <c:v>39065</c:v>
                </c:pt>
                <c:pt idx="217">
                  <c:v>39066</c:v>
                </c:pt>
                <c:pt idx="218">
                  <c:v>39069</c:v>
                </c:pt>
                <c:pt idx="219">
                  <c:v>39070</c:v>
                </c:pt>
                <c:pt idx="220">
                  <c:v>39071</c:v>
                </c:pt>
                <c:pt idx="221">
                  <c:v>39072</c:v>
                </c:pt>
                <c:pt idx="222">
                  <c:v>39073</c:v>
                </c:pt>
                <c:pt idx="223">
                  <c:v>39077</c:v>
                </c:pt>
                <c:pt idx="224">
                  <c:v>39078</c:v>
                </c:pt>
                <c:pt idx="225">
                  <c:v>39079</c:v>
                </c:pt>
                <c:pt idx="226">
                  <c:v>39080</c:v>
                </c:pt>
                <c:pt idx="227">
                  <c:v>39085</c:v>
                </c:pt>
                <c:pt idx="228">
                  <c:v>39086</c:v>
                </c:pt>
                <c:pt idx="229">
                  <c:v>39087</c:v>
                </c:pt>
                <c:pt idx="230">
                  <c:v>39090</c:v>
                </c:pt>
                <c:pt idx="231">
                  <c:v>39091</c:v>
                </c:pt>
                <c:pt idx="232">
                  <c:v>39092</c:v>
                </c:pt>
                <c:pt idx="233">
                  <c:v>39093</c:v>
                </c:pt>
                <c:pt idx="234">
                  <c:v>39094</c:v>
                </c:pt>
                <c:pt idx="235">
                  <c:v>39098</c:v>
                </c:pt>
                <c:pt idx="236">
                  <c:v>39099</c:v>
                </c:pt>
                <c:pt idx="237">
                  <c:v>39100</c:v>
                </c:pt>
                <c:pt idx="238">
                  <c:v>39101</c:v>
                </c:pt>
                <c:pt idx="239">
                  <c:v>39104</c:v>
                </c:pt>
                <c:pt idx="240">
                  <c:v>39105</c:v>
                </c:pt>
                <c:pt idx="241">
                  <c:v>39106</c:v>
                </c:pt>
                <c:pt idx="242">
                  <c:v>39107</c:v>
                </c:pt>
                <c:pt idx="243">
                  <c:v>39108</c:v>
                </c:pt>
                <c:pt idx="244">
                  <c:v>39111</c:v>
                </c:pt>
                <c:pt idx="245">
                  <c:v>39112</c:v>
                </c:pt>
                <c:pt idx="246">
                  <c:v>39113</c:v>
                </c:pt>
                <c:pt idx="247">
                  <c:v>39114</c:v>
                </c:pt>
                <c:pt idx="248">
                  <c:v>39115</c:v>
                </c:pt>
                <c:pt idx="249">
                  <c:v>39118</c:v>
                </c:pt>
                <c:pt idx="250">
                  <c:v>39119</c:v>
                </c:pt>
                <c:pt idx="251">
                  <c:v>39120</c:v>
                </c:pt>
                <c:pt idx="252">
                  <c:v>39121</c:v>
                </c:pt>
                <c:pt idx="253">
                  <c:v>39122</c:v>
                </c:pt>
                <c:pt idx="254">
                  <c:v>39125</c:v>
                </c:pt>
                <c:pt idx="255">
                  <c:v>39126</c:v>
                </c:pt>
                <c:pt idx="256">
                  <c:v>39127</c:v>
                </c:pt>
                <c:pt idx="257">
                  <c:v>39128</c:v>
                </c:pt>
                <c:pt idx="258">
                  <c:v>39129</c:v>
                </c:pt>
                <c:pt idx="259">
                  <c:v>39133</c:v>
                </c:pt>
                <c:pt idx="260">
                  <c:v>39134</c:v>
                </c:pt>
                <c:pt idx="261">
                  <c:v>39135</c:v>
                </c:pt>
                <c:pt idx="262">
                  <c:v>39136</c:v>
                </c:pt>
                <c:pt idx="263">
                  <c:v>39139</c:v>
                </c:pt>
                <c:pt idx="264">
                  <c:v>39140</c:v>
                </c:pt>
                <c:pt idx="265">
                  <c:v>39141</c:v>
                </c:pt>
                <c:pt idx="266">
                  <c:v>39142</c:v>
                </c:pt>
                <c:pt idx="267">
                  <c:v>39143</c:v>
                </c:pt>
                <c:pt idx="268">
                  <c:v>39146</c:v>
                </c:pt>
                <c:pt idx="269">
                  <c:v>39147</c:v>
                </c:pt>
                <c:pt idx="270">
                  <c:v>39148</c:v>
                </c:pt>
                <c:pt idx="271">
                  <c:v>39149</c:v>
                </c:pt>
                <c:pt idx="272">
                  <c:v>39150</c:v>
                </c:pt>
                <c:pt idx="273">
                  <c:v>39153</c:v>
                </c:pt>
                <c:pt idx="274">
                  <c:v>39154</c:v>
                </c:pt>
                <c:pt idx="275">
                  <c:v>39155</c:v>
                </c:pt>
                <c:pt idx="276">
                  <c:v>39156</c:v>
                </c:pt>
                <c:pt idx="277">
                  <c:v>39157</c:v>
                </c:pt>
                <c:pt idx="278">
                  <c:v>39160</c:v>
                </c:pt>
                <c:pt idx="279">
                  <c:v>39161</c:v>
                </c:pt>
                <c:pt idx="280">
                  <c:v>39162</c:v>
                </c:pt>
                <c:pt idx="281">
                  <c:v>39163</c:v>
                </c:pt>
                <c:pt idx="282">
                  <c:v>39164</c:v>
                </c:pt>
                <c:pt idx="283">
                  <c:v>39167</c:v>
                </c:pt>
                <c:pt idx="284">
                  <c:v>39168</c:v>
                </c:pt>
                <c:pt idx="285">
                  <c:v>39169</c:v>
                </c:pt>
                <c:pt idx="286">
                  <c:v>39170</c:v>
                </c:pt>
                <c:pt idx="287">
                  <c:v>39171</c:v>
                </c:pt>
                <c:pt idx="288">
                  <c:v>39174</c:v>
                </c:pt>
                <c:pt idx="289">
                  <c:v>39175</c:v>
                </c:pt>
                <c:pt idx="290">
                  <c:v>39176</c:v>
                </c:pt>
                <c:pt idx="291">
                  <c:v>39177</c:v>
                </c:pt>
                <c:pt idx="292">
                  <c:v>39181</c:v>
                </c:pt>
                <c:pt idx="293">
                  <c:v>39182</c:v>
                </c:pt>
                <c:pt idx="294">
                  <c:v>39183</c:v>
                </c:pt>
                <c:pt idx="295">
                  <c:v>39184</c:v>
                </c:pt>
                <c:pt idx="296">
                  <c:v>39185</c:v>
                </c:pt>
                <c:pt idx="297">
                  <c:v>39188</c:v>
                </c:pt>
                <c:pt idx="298">
                  <c:v>39189</c:v>
                </c:pt>
                <c:pt idx="299">
                  <c:v>39190</c:v>
                </c:pt>
                <c:pt idx="300">
                  <c:v>39191</c:v>
                </c:pt>
                <c:pt idx="301">
                  <c:v>39192</c:v>
                </c:pt>
                <c:pt idx="302">
                  <c:v>39195</c:v>
                </c:pt>
                <c:pt idx="303">
                  <c:v>39196</c:v>
                </c:pt>
                <c:pt idx="304">
                  <c:v>39197</c:v>
                </c:pt>
                <c:pt idx="305">
                  <c:v>39198</c:v>
                </c:pt>
                <c:pt idx="306">
                  <c:v>39199</c:v>
                </c:pt>
                <c:pt idx="307">
                  <c:v>39202</c:v>
                </c:pt>
                <c:pt idx="308">
                  <c:v>39203</c:v>
                </c:pt>
                <c:pt idx="309">
                  <c:v>39204</c:v>
                </c:pt>
                <c:pt idx="310">
                  <c:v>39205</c:v>
                </c:pt>
                <c:pt idx="311">
                  <c:v>39206</c:v>
                </c:pt>
                <c:pt idx="312">
                  <c:v>39209</c:v>
                </c:pt>
                <c:pt idx="313">
                  <c:v>39210</c:v>
                </c:pt>
                <c:pt idx="314">
                  <c:v>39211</c:v>
                </c:pt>
                <c:pt idx="315">
                  <c:v>39212</c:v>
                </c:pt>
                <c:pt idx="316">
                  <c:v>39213</c:v>
                </c:pt>
                <c:pt idx="317">
                  <c:v>39216</c:v>
                </c:pt>
                <c:pt idx="318">
                  <c:v>39217</c:v>
                </c:pt>
                <c:pt idx="319">
                  <c:v>39218</c:v>
                </c:pt>
                <c:pt idx="320">
                  <c:v>39219</c:v>
                </c:pt>
                <c:pt idx="321">
                  <c:v>39220</c:v>
                </c:pt>
                <c:pt idx="322">
                  <c:v>39223</c:v>
                </c:pt>
                <c:pt idx="323">
                  <c:v>39224</c:v>
                </c:pt>
                <c:pt idx="324">
                  <c:v>39225</c:v>
                </c:pt>
                <c:pt idx="325">
                  <c:v>39226</c:v>
                </c:pt>
                <c:pt idx="326">
                  <c:v>39227</c:v>
                </c:pt>
                <c:pt idx="327">
                  <c:v>39231</c:v>
                </c:pt>
                <c:pt idx="328">
                  <c:v>39232</c:v>
                </c:pt>
                <c:pt idx="329">
                  <c:v>39233</c:v>
                </c:pt>
                <c:pt idx="330">
                  <c:v>39234</c:v>
                </c:pt>
                <c:pt idx="331">
                  <c:v>39237</c:v>
                </c:pt>
                <c:pt idx="332">
                  <c:v>39238</c:v>
                </c:pt>
                <c:pt idx="333">
                  <c:v>39239</c:v>
                </c:pt>
                <c:pt idx="334">
                  <c:v>39240</c:v>
                </c:pt>
                <c:pt idx="335">
                  <c:v>39241</c:v>
                </c:pt>
                <c:pt idx="336">
                  <c:v>39244</c:v>
                </c:pt>
                <c:pt idx="337">
                  <c:v>39245</c:v>
                </c:pt>
                <c:pt idx="338">
                  <c:v>39246</c:v>
                </c:pt>
                <c:pt idx="339">
                  <c:v>39247</c:v>
                </c:pt>
                <c:pt idx="340">
                  <c:v>39248</c:v>
                </c:pt>
                <c:pt idx="341">
                  <c:v>39251</c:v>
                </c:pt>
                <c:pt idx="342">
                  <c:v>39252</c:v>
                </c:pt>
                <c:pt idx="343">
                  <c:v>39253</c:v>
                </c:pt>
                <c:pt idx="344">
                  <c:v>39254</c:v>
                </c:pt>
                <c:pt idx="345">
                  <c:v>39255</c:v>
                </c:pt>
                <c:pt idx="346">
                  <c:v>39258</c:v>
                </c:pt>
                <c:pt idx="347">
                  <c:v>39259</c:v>
                </c:pt>
                <c:pt idx="348">
                  <c:v>39260</c:v>
                </c:pt>
                <c:pt idx="349">
                  <c:v>39261</c:v>
                </c:pt>
                <c:pt idx="350">
                  <c:v>39262</c:v>
                </c:pt>
                <c:pt idx="351">
                  <c:v>39265</c:v>
                </c:pt>
                <c:pt idx="352">
                  <c:v>39266</c:v>
                </c:pt>
                <c:pt idx="353">
                  <c:v>39268</c:v>
                </c:pt>
                <c:pt idx="354">
                  <c:v>39269</c:v>
                </c:pt>
                <c:pt idx="355">
                  <c:v>39272</c:v>
                </c:pt>
                <c:pt idx="356">
                  <c:v>39273</c:v>
                </c:pt>
                <c:pt idx="357">
                  <c:v>39274</c:v>
                </c:pt>
                <c:pt idx="358">
                  <c:v>39275</c:v>
                </c:pt>
                <c:pt idx="359">
                  <c:v>39276</c:v>
                </c:pt>
                <c:pt idx="360">
                  <c:v>39279</c:v>
                </c:pt>
                <c:pt idx="361">
                  <c:v>39280</c:v>
                </c:pt>
                <c:pt idx="362">
                  <c:v>39281</c:v>
                </c:pt>
                <c:pt idx="363">
                  <c:v>39282</c:v>
                </c:pt>
                <c:pt idx="364">
                  <c:v>39283</c:v>
                </c:pt>
                <c:pt idx="365">
                  <c:v>39286</c:v>
                </c:pt>
                <c:pt idx="366">
                  <c:v>39287</c:v>
                </c:pt>
                <c:pt idx="367">
                  <c:v>39288</c:v>
                </c:pt>
                <c:pt idx="368">
                  <c:v>39289</c:v>
                </c:pt>
                <c:pt idx="369">
                  <c:v>39290</c:v>
                </c:pt>
                <c:pt idx="370">
                  <c:v>39293</c:v>
                </c:pt>
                <c:pt idx="371">
                  <c:v>39294</c:v>
                </c:pt>
                <c:pt idx="372">
                  <c:v>39295</c:v>
                </c:pt>
                <c:pt idx="373">
                  <c:v>39296</c:v>
                </c:pt>
                <c:pt idx="374">
                  <c:v>39297</c:v>
                </c:pt>
                <c:pt idx="375">
                  <c:v>39300</c:v>
                </c:pt>
                <c:pt idx="376">
                  <c:v>39301</c:v>
                </c:pt>
                <c:pt idx="377">
                  <c:v>39302</c:v>
                </c:pt>
                <c:pt idx="378">
                  <c:v>39303</c:v>
                </c:pt>
                <c:pt idx="379">
                  <c:v>39304</c:v>
                </c:pt>
                <c:pt idx="380">
                  <c:v>39307</c:v>
                </c:pt>
                <c:pt idx="381">
                  <c:v>39308</c:v>
                </c:pt>
                <c:pt idx="382">
                  <c:v>39309</c:v>
                </c:pt>
                <c:pt idx="383">
                  <c:v>39310</c:v>
                </c:pt>
                <c:pt idx="384">
                  <c:v>39311</c:v>
                </c:pt>
                <c:pt idx="385">
                  <c:v>39314</c:v>
                </c:pt>
                <c:pt idx="386">
                  <c:v>39315</c:v>
                </c:pt>
                <c:pt idx="387">
                  <c:v>39316</c:v>
                </c:pt>
                <c:pt idx="388">
                  <c:v>39317</c:v>
                </c:pt>
                <c:pt idx="389">
                  <c:v>39318</c:v>
                </c:pt>
                <c:pt idx="390">
                  <c:v>39321</c:v>
                </c:pt>
                <c:pt idx="391">
                  <c:v>39322</c:v>
                </c:pt>
                <c:pt idx="392">
                  <c:v>39323</c:v>
                </c:pt>
                <c:pt idx="393">
                  <c:v>39324</c:v>
                </c:pt>
                <c:pt idx="394">
                  <c:v>39325</c:v>
                </c:pt>
                <c:pt idx="395">
                  <c:v>39329</c:v>
                </c:pt>
                <c:pt idx="396">
                  <c:v>39330</c:v>
                </c:pt>
                <c:pt idx="397">
                  <c:v>39331</c:v>
                </c:pt>
                <c:pt idx="398">
                  <c:v>39332</c:v>
                </c:pt>
                <c:pt idx="399">
                  <c:v>39335</c:v>
                </c:pt>
                <c:pt idx="400">
                  <c:v>39336</c:v>
                </c:pt>
                <c:pt idx="401">
                  <c:v>39337</c:v>
                </c:pt>
                <c:pt idx="402">
                  <c:v>39338</c:v>
                </c:pt>
                <c:pt idx="403">
                  <c:v>39339</c:v>
                </c:pt>
                <c:pt idx="404">
                  <c:v>39342</c:v>
                </c:pt>
                <c:pt idx="405">
                  <c:v>39343</c:v>
                </c:pt>
                <c:pt idx="406">
                  <c:v>39344</c:v>
                </c:pt>
                <c:pt idx="407">
                  <c:v>39345</c:v>
                </c:pt>
                <c:pt idx="408">
                  <c:v>39346</c:v>
                </c:pt>
                <c:pt idx="409">
                  <c:v>39349</c:v>
                </c:pt>
                <c:pt idx="410">
                  <c:v>39350</c:v>
                </c:pt>
                <c:pt idx="411">
                  <c:v>39351</c:v>
                </c:pt>
                <c:pt idx="412">
                  <c:v>39352</c:v>
                </c:pt>
                <c:pt idx="413">
                  <c:v>39353</c:v>
                </c:pt>
                <c:pt idx="414">
                  <c:v>39356</c:v>
                </c:pt>
                <c:pt idx="415">
                  <c:v>39357</c:v>
                </c:pt>
                <c:pt idx="416">
                  <c:v>39358</c:v>
                </c:pt>
                <c:pt idx="417">
                  <c:v>39359</c:v>
                </c:pt>
                <c:pt idx="418">
                  <c:v>39360</c:v>
                </c:pt>
                <c:pt idx="419">
                  <c:v>39363</c:v>
                </c:pt>
                <c:pt idx="420">
                  <c:v>39364</c:v>
                </c:pt>
                <c:pt idx="421">
                  <c:v>39365</c:v>
                </c:pt>
                <c:pt idx="422">
                  <c:v>39366</c:v>
                </c:pt>
                <c:pt idx="423">
                  <c:v>39367</c:v>
                </c:pt>
                <c:pt idx="424">
                  <c:v>39370</c:v>
                </c:pt>
                <c:pt idx="425">
                  <c:v>39371</c:v>
                </c:pt>
                <c:pt idx="426">
                  <c:v>39372</c:v>
                </c:pt>
                <c:pt idx="427">
                  <c:v>39373</c:v>
                </c:pt>
                <c:pt idx="428">
                  <c:v>39374</c:v>
                </c:pt>
                <c:pt idx="429">
                  <c:v>39377</c:v>
                </c:pt>
                <c:pt idx="430">
                  <c:v>39378</c:v>
                </c:pt>
                <c:pt idx="431">
                  <c:v>39379</c:v>
                </c:pt>
                <c:pt idx="432">
                  <c:v>39380</c:v>
                </c:pt>
                <c:pt idx="433">
                  <c:v>39381</c:v>
                </c:pt>
                <c:pt idx="434">
                  <c:v>39384</c:v>
                </c:pt>
                <c:pt idx="435">
                  <c:v>39385</c:v>
                </c:pt>
                <c:pt idx="436">
                  <c:v>39386</c:v>
                </c:pt>
                <c:pt idx="437">
                  <c:v>39387</c:v>
                </c:pt>
                <c:pt idx="438">
                  <c:v>39388</c:v>
                </c:pt>
                <c:pt idx="439">
                  <c:v>39391</c:v>
                </c:pt>
                <c:pt idx="440">
                  <c:v>39392</c:v>
                </c:pt>
                <c:pt idx="441">
                  <c:v>39393</c:v>
                </c:pt>
                <c:pt idx="442">
                  <c:v>39394</c:v>
                </c:pt>
                <c:pt idx="443">
                  <c:v>39395</c:v>
                </c:pt>
                <c:pt idx="444">
                  <c:v>39398</c:v>
                </c:pt>
                <c:pt idx="445">
                  <c:v>39399</c:v>
                </c:pt>
                <c:pt idx="446">
                  <c:v>39400</c:v>
                </c:pt>
                <c:pt idx="447">
                  <c:v>39401</c:v>
                </c:pt>
                <c:pt idx="448">
                  <c:v>39402</c:v>
                </c:pt>
                <c:pt idx="449">
                  <c:v>39405</c:v>
                </c:pt>
                <c:pt idx="450">
                  <c:v>39406</c:v>
                </c:pt>
                <c:pt idx="451">
                  <c:v>39407</c:v>
                </c:pt>
                <c:pt idx="452">
                  <c:v>39409</c:v>
                </c:pt>
                <c:pt idx="453">
                  <c:v>39412</c:v>
                </c:pt>
                <c:pt idx="454">
                  <c:v>39413</c:v>
                </c:pt>
                <c:pt idx="455">
                  <c:v>39414</c:v>
                </c:pt>
                <c:pt idx="456">
                  <c:v>39415</c:v>
                </c:pt>
                <c:pt idx="457">
                  <c:v>39416</c:v>
                </c:pt>
                <c:pt idx="458">
                  <c:v>39419</c:v>
                </c:pt>
                <c:pt idx="459">
                  <c:v>39420</c:v>
                </c:pt>
                <c:pt idx="460">
                  <c:v>39421</c:v>
                </c:pt>
                <c:pt idx="461">
                  <c:v>39422</c:v>
                </c:pt>
                <c:pt idx="462">
                  <c:v>39423</c:v>
                </c:pt>
                <c:pt idx="463">
                  <c:v>39426</c:v>
                </c:pt>
                <c:pt idx="464">
                  <c:v>39427</c:v>
                </c:pt>
                <c:pt idx="465">
                  <c:v>39428</c:v>
                </c:pt>
                <c:pt idx="466">
                  <c:v>39429</c:v>
                </c:pt>
                <c:pt idx="467">
                  <c:v>39430</c:v>
                </c:pt>
                <c:pt idx="468">
                  <c:v>39433</c:v>
                </c:pt>
                <c:pt idx="469">
                  <c:v>39434</c:v>
                </c:pt>
                <c:pt idx="470">
                  <c:v>39435</c:v>
                </c:pt>
                <c:pt idx="471">
                  <c:v>39436</c:v>
                </c:pt>
                <c:pt idx="472">
                  <c:v>39437</c:v>
                </c:pt>
                <c:pt idx="473">
                  <c:v>39440</c:v>
                </c:pt>
                <c:pt idx="474">
                  <c:v>39442</c:v>
                </c:pt>
                <c:pt idx="475">
                  <c:v>39443</c:v>
                </c:pt>
                <c:pt idx="476">
                  <c:v>39444</c:v>
                </c:pt>
                <c:pt idx="477">
                  <c:v>39447</c:v>
                </c:pt>
                <c:pt idx="478">
                  <c:v>39449</c:v>
                </c:pt>
                <c:pt idx="479">
                  <c:v>39450</c:v>
                </c:pt>
                <c:pt idx="480">
                  <c:v>39451</c:v>
                </c:pt>
                <c:pt idx="481">
                  <c:v>39454</c:v>
                </c:pt>
                <c:pt idx="482">
                  <c:v>39455</c:v>
                </c:pt>
                <c:pt idx="483">
                  <c:v>39456</c:v>
                </c:pt>
                <c:pt idx="484">
                  <c:v>39457</c:v>
                </c:pt>
                <c:pt idx="485">
                  <c:v>39458</c:v>
                </c:pt>
                <c:pt idx="486">
                  <c:v>39461</c:v>
                </c:pt>
                <c:pt idx="487">
                  <c:v>39462</c:v>
                </c:pt>
                <c:pt idx="488">
                  <c:v>39463</c:v>
                </c:pt>
                <c:pt idx="489">
                  <c:v>39464</c:v>
                </c:pt>
                <c:pt idx="490">
                  <c:v>39465</c:v>
                </c:pt>
                <c:pt idx="491">
                  <c:v>39469</c:v>
                </c:pt>
                <c:pt idx="492">
                  <c:v>39470</c:v>
                </c:pt>
                <c:pt idx="493">
                  <c:v>39471</c:v>
                </c:pt>
                <c:pt idx="494">
                  <c:v>39472</c:v>
                </c:pt>
                <c:pt idx="495">
                  <c:v>39475</c:v>
                </c:pt>
                <c:pt idx="496">
                  <c:v>39476</c:v>
                </c:pt>
                <c:pt idx="497">
                  <c:v>39477</c:v>
                </c:pt>
                <c:pt idx="498">
                  <c:v>39478</c:v>
                </c:pt>
                <c:pt idx="499">
                  <c:v>39479</c:v>
                </c:pt>
                <c:pt idx="500">
                  <c:v>39482</c:v>
                </c:pt>
                <c:pt idx="501">
                  <c:v>39483</c:v>
                </c:pt>
                <c:pt idx="502">
                  <c:v>39484</c:v>
                </c:pt>
                <c:pt idx="503">
                  <c:v>39485</c:v>
                </c:pt>
                <c:pt idx="504">
                  <c:v>39486</c:v>
                </c:pt>
                <c:pt idx="505">
                  <c:v>39489</c:v>
                </c:pt>
                <c:pt idx="506">
                  <c:v>39490</c:v>
                </c:pt>
                <c:pt idx="507">
                  <c:v>39491</c:v>
                </c:pt>
                <c:pt idx="508">
                  <c:v>39492</c:v>
                </c:pt>
                <c:pt idx="509">
                  <c:v>39493</c:v>
                </c:pt>
                <c:pt idx="510">
                  <c:v>39497</c:v>
                </c:pt>
                <c:pt idx="511">
                  <c:v>39498</c:v>
                </c:pt>
                <c:pt idx="512">
                  <c:v>39499</c:v>
                </c:pt>
                <c:pt idx="513">
                  <c:v>39500</c:v>
                </c:pt>
                <c:pt idx="514">
                  <c:v>39503</c:v>
                </c:pt>
                <c:pt idx="515">
                  <c:v>39504</c:v>
                </c:pt>
                <c:pt idx="516">
                  <c:v>39505</c:v>
                </c:pt>
                <c:pt idx="517">
                  <c:v>39506</c:v>
                </c:pt>
                <c:pt idx="518">
                  <c:v>39507</c:v>
                </c:pt>
                <c:pt idx="519">
                  <c:v>39510</c:v>
                </c:pt>
                <c:pt idx="520">
                  <c:v>39511</c:v>
                </c:pt>
                <c:pt idx="521">
                  <c:v>39512</c:v>
                </c:pt>
                <c:pt idx="522">
                  <c:v>39513</c:v>
                </c:pt>
                <c:pt idx="523">
                  <c:v>39514</c:v>
                </c:pt>
                <c:pt idx="524">
                  <c:v>39517</c:v>
                </c:pt>
                <c:pt idx="525">
                  <c:v>39518</c:v>
                </c:pt>
                <c:pt idx="526">
                  <c:v>39519</c:v>
                </c:pt>
                <c:pt idx="527">
                  <c:v>39520</c:v>
                </c:pt>
                <c:pt idx="528">
                  <c:v>39521</c:v>
                </c:pt>
                <c:pt idx="529">
                  <c:v>39524</c:v>
                </c:pt>
                <c:pt idx="530">
                  <c:v>39525</c:v>
                </c:pt>
                <c:pt idx="531">
                  <c:v>39526</c:v>
                </c:pt>
                <c:pt idx="532">
                  <c:v>39527</c:v>
                </c:pt>
                <c:pt idx="533">
                  <c:v>39531</c:v>
                </c:pt>
                <c:pt idx="534">
                  <c:v>39532</c:v>
                </c:pt>
                <c:pt idx="535">
                  <c:v>39533</c:v>
                </c:pt>
                <c:pt idx="536">
                  <c:v>39534</c:v>
                </c:pt>
                <c:pt idx="537">
                  <c:v>39535</c:v>
                </c:pt>
                <c:pt idx="538">
                  <c:v>39538</c:v>
                </c:pt>
                <c:pt idx="539">
                  <c:v>39539</c:v>
                </c:pt>
                <c:pt idx="540">
                  <c:v>39540</c:v>
                </c:pt>
                <c:pt idx="541">
                  <c:v>39541</c:v>
                </c:pt>
                <c:pt idx="542">
                  <c:v>39542</c:v>
                </c:pt>
                <c:pt idx="543">
                  <c:v>39545</c:v>
                </c:pt>
                <c:pt idx="544">
                  <c:v>39546</c:v>
                </c:pt>
                <c:pt idx="545">
                  <c:v>39547</c:v>
                </c:pt>
                <c:pt idx="546">
                  <c:v>39548</c:v>
                </c:pt>
                <c:pt idx="547">
                  <c:v>39549</c:v>
                </c:pt>
                <c:pt idx="548">
                  <c:v>39552</c:v>
                </c:pt>
                <c:pt idx="549">
                  <c:v>39553</c:v>
                </c:pt>
                <c:pt idx="550">
                  <c:v>39554</c:v>
                </c:pt>
                <c:pt idx="551">
                  <c:v>39555</c:v>
                </c:pt>
                <c:pt idx="552">
                  <c:v>39556</c:v>
                </c:pt>
                <c:pt idx="553">
                  <c:v>39559</c:v>
                </c:pt>
                <c:pt idx="554">
                  <c:v>39560</c:v>
                </c:pt>
                <c:pt idx="555">
                  <c:v>39561</c:v>
                </c:pt>
                <c:pt idx="556">
                  <c:v>39562</c:v>
                </c:pt>
                <c:pt idx="557">
                  <c:v>39563</c:v>
                </c:pt>
                <c:pt idx="558">
                  <c:v>39566</c:v>
                </c:pt>
                <c:pt idx="559">
                  <c:v>39567</c:v>
                </c:pt>
                <c:pt idx="560">
                  <c:v>39568</c:v>
                </c:pt>
                <c:pt idx="561">
                  <c:v>39569</c:v>
                </c:pt>
                <c:pt idx="562">
                  <c:v>39570</c:v>
                </c:pt>
                <c:pt idx="563">
                  <c:v>39573</c:v>
                </c:pt>
                <c:pt idx="564">
                  <c:v>39574</c:v>
                </c:pt>
                <c:pt idx="565">
                  <c:v>39575</c:v>
                </c:pt>
                <c:pt idx="566">
                  <c:v>39576</c:v>
                </c:pt>
                <c:pt idx="567">
                  <c:v>39577</c:v>
                </c:pt>
                <c:pt idx="568">
                  <c:v>39580</c:v>
                </c:pt>
                <c:pt idx="569">
                  <c:v>39581</c:v>
                </c:pt>
                <c:pt idx="570">
                  <c:v>39582</c:v>
                </c:pt>
                <c:pt idx="571">
                  <c:v>39583</c:v>
                </c:pt>
                <c:pt idx="572">
                  <c:v>39584</c:v>
                </c:pt>
                <c:pt idx="573">
                  <c:v>39587</c:v>
                </c:pt>
                <c:pt idx="574">
                  <c:v>39588</c:v>
                </c:pt>
                <c:pt idx="575">
                  <c:v>39589</c:v>
                </c:pt>
                <c:pt idx="576">
                  <c:v>39590</c:v>
                </c:pt>
                <c:pt idx="577">
                  <c:v>39591</c:v>
                </c:pt>
                <c:pt idx="578">
                  <c:v>39595</c:v>
                </c:pt>
                <c:pt idx="579">
                  <c:v>39596</c:v>
                </c:pt>
                <c:pt idx="580">
                  <c:v>39597</c:v>
                </c:pt>
                <c:pt idx="581">
                  <c:v>39598</c:v>
                </c:pt>
                <c:pt idx="582">
                  <c:v>39601</c:v>
                </c:pt>
                <c:pt idx="583">
                  <c:v>39602</c:v>
                </c:pt>
                <c:pt idx="584">
                  <c:v>39603</c:v>
                </c:pt>
                <c:pt idx="585">
                  <c:v>39604</c:v>
                </c:pt>
                <c:pt idx="586">
                  <c:v>39605</c:v>
                </c:pt>
                <c:pt idx="587">
                  <c:v>39608</c:v>
                </c:pt>
                <c:pt idx="588">
                  <c:v>39609</c:v>
                </c:pt>
                <c:pt idx="589">
                  <c:v>39610</c:v>
                </c:pt>
                <c:pt idx="590">
                  <c:v>39611</c:v>
                </c:pt>
                <c:pt idx="591">
                  <c:v>39612</c:v>
                </c:pt>
                <c:pt idx="592">
                  <c:v>39615</c:v>
                </c:pt>
                <c:pt idx="593">
                  <c:v>39616</c:v>
                </c:pt>
                <c:pt idx="594">
                  <c:v>39617</c:v>
                </c:pt>
                <c:pt idx="595">
                  <c:v>39618</c:v>
                </c:pt>
                <c:pt idx="596">
                  <c:v>39619</c:v>
                </c:pt>
                <c:pt idx="597">
                  <c:v>39622</c:v>
                </c:pt>
                <c:pt idx="598">
                  <c:v>39623</c:v>
                </c:pt>
                <c:pt idx="599">
                  <c:v>39624</c:v>
                </c:pt>
                <c:pt idx="600">
                  <c:v>39625</c:v>
                </c:pt>
                <c:pt idx="601">
                  <c:v>39626</c:v>
                </c:pt>
                <c:pt idx="602">
                  <c:v>39629</c:v>
                </c:pt>
                <c:pt idx="603">
                  <c:v>39630</c:v>
                </c:pt>
                <c:pt idx="604">
                  <c:v>39631</c:v>
                </c:pt>
                <c:pt idx="605">
                  <c:v>39632</c:v>
                </c:pt>
                <c:pt idx="606">
                  <c:v>39636</c:v>
                </c:pt>
                <c:pt idx="607">
                  <c:v>39637</c:v>
                </c:pt>
                <c:pt idx="608">
                  <c:v>39638</c:v>
                </c:pt>
                <c:pt idx="609">
                  <c:v>39639</c:v>
                </c:pt>
                <c:pt idx="610">
                  <c:v>39640</c:v>
                </c:pt>
                <c:pt idx="611">
                  <c:v>39643</c:v>
                </c:pt>
                <c:pt idx="612">
                  <c:v>39644</c:v>
                </c:pt>
                <c:pt idx="613">
                  <c:v>39645</c:v>
                </c:pt>
                <c:pt idx="614">
                  <c:v>39646</c:v>
                </c:pt>
                <c:pt idx="615">
                  <c:v>39647</c:v>
                </c:pt>
                <c:pt idx="616">
                  <c:v>39650</c:v>
                </c:pt>
                <c:pt idx="617">
                  <c:v>39651</c:v>
                </c:pt>
                <c:pt idx="618">
                  <c:v>39652</c:v>
                </c:pt>
                <c:pt idx="619">
                  <c:v>39653</c:v>
                </c:pt>
                <c:pt idx="620">
                  <c:v>39654</c:v>
                </c:pt>
                <c:pt idx="621">
                  <c:v>39657</c:v>
                </c:pt>
                <c:pt idx="622">
                  <c:v>39658</c:v>
                </c:pt>
                <c:pt idx="623">
                  <c:v>39659</c:v>
                </c:pt>
                <c:pt idx="624">
                  <c:v>39660</c:v>
                </c:pt>
                <c:pt idx="625">
                  <c:v>39661</c:v>
                </c:pt>
                <c:pt idx="626">
                  <c:v>39664</c:v>
                </c:pt>
                <c:pt idx="627">
                  <c:v>39665</c:v>
                </c:pt>
                <c:pt idx="628">
                  <c:v>39666</c:v>
                </c:pt>
                <c:pt idx="629">
                  <c:v>39667</c:v>
                </c:pt>
                <c:pt idx="630">
                  <c:v>39668</c:v>
                </c:pt>
                <c:pt idx="631">
                  <c:v>39671</c:v>
                </c:pt>
                <c:pt idx="632">
                  <c:v>39672</c:v>
                </c:pt>
                <c:pt idx="633">
                  <c:v>39673</c:v>
                </c:pt>
                <c:pt idx="634">
                  <c:v>39674</c:v>
                </c:pt>
                <c:pt idx="635">
                  <c:v>39675</c:v>
                </c:pt>
                <c:pt idx="636">
                  <c:v>39678</c:v>
                </c:pt>
                <c:pt idx="637">
                  <c:v>39679</c:v>
                </c:pt>
                <c:pt idx="638">
                  <c:v>39680</c:v>
                </c:pt>
                <c:pt idx="639">
                  <c:v>39681</c:v>
                </c:pt>
                <c:pt idx="640">
                  <c:v>39682</c:v>
                </c:pt>
                <c:pt idx="641">
                  <c:v>39685</c:v>
                </c:pt>
                <c:pt idx="642">
                  <c:v>39686</c:v>
                </c:pt>
                <c:pt idx="643">
                  <c:v>39687</c:v>
                </c:pt>
                <c:pt idx="644">
                  <c:v>39688</c:v>
                </c:pt>
                <c:pt idx="645">
                  <c:v>39689</c:v>
                </c:pt>
                <c:pt idx="646">
                  <c:v>39693</c:v>
                </c:pt>
                <c:pt idx="647">
                  <c:v>39694</c:v>
                </c:pt>
                <c:pt idx="648">
                  <c:v>39695</c:v>
                </c:pt>
                <c:pt idx="649">
                  <c:v>39696</c:v>
                </c:pt>
                <c:pt idx="650">
                  <c:v>39699</c:v>
                </c:pt>
                <c:pt idx="651">
                  <c:v>39700</c:v>
                </c:pt>
                <c:pt idx="652">
                  <c:v>39701</c:v>
                </c:pt>
                <c:pt idx="653">
                  <c:v>39702</c:v>
                </c:pt>
                <c:pt idx="654">
                  <c:v>39703</c:v>
                </c:pt>
                <c:pt idx="655">
                  <c:v>39706</c:v>
                </c:pt>
                <c:pt idx="656">
                  <c:v>39707</c:v>
                </c:pt>
                <c:pt idx="657">
                  <c:v>39708</c:v>
                </c:pt>
                <c:pt idx="658">
                  <c:v>39709</c:v>
                </c:pt>
                <c:pt idx="659">
                  <c:v>39710</c:v>
                </c:pt>
                <c:pt idx="660">
                  <c:v>39713</c:v>
                </c:pt>
                <c:pt idx="661">
                  <c:v>39714</c:v>
                </c:pt>
                <c:pt idx="662">
                  <c:v>39715</c:v>
                </c:pt>
                <c:pt idx="663">
                  <c:v>39716</c:v>
                </c:pt>
                <c:pt idx="664">
                  <c:v>39717</c:v>
                </c:pt>
                <c:pt idx="665">
                  <c:v>39720</c:v>
                </c:pt>
                <c:pt idx="666">
                  <c:v>39721</c:v>
                </c:pt>
                <c:pt idx="667">
                  <c:v>39722</c:v>
                </c:pt>
                <c:pt idx="668">
                  <c:v>39723</c:v>
                </c:pt>
                <c:pt idx="669">
                  <c:v>39724</c:v>
                </c:pt>
                <c:pt idx="670">
                  <c:v>39727</c:v>
                </c:pt>
                <c:pt idx="671">
                  <c:v>39728</c:v>
                </c:pt>
                <c:pt idx="672">
                  <c:v>39729</c:v>
                </c:pt>
                <c:pt idx="673">
                  <c:v>39730</c:v>
                </c:pt>
                <c:pt idx="674">
                  <c:v>39731</c:v>
                </c:pt>
                <c:pt idx="675">
                  <c:v>39734</c:v>
                </c:pt>
                <c:pt idx="676">
                  <c:v>39735</c:v>
                </c:pt>
                <c:pt idx="677">
                  <c:v>39736</c:v>
                </c:pt>
                <c:pt idx="678">
                  <c:v>39737</c:v>
                </c:pt>
                <c:pt idx="679">
                  <c:v>39738</c:v>
                </c:pt>
                <c:pt idx="680">
                  <c:v>39741</c:v>
                </c:pt>
                <c:pt idx="681">
                  <c:v>39742</c:v>
                </c:pt>
                <c:pt idx="682">
                  <c:v>39743</c:v>
                </c:pt>
                <c:pt idx="683">
                  <c:v>39744</c:v>
                </c:pt>
                <c:pt idx="684">
                  <c:v>39745</c:v>
                </c:pt>
                <c:pt idx="685">
                  <c:v>39748</c:v>
                </c:pt>
                <c:pt idx="686">
                  <c:v>39749</c:v>
                </c:pt>
                <c:pt idx="687">
                  <c:v>39750</c:v>
                </c:pt>
                <c:pt idx="688">
                  <c:v>39751</c:v>
                </c:pt>
                <c:pt idx="689">
                  <c:v>39752</c:v>
                </c:pt>
                <c:pt idx="690">
                  <c:v>39755</c:v>
                </c:pt>
                <c:pt idx="691">
                  <c:v>39756</c:v>
                </c:pt>
                <c:pt idx="692">
                  <c:v>39757</c:v>
                </c:pt>
                <c:pt idx="693">
                  <c:v>39758</c:v>
                </c:pt>
                <c:pt idx="694">
                  <c:v>39759</c:v>
                </c:pt>
                <c:pt idx="695">
                  <c:v>39762</c:v>
                </c:pt>
                <c:pt idx="696">
                  <c:v>39763</c:v>
                </c:pt>
                <c:pt idx="697">
                  <c:v>39764</c:v>
                </c:pt>
                <c:pt idx="698">
                  <c:v>39765</c:v>
                </c:pt>
                <c:pt idx="699">
                  <c:v>39766</c:v>
                </c:pt>
                <c:pt idx="700">
                  <c:v>39769</c:v>
                </c:pt>
                <c:pt idx="701">
                  <c:v>39770</c:v>
                </c:pt>
                <c:pt idx="702">
                  <c:v>39771</c:v>
                </c:pt>
                <c:pt idx="703">
                  <c:v>39772</c:v>
                </c:pt>
                <c:pt idx="704">
                  <c:v>39773</c:v>
                </c:pt>
                <c:pt idx="705">
                  <c:v>39776</c:v>
                </c:pt>
                <c:pt idx="706">
                  <c:v>39777</c:v>
                </c:pt>
                <c:pt idx="707">
                  <c:v>39778</c:v>
                </c:pt>
                <c:pt idx="708">
                  <c:v>39780</c:v>
                </c:pt>
                <c:pt idx="709">
                  <c:v>39783</c:v>
                </c:pt>
                <c:pt idx="710">
                  <c:v>39784</c:v>
                </c:pt>
                <c:pt idx="711">
                  <c:v>39785</c:v>
                </c:pt>
                <c:pt idx="712">
                  <c:v>39786</c:v>
                </c:pt>
                <c:pt idx="713">
                  <c:v>39787</c:v>
                </c:pt>
                <c:pt idx="714">
                  <c:v>39790</c:v>
                </c:pt>
                <c:pt idx="715">
                  <c:v>39791</c:v>
                </c:pt>
                <c:pt idx="716">
                  <c:v>39792</c:v>
                </c:pt>
                <c:pt idx="717">
                  <c:v>39793</c:v>
                </c:pt>
                <c:pt idx="718">
                  <c:v>39794</c:v>
                </c:pt>
                <c:pt idx="719">
                  <c:v>39797</c:v>
                </c:pt>
                <c:pt idx="720">
                  <c:v>39798</c:v>
                </c:pt>
                <c:pt idx="721">
                  <c:v>39799</c:v>
                </c:pt>
                <c:pt idx="722">
                  <c:v>39800</c:v>
                </c:pt>
                <c:pt idx="723">
                  <c:v>39801</c:v>
                </c:pt>
                <c:pt idx="724">
                  <c:v>39804</c:v>
                </c:pt>
                <c:pt idx="725">
                  <c:v>39805</c:v>
                </c:pt>
                <c:pt idx="726">
                  <c:v>39806</c:v>
                </c:pt>
                <c:pt idx="727">
                  <c:v>39808</c:v>
                </c:pt>
                <c:pt idx="728">
                  <c:v>39811</c:v>
                </c:pt>
                <c:pt idx="729">
                  <c:v>39812</c:v>
                </c:pt>
                <c:pt idx="730">
                  <c:v>39813</c:v>
                </c:pt>
                <c:pt idx="731">
                  <c:v>39815</c:v>
                </c:pt>
                <c:pt idx="732">
                  <c:v>39818</c:v>
                </c:pt>
                <c:pt idx="733">
                  <c:v>39819</c:v>
                </c:pt>
                <c:pt idx="734">
                  <c:v>39820</c:v>
                </c:pt>
                <c:pt idx="735">
                  <c:v>39821</c:v>
                </c:pt>
                <c:pt idx="736">
                  <c:v>39822</c:v>
                </c:pt>
                <c:pt idx="737">
                  <c:v>39825</c:v>
                </c:pt>
                <c:pt idx="738">
                  <c:v>39826</c:v>
                </c:pt>
                <c:pt idx="739">
                  <c:v>39827</c:v>
                </c:pt>
                <c:pt idx="740">
                  <c:v>39828</c:v>
                </c:pt>
                <c:pt idx="741">
                  <c:v>39829</c:v>
                </c:pt>
                <c:pt idx="742">
                  <c:v>39833</c:v>
                </c:pt>
                <c:pt idx="743">
                  <c:v>39834</c:v>
                </c:pt>
                <c:pt idx="744">
                  <c:v>39835</c:v>
                </c:pt>
                <c:pt idx="745">
                  <c:v>39836</c:v>
                </c:pt>
                <c:pt idx="746">
                  <c:v>39839</c:v>
                </c:pt>
                <c:pt idx="747">
                  <c:v>39840</c:v>
                </c:pt>
                <c:pt idx="748">
                  <c:v>39841</c:v>
                </c:pt>
                <c:pt idx="749">
                  <c:v>39842</c:v>
                </c:pt>
                <c:pt idx="750">
                  <c:v>39843</c:v>
                </c:pt>
                <c:pt idx="751">
                  <c:v>39846</c:v>
                </c:pt>
                <c:pt idx="752">
                  <c:v>39847</c:v>
                </c:pt>
                <c:pt idx="753">
                  <c:v>39848</c:v>
                </c:pt>
                <c:pt idx="754">
                  <c:v>39849</c:v>
                </c:pt>
                <c:pt idx="755">
                  <c:v>39850</c:v>
                </c:pt>
                <c:pt idx="756">
                  <c:v>39853</c:v>
                </c:pt>
                <c:pt idx="757">
                  <c:v>39854</c:v>
                </c:pt>
                <c:pt idx="758">
                  <c:v>39855</c:v>
                </c:pt>
                <c:pt idx="759">
                  <c:v>39856</c:v>
                </c:pt>
                <c:pt idx="760">
                  <c:v>39857</c:v>
                </c:pt>
                <c:pt idx="761">
                  <c:v>39861</c:v>
                </c:pt>
                <c:pt idx="762">
                  <c:v>39862</c:v>
                </c:pt>
                <c:pt idx="763">
                  <c:v>39863</c:v>
                </c:pt>
                <c:pt idx="764">
                  <c:v>39864</c:v>
                </c:pt>
                <c:pt idx="765">
                  <c:v>39867</c:v>
                </c:pt>
                <c:pt idx="766">
                  <c:v>39868</c:v>
                </c:pt>
                <c:pt idx="767">
                  <c:v>39869</c:v>
                </c:pt>
                <c:pt idx="768">
                  <c:v>39870</c:v>
                </c:pt>
                <c:pt idx="769">
                  <c:v>39871</c:v>
                </c:pt>
                <c:pt idx="770">
                  <c:v>39874</c:v>
                </c:pt>
                <c:pt idx="771">
                  <c:v>39875</c:v>
                </c:pt>
                <c:pt idx="772">
                  <c:v>39876</c:v>
                </c:pt>
                <c:pt idx="773">
                  <c:v>39877</c:v>
                </c:pt>
                <c:pt idx="774">
                  <c:v>39878</c:v>
                </c:pt>
                <c:pt idx="775">
                  <c:v>39881</c:v>
                </c:pt>
                <c:pt idx="776">
                  <c:v>39882</c:v>
                </c:pt>
                <c:pt idx="777">
                  <c:v>39883</c:v>
                </c:pt>
                <c:pt idx="778">
                  <c:v>39884</c:v>
                </c:pt>
                <c:pt idx="779">
                  <c:v>39885</c:v>
                </c:pt>
                <c:pt idx="780">
                  <c:v>39888</c:v>
                </c:pt>
                <c:pt idx="781">
                  <c:v>39889</c:v>
                </c:pt>
                <c:pt idx="782">
                  <c:v>39890</c:v>
                </c:pt>
                <c:pt idx="783">
                  <c:v>39891</c:v>
                </c:pt>
                <c:pt idx="784">
                  <c:v>39892</c:v>
                </c:pt>
                <c:pt idx="785">
                  <c:v>39895</c:v>
                </c:pt>
                <c:pt idx="786">
                  <c:v>39896</c:v>
                </c:pt>
                <c:pt idx="787">
                  <c:v>39897</c:v>
                </c:pt>
                <c:pt idx="788">
                  <c:v>39898</c:v>
                </c:pt>
                <c:pt idx="789">
                  <c:v>39899</c:v>
                </c:pt>
                <c:pt idx="790">
                  <c:v>39902</c:v>
                </c:pt>
                <c:pt idx="791">
                  <c:v>39903</c:v>
                </c:pt>
                <c:pt idx="792">
                  <c:v>39904</c:v>
                </c:pt>
                <c:pt idx="793">
                  <c:v>39905</c:v>
                </c:pt>
                <c:pt idx="794">
                  <c:v>39906</c:v>
                </c:pt>
                <c:pt idx="795">
                  <c:v>39909</c:v>
                </c:pt>
                <c:pt idx="796">
                  <c:v>39910</c:v>
                </c:pt>
                <c:pt idx="797">
                  <c:v>39911</c:v>
                </c:pt>
                <c:pt idx="798">
                  <c:v>39912</c:v>
                </c:pt>
                <c:pt idx="799">
                  <c:v>39916</c:v>
                </c:pt>
                <c:pt idx="800">
                  <c:v>39917</c:v>
                </c:pt>
                <c:pt idx="801">
                  <c:v>39918</c:v>
                </c:pt>
                <c:pt idx="802">
                  <c:v>39919</c:v>
                </c:pt>
                <c:pt idx="803">
                  <c:v>39920</c:v>
                </c:pt>
                <c:pt idx="804">
                  <c:v>39923</c:v>
                </c:pt>
                <c:pt idx="805">
                  <c:v>39924</c:v>
                </c:pt>
                <c:pt idx="806">
                  <c:v>39925</c:v>
                </c:pt>
                <c:pt idx="807">
                  <c:v>39926</c:v>
                </c:pt>
                <c:pt idx="808">
                  <c:v>39927</c:v>
                </c:pt>
                <c:pt idx="809">
                  <c:v>39930</c:v>
                </c:pt>
                <c:pt idx="810">
                  <c:v>39931</c:v>
                </c:pt>
                <c:pt idx="811">
                  <c:v>39932</c:v>
                </c:pt>
                <c:pt idx="812">
                  <c:v>39933</c:v>
                </c:pt>
                <c:pt idx="813">
                  <c:v>39934</c:v>
                </c:pt>
                <c:pt idx="814">
                  <c:v>39937</c:v>
                </c:pt>
                <c:pt idx="815">
                  <c:v>39938</c:v>
                </c:pt>
                <c:pt idx="816">
                  <c:v>39939</c:v>
                </c:pt>
                <c:pt idx="817">
                  <c:v>39940</c:v>
                </c:pt>
                <c:pt idx="818">
                  <c:v>39941</c:v>
                </c:pt>
                <c:pt idx="819">
                  <c:v>39944</c:v>
                </c:pt>
                <c:pt idx="820">
                  <c:v>39945</c:v>
                </c:pt>
                <c:pt idx="821">
                  <c:v>39946</c:v>
                </c:pt>
                <c:pt idx="822">
                  <c:v>39947</c:v>
                </c:pt>
                <c:pt idx="823">
                  <c:v>39948</c:v>
                </c:pt>
                <c:pt idx="824">
                  <c:v>39951</c:v>
                </c:pt>
                <c:pt idx="825">
                  <c:v>39952</c:v>
                </c:pt>
                <c:pt idx="826">
                  <c:v>39953</c:v>
                </c:pt>
                <c:pt idx="827">
                  <c:v>39954</c:v>
                </c:pt>
                <c:pt idx="828">
                  <c:v>39955</c:v>
                </c:pt>
                <c:pt idx="829">
                  <c:v>39959</c:v>
                </c:pt>
                <c:pt idx="830">
                  <c:v>39960</c:v>
                </c:pt>
                <c:pt idx="831">
                  <c:v>39961</c:v>
                </c:pt>
                <c:pt idx="832">
                  <c:v>39962</c:v>
                </c:pt>
                <c:pt idx="833">
                  <c:v>39965</c:v>
                </c:pt>
                <c:pt idx="834">
                  <c:v>39966</c:v>
                </c:pt>
                <c:pt idx="835">
                  <c:v>39967</c:v>
                </c:pt>
                <c:pt idx="836">
                  <c:v>39968</c:v>
                </c:pt>
                <c:pt idx="837">
                  <c:v>39969</c:v>
                </c:pt>
                <c:pt idx="838">
                  <c:v>39972</c:v>
                </c:pt>
                <c:pt idx="839">
                  <c:v>39973</c:v>
                </c:pt>
                <c:pt idx="840">
                  <c:v>39974</c:v>
                </c:pt>
                <c:pt idx="841">
                  <c:v>39975</c:v>
                </c:pt>
                <c:pt idx="842">
                  <c:v>39976</c:v>
                </c:pt>
                <c:pt idx="843">
                  <c:v>39979</c:v>
                </c:pt>
                <c:pt idx="844">
                  <c:v>39980</c:v>
                </c:pt>
                <c:pt idx="845">
                  <c:v>39981</c:v>
                </c:pt>
                <c:pt idx="846">
                  <c:v>39982</c:v>
                </c:pt>
                <c:pt idx="847">
                  <c:v>39983</c:v>
                </c:pt>
                <c:pt idx="848">
                  <c:v>39986</c:v>
                </c:pt>
                <c:pt idx="849">
                  <c:v>39987</c:v>
                </c:pt>
                <c:pt idx="850">
                  <c:v>39988</c:v>
                </c:pt>
                <c:pt idx="851">
                  <c:v>39989</c:v>
                </c:pt>
                <c:pt idx="852">
                  <c:v>39990</c:v>
                </c:pt>
                <c:pt idx="853">
                  <c:v>39993</c:v>
                </c:pt>
                <c:pt idx="854">
                  <c:v>39994</c:v>
                </c:pt>
                <c:pt idx="855">
                  <c:v>39995</c:v>
                </c:pt>
                <c:pt idx="856">
                  <c:v>39996</c:v>
                </c:pt>
                <c:pt idx="857">
                  <c:v>40000</c:v>
                </c:pt>
                <c:pt idx="858">
                  <c:v>40001</c:v>
                </c:pt>
                <c:pt idx="859">
                  <c:v>40002</c:v>
                </c:pt>
                <c:pt idx="860">
                  <c:v>40003</c:v>
                </c:pt>
                <c:pt idx="861">
                  <c:v>40004</c:v>
                </c:pt>
                <c:pt idx="862">
                  <c:v>40007</c:v>
                </c:pt>
                <c:pt idx="863">
                  <c:v>40008</c:v>
                </c:pt>
                <c:pt idx="864">
                  <c:v>40009</c:v>
                </c:pt>
                <c:pt idx="865">
                  <c:v>40010</c:v>
                </c:pt>
                <c:pt idx="866">
                  <c:v>40011</c:v>
                </c:pt>
                <c:pt idx="867">
                  <c:v>40014</c:v>
                </c:pt>
                <c:pt idx="868">
                  <c:v>40015</c:v>
                </c:pt>
                <c:pt idx="869">
                  <c:v>40016</c:v>
                </c:pt>
                <c:pt idx="870">
                  <c:v>40017</c:v>
                </c:pt>
                <c:pt idx="871">
                  <c:v>40018</c:v>
                </c:pt>
                <c:pt idx="872">
                  <c:v>40021</c:v>
                </c:pt>
                <c:pt idx="873">
                  <c:v>40022</c:v>
                </c:pt>
                <c:pt idx="874">
                  <c:v>40023</c:v>
                </c:pt>
                <c:pt idx="875">
                  <c:v>40024</c:v>
                </c:pt>
                <c:pt idx="876">
                  <c:v>40025</c:v>
                </c:pt>
                <c:pt idx="877">
                  <c:v>40028</c:v>
                </c:pt>
                <c:pt idx="878">
                  <c:v>40029</c:v>
                </c:pt>
                <c:pt idx="879">
                  <c:v>40030</c:v>
                </c:pt>
                <c:pt idx="880">
                  <c:v>40031</c:v>
                </c:pt>
                <c:pt idx="881">
                  <c:v>40032</c:v>
                </c:pt>
                <c:pt idx="882">
                  <c:v>40035</c:v>
                </c:pt>
                <c:pt idx="883">
                  <c:v>40036</c:v>
                </c:pt>
                <c:pt idx="884">
                  <c:v>40037</c:v>
                </c:pt>
                <c:pt idx="885">
                  <c:v>40038</c:v>
                </c:pt>
                <c:pt idx="886">
                  <c:v>40039</c:v>
                </c:pt>
                <c:pt idx="887">
                  <c:v>40042</c:v>
                </c:pt>
                <c:pt idx="888">
                  <c:v>40043</c:v>
                </c:pt>
                <c:pt idx="889">
                  <c:v>40044</c:v>
                </c:pt>
                <c:pt idx="890">
                  <c:v>40045</c:v>
                </c:pt>
                <c:pt idx="891">
                  <c:v>40046</c:v>
                </c:pt>
                <c:pt idx="892">
                  <c:v>40049</c:v>
                </c:pt>
                <c:pt idx="893">
                  <c:v>40050</c:v>
                </c:pt>
                <c:pt idx="894">
                  <c:v>40051</c:v>
                </c:pt>
                <c:pt idx="895">
                  <c:v>40052</c:v>
                </c:pt>
                <c:pt idx="896">
                  <c:v>40053</c:v>
                </c:pt>
                <c:pt idx="897">
                  <c:v>40056</c:v>
                </c:pt>
                <c:pt idx="898">
                  <c:v>40057</c:v>
                </c:pt>
                <c:pt idx="899">
                  <c:v>40058</c:v>
                </c:pt>
                <c:pt idx="900">
                  <c:v>40059</c:v>
                </c:pt>
                <c:pt idx="901">
                  <c:v>40060</c:v>
                </c:pt>
                <c:pt idx="902">
                  <c:v>40064</c:v>
                </c:pt>
                <c:pt idx="903">
                  <c:v>40065</c:v>
                </c:pt>
                <c:pt idx="904">
                  <c:v>40066</c:v>
                </c:pt>
                <c:pt idx="905">
                  <c:v>40067</c:v>
                </c:pt>
                <c:pt idx="906">
                  <c:v>40070</c:v>
                </c:pt>
                <c:pt idx="907">
                  <c:v>40071</c:v>
                </c:pt>
                <c:pt idx="908">
                  <c:v>40072</c:v>
                </c:pt>
                <c:pt idx="909">
                  <c:v>40073</c:v>
                </c:pt>
                <c:pt idx="910">
                  <c:v>40074</c:v>
                </c:pt>
                <c:pt idx="911">
                  <c:v>40077</c:v>
                </c:pt>
                <c:pt idx="912">
                  <c:v>40078</c:v>
                </c:pt>
                <c:pt idx="913">
                  <c:v>40079</c:v>
                </c:pt>
                <c:pt idx="914">
                  <c:v>40080</c:v>
                </c:pt>
                <c:pt idx="915">
                  <c:v>40081</c:v>
                </c:pt>
                <c:pt idx="916">
                  <c:v>40084</c:v>
                </c:pt>
                <c:pt idx="917">
                  <c:v>40085</c:v>
                </c:pt>
                <c:pt idx="918">
                  <c:v>40086</c:v>
                </c:pt>
                <c:pt idx="919">
                  <c:v>40087</c:v>
                </c:pt>
                <c:pt idx="920">
                  <c:v>40088</c:v>
                </c:pt>
                <c:pt idx="921">
                  <c:v>40091</c:v>
                </c:pt>
                <c:pt idx="922">
                  <c:v>40092</c:v>
                </c:pt>
                <c:pt idx="923">
                  <c:v>40093</c:v>
                </c:pt>
                <c:pt idx="924">
                  <c:v>40094</c:v>
                </c:pt>
                <c:pt idx="925">
                  <c:v>40095</c:v>
                </c:pt>
                <c:pt idx="926">
                  <c:v>40098</c:v>
                </c:pt>
                <c:pt idx="927">
                  <c:v>40099</c:v>
                </c:pt>
                <c:pt idx="928">
                  <c:v>40100</c:v>
                </c:pt>
                <c:pt idx="929">
                  <c:v>40101</c:v>
                </c:pt>
                <c:pt idx="930">
                  <c:v>40102</c:v>
                </c:pt>
                <c:pt idx="931">
                  <c:v>40105</c:v>
                </c:pt>
                <c:pt idx="932">
                  <c:v>40106</c:v>
                </c:pt>
                <c:pt idx="933">
                  <c:v>40107</c:v>
                </c:pt>
                <c:pt idx="934">
                  <c:v>40108</c:v>
                </c:pt>
                <c:pt idx="935">
                  <c:v>40109</c:v>
                </c:pt>
                <c:pt idx="936">
                  <c:v>40112</c:v>
                </c:pt>
                <c:pt idx="937">
                  <c:v>40113</c:v>
                </c:pt>
                <c:pt idx="938">
                  <c:v>40114</c:v>
                </c:pt>
                <c:pt idx="939">
                  <c:v>40115</c:v>
                </c:pt>
                <c:pt idx="940">
                  <c:v>40116</c:v>
                </c:pt>
                <c:pt idx="941">
                  <c:v>40119</c:v>
                </c:pt>
                <c:pt idx="942">
                  <c:v>40120</c:v>
                </c:pt>
                <c:pt idx="943">
                  <c:v>40121</c:v>
                </c:pt>
                <c:pt idx="944">
                  <c:v>40122</c:v>
                </c:pt>
                <c:pt idx="945">
                  <c:v>40123</c:v>
                </c:pt>
                <c:pt idx="946">
                  <c:v>40126</c:v>
                </c:pt>
                <c:pt idx="947">
                  <c:v>40127</c:v>
                </c:pt>
                <c:pt idx="948">
                  <c:v>40128</c:v>
                </c:pt>
                <c:pt idx="949">
                  <c:v>40129</c:v>
                </c:pt>
                <c:pt idx="950">
                  <c:v>40130</c:v>
                </c:pt>
                <c:pt idx="951">
                  <c:v>40133</c:v>
                </c:pt>
                <c:pt idx="952">
                  <c:v>40134</c:v>
                </c:pt>
                <c:pt idx="953">
                  <c:v>40135</c:v>
                </c:pt>
                <c:pt idx="954">
                  <c:v>40136</c:v>
                </c:pt>
                <c:pt idx="955">
                  <c:v>40137</c:v>
                </c:pt>
                <c:pt idx="956">
                  <c:v>40140</c:v>
                </c:pt>
                <c:pt idx="957">
                  <c:v>40141</c:v>
                </c:pt>
                <c:pt idx="958">
                  <c:v>40142</c:v>
                </c:pt>
                <c:pt idx="959">
                  <c:v>40144</c:v>
                </c:pt>
                <c:pt idx="960">
                  <c:v>40147</c:v>
                </c:pt>
                <c:pt idx="961">
                  <c:v>40148</c:v>
                </c:pt>
                <c:pt idx="962">
                  <c:v>40149</c:v>
                </c:pt>
                <c:pt idx="963">
                  <c:v>40150</c:v>
                </c:pt>
                <c:pt idx="964">
                  <c:v>40151</c:v>
                </c:pt>
                <c:pt idx="965">
                  <c:v>40154</c:v>
                </c:pt>
                <c:pt idx="966">
                  <c:v>40155</c:v>
                </c:pt>
                <c:pt idx="967">
                  <c:v>40156</c:v>
                </c:pt>
                <c:pt idx="968">
                  <c:v>40157</c:v>
                </c:pt>
                <c:pt idx="969">
                  <c:v>40158</c:v>
                </c:pt>
                <c:pt idx="970">
                  <c:v>40161</c:v>
                </c:pt>
                <c:pt idx="971">
                  <c:v>40162</c:v>
                </c:pt>
                <c:pt idx="972">
                  <c:v>40163</c:v>
                </c:pt>
                <c:pt idx="973">
                  <c:v>40164</c:v>
                </c:pt>
                <c:pt idx="974">
                  <c:v>40165</c:v>
                </c:pt>
                <c:pt idx="975">
                  <c:v>40168</c:v>
                </c:pt>
                <c:pt idx="976">
                  <c:v>40169</c:v>
                </c:pt>
                <c:pt idx="977">
                  <c:v>40170</c:v>
                </c:pt>
                <c:pt idx="978">
                  <c:v>40171</c:v>
                </c:pt>
                <c:pt idx="979">
                  <c:v>40175</c:v>
                </c:pt>
                <c:pt idx="980">
                  <c:v>40176</c:v>
                </c:pt>
                <c:pt idx="981">
                  <c:v>40177</c:v>
                </c:pt>
                <c:pt idx="982">
                  <c:v>40178</c:v>
                </c:pt>
                <c:pt idx="983">
                  <c:v>40182</c:v>
                </c:pt>
                <c:pt idx="984">
                  <c:v>40183</c:v>
                </c:pt>
                <c:pt idx="985">
                  <c:v>40184</c:v>
                </c:pt>
                <c:pt idx="986">
                  <c:v>40185</c:v>
                </c:pt>
                <c:pt idx="987">
                  <c:v>40186</c:v>
                </c:pt>
                <c:pt idx="988">
                  <c:v>40189</c:v>
                </c:pt>
                <c:pt idx="989">
                  <c:v>40190</c:v>
                </c:pt>
                <c:pt idx="990">
                  <c:v>40191</c:v>
                </c:pt>
                <c:pt idx="991">
                  <c:v>40192</c:v>
                </c:pt>
                <c:pt idx="992">
                  <c:v>40193</c:v>
                </c:pt>
                <c:pt idx="993">
                  <c:v>40197</c:v>
                </c:pt>
                <c:pt idx="994">
                  <c:v>40198</c:v>
                </c:pt>
                <c:pt idx="995">
                  <c:v>40199</c:v>
                </c:pt>
                <c:pt idx="996">
                  <c:v>40200</c:v>
                </c:pt>
                <c:pt idx="997">
                  <c:v>40203</c:v>
                </c:pt>
                <c:pt idx="998">
                  <c:v>40204</c:v>
                </c:pt>
                <c:pt idx="999">
                  <c:v>40205</c:v>
                </c:pt>
                <c:pt idx="1000">
                  <c:v>40206</c:v>
                </c:pt>
                <c:pt idx="1001">
                  <c:v>40207</c:v>
                </c:pt>
                <c:pt idx="1002">
                  <c:v>40210</c:v>
                </c:pt>
                <c:pt idx="1003">
                  <c:v>40211</c:v>
                </c:pt>
                <c:pt idx="1004">
                  <c:v>40212</c:v>
                </c:pt>
                <c:pt idx="1005">
                  <c:v>40213</c:v>
                </c:pt>
                <c:pt idx="1006">
                  <c:v>40214</c:v>
                </c:pt>
                <c:pt idx="1007">
                  <c:v>40217</c:v>
                </c:pt>
                <c:pt idx="1008">
                  <c:v>40218</c:v>
                </c:pt>
                <c:pt idx="1009">
                  <c:v>40219</c:v>
                </c:pt>
                <c:pt idx="1010">
                  <c:v>40220</c:v>
                </c:pt>
                <c:pt idx="1011">
                  <c:v>40221</c:v>
                </c:pt>
                <c:pt idx="1012">
                  <c:v>40225</c:v>
                </c:pt>
                <c:pt idx="1013">
                  <c:v>40226</c:v>
                </c:pt>
                <c:pt idx="1014">
                  <c:v>40227</c:v>
                </c:pt>
                <c:pt idx="1015">
                  <c:v>40228</c:v>
                </c:pt>
                <c:pt idx="1016">
                  <c:v>40231</c:v>
                </c:pt>
                <c:pt idx="1017">
                  <c:v>40232</c:v>
                </c:pt>
                <c:pt idx="1018">
                  <c:v>40233</c:v>
                </c:pt>
                <c:pt idx="1019">
                  <c:v>40234</c:v>
                </c:pt>
                <c:pt idx="1020">
                  <c:v>40235</c:v>
                </c:pt>
                <c:pt idx="1021">
                  <c:v>40238</c:v>
                </c:pt>
                <c:pt idx="1022">
                  <c:v>40239</c:v>
                </c:pt>
                <c:pt idx="1023">
                  <c:v>40240</c:v>
                </c:pt>
                <c:pt idx="1024">
                  <c:v>40241</c:v>
                </c:pt>
                <c:pt idx="1025">
                  <c:v>40242</c:v>
                </c:pt>
                <c:pt idx="1026">
                  <c:v>40245</c:v>
                </c:pt>
                <c:pt idx="1027">
                  <c:v>40246</c:v>
                </c:pt>
                <c:pt idx="1028">
                  <c:v>40247</c:v>
                </c:pt>
                <c:pt idx="1029">
                  <c:v>40248</c:v>
                </c:pt>
                <c:pt idx="1030">
                  <c:v>40249</c:v>
                </c:pt>
                <c:pt idx="1031">
                  <c:v>40252</c:v>
                </c:pt>
                <c:pt idx="1032">
                  <c:v>40253</c:v>
                </c:pt>
                <c:pt idx="1033">
                  <c:v>40254</c:v>
                </c:pt>
                <c:pt idx="1034">
                  <c:v>40255</c:v>
                </c:pt>
                <c:pt idx="1035">
                  <c:v>40256</c:v>
                </c:pt>
                <c:pt idx="1036">
                  <c:v>40259</c:v>
                </c:pt>
                <c:pt idx="1037">
                  <c:v>40260</c:v>
                </c:pt>
                <c:pt idx="1038">
                  <c:v>40261</c:v>
                </c:pt>
                <c:pt idx="1039">
                  <c:v>40262</c:v>
                </c:pt>
                <c:pt idx="1040">
                  <c:v>40263</c:v>
                </c:pt>
                <c:pt idx="1041">
                  <c:v>40266</c:v>
                </c:pt>
                <c:pt idx="1042">
                  <c:v>40267</c:v>
                </c:pt>
                <c:pt idx="1043">
                  <c:v>40268</c:v>
                </c:pt>
                <c:pt idx="1044">
                  <c:v>40269</c:v>
                </c:pt>
                <c:pt idx="1045">
                  <c:v>40273</c:v>
                </c:pt>
                <c:pt idx="1046">
                  <c:v>40274</c:v>
                </c:pt>
                <c:pt idx="1047">
                  <c:v>40275</c:v>
                </c:pt>
                <c:pt idx="1048">
                  <c:v>40276</c:v>
                </c:pt>
                <c:pt idx="1049">
                  <c:v>40277</c:v>
                </c:pt>
                <c:pt idx="1050">
                  <c:v>40280</c:v>
                </c:pt>
                <c:pt idx="1051">
                  <c:v>40281</c:v>
                </c:pt>
                <c:pt idx="1052">
                  <c:v>40282</c:v>
                </c:pt>
                <c:pt idx="1053">
                  <c:v>40283</c:v>
                </c:pt>
                <c:pt idx="1054">
                  <c:v>40284</c:v>
                </c:pt>
                <c:pt idx="1055">
                  <c:v>40287</c:v>
                </c:pt>
                <c:pt idx="1056">
                  <c:v>40288</c:v>
                </c:pt>
                <c:pt idx="1057">
                  <c:v>40289</c:v>
                </c:pt>
                <c:pt idx="1058">
                  <c:v>40290</c:v>
                </c:pt>
                <c:pt idx="1059">
                  <c:v>40291</c:v>
                </c:pt>
                <c:pt idx="1060">
                  <c:v>40294</c:v>
                </c:pt>
                <c:pt idx="1061">
                  <c:v>40295</c:v>
                </c:pt>
                <c:pt idx="1062">
                  <c:v>40296</c:v>
                </c:pt>
                <c:pt idx="1063">
                  <c:v>40297</c:v>
                </c:pt>
                <c:pt idx="1064">
                  <c:v>40298</c:v>
                </c:pt>
                <c:pt idx="1065">
                  <c:v>40301</c:v>
                </c:pt>
                <c:pt idx="1066">
                  <c:v>40302</c:v>
                </c:pt>
                <c:pt idx="1067">
                  <c:v>40303</c:v>
                </c:pt>
                <c:pt idx="1068">
                  <c:v>40304</c:v>
                </c:pt>
                <c:pt idx="1069">
                  <c:v>40305</c:v>
                </c:pt>
                <c:pt idx="1070">
                  <c:v>40308</c:v>
                </c:pt>
                <c:pt idx="1071">
                  <c:v>40309</c:v>
                </c:pt>
                <c:pt idx="1072">
                  <c:v>40310</c:v>
                </c:pt>
                <c:pt idx="1073">
                  <c:v>40311</c:v>
                </c:pt>
                <c:pt idx="1074">
                  <c:v>40312</c:v>
                </c:pt>
                <c:pt idx="1075">
                  <c:v>40315</c:v>
                </c:pt>
                <c:pt idx="1076">
                  <c:v>40316</c:v>
                </c:pt>
                <c:pt idx="1077">
                  <c:v>40317</c:v>
                </c:pt>
                <c:pt idx="1078">
                  <c:v>40318</c:v>
                </c:pt>
                <c:pt idx="1079">
                  <c:v>40319</c:v>
                </c:pt>
                <c:pt idx="1080">
                  <c:v>40322</c:v>
                </c:pt>
                <c:pt idx="1081">
                  <c:v>40323</c:v>
                </c:pt>
                <c:pt idx="1082">
                  <c:v>40324</c:v>
                </c:pt>
                <c:pt idx="1083">
                  <c:v>40325</c:v>
                </c:pt>
                <c:pt idx="1084">
                  <c:v>40326</c:v>
                </c:pt>
                <c:pt idx="1085">
                  <c:v>40330</c:v>
                </c:pt>
                <c:pt idx="1086">
                  <c:v>40331</c:v>
                </c:pt>
                <c:pt idx="1087">
                  <c:v>40332</c:v>
                </c:pt>
                <c:pt idx="1088">
                  <c:v>40333</c:v>
                </c:pt>
                <c:pt idx="1089">
                  <c:v>40336</c:v>
                </c:pt>
                <c:pt idx="1090">
                  <c:v>40337</c:v>
                </c:pt>
                <c:pt idx="1091">
                  <c:v>40338</c:v>
                </c:pt>
                <c:pt idx="1092">
                  <c:v>40339</c:v>
                </c:pt>
                <c:pt idx="1093">
                  <c:v>40340</c:v>
                </c:pt>
                <c:pt idx="1094">
                  <c:v>40343</c:v>
                </c:pt>
                <c:pt idx="1095">
                  <c:v>40344</c:v>
                </c:pt>
                <c:pt idx="1096">
                  <c:v>40345</c:v>
                </c:pt>
                <c:pt idx="1097">
                  <c:v>40346</c:v>
                </c:pt>
                <c:pt idx="1098">
                  <c:v>40347</c:v>
                </c:pt>
                <c:pt idx="1099">
                  <c:v>40350</c:v>
                </c:pt>
                <c:pt idx="1100">
                  <c:v>40351</c:v>
                </c:pt>
                <c:pt idx="1101">
                  <c:v>40352</c:v>
                </c:pt>
                <c:pt idx="1102">
                  <c:v>40353</c:v>
                </c:pt>
                <c:pt idx="1103">
                  <c:v>40354</c:v>
                </c:pt>
                <c:pt idx="1104">
                  <c:v>40357</c:v>
                </c:pt>
                <c:pt idx="1105">
                  <c:v>40358</c:v>
                </c:pt>
                <c:pt idx="1106">
                  <c:v>40359</c:v>
                </c:pt>
                <c:pt idx="1107">
                  <c:v>40360</c:v>
                </c:pt>
                <c:pt idx="1108">
                  <c:v>40361</c:v>
                </c:pt>
                <c:pt idx="1109">
                  <c:v>40365</c:v>
                </c:pt>
                <c:pt idx="1110">
                  <c:v>40366</c:v>
                </c:pt>
                <c:pt idx="1111">
                  <c:v>40367</c:v>
                </c:pt>
                <c:pt idx="1112">
                  <c:v>40368</c:v>
                </c:pt>
                <c:pt idx="1113">
                  <c:v>40371</c:v>
                </c:pt>
                <c:pt idx="1114">
                  <c:v>40372</c:v>
                </c:pt>
                <c:pt idx="1115">
                  <c:v>40373</c:v>
                </c:pt>
                <c:pt idx="1116">
                  <c:v>40374</c:v>
                </c:pt>
                <c:pt idx="1117">
                  <c:v>40375</c:v>
                </c:pt>
                <c:pt idx="1118">
                  <c:v>40378</c:v>
                </c:pt>
                <c:pt idx="1119">
                  <c:v>40379</c:v>
                </c:pt>
                <c:pt idx="1120">
                  <c:v>40380</c:v>
                </c:pt>
                <c:pt idx="1121">
                  <c:v>40381</c:v>
                </c:pt>
                <c:pt idx="1122">
                  <c:v>40382</c:v>
                </c:pt>
                <c:pt idx="1123">
                  <c:v>40385</c:v>
                </c:pt>
                <c:pt idx="1124">
                  <c:v>40386</c:v>
                </c:pt>
                <c:pt idx="1125">
                  <c:v>40387</c:v>
                </c:pt>
                <c:pt idx="1126">
                  <c:v>40388</c:v>
                </c:pt>
                <c:pt idx="1127">
                  <c:v>40389</c:v>
                </c:pt>
                <c:pt idx="1128">
                  <c:v>40392</c:v>
                </c:pt>
                <c:pt idx="1129">
                  <c:v>40393</c:v>
                </c:pt>
                <c:pt idx="1130">
                  <c:v>40394</c:v>
                </c:pt>
                <c:pt idx="1131">
                  <c:v>40395</c:v>
                </c:pt>
                <c:pt idx="1132">
                  <c:v>40396</c:v>
                </c:pt>
                <c:pt idx="1133">
                  <c:v>40399</c:v>
                </c:pt>
                <c:pt idx="1134">
                  <c:v>40400</c:v>
                </c:pt>
                <c:pt idx="1135">
                  <c:v>40401</c:v>
                </c:pt>
                <c:pt idx="1136">
                  <c:v>40402</c:v>
                </c:pt>
                <c:pt idx="1137">
                  <c:v>40403</c:v>
                </c:pt>
                <c:pt idx="1138">
                  <c:v>40406</c:v>
                </c:pt>
                <c:pt idx="1139">
                  <c:v>40407</c:v>
                </c:pt>
                <c:pt idx="1140">
                  <c:v>40408</c:v>
                </c:pt>
                <c:pt idx="1141">
                  <c:v>40409</c:v>
                </c:pt>
                <c:pt idx="1142">
                  <c:v>40410</c:v>
                </c:pt>
                <c:pt idx="1143">
                  <c:v>40413</c:v>
                </c:pt>
                <c:pt idx="1144">
                  <c:v>40414</c:v>
                </c:pt>
                <c:pt idx="1145">
                  <c:v>40415</c:v>
                </c:pt>
                <c:pt idx="1146">
                  <c:v>40416</c:v>
                </c:pt>
                <c:pt idx="1147">
                  <c:v>40417</c:v>
                </c:pt>
                <c:pt idx="1148">
                  <c:v>40420</c:v>
                </c:pt>
                <c:pt idx="1149">
                  <c:v>40421</c:v>
                </c:pt>
                <c:pt idx="1150">
                  <c:v>40422</c:v>
                </c:pt>
                <c:pt idx="1151">
                  <c:v>40423</c:v>
                </c:pt>
                <c:pt idx="1152">
                  <c:v>40424</c:v>
                </c:pt>
                <c:pt idx="1153">
                  <c:v>40428</c:v>
                </c:pt>
                <c:pt idx="1154">
                  <c:v>40429</c:v>
                </c:pt>
                <c:pt idx="1155">
                  <c:v>40430</c:v>
                </c:pt>
                <c:pt idx="1156">
                  <c:v>40431</c:v>
                </c:pt>
                <c:pt idx="1157">
                  <c:v>40434</c:v>
                </c:pt>
                <c:pt idx="1158">
                  <c:v>40435</c:v>
                </c:pt>
                <c:pt idx="1159">
                  <c:v>40436</c:v>
                </c:pt>
                <c:pt idx="1160">
                  <c:v>40437</c:v>
                </c:pt>
                <c:pt idx="1161">
                  <c:v>40438</c:v>
                </c:pt>
                <c:pt idx="1162">
                  <c:v>40441</c:v>
                </c:pt>
                <c:pt idx="1163">
                  <c:v>40442</c:v>
                </c:pt>
                <c:pt idx="1164">
                  <c:v>40443</c:v>
                </c:pt>
                <c:pt idx="1165">
                  <c:v>40444</c:v>
                </c:pt>
                <c:pt idx="1166">
                  <c:v>40445</c:v>
                </c:pt>
                <c:pt idx="1167">
                  <c:v>40448</c:v>
                </c:pt>
                <c:pt idx="1168">
                  <c:v>40449</c:v>
                </c:pt>
                <c:pt idx="1169">
                  <c:v>40450</c:v>
                </c:pt>
                <c:pt idx="1170">
                  <c:v>40451</c:v>
                </c:pt>
                <c:pt idx="1171">
                  <c:v>40452</c:v>
                </c:pt>
                <c:pt idx="1172">
                  <c:v>40455</c:v>
                </c:pt>
                <c:pt idx="1173">
                  <c:v>40456</c:v>
                </c:pt>
                <c:pt idx="1174">
                  <c:v>40457</c:v>
                </c:pt>
                <c:pt idx="1175">
                  <c:v>40458</c:v>
                </c:pt>
                <c:pt idx="1176">
                  <c:v>40459</c:v>
                </c:pt>
                <c:pt idx="1177">
                  <c:v>40462</c:v>
                </c:pt>
                <c:pt idx="1178">
                  <c:v>40463</c:v>
                </c:pt>
                <c:pt idx="1179">
                  <c:v>40464</c:v>
                </c:pt>
                <c:pt idx="1180">
                  <c:v>40465</c:v>
                </c:pt>
                <c:pt idx="1181">
                  <c:v>40466</c:v>
                </c:pt>
                <c:pt idx="1182">
                  <c:v>40469</c:v>
                </c:pt>
                <c:pt idx="1183">
                  <c:v>40470</c:v>
                </c:pt>
                <c:pt idx="1184">
                  <c:v>40471</c:v>
                </c:pt>
                <c:pt idx="1185">
                  <c:v>40472</c:v>
                </c:pt>
                <c:pt idx="1186">
                  <c:v>40473</c:v>
                </c:pt>
                <c:pt idx="1187">
                  <c:v>40476</c:v>
                </c:pt>
                <c:pt idx="1188">
                  <c:v>40477</c:v>
                </c:pt>
                <c:pt idx="1189">
                  <c:v>40478</c:v>
                </c:pt>
                <c:pt idx="1190">
                  <c:v>40479</c:v>
                </c:pt>
                <c:pt idx="1191">
                  <c:v>40480</c:v>
                </c:pt>
                <c:pt idx="1192">
                  <c:v>40483</c:v>
                </c:pt>
                <c:pt idx="1193">
                  <c:v>40484</c:v>
                </c:pt>
                <c:pt idx="1194">
                  <c:v>40485</c:v>
                </c:pt>
                <c:pt idx="1195">
                  <c:v>40486</c:v>
                </c:pt>
                <c:pt idx="1196">
                  <c:v>40487</c:v>
                </c:pt>
                <c:pt idx="1197">
                  <c:v>40490</c:v>
                </c:pt>
                <c:pt idx="1198">
                  <c:v>40491</c:v>
                </c:pt>
                <c:pt idx="1199">
                  <c:v>40492</c:v>
                </c:pt>
                <c:pt idx="1200">
                  <c:v>40493</c:v>
                </c:pt>
                <c:pt idx="1201">
                  <c:v>40494</c:v>
                </c:pt>
                <c:pt idx="1202">
                  <c:v>40497</c:v>
                </c:pt>
                <c:pt idx="1203">
                  <c:v>40498</c:v>
                </c:pt>
                <c:pt idx="1204">
                  <c:v>40499</c:v>
                </c:pt>
                <c:pt idx="1205">
                  <c:v>40500</c:v>
                </c:pt>
                <c:pt idx="1206">
                  <c:v>40501</c:v>
                </c:pt>
                <c:pt idx="1207">
                  <c:v>40504</c:v>
                </c:pt>
                <c:pt idx="1208">
                  <c:v>40505</c:v>
                </c:pt>
                <c:pt idx="1209">
                  <c:v>40506</c:v>
                </c:pt>
                <c:pt idx="1210">
                  <c:v>40508</c:v>
                </c:pt>
                <c:pt idx="1211">
                  <c:v>40511</c:v>
                </c:pt>
                <c:pt idx="1212">
                  <c:v>40512</c:v>
                </c:pt>
                <c:pt idx="1213">
                  <c:v>40513</c:v>
                </c:pt>
                <c:pt idx="1214">
                  <c:v>40514</c:v>
                </c:pt>
                <c:pt idx="1215">
                  <c:v>40515</c:v>
                </c:pt>
                <c:pt idx="1216">
                  <c:v>40518</c:v>
                </c:pt>
                <c:pt idx="1217">
                  <c:v>40519</c:v>
                </c:pt>
                <c:pt idx="1218">
                  <c:v>40520</c:v>
                </c:pt>
                <c:pt idx="1219">
                  <c:v>40521</c:v>
                </c:pt>
                <c:pt idx="1220">
                  <c:v>40522</c:v>
                </c:pt>
                <c:pt idx="1221">
                  <c:v>40525</c:v>
                </c:pt>
                <c:pt idx="1222">
                  <c:v>40526</c:v>
                </c:pt>
                <c:pt idx="1223">
                  <c:v>40527</c:v>
                </c:pt>
                <c:pt idx="1224">
                  <c:v>40528</c:v>
                </c:pt>
                <c:pt idx="1225">
                  <c:v>40529</c:v>
                </c:pt>
                <c:pt idx="1226">
                  <c:v>40532</c:v>
                </c:pt>
                <c:pt idx="1227">
                  <c:v>40533</c:v>
                </c:pt>
                <c:pt idx="1228">
                  <c:v>40534</c:v>
                </c:pt>
                <c:pt idx="1229">
                  <c:v>40535</c:v>
                </c:pt>
                <c:pt idx="1230">
                  <c:v>40539</c:v>
                </c:pt>
                <c:pt idx="1231">
                  <c:v>40540</c:v>
                </c:pt>
                <c:pt idx="1232">
                  <c:v>40541</c:v>
                </c:pt>
                <c:pt idx="1233">
                  <c:v>40542</c:v>
                </c:pt>
                <c:pt idx="1234">
                  <c:v>40543</c:v>
                </c:pt>
                <c:pt idx="1235">
                  <c:v>40546</c:v>
                </c:pt>
                <c:pt idx="1236">
                  <c:v>40547</c:v>
                </c:pt>
                <c:pt idx="1237">
                  <c:v>40548</c:v>
                </c:pt>
                <c:pt idx="1238">
                  <c:v>40549</c:v>
                </c:pt>
                <c:pt idx="1239">
                  <c:v>40550</c:v>
                </c:pt>
                <c:pt idx="1240">
                  <c:v>40553</c:v>
                </c:pt>
                <c:pt idx="1241">
                  <c:v>40554</c:v>
                </c:pt>
                <c:pt idx="1242">
                  <c:v>40555</c:v>
                </c:pt>
                <c:pt idx="1243">
                  <c:v>40556</c:v>
                </c:pt>
                <c:pt idx="1244">
                  <c:v>40557</c:v>
                </c:pt>
                <c:pt idx="1245">
                  <c:v>40561</c:v>
                </c:pt>
                <c:pt idx="1246">
                  <c:v>40562</c:v>
                </c:pt>
                <c:pt idx="1247">
                  <c:v>40563</c:v>
                </c:pt>
                <c:pt idx="1248">
                  <c:v>40564</c:v>
                </c:pt>
                <c:pt idx="1249">
                  <c:v>40567</c:v>
                </c:pt>
                <c:pt idx="1250">
                  <c:v>40568</c:v>
                </c:pt>
                <c:pt idx="1251">
                  <c:v>40569</c:v>
                </c:pt>
                <c:pt idx="1252">
                  <c:v>40570</c:v>
                </c:pt>
                <c:pt idx="1253">
                  <c:v>40571</c:v>
                </c:pt>
                <c:pt idx="1254">
                  <c:v>40574</c:v>
                </c:pt>
                <c:pt idx="1255">
                  <c:v>40575</c:v>
                </c:pt>
                <c:pt idx="1256">
                  <c:v>40576</c:v>
                </c:pt>
                <c:pt idx="1257">
                  <c:v>40577</c:v>
                </c:pt>
                <c:pt idx="1258">
                  <c:v>40578</c:v>
                </c:pt>
                <c:pt idx="1259">
                  <c:v>40581</c:v>
                </c:pt>
                <c:pt idx="1260">
                  <c:v>40582</c:v>
                </c:pt>
                <c:pt idx="1261">
                  <c:v>40583</c:v>
                </c:pt>
                <c:pt idx="1262">
                  <c:v>40584</c:v>
                </c:pt>
                <c:pt idx="1263">
                  <c:v>40585</c:v>
                </c:pt>
                <c:pt idx="1264">
                  <c:v>40588</c:v>
                </c:pt>
                <c:pt idx="1265">
                  <c:v>40589</c:v>
                </c:pt>
                <c:pt idx="1266">
                  <c:v>40590</c:v>
                </c:pt>
                <c:pt idx="1267">
                  <c:v>40591</c:v>
                </c:pt>
                <c:pt idx="1268">
                  <c:v>40592</c:v>
                </c:pt>
                <c:pt idx="1269">
                  <c:v>40596</c:v>
                </c:pt>
                <c:pt idx="1270">
                  <c:v>40597</c:v>
                </c:pt>
                <c:pt idx="1271">
                  <c:v>40598</c:v>
                </c:pt>
                <c:pt idx="1272">
                  <c:v>40599</c:v>
                </c:pt>
                <c:pt idx="1273">
                  <c:v>40602</c:v>
                </c:pt>
                <c:pt idx="1274">
                  <c:v>40603</c:v>
                </c:pt>
                <c:pt idx="1275">
                  <c:v>40604</c:v>
                </c:pt>
                <c:pt idx="1276">
                  <c:v>40605</c:v>
                </c:pt>
                <c:pt idx="1277">
                  <c:v>40606</c:v>
                </c:pt>
                <c:pt idx="1278">
                  <c:v>40609</c:v>
                </c:pt>
                <c:pt idx="1279">
                  <c:v>40610</c:v>
                </c:pt>
                <c:pt idx="1280">
                  <c:v>40611</c:v>
                </c:pt>
                <c:pt idx="1281">
                  <c:v>40612</c:v>
                </c:pt>
                <c:pt idx="1282">
                  <c:v>40613</c:v>
                </c:pt>
                <c:pt idx="1283">
                  <c:v>40616</c:v>
                </c:pt>
                <c:pt idx="1284">
                  <c:v>40617</c:v>
                </c:pt>
                <c:pt idx="1285">
                  <c:v>40618</c:v>
                </c:pt>
                <c:pt idx="1286">
                  <c:v>40619</c:v>
                </c:pt>
                <c:pt idx="1287">
                  <c:v>40620</c:v>
                </c:pt>
                <c:pt idx="1288">
                  <c:v>40623</c:v>
                </c:pt>
                <c:pt idx="1289">
                  <c:v>40624</c:v>
                </c:pt>
                <c:pt idx="1290">
                  <c:v>40625</c:v>
                </c:pt>
                <c:pt idx="1291">
                  <c:v>40626</c:v>
                </c:pt>
                <c:pt idx="1292">
                  <c:v>40627</c:v>
                </c:pt>
                <c:pt idx="1293">
                  <c:v>40630</c:v>
                </c:pt>
                <c:pt idx="1294">
                  <c:v>40631</c:v>
                </c:pt>
                <c:pt idx="1295">
                  <c:v>40632</c:v>
                </c:pt>
                <c:pt idx="1296">
                  <c:v>40633</c:v>
                </c:pt>
                <c:pt idx="1297">
                  <c:v>40634</c:v>
                </c:pt>
                <c:pt idx="1298">
                  <c:v>40637</c:v>
                </c:pt>
                <c:pt idx="1299">
                  <c:v>40638</c:v>
                </c:pt>
                <c:pt idx="1300">
                  <c:v>40639</c:v>
                </c:pt>
                <c:pt idx="1301">
                  <c:v>40640</c:v>
                </c:pt>
                <c:pt idx="1302">
                  <c:v>40641</c:v>
                </c:pt>
                <c:pt idx="1303">
                  <c:v>40644</c:v>
                </c:pt>
                <c:pt idx="1304">
                  <c:v>40645</c:v>
                </c:pt>
                <c:pt idx="1305">
                  <c:v>40646</c:v>
                </c:pt>
                <c:pt idx="1306">
                  <c:v>40647</c:v>
                </c:pt>
                <c:pt idx="1307">
                  <c:v>40648</c:v>
                </c:pt>
                <c:pt idx="1308">
                  <c:v>40651</c:v>
                </c:pt>
                <c:pt idx="1309">
                  <c:v>40652</c:v>
                </c:pt>
                <c:pt idx="1310">
                  <c:v>40653</c:v>
                </c:pt>
                <c:pt idx="1311">
                  <c:v>40654</c:v>
                </c:pt>
                <c:pt idx="1312">
                  <c:v>40658</c:v>
                </c:pt>
                <c:pt idx="1313">
                  <c:v>40659</c:v>
                </c:pt>
                <c:pt idx="1314">
                  <c:v>40660</c:v>
                </c:pt>
                <c:pt idx="1315">
                  <c:v>40661</c:v>
                </c:pt>
                <c:pt idx="1316">
                  <c:v>40662</c:v>
                </c:pt>
                <c:pt idx="1317">
                  <c:v>40665</c:v>
                </c:pt>
                <c:pt idx="1318">
                  <c:v>40666</c:v>
                </c:pt>
                <c:pt idx="1319">
                  <c:v>40667</c:v>
                </c:pt>
                <c:pt idx="1320">
                  <c:v>40668</c:v>
                </c:pt>
                <c:pt idx="1321">
                  <c:v>40669</c:v>
                </c:pt>
                <c:pt idx="1322">
                  <c:v>40672</c:v>
                </c:pt>
                <c:pt idx="1323">
                  <c:v>40673</c:v>
                </c:pt>
                <c:pt idx="1324">
                  <c:v>40674</c:v>
                </c:pt>
                <c:pt idx="1325">
                  <c:v>40675</c:v>
                </c:pt>
                <c:pt idx="1326">
                  <c:v>40676</c:v>
                </c:pt>
                <c:pt idx="1327">
                  <c:v>40679</c:v>
                </c:pt>
                <c:pt idx="1328">
                  <c:v>40680</c:v>
                </c:pt>
                <c:pt idx="1329">
                  <c:v>40681</c:v>
                </c:pt>
                <c:pt idx="1330">
                  <c:v>40682</c:v>
                </c:pt>
                <c:pt idx="1331">
                  <c:v>40683</c:v>
                </c:pt>
                <c:pt idx="1332">
                  <c:v>40686</c:v>
                </c:pt>
                <c:pt idx="1333">
                  <c:v>40687</c:v>
                </c:pt>
                <c:pt idx="1334">
                  <c:v>40688</c:v>
                </c:pt>
                <c:pt idx="1335">
                  <c:v>40689</c:v>
                </c:pt>
                <c:pt idx="1336">
                  <c:v>40690</c:v>
                </c:pt>
                <c:pt idx="1337">
                  <c:v>40694</c:v>
                </c:pt>
                <c:pt idx="1338">
                  <c:v>40695</c:v>
                </c:pt>
                <c:pt idx="1339">
                  <c:v>40696</c:v>
                </c:pt>
                <c:pt idx="1340">
                  <c:v>40697</c:v>
                </c:pt>
                <c:pt idx="1341">
                  <c:v>40700</c:v>
                </c:pt>
                <c:pt idx="1342">
                  <c:v>40701</c:v>
                </c:pt>
                <c:pt idx="1343">
                  <c:v>40702</c:v>
                </c:pt>
                <c:pt idx="1344">
                  <c:v>40703</c:v>
                </c:pt>
                <c:pt idx="1345">
                  <c:v>40704</c:v>
                </c:pt>
                <c:pt idx="1346">
                  <c:v>40707</c:v>
                </c:pt>
                <c:pt idx="1347">
                  <c:v>40708</c:v>
                </c:pt>
                <c:pt idx="1348">
                  <c:v>40709</c:v>
                </c:pt>
                <c:pt idx="1349">
                  <c:v>40710</c:v>
                </c:pt>
                <c:pt idx="1350">
                  <c:v>40711</c:v>
                </c:pt>
                <c:pt idx="1351">
                  <c:v>40714</c:v>
                </c:pt>
                <c:pt idx="1352">
                  <c:v>40715</c:v>
                </c:pt>
                <c:pt idx="1353">
                  <c:v>40716</c:v>
                </c:pt>
                <c:pt idx="1354">
                  <c:v>40717</c:v>
                </c:pt>
                <c:pt idx="1355">
                  <c:v>40718</c:v>
                </c:pt>
                <c:pt idx="1356">
                  <c:v>40721</c:v>
                </c:pt>
                <c:pt idx="1357">
                  <c:v>40722</c:v>
                </c:pt>
                <c:pt idx="1358">
                  <c:v>40723</c:v>
                </c:pt>
                <c:pt idx="1359">
                  <c:v>40724</c:v>
                </c:pt>
                <c:pt idx="1360">
                  <c:v>40725</c:v>
                </c:pt>
                <c:pt idx="1361">
                  <c:v>40729</c:v>
                </c:pt>
                <c:pt idx="1362">
                  <c:v>40730</c:v>
                </c:pt>
                <c:pt idx="1363">
                  <c:v>40731</c:v>
                </c:pt>
                <c:pt idx="1364">
                  <c:v>40732</c:v>
                </c:pt>
                <c:pt idx="1365">
                  <c:v>40735</c:v>
                </c:pt>
                <c:pt idx="1366">
                  <c:v>40736</c:v>
                </c:pt>
                <c:pt idx="1367">
                  <c:v>40737</c:v>
                </c:pt>
                <c:pt idx="1368">
                  <c:v>40738</c:v>
                </c:pt>
                <c:pt idx="1369">
                  <c:v>40739</c:v>
                </c:pt>
                <c:pt idx="1370">
                  <c:v>40742</c:v>
                </c:pt>
                <c:pt idx="1371">
                  <c:v>40743</c:v>
                </c:pt>
                <c:pt idx="1372">
                  <c:v>40744</c:v>
                </c:pt>
                <c:pt idx="1373">
                  <c:v>40745</c:v>
                </c:pt>
                <c:pt idx="1374">
                  <c:v>40746</c:v>
                </c:pt>
                <c:pt idx="1375">
                  <c:v>40749</c:v>
                </c:pt>
                <c:pt idx="1376">
                  <c:v>40750</c:v>
                </c:pt>
                <c:pt idx="1377">
                  <c:v>40751</c:v>
                </c:pt>
                <c:pt idx="1378">
                  <c:v>40752</c:v>
                </c:pt>
                <c:pt idx="1379">
                  <c:v>40753</c:v>
                </c:pt>
                <c:pt idx="1380">
                  <c:v>40756</c:v>
                </c:pt>
                <c:pt idx="1381">
                  <c:v>40757</c:v>
                </c:pt>
                <c:pt idx="1382">
                  <c:v>40758</c:v>
                </c:pt>
                <c:pt idx="1383">
                  <c:v>40759</c:v>
                </c:pt>
                <c:pt idx="1384">
                  <c:v>40760</c:v>
                </c:pt>
                <c:pt idx="1385">
                  <c:v>40763</c:v>
                </c:pt>
                <c:pt idx="1386">
                  <c:v>40764</c:v>
                </c:pt>
                <c:pt idx="1387">
                  <c:v>40765</c:v>
                </c:pt>
                <c:pt idx="1388">
                  <c:v>40766</c:v>
                </c:pt>
                <c:pt idx="1389">
                  <c:v>40767</c:v>
                </c:pt>
                <c:pt idx="1390">
                  <c:v>40770</c:v>
                </c:pt>
                <c:pt idx="1391">
                  <c:v>40771</c:v>
                </c:pt>
                <c:pt idx="1392">
                  <c:v>40772</c:v>
                </c:pt>
                <c:pt idx="1393">
                  <c:v>40773</c:v>
                </c:pt>
                <c:pt idx="1394">
                  <c:v>40774</c:v>
                </c:pt>
                <c:pt idx="1395">
                  <c:v>40777</c:v>
                </c:pt>
                <c:pt idx="1396">
                  <c:v>40778</c:v>
                </c:pt>
                <c:pt idx="1397">
                  <c:v>40779</c:v>
                </c:pt>
                <c:pt idx="1398">
                  <c:v>40780</c:v>
                </c:pt>
                <c:pt idx="1399">
                  <c:v>40781</c:v>
                </c:pt>
                <c:pt idx="1400">
                  <c:v>40784</c:v>
                </c:pt>
                <c:pt idx="1401">
                  <c:v>40785</c:v>
                </c:pt>
                <c:pt idx="1402">
                  <c:v>40786</c:v>
                </c:pt>
                <c:pt idx="1403">
                  <c:v>40787</c:v>
                </c:pt>
                <c:pt idx="1404">
                  <c:v>40788</c:v>
                </c:pt>
                <c:pt idx="1405">
                  <c:v>40792</c:v>
                </c:pt>
                <c:pt idx="1406">
                  <c:v>40793</c:v>
                </c:pt>
                <c:pt idx="1407">
                  <c:v>40794</c:v>
                </c:pt>
                <c:pt idx="1408">
                  <c:v>40795</c:v>
                </c:pt>
                <c:pt idx="1409">
                  <c:v>40798</c:v>
                </c:pt>
                <c:pt idx="1410">
                  <c:v>40799</c:v>
                </c:pt>
                <c:pt idx="1411">
                  <c:v>40800</c:v>
                </c:pt>
                <c:pt idx="1412">
                  <c:v>40801</c:v>
                </c:pt>
                <c:pt idx="1413">
                  <c:v>40802</c:v>
                </c:pt>
                <c:pt idx="1414">
                  <c:v>40805</c:v>
                </c:pt>
                <c:pt idx="1415">
                  <c:v>40806</c:v>
                </c:pt>
                <c:pt idx="1416">
                  <c:v>40807</c:v>
                </c:pt>
                <c:pt idx="1417">
                  <c:v>40808</c:v>
                </c:pt>
                <c:pt idx="1418">
                  <c:v>40809</c:v>
                </c:pt>
                <c:pt idx="1419">
                  <c:v>40812</c:v>
                </c:pt>
                <c:pt idx="1420">
                  <c:v>40813</c:v>
                </c:pt>
                <c:pt idx="1421">
                  <c:v>40814</c:v>
                </c:pt>
                <c:pt idx="1422">
                  <c:v>40815</c:v>
                </c:pt>
                <c:pt idx="1423">
                  <c:v>40816</c:v>
                </c:pt>
                <c:pt idx="1424">
                  <c:v>40819</c:v>
                </c:pt>
                <c:pt idx="1425">
                  <c:v>40820</c:v>
                </c:pt>
                <c:pt idx="1426">
                  <c:v>40821</c:v>
                </c:pt>
                <c:pt idx="1427">
                  <c:v>40822</c:v>
                </c:pt>
                <c:pt idx="1428">
                  <c:v>40823</c:v>
                </c:pt>
                <c:pt idx="1429">
                  <c:v>40826</c:v>
                </c:pt>
                <c:pt idx="1430">
                  <c:v>40827</c:v>
                </c:pt>
                <c:pt idx="1431">
                  <c:v>40828</c:v>
                </c:pt>
                <c:pt idx="1432">
                  <c:v>40829</c:v>
                </c:pt>
                <c:pt idx="1433">
                  <c:v>40830</c:v>
                </c:pt>
                <c:pt idx="1434">
                  <c:v>40833</c:v>
                </c:pt>
                <c:pt idx="1435">
                  <c:v>40834</c:v>
                </c:pt>
                <c:pt idx="1436">
                  <c:v>40835</c:v>
                </c:pt>
                <c:pt idx="1437">
                  <c:v>40836</c:v>
                </c:pt>
                <c:pt idx="1438">
                  <c:v>40837</c:v>
                </c:pt>
                <c:pt idx="1439">
                  <c:v>40840</c:v>
                </c:pt>
                <c:pt idx="1440">
                  <c:v>40841</c:v>
                </c:pt>
                <c:pt idx="1441">
                  <c:v>40842</c:v>
                </c:pt>
                <c:pt idx="1442">
                  <c:v>40843</c:v>
                </c:pt>
                <c:pt idx="1443">
                  <c:v>40844</c:v>
                </c:pt>
                <c:pt idx="1444">
                  <c:v>40847</c:v>
                </c:pt>
                <c:pt idx="1445">
                  <c:v>40848</c:v>
                </c:pt>
                <c:pt idx="1446">
                  <c:v>40849</c:v>
                </c:pt>
                <c:pt idx="1447">
                  <c:v>40850</c:v>
                </c:pt>
                <c:pt idx="1448">
                  <c:v>40851</c:v>
                </c:pt>
                <c:pt idx="1449">
                  <c:v>40854</c:v>
                </c:pt>
                <c:pt idx="1450">
                  <c:v>40855</c:v>
                </c:pt>
                <c:pt idx="1451">
                  <c:v>40856</c:v>
                </c:pt>
                <c:pt idx="1452">
                  <c:v>40857</c:v>
                </c:pt>
                <c:pt idx="1453">
                  <c:v>40858</c:v>
                </c:pt>
                <c:pt idx="1454">
                  <c:v>40861</c:v>
                </c:pt>
                <c:pt idx="1455">
                  <c:v>40862</c:v>
                </c:pt>
                <c:pt idx="1456">
                  <c:v>40863</c:v>
                </c:pt>
                <c:pt idx="1457">
                  <c:v>40864</c:v>
                </c:pt>
                <c:pt idx="1458">
                  <c:v>40865</c:v>
                </c:pt>
                <c:pt idx="1459">
                  <c:v>40868</c:v>
                </c:pt>
                <c:pt idx="1460">
                  <c:v>40869</c:v>
                </c:pt>
                <c:pt idx="1461">
                  <c:v>40870</c:v>
                </c:pt>
                <c:pt idx="1462">
                  <c:v>40872</c:v>
                </c:pt>
                <c:pt idx="1463">
                  <c:v>40875</c:v>
                </c:pt>
                <c:pt idx="1464">
                  <c:v>40876</c:v>
                </c:pt>
                <c:pt idx="1465">
                  <c:v>40877</c:v>
                </c:pt>
                <c:pt idx="1466">
                  <c:v>40878</c:v>
                </c:pt>
                <c:pt idx="1467">
                  <c:v>40879</c:v>
                </c:pt>
                <c:pt idx="1468">
                  <c:v>40882</c:v>
                </c:pt>
                <c:pt idx="1469">
                  <c:v>40883</c:v>
                </c:pt>
                <c:pt idx="1470">
                  <c:v>40884</c:v>
                </c:pt>
                <c:pt idx="1471">
                  <c:v>40885</c:v>
                </c:pt>
                <c:pt idx="1472">
                  <c:v>40886</c:v>
                </c:pt>
                <c:pt idx="1473">
                  <c:v>40889</c:v>
                </c:pt>
                <c:pt idx="1474">
                  <c:v>40890</c:v>
                </c:pt>
                <c:pt idx="1475">
                  <c:v>40891</c:v>
                </c:pt>
                <c:pt idx="1476">
                  <c:v>40892</c:v>
                </c:pt>
                <c:pt idx="1477">
                  <c:v>40893</c:v>
                </c:pt>
                <c:pt idx="1478">
                  <c:v>40896</c:v>
                </c:pt>
                <c:pt idx="1479">
                  <c:v>40897</c:v>
                </c:pt>
                <c:pt idx="1480">
                  <c:v>40898</c:v>
                </c:pt>
                <c:pt idx="1481">
                  <c:v>40899</c:v>
                </c:pt>
                <c:pt idx="1482">
                  <c:v>40900</c:v>
                </c:pt>
                <c:pt idx="1483">
                  <c:v>40904</c:v>
                </c:pt>
                <c:pt idx="1484">
                  <c:v>40905</c:v>
                </c:pt>
                <c:pt idx="1485">
                  <c:v>40906</c:v>
                </c:pt>
                <c:pt idx="1486">
                  <c:v>40907</c:v>
                </c:pt>
                <c:pt idx="1487">
                  <c:v>40911</c:v>
                </c:pt>
                <c:pt idx="1488">
                  <c:v>40912</c:v>
                </c:pt>
                <c:pt idx="1489">
                  <c:v>40913</c:v>
                </c:pt>
                <c:pt idx="1490">
                  <c:v>40914</c:v>
                </c:pt>
                <c:pt idx="1491">
                  <c:v>40917</c:v>
                </c:pt>
                <c:pt idx="1492">
                  <c:v>40918</c:v>
                </c:pt>
                <c:pt idx="1493">
                  <c:v>40919</c:v>
                </c:pt>
                <c:pt idx="1494">
                  <c:v>40920</c:v>
                </c:pt>
                <c:pt idx="1495">
                  <c:v>40921</c:v>
                </c:pt>
                <c:pt idx="1496">
                  <c:v>40925</c:v>
                </c:pt>
                <c:pt idx="1497">
                  <c:v>40926</c:v>
                </c:pt>
                <c:pt idx="1498">
                  <c:v>40927</c:v>
                </c:pt>
                <c:pt idx="1499">
                  <c:v>40928</c:v>
                </c:pt>
                <c:pt idx="1500">
                  <c:v>40931</c:v>
                </c:pt>
                <c:pt idx="1501">
                  <c:v>40932</c:v>
                </c:pt>
                <c:pt idx="1502">
                  <c:v>40933</c:v>
                </c:pt>
                <c:pt idx="1503">
                  <c:v>40934</c:v>
                </c:pt>
                <c:pt idx="1504">
                  <c:v>40935</c:v>
                </c:pt>
                <c:pt idx="1505">
                  <c:v>40938</c:v>
                </c:pt>
                <c:pt idx="1506">
                  <c:v>40939</c:v>
                </c:pt>
                <c:pt idx="1507">
                  <c:v>40940</c:v>
                </c:pt>
                <c:pt idx="1508">
                  <c:v>40941</c:v>
                </c:pt>
                <c:pt idx="1509">
                  <c:v>40942</c:v>
                </c:pt>
                <c:pt idx="1510">
                  <c:v>40945</c:v>
                </c:pt>
                <c:pt idx="1511">
                  <c:v>40946</c:v>
                </c:pt>
                <c:pt idx="1512">
                  <c:v>40947</c:v>
                </c:pt>
                <c:pt idx="1513">
                  <c:v>40948</c:v>
                </c:pt>
                <c:pt idx="1514">
                  <c:v>40949</c:v>
                </c:pt>
                <c:pt idx="1515">
                  <c:v>40952</c:v>
                </c:pt>
                <c:pt idx="1516">
                  <c:v>40953</c:v>
                </c:pt>
                <c:pt idx="1517">
                  <c:v>40954</c:v>
                </c:pt>
                <c:pt idx="1518">
                  <c:v>40955</c:v>
                </c:pt>
                <c:pt idx="1519">
                  <c:v>40956</c:v>
                </c:pt>
                <c:pt idx="1520">
                  <c:v>40960</c:v>
                </c:pt>
                <c:pt idx="1521">
                  <c:v>40961</c:v>
                </c:pt>
                <c:pt idx="1522">
                  <c:v>40962</c:v>
                </c:pt>
                <c:pt idx="1523">
                  <c:v>40963</c:v>
                </c:pt>
                <c:pt idx="1524">
                  <c:v>40966</c:v>
                </c:pt>
                <c:pt idx="1525">
                  <c:v>40967</c:v>
                </c:pt>
                <c:pt idx="1526">
                  <c:v>40968</c:v>
                </c:pt>
                <c:pt idx="1527">
                  <c:v>40969</c:v>
                </c:pt>
                <c:pt idx="1528">
                  <c:v>40970</c:v>
                </c:pt>
                <c:pt idx="1529">
                  <c:v>40973</c:v>
                </c:pt>
                <c:pt idx="1530">
                  <c:v>40974</c:v>
                </c:pt>
                <c:pt idx="1531">
                  <c:v>40975</c:v>
                </c:pt>
                <c:pt idx="1532">
                  <c:v>40976</c:v>
                </c:pt>
                <c:pt idx="1533">
                  <c:v>40977</c:v>
                </c:pt>
                <c:pt idx="1534">
                  <c:v>40980</c:v>
                </c:pt>
                <c:pt idx="1535">
                  <c:v>40981</c:v>
                </c:pt>
                <c:pt idx="1536">
                  <c:v>40982</c:v>
                </c:pt>
                <c:pt idx="1537">
                  <c:v>40983</c:v>
                </c:pt>
                <c:pt idx="1538">
                  <c:v>40984</c:v>
                </c:pt>
                <c:pt idx="1539">
                  <c:v>40987</c:v>
                </c:pt>
                <c:pt idx="1540">
                  <c:v>40988</c:v>
                </c:pt>
                <c:pt idx="1541">
                  <c:v>40989</c:v>
                </c:pt>
                <c:pt idx="1542">
                  <c:v>40990</c:v>
                </c:pt>
                <c:pt idx="1543">
                  <c:v>40991</c:v>
                </c:pt>
                <c:pt idx="1544">
                  <c:v>40994</c:v>
                </c:pt>
                <c:pt idx="1545">
                  <c:v>40995</c:v>
                </c:pt>
                <c:pt idx="1546">
                  <c:v>40996</c:v>
                </c:pt>
                <c:pt idx="1547">
                  <c:v>40997</c:v>
                </c:pt>
                <c:pt idx="1548">
                  <c:v>40998</c:v>
                </c:pt>
                <c:pt idx="1549">
                  <c:v>41001</c:v>
                </c:pt>
                <c:pt idx="1550">
                  <c:v>41002</c:v>
                </c:pt>
                <c:pt idx="1551">
                  <c:v>41003</c:v>
                </c:pt>
                <c:pt idx="1552">
                  <c:v>41004</c:v>
                </c:pt>
                <c:pt idx="1553">
                  <c:v>41008</c:v>
                </c:pt>
                <c:pt idx="1554">
                  <c:v>41009</c:v>
                </c:pt>
                <c:pt idx="1555">
                  <c:v>41010</c:v>
                </c:pt>
                <c:pt idx="1556">
                  <c:v>41011</c:v>
                </c:pt>
                <c:pt idx="1557">
                  <c:v>41012</c:v>
                </c:pt>
                <c:pt idx="1558">
                  <c:v>41015</c:v>
                </c:pt>
                <c:pt idx="1559">
                  <c:v>41016</c:v>
                </c:pt>
                <c:pt idx="1560">
                  <c:v>41017</c:v>
                </c:pt>
                <c:pt idx="1561">
                  <c:v>41018</c:v>
                </c:pt>
                <c:pt idx="1562">
                  <c:v>41019</c:v>
                </c:pt>
                <c:pt idx="1563">
                  <c:v>41022</c:v>
                </c:pt>
                <c:pt idx="1564">
                  <c:v>41023</c:v>
                </c:pt>
                <c:pt idx="1565">
                  <c:v>41024</c:v>
                </c:pt>
                <c:pt idx="1566">
                  <c:v>41025</c:v>
                </c:pt>
                <c:pt idx="1567">
                  <c:v>41026</c:v>
                </c:pt>
                <c:pt idx="1568">
                  <c:v>41029</c:v>
                </c:pt>
                <c:pt idx="1569">
                  <c:v>41030</c:v>
                </c:pt>
                <c:pt idx="1570">
                  <c:v>41031</c:v>
                </c:pt>
                <c:pt idx="1571">
                  <c:v>41032</c:v>
                </c:pt>
                <c:pt idx="1572">
                  <c:v>41033</c:v>
                </c:pt>
                <c:pt idx="1573">
                  <c:v>41036</c:v>
                </c:pt>
                <c:pt idx="1574">
                  <c:v>41037</c:v>
                </c:pt>
                <c:pt idx="1575">
                  <c:v>41038</c:v>
                </c:pt>
                <c:pt idx="1576">
                  <c:v>41039</c:v>
                </c:pt>
                <c:pt idx="1577">
                  <c:v>41040</c:v>
                </c:pt>
                <c:pt idx="1578">
                  <c:v>41043</c:v>
                </c:pt>
                <c:pt idx="1579">
                  <c:v>41044</c:v>
                </c:pt>
                <c:pt idx="1580">
                  <c:v>41045</c:v>
                </c:pt>
                <c:pt idx="1581">
                  <c:v>41046</c:v>
                </c:pt>
                <c:pt idx="1582">
                  <c:v>41047</c:v>
                </c:pt>
                <c:pt idx="1583">
                  <c:v>41050</c:v>
                </c:pt>
                <c:pt idx="1584">
                  <c:v>41051</c:v>
                </c:pt>
                <c:pt idx="1585">
                  <c:v>41052</c:v>
                </c:pt>
                <c:pt idx="1586">
                  <c:v>41053</c:v>
                </c:pt>
                <c:pt idx="1587">
                  <c:v>41054</c:v>
                </c:pt>
                <c:pt idx="1588">
                  <c:v>41058</c:v>
                </c:pt>
                <c:pt idx="1589">
                  <c:v>41059</c:v>
                </c:pt>
                <c:pt idx="1590">
                  <c:v>41060</c:v>
                </c:pt>
                <c:pt idx="1591">
                  <c:v>41061</c:v>
                </c:pt>
                <c:pt idx="1592">
                  <c:v>41064</c:v>
                </c:pt>
                <c:pt idx="1593">
                  <c:v>41065</c:v>
                </c:pt>
                <c:pt idx="1594">
                  <c:v>41066</c:v>
                </c:pt>
                <c:pt idx="1595">
                  <c:v>41067</c:v>
                </c:pt>
                <c:pt idx="1596">
                  <c:v>41068</c:v>
                </c:pt>
                <c:pt idx="1597">
                  <c:v>41071</c:v>
                </c:pt>
                <c:pt idx="1598">
                  <c:v>41072</c:v>
                </c:pt>
                <c:pt idx="1599">
                  <c:v>41073</c:v>
                </c:pt>
                <c:pt idx="1600">
                  <c:v>41074</c:v>
                </c:pt>
                <c:pt idx="1601">
                  <c:v>41075</c:v>
                </c:pt>
                <c:pt idx="1602">
                  <c:v>41078</c:v>
                </c:pt>
                <c:pt idx="1603">
                  <c:v>41079</c:v>
                </c:pt>
                <c:pt idx="1604">
                  <c:v>41080</c:v>
                </c:pt>
                <c:pt idx="1605">
                  <c:v>41081</c:v>
                </c:pt>
                <c:pt idx="1606">
                  <c:v>41082</c:v>
                </c:pt>
                <c:pt idx="1607">
                  <c:v>41085</c:v>
                </c:pt>
                <c:pt idx="1608">
                  <c:v>41086</c:v>
                </c:pt>
                <c:pt idx="1609">
                  <c:v>41087</c:v>
                </c:pt>
                <c:pt idx="1610">
                  <c:v>41088</c:v>
                </c:pt>
                <c:pt idx="1611">
                  <c:v>41089</c:v>
                </c:pt>
                <c:pt idx="1612">
                  <c:v>41092</c:v>
                </c:pt>
                <c:pt idx="1613">
                  <c:v>41093</c:v>
                </c:pt>
                <c:pt idx="1614">
                  <c:v>41095</c:v>
                </c:pt>
                <c:pt idx="1615">
                  <c:v>41096</c:v>
                </c:pt>
                <c:pt idx="1616">
                  <c:v>41099</c:v>
                </c:pt>
                <c:pt idx="1617">
                  <c:v>41100</c:v>
                </c:pt>
                <c:pt idx="1618">
                  <c:v>41101</c:v>
                </c:pt>
                <c:pt idx="1619">
                  <c:v>41102</c:v>
                </c:pt>
                <c:pt idx="1620">
                  <c:v>41103</c:v>
                </c:pt>
                <c:pt idx="1621">
                  <c:v>41106</c:v>
                </c:pt>
                <c:pt idx="1622">
                  <c:v>41107</c:v>
                </c:pt>
                <c:pt idx="1623">
                  <c:v>41108</c:v>
                </c:pt>
                <c:pt idx="1624">
                  <c:v>41109</c:v>
                </c:pt>
                <c:pt idx="1625">
                  <c:v>41110</c:v>
                </c:pt>
                <c:pt idx="1626">
                  <c:v>41113</c:v>
                </c:pt>
                <c:pt idx="1627">
                  <c:v>41114</c:v>
                </c:pt>
                <c:pt idx="1628">
                  <c:v>41115</c:v>
                </c:pt>
                <c:pt idx="1629">
                  <c:v>41116</c:v>
                </c:pt>
                <c:pt idx="1630">
                  <c:v>41117</c:v>
                </c:pt>
                <c:pt idx="1631">
                  <c:v>41120</c:v>
                </c:pt>
                <c:pt idx="1632">
                  <c:v>41121</c:v>
                </c:pt>
                <c:pt idx="1633">
                  <c:v>41122</c:v>
                </c:pt>
                <c:pt idx="1634">
                  <c:v>41123</c:v>
                </c:pt>
                <c:pt idx="1635">
                  <c:v>41124</c:v>
                </c:pt>
                <c:pt idx="1636">
                  <c:v>41127</c:v>
                </c:pt>
                <c:pt idx="1637">
                  <c:v>41128</c:v>
                </c:pt>
                <c:pt idx="1638">
                  <c:v>41129</c:v>
                </c:pt>
                <c:pt idx="1639">
                  <c:v>41130</c:v>
                </c:pt>
                <c:pt idx="1640">
                  <c:v>41131</c:v>
                </c:pt>
                <c:pt idx="1641">
                  <c:v>41134</c:v>
                </c:pt>
                <c:pt idx="1642">
                  <c:v>41135</c:v>
                </c:pt>
                <c:pt idx="1643">
                  <c:v>41136</c:v>
                </c:pt>
                <c:pt idx="1644">
                  <c:v>41137</c:v>
                </c:pt>
                <c:pt idx="1645">
                  <c:v>41138</c:v>
                </c:pt>
                <c:pt idx="1646">
                  <c:v>41141</c:v>
                </c:pt>
                <c:pt idx="1647">
                  <c:v>41142</c:v>
                </c:pt>
                <c:pt idx="1648">
                  <c:v>41143</c:v>
                </c:pt>
                <c:pt idx="1649">
                  <c:v>41144</c:v>
                </c:pt>
                <c:pt idx="1650">
                  <c:v>41145</c:v>
                </c:pt>
                <c:pt idx="1651">
                  <c:v>41148</c:v>
                </c:pt>
                <c:pt idx="1652">
                  <c:v>41149</c:v>
                </c:pt>
                <c:pt idx="1653">
                  <c:v>41150</c:v>
                </c:pt>
                <c:pt idx="1654">
                  <c:v>41151</c:v>
                </c:pt>
                <c:pt idx="1655">
                  <c:v>41152</c:v>
                </c:pt>
                <c:pt idx="1656">
                  <c:v>41156</c:v>
                </c:pt>
                <c:pt idx="1657">
                  <c:v>41157</c:v>
                </c:pt>
                <c:pt idx="1658">
                  <c:v>41158</c:v>
                </c:pt>
                <c:pt idx="1659">
                  <c:v>41159</c:v>
                </c:pt>
                <c:pt idx="1660">
                  <c:v>41162</c:v>
                </c:pt>
                <c:pt idx="1661">
                  <c:v>41163</c:v>
                </c:pt>
                <c:pt idx="1662">
                  <c:v>41164</c:v>
                </c:pt>
                <c:pt idx="1663">
                  <c:v>41165</c:v>
                </c:pt>
                <c:pt idx="1664">
                  <c:v>41166</c:v>
                </c:pt>
                <c:pt idx="1665">
                  <c:v>41169</c:v>
                </c:pt>
                <c:pt idx="1666">
                  <c:v>41170</c:v>
                </c:pt>
                <c:pt idx="1667">
                  <c:v>41171</c:v>
                </c:pt>
                <c:pt idx="1668">
                  <c:v>41172</c:v>
                </c:pt>
                <c:pt idx="1669">
                  <c:v>41173</c:v>
                </c:pt>
                <c:pt idx="1670">
                  <c:v>41176</c:v>
                </c:pt>
                <c:pt idx="1671">
                  <c:v>41177</c:v>
                </c:pt>
                <c:pt idx="1672">
                  <c:v>41178</c:v>
                </c:pt>
                <c:pt idx="1673">
                  <c:v>41179</c:v>
                </c:pt>
                <c:pt idx="1674">
                  <c:v>41180</c:v>
                </c:pt>
                <c:pt idx="1675">
                  <c:v>41183</c:v>
                </c:pt>
                <c:pt idx="1676">
                  <c:v>41184</c:v>
                </c:pt>
                <c:pt idx="1677">
                  <c:v>41185</c:v>
                </c:pt>
                <c:pt idx="1678">
                  <c:v>41186</c:v>
                </c:pt>
                <c:pt idx="1679">
                  <c:v>41187</c:v>
                </c:pt>
                <c:pt idx="1680">
                  <c:v>41190</c:v>
                </c:pt>
                <c:pt idx="1681">
                  <c:v>41191</c:v>
                </c:pt>
                <c:pt idx="1682">
                  <c:v>41192</c:v>
                </c:pt>
                <c:pt idx="1683">
                  <c:v>41193</c:v>
                </c:pt>
                <c:pt idx="1684">
                  <c:v>41194</c:v>
                </c:pt>
                <c:pt idx="1685">
                  <c:v>41197</c:v>
                </c:pt>
                <c:pt idx="1686">
                  <c:v>41198</c:v>
                </c:pt>
                <c:pt idx="1687">
                  <c:v>41199</c:v>
                </c:pt>
                <c:pt idx="1688">
                  <c:v>41200</c:v>
                </c:pt>
                <c:pt idx="1689">
                  <c:v>41201</c:v>
                </c:pt>
                <c:pt idx="1690">
                  <c:v>41204</c:v>
                </c:pt>
                <c:pt idx="1691">
                  <c:v>41205</c:v>
                </c:pt>
                <c:pt idx="1692">
                  <c:v>41206</c:v>
                </c:pt>
                <c:pt idx="1693">
                  <c:v>41207</c:v>
                </c:pt>
                <c:pt idx="1694">
                  <c:v>41208</c:v>
                </c:pt>
                <c:pt idx="1695">
                  <c:v>41213</c:v>
                </c:pt>
                <c:pt idx="1696">
                  <c:v>41214</c:v>
                </c:pt>
                <c:pt idx="1697">
                  <c:v>41215</c:v>
                </c:pt>
                <c:pt idx="1698">
                  <c:v>41218</c:v>
                </c:pt>
                <c:pt idx="1699">
                  <c:v>41219</c:v>
                </c:pt>
                <c:pt idx="1700">
                  <c:v>41220</c:v>
                </c:pt>
                <c:pt idx="1701">
                  <c:v>41221</c:v>
                </c:pt>
                <c:pt idx="1702">
                  <c:v>41222</c:v>
                </c:pt>
                <c:pt idx="1703">
                  <c:v>41225</c:v>
                </c:pt>
                <c:pt idx="1704">
                  <c:v>41226</c:v>
                </c:pt>
                <c:pt idx="1705">
                  <c:v>41227</c:v>
                </c:pt>
                <c:pt idx="1706">
                  <c:v>41228</c:v>
                </c:pt>
                <c:pt idx="1707">
                  <c:v>41229</c:v>
                </c:pt>
                <c:pt idx="1708">
                  <c:v>41232</c:v>
                </c:pt>
                <c:pt idx="1709">
                  <c:v>41233</c:v>
                </c:pt>
                <c:pt idx="1710">
                  <c:v>41234</c:v>
                </c:pt>
                <c:pt idx="1711">
                  <c:v>41236</c:v>
                </c:pt>
                <c:pt idx="1712">
                  <c:v>41239</c:v>
                </c:pt>
                <c:pt idx="1713">
                  <c:v>41240</c:v>
                </c:pt>
                <c:pt idx="1714">
                  <c:v>41241</c:v>
                </c:pt>
                <c:pt idx="1715">
                  <c:v>41242</c:v>
                </c:pt>
                <c:pt idx="1716">
                  <c:v>41243</c:v>
                </c:pt>
                <c:pt idx="1717">
                  <c:v>41246</c:v>
                </c:pt>
                <c:pt idx="1718">
                  <c:v>41247</c:v>
                </c:pt>
                <c:pt idx="1719">
                  <c:v>41248</c:v>
                </c:pt>
                <c:pt idx="1720">
                  <c:v>41249</c:v>
                </c:pt>
                <c:pt idx="1721">
                  <c:v>41250</c:v>
                </c:pt>
                <c:pt idx="1722">
                  <c:v>41253</c:v>
                </c:pt>
                <c:pt idx="1723">
                  <c:v>41254</c:v>
                </c:pt>
                <c:pt idx="1724">
                  <c:v>41255</c:v>
                </c:pt>
                <c:pt idx="1725">
                  <c:v>41256</c:v>
                </c:pt>
                <c:pt idx="1726">
                  <c:v>41257</c:v>
                </c:pt>
                <c:pt idx="1727">
                  <c:v>41260</c:v>
                </c:pt>
                <c:pt idx="1728">
                  <c:v>41261</c:v>
                </c:pt>
                <c:pt idx="1729">
                  <c:v>41262</c:v>
                </c:pt>
                <c:pt idx="1730">
                  <c:v>41263</c:v>
                </c:pt>
                <c:pt idx="1731">
                  <c:v>41264</c:v>
                </c:pt>
                <c:pt idx="1732">
                  <c:v>41267</c:v>
                </c:pt>
                <c:pt idx="1733">
                  <c:v>41269</c:v>
                </c:pt>
                <c:pt idx="1734">
                  <c:v>41270</c:v>
                </c:pt>
                <c:pt idx="1735">
                  <c:v>41271</c:v>
                </c:pt>
                <c:pt idx="1736">
                  <c:v>41274</c:v>
                </c:pt>
                <c:pt idx="1737">
                  <c:v>41276</c:v>
                </c:pt>
                <c:pt idx="1738">
                  <c:v>41277</c:v>
                </c:pt>
                <c:pt idx="1739">
                  <c:v>41278</c:v>
                </c:pt>
                <c:pt idx="1740">
                  <c:v>41281</c:v>
                </c:pt>
                <c:pt idx="1741">
                  <c:v>41282</c:v>
                </c:pt>
                <c:pt idx="1742">
                  <c:v>41283</c:v>
                </c:pt>
                <c:pt idx="1743">
                  <c:v>41284</c:v>
                </c:pt>
                <c:pt idx="1744">
                  <c:v>41285</c:v>
                </c:pt>
                <c:pt idx="1745">
                  <c:v>41288</c:v>
                </c:pt>
                <c:pt idx="1746">
                  <c:v>41289</c:v>
                </c:pt>
                <c:pt idx="1747">
                  <c:v>41290</c:v>
                </c:pt>
                <c:pt idx="1748">
                  <c:v>41291</c:v>
                </c:pt>
                <c:pt idx="1749">
                  <c:v>41292</c:v>
                </c:pt>
                <c:pt idx="1750">
                  <c:v>41296</c:v>
                </c:pt>
                <c:pt idx="1751">
                  <c:v>41297</c:v>
                </c:pt>
                <c:pt idx="1752">
                  <c:v>41298</c:v>
                </c:pt>
                <c:pt idx="1753">
                  <c:v>41299</c:v>
                </c:pt>
                <c:pt idx="1754">
                  <c:v>41302</c:v>
                </c:pt>
                <c:pt idx="1755">
                  <c:v>41303</c:v>
                </c:pt>
                <c:pt idx="1756">
                  <c:v>41304</c:v>
                </c:pt>
                <c:pt idx="1757">
                  <c:v>41305</c:v>
                </c:pt>
                <c:pt idx="1758">
                  <c:v>41306</c:v>
                </c:pt>
                <c:pt idx="1759">
                  <c:v>41309</c:v>
                </c:pt>
                <c:pt idx="1760">
                  <c:v>41310</c:v>
                </c:pt>
                <c:pt idx="1761">
                  <c:v>41311</c:v>
                </c:pt>
                <c:pt idx="1762">
                  <c:v>41312</c:v>
                </c:pt>
                <c:pt idx="1763">
                  <c:v>41313</c:v>
                </c:pt>
                <c:pt idx="1764">
                  <c:v>41316</c:v>
                </c:pt>
                <c:pt idx="1765">
                  <c:v>41317</c:v>
                </c:pt>
                <c:pt idx="1766">
                  <c:v>41318</c:v>
                </c:pt>
                <c:pt idx="1767">
                  <c:v>41319</c:v>
                </c:pt>
                <c:pt idx="1768">
                  <c:v>41320</c:v>
                </c:pt>
                <c:pt idx="1769">
                  <c:v>41324</c:v>
                </c:pt>
                <c:pt idx="1770">
                  <c:v>41325</c:v>
                </c:pt>
                <c:pt idx="1771">
                  <c:v>41326</c:v>
                </c:pt>
                <c:pt idx="1772">
                  <c:v>41327</c:v>
                </c:pt>
                <c:pt idx="1773">
                  <c:v>41330</c:v>
                </c:pt>
                <c:pt idx="1774">
                  <c:v>41331</c:v>
                </c:pt>
                <c:pt idx="1775">
                  <c:v>41332</c:v>
                </c:pt>
                <c:pt idx="1776">
                  <c:v>41333</c:v>
                </c:pt>
                <c:pt idx="1777">
                  <c:v>41334</c:v>
                </c:pt>
                <c:pt idx="1778">
                  <c:v>41337</c:v>
                </c:pt>
                <c:pt idx="1779">
                  <c:v>41338</c:v>
                </c:pt>
                <c:pt idx="1780">
                  <c:v>41339</c:v>
                </c:pt>
                <c:pt idx="1781">
                  <c:v>41340</c:v>
                </c:pt>
                <c:pt idx="1782">
                  <c:v>41341</c:v>
                </c:pt>
                <c:pt idx="1783">
                  <c:v>41344</c:v>
                </c:pt>
                <c:pt idx="1784">
                  <c:v>41345</c:v>
                </c:pt>
                <c:pt idx="1785">
                  <c:v>41346</c:v>
                </c:pt>
                <c:pt idx="1786">
                  <c:v>41347</c:v>
                </c:pt>
                <c:pt idx="1787">
                  <c:v>41348</c:v>
                </c:pt>
                <c:pt idx="1788">
                  <c:v>41351</c:v>
                </c:pt>
                <c:pt idx="1789">
                  <c:v>41352</c:v>
                </c:pt>
                <c:pt idx="1790">
                  <c:v>41353</c:v>
                </c:pt>
                <c:pt idx="1791">
                  <c:v>41354</c:v>
                </c:pt>
                <c:pt idx="1792">
                  <c:v>41355</c:v>
                </c:pt>
                <c:pt idx="1793">
                  <c:v>41358</c:v>
                </c:pt>
                <c:pt idx="1794">
                  <c:v>41359</c:v>
                </c:pt>
                <c:pt idx="1795">
                  <c:v>41360</c:v>
                </c:pt>
                <c:pt idx="1796">
                  <c:v>41361</c:v>
                </c:pt>
                <c:pt idx="1797">
                  <c:v>41365</c:v>
                </c:pt>
                <c:pt idx="1798">
                  <c:v>41366</c:v>
                </c:pt>
                <c:pt idx="1799">
                  <c:v>41367</c:v>
                </c:pt>
                <c:pt idx="1800">
                  <c:v>41368</c:v>
                </c:pt>
                <c:pt idx="1801">
                  <c:v>41369</c:v>
                </c:pt>
                <c:pt idx="1802">
                  <c:v>41372</c:v>
                </c:pt>
                <c:pt idx="1803">
                  <c:v>41373</c:v>
                </c:pt>
                <c:pt idx="1804">
                  <c:v>41374</c:v>
                </c:pt>
                <c:pt idx="1805">
                  <c:v>41375</c:v>
                </c:pt>
                <c:pt idx="1806">
                  <c:v>41376</c:v>
                </c:pt>
                <c:pt idx="1807">
                  <c:v>41379</c:v>
                </c:pt>
                <c:pt idx="1808">
                  <c:v>41380</c:v>
                </c:pt>
                <c:pt idx="1809">
                  <c:v>41381</c:v>
                </c:pt>
                <c:pt idx="1810">
                  <c:v>41382</c:v>
                </c:pt>
                <c:pt idx="1811">
                  <c:v>41383</c:v>
                </c:pt>
                <c:pt idx="1812">
                  <c:v>41386</c:v>
                </c:pt>
                <c:pt idx="1813">
                  <c:v>41387</c:v>
                </c:pt>
                <c:pt idx="1814">
                  <c:v>41388</c:v>
                </c:pt>
                <c:pt idx="1815">
                  <c:v>41389</c:v>
                </c:pt>
                <c:pt idx="1816">
                  <c:v>41390</c:v>
                </c:pt>
                <c:pt idx="1817">
                  <c:v>41393</c:v>
                </c:pt>
                <c:pt idx="1818">
                  <c:v>41394</c:v>
                </c:pt>
                <c:pt idx="1819">
                  <c:v>41395</c:v>
                </c:pt>
                <c:pt idx="1820">
                  <c:v>41396</c:v>
                </c:pt>
                <c:pt idx="1821">
                  <c:v>41397</c:v>
                </c:pt>
                <c:pt idx="1822">
                  <c:v>41400</c:v>
                </c:pt>
                <c:pt idx="1823">
                  <c:v>41401</c:v>
                </c:pt>
                <c:pt idx="1824">
                  <c:v>41402</c:v>
                </c:pt>
                <c:pt idx="1825">
                  <c:v>41403</c:v>
                </c:pt>
                <c:pt idx="1826">
                  <c:v>41404</c:v>
                </c:pt>
                <c:pt idx="1827">
                  <c:v>41407</c:v>
                </c:pt>
                <c:pt idx="1828">
                  <c:v>41408</c:v>
                </c:pt>
                <c:pt idx="1829">
                  <c:v>41409</c:v>
                </c:pt>
                <c:pt idx="1830">
                  <c:v>41410</c:v>
                </c:pt>
                <c:pt idx="1831">
                  <c:v>41411</c:v>
                </c:pt>
                <c:pt idx="1832">
                  <c:v>41414</c:v>
                </c:pt>
                <c:pt idx="1833">
                  <c:v>41415</c:v>
                </c:pt>
                <c:pt idx="1834">
                  <c:v>41416</c:v>
                </c:pt>
                <c:pt idx="1835">
                  <c:v>41417</c:v>
                </c:pt>
                <c:pt idx="1836">
                  <c:v>41418</c:v>
                </c:pt>
                <c:pt idx="1837">
                  <c:v>41422</c:v>
                </c:pt>
                <c:pt idx="1838">
                  <c:v>41423</c:v>
                </c:pt>
                <c:pt idx="1839">
                  <c:v>41424</c:v>
                </c:pt>
                <c:pt idx="1840">
                  <c:v>41425</c:v>
                </c:pt>
                <c:pt idx="1841">
                  <c:v>41428</c:v>
                </c:pt>
                <c:pt idx="1842">
                  <c:v>41429</c:v>
                </c:pt>
                <c:pt idx="1843">
                  <c:v>41430</c:v>
                </c:pt>
                <c:pt idx="1844">
                  <c:v>41431</c:v>
                </c:pt>
                <c:pt idx="1845">
                  <c:v>41432</c:v>
                </c:pt>
                <c:pt idx="1846">
                  <c:v>41435</c:v>
                </c:pt>
                <c:pt idx="1847">
                  <c:v>41436</c:v>
                </c:pt>
                <c:pt idx="1848">
                  <c:v>41437</c:v>
                </c:pt>
                <c:pt idx="1849">
                  <c:v>41438</c:v>
                </c:pt>
                <c:pt idx="1850">
                  <c:v>41439</c:v>
                </c:pt>
                <c:pt idx="1851">
                  <c:v>41442</c:v>
                </c:pt>
                <c:pt idx="1852">
                  <c:v>41443</c:v>
                </c:pt>
                <c:pt idx="1853">
                  <c:v>41444</c:v>
                </c:pt>
                <c:pt idx="1854">
                  <c:v>41445</c:v>
                </c:pt>
                <c:pt idx="1855">
                  <c:v>41446</c:v>
                </c:pt>
                <c:pt idx="1856">
                  <c:v>41449</c:v>
                </c:pt>
                <c:pt idx="1857">
                  <c:v>41450</c:v>
                </c:pt>
                <c:pt idx="1858">
                  <c:v>41451</c:v>
                </c:pt>
                <c:pt idx="1859">
                  <c:v>41452</c:v>
                </c:pt>
                <c:pt idx="1860">
                  <c:v>41453</c:v>
                </c:pt>
                <c:pt idx="1861">
                  <c:v>41456</c:v>
                </c:pt>
                <c:pt idx="1862">
                  <c:v>41457</c:v>
                </c:pt>
                <c:pt idx="1863">
                  <c:v>41458</c:v>
                </c:pt>
                <c:pt idx="1864">
                  <c:v>41460</c:v>
                </c:pt>
                <c:pt idx="1865">
                  <c:v>41463</c:v>
                </c:pt>
                <c:pt idx="1866">
                  <c:v>41464</c:v>
                </c:pt>
                <c:pt idx="1867">
                  <c:v>41465</c:v>
                </c:pt>
                <c:pt idx="1868">
                  <c:v>41466</c:v>
                </c:pt>
                <c:pt idx="1869">
                  <c:v>41467</c:v>
                </c:pt>
                <c:pt idx="1870">
                  <c:v>41470</c:v>
                </c:pt>
                <c:pt idx="1871">
                  <c:v>41471</c:v>
                </c:pt>
                <c:pt idx="1872">
                  <c:v>41472</c:v>
                </c:pt>
                <c:pt idx="1873">
                  <c:v>41473</c:v>
                </c:pt>
                <c:pt idx="1874">
                  <c:v>41474</c:v>
                </c:pt>
                <c:pt idx="1875">
                  <c:v>41477</c:v>
                </c:pt>
                <c:pt idx="1876">
                  <c:v>41478</c:v>
                </c:pt>
                <c:pt idx="1877">
                  <c:v>41479</c:v>
                </c:pt>
                <c:pt idx="1878">
                  <c:v>41480</c:v>
                </c:pt>
                <c:pt idx="1879">
                  <c:v>41481</c:v>
                </c:pt>
                <c:pt idx="1880">
                  <c:v>41484</c:v>
                </c:pt>
                <c:pt idx="1881">
                  <c:v>41485</c:v>
                </c:pt>
                <c:pt idx="1882">
                  <c:v>41486</c:v>
                </c:pt>
                <c:pt idx="1883">
                  <c:v>41487</c:v>
                </c:pt>
                <c:pt idx="1884">
                  <c:v>41488</c:v>
                </c:pt>
                <c:pt idx="1885">
                  <c:v>41491</c:v>
                </c:pt>
                <c:pt idx="1886">
                  <c:v>41492</c:v>
                </c:pt>
                <c:pt idx="1887">
                  <c:v>41493</c:v>
                </c:pt>
                <c:pt idx="1888">
                  <c:v>41494</c:v>
                </c:pt>
                <c:pt idx="1889">
                  <c:v>41495</c:v>
                </c:pt>
                <c:pt idx="1890">
                  <c:v>41498</c:v>
                </c:pt>
                <c:pt idx="1891">
                  <c:v>41499</c:v>
                </c:pt>
                <c:pt idx="1892">
                  <c:v>41500</c:v>
                </c:pt>
                <c:pt idx="1893">
                  <c:v>41501</c:v>
                </c:pt>
                <c:pt idx="1894">
                  <c:v>41502</c:v>
                </c:pt>
                <c:pt idx="1895">
                  <c:v>41505</c:v>
                </c:pt>
                <c:pt idx="1896">
                  <c:v>41506</c:v>
                </c:pt>
                <c:pt idx="1897">
                  <c:v>41507</c:v>
                </c:pt>
                <c:pt idx="1898">
                  <c:v>41508</c:v>
                </c:pt>
                <c:pt idx="1899">
                  <c:v>41509</c:v>
                </c:pt>
                <c:pt idx="1900">
                  <c:v>41512</c:v>
                </c:pt>
                <c:pt idx="1901">
                  <c:v>41513</c:v>
                </c:pt>
                <c:pt idx="1902">
                  <c:v>41514</c:v>
                </c:pt>
                <c:pt idx="1903">
                  <c:v>41515</c:v>
                </c:pt>
                <c:pt idx="1904">
                  <c:v>41516</c:v>
                </c:pt>
                <c:pt idx="1905">
                  <c:v>41520</c:v>
                </c:pt>
                <c:pt idx="1906">
                  <c:v>41521</c:v>
                </c:pt>
                <c:pt idx="1907">
                  <c:v>41522</c:v>
                </c:pt>
                <c:pt idx="1908">
                  <c:v>41523</c:v>
                </c:pt>
                <c:pt idx="1909">
                  <c:v>41526</c:v>
                </c:pt>
                <c:pt idx="1910">
                  <c:v>41527</c:v>
                </c:pt>
                <c:pt idx="1911">
                  <c:v>41528</c:v>
                </c:pt>
                <c:pt idx="1912">
                  <c:v>41529</c:v>
                </c:pt>
                <c:pt idx="1913">
                  <c:v>41530</c:v>
                </c:pt>
                <c:pt idx="1914">
                  <c:v>41533</c:v>
                </c:pt>
                <c:pt idx="1915">
                  <c:v>41534</c:v>
                </c:pt>
                <c:pt idx="1916">
                  <c:v>41535</c:v>
                </c:pt>
                <c:pt idx="1917">
                  <c:v>41536</c:v>
                </c:pt>
                <c:pt idx="1918">
                  <c:v>41537</c:v>
                </c:pt>
                <c:pt idx="1919">
                  <c:v>41540</c:v>
                </c:pt>
                <c:pt idx="1920">
                  <c:v>41541</c:v>
                </c:pt>
                <c:pt idx="1921">
                  <c:v>41542</c:v>
                </c:pt>
                <c:pt idx="1922">
                  <c:v>41543</c:v>
                </c:pt>
                <c:pt idx="1923">
                  <c:v>41544</c:v>
                </c:pt>
                <c:pt idx="1924">
                  <c:v>41547</c:v>
                </c:pt>
                <c:pt idx="1925">
                  <c:v>41548</c:v>
                </c:pt>
                <c:pt idx="1926">
                  <c:v>41549</c:v>
                </c:pt>
                <c:pt idx="1927">
                  <c:v>41550</c:v>
                </c:pt>
                <c:pt idx="1928">
                  <c:v>41551</c:v>
                </c:pt>
                <c:pt idx="1929">
                  <c:v>41554</c:v>
                </c:pt>
                <c:pt idx="1930">
                  <c:v>41555</c:v>
                </c:pt>
                <c:pt idx="1931">
                  <c:v>41556</c:v>
                </c:pt>
                <c:pt idx="1932">
                  <c:v>41557</c:v>
                </c:pt>
                <c:pt idx="1933">
                  <c:v>41558</c:v>
                </c:pt>
                <c:pt idx="1934">
                  <c:v>41561</c:v>
                </c:pt>
                <c:pt idx="1935">
                  <c:v>41562</c:v>
                </c:pt>
                <c:pt idx="1936">
                  <c:v>41563</c:v>
                </c:pt>
                <c:pt idx="1937">
                  <c:v>41564</c:v>
                </c:pt>
                <c:pt idx="1938">
                  <c:v>41565</c:v>
                </c:pt>
                <c:pt idx="1939">
                  <c:v>41568</c:v>
                </c:pt>
                <c:pt idx="1940">
                  <c:v>41569</c:v>
                </c:pt>
                <c:pt idx="1941">
                  <c:v>41570</c:v>
                </c:pt>
                <c:pt idx="1942">
                  <c:v>41571</c:v>
                </c:pt>
                <c:pt idx="1943">
                  <c:v>41572</c:v>
                </c:pt>
                <c:pt idx="1944">
                  <c:v>41575</c:v>
                </c:pt>
                <c:pt idx="1945">
                  <c:v>41576</c:v>
                </c:pt>
                <c:pt idx="1946">
                  <c:v>41577</c:v>
                </c:pt>
                <c:pt idx="1947">
                  <c:v>41578</c:v>
                </c:pt>
                <c:pt idx="1948">
                  <c:v>41579</c:v>
                </c:pt>
                <c:pt idx="1949">
                  <c:v>41582</c:v>
                </c:pt>
                <c:pt idx="1950">
                  <c:v>41583</c:v>
                </c:pt>
                <c:pt idx="1951">
                  <c:v>41584</c:v>
                </c:pt>
                <c:pt idx="1952">
                  <c:v>41585</c:v>
                </c:pt>
                <c:pt idx="1953">
                  <c:v>41586</c:v>
                </c:pt>
                <c:pt idx="1954">
                  <c:v>41589</c:v>
                </c:pt>
                <c:pt idx="1955">
                  <c:v>41590</c:v>
                </c:pt>
                <c:pt idx="1956">
                  <c:v>41591</c:v>
                </c:pt>
                <c:pt idx="1957">
                  <c:v>41592</c:v>
                </c:pt>
                <c:pt idx="1958">
                  <c:v>41593</c:v>
                </c:pt>
                <c:pt idx="1959">
                  <c:v>41596</c:v>
                </c:pt>
                <c:pt idx="1960">
                  <c:v>41597</c:v>
                </c:pt>
                <c:pt idx="1961">
                  <c:v>41598</c:v>
                </c:pt>
                <c:pt idx="1962">
                  <c:v>41599</c:v>
                </c:pt>
                <c:pt idx="1963">
                  <c:v>41600</c:v>
                </c:pt>
                <c:pt idx="1964">
                  <c:v>41603</c:v>
                </c:pt>
                <c:pt idx="1965">
                  <c:v>41604</c:v>
                </c:pt>
                <c:pt idx="1966">
                  <c:v>41605</c:v>
                </c:pt>
                <c:pt idx="1967">
                  <c:v>41607</c:v>
                </c:pt>
                <c:pt idx="1968">
                  <c:v>41610</c:v>
                </c:pt>
                <c:pt idx="1969">
                  <c:v>41611</c:v>
                </c:pt>
                <c:pt idx="1970">
                  <c:v>41612</c:v>
                </c:pt>
                <c:pt idx="1971">
                  <c:v>41613</c:v>
                </c:pt>
                <c:pt idx="1972">
                  <c:v>41614</c:v>
                </c:pt>
                <c:pt idx="1973">
                  <c:v>41617</c:v>
                </c:pt>
                <c:pt idx="1974">
                  <c:v>41618</c:v>
                </c:pt>
                <c:pt idx="1975">
                  <c:v>41619</c:v>
                </c:pt>
                <c:pt idx="1976">
                  <c:v>41620</c:v>
                </c:pt>
                <c:pt idx="1977">
                  <c:v>41621</c:v>
                </c:pt>
                <c:pt idx="1978">
                  <c:v>41624</c:v>
                </c:pt>
                <c:pt idx="1979">
                  <c:v>41625</c:v>
                </c:pt>
                <c:pt idx="1980">
                  <c:v>41626</c:v>
                </c:pt>
                <c:pt idx="1981">
                  <c:v>41627</c:v>
                </c:pt>
                <c:pt idx="1982">
                  <c:v>41628</c:v>
                </c:pt>
                <c:pt idx="1983">
                  <c:v>41631</c:v>
                </c:pt>
                <c:pt idx="1984">
                  <c:v>41632</c:v>
                </c:pt>
                <c:pt idx="1985">
                  <c:v>41634</c:v>
                </c:pt>
                <c:pt idx="1986">
                  <c:v>41635</c:v>
                </c:pt>
                <c:pt idx="1987">
                  <c:v>41638</c:v>
                </c:pt>
                <c:pt idx="1988">
                  <c:v>41639</c:v>
                </c:pt>
                <c:pt idx="1989">
                  <c:v>41641</c:v>
                </c:pt>
                <c:pt idx="1990">
                  <c:v>41642</c:v>
                </c:pt>
                <c:pt idx="1991">
                  <c:v>41645</c:v>
                </c:pt>
                <c:pt idx="1992">
                  <c:v>41646</c:v>
                </c:pt>
                <c:pt idx="1993">
                  <c:v>41647</c:v>
                </c:pt>
                <c:pt idx="1994">
                  <c:v>41648</c:v>
                </c:pt>
                <c:pt idx="1995">
                  <c:v>41649</c:v>
                </c:pt>
                <c:pt idx="1996">
                  <c:v>41652</c:v>
                </c:pt>
                <c:pt idx="1997">
                  <c:v>41653</c:v>
                </c:pt>
                <c:pt idx="1998">
                  <c:v>41654</c:v>
                </c:pt>
                <c:pt idx="1999">
                  <c:v>41655</c:v>
                </c:pt>
                <c:pt idx="2000">
                  <c:v>41656</c:v>
                </c:pt>
                <c:pt idx="2001">
                  <c:v>41660</c:v>
                </c:pt>
                <c:pt idx="2002">
                  <c:v>41661</c:v>
                </c:pt>
                <c:pt idx="2003">
                  <c:v>41662</c:v>
                </c:pt>
                <c:pt idx="2004">
                  <c:v>41663</c:v>
                </c:pt>
                <c:pt idx="2005">
                  <c:v>41666</c:v>
                </c:pt>
                <c:pt idx="2006">
                  <c:v>41667</c:v>
                </c:pt>
                <c:pt idx="2007">
                  <c:v>41668</c:v>
                </c:pt>
                <c:pt idx="2008">
                  <c:v>41669</c:v>
                </c:pt>
                <c:pt idx="2009">
                  <c:v>41670</c:v>
                </c:pt>
                <c:pt idx="2010">
                  <c:v>41673</c:v>
                </c:pt>
                <c:pt idx="2011">
                  <c:v>41674</c:v>
                </c:pt>
                <c:pt idx="2012">
                  <c:v>41675</c:v>
                </c:pt>
                <c:pt idx="2013">
                  <c:v>41676</c:v>
                </c:pt>
                <c:pt idx="2014">
                  <c:v>41677</c:v>
                </c:pt>
                <c:pt idx="2015">
                  <c:v>41680</c:v>
                </c:pt>
                <c:pt idx="2016">
                  <c:v>41681</c:v>
                </c:pt>
                <c:pt idx="2017">
                  <c:v>41682</c:v>
                </c:pt>
                <c:pt idx="2018">
                  <c:v>41683</c:v>
                </c:pt>
                <c:pt idx="2019">
                  <c:v>41684</c:v>
                </c:pt>
                <c:pt idx="2020">
                  <c:v>41688</c:v>
                </c:pt>
                <c:pt idx="2021">
                  <c:v>41689</c:v>
                </c:pt>
                <c:pt idx="2022">
                  <c:v>41690</c:v>
                </c:pt>
                <c:pt idx="2023">
                  <c:v>41691</c:v>
                </c:pt>
                <c:pt idx="2024">
                  <c:v>41694</c:v>
                </c:pt>
                <c:pt idx="2025">
                  <c:v>41695</c:v>
                </c:pt>
                <c:pt idx="2026">
                  <c:v>41696</c:v>
                </c:pt>
                <c:pt idx="2027">
                  <c:v>41697</c:v>
                </c:pt>
                <c:pt idx="2028">
                  <c:v>41698</c:v>
                </c:pt>
                <c:pt idx="2029">
                  <c:v>41701</c:v>
                </c:pt>
                <c:pt idx="2030">
                  <c:v>41702</c:v>
                </c:pt>
                <c:pt idx="2031">
                  <c:v>41703</c:v>
                </c:pt>
                <c:pt idx="2032">
                  <c:v>41704</c:v>
                </c:pt>
                <c:pt idx="2033">
                  <c:v>41705</c:v>
                </c:pt>
                <c:pt idx="2034">
                  <c:v>41708</c:v>
                </c:pt>
                <c:pt idx="2035">
                  <c:v>41709</c:v>
                </c:pt>
                <c:pt idx="2036">
                  <c:v>41710</c:v>
                </c:pt>
                <c:pt idx="2037">
                  <c:v>41711</c:v>
                </c:pt>
                <c:pt idx="2038">
                  <c:v>41712</c:v>
                </c:pt>
                <c:pt idx="2039">
                  <c:v>41715</c:v>
                </c:pt>
                <c:pt idx="2040">
                  <c:v>41716</c:v>
                </c:pt>
                <c:pt idx="2041">
                  <c:v>41717</c:v>
                </c:pt>
                <c:pt idx="2042">
                  <c:v>41718</c:v>
                </c:pt>
                <c:pt idx="2043">
                  <c:v>41719</c:v>
                </c:pt>
                <c:pt idx="2044">
                  <c:v>41722</c:v>
                </c:pt>
                <c:pt idx="2045">
                  <c:v>41723</c:v>
                </c:pt>
                <c:pt idx="2046">
                  <c:v>41724</c:v>
                </c:pt>
                <c:pt idx="2047">
                  <c:v>41725</c:v>
                </c:pt>
                <c:pt idx="2048">
                  <c:v>41726</c:v>
                </c:pt>
                <c:pt idx="2049">
                  <c:v>41729</c:v>
                </c:pt>
                <c:pt idx="2050">
                  <c:v>41730</c:v>
                </c:pt>
                <c:pt idx="2051">
                  <c:v>41731</c:v>
                </c:pt>
                <c:pt idx="2052">
                  <c:v>41732</c:v>
                </c:pt>
                <c:pt idx="2053">
                  <c:v>41733</c:v>
                </c:pt>
                <c:pt idx="2054">
                  <c:v>41736</c:v>
                </c:pt>
                <c:pt idx="2055">
                  <c:v>41737</c:v>
                </c:pt>
                <c:pt idx="2056">
                  <c:v>41738</c:v>
                </c:pt>
                <c:pt idx="2057">
                  <c:v>41739</c:v>
                </c:pt>
                <c:pt idx="2058">
                  <c:v>41740</c:v>
                </c:pt>
                <c:pt idx="2059">
                  <c:v>41743</c:v>
                </c:pt>
                <c:pt idx="2060">
                  <c:v>41744</c:v>
                </c:pt>
                <c:pt idx="2061">
                  <c:v>41745</c:v>
                </c:pt>
                <c:pt idx="2062">
                  <c:v>41746</c:v>
                </c:pt>
                <c:pt idx="2063">
                  <c:v>41750</c:v>
                </c:pt>
                <c:pt idx="2064">
                  <c:v>41751</c:v>
                </c:pt>
                <c:pt idx="2065">
                  <c:v>41752</c:v>
                </c:pt>
                <c:pt idx="2066">
                  <c:v>41753</c:v>
                </c:pt>
                <c:pt idx="2067">
                  <c:v>41754</c:v>
                </c:pt>
                <c:pt idx="2068">
                  <c:v>41757</c:v>
                </c:pt>
                <c:pt idx="2069">
                  <c:v>41758</c:v>
                </c:pt>
                <c:pt idx="2070">
                  <c:v>41759</c:v>
                </c:pt>
                <c:pt idx="2071">
                  <c:v>41760</c:v>
                </c:pt>
                <c:pt idx="2072">
                  <c:v>41761</c:v>
                </c:pt>
                <c:pt idx="2073">
                  <c:v>41764</c:v>
                </c:pt>
                <c:pt idx="2074">
                  <c:v>41765</c:v>
                </c:pt>
                <c:pt idx="2075">
                  <c:v>41766</c:v>
                </c:pt>
                <c:pt idx="2076">
                  <c:v>41767</c:v>
                </c:pt>
                <c:pt idx="2077">
                  <c:v>41768</c:v>
                </c:pt>
                <c:pt idx="2078">
                  <c:v>41771</c:v>
                </c:pt>
                <c:pt idx="2079">
                  <c:v>41772</c:v>
                </c:pt>
                <c:pt idx="2080">
                  <c:v>41773</c:v>
                </c:pt>
                <c:pt idx="2081">
                  <c:v>41774</c:v>
                </c:pt>
                <c:pt idx="2082">
                  <c:v>41775</c:v>
                </c:pt>
                <c:pt idx="2083">
                  <c:v>41778</c:v>
                </c:pt>
                <c:pt idx="2084">
                  <c:v>41779</c:v>
                </c:pt>
                <c:pt idx="2085">
                  <c:v>41780</c:v>
                </c:pt>
                <c:pt idx="2086">
                  <c:v>41781</c:v>
                </c:pt>
                <c:pt idx="2087">
                  <c:v>41782</c:v>
                </c:pt>
                <c:pt idx="2088">
                  <c:v>41786</c:v>
                </c:pt>
                <c:pt idx="2089">
                  <c:v>41787</c:v>
                </c:pt>
                <c:pt idx="2090">
                  <c:v>41788</c:v>
                </c:pt>
                <c:pt idx="2091">
                  <c:v>41789</c:v>
                </c:pt>
                <c:pt idx="2092">
                  <c:v>41792</c:v>
                </c:pt>
                <c:pt idx="2093">
                  <c:v>41793</c:v>
                </c:pt>
                <c:pt idx="2094">
                  <c:v>41794</c:v>
                </c:pt>
                <c:pt idx="2095">
                  <c:v>41795</c:v>
                </c:pt>
                <c:pt idx="2096">
                  <c:v>41796</c:v>
                </c:pt>
                <c:pt idx="2097">
                  <c:v>41799</c:v>
                </c:pt>
                <c:pt idx="2098">
                  <c:v>41800</c:v>
                </c:pt>
                <c:pt idx="2099">
                  <c:v>41801</c:v>
                </c:pt>
                <c:pt idx="2100">
                  <c:v>41802</c:v>
                </c:pt>
                <c:pt idx="2101">
                  <c:v>41803</c:v>
                </c:pt>
                <c:pt idx="2102">
                  <c:v>41806</c:v>
                </c:pt>
                <c:pt idx="2103">
                  <c:v>41807</c:v>
                </c:pt>
                <c:pt idx="2104">
                  <c:v>41808</c:v>
                </c:pt>
                <c:pt idx="2105">
                  <c:v>41809</c:v>
                </c:pt>
                <c:pt idx="2106">
                  <c:v>41810</c:v>
                </c:pt>
                <c:pt idx="2107">
                  <c:v>41813</c:v>
                </c:pt>
                <c:pt idx="2108">
                  <c:v>41814</c:v>
                </c:pt>
                <c:pt idx="2109">
                  <c:v>41815</c:v>
                </c:pt>
                <c:pt idx="2110">
                  <c:v>41816</c:v>
                </c:pt>
                <c:pt idx="2111">
                  <c:v>41817</c:v>
                </c:pt>
                <c:pt idx="2112">
                  <c:v>41820</c:v>
                </c:pt>
                <c:pt idx="2113">
                  <c:v>41821</c:v>
                </c:pt>
                <c:pt idx="2114">
                  <c:v>41822</c:v>
                </c:pt>
                <c:pt idx="2115">
                  <c:v>41823</c:v>
                </c:pt>
                <c:pt idx="2116">
                  <c:v>41827</c:v>
                </c:pt>
                <c:pt idx="2117">
                  <c:v>41828</c:v>
                </c:pt>
                <c:pt idx="2118">
                  <c:v>41829</c:v>
                </c:pt>
                <c:pt idx="2119">
                  <c:v>41830</c:v>
                </c:pt>
                <c:pt idx="2120">
                  <c:v>41831</c:v>
                </c:pt>
                <c:pt idx="2121">
                  <c:v>41834</c:v>
                </c:pt>
                <c:pt idx="2122">
                  <c:v>41835</c:v>
                </c:pt>
                <c:pt idx="2123">
                  <c:v>41836</c:v>
                </c:pt>
                <c:pt idx="2124">
                  <c:v>41837</c:v>
                </c:pt>
                <c:pt idx="2125">
                  <c:v>41838</c:v>
                </c:pt>
                <c:pt idx="2126">
                  <c:v>41841</c:v>
                </c:pt>
                <c:pt idx="2127">
                  <c:v>41842</c:v>
                </c:pt>
                <c:pt idx="2128">
                  <c:v>41843</c:v>
                </c:pt>
                <c:pt idx="2129">
                  <c:v>41844</c:v>
                </c:pt>
                <c:pt idx="2130">
                  <c:v>41845</c:v>
                </c:pt>
                <c:pt idx="2131">
                  <c:v>41848</c:v>
                </c:pt>
                <c:pt idx="2132">
                  <c:v>41849</c:v>
                </c:pt>
                <c:pt idx="2133">
                  <c:v>41850</c:v>
                </c:pt>
                <c:pt idx="2134">
                  <c:v>41851</c:v>
                </c:pt>
                <c:pt idx="2135">
                  <c:v>41852</c:v>
                </c:pt>
                <c:pt idx="2136">
                  <c:v>41855</c:v>
                </c:pt>
                <c:pt idx="2137">
                  <c:v>41856</c:v>
                </c:pt>
                <c:pt idx="2138">
                  <c:v>41857</c:v>
                </c:pt>
                <c:pt idx="2139">
                  <c:v>41858</c:v>
                </c:pt>
                <c:pt idx="2140">
                  <c:v>41859</c:v>
                </c:pt>
                <c:pt idx="2141">
                  <c:v>41862</c:v>
                </c:pt>
                <c:pt idx="2142">
                  <c:v>41863</c:v>
                </c:pt>
                <c:pt idx="2143">
                  <c:v>41864</c:v>
                </c:pt>
                <c:pt idx="2144">
                  <c:v>41865</c:v>
                </c:pt>
                <c:pt idx="2145">
                  <c:v>41866</c:v>
                </c:pt>
                <c:pt idx="2146">
                  <c:v>41869</c:v>
                </c:pt>
                <c:pt idx="2147">
                  <c:v>41870</c:v>
                </c:pt>
                <c:pt idx="2148">
                  <c:v>41871</c:v>
                </c:pt>
                <c:pt idx="2149">
                  <c:v>41872</c:v>
                </c:pt>
                <c:pt idx="2150">
                  <c:v>41873</c:v>
                </c:pt>
                <c:pt idx="2151">
                  <c:v>41876</c:v>
                </c:pt>
                <c:pt idx="2152">
                  <c:v>41877</c:v>
                </c:pt>
                <c:pt idx="2153">
                  <c:v>41878</c:v>
                </c:pt>
                <c:pt idx="2154">
                  <c:v>41879</c:v>
                </c:pt>
                <c:pt idx="2155">
                  <c:v>41880</c:v>
                </c:pt>
                <c:pt idx="2156">
                  <c:v>41884</c:v>
                </c:pt>
                <c:pt idx="2157">
                  <c:v>41885</c:v>
                </c:pt>
                <c:pt idx="2158">
                  <c:v>41886</c:v>
                </c:pt>
                <c:pt idx="2159">
                  <c:v>41887</c:v>
                </c:pt>
                <c:pt idx="2160">
                  <c:v>41890</c:v>
                </c:pt>
                <c:pt idx="2161">
                  <c:v>41891</c:v>
                </c:pt>
                <c:pt idx="2162">
                  <c:v>41892</c:v>
                </c:pt>
                <c:pt idx="2163">
                  <c:v>41893</c:v>
                </c:pt>
                <c:pt idx="2164">
                  <c:v>41894</c:v>
                </c:pt>
                <c:pt idx="2165">
                  <c:v>41897</c:v>
                </c:pt>
                <c:pt idx="2166">
                  <c:v>41898</c:v>
                </c:pt>
                <c:pt idx="2167">
                  <c:v>41899</c:v>
                </c:pt>
                <c:pt idx="2168">
                  <c:v>41900</c:v>
                </c:pt>
                <c:pt idx="2169">
                  <c:v>41901</c:v>
                </c:pt>
                <c:pt idx="2170">
                  <c:v>41904</c:v>
                </c:pt>
                <c:pt idx="2171">
                  <c:v>41905</c:v>
                </c:pt>
                <c:pt idx="2172">
                  <c:v>41906</c:v>
                </c:pt>
                <c:pt idx="2173">
                  <c:v>41907</c:v>
                </c:pt>
                <c:pt idx="2174">
                  <c:v>41908</c:v>
                </c:pt>
                <c:pt idx="2175">
                  <c:v>41911</c:v>
                </c:pt>
                <c:pt idx="2176">
                  <c:v>41912</c:v>
                </c:pt>
                <c:pt idx="2177">
                  <c:v>41913</c:v>
                </c:pt>
                <c:pt idx="2178">
                  <c:v>41914</c:v>
                </c:pt>
                <c:pt idx="2179">
                  <c:v>41915</c:v>
                </c:pt>
                <c:pt idx="2180">
                  <c:v>41918</c:v>
                </c:pt>
                <c:pt idx="2181">
                  <c:v>41919</c:v>
                </c:pt>
                <c:pt idx="2182">
                  <c:v>41920</c:v>
                </c:pt>
                <c:pt idx="2183">
                  <c:v>41921</c:v>
                </c:pt>
                <c:pt idx="2184">
                  <c:v>41922</c:v>
                </c:pt>
                <c:pt idx="2185">
                  <c:v>41925</c:v>
                </c:pt>
                <c:pt idx="2186">
                  <c:v>41926</c:v>
                </c:pt>
                <c:pt idx="2187">
                  <c:v>41927</c:v>
                </c:pt>
                <c:pt idx="2188">
                  <c:v>41928</c:v>
                </c:pt>
                <c:pt idx="2189">
                  <c:v>41929</c:v>
                </c:pt>
                <c:pt idx="2190">
                  <c:v>41932</c:v>
                </c:pt>
                <c:pt idx="2191">
                  <c:v>41933</c:v>
                </c:pt>
                <c:pt idx="2192">
                  <c:v>41934</c:v>
                </c:pt>
                <c:pt idx="2193">
                  <c:v>41935</c:v>
                </c:pt>
                <c:pt idx="2194">
                  <c:v>41936</c:v>
                </c:pt>
                <c:pt idx="2195">
                  <c:v>41939</c:v>
                </c:pt>
                <c:pt idx="2196">
                  <c:v>41940</c:v>
                </c:pt>
                <c:pt idx="2197">
                  <c:v>41941</c:v>
                </c:pt>
                <c:pt idx="2198">
                  <c:v>41942</c:v>
                </c:pt>
                <c:pt idx="2199">
                  <c:v>41943</c:v>
                </c:pt>
                <c:pt idx="2200">
                  <c:v>41946</c:v>
                </c:pt>
                <c:pt idx="2201">
                  <c:v>41947</c:v>
                </c:pt>
                <c:pt idx="2202">
                  <c:v>41948</c:v>
                </c:pt>
                <c:pt idx="2203">
                  <c:v>41949</c:v>
                </c:pt>
                <c:pt idx="2204">
                  <c:v>41950</c:v>
                </c:pt>
                <c:pt idx="2205">
                  <c:v>41953</c:v>
                </c:pt>
                <c:pt idx="2206">
                  <c:v>41954</c:v>
                </c:pt>
                <c:pt idx="2207">
                  <c:v>41955</c:v>
                </c:pt>
                <c:pt idx="2208">
                  <c:v>41956</c:v>
                </c:pt>
                <c:pt idx="2209">
                  <c:v>41957</c:v>
                </c:pt>
                <c:pt idx="2210">
                  <c:v>41960</c:v>
                </c:pt>
                <c:pt idx="2211">
                  <c:v>41961</c:v>
                </c:pt>
                <c:pt idx="2212">
                  <c:v>41962</c:v>
                </c:pt>
                <c:pt idx="2213">
                  <c:v>41963</c:v>
                </c:pt>
                <c:pt idx="2214">
                  <c:v>41964</c:v>
                </c:pt>
                <c:pt idx="2215">
                  <c:v>41967</c:v>
                </c:pt>
                <c:pt idx="2216">
                  <c:v>41968</c:v>
                </c:pt>
                <c:pt idx="2217">
                  <c:v>41969</c:v>
                </c:pt>
                <c:pt idx="2218">
                  <c:v>41971</c:v>
                </c:pt>
                <c:pt idx="2219">
                  <c:v>41974</c:v>
                </c:pt>
                <c:pt idx="2220">
                  <c:v>41975</c:v>
                </c:pt>
                <c:pt idx="2221">
                  <c:v>41976</c:v>
                </c:pt>
                <c:pt idx="2222">
                  <c:v>41977</c:v>
                </c:pt>
                <c:pt idx="2223">
                  <c:v>41978</c:v>
                </c:pt>
                <c:pt idx="2224">
                  <c:v>41981</c:v>
                </c:pt>
                <c:pt idx="2225">
                  <c:v>41982</c:v>
                </c:pt>
                <c:pt idx="2226">
                  <c:v>41983</c:v>
                </c:pt>
                <c:pt idx="2227">
                  <c:v>41984</c:v>
                </c:pt>
                <c:pt idx="2228">
                  <c:v>41985</c:v>
                </c:pt>
                <c:pt idx="2229">
                  <c:v>41988</c:v>
                </c:pt>
                <c:pt idx="2230">
                  <c:v>41989</c:v>
                </c:pt>
                <c:pt idx="2231">
                  <c:v>41990</c:v>
                </c:pt>
                <c:pt idx="2232">
                  <c:v>41991</c:v>
                </c:pt>
                <c:pt idx="2233">
                  <c:v>41992</c:v>
                </c:pt>
                <c:pt idx="2234">
                  <c:v>41995</c:v>
                </c:pt>
                <c:pt idx="2235">
                  <c:v>41996</c:v>
                </c:pt>
                <c:pt idx="2236">
                  <c:v>41997</c:v>
                </c:pt>
                <c:pt idx="2237">
                  <c:v>41999</c:v>
                </c:pt>
                <c:pt idx="2238">
                  <c:v>42002</c:v>
                </c:pt>
                <c:pt idx="2239">
                  <c:v>42003</c:v>
                </c:pt>
                <c:pt idx="2240">
                  <c:v>42004</c:v>
                </c:pt>
                <c:pt idx="2241">
                  <c:v>42006</c:v>
                </c:pt>
                <c:pt idx="2242">
                  <c:v>42009</c:v>
                </c:pt>
                <c:pt idx="2243">
                  <c:v>42010</c:v>
                </c:pt>
                <c:pt idx="2244">
                  <c:v>42011</c:v>
                </c:pt>
                <c:pt idx="2245">
                  <c:v>42012</c:v>
                </c:pt>
                <c:pt idx="2246">
                  <c:v>42013</c:v>
                </c:pt>
                <c:pt idx="2247">
                  <c:v>42016</c:v>
                </c:pt>
                <c:pt idx="2248">
                  <c:v>42017</c:v>
                </c:pt>
                <c:pt idx="2249">
                  <c:v>42018</c:v>
                </c:pt>
                <c:pt idx="2250">
                  <c:v>42019</c:v>
                </c:pt>
                <c:pt idx="2251">
                  <c:v>42020</c:v>
                </c:pt>
                <c:pt idx="2252">
                  <c:v>42024</c:v>
                </c:pt>
                <c:pt idx="2253">
                  <c:v>42025</c:v>
                </c:pt>
                <c:pt idx="2254">
                  <c:v>42026</c:v>
                </c:pt>
                <c:pt idx="2255">
                  <c:v>42027</c:v>
                </c:pt>
                <c:pt idx="2256">
                  <c:v>42030</c:v>
                </c:pt>
                <c:pt idx="2257">
                  <c:v>42031</c:v>
                </c:pt>
                <c:pt idx="2258">
                  <c:v>42032</c:v>
                </c:pt>
                <c:pt idx="2259">
                  <c:v>42033</c:v>
                </c:pt>
                <c:pt idx="2260">
                  <c:v>42034</c:v>
                </c:pt>
                <c:pt idx="2261">
                  <c:v>42037</c:v>
                </c:pt>
                <c:pt idx="2262">
                  <c:v>42038</c:v>
                </c:pt>
                <c:pt idx="2263">
                  <c:v>42039</c:v>
                </c:pt>
                <c:pt idx="2264">
                  <c:v>42040</c:v>
                </c:pt>
                <c:pt idx="2265">
                  <c:v>42041</c:v>
                </c:pt>
                <c:pt idx="2266">
                  <c:v>42044</c:v>
                </c:pt>
                <c:pt idx="2267">
                  <c:v>42045</c:v>
                </c:pt>
                <c:pt idx="2268">
                  <c:v>42046</c:v>
                </c:pt>
                <c:pt idx="2269">
                  <c:v>42047</c:v>
                </c:pt>
                <c:pt idx="2270">
                  <c:v>42048</c:v>
                </c:pt>
                <c:pt idx="2271">
                  <c:v>42052</c:v>
                </c:pt>
                <c:pt idx="2272">
                  <c:v>42053</c:v>
                </c:pt>
                <c:pt idx="2273">
                  <c:v>42054</c:v>
                </c:pt>
                <c:pt idx="2274">
                  <c:v>42055</c:v>
                </c:pt>
                <c:pt idx="2275">
                  <c:v>42058</c:v>
                </c:pt>
                <c:pt idx="2276">
                  <c:v>42059</c:v>
                </c:pt>
                <c:pt idx="2277">
                  <c:v>42060</c:v>
                </c:pt>
                <c:pt idx="2278">
                  <c:v>42061</c:v>
                </c:pt>
                <c:pt idx="2279">
                  <c:v>42062</c:v>
                </c:pt>
                <c:pt idx="2280">
                  <c:v>42065</c:v>
                </c:pt>
                <c:pt idx="2281">
                  <c:v>42066</c:v>
                </c:pt>
                <c:pt idx="2282">
                  <c:v>42067</c:v>
                </c:pt>
                <c:pt idx="2283">
                  <c:v>42068</c:v>
                </c:pt>
                <c:pt idx="2284">
                  <c:v>42069</c:v>
                </c:pt>
                <c:pt idx="2285">
                  <c:v>42072</c:v>
                </c:pt>
                <c:pt idx="2286">
                  <c:v>42073</c:v>
                </c:pt>
                <c:pt idx="2287">
                  <c:v>42074</c:v>
                </c:pt>
                <c:pt idx="2288">
                  <c:v>42075</c:v>
                </c:pt>
                <c:pt idx="2289">
                  <c:v>42076</c:v>
                </c:pt>
                <c:pt idx="2290">
                  <c:v>42079</c:v>
                </c:pt>
                <c:pt idx="2291">
                  <c:v>42080</c:v>
                </c:pt>
                <c:pt idx="2292">
                  <c:v>42081</c:v>
                </c:pt>
                <c:pt idx="2293">
                  <c:v>42082</c:v>
                </c:pt>
                <c:pt idx="2294">
                  <c:v>42083</c:v>
                </c:pt>
                <c:pt idx="2295">
                  <c:v>42086</c:v>
                </c:pt>
                <c:pt idx="2296">
                  <c:v>42087</c:v>
                </c:pt>
                <c:pt idx="2297">
                  <c:v>42088</c:v>
                </c:pt>
                <c:pt idx="2298">
                  <c:v>42089</c:v>
                </c:pt>
                <c:pt idx="2299">
                  <c:v>42090</c:v>
                </c:pt>
                <c:pt idx="2300">
                  <c:v>42093</c:v>
                </c:pt>
                <c:pt idx="2301">
                  <c:v>42094</c:v>
                </c:pt>
                <c:pt idx="2302">
                  <c:v>42095</c:v>
                </c:pt>
                <c:pt idx="2303">
                  <c:v>42096</c:v>
                </c:pt>
                <c:pt idx="2304">
                  <c:v>42100</c:v>
                </c:pt>
                <c:pt idx="2305">
                  <c:v>42101</c:v>
                </c:pt>
                <c:pt idx="2306">
                  <c:v>42102</c:v>
                </c:pt>
                <c:pt idx="2307">
                  <c:v>42103</c:v>
                </c:pt>
                <c:pt idx="2308">
                  <c:v>42104</c:v>
                </c:pt>
                <c:pt idx="2309">
                  <c:v>42107</c:v>
                </c:pt>
                <c:pt idx="2310">
                  <c:v>42108</c:v>
                </c:pt>
                <c:pt idx="2311">
                  <c:v>42109</c:v>
                </c:pt>
                <c:pt idx="2312">
                  <c:v>42110</c:v>
                </c:pt>
                <c:pt idx="2313">
                  <c:v>42111</c:v>
                </c:pt>
                <c:pt idx="2314">
                  <c:v>42114</c:v>
                </c:pt>
                <c:pt idx="2315">
                  <c:v>42115</c:v>
                </c:pt>
                <c:pt idx="2316">
                  <c:v>42116</c:v>
                </c:pt>
                <c:pt idx="2317">
                  <c:v>42117</c:v>
                </c:pt>
                <c:pt idx="2318">
                  <c:v>42118</c:v>
                </c:pt>
                <c:pt idx="2319">
                  <c:v>42121</c:v>
                </c:pt>
                <c:pt idx="2320">
                  <c:v>42122</c:v>
                </c:pt>
                <c:pt idx="2321">
                  <c:v>42123</c:v>
                </c:pt>
                <c:pt idx="2322">
                  <c:v>42124</c:v>
                </c:pt>
                <c:pt idx="2323">
                  <c:v>42125</c:v>
                </c:pt>
                <c:pt idx="2324">
                  <c:v>42128</c:v>
                </c:pt>
                <c:pt idx="2325">
                  <c:v>42129</c:v>
                </c:pt>
                <c:pt idx="2326">
                  <c:v>42130</c:v>
                </c:pt>
                <c:pt idx="2327">
                  <c:v>42131</c:v>
                </c:pt>
                <c:pt idx="2328">
                  <c:v>42132</c:v>
                </c:pt>
                <c:pt idx="2329">
                  <c:v>42135</c:v>
                </c:pt>
                <c:pt idx="2330">
                  <c:v>42136</c:v>
                </c:pt>
                <c:pt idx="2331">
                  <c:v>42137</c:v>
                </c:pt>
                <c:pt idx="2332">
                  <c:v>42138</c:v>
                </c:pt>
                <c:pt idx="2333">
                  <c:v>42139</c:v>
                </c:pt>
                <c:pt idx="2334">
                  <c:v>42142</c:v>
                </c:pt>
                <c:pt idx="2335">
                  <c:v>42143</c:v>
                </c:pt>
                <c:pt idx="2336">
                  <c:v>42144</c:v>
                </c:pt>
                <c:pt idx="2337">
                  <c:v>42145</c:v>
                </c:pt>
                <c:pt idx="2338">
                  <c:v>42146</c:v>
                </c:pt>
                <c:pt idx="2339">
                  <c:v>42150</c:v>
                </c:pt>
                <c:pt idx="2340">
                  <c:v>42151</c:v>
                </c:pt>
                <c:pt idx="2341">
                  <c:v>42152</c:v>
                </c:pt>
                <c:pt idx="2342">
                  <c:v>42153</c:v>
                </c:pt>
                <c:pt idx="2343">
                  <c:v>42156</c:v>
                </c:pt>
                <c:pt idx="2344">
                  <c:v>42157</c:v>
                </c:pt>
                <c:pt idx="2345">
                  <c:v>42158</c:v>
                </c:pt>
                <c:pt idx="2346">
                  <c:v>42159</c:v>
                </c:pt>
                <c:pt idx="2347">
                  <c:v>42160</c:v>
                </c:pt>
                <c:pt idx="2348">
                  <c:v>42163</c:v>
                </c:pt>
                <c:pt idx="2349">
                  <c:v>42164</c:v>
                </c:pt>
                <c:pt idx="2350">
                  <c:v>42165</c:v>
                </c:pt>
                <c:pt idx="2351">
                  <c:v>42166</c:v>
                </c:pt>
                <c:pt idx="2352">
                  <c:v>42167</c:v>
                </c:pt>
                <c:pt idx="2353">
                  <c:v>42170</c:v>
                </c:pt>
                <c:pt idx="2354">
                  <c:v>42171</c:v>
                </c:pt>
                <c:pt idx="2355">
                  <c:v>42172</c:v>
                </c:pt>
                <c:pt idx="2356">
                  <c:v>42173</c:v>
                </c:pt>
                <c:pt idx="2357">
                  <c:v>42174</c:v>
                </c:pt>
                <c:pt idx="2358">
                  <c:v>42177</c:v>
                </c:pt>
                <c:pt idx="2359">
                  <c:v>42178</c:v>
                </c:pt>
                <c:pt idx="2360">
                  <c:v>42179</c:v>
                </c:pt>
                <c:pt idx="2361">
                  <c:v>42180</c:v>
                </c:pt>
                <c:pt idx="2362">
                  <c:v>42181</c:v>
                </c:pt>
                <c:pt idx="2363">
                  <c:v>42184</c:v>
                </c:pt>
                <c:pt idx="2364">
                  <c:v>42185</c:v>
                </c:pt>
                <c:pt idx="2365">
                  <c:v>42186</c:v>
                </c:pt>
                <c:pt idx="2366">
                  <c:v>42187</c:v>
                </c:pt>
                <c:pt idx="2367">
                  <c:v>42191</c:v>
                </c:pt>
                <c:pt idx="2368">
                  <c:v>42192</c:v>
                </c:pt>
                <c:pt idx="2369">
                  <c:v>42193</c:v>
                </c:pt>
                <c:pt idx="2370">
                  <c:v>42194</c:v>
                </c:pt>
                <c:pt idx="2371">
                  <c:v>42195</c:v>
                </c:pt>
                <c:pt idx="2372">
                  <c:v>42198</c:v>
                </c:pt>
                <c:pt idx="2373">
                  <c:v>42199</c:v>
                </c:pt>
                <c:pt idx="2374">
                  <c:v>42200</c:v>
                </c:pt>
                <c:pt idx="2375">
                  <c:v>42201</c:v>
                </c:pt>
                <c:pt idx="2376">
                  <c:v>42202</c:v>
                </c:pt>
                <c:pt idx="2377">
                  <c:v>42205</c:v>
                </c:pt>
                <c:pt idx="2378">
                  <c:v>42206</c:v>
                </c:pt>
                <c:pt idx="2379">
                  <c:v>42207</c:v>
                </c:pt>
                <c:pt idx="2380">
                  <c:v>42208</c:v>
                </c:pt>
                <c:pt idx="2381">
                  <c:v>42209</c:v>
                </c:pt>
                <c:pt idx="2382">
                  <c:v>42212</c:v>
                </c:pt>
                <c:pt idx="2383">
                  <c:v>42213</c:v>
                </c:pt>
                <c:pt idx="2384">
                  <c:v>42214</c:v>
                </c:pt>
                <c:pt idx="2385">
                  <c:v>42215</c:v>
                </c:pt>
                <c:pt idx="2386">
                  <c:v>42216</c:v>
                </c:pt>
                <c:pt idx="2387">
                  <c:v>42219</c:v>
                </c:pt>
                <c:pt idx="2388">
                  <c:v>42220</c:v>
                </c:pt>
                <c:pt idx="2389">
                  <c:v>42221</c:v>
                </c:pt>
                <c:pt idx="2390">
                  <c:v>42222</c:v>
                </c:pt>
                <c:pt idx="2391">
                  <c:v>42223</c:v>
                </c:pt>
                <c:pt idx="2392">
                  <c:v>42226</c:v>
                </c:pt>
                <c:pt idx="2393">
                  <c:v>42227</c:v>
                </c:pt>
                <c:pt idx="2394">
                  <c:v>42228</c:v>
                </c:pt>
                <c:pt idx="2395">
                  <c:v>42229</c:v>
                </c:pt>
                <c:pt idx="2396">
                  <c:v>42230</c:v>
                </c:pt>
                <c:pt idx="2397">
                  <c:v>42233</c:v>
                </c:pt>
                <c:pt idx="2398">
                  <c:v>42234</c:v>
                </c:pt>
                <c:pt idx="2399">
                  <c:v>42235</c:v>
                </c:pt>
                <c:pt idx="2400">
                  <c:v>42236</c:v>
                </c:pt>
                <c:pt idx="2401">
                  <c:v>42237</c:v>
                </c:pt>
                <c:pt idx="2402">
                  <c:v>42240</c:v>
                </c:pt>
                <c:pt idx="2403">
                  <c:v>42241</c:v>
                </c:pt>
                <c:pt idx="2404">
                  <c:v>42242</c:v>
                </c:pt>
                <c:pt idx="2405">
                  <c:v>42243</c:v>
                </c:pt>
                <c:pt idx="2406">
                  <c:v>42244</c:v>
                </c:pt>
                <c:pt idx="2407">
                  <c:v>42247</c:v>
                </c:pt>
                <c:pt idx="2408">
                  <c:v>42248</c:v>
                </c:pt>
                <c:pt idx="2409">
                  <c:v>42249</c:v>
                </c:pt>
                <c:pt idx="2410">
                  <c:v>42250</c:v>
                </c:pt>
                <c:pt idx="2411">
                  <c:v>42251</c:v>
                </c:pt>
                <c:pt idx="2412">
                  <c:v>42255</c:v>
                </c:pt>
                <c:pt idx="2413">
                  <c:v>42256</c:v>
                </c:pt>
                <c:pt idx="2414">
                  <c:v>42257</c:v>
                </c:pt>
                <c:pt idx="2415">
                  <c:v>42258</c:v>
                </c:pt>
                <c:pt idx="2416">
                  <c:v>42261</c:v>
                </c:pt>
                <c:pt idx="2417">
                  <c:v>42262</c:v>
                </c:pt>
                <c:pt idx="2418">
                  <c:v>42263</c:v>
                </c:pt>
                <c:pt idx="2419">
                  <c:v>42264</c:v>
                </c:pt>
                <c:pt idx="2420">
                  <c:v>42265</c:v>
                </c:pt>
                <c:pt idx="2421">
                  <c:v>42268</c:v>
                </c:pt>
                <c:pt idx="2422">
                  <c:v>42269</c:v>
                </c:pt>
                <c:pt idx="2423">
                  <c:v>42270</c:v>
                </c:pt>
                <c:pt idx="2424">
                  <c:v>42271</c:v>
                </c:pt>
                <c:pt idx="2425">
                  <c:v>42272</c:v>
                </c:pt>
                <c:pt idx="2426">
                  <c:v>42275</c:v>
                </c:pt>
                <c:pt idx="2427">
                  <c:v>42276</c:v>
                </c:pt>
                <c:pt idx="2428">
                  <c:v>42277</c:v>
                </c:pt>
                <c:pt idx="2429">
                  <c:v>42278</c:v>
                </c:pt>
                <c:pt idx="2430">
                  <c:v>42279</c:v>
                </c:pt>
                <c:pt idx="2431">
                  <c:v>42282</c:v>
                </c:pt>
                <c:pt idx="2432">
                  <c:v>42283</c:v>
                </c:pt>
                <c:pt idx="2433">
                  <c:v>42284</c:v>
                </c:pt>
                <c:pt idx="2434">
                  <c:v>42285</c:v>
                </c:pt>
                <c:pt idx="2435">
                  <c:v>42286</c:v>
                </c:pt>
                <c:pt idx="2436">
                  <c:v>42289</c:v>
                </c:pt>
                <c:pt idx="2437">
                  <c:v>42290</c:v>
                </c:pt>
                <c:pt idx="2438">
                  <c:v>42291</c:v>
                </c:pt>
                <c:pt idx="2439">
                  <c:v>42292</c:v>
                </c:pt>
                <c:pt idx="2440">
                  <c:v>42293</c:v>
                </c:pt>
                <c:pt idx="2441">
                  <c:v>42296</c:v>
                </c:pt>
                <c:pt idx="2442">
                  <c:v>42297</c:v>
                </c:pt>
                <c:pt idx="2443">
                  <c:v>42298</c:v>
                </c:pt>
                <c:pt idx="2444">
                  <c:v>42299</c:v>
                </c:pt>
                <c:pt idx="2445">
                  <c:v>42300</c:v>
                </c:pt>
                <c:pt idx="2446">
                  <c:v>42303</c:v>
                </c:pt>
                <c:pt idx="2447">
                  <c:v>42304</c:v>
                </c:pt>
                <c:pt idx="2448">
                  <c:v>42305</c:v>
                </c:pt>
                <c:pt idx="2449">
                  <c:v>42306</c:v>
                </c:pt>
                <c:pt idx="2450">
                  <c:v>42307</c:v>
                </c:pt>
                <c:pt idx="2451">
                  <c:v>42310</c:v>
                </c:pt>
                <c:pt idx="2452">
                  <c:v>42311</c:v>
                </c:pt>
                <c:pt idx="2453">
                  <c:v>42312</c:v>
                </c:pt>
                <c:pt idx="2454">
                  <c:v>42313</c:v>
                </c:pt>
                <c:pt idx="2455">
                  <c:v>42314</c:v>
                </c:pt>
                <c:pt idx="2456">
                  <c:v>42317</c:v>
                </c:pt>
                <c:pt idx="2457">
                  <c:v>42318</c:v>
                </c:pt>
                <c:pt idx="2458">
                  <c:v>42319</c:v>
                </c:pt>
                <c:pt idx="2459">
                  <c:v>42320</c:v>
                </c:pt>
                <c:pt idx="2460">
                  <c:v>42321</c:v>
                </c:pt>
                <c:pt idx="2461">
                  <c:v>42324</c:v>
                </c:pt>
                <c:pt idx="2462">
                  <c:v>42325</c:v>
                </c:pt>
                <c:pt idx="2463">
                  <c:v>42326</c:v>
                </c:pt>
                <c:pt idx="2464">
                  <c:v>42327</c:v>
                </c:pt>
                <c:pt idx="2465">
                  <c:v>42328</c:v>
                </c:pt>
                <c:pt idx="2466">
                  <c:v>42331</c:v>
                </c:pt>
                <c:pt idx="2467">
                  <c:v>42332</c:v>
                </c:pt>
                <c:pt idx="2468">
                  <c:v>42333</c:v>
                </c:pt>
                <c:pt idx="2469">
                  <c:v>42335</c:v>
                </c:pt>
                <c:pt idx="2470">
                  <c:v>42338</c:v>
                </c:pt>
                <c:pt idx="2471">
                  <c:v>42339</c:v>
                </c:pt>
                <c:pt idx="2472">
                  <c:v>42340</c:v>
                </c:pt>
                <c:pt idx="2473">
                  <c:v>42341</c:v>
                </c:pt>
                <c:pt idx="2474">
                  <c:v>42342</c:v>
                </c:pt>
                <c:pt idx="2475">
                  <c:v>42345</c:v>
                </c:pt>
                <c:pt idx="2476">
                  <c:v>42346</c:v>
                </c:pt>
                <c:pt idx="2477">
                  <c:v>42347</c:v>
                </c:pt>
                <c:pt idx="2478">
                  <c:v>42348</c:v>
                </c:pt>
                <c:pt idx="2479">
                  <c:v>42349</c:v>
                </c:pt>
                <c:pt idx="2480">
                  <c:v>42352</c:v>
                </c:pt>
                <c:pt idx="2481">
                  <c:v>42353</c:v>
                </c:pt>
                <c:pt idx="2482">
                  <c:v>42354</c:v>
                </c:pt>
                <c:pt idx="2483">
                  <c:v>42355</c:v>
                </c:pt>
                <c:pt idx="2484">
                  <c:v>42356</c:v>
                </c:pt>
                <c:pt idx="2485">
                  <c:v>42359</c:v>
                </c:pt>
                <c:pt idx="2486">
                  <c:v>42360</c:v>
                </c:pt>
                <c:pt idx="2487">
                  <c:v>42361</c:v>
                </c:pt>
                <c:pt idx="2488">
                  <c:v>42362</c:v>
                </c:pt>
                <c:pt idx="2489">
                  <c:v>42366</c:v>
                </c:pt>
                <c:pt idx="2490">
                  <c:v>42367</c:v>
                </c:pt>
                <c:pt idx="2491">
                  <c:v>42368</c:v>
                </c:pt>
                <c:pt idx="2492">
                  <c:v>42369</c:v>
                </c:pt>
                <c:pt idx="2493">
                  <c:v>42373</c:v>
                </c:pt>
                <c:pt idx="2494">
                  <c:v>42374</c:v>
                </c:pt>
                <c:pt idx="2495">
                  <c:v>42375</c:v>
                </c:pt>
                <c:pt idx="2496">
                  <c:v>42376</c:v>
                </c:pt>
                <c:pt idx="2497">
                  <c:v>42377</c:v>
                </c:pt>
                <c:pt idx="2498">
                  <c:v>42380</c:v>
                </c:pt>
                <c:pt idx="2499">
                  <c:v>42381</c:v>
                </c:pt>
                <c:pt idx="2500">
                  <c:v>42382</c:v>
                </c:pt>
                <c:pt idx="2501">
                  <c:v>42383</c:v>
                </c:pt>
                <c:pt idx="2502">
                  <c:v>42384</c:v>
                </c:pt>
                <c:pt idx="2503">
                  <c:v>42388</c:v>
                </c:pt>
                <c:pt idx="2504">
                  <c:v>42389</c:v>
                </c:pt>
                <c:pt idx="2505">
                  <c:v>42390</c:v>
                </c:pt>
                <c:pt idx="2506">
                  <c:v>42391</c:v>
                </c:pt>
                <c:pt idx="2507">
                  <c:v>42394</c:v>
                </c:pt>
                <c:pt idx="2508">
                  <c:v>42395</c:v>
                </c:pt>
                <c:pt idx="2509">
                  <c:v>42396</c:v>
                </c:pt>
                <c:pt idx="2510">
                  <c:v>42397</c:v>
                </c:pt>
                <c:pt idx="2511">
                  <c:v>42398</c:v>
                </c:pt>
                <c:pt idx="2512">
                  <c:v>42401</c:v>
                </c:pt>
                <c:pt idx="2513">
                  <c:v>42402</c:v>
                </c:pt>
                <c:pt idx="2514">
                  <c:v>42403</c:v>
                </c:pt>
                <c:pt idx="2515">
                  <c:v>42404</c:v>
                </c:pt>
                <c:pt idx="2516">
                  <c:v>42405</c:v>
                </c:pt>
              </c:numCache>
            </c:numRef>
          </c:cat>
          <c:val>
            <c:numRef>
              <c:f>'1 - Chart Data'!$C$2:$C$2518</c:f>
              <c:numCache>
                <c:formatCode>General</c:formatCode>
                <c:ptCount val="2517"/>
                <c:pt idx="0">
                  <c:v>100</c:v>
                </c:pt>
                <c:pt idx="1">
                  <c:v>109.72803347280301</c:v>
                </c:pt>
                <c:pt idx="2">
                  <c:v>110.329497907949</c:v>
                </c:pt>
                <c:pt idx="3">
                  <c:v>109.49267782426701</c:v>
                </c:pt>
                <c:pt idx="4">
                  <c:v>108.36820083681999</c:v>
                </c:pt>
                <c:pt idx="5">
                  <c:v>107.740585774058</c:v>
                </c:pt>
                <c:pt idx="6">
                  <c:v>106.589958158995</c:v>
                </c:pt>
                <c:pt idx="7">
                  <c:v>109.231171548117</c:v>
                </c:pt>
                <c:pt idx="8">
                  <c:v>110.930962343096</c:v>
                </c:pt>
                <c:pt idx="9">
                  <c:v>111.087866108786</c:v>
                </c:pt>
                <c:pt idx="10">
                  <c:v>111.166317991631</c:v>
                </c:pt>
                <c:pt idx="11">
                  <c:v>109.98953974895301</c:v>
                </c:pt>
                <c:pt idx="12">
                  <c:v>110.669456066945</c:v>
                </c:pt>
                <c:pt idx="13">
                  <c:v>111.323221757322</c:v>
                </c:pt>
                <c:pt idx="14">
                  <c:v>112.839958158995</c:v>
                </c:pt>
                <c:pt idx="15">
                  <c:v>112.578451882845</c:v>
                </c:pt>
                <c:pt idx="16">
                  <c:v>112.447698744769</c:v>
                </c:pt>
                <c:pt idx="17">
                  <c:v>111.97698744769799</c:v>
                </c:pt>
                <c:pt idx="18">
                  <c:v>111.166317991631</c:v>
                </c:pt>
                <c:pt idx="19">
                  <c:v>111.270920502092</c:v>
                </c:pt>
                <c:pt idx="20">
                  <c:v>110.774058577405</c:v>
                </c:pt>
                <c:pt idx="21">
                  <c:v>111.401673640167</c:v>
                </c:pt>
                <c:pt idx="22">
                  <c:v>111.29707112970701</c:v>
                </c:pt>
                <c:pt idx="23">
                  <c:v>109.675732217573</c:v>
                </c:pt>
                <c:pt idx="24">
                  <c:v>106.694560669456</c:v>
                </c:pt>
                <c:pt idx="25">
                  <c:v>107.452928870292</c:v>
                </c:pt>
                <c:pt idx="26">
                  <c:v>107.89748953974799</c:v>
                </c:pt>
                <c:pt idx="27">
                  <c:v>105.988493723849</c:v>
                </c:pt>
                <c:pt idx="28">
                  <c:v>104.837866108786</c:v>
                </c:pt>
                <c:pt idx="29">
                  <c:v>103.55648535564799</c:v>
                </c:pt>
                <c:pt idx="30">
                  <c:v>104.28870292886999</c:v>
                </c:pt>
                <c:pt idx="31">
                  <c:v>104.44560669456</c:v>
                </c:pt>
                <c:pt idx="32">
                  <c:v>105.753138075313</c:v>
                </c:pt>
                <c:pt idx="33">
                  <c:v>104.419456066945</c:v>
                </c:pt>
                <c:pt idx="34">
                  <c:v>105.910041841004</c:v>
                </c:pt>
                <c:pt idx="35">
                  <c:v>107.426778242677</c:v>
                </c:pt>
                <c:pt idx="36">
                  <c:v>107.531380753138</c:v>
                </c:pt>
                <c:pt idx="37">
                  <c:v>109.100418410041</c:v>
                </c:pt>
                <c:pt idx="38">
                  <c:v>107.348326359832</c:v>
                </c:pt>
                <c:pt idx="39">
                  <c:v>108.211297071129</c:v>
                </c:pt>
                <c:pt idx="40">
                  <c:v>105.910041841004</c:v>
                </c:pt>
                <c:pt idx="41">
                  <c:v>105.910041841004</c:v>
                </c:pt>
                <c:pt idx="42">
                  <c:v>105.674686192468</c:v>
                </c:pt>
                <c:pt idx="43">
                  <c:v>106.040794979079</c:v>
                </c:pt>
                <c:pt idx="44">
                  <c:v>106.40690376569</c:v>
                </c:pt>
                <c:pt idx="45">
                  <c:v>106.06694560669401</c:v>
                </c:pt>
                <c:pt idx="46">
                  <c:v>105.570083682008</c:v>
                </c:pt>
                <c:pt idx="47">
                  <c:v>106.40690376569</c:v>
                </c:pt>
                <c:pt idx="48">
                  <c:v>109.283472803347</c:v>
                </c:pt>
                <c:pt idx="49">
                  <c:v>100.23535564853501</c:v>
                </c:pt>
                <c:pt idx="50">
                  <c:v>98.430962343096198</c:v>
                </c:pt>
                <c:pt idx="51">
                  <c:v>99.110878661087796</c:v>
                </c:pt>
                <c:pt idx="52">
                  <c:v>97.646443514644304</c:v>
                </c:pt>
                <c:pt idx="53">
                  <c:v>96.182008368200798</c:v>
                </c:pt>
                <c:pt idx="54">
                  <c:v>97.280334728033395</c:v>
                </c:pt>
                <c:pt idx="55">
                  <c:v>95.580543933054301</c:v>
                </c:pt>
                <c:pt idx="56">
                  <c:v>95.685146443514597</c:v>
                </c:pt>
                <c:pt idx="57">
                  <c:v>94.926778242677798</c:v>
                </c:pt>
                <c:pt idx="58">
                  <c:v>96.312761506276104</c:v>
                </c:pt>
                <c:pt idx="59">
                  <c:v>99.921548117154799</c:v>
                </c:pt>
                <c:pt idx="60">
                  <c:v>100.418410041841</c:v>
                </c:pt>
                <c:pt idx="61">
                  <c:v>99.215481171548106</c:v>
                </c:pt>
                <c:pt idx="62">
                  <c:v>99.686192468619197</c:v>
                </c:pt>
                <c:pt idx="63">
                  <c:v>99.686192468619197</c:v>
                </c:pt>
                <c:pt idx="64">
                  <c:v>100.23535564853501</c:v>
                </c:pt>
                <c:pt idx="65">
                  <c:v>99.790794979079394</c:v>
                </c:pt>
                <c:pt idx="66">
                  <c:v>99.398535564853503</c:v>
                </c:pt>
                <c:pt idx="67">
                  <c:v>97.855648535564796</c:v>
                </c:pt>
                <c:pt idx="68">
                  <c:v>97.646443514644304</c:v>
                </c:pt>
                <c:pt idx="69">
                  <c:v>96.286610878660994</c:v>
                </c:pt>
                <c:pt idx="70">
                  <c:v>97.149581589958103</c:v>
                </c:pt>
                <c:pt idx="71">
                  <c:v>97.228033472803304</c:v>
                </c:pt>
                <c:pt idx="72">
                  <c:v>95.345188284518798</c:v>
                </c:pt>
                <c:pt idx="73">
                  <c:v>97.306485355648505</c:v>
                </c:pt>
                <c:pt idx="74">
                  <c:v>98.561715481171504</c:v>
                </c:pt>
                <c:pt idx="75">
                  <c:v>99.5031380753138</c:v>
                </c:pt>
                <c:pt idx="76">
                  <c:v>99.607740585773996</c:v>
                </c:pt>
                <c:pt idx="77">
                  <c:v>97.411087866108701</c:v>
                </c:pt>
                <c:pt idx="78">
                  <c:v>98.352510460250997</c:v>
                </c:pt>
                <c:pt idx="79">
                  <c:v>98.012552301255198</c:v>
                </c:pt>
                <c:pt idx="80">
                  <c:v>96.992677824267702</c:v>
                </c:pt>
                <c:pt idx="81">
                  <c:v>95.842050209204999</c:v>
                </c:pt>
                <c:pt idx="82">
                  <c:v>95.998953974895301</c:v>
                </c:pt>
                <c:pt idx="83">
                  <c:v>97.907949790794902</c:v>
                </c:pt>
                <c:pt idx="84">
                  <c:v>97.411087866108701</c:v>
                </c:pt>
                <c:pt idx="85">
                  <c:v>96.129707112970706</c:v>
                </c:pt>
                <c:pt idx="86">
                  <c:v>95.972803347280305</c:v>
                </c:pt>
                <c:pt idx="87">
                  <c:v>99.320083682008303</c:v>
                </c:pt>
                <c:pt idx="88">
                  <c:v>100.836820083682</c:v>
                </c:pt>
                <c:pt idx="89">
                  <c:v>102.039748953974</c:v>
                </c:pt>
                <c:pt idx="90">
                  <c:v>100.836820083682</c:v>
                </c:pt>
                <c:pt idx="91">
                  <c:v>99.372384937238394</c:v>
                </c:pt>
                <c:pt idx="92">
                  <c:v>99.712343096234306</c:v>
                </c:pt>
                <c:pt idx="93">
                  <c:v>99.5031380753138</c:v>
                </c:pt>
                <c:pt idx="94">
                  <c:v>98.614016736401595</c:v>
                </c:pt>
                <c:pt idx="95">
                  <c:v>97.672594142259399</c:v>
                </c:pt>
                <c:pt idx="96">
                  <c:v>97.567991631799103</c:v>
                </c:pt>
                <c:pt idx="97">
                  <c:v>95.214435146443506</c:v>
                </c:pt>
                <c:pt idx="98">
                  <c:v>94.325313807531302</c:v>
                </c:pt>
                <c:pt idx="99">
                  <c:v>98.012552301255198</c:v>
                </c:pt>
                <c:pt idx="100">
                  <c:v>99.110878661087796</c:v>
                </c:pt>
                <c:pt idx="101">
                  <c:v>98.953974895397394</c:v>
                </c:pt>
                <c:pt idx="102">
                  <c:v>98.457112970711194</c:v>
                </c:pt>
                <c:pt idx="103">
                  <c:v>97.123430962342994</c:v>
                </c:pt>
                <c:pt idx="104">
                  <c:v>97.907949790794902</c:v>
                </c:pt>
                <c:pt idx="105">
                  <c:v>97.934100418409997</c:v>
                </c:pt>
                <c:pt idx="106">
                  <c:v>96.182008368200798</c:v>
                </c:pt>
                <c:pt idx="107">
                  <c:v>96.391213389121305</c:v>
                </c:pt>
                <c:pt idx="108">
                  <c:v>94.926778242677798</c:v>
                </c:pt>
                <c:pt idx="109">
                  <c:v>94.822175732217502</c:v>
                </c:pt>
                <c:pt idx="110">
                  <c:v>93.906903765690302</c:v>
                </c:pt>
                <c:pt idx="111">
                  <c:v>93.906903765690302</c:v>
                </c:pt>
                <c:pt idx="112">
                  <c:v>104.524058577405</c:v>
                </c:pt>
                <c:pt idx="113">
                  <c:v>105.12552301255199</c:v>
                </c:pt>
                <c:pt idx="114">
                  <c:v>106.64225941422499</c:v>
                </c:pt>
                <c:pt idx="115">
                  <c:v>110.251046025104</c:v>
                </c:pt>
                <c:pt idx="116">
                  <c:v>110.512552301255</c:v>
                </c:pt>
                <c:pt idx="117">
                  <c:v>113.336820083682</c:v>
                </c:pt>
                <c:pt idx="118">
                  <c:v>115.062761506276</c:v>
                </c:pt>
                <c:pt idx="119">
                  <c:v>115.21966527196599</c:v>
                </c:pt>
                <c:pt idx="120">
                  <c:v>115.97803347280301</c:v>
                </c:pt>
                <c:pt idx="121">
                  <c:v>115.63807531380699</c:v>
                </c:pt>
                <c:pt idx="122">
                  <c:v>117.442468619246</c:v>
                </c:pt>
                <c:pt idx="123">
                  <c:v>117.49476987447601</c:v>
                </c:pt>
                <c:pt idx="124">
                  <c:v>116.29184100418399</c:v>
                </c:pt>
                <c:pt idx="125">
                  <c:v>115.585774058577</c:v>
                </c:pt>
                <c:pt idx="126">
                  <c:v>115.664225941422</c:v>
                </c:pt>
                <c:pt idx="127">
                  <c:v>115.32426778242601</c:v>
                </c:pt>
                <c:pt idx="128">
                  <c:v>116.605648535564</c:v>
                </c:pt>
                <c:pt idx="129">
                  <c:v>114.77510460251</c:v>
                </c:pt>
                <c:pt idx="130">
                  <c:v>115.32426778242601</c:v>
                </c:pt>
                <c:pt idx="131">
                  <c:v>117.364016736401</c:v>
                </c:pt>
                <c:pt idx="132">
                  <c:v>117.756276150627</c:v>
                </c:pt>
                <c:pt idx="133">
                  <c:v>117.703974895397</c:v>
                </c:pt>
                <c:pt idx="134">
                  <c:v>116.317991631799</c:v>
                </c:pt>
                <c:pt idx="135">
                  <c:v>114.356694560669</c:v>
                </c:pt>
                <c:pt idx="136">
                  <c:v>113.702928870292</c:v>
                </c:pt>
                <c:pt idx="137">
                  <c:v>113.415271966527</c:v>
                </c:pt>
                <c:pt idx="138">
                  <c:v>114.77510460251</c:v>
                </c:pt>
                <c:pt idx="139">
                  <c:v>114.98430962342999</c:v>
                </c:pt>
                <c:pt idx="140">
                  <c:v>116.65794979079401</c:v>
                </c:pt>
                <c:pt idx="141">
                  <c:v>117.49476987447601</c:v>
                </c:pt>
                <c:pt idx="142">
                  <c:v>117.39016736401599</c:v>
                </c:pt>
                <c:pt idx="143">
                  <c:v>117.05020920502</c:v>
                </c:pt>
                <c:pt idx="144">
                  <c:v>114.9320083682</c:v>
                </c:pt>
                <c:pt idx="145">
                  <c:v>115.062761506276</c:v>
                </c:pt>
                <c:pt idx="146">
                  <c:v>115.271966527196</c:v>
                </c:pt>
                <c:pt idx="147">
                  <c:v>116.55334728033399</c:v>
                </c:pt>
                <c:pt idx="148">
                  <c:v>117.54707112970701</c:v>
                </c:pt>
                <c:pt idx="149">
                  <c:v>116.39644351464401</c:v>
                </c:pt>
                <c:pt idx="150">
                  <c:v>117.939330543933</c:v>
                </c:pt>
                <c:pt idx="151">
                  <c:v>122.48953974895301</c:v>
                </c:pt>
                <c:pt idx="152">
                  <c:v>121.731171548117</c:v>
                </c:pt>
                <c:pt idx="153">
                  <c:v>118.95920502092</c:v>
                </c:pt>
                <c:pt idx="154">
                  <c:v>114.67050209205</c:v>
                </c:pt>
                <c:pt idx="155">
                  <c:v>114.80125523012499</c:v>
                </c:pt>
                <c:pt idx="156">
                  <c:v>118.619246861924</c:v>
                </c:pt>
                <c:pt idx="157">
                  <c:v>119.40376569037601</c:v>
                </c:pt>
                <c:pt idx="158">
                  <c:v>118.46234309623399</c:v>
                </c:pt>
                <c:pt idx="159">
                  <c:v>121.05125523012499</c:v>
                </c:pt>
                <c:pt idx="160">
                  <c:v>120.05753138075301</c:v>
                </c:pt>
                <c:pt idx="161">
                  <c:v>121.626569037656</c:v>
                </c:pt>
                <c:pt idx="162">
                  <c:v>122.54184100418399</c:v>
                </c:pt>
                <c:pt idx="163">
                  <c:v>116.605648535564</c:v>
                </c:pt>
                <c:pt idx="164">
                  <c:v>117.91317991631701</c:v>
                </c:pt>
                <c:pt idx="165">
                  <c:v>117.285564853556</c:v>
                </c:pt>
                <c:pt idx="166">
                  <c:v>120.423640167364</c:v>
                </c:pt>
                <c:pt idx="167">
                  <c:v>120.31903765690301</c:v>
                </c:pt>
                <c:pt idx="168">
                  <c:v>119.22071129707101</c:v>
                </c:pt>
                <c:pt idx="169">
                  <c:v>119.97907949790699</c:v>
                </c:pt>
                <c:pt idx="170">
                  <c:v>121.80962343096201</c:v>
                </c:pt>
                <c:pt idx="171">
                  <c:v>124.110878661087</c:v>
                </c:pt>
                <c:pt idx="172">
                  <c:v>124.921548117154</c:v>
                </c:pt>
                <c:pt idx="173">
                  <c:v>127.039748953974</c:v>
                </c:pt>
                <c:pt idx="174">
                  <c:v>127.798117154811</c:v>
                </c:pt>
                <c:pt idx="175">
                  <c:v>127.667364016736</c:v>
                </c:pt>
                <c:pt idx="176">
                  <c:v>117.91317991631701</c:v>
                </c:pt>
                <c:pt idx="177">
                  <c:v>117.677824267782</c:v>
                </c:pt>
                <c:pt idx="178">
                  <c:v>117.887029288702</c:v>
                </c:pt>
                <c:pt idx="179">
                  <c:v>119.11610878661</c:v>
                </c:pt>
                <c:pt idx="180">
                  <c:v>117.599372384937</c:v>
                </c:pt>
                <c:pt idx="181">
                  <c:v>116.527196652719</c:v>
                </c:pt>
                <c:pt idx="182">
                  <c:v>117.677824267782</c:v>
                </c:pt>
                <c:pt idx="183">
                  <c:v>116.867154811715</c:v>
                </c:pt>
                <c:pt idx="184">
                  <c:v>117.180962343096</c:v>
                </c:pt>
                <c:pt idx="185">
                  <c:v>117.468619246861</c:v>
                </c:pt>
                <c:pt idx="186">
                  <c:v>112.76150627615</c:v>
                </c:pt>
                <c:pt idx="187">
                  <c:v>113.676778242677</c:v>
                </c:pt>
                <c:pt idx="188">
                  <c:v>113.38912133891201</c:v>
                </c:pt>
                <c:pt idx="189">
                  <c:v>114.016736401673</c:v>
                </c:pt>
                <c:pt idx="190">
                  <c:v>114.592050209205</c:v>
                </c:pt>
                <c:pt idx="191">
                  <c:v>117.12866108786601</c:v>
                </c:pt>
                <c:pt idx="192">
                  <c:v>117.96548117154801</c:v>
                </c:pt>
                <c:pt idx="193">
                  <c:v>117.337866108786</c:v>
                </c:pt>
                <c:pt idx="194">
                  <c:v>117.05020920502</c:v>
                </c:pt>
                <c:pt idx="195">
                  <c:v>118.436192468619</c:v>
                </c:pt>
                <c:pt idx="196">
                  <c:v>120.528242677824</c:v>
                </c:pt>
                <c:pt idx="197">
                  <c:v>120.946652719665</c:v>
                </c:pt>
                <c:pt idx="198">
                  <c:v>122.149581589958</c:v>
                </c:pt>
                <c:pt idx="199">
                  <c:v>123.45711297071099</c:v>
                </c:pt>
                <c:pt idx="200">
                  <c:v>124.58158995815801</c:v>
                </c:pt>
                <c:pt idx="201">
                  <c:v>124.39853556485301</c:v>
                </c:pt>
                <c:pt idx="202">
                  <c:v>125</c:v>
                </c:pt>
                <c:pt idx="203">
                  <c:v>125.26150627615</c:v>
                </c:pt>
                <c:pt idx="204">
                  <c:v>125.73221757322101</c:v>
                </c:pt>
                <c:pt idx="205">
                  <c:v>126.46443514644299</c:v>
                </c:pt>
                <c:pt idx="206">
                  <c:v>126.516736401673</c:v>
                </c:pt>
                <c:pt idx="207">
                  <c:v>126.281380753138</c:v>
                </c:pt>
                <c:pt idx="208">
                  <c:v>128.76569037656901</c:v>
                </c:pt>
                <c:pt idx="209">
                  <c:v>130.20397489539701</c:v>
                </c:pt>
                <c:pt idx="210">
                  <c:v>130.64853556485301</c:v>
                </c:pt>
                <c:pt idx="211">
                  <c:v>130.64853556485301</c:v>
                </c:pt>
                <c:pt idx="212">
                  <c:v>130.64853556485301</c:v>
                </c:pt>
                <c:pt idx="213">
                  <c:v>131.093096234309</c:v>
                </c:pt>
                <c:pt idx="214">
                  <c:v>132.94979079497901</c:v>
                </c:pt>
                <c:pt idx="215">
                  <c:v>132.11297071129701</c:v>
                </c:pt>
                <c:pt idx="216">
                  <c:v>132.42677824267699</c:v>
                </c:pt>
                <c:pt idx="217">
                  <c:v>132.11297071129701</c:v>
                </c:pt>
                <c:pt idx="218">
                  <c:v>131.87761506276101</c:v>
                </c:pt>
                <c:pt idx="219">
                  <c:v>132.42677824267699</c:v>
                </c:pt>
                <c:pt idx="220">
                  <c:v>131.929916317991</c:v>
                </c:pt>
                <c:pt idx="221">
                  <c:v>132.40062761506201</c:v>
                </c:pt>
                <c:pt idx="222">
                  <c:v>132.165271966527</c:v>
                </c:pt>
                <c:pt idx="223">
                  <c:v>133.995815899581</c:v>
                </c:pt>
                <c:pt idx="224">
                  <c:v>137.13389121338901</c:v>
                </c:pt>
                <c:pt idx="225">
                  <c:v>136.24476987447599</c:v>
                </c:pt>
                <c:pt idx="226">
                  <c:v>135.09414225941401</c:v>
                </c:pt>
                <c:pt idx="227">
                  <c:v>137.186192468619</c:v>
                </c:pt>
                <c:pt idx="228">
                  <c:v>136.506276150627</c:v>
                </c:pt>
                <c:pt idx="229">
                  <c:v>131.38075313807499</c:v>
                </c:pt>
                <c:pt idx="230">
                  <c:v>130.570083682008</c:v>
                </c:pt>
                <c:pt idx="231">
                  <c:v>129.70711297071099</c:v>
                </c:pt>
                <c:pt idx="232">
                  <c:v>136.76778242677801</c:v>
                </c:pt>
                <c:pt idx="233">
                  <c:v>136.24476987447599</c:v>
                </c:pt>
                <c:pt idx="234">
                  <c:v>136.427824267782</c:v>
                </c:pt>
                <c:pt idx="235">
                  <c:v>138.59832635983199</c:v>
                </c:pt>
                <c:pt idx="236">
                  <c:v>137.16004184100399</c:v>
                </c:pt>
                <c:pt idx="237">
                  <c:v>137.73535564853501</c:v>
                </c:pt>
                <c:pt idx="238">
                  <c:v>138.59832635983199</c:v>
                </c:pt>
                <c:pt idx="239">
                  <c:v>137.70920502092</c:v>
                </c:pt>
                <c:pt idx="240">
                  <c:v>137.944560669456</c:v>
                </c:pt>
                <c:pt idx="241">
                  <c:v>138.72907949790701</c:v>
                </c:pt>
                <c:pt idx="242">
                  <c:v>137.00313807531299</c:v>
                </c:pt>
                <c:pt idx="243">
                  <c:v>138.04916317991601</c:v>
                </c:pt>
                <c:pt idx="244">
                  <c:v>134.675732217573</c:v>
                </c:pt>
                <c:pt idx="245">
                  <c:v>137.16004184100399</c:v>
                </c:pt>
                <c:pt idx="246">
                  <c:v>138.80753138075301</c:v>
                </c:pt>
                <c:pt idx="247">
                  <c:v>139.173640167364</c:v>
                </c:pt>
                <c:pt idx="248">
                  <c:v>139.12133891213301</c:v>
                </c:pt>
                <c:pt idx="249">
                  <c:v>142.520920502092</c:v>
                </c:pt>
                <c:pt idx="250">
                  <c:v>142.86087866108701</c:v>
                </c:pt>
                <c:pt idx="251">
                  <c:v>156.694560669456</c:v>
                </c:pt>
                <c:pt idx="252">
                  <c:v>161.08786610878599</c:v>
                </c:pt>
                <c:pt idx="253">
                  <c:v>160.38179916317901</c:v>
                </c:pt>
                <c:pt idx="254">
                  <c:v>158.70815899581501</c:v>
                </c:pt>
                <c:pt idx="255">
                  <c:v>159.78033472803301</c:v>
                </c:pt>
                <c:pt idx="256">
                  <c:v>159.17887029288701</c:v>
                </c:pt>
                <c:pt idx="257">
                  <c:v>159.07426778242601</c:v>
                </c:pt>
                <c:pt idx="258">
                  <c:v>158.73430962342999</c:v>
                </c:pt>
                <c:pt idx="259">
                  <c:v>160.01569037656901</c:v>
                </c:pt>
                <c:pt idx="260">
                  <c:v>160.61715481171501</c:v>
                </c:pt>
                <c:pt idx="261">
                  <c:v>161.035564853556</c:v>
                </c:pt>
                <c:pt idx="262">
                  <c:v>160.82635983263501</c:v>
                </c:pt>
                <c:pt idx="263">
                  <c:v>159.33577405857699</c:v>
                </c:pt>
                <c:pt idx="264">
                  <c:v>150.96757322175699</c:v>
                </c:pt>
                <c:pt idx="265">
                  <c:v>151.85669456066901</c:v>
                </c:pt>
                <c:pt idx="266">
                  <c:v>153.582635983263</c:v>
                </c:pt>
                <c:pt idx="267">
                  <c:v>148.50941422594099</c:v>
                </c:pt>
                <c:pt idx="268">
                  <c:v>147.80334728033401</c:v>
                </c:pt>
                <c:pt idx="269">
                  <c:v>149.843096234309</c:v>
                </c:pt>
                <c:pt idx="270">
                  <c:v>148.56171548117101</c:v>
                </c:pt>
                <c:pt idx="271">
                  <c:v>154.55020920502</c:v>
                </c:pt>
                <c:pt idx="272">
                  <c:v>155.83158995815799</c:v>
                </c:pt>
                <c:pt idx="273">
                  <c:v>155.54393305439299</c:v>
                </c:pt>
                <c:pt idx="274">
                  <c:v>153.05962343096201</c:v>
                </c:pt>
                <c:pt idx="275">
                  <c:v>153.68723849372299</c:v>
                </c:pt>
                <c:pt idx="276">
                  <c:v>130.36087866108701</c:v>
                </c:pt>
                <c:pt idx="277">
                  <c:v>128.79184100418399</c:v>
                </c:pt>
                <c:pt idx="278">
                  <c:v>128.425732217573</c:v>
                </c:pt>
                <c:pt idx="279">
                  <c:v>125.13075313807499</c:v>
                </c:pt>
                <c:pt idx="280">
                  <c:v>128.63493723849299</c:v>
                </c:pt>
                <c:pt idx="281">
                  <c:v>130.07322175732199</c:v>
                </c:pt>
                <c:pt idx="282">
                  <c:v>130.23012552301199</c:v>
                </c:pt>
                <c:pt idx="283">
                  <c:v>130.75313807531299</c:v>
                </c:pt>
                <c:pt idx="284">
                  <c:v>129.49790794979</c:v>
                </c:pt>
                <c:pt idx="285">
                  <c:v>131.56380753138001</c:v>
                </c:pt>
                <c:pt idx="286">
                  <c:v>131.773012552301</c:v>
                </c:pt>
                <c:pt idx="287">
                  <c:v>122.567991631799</c:v>
                </c:pt>
                <c:pt idx="288">
                  <c:v>124.21548117154801</c:v>
                </c:pt>
                <c:pt idx="289">
                  <c:v>120.63284518828399</c:v>
                </c:pt>
                <c:pt idx="290">
                  <c:v>118.80230125523001</c:v>
                </c:pt>
                <c:pt idx="291">
                  <c:v>121.208158995815</c:v>
                </c:pt>
                <c:pt idx="292">
                  <c:v>117.468619246861</c:v>
                </c:pt>
                <c:pt idx="293">
                  <c:v>114.225941422594</c:v>
                </c:pt>
                <c:pt idx="294">
                  <c:v>118.85460251046</c:v>
                </c:pt>
                <c:pt idx="295">
                  <c:v>108.13284518828399</c:v>
                </c:pt>
                <c:pt idx="296">
                  <c:v>108.96966527196599</c:v>
                </c:pt>
                <c:pt idx="297">
                  <c:v>108.42050209205</c:v>
                </c:pt>
                <c:pt idx="298">
                  <c:v>111.97698744769799</c:v>
                </c:pt>
                <c:pt idx="299">
                  <c:v>108.78661087866099</c:v>
                </c:pt>
                <c:pt idx="300">
                  <c:v>106.14539748953899</c:v>
                </c:pt>
                <c:pt idx="301">
                  <c:v>106.72071129707101</c:v>
                </c:pt>
                <c:pt idx="302">
                  <c:v>107.55753138075301</c:v>
                </c:pt>
                <c:pt idx="303">
                  <c:v>114.121338912133</c:v>
                </c:pt>
                <c:pt idx="304">
                  <c:v>110.355648535564</c:v>
                </c:pt>
                <c:pt idx="305">
                  <c:v>109.30962343096201</c:v>
                </c:pt>
                <c:pt idx="306">
                  <c:v>109.754184100418</c:v>
                </c:pt>
                <c:pt idx="307">
                  <c:v>104.18410041841</c:v>
                </c:pt>
                <c:pt idx="308">
                  <c:v>103.870292887029</c:v>
                </c:pt>
                <c:pt idx="309">
                  <c:v>102.745815899581</c:v>
                </c:pt>
                <c:pt idx="310">
                  <c:v>103.451882845188</c:v>
                </c:pt>
                <c:pt idx="311">
                  <c:v>104.47175732217499</c:v>
                </c:pt>
                <c:pt idx="312">
                  <c:v>102.48430962342999</c:v>
                </c:pt>
                <c:pt idx="313">
                  <c:v>101.04602510460199</c:v>
                </c:pt>
                <c:pt idx="314">
                  <c:v>106.433054393305</c:v>
                </c:pt>
                <c:pt idx="315">
                  <c:v>104.654811715481</c:v>
                </c:pt>
                <c:pt idx="316">
                  <c:v>104.105648535564</c:v>
                </c:pt>
                <c:pt idx="317">
                  <c:v>102.771966527196</c:v>
                </c:pt>
                <c:pt idx="318">
                  <c:v>99.738493723849302</c:v>
                </c:pt>
                <c:pt idx="319">
                  <c:v>102.48430962342999</c:v>
                </c:pt>
                <c:pt idx="320">
                  <c:v>100.54916317991599</c:v>
                </c:pt>
                <c:pt idx="321">
                  <c:v>101.830543933054</c:v>
                </c:pt>
                <c:pt idx="322">
                  <c:v>107.688284518828</c:v>
                </c:pt>
                <c:pt idx="323">
                  <c:v>107.269874476987</c:v>
                </c:pt>
                <c:pt idx="324">
                  <c:v>103.399581589958</c:v>
                </c:pt>
                <c:pt idx="325">
                  <c:v>102.144351464435</c:v>
                </c:pt>
                <c:pt idx="326">
                  <c:v>105.04707112970701</c:v>
                </c:pt>
                <c:pt idx="327">
                  <c:v>108.080543933054</c:v>
                </c:pt>
                <c:pt idx="328">
                  <c:v>106.589958158995</c:v>
                </c:pt>
                <c:pt idx="329">
                  <c:v>101.673640167364</c:v>
                </c:pt>
                <c:pt idx="330">
                  <c:v>97.228033472803304</c:v>
                </c:pt>
                <c:pt idx="331">
                  <c:v>98.509414225941399</c:v>
                </c:pt>
                <c:pt idx="332">
                  <c:v>102.32740585774</c:v>
                </c:pt>
                <c:pt idx="333">
                  <c:v>101.098326359832</c:v>
                </c:pt>
                <c:pt idx="334">
                  <c:v>100.15690376569</c:v>
                </c:pt>
                <c:pt idx="335">
                  <c:v>102.876569037656</c:v>
                </c:pt>
                <c:pt idx="336">
                  <c:v>106.64225941422499</c:v>
                </c:pt>
                <c:pt idx="337">
                  <c:v>108.158995815899</c:v>
                </c:pt>
                <c:pt idx="338">
                  <c:v>109.937238493723</c:v>
                </c:pt>
                <c:pt idx="339">
                  <c:v>120.97280334728001</c:v>
                </c:pt>
                <c:pt idx="340">
                  <c:v>123.823221757322</c:v>
                </c:pt>
                <c:pt idx="341">
                  <c:v>120.658995815899</c:v>
                </c:pt>
                <c:pt idx="342">
                  <c:v>116.13493723849299</c:v>
                </c:pt>
                <c:pt idx="343">
                  <c:v>113.519874476987</c:v>
                </c:pt>
                <c:pt idx="344">
                  <c:v>112.86610878661</c:v>
                </c:pt>
                <c:pt idx="345">
                  <c:v>109.414225941422</c:v>
                </c:pt>
                <c:pt idx="346">
                  <c:v>108.13284518828399</c:v>
                </c:pt>
                <c:pt idx="347">
                  <c:v>111.584728033472</c:v>
                </c:pt>
                <c:pt idx="348">
                  <c:v>113.572175732217</c:v>
                </c:pt>
                <c:pt idx="349">
                  <c:v>118.04393305439299</c:v>
                </c:pt>
                <c:pt idx="350">
                  <c:v>116.99790794979</c:v>
                </c:pt>
                <c:pt idx="351">
                  <c:v>115.87343096234299</c:v>
                </c:pt>
                <c:pt idx="352">
                  <c:v>116.99790794979</c:v>
                </c:pt>
                <c:pt idx="353">
                  <c:v>117.31171548117101</c:v>
                </c:pt>
                <c:pt idx="354">
                  <c:v>114.72280334728001</c:v>
                </c:pt>
                <c:pt idx="355">
                  <c:v>118.200836820083</c:v>
                </c:pt>
                <c:pt idx="356">
                  <c:v>117.180962343096</c:v>
                </c:pt>
                <c:pt idx="357">
                  <c:v>124.81694560669401</c:v>
                </c:pt>
                <c:pt idx="358">
                  <c:v>130.75313807531299</c:v>
                </c:pt>
                <c:pt idx="359">
                  <c:v>125.836820083682</c:v>
                </c:pt>
                <c:pt idx="360">
                  <c:v>131.014644351464</c:v>
                </c:pt>
                <c:pt idx="361">
                  <c:v>108.21103556485301</c:v>
                </c:pt>
                <c:pt idx="362">
                  <c:v>122.201882845188</c:v>
                </c:pt>
                <c:pt idx="363">
                  <c:v>117.677824267782</c:v>
                </c:pt>
                <c:pt idx="364">
                  <c:v>116.23953974895301</c:v>
                </c:pt>
                <c:pt idx="365">
                  <c:v>113.075313807531</c:v>
                </c:pt>
                <c:pt idx="366">
                  <c:v>112.55230125523001</c:v>
                </c:pt>
                <c:pt idx="367">
                  <c:v>110.251046025104</c:v>
                </c:pt>
                <c:pt idx="368">
                  <c:v>110.87866108786601</c:v>
                </c:pt>
                <c:pt idx="369">
                  <c:v>107.40062761506201</c:v>
                </c:pt>
                <c:pt idx="370">
                  <c:v>108.13284518828399</c:v>
                </c:pt>
                <c:pt idx="371">
                  <c:v>105.54393305439299</c:v>
                </c:pt>
                <c:pt idx="372">
                  <c:v>104.079497907949</c:v>
                </c:pt>
                <c:pt idx="373">
                  <c:v>104.524058577405</c:v>
                </c:pt>
                <c:pt idx="374">
                  <c:v>99.816945606694503</c:v>
                </c:pt>
                <c:pt idx="375">
                  <c:v>99.947698744769795</c:v>
                </c:pt>
                <c:pt idx="376">
                  <c:v>94.665271966527101</c:v>
                </c:pt>
                <c:pt idx="377">
                  <c:v>90.481171548117103</c:v>
                </c:pt>
                <c:pt idx="378">
                  <c:v>77.092050209204999</c:v>
                </c:pt>
                <c:pt idx="379">
                  <c:v>88.807792887029194</c:v>
                </c:pt>
                <c:pt idx="380">
                  <c:v>98.352510460250997</c:v>
                </c:pt>
                <c:pt idx="381">
                  <c:v>91.997907949790701</c:v>
                </c:pt>
                <c:pt idx="382">
                  <c:v>92.887029288702905</c:v>
                </c:pt>
                <c:pt idx="383">
                  <c:v>95.292887029288707</c:v>
                </c:pt>
                <c:pt idx="384">
                  <c:v>99.0847280334728</c:v>
                </c:pt>
                <c:pt idx="385">
                  <c:v>91.736401673640103</c:v>
                </c:pt>
                <c:pt idx="386">
                  <c:v>98.770920502091997</c:v>
                </c:pt>
                <c:pt idx="387">
                  <c:v>99.895397489539704</c:v>
                </c:pt>
                <c:pt idx="388">
                  <c:v>101.072175732217</c:v>
                </c:pt>
                <c:pt idx="389">
                  <c:v>103.033472803347</c:v>
                </c:pt>
                <c:pt idx="390">
                  <c:v>102.27510460251</c:v>
                </c:pt>
                <c:pt idx="391">
                  <c:v>104.57635983263501</c:v>
                </c:pt>
                <c:pt idx="392">
                  <c:v>101.621338912133</c:v>
                </c:pt>
                <c:pt idx="393">
                  <c:v>99.006276150627599</c:v>
                </c:pt>
                <c:pt idx="394">
                  <c:v>99.581589958158901</c:v>
                </c:pt>
                <c:pt idx="395">
                  <c:v>104.44560669456</c:v>
                </c:pt>
                <c:pt idx="396">
                  <c:v>108.78661087866099</c:v>
                </c:pt>
                <c:pt idx="397">
                  <c:v>106.746861924686</c:v>
                </c:pt>
                <c:pt idx="398">
                  <c:v>110.43410041841</c:v>
                </c:pt>
                <c:pt idx="399">
                  <c:v>107.426778242677</c:v>
                </c:pt>
                <c:pt idx="400">
                  <c:v>109.701882845188</c:v>
                </c:pt>
                <c:pt idx="401">
                  <c:v>111.087866108786</c:v>
                </c:pt>
                <c:pt idx="402">
                  <c:v>102.928870292887</c:v>
                </c:pt>
                <c:pt idx="403">
                  <c:v>103.268828451882</c:v>
                </c:pt>
                <c:pt idx="404">
                  <c:v>100.287656903765</c:v>
                </c:pt>
                <c:pt idx="405">
                  <c:v>101.15062761506201</c:v>
                </c:pt>
                <c:pt idx="406">
                  <c:v>108.708158995815</c:v>
                </c:pt>
                <c:pt idx="407">
                  <c:v>104.262552301255</c:v>
                </c:pt>
                <c:pt idx="408">
                  <c:v>105.517782426778</c:v>
                </c:pt>
                <c:pt idx="409">
                  <c:v>109.754184100418</c:v>
                </c:pt>
                <c:pt idx="410">
                  <c:v>108.028242677824</c:v>
                </c:pt>
                <c:pt idx="411">
                  <c:v>111.767782426778</c:v>
                </c:pt>
                <c:pt idx="412">
                  <c:v>113.179916317991</c:v>
                </c:pt>
                <c:pt idx="413">
                  <c:v>114.408995815899</c:v>
                </c:pt>
                <c:pt idx="414">
                  <c:v>118.697698744769</c:v>
                </c:pt>
                <c:pt idx="415">
                  <c:v>122.751046025104</c:v>
                </c:pt>
                <c:pt idx="416">
                  <c:v>126.176778242677</c:v>
                </c:pt>
                <c:pt idx="417">
                  <c:v>119.29916317991599</c:v>
                </c:pt>
                <c:pt idx="418">
                  <c:v>116.29184100418399</c:v>
                </c:pt>
                <c:pt idx="419">
                  <c:v>114.56589958158899</c:v>
                </c:pt>
                <c:pt idx="420">
                  <c:v>113.15376569037601</c:v>
                </c:pt>
                <c:pt idx="421">
                  <c:v>116.73640167364</c:v>
                </c:pt>
                <c:pt idx="422">
                  <c:v>114.095188284518</c:v>
                </c:pt>
                <c:pt idx="423">
                  <c:v>116.056746861924</c:v>
                </c:pt>
                <c:pt idx="424">
                  <c:v>115.40271966527099</c:v>
                </c:pt>
                <c:pt idx="425">
                  <c:v>119.63912133891201</c:v>
                </c:pt>
                <c:pt idx="426">
                  <c:v>108.106694560669</c:v>
                </c:pt>
                <c:pt idx="427">
                  <c:v>107.21757322175699</c:v>
                </c:pt>
                <c:pt idx="428">
                  <c:v>104.39330543933001</c:v>
                </c:pt>
                <c:pt idx="429">
                  <c:v>111.767782426778</c:v>
                </c:pt>
                <c:pt idx="430">
                  <c:v>108.289748953974</c:v>
                </c:pt>
                <c:pt idx="431">
                  <c:v>111.166317991631</c:v>
                </c:pt>
                <c:pt idx="432">
                  <c:v>108.78661087866099</c:v>
                </c:pt>
                <c:pt idx="433">
                  <c:v>112.003138075313</c:v>
                </c:pt>
                <c:pt idx="434">
                  <c:v>110.172594142259</c:v>
                </c:pt>
                <c:pt idx="435">
                  <c:v>107.792887029288</c:v>
                </c:pt>
                <c:pt idx="436">
                  <c:v>106.72071129707101</c:v>
                </c:pt>
                <c:pt idx="437">
                  <c:v>104.31485355648501</c:v>
                </c:pt>
                <c:pt idx="438">
                  <c:v>105.387029288702</c:v>
                </c:pt>
                <c:pt idx="439">
                  <c:v>104.733263598326</c:v>
                </c:pt>
                <c:pt idx="440">
                  <c:v>105.54393305439299</c:v>
                </c:pt>
                <c:pt idx="441">
                  <c:v>103.033472803347</c:v>
                </c:pt>
                <c:pt idx="442">
                  <c:v>105.491631799163</c:v>
                </c:pt>
                <c:pt idx="443">
                  <c:v>104.602510460251</c:v>
                </c:pt>
                <c:pt idx="444">
                  <c:v>104.3410041841</c:v>
                </c:pt>
                <c:pt idx="445">
                  <c:v>108.394351464435</c:v>
                </c:pt>
                <c:pt idx="446">
                  <c:v>112.60460251046</c:v>
                </c:pt>
                <c:pt idx="447">
                  <c:v>113.101464435146</c:v>
                </c:pt>
                <c:pt idx="448">
                  <c:v>115.32426778242601</c:v>
                </c:pt>
                <c:pt idx="449">
                  <c:v>115.193514644351</c:v>
                </c:pt>
                <c:pt idx="450">
                  <c:v>112.290794979079</c:v>
                </c:pt>
                <c:pt idx="451">
                  <c:v>107.21757322175699</c:v>
                </c:pt>
                <c:pt idx="452">
                  <c:v>109.100418410041</c:v>
                </c:pt>
                <c:pt idx="453">
                  <c:v>105.23012552301201</c:v>
                </c:pt>
                <c:pt idx="454">
                  <c:v>106.746861924686</c:v>
                </c:pt>
                <c:pt idx="455">
                  <c:v>110.48640167364</c:v>
                </c:pt>
                <c:pt idx="456">
                  <c:v>107.112970711297</c:v>
                </c:pt>
                <c:pt idx="457">
                  <c:v>108.995815899581</c:v>
                </c:pt>
                <c:pt idx="458">
                  <c:v>103.05962343096201</c:v>
                </c:pt>
                <c:pt idx="459">
                  <c:v>107.583682008368</c:v>
                </c:pt>
                <c:pt idx="460">
                  <c:v>105.41317991631701</c:v>
                </c:pt>
                <c:pt idx="461">
                  <c:v>104.99476987447601</c:v>
                </c:pt>
                <c:pt idx="462">
                  <c:v>105.256276150627</c:v>
                </c:pt>
                <c:pt idx="463">
                  <c:v>103.216527196652</c:v>
                </c:pt>
                <c:pt idx="464">
                  <c:v>101.359832635983</c:v>
                </c:pt>
                <c:pt idx="465">
                  <c:v>100.915271966527</c:v>
                </c:pt>
                <c:pt idx="466">
                  <c:v>101.098326359832</c:v>
                </c:pt>
                <c:pt idx="467">
                  <c:v>100.418410041841</c:v>
                </c:pt>
                <c:pt idx="468">
                  <c:v>99.607740585773996</c:v>
                </c:pt>
                <c:pt idx="469">
                  <c:v>100.444560669456</c:v>
                </c:pt>
                <c:pt idx="470">
                  <c:v>100.23535564853501</c:v>
                </c:pt>
                <c:pt idx="471">
                  <c:v>102.928870292887</c:v>
                </c:pt>
                <c:pt idx="472">
                  <c:v>104.524058577405</c:v>
                </c:pt>
                <c:pt idx="473">
                  <c:v>100.418410041841</c:v>
                </c:pt>
                <c:pt idx="474">
                  <c:v>98.352510460250997</c:v>
                </c:pt>
                <c:pt idx="475">
                  <c:v>97.855648535564796</c:v>
                </c:pt>
                <c:pt idx="476">
                  <c:v>96.652719665271903</c:v>
                </c:pt>
                <c:pt idx="477">
                  <c:v>96.966527196652706</c:v>
                </c:pt>
                <c:pt idx="478">
                  <c:v>94.403765690376503</c:v>
                </c:pt>
                <c:pt idx="479">
                  <c:v>93.697698744769795</c:v>
                </c:pt>
                <c:pt idx="480">
                  <c:v>93.410041841004102</c:v>
                </c:pt>
                <c:pt idx="481">
                  <c:v>91.004184100418399</c:v>
                </c:pt>
                <c:pt idx="482">
                  <c:v>91.527196652719596</c:v>
                </c:pt>
                <c:pt idx="483">
                  <c:v>90.664225941422501</c:v>
                </c:pt>
                <c:pt idx="484">
                  <c:v>93.017782426778197</c:v>
                </c:pt>
                <c:pt idx="485">
                  <c:v>129.39330543932999</c:v>
                </c:pt>
                <c:pt idx="486">
                  <c:v>113.023012552301</c:v>
                </c:pt>
                <c:pt idx="487">
                  <c:v>109.937238493723</c:v>
                </c:pt>
                <c:pt idx="488">
                  <c:v>105.674686192468</c:v>
                </c:pt>
                <c:pt idx="489">
                  <c:v>105.439330543933</c:v>
                </c:pt>
                <c:pt idx="490">
                  <c:v>104.3410041841</c:v>
                </c:pt>
                <c:pt idx="491">
                  <c:v>105.54393305439299</c:v>
                </c:pt>
                <c:pt idx="492">
                  <c:v>104.47175732217499</c:v>
                </c:pt>
                <c:pt idx="493">
                  <c:v>109.544979079497</c:v>
                </c:pt>
                <c:pt idx="494">
                  <c:v>113.284518828451</c:v>
                </c:pt>
                <c:pt idx="495">
                  <c:v>111.97698744769799</c:v>
                </c:pt>
                <c:pt idx="496">
                  <c:v>116.082635983263</c:v>
                </c:pt>
                <c:pt idx="497">
                  <c:v>112.63075313807499</c:v>
                </c:pt>
                <c:pt idx="498">
                  <c:v>113.362970711297</c:v>
                </c:pt>
                <c:pt idx="499">
                  <c:v>112.526150627615</c:v>
                </c:pt>
                <c:pt idx="500">
                  <c:v>119.456066945606</c:v>
                </c:pt>
                <c:pt idx="501">
                  <c:v>118.98535564853501</c:v>
                </c:pt>
                <c:pt idx="502">
                  <c:v>100.444560669456</c:v>
                </c:pt>
                <c:pt idx="503">
                  <c:v>104.968619246861</c:v>
                </c:pt>
                <c:pt idx="504">
                  <c:v>99.764644351464398</c:v>
                </c:pt>
                <c:pt idx="505">
                  <c:v>98.953974895397394</c:v>
                </c:pt>
                <c:pt idx="506">
                  <c:v>97.7510460251046</c:v>
                </c:pt>
                <c:pt idx="507">
                  <c:v>97.332635983263501</c:v>
                </c:pt>
                <c:pt idx="508">
                  <c:v>93.697698744769795</c:v>
                </c:pt>
                <c:pt idx="509">
                  <c:v>93.436192468619197</c:v>
                </c:pt>
                <c:pt idx="510">
                  <c:v>91.997907949790701</c:v>
                </c:pt>
                <c:pt idx="511">
                  <c:v>90.298117154811706</c:v>
                </c:pt>
                <c:pt idx="512">
                  <c:v>89.592050209204999</c:v>
                </c:pt>
                <c:pt idx="513">
                  <c:v>86.924686192468599</c:v>
                </c:pt>
                <c:pt idx="514">
                  <c:v>84.518828451882797</c:v>
                </c:pt>
                <c:pt idx="515">
                  <c:v>86.453974895397394</c:v>
                </c:pt>
                <c:pt idx="516">
                  <c:v>84.309623430962304</c:v>
                </c:pt>
                <c:pt idx="517">
                  <c:v>84.571129707112902</c:v>
                </c:pt>
                <c:pt idx="518">
                  <c:v>81.537656903765594</c:v>
                </c:pt>
                <c:pt idx="519">
                  <c:v>79.471757322175705</c:v>
                </c:pt>
                <c:pt idx="520">
                  <c:v>79.942468619246796</c:v>
                </c:pt>
                <c:pt idx="521">
                  <c:v>77.170502092050199</c:v>
                </c:pt>
                <c:pt idx="522">
                  <c:v>74.843096234309598</c:v>
                </c:pt>
                <c:pt idx="523">
                  <c:v>76.229079497907904</c:v>
                </c:pt>
                <c:pt idx="524">
                  <c:v>71.809623430962304</c:v>
                </c:pt>
                <c:pt idx="525">
                  <c:v>71.338912133891199</c:v>
                </c:pt>
                <c:pt idx="526">
                  <c:v>73.849372384937197</c:v>
                </c:pt>
                <c:pt idx="527">
                  <c:v>74.816945606694503</c:v>
                </c:pt>
                <c:pt idx="528">
                  <c:v>71.025104602510396</c:v>
                </c:pt>
                <c:pt idx="529">
                  <c:v>68.566945606694503</c:v>
                </c:pt>
                <c:pt idx="530">
                  <c:v>72.411087866108701</c:v>
                </c:pt>
                <c:pt idx="531">
                  <c:v>73.614016736401595</c:v>
                </c:pt>
                <c:pt idx="532">
                  <c:v>75</c:v>
                </c:pt>
                <c:pt idx="533">
                  <c:v>76.150627615062703</c:v>
                </c:pt>
                <c:pt idx="534">
                  <c:v>74.764644351464398</c:v>
                </c:pt>
                <c:pt idx="535">
                  <c:v>72.803347280334705</c:v>
                </c:pt>
                <c:pt idx="536">
                  <c:v>70.449790794978995</c:v>
                </c:pt>
                <c:pt idx="537">
                  <c:v>55.805439330543898</c:v>
                </c:pt>
                <c:pt idx="538">
                  <c:v>57.609832635983203</c:v>
                </c:pt>
                <c:pt idx="539">
                  <c:v>56.25</c:v>
                </c:pt>
                <c:pt idx="540">
                  <c:v>54.916317991631701</c:v>
                </c:pt>
                <c:pt idx="541">
                  <c:v>54.864016736401602</c:v>
                </c:pt>
                <c:pt idx="542">
                  <c:v>54.994769874476901</c:v>
                </c:pt>
                <c:pt idx="543">
                  <c:v>54.707112970711201</c:v>
                </c:pt>
                <c:pt idx="544">
                  <c:v>55.073221757322102</c:v>
                </c:pt>
                <c:pt idx="545">
                  <c:v>53.713389121338899</c:v>
                </c:pt>
                <c:pt idx="546">
                  <c:v>56.302301255230098</c:v>
                </c:pt>
                <c:pt idx="547">
                  <c:v>55.1255230125523</c:v>
                </c:pt>
                <c:pt idx="548">
                  <c:v>52.432008368200798</c:v>
                </c:pt>
                <c:pt idx="549">
                  <c:v>53.844142259414198</c:v>
                </c:pt>
                <c:pt idx="550">
                  <c:v>52.458158995815801</c:v>
                </c:pt>
                <c:pt idx="551">
                  <c:v>51.830543933054301</c:v>
                </c:pt>
                <c:pt idx="552">
                  <c:v>51.830543933054301</c:v>
                </c:pt>
                <c:pt idx="553">
                  <c:v>49.529288702928802</c:v>
                </c:pt>
                <c:pt idx="554">
                  <c:v>48.718619246861898</c:v>
                </c:pt>
                <c:pt idx="555">
                  <c:v>49.738493723849302</c:v>
                </c:pt>
                <c:pt idx="556">
                  <c:v>51.987447698744703</c:v>
                </c:pt>
                <c:pt idx="557">
                  <c:v>50.679916317991598</c:v>
                </c:pt>
                <c:pt idx="558">
                  <c:v>51.9612970711297</c:v>
                </c:pt>
                <c:pt idx="559">
                  <c:v>50.862970711297002</c:v>
                </c:pt>
                <c:pt idx="560">
                  <c:v>50.993723849372302</c:v>
                </c:pt>
                <c:pt idx="561">
                  <c:v>51.987447698744703</c:v>
                </c:pt>
                <c:pt idx="562">
                  <c:v>51.124476987447601</c:v>
                </c:pt>
                <c:pt idx="563">
                  <c:v>50.366108786610802</c:v>
                </c:pt>
                <c:pt idx="564">
                  <c:v>52.6673640167364</c:v>
                </c:pt>
                <c:pt idx="565">
                  <c:v>52.615062761506202</c:v>
                </c:pt>
                <c:pt idx="566">
                  <c:v>50.732217573221703</c:v>
                </c:pt>
                <c:pt idx="567">
                  <c:v>56.093096234309598</c:v>
                </c:pt>
                <c:pt idx="568">
                  <c:v>54.471757322175698</c:v>
                </c:pt>
                <c:pt idx="569">
                  <c:v>67.076359832635902</c:v>
                </c:pt>
                <c:pt idx="570">
                  <c:v>66.684100418409997</c:v>
                </c:pt>
                <c:pt idx="571">
                  <c:v>67.547071129707106</c:v>
                </c:pt>
                <c:pt idx="572">
                  <c:v>67.337866108786599</c:v>
                </c:pt>
                <c:pt idx="573">
                  <c:v>66.004184100418399</c:v>
                </c:pt>
                <c:pt idx="574">
                  <c:v>65.794979079497907</c:v>
                </c:pt>
                <c:pt idx="575">
                  <c:v>63.676778242677798</c:v>
                </c:pt>
                <c:pt idx="576">
                  <c:v>65.219665271966505</c:v>
                </c:pt>
                <c:pt idx="577">
                  <c:v>63.859832635983203</c:v>
                </c:pt>
                <c:pt idx="578">
                  <c:v>66.344142259414198</c:v>
                </c:pt>
                <c:pt idx="579">
                  <c:v>67.573221757322102</c:v>
                </c:pt>
                <c:pt idx="580">
                  <c:v>67.207112970711194</c:v>
                </c:pt>
                <c:pt idx="581">
                  <c:v>66.553347280334705</c:v>
                </c:pt>
                <c:pt idx="582">
                  <c:v>67.599372384937197</c:v>
                </c:pt>
                <c:pt idx="583">
                  <c:v>65.115062761506195</c:v>
                </c:pt>
                <c:pt idx="584">
                  <c:v>65.899581589958103</c:v>
                </c:pt>
                <c:pt idx="585">
                  <c:v>64.905857740585702</c:v>
                </c:pt>
                <c:pt idx="586">
                  <c:v>64.958158995815793</c:v>
                </c:pt>
                <c:pt idx="587">
                  <c:v>67.808577405857704</c:v>
                </c:pt>
                <c:pt idx="588">
                  <c:v>66.9194560669456</c:v>
                </c:pt>
                <c:pt idx="589">
                  <c:v>66.579497907949701</c:v>
                </c:pt>
                <c:pt idx="590">
                  <c:v>67.207112970711194</c:v>
                </c:pt>
                <c:pt idx="591">
                  <c:v>67.913179916317901</c:v>
                </c:pt>
                <c:pt idx="592">
                  <c:v>68.148535564853503</c:v>
                </c:pt>
                <c:pt idx="593">
                  <c:v>67.8347280334728</c:v>
                </c:pt>
                <c:pt idx="594">
                  <c:v>67.965481171548106</c:v>
                </c:pt>
                <c:pt idx="595">
                  <c:v>74.450836820083595</c:v>
                </c:pt>
                <c:pt idx="596">
                  <c:v>74.110878661087796</c:v>
                </c:pt>
                <c:pt idx="597">
                  <c:v>68.959205020920507</c:v>
                </c:pt>
                <c:pt idx="598">
                  <c:v>68.357740585773996</c:v>
                </c:pt>
                <c:pt idx="599">
                  <c:v>68.462343096234306</c:v>
                </c:pt>
                <c:pt idx="600">
                  <c:v>66.108786610878596</c:v>
                </c:pt>
                <c:pt idx="601">
                  <c:v>68.122384937238394</c:v>
                </c:pt>
                <c:pt idx="602">
                  <c:v>70.266736401673597</c:v>
                </c:pt>
                <c:pt idx="603">
                  <c:v>70.371338912133794</c:v>
                </c:pt>
                <c:pt idx="604">
                  <c:v>69.691422594142196</c:v>
                </c:pt>
                <c:pt idx="605">
                  <c:v>69.063807531380704</c:v>
                </c:pt>
                <c:pt idx="606">
                  <c:v>69.952928870292794</c:v>
                </c:pt>
                <c:pt idx="607">
                  <c:v>73.352510460250997</c:v>
                </c:pt>
                <c:pt idx="608">
                  <c:v>71.966527196652706</c:v>
                </c:pt>
                <c:pt idx="609">
                  <c:v>71.992677824267702</c:v>
                </c:pt>
                <c:pt idx="610">
                  <c:v>73.064853556485303</c:v>
                </c:pt>
                <c:pt idx="611">
                  <c:v>73.143305439330504</c:v>
                </c:pt>
                <c:pt idx="612">
                  <c:v>73.091004184100399</c:v>
                </c:pt>
                <c:pt idx="613">
                  <c:v>63.885983263598298</c:v>
                </c:pt>
                <c:pt idx="614">
                  <c:v>67.390167364016705</c:v>
                </c:pt>
                <c:pt idx="615">
                  <c:v>67.180962343096198</c:v>
                </c:pt>
                <c:pt idx="616">
                  <c:v>68.148535564853503</c:v>
                </c:pt>
                <c:pt idx="617">
                  <c:v>70.868200836819994</c:v>
                </c:pt>
                <c:pt idx="618">
                  <c:v>73.587866108786599</c:v>
                </c:pt>
                <c:pt idx="619">
                  <c:v>75.052301255230105</c:v>
                </c:pt>
                <c:pt idx="620">
                  <c:v>76.7520920502092</c:v>
                </c:pt>
                <c:pt idx="621">
                  <c:v>82.452928870292794</c:v>
                </c:pt>
                <c:pt idx="622">
                  <c:v>92.887029288702905</c:v>
                </c:pt>
                <c:pt idx="623">
                  <c:v>99.764644351464398</c:v>
                </c:pt>
                <c:pt idx="624">
                  <c:v>89.147489539748904</c:v>
                </c:pt>
                <c:pt idx="625">
                  <c:v>83.655857740585702</c:v>
                </c:pt>
                <c:pt idx="626">
                  <c:v>80.230125523012504</c:v>
                </c:pt>
                <c:pt idx="627">
                  <c:v>86.375523012552307</c:v>
                </c:pt>
                <c:pt idx="628">
                  <c:v>93.985355648535503</c:v>
                </c:pt>
                <c:pt idx="629">
                  <c:v>87.343096234309598</c:v>
                </c:pt>
                <c:pt idx="630">
                  <c:v>94.351464435146397</c:v>
                </c:pt>
                <c:pt idx="631">
                  <c:v>93.776150627614996</c:v>
                </c:pt>
                <c:pt idx="632">
                  <c:v>90.193514644351396</c:v>
                </c:pt>
                <c:pt idx="633">
                  <c:v>92.233263598326303</c:v>
                </c:pt>
                <c:pt idx="634">
                  <c:v>88.336820083681999</c:v>
                </c:pt>
                <c:pt idx="635">
                  <c:v>90.271966527196597</c:v>
                </c:pt>
                <c:pt idx="636">
                  <c:v>88.598326359832598</c:v>
                </c:pt>
                <c:pt idx="637">
                  <c:v>88.179916317991598</c:v>
                </c:pt>
                <c:pt idx="638">
                  <c:v>83.629707112970706</c:v>
                </c:pt>
                <c:pt idx="639">
                  <c:v>85.930962343096198</c:v>
                </c:pt>
                <c:pt idx="640">
                  <c:v>91.317991631799103</c:v>
                </c:pt>
                <c:pt idx="641">
                  <c:v>95.423640167363999</c:v>
                </c:pt>
                <c:pt idx="642">
                  <c:v>96.103556485355597</c:v>
                </c:pt>
                <c:pt idx="643">
                  <c:v>96.338912133891199</c:v>
                </c:pt>
                <c:pt idx="644">
                  <c:v>96.234309623430903</c:v>
                </c:pt>
                <c:pt idx="645">
                  <c:v>99.006276150627599</c:v>
                </c:pt>
                <c:pt idx="646">
                  <c:v>98.352510460250997</c:v>
                </c:pt>
                <c:pt idx="647">
                  <c:v>98.927824267782398</c:v>
                </c:pt>
                <c:pt idx="648">
                  <c:v>97.018828451882797</c:v>
                </c:pt>
                <c:pt idx="649">
                  <c:v>91.631799163179906</c:v>
                </c:pt>
                <c:pt idx="650">
                  <c:v>104.654811715481</c:v>
                </c:pt>
                <c:pt idx="651">
                  <c:v>99.372384937238394</c:v>
                </c:pt>
                <c:pt idx="652">
                  <c:v>90.245815899581501</c:v>
                </c:pt>
                <c:pt idx="653">
                  <c:v>92.756276150627599</c:v>
                </c:pt>
                <c:pt idx="654">
                  <c:v>97.620292887029194</c:v>
                </c:pt>
                <c:pt idx="655">
                  <c:v>98.143305439330504</c:v>
                </c:pt>
                <c:pt idx="656">
                  <c:v>102.928870292887</c:v>
                </c:pt>
                <c:pt idx="657">
                  <c:v>103.13807531380699</c:v>
                </c:pt>
                <c:pt idx="658">
                  <c:v>106.06694560669401</c:v>
                </c:pt>
                <c:pt idx="659">
                  <c:v>108.080543933054</c:v>
                </c:pt>
                <c:pt idx="660">
                  <c:v>107.21757322175699</c:v>
                </c:pt>
                <c:pt idx="661">
                  <c:v>112.107740585774</c:v>
                </c:pt>
                <c:pt idx="662">
                  <c:v>112.369246861924</c:v>
                </c:pt>
                <c:pt idx="663">
                  <c:v>109.937238493723</c:v>
                </c:pt>
                <c:pt idx="664">
                  <c:v>119.769874476987</c:v>
                </c:pt>
                <c:pt idx="665">
                  <c:v>106.90376569037601</c:v>
                </c:pt>
                <c:pt idx="666">
                  <c:v>107.191422594142</c:v>
                </c:pt>
                <c:pt idx="667">
                  <c:v>108.708158995815</c:v>
                </c:pt>
                <c:pt idx="668">
                  <c:v>110.251046025104</c:v>
                </c:pt>
                <c:pt idx="669">
                  <c:v>103.765690376569</c:v>
                </c:pt>
                <c:pt idx="670">
                  <c:v>103.24267782426701</c:v>
                </c:pt>
                <c:pt idx="671">
                  <c:v>98.038702928870194</c:v>
                </c:pt>
                <c:pt idx="672">
                  <c:v>106.877615062761</c:v>
                </c:pt>
                <c:pt idx="673">
                  <c:v>105.910041841004</c:v>
                </c:pt>
                <c:pt idx="674">
                  <c:v>109.544979079497</c:v>
                </c:pt>
                <c:pt idx="675">
                  <c:v>114.14748953974799</c:v>
                </c:pt>
                <c:pt idx="676">
                  <c:v>109.858786610878</c:v>
                </c:pt>
                <c:pt idx="677">
                  <c:v>105.517782426778</c:v>
                </c:pt>
                <c:pt idx="678">
                  <c:v>112.421548117154</c:v>
                </c:pt>
                <c:pt idx="679">
                  <c:v>104.733263598326</c:v>
                </c:pt>
                <c:pt idx="680">
                  <c:v>105.857740585774</c:v>
                </c:pt>
                <c:pt idx="681">
                  <c:v>109.126569037656</c:v>
                </c:pt>
                <c:pt idx="682">
                  <c:v>103.73953974895301</c:v>
                </c:pt>
                <c:pt idx="683">
                  <c:v>103.399581589958</c:v>
                </c:pt>
                <c:pt idx="684">
                  <c:v>100.993723849372</c:v>
                </c:pt>
                <c:pt idx="685">
                  <c:v>99.450836820083595</c:v>
                </c:pt>
                <c:pt idx="686">
                  <c:v>105.04707112970701</c:v>
                </c:pt>
                <c:pt idx="687">
                  <c:v>102.928870292887</c:v>
                </c:pt>
                <c:pt idx="688">
                  <c:v>100.81066945606599</c:v>
                </c:pt>
                <c:pt idx="689">
                  <c:v>99.215481171548106</c:v>
                </c:pt>
                <c:pt idx="690">
                  <c:v>95.057531380753105</c:v>
                </c:pt>
                <c:pt idx="691">
                  <c:v>91.605648535564796</c:v>
                </c:pt>
                <c:pt idx="692">
                  <c:v>89.356694560669396</c:v>
                </c:pt>
                <c:pt idx="693">
                  <c:v>90.847280334727998</c:v>
                </c:pt>
                <c:pt idx="694">
                  <c:v>93.122384937238394</c:v>
                </c:pt>
                <c:pt idx="695">
                  <c:v>91.344142259414198</c:v>
                </c:pt>
                <c:pt idx="696">
                  <c:v>90.951882845188194</c:v>
                </c:pt>
                <c:pt idx="697">
                  <c:v>89.775104602510396</c:v>
                </c:pt>
                <c:pt idx="698">
                  <c:v>94.011506276150598</c:v>
                </c:pt>
                <c:pt idx="699">
                  <c:v>91.657949790794902</c:v>
                </c:pt>
                <c:pt idx="700">
                  <c:v>93.854602510460197</c:v>
                </c:pt>
                <c:pt idx="701">
                  <c:v>94.142259414225904</c:v>
                </c:pt>
                <c:pt idx="702">
                  <c:v>91.082635983263501</c:v>
                </c:pt>
                <c:pt idx="703">
                  <c:v>89.670502092050199</c:v>
                </c:pt>
                <c:pt idx="704">
                  <c:v>78.451882845188194</c:v>
                </c:pt>
                <c:pt idx="705">
                  <c:v>78.844142259414198</c:v>
                </c:pt>
                <c:pt idx="706">
                  <c:v>76.229079497907904</c:v>
                </c:pt>
                <c:pt idx="707">
                  <c:v>80.439330543932996</c:v>
                </c:pt>
                <c:pt idx="708">
                  <c:v>79.4194560669456</c:v>
                </c:pt>
                <c:pt idx="709">
                  <c:v>75.078451882845101</c:v>
                </c:pt>
                <c:pt idx="710">
                  <c:v>80.596234309623398</c:v>
                </c:pt>
                <c:pt idx="711">
                  <c:v>79.131799163179906</c:v>
                </c:pt>
                <c:pt idx="712">
                  <c:v>79.524058577405796</c:v>
                </c:pt>
                <c:pt idx="713">
                  <c:v>83.812761506276104</c:v>
                </c:pt>
                <c:pt idx="714">
                  <c:v>84.388075313807505</c:v>
                </c:pt>
                <c:pt idx="715">
                  <c:v>83.865062761506195</c:v>
                </c:pt>
                <c:pt idx="716">
                  <c:v>84.544979079497907</c:v>
                </c:pt>
                <c:pt idx="717">
                  <c:v>83.682008368200798</c:v>
                </c:pt>
                <c:pt idx="718">
                  <c:v>86.323221757322102</c:v>
                </c:pt>
                <c:pt idx="719">
                  <c:v>83.760460251045998</c:v>
                </c:pt>
                <c:pt idx="720">
                  <c:v>83.106694560669396</c:v>
                </c:pt>
                <c:pt idx="721">
                  <c:v>83.943514644351396</c:v>
                </c:pt>
                <c:pt idx="722">
                  <c:v>84.597280334727998</c:v>
                </c:pt>
                <c:pt idx="723">
                  <c:v>85.538702928870194</c:v>
                </c:pt>
                <c:pt idx="724">
                  <c:v>84.388075313807505</c:v>
                </c:pt>
                <c:pt idx="725">
                  <c:v>85.643305439330504</c:v>
                </c:pt>
                <c:pt idx="726">
                  <c:v>86.140167364016705</c:v>
                </c:pt>
                <c:pt idx="727">
                  <c:v>85.538702928870194</c:v>
                </c:pt>
                <c:pt idx="728">
                  <c:v>84.754184100418399</c:v>
                </c:pt>
                <c:pt idx="729">
                  <c:v>88.807531380753105</c:v>
                </c:pt>
                <c:pt idx="730">
                  <c:v>89.539748953974794</c:v>
                </c:pt>
                <c:pt idx="731">
                  <c:v>87.238493723849302</c:v>
                </c:pt>
                <c:pt idx="732">
                  <c:v>85.2510460251046</c:v>
                </c:pt>
                <c:pt idx="733">
                  <c:v>85.486401673640103</c:v>
                </c:pt>
                <c:pt idx="734">
                  <c:v>87.133891213389106</c:v>
                </c:pt>
                <c:pt idx="735">
                  <c:v>88.075313807531302</c:v>
                </c:pt>
                <c:pt idx="736">
                  <c:v>86.741631799163102</c:v>
                </c:pt>
                <c:pt idx="737">
                  <c:v>85.224895397489504</c:v>
                </c:pt>
                <c:pt idx="738">
                  <c:v>79.393305439330504</c:v>
                </c:pt>
                <c:pt idx="739">
                  <c:v>77.641213389121305</c:v>
                </c:pt>
                <c:pt idx="740">
                  <c:v>79.733263598326303</c:v>
                </c:pt>
                <c:pt idx="741">
                  <c:v>79.942468619246796</c:v>
                </c:pt>
                <c:pt idx="742">
                  <c:v>76.307531380753105</c:v>
                </c:pt>
                <c:pt idx="743">
                  <c:v>81.720711297071105</c:v>
                </c:pt>
                <c:pt idx="744">
                  <c:v>80.883891213389106</c:v>
                </c:pt>
                <c:pt idx="745">
                  <c:v>66.736401673640103</c:v>
                </c:pt>
                <c:pt idx="746">
                  <c:v>65.847280334727998</c:v>
                </c:pt>
                <c:pt idx="747">
                  <c:v>65.402719665271903</c:v>
                </c:pt>
                <c:pt idx="748">
                  <c:v>63.990585774058502</c:v>
                </c:pt>
                <c:pt idx="749">
                  <c:v>61.427824267782398</c:v>
                </c:pt>
                <c:pt idx="750">
                  <c:v>60.695606694560603</c:v>
                </c:pt>
                <c:pt idx="751">
                  <c:v>60.224895397489497</c:v>
                </c:pt>
                <c:pt idx="752">
                  <c:v>66.736401673640103</c:v>
                </c:pt>
                <c:pt idx="753">
                  <c:v>62.290794979079401</c:v>
                </c:pt>
                <c:pt idx="754">
                  <c:v>65.794979079497907</c:v>
                </c:pt>
                <c:pt idx="755">
                  <c:v>70.371338912133794</c:v>
                </c:pt>
                <c:pt idx="756">
                  <c:v>69.011506276150598</c:v>
                </c:pt>
                <c:pt idx="757">
                  <c:v>63.023012552301203</c:v>
                </c:pt>
                <c:pt idx="758">
                  <c:v>63.990585774058502</c:v>
                </c:pt>
                <c:pt idx="759">
                  <c:v>64.932008368200798</c:v>
                </c:pt>
                <c:pt idx="760">
                  <c:v>64.565899581589903</c:v>
                </c:pt>
                <c:pt idx="761">
                  <c:v>59.884937238493698</c:v>
                </c:pt>
                <c:pt idx="762">
                  <c:v>60.747907949790701</c:v>
                </c:pt>
                <c:pt idx="763">
                  <c:v>58.943514644351403</c:v>
                </c:pt>
                <c:pt idx="764">
                  <c:v>56.903765690376503</c:v>
                </c:pt>
                <c:pt idx="765">
                  <c:v>52.510460251045998</c:v>
                </c:pt>
                <c:pt idx="766">
                  <c:v>61.532426778242602</c:v>
                </c:pt>
                <c:pt idx="767">
                  <c:v>55.517782426778197</c:v>
                </c:pt>
                <c:pt idx="768">
                  <c:v>56.328451882845101</c:v>
                </c:pt>
                <c:pt idx="769">
                  <c:v>52.379707112970699</c:v>
                </c:pt>
                <c:pt idx="770">
                  <c:v>49.215481171548099</c:v>
                </c:pt>
                <c:pt idx="771">
                  <c:v>48.614016736401602</c:v>
                </c:pt>
                <c:pt idx="772">
                  <c:v>52.850418410041797</c:v>
                </c:pt>
                <c:pt idx="773">
                  <c:v>49.869246861924601</c:v>
                </c:pt>
                <c:pt idx="774">
                  <c:v>49.712343096234299</c:v>
                </c:pt>
                <c:pt idx="775">
                  <c:v>49.921548117154799</c:v>
                </c:pt>
                <c:pt idx="776">
                  <c:v>50.784518828451802</c:v>
                </c:pt>
                <c:pt idx="777">
                  <c:v>50.967573221757299</c:v>
                </c:pt>
                <c:pt idx="778">
                  <c:v>55.674686192468599</c:v>
                </c:pt>
                <c:pt idx="779">
                  <c:v>54.890167364016698</c:v>
                </c:pt>
                <c:pt idx="780">
                  <c:v>52.641213389121297</c:v>
                </c:pt>
                <c:pt idx="781">
                  <c:v>54.890167364016698</c:v>
                </c:pt>
                <c:pt idx="782">
                  <c:v>55.857740585774003</c:v>
                </c:pt>
                <c:pt idx="783">
                  <c:v>54.2102510460251</c:v>
                </c:pt>
                <c:pt idx="784">
                  <c:v>52.484309623430903</c:v>
                </c:pt>
                <c:pt idx="785">
                  <c:v>58.472803347280298</c:v>
                </c:pt>
                <c:pt idx="786">
                  <c:v>55.413179916317901</c:v>
                </c:pt>
                <c:pt idx="787">
                  <c:v>57.165271966527101</c:v>
                </c:pt>
                <c:pt idx="788">
                  <c:v>58.865062761506202</c:v>
                </c:pt>
                <c:pt idx="789">
                  <c:v>60.172594142259399</c:v>
                </c:pt>
                <c:pt idx="790">
                  <c:v>59.257322175732199</c:v>
                </c:pt>
                <c:pt idx="791">
                  <c:v>58.472803347280298</c:v>
                </c:pt>
                <c:pt idx="792">
                  <c:v>54.864016736401602</c:v>
                </c:pt>
                <c:pt idx="793">
                  <c:v>65.559623430962304</c:v>
                </c:pt>
                <c:pt idx="794">
                  <c:v>63.415271966527101</c:v>
                </c:pt>
                <c:pt idx="795">
                  <c:v>63.258368200836799</c:v>
                </c:pt>
                <c:pt idx="796">
                  <c:v>64.278242677824196</c:v>
                </c:pt>
                <c:pt idx="797">
                  <c:v>66.527196652719596</c:v>
                </c:pt>
                <c:pt idx="798">
                  <c:v>72.934100418409997</c:v>
                </c:pt>
                <c:pt idx="799">
                  <c:v>65.847280334727998</c:v>
                </c:pt>
                <c:pt idx="800">
                  <c:v>60.904811715481102</c:v>
                </c:pt>
                <c:pt idx="801">
                  <c:v>61.114016736401602</c:v>
                </c:pt>
                <c:pt idx="802">
                  <c:v>63.1276150627615</c:v>
                </c:pt>
                <c:pt idx="803">
                  <c:v>60.120292887029201</c:v>
                </c:pt>
                <c:pt idx="804">
                  <c:v>58.682008368200798</c:v>
                </c:pt>
                <c:pt idx="805">
                  <c:v>61.898535564853503</c:v>
                </c:pt>
                <c:pt idx="806">
                  <c:v>65.951882845188194</c:v>
                </c:pt>
                <c:pt idx="807">
                  <c:v>62.160041841004102</c:v>
                </c:pt>
                <c:pt idx="808">
                  <c:v>66.945606694560595</c:v>
                </c:pt>
                <c:pt idx="809">
                  <c:v>65.350418410041797</c:v>
                </c:pt>
                <c:pt idx="810">
                  <c:v>71.652719665271903</c:v>
                </c:pt>
                <c:pt idx="811">
                  <c:v>66.291841004184107</c:v>
                </c:pt>
                <c:pt idx="812">
                  <c:v>62.526150627615003</c:v>
                </c:pt>
                <c:pt idx="813">
                  <c:v>62.996861924686101</c:v>
                </c:pt>
                <c:pt idx="814">
                  <c:v>65.768828451882797</c:v>
                </c:pt>
                <c:pt idx="815">
                  <c:v>64.958158995815793</c:v>
                </c:pt>
                <c:pt idx="816">
                  <c:v>67.390167364016705</c:v>
                </c:pt>
                <c:pt idx="817">
                  <c:v>67.102510460250997</c:v>
                </c:pt>
                <c:pt idx="818">
                  <c:v>66.684100418409997</c:v>
                </c:pt>
                <c:pt idx="819">
                  <c:v>67.520920502091997</c:v>
                </c:pt>
                <c:pt idx="820">
                  <c:v>71.992677824267702</c:v>
                </c:pt>
                <c:pt idx="821">
                  <c:v>69.325313807531302</c:v>
                </c:pt>
                <c:pt idx="822">
                  <c:v>69.246861924686101</c:v>
                </c:pt>
                <c:pt idx="823">
                  <c:v>68.122384937238394</c:v>
                </c:pt>
                <c:pt idx="824">
                  <c:v>69.822175732217502</c:v>
                </c:pt>
                <c:pt idx="825">
                  <c:v>69.508368200836799</c:v>
                </c:pt>
                <c:pt idx="826">
                  <c:v>69.456066945606594</c:v>
                </c:pt>
                <c:pt idx="827">
                  <c:v>66.474895397489504</c:v>
                </c:pt>
                <c:pt idx="828">
                  <c:v>67.8347280334728</c:v>
                </c:pt>
                <c:pt idx="829">
                  <c:v>68.828451882845101</c:v>
                </c:pt>
                <c:pt idx="830">
                  <c:v>67.939330543932996</c:v>
                </c:pt>
                <c:pt idx="831">
                  <c:v>68.436192468619197</c:v>
                </c:pt>
                <c:pt idx="832">
                  <c:v>69.351464435146397</c:v>
                </c:pt>
                <c:pt idx="833">
                  <c:v>70.789748953974794</c:v>
                </c:pt>
                <c:pt idx="834">
                  <c:v>71.8357740585774</c:v>
                </c:pt>
                <c:pt idx="835">
                  <c:v>70.763598326359798</c:v>
                </c:pt>
                <c:pt idx="836">
                  <c:v>71.443514644351396</c:v>
                </c:pt>
                <c:pt idx="837">
                  <c:v>72.934100418409997</c:v>
                </c:pt>
                <c:pt idx="838">
                  <c:v>73.195606694560595</c:v>
                </c:pt>
                <c:pt idx="839">
                  <c:v>72.672594142259399</c:v>
                </c:pt>
                <c:pt idx="840">
                  <c:v>71.992677824267702</c:v>
                </c:pt>
                <c:pt idx="841">
                  <c:v>73.535564853556394</c:v>
                </c:pt>
                <c:pt idx="842">
                  <c:v>73.797071129707106</c:v>
                </c:pt>
                <c:pt idx="843">
                  <c:v>73.457112970711194</c:v>
                </c:pt>
                <c:pt idx="844">
                  <c:v>73.195606694560595</c:v>
                </c:pt>
                <c:pt idx="845">
                  <c:v>73.718619246861905</c:v>
                </c:pt>
                <c:pt idx="846">
                  <c:v>73.980125523012504</c:v>
                </c:pt>
                <c:pt idx="847">
                  <c:v>75.549163179916306</c:v>
                </c:pt>
                <c:pt idx="848">
                  <c:v>71.521966527196597</c:v>
                </c:pt>
                <c:pt idx="849">
                  <c:v>73.221757322175705</c:v>
                </c:pt>
                <c:pt idx="850">
                  <c:v>73.483263598326303</c:v>
                </c:pt>
                <c:pt idx="851">
                  <c:v>76.176778242677798</c:v>
                </c:pt>
                <c:pt idx="852">
                  <c:v>75.313807531380704</c:v>
                </c:pt>
                <c:pt idx="853">
                  <c:v>74.660041841004102</c:v>
                </c:pt>
                <c:pt idx="854">
                  <c:v>77.745815899581501</c:v>
                </c:pt>
                <c:pt idx="855">
                  <c:v>75.156903765690302</c:v>
                </c:pt>
                <c:pt idx="856">
                  <c:v>71.626569037656907</c:v>
                </c:pt>
                <c:pt idx="857">
                  <c:v>69.403765690376503</c:v>
                </c:pt>
                <c:pt idx="858">
                  <c:v>68.933054393305397</c:v>
                </c:pt>
                <c:pt idx="859">
                  <c:v>67.730125523012504</c:v>
                </c:pt>
                <c:pt idx="860">
                  <c:v>66.553347280334705</c:v>
                </c:pt>
                <c:pt idx="861">
                  <c:v>67.520920502091997</c:v>
                </c:pt>
                <c:pt idx="862">
                  <c:v>71.234309623430903</c:v>
                </c:pt>
                <c:pt idx="863">
                  <c:v>70.292887029288707</c:v>
                </c:pt>
                <c:pt idx="864">
                  <c:v>72.960251046025107</c:v>
                </c:pt>
                <c:pt idx="865">
                  <c:v>71.705020920501994</c:v>
                </c:pt>
                <c:pt idx="866">
                  <c:v>69.011506276150598</c:v>
                </c:pt>
                <c:pt idx="867">
                  <c:v>65.507322175732199</c:v>
                </c:pt>
                <c:pt idx="868">
                  <c:v>64.958158995815793</c:v>
                </c:pt>
                <c:pt idx="869">
                  <c:v>67.625523012552307</c:v>
                </c:pt>
                <c:pt idx="870">
                  <c:v>71.652719665271903</c:v>
                </c:pt>
                <c:pt idx="871">
                  <c:v>71.757322175732199</c:v>
                </c:pt>
                <c:pt idx="872">
                  <c:v>73.195606694560595</c:v>
                </c:pt>
                <c:pt idx="873">
                  <c:v>76.908995815899502</c:v>
                </c:pt>
                <c:pt idx="874">
                  <c:v>80.648535564853503</c:v>
                </c:pt>
                <c:pt idx="875">
                  <c:v>91.5010460251046</c:v>
                </c:pt>
                <c:pt idx="876">
                  <c:v>87.212343096234306</c:v>
                </c:pt>
                <c:pt idx="877">
                  <c:v>89.801255230125506</c:v>
                </c:pt>
                <c:pt idx="878">
                  <c:v>91.030334728033395</c:v>
                </c:pt>
                <c:pt idx="879">
                  <c:v>87.395397489539704</c:v>
                </c:pt>
                <c:pt idx="880">
                  <c:v>84.754184100418399</c:v>
                </c:pt>
                <c:pt idx="881">
                  <c:v>86.453974895397394</c:v>
                </c:pt>
                <c:pt idx="882">
                  <c:v>86.637029288702905</c:v>
                </c:pt>
                <c:pt idx="883">
                  <c:v>84.152719665271903</c:v>
                </c:pt>
                <c:pt idx="884">
                  <c:v>87.186192468619197</c:v>
                </c:pt>
                <c:pt idx="885">
                  <c:v>88.127615062761507</c:v>
                </c:pt>
                <c:pt idx="886">
                  <c:v>84.152719665271903</c:v>
                </c:pt>
                <c:pt idx="887">
                  <c:v>81.825313807531302</c:v>
                </c:pt>
                <c:pt idx="888">
                  <c:v>81.25</c:v>
                </c:pt>
                <c:pt idx="889">
                  <c:v>81.799163179916306</c:v>
                </c:pt>
                <c:pt idx="890">
                  <c:v>82.400627615062703</c:v>
                </c:pt>
                <c:pt idx="891">
                  <c:v>84.466527196652706</c:v>
                </c:pt>
                <c:pt idx="892">
                  <c:v>84.832635983263501</c:v>
                </c:pt>
                <c:pt idx="893">
                  <c:v>84.728033472803304</c:v>
                </c:pt>
                <c:pt idx="894">
                  <c:v>84.257322175732199</c:v>
                </c:pt>
                <c:pt idx="895">
                  <c:v>83.577405857740501</c:v>
                </c:pt>
                <c:pt idx="896">
                  <c:v>82.243723849372302</c:v>
                </c:pt>
                <c:pt idx="897">
                  <c:v>82.426778242677798</c:v>
                </c:pt>
                <c:pt idx="898">
                  <c:v>80.177824267782398</c:v>
                </c:pt>
                <c:pt idx="899">
                  <c:v>80.073221757322102</c:v>
                </c:pt>
                <c:pt idx="900">
                  <c:v>80.779288702928795</c:v>
                </c:pt>
                <c:pt idx="901">
                  <c:v>81.093096234309598</c:v>
                </c:pt>
                <c:pt idx="902">
                  <c:v>79.550209205020906</c:v>
                </c:pt>
                <c:pt idx="903">
                  <c:v>80.230125523012504</c:v>
                </c:pt>
                <c:pt idx="904">
                  <c:v>82.034518828451795</c:v>
                </c:pt>
                <c:pt idx="905">
                  <c:v>79.680962343096198</c:v>
                </c:pt>
                <c:pt idx="906">
                  <c:v>79.105648535564796</c:v>
                </c:pt>
                <c:pt idx="907">
                  <c:v>80.020920502091997</c:v>
                </c:pt>
                <c:pt idx="908">
                  <c:v>82.897489539748904</c:v>
                </c:pt>
                <c:pt idx="909">
                  <c:v>85.041841004184107</c:v>
                </c:pt>
                <c:pt idx="910">
                  <c:v>85.826359832635902</c:v>
                </c:pt>
                <c:pt idx="911">
                  <c:v>87.0031380753138</c:v>
                </c:pt>
                <c:pt idx="912">
                  <c:v>87.081589958158901</c:v>
                </c:pt>
                <c:pt idx="913">
                  <c:v>88.912133891213301</c:v>
                </c:pt>
                <c:pt idx="914">
                  <c:v>89.095188284518798</c:v>
                </c:pt>
                <c:pt idx="915">
                  <c:v>89.304393305439305</c:v>
                </c:pt>
                <c:pt idx="916">
                  <c:v>92.154811715481102</c:v>
                </c:pt>
                <c:pt idx="917">
                  <c:v>89.722803347280305</c:v>
                </c:pt>
                <c:pt idx="918">
                  <c:v>89.199790794978995</c:v>
                </c:pt>
                <c:pt idx="919">
                  <c:v>89.016736401673597</c:v>
                </c:pt>
                <c:pt idx="920">
                  <c:v>90.010460251045998</c:v>
                </c:pt>
                <c:pt idx="921">
                  <c:v>91.5010460251046</c:v>
                </c:pt>
                <c:pt idx="922">
                  <c:v>93.462343096234306</c:v>
                </c:pt>
                <c:pt idx="923">
                  <c:v>92.364016736401595</c:v>
                </c:pt>
                <c:pt idx="924">
                  <c:v>92.102510460250997</c:v>
                </c:pt>
                <c:pt idx="925">
                  <c:v>95.240585774058502</c:v>
                </c:pt>
                <c:pt idx="926">
                  <c:v>95.319037656903703</c:v>
                </c:pt>
                <c:pt idx="927">
                  <c:v>95.763598326359798</c:v>
                </c:pt>
                <c:pt idx="928">
                  <c:v>96.731171548117103</c:v>
                </c:pt>
                <c:pt idx="929">
                  <c:v>95.763598326359798</c:v>
                </c:pt>
                <c:pt idx="930">
                  <c:v>93.854602510460197</c:v>
                </c:pt>
                <c:pt idx="931">
                  <c:v>94.063807531380704</c:v>
                </c:pt>
                <c:pt idx="932">
                  <c:v>91.004184100418399</c:v>
                </c:pt>
                <c:pt idx="933">
                  <c:v>94.011506276150598</c:v>
                </c:pt>
                <c:pt idx="934">
                  <c:v>95.711297071129707</c:v>
                </c:pt>
                <c:pt idx="935">
                  <c:v>94.011506276150598</c:v>
                </c:pt>
                <c:pt idx="936">
                  <c:v>95.135983263598305</c:v>
                </c:pt>
                <c:pt idx="937">
                  <c:v>96.365062761506195</c:v>
                </c:pt>
                <c:pt idx="938">
                  <c:v>79.079497907949701</c:v>
                </c:pt>
                <c:pt idx="939">
                  <c:v>78.974895397489504</c:v>
                </c:pt>
                <c:pt idx="940">
                  <c:v>75.366108786610795</c:v>
                </c:pt>
                <c:pt idx="941">
                  <c:v>78.504184100418399</c:v>
                </c:pt>
                <c:pt idx="942">
                  <c:v>78.634937238493706</c:v>
                </c:pt>
                <c:pt idx="943">
                  <c:v>76.542887029288707</c:v>
                </c:pt>
                <c:pt idx="944">
                  <c:v>77.902719665271903</c:v>
                </c:pt>
                <c:pt idx="945">
                  <c:v>77.562761506276104</c:v>
                </c:pt>
                <c:pt idx="946">
                  <c:v>78.451882845188194</c:v>
                </c:pt>
                <c:pt idx="947">
                  <c:v>77.798117154811706</c:v>
                </c:pt>
                <c:pt idx="948">
                  <c:v>77.484309623430903</c:v>
                </c:pt>
                <c:pt idx="949">
                  <c:v>77.6673640167364</c:v>
                </c:pt>
                <c:pt idx="950">
                  <c:v>78.451882845188194</c:v>
                </c:pt>
                <c:pt idx="951">
                  <c:v>81.825313807531302</c:v>
                </c:pt>
                <c:pt idx="952">
                  <c:v>82.897489539748904</c:v>
                </c:pt>
                <c:pt idx="953">
                  <c:v>83.420502092050199</c:v>
                </c:pt>
                <c:pt idx="954">
                  <c:v>82.112970711296995</c:v>
                </c:pt>
                <c:pt idx="955">
                  <c:v>82.792887029288707</c:v>
                </c:pt>
                <c:pt idx="956">
                  <c:v>84.597280334727998</c:v>
                </c:pt>
                <c:pt idx="957">
                  <c:v>85.381799163179906</c:v>
                </c:pt>
                <c:pt idx="958">
                  <c:v>82.269874476987397</c:v>
                </c:pt>
                <c:pt idx="959">
                  <c:v>79.968619246861905</c:v>
                </c:pt>
                <c:pt idx="960">
                  <c:v>83.9173640167364</c:v>
                </c:pt>
                <c:pt idx="961">
                  <c:v>85.277196652719596</c:v>
                </c:pt>
                <c:pt idx="962">
                  <c:v>83.420502092050199</c:v>
                </c:pt>
                <c:pt idx="963">
                  <c:v>81.511506276150598</c:v>
                </c:pt>
                <c:pt idx="964">
                  <c:v>82.871338912133794</c:v>
                </c:pt>
                <c:pt idx="965">
                  <c:v>83.577405857740501</c:v>
                </c:pt>
                <c:pt idx="966">
                  <c:v>82.635983263598305</c:v>
                </c:pt>
                <c:pt idx="967">
                  <c:v>81.485355648535503</c:v>
                </c:pt>
                <c:pt idx="968">
                  <c:v>79.916317991631701</c:v>
                </c:pt>
                <c:pt idx="969">
                  <c:v>81.459205020920507</c:v>
                </c:pt>
                <c:pt idx="970">
                  <c:v>83.603556485355597</c:v>
                </c:pt>
                <c:pt idx="971">
                  <c:v>82.426778242677798</c:v>
                </c:pt>
                <c:pt idx="972">
                  <c:v>82.5836820083682</c:v>
                </c:pt>
                <c:pt idx="973">
                  <c:v>82.557531380753105</c:v>
                </c:pt>
                <c:pt idx="974">
                  <c:v>83.577405857740501</c:v>
                </c:pt>
                <c:pt idx="975">
                  <c:v>83.943514644351396</c:v>
                </c:pt>
                <c:pt idx="976">
                  <c:v>82.871338912133794</c:v>
                </c:pt>
                <c:pt idx="977">
                  <c:v>84.571129707112902</c:v>
                </c:pt>
                <c:pt idx="978">
                  <c:v>85.355648535564796</c:v>
                </c:pt>
                <c:pt idx="979">
                  <c:v>85.2510460251046</c:v>
                </c:pt>
                <c:pt idx="980">
                  <c:v>84.466527196652706</c:v>
                </c:pt>
                <c:pt idx="981">
                  <c:v>84.257322175732199</c:v>
                </c:pt>
                <c:pt idx="982">
                  <c:v>83.420502092050199</c:v>
                </c:pt>
                <c:pt idx="983">
                  <c:v>84.858786610878596</c:v>
                </c:pt>
                <c:pt idx="984">
                  <c:v>83.551255230125506</c:v>
                </c:pt>
                <c:pt idx="985">
                  <c:v>82.426778242677798</c:v>
                </c:pt>
                <c:pt idx="986">
                  <c:v>83.577405857740501</c:v>
                </c:pt>
                <c:pt idx="987">
                  <c:v>82.740585774058502</c:v>
                </c:pt>
                <c:pt idx="988">
                  <c:v>82.296025104602506</c:v>
                </c:pt>
                <c:pt idx="989">
                  <c:v>83.237447698744703</c:v>
                </c:pt>
                <c:pt idx="990">
                  <c:v>83.0020920502092</c:v>
                </c:pt>
                <c:pt idx="991">
                  <c:v>83.9173640167364</c:v>
                </c:pt>
                <c:pt idx="992">
                  <c:v>81.406903765690302</c:v>
                </c:pt>
                <c:pt idx="993">
                  <c:v>83.315899581589903</c:v>
                </c:pt>
                <c:pt idx="994">
                  <c:v>80.962343096234306</c:v>
                </c:pt>
                <c:pt idx="995">
                  <c:v>77.6673640167364</c:v>
                </c:pt>
                <c:pt idx="996">
                  <c:v>77.876569037656907</c:v>
                </c:pt>
                <c:pt idx="997">
                  <c:v>78.0857740585774</c:v>
                </c:pt>
                <c:pt idx="998">
                  <c:v>77.144351464435104</c:v>
                </c:pt>
                <c:pt idx="999">
                  <c:v>77.928870292886998</c:v>
                </c:pt>
                <c:pt idx="1000">
                  <c:v>75.836820083681999</c:v>
                </c:pt>
                <c:pt idx="1001">
                  <c:v>74.320083682008303</c:v>
                </c:pt>
                <c:pt idx="1002">
                  <c:v>73.797071129707106</c:v>
                </c:pt>
                <c:pt idx="1003">
                  <c:v>74.581589958158901</c:v>
                </c:pt>
                <c:pt idx="1004">
                  <c:v>73.718619246861905</c:v>
                </c:pt>
                <c:pt idx="1005">
                  <c:v>70.266736401673597</c:v>
                </c:pt>
                <c:pt idx="1006">
                  <c:v>68.645397489539704</c:v>
                </c:pt>
                <c:pt idx="1007">
                  <c:v>68.174686192468599</c:v>
                </c:pt>
                <c:pt idx="1008">
                  <c:v>67.8347280334728</c:v>
                </c:pt>
                <c:pt idx="1009">
                  <c:v>64.435146443514597</c:v>
                </c:pt>
                <c:pt idx="1010">
                  <c:v>68.802301255230105</c:v>
                </c:pt>
                <c:pt idx="1011">
                  <c:v>71.914225941422501</c:v>
                </c:pt>
                <c:pt idx="1012">
                  <c:v>70.998953974895301</c:v>
                </c:pt>
                <c:pt idx="1013">
                  <c:v>74.895397489539704</c:v>
                </c:pt>
                <c:pt idx="1014">
                  <c:v>73.692468619246796</c:v>
                </c:pt>
                <c:pt idx="1015">
                  <c:v>73.927824267782398</c:v>
                </c:pt>
                <c:pt idx="1016">
                  <c:v>73.430962343096198</c:v>
                </c:pt>
                <c:pt idx="1017">
                  <c:v>73.378661087866107</c:v>
                </c:pt>
                <c:pt idx="1018">
                  <c:v>74.137029288702905</c:v>
                </c:pt>
                <c:pt idx="1019">
                  <c:v>73.797071129707106</c:v>
                </c:pt>
                <c:pt idx="1020">
                  <c:v>72.411087866108701</c:v>
                </c:pt>
                <c:pt idx="1021">
                  <c:v>72.698744769874395</c:v>
                </c:pt>
                <c:pt idx="1022">
                  <c:v>73.901673640167303</c:v>
                </c:pt>
                <c:pt idx="1023">
                  <c:v>76.542887029288707</c:v>
                </c:pt>
                <c:pt idx="1024">
                  <c:v>78.190376569037596</c:v>
                </c:pt>
                <c:pt idx="1025">
                  <c:v>80.203974895397394</c:v>
                </c:pt>
                <c:pt idx="1026">
                  <c:v>79.497907949790701</c:v>
                </c:pt>
                <c:pt idx="1027">
                  <c:v>81.145397489539704</c:v>
                </c:pt>
                <c:pt idx="1028">
                  <c:v>81.485355648535503</c:v>
                </c:pt>
                <c:pt idx="1029">
                  <c:v>82.269874476987397</c:v>
                </c:pt>
                <c:pt idx="1030">
                  <c:v>82.688284518828397</c:v>
                </c:pt>
                <c:pt idx="1031">
                  <c:v>83.0020920502092</c:v>
                </c:pt>
                <c:pt idx="1032">
                  <c:v>83.577405857740501</c:v>
                </c:pt>
                <c:pt idx="1033">
                  <c:v>83.420502092050199</c:v>
                </c:pt>
                <c:pt idx="1034">
                  <c:v>83.394351464435104</c:v>
                </c:pt>
                <c:pt idx="1035">
                  <c:v>83.969665271966505</c:v>
                </c:pt>
                <c:pt idx="1036">
                  <c:v>84.440376569037596</c:v>
                </c:pt>
                <c:pt idx="1037">
                  <c:v>84.492677824267702</c:v>
                </c:pt>
                <c:pt idx="1038">
                  <c:v>82.845188284518798</c:v>
                </c:pt>
                <c:pt idx="1039">
                  <c:v>81.589958158995799</c:v>
                </c:pt>
                <c:pt idx="1040">
                  <c:v>81.563807531380704</c:v>
                </c:pt>
                <c:pt idx="1041">
                  <c:v>81.511506276150598</c:v>
                </c:pt>
                <c:pt idx="1042">
                  <c:v>82.923640167363999</c:v>
                </c:pt>
                <c:pt idx="1043">
                  <c:v>82.139121338912105</c:v>
                </c:pt>
                <c:pt idx="1044">
                  <c:v>81.040794979079394</c:v>
                </c:pt>
                <c:pt idx="1045">
                  <c:v>83.682008368200798</c:v>
                </c:pt>
                <c:pt idx="1046">
                  <c:v>83.734309623430903</c:v>
                </c:pt>
                <c:pt idx="1047">
                  <c:v>82.714435146443506</c:v>
                </c:pt>
                <c:pt idx="1048">
                  <c:v>83.315899581589903</c:v>
                </c:pt>
                <c:pt idx="1049">
                  <c:v>83.655857740585702</c:v>
                </c:pt>
                <c:pt idx="1050">
                  <c:v>84.414225941422501</c:v>
                </c:pt>
                <c:pt idx="1051">
                  <c:v>84.3357740585774</c:v>
                </c:pt>
                <c:pt idx="1052">
                  <c:v>84.989539748953902</c:v>
                </c:pt>
                <c:pt idx="1053">
                  <c:v>85.381799163179906</c:v>
                </c:pt>
                <c:pt idx="1054">
                  <c:v>85.407949790794902</c:v>
                </c:pt>
                <c:pt idx="1055">
                  <c:v>84.989539748953902</c:v>
                </c:pt>
                <c:pt idx="1056">
                  <c:v>86.035564853556394</c:v>
                </c:pt>
                <c:pt idx="1057">
                  <c:v>86.820083682008303</c:v>
                </c:pt>
                <c:pt idx="1058">
                  <c:v>86.820083682008303</c:v>
                </c:pt>
                <c:pt idx="1059">
                  <c:v>90.794979079497907</c:v>
                </c:pt>
                <c:pt idx="1060">
                  <c:v>93.331589958158901</c:v>
                </c:pt>
                <c:pt idx="1061">
                  <c:v>92.756276150627599</c:v>
                </c:pt>
                <c:pt idx="1062">
                  <c:v>99.816945606694503</c:v>
                </c:pt>
                <c:pt idx="1063">
                  <c:v>98.326359832635902</c:v>
                </c:pt>
                <c:pt idx="1064">
                  <c:v>94.769874476987397</c:v>
                </c:pt>
                <c:pt idx="1065">
                  <c:v>100.65376569037601</c:v>
                </c:pt>
                <c:pt idx="1066">
                  <c:v>96.809623430962304</c:v>
                </c:pt>
                <c:pt idx="1067">
                  <c:v>95.240585774058502</c:v>
                </c:pt>
                <c:pt idx="1068">
                  <c:v>92.756276150627599</c:v>
                </c:pt>
                <c:pt idx="1069">
                  <c:v>91.187238493723797</c:v>
                </c:pt>
                <c:pt idx="1070">
                  <c:v>96.234309623430903</c:v>
                </c:pt>
                <c:pt idx="1071">
                  <c:v>96.574267782426702</c:v>
                </c:pt>
                <c:pt idx="1072">
                  <c:v>100.627615062761</c:v>
                </c:pt>
                <c:pt idx="1073">
                  <c:v>100.444560669456</c:v>
                </c:pt>
                <c:pt idx="1074">
                  <c:v>100.81066945606599</c:v>
                </c:pt>
                <c:pt idx="1075">
                  <c:v>99.843096234309598</c:v>
                </c:pt>
                <c:pt idx="1076">
                  <c:v>101.961297071129</c:v>
                </c:pt>
                <c:pt idx="1077">
                  <c:v>98.117154811715395</c:v>
                </c:pt>
                <c:pt idx="1078">
                  <c:v>90.611924686192395</c:v>
                </c:pt>
                <c:pt idx="1079">
                  <c:v>92.599372384937197</c:v>
                </c:pt>
                <c:pt idx="1080">
                  <c:v>91.579497907949701</c:v>
                </c:pt>
                <c:pt idx="1081">
                  <c:v>92.050209205020906</c:v>
                </c:pt>
                <c:pt idx="1082">
                  <c:v>93.776150627614996</c:v>
                </c:pt>
                <c:pt idx="1083">
                  <c:v>99.241631799163102</c:v>
                </c:pt>
                <c:pt idx="1084">
                  <c:v>97.934100418409997</c:v>
                </c:pt>
                <c:pt idx="1085">
                  <c:v>93.096234309623398</c:v>
                </c:pt>
                <c:pt idx="1086">
                  <c:v>97.228033472803304</c:v>
                </c:pt>
                <c:pt idx="1087">
                  <c:v>99.110878661087796</c:v>
                </c:pt>
                <c:pt idx="1088">
                  <c:v>94.011506276150598</c:v>
                </c:pt>
                <c:pt idx="1089">
                  <c:v>91.265690376568998</c:v>
                </c:pt>
                <c:pt idx="1090">
                  <c:v>91.553347280334705</c:v>
                </c:pt>
                <c:pt idx="1091">
                  <c:v>91.971757322175705</c:v>
                </c:pt>
                <c:pt idx="1092">
                  <c:v>93.75</c:v>
                </c:pt>
                <c:pt idx="1093">
                  <c:v>94.429916317991598</c:v>
                </c:pt>
                <c:pt idx="1094">
                  <c:v>95.345188284518798</c:v>
                </c:pt>
                <c:pt idx="1095">
                  <c:v>97.907949790794902</c:v>
                </c:pt>
                <c:pt idx="1096">
                  <c:v>97.332635983263501</c:v>
                </c:pt>
                <c:pt idx="1097">
                  <c:v>95.031380753137995</c:v>
                </c:pt>
                <c:pt idx="1098">
                  <c:v>96.234309623430903</c:v>
                </c:pt>
                <c:pt idx="1099">
                  <c:v>93.880753138075306</c:v>
                </c:pt>
                <c:pt idx="1100">
                  <c:v>92.599372384937197</c:v>
                </c:pt>
                <c:pt idx="1101">
                  <c:v>91.631799163179906</c:v>
                </c:pt>
                <c:pt idx="1102">
                  <c:v>91.161087866108701</c:v>
                </c:pt>
                <c:pt idx="1103">
                  <c:v>95.998953974895301</c:v>
                </c:pt>
                <c:pt idx="1104">
                  <c:v>96.940376569037596</c:v>
                </c:pt>
                <c:pt idx="1105">
                  <c:v>95.815899581589903</c:v>
                </c:pt>
                <c:pt idx="1106">
                  <c:v>95.528242677824196</c:v>
                </c:pt>
                <c:pt idx="1107">
                  <c:v>97.698744769874395</c:v>
                </c:pt>
                <c:pt idx="1108">
                  <c:v>96.940376569037596</c:v>
                </c:pt>
                <c:pt idx="1109">
                  <c:v>97.672594142259399</c:v>
                </c:pt>
                <c:pt idx="1110">
                  <c:v>99.738493723849302</c:v>
                </c:pt>
                <c:pt idx="1111">
                  <c:v>102.771966527196</c:v>
                </c:pt>
                <c:pt idx="1112">
                  <c:v>103.97489539748901</c:v>
                </c:pt>
                <c:pt idx="1113">
                  <c:v>101.412133891213</c:v>
                </c:pt>
                <c:pt idx="1114">
                  <c:v>102.798117154811</c:v>
                </c:pt>
                <c:pt idx="1115">
                  <c:v>102.693514644351</c:v>
                </c:pt>
                <c:pt idx="1116">
                  <c:v>102.693514644351</c:v>
                </c:pt>
                <c:pt idx="1117">
                  <c:v>102.248953974895</c:v>
                </c:pt>
                <c:pt idx="1118">
                  <c:v>102.615062761506</c:v>
                </c:pt>
                <c:pt idx="1119">
                  <c:v>104.079497907949</c:v>
                </c:pt>
                <c:pt idx="1120">
                  <c:v>101.124476987447</c:v>
                </c:pt>
                <c:pt idx="1121">
                  <c:v>102.27510460251</c:v>
                </c:pt>
                <c:pt idx="1122">
                  <c:v>103.713389121338</c:v>
                </c:pt>
                <c:pt idx="1123">
                  <c:v>103.033472803347</c:v>
                </c:pt>
                <c:pt idx="1124">
                  <c:v>103.687238493723</c:v>
                </c:pt>
                <c:pt idx="1125">
                  <c:v>108.603556485355</c:v>
                </c:pt>
                <c:pt idx="1126">
                  <c:v>108.57740585774</c:v>
                </c:pt>
                <c:pt idx="1127">
                  <c:v>109.57112970711199</c:v>
                </c:pt>
                <c:pt idx="1128">
                  <c:v>106.38075313807499</c:v>
                </c:pt>
                <c:pt idx="1129">
                  <c:v>106.40690376569</c:v>
                </c:pt>
                <c:pt idx="1130">
                  <c:v>110.64330543933001</c:v>
                </c:pt>
                <c:pt idx="1131">
                  <c:v>114.592050209205</c:v>
                </c:pt>
                <c:pt idx="1132">
                  <c:v>115.350418410041</c:v>
                </c:pt>
                <c:pt idx="1133">
                  <c:v>117.024058577405</c:v>
                </c:pt>
                <c:pt idx="1134">
                  <c:v>114.435146443514</c:v>
                </c:pt>
                <c:pt idx="1135">
                  <c:v>114.042887029288</c:v>
                </c:pt>
                <c:pt idx="1136">
                  <c:v>113.023012552301</c:v>
                </c:pt>
                <c:pt idx="1137">
                  <c:v>112.13389121338901</c:v>
                </c:pt>
                <c:pt idx="1138">
                  <c:v>115.82112970711199</c:v>
                </c:pt>
                <c:pt idx="1139">
                  <c:v>112.944560669456</c:v>
                </c:pt>
                <c:pt idx="1140">
                  <c:v>116.23953974895301</c:v>
                </c:pt>
                <c:pt idx="1141">
                  <c:v>112.89225941422499</c:v>
                </c:pt>
                <c:pt idx="1142">
                  <c:v>108.31589958158899</c:v>
                </c:pt>
                <c:pt idx="1143">
                  <c:v>107.086820083682</c:v>
                </c:pt>
                <c:pt idx="1144">
                  <c:v>104.49790794979</c:v>
                </c:pt>
                <c:pt idx="1145">
                  <c:v>104.81171548117101</c:v>
                </c:pt>
                <c:pt idx="1146">
                  <c:v>104.39330543933001</c:v>
                </c:pt>
                <c:pt idx="1147">
                  <c:v>111.401673640167</c:v>
                </c:pt>
                <c:pt idx="1148">
                  <c:v>111.270920502092</c:v>
                </c:pt>
                <c:pt idx="1149">
                  <c:v>111.14016736401599</c:v>
                </c:pt>
                <c:pt idx="1150">
                  <c:v>112.447698744769</c:v>
                </c:pt>
                <c:pt idx="1151">
                  <c:v>112.447698744769</c:v>
                </c:pt>
                <c:pt idx="1152">
                  <c:v>114.539748953974</c:v>
                </c:pt>
                <c:pt idx="1153">
                  <c:v>110.43410041841</c:v>
                </c:pt>
                <c:pt idx="1154">
                  <c:v>109.57112970711199</c:v>
                </c:pt>
                <c:pt idx="1155">
                  <c:v>108.838912133891</c:v>
                </c:pt>
                <c:pt idx="1156">
                  <c:v>110.067991631799</c:v>
                </c:pt>
                <c:pt idx="1157">
                  <c:v>109.283472803347</c:v>
                </c:pt>
                <c:pt idx="1158">
                  <c:v>107.792887029288</c:v>
                </c:pt>
                <c:pt idx="1159">
                  <c:v>107.086820083682</c:v>
                </c:pt>
                <c:pt idx="1160">
                  <c:v>105.54393305439299</c:v>
                </c:pt>
                <c:pt idx="1161">
                  <c:v>107.55753138075301</c:v>
                </c:pt>
                <c:pt idx="1162">
                  <c:v>110.22489539748901</c:v>
                </c:pt>
                <c:pt idx="1163">
                  <c:v>110.120292887029</c:v>
                </c:pt>
                <c:pt idx="1164">
                  <c:v>108.78661087866099</c:v>
                </c:pt>
                <c:pt idx="1165">
                  <c:v>105.988493723849</c:v>
                </c:pt>
                <c:pt idx="1166">
                  <c:v>107.583682008368</c:v>
                </c:pt>
                <c:pt idx="1167">
                  <c:v>105.753138075313</c:v>
                </c:pt>
                <c:pt idx="1168">
                  <c:v>104.785564853556</c:v>
                </c:pt>
                <c:pt idx="1169">
                  <c:v>105.151673640167</c:v>
                </c:pt>
                <c:pt idx="1170">
                  <c:v>105.54393305439299</c:v>
                </c:pt>
                <c:pt idx="1171">
                  <c:v>105.12552301255199</c:v>
                </c:pt>
                <c:pt idx="1172">
                  <c:v>102.64121338912101</c:v>
                </c:pt>
                <c:pt idx="1173">
                  <c:v>106.093096234309</c:v>
                </c:pt>
                <c:pt idx="1174">
                  <c:v>102.876569037656</c:v>
                </c:pt>
                <c:pt idx="1175">
                  <c:v>105.387029288702</c:v>
                </c:pt>
                <c:pt idx="1176">
                  <c:v>106.38075313807499</c:v>
                </c:pt>
                <c:pt idx="1177">
                  <c:v>106.51150627615</c:v>
                </c:pt>
                <c:pt idx="1178">
                  <c:v>105.282426778242</c:v>
                </c:pt>
                <c:pt idx="1179">
                  <c:v>103.294979079497</c:v>
                </c:pt>
                <c:pt idx="1180">
                  <c:v>104.916317991631</c:v>
                </c:pt>
                <c:pt idx="1181">
                  <c:v>105.753138075313</c:v>
                </c:pt>
                <c:pt idx="1182">
                  <c:v>107.29602510460199</c:v>
                </c:pt>
                <c:pt idx="1183">
                  <c:v>105.96234309623399</c:v>
                </c:pt>
                <c:pt idx="1184">
                  <c:v>106.90376569037601</c:v>
                </c:pt>
                <c:pt idx="1185">
                  <c:v>105.439330543933</c:v>
                </c:pt>
                <c:pt idx="1186">
                  <c:v>106.276150627615</c:v>
                </c:pt>
                <c:pt idx="1187">
                  <c:v>106.14539748953899</c:v>
                </c:pt>
                <c:pt idx="1188">
                  <c:v>108.73430962342999</c:v>
                </c:pt>
                <c:pt idx="1189">
                  <c:v>117.860878661087</c:v>
                </c:pt>
                <c:pt idx="1190">
                  <c:v>117.180962343096</c:v>
                </c:pt>
                <c:pt idx="1191">
                  <c:v>114.853556485355</c:v>
                </c:pt>
                <c:pt idx="1192">
                  <c:v>115.062761506276</c:v>
                </c:pt>
                <c:pt idx="1193">
                  <c:v>115.010460251046</c:v>
                </c:pt>
                <c:pt idx="1194">
                  <c:v>116.004184100418</c:v>
                </c:pt>
                <c:pt idx="1195">
                  <c:v>117.12866108786601</c:v>
                </c:pt>
                <c:pt idx="1196">
                  <c:v>117.180962343096</c:v>
                </c:pt>
                <c:pt idx="1197">
                  <c:v>117.49476987447601</c:v>
                </c:pt>
                <c:pt idx="1198">
                  <c:v>117.180962343096</c:v>
                </c:pt>
                <c:pt idx="1199">
                  <c:v>115.899581589958</c:v>
                </c:pt>
                <c:pt idx="1200">
                  <c:v>114.82740585774</c:v>
                </c:pt>
                <c:pt idx="1201">
                  <c:v>114.513598326359</c:v>
                </c:pt>
                <c:pt idx="1202">
                  <c:v>113.676778242677</c:v>
                </c:pt>
                <c:pt idx="1203">
                  <c:v>114.77510460251</c:v>
                </c:pt>
                <c:pt idx="1204">
                  <c:v>113.938284518828</c:v>
                </c:pt>
                <c:pt idx="1205">
                  <c:v>115.611924686192</c:v>
                </c:pt>
                <c:pt idx="1206">
                  <c:v>116.448744769874</c:v>
                </c:pt>
                <c:pt idx="1207">
                  <c:v>116.605648535564</c:v>
                </c:pt>
                <c:pt idx="1208">
                  <c:v>115.507322175732</c:v>
                </c:pt>
                <c:pt idx="1209">
                  <c:v>113.990585774058</c:v>
                </c:pt>
                <c:pt idx="1210">
                  <c:v>112.89225941422499</c:v>
                </c:pt>
                <c:pt idx="1211">
                  <c:v>111.66317991631701</c:v>
                </c:pt>
                <c:pt idx="1212">
                  <c:v>110.14644351464401</c:v>
                </c:pt>
                <c:pt idx="1213">
                  <c:v>111.401673640167</c:v>
                </c:pt>
                <c:pt idx="1214">
                  <c:v>111.009414225941</c:v>
                </c:pt>
                <c:pt idx="1215">
                  <c:v>110.72175732217499</c:v>
                </c:pt>
                <c:pt idx="1216">
                  <c:v>113.755230125523</c:v>
                </c:pt>
                <c:pt idx="1217">
                  <c:v>115.507322175732</c:v>
                </c:pt>
                <c:pt idx="1218">
                  <c:v>114.82740585774</c:v>
                </c:pt>
                <c:pt idx="1219">
                  <c:v>115.55962343096201</c:v>
                </c:pt>
                <c:pt idx="1220">
                  <c:v>116.422594142259</c:v>
                </c:pt>
                <c:pt idx="1221">
                  <c:v>114.56589958158899</c:v>
                </c:pt>
                <c:pt idx="1222">
                  <c:v>114.67050209205</c:v>
                </c:pt>
                <c:pt idx="1223">
                  <c:v>114.958158995815</c:v>
                </c:pt>
                <c:pt idx="1224">
                  <c:v>115.40271966527099</c:v>
                </c:pt>
                <c:pt idx="1225">
                  <c:v>113.127615062761</c:v>
                </c:pt>
                <c:pt idx="1226">
                  <c:v>112.055439330543</c:v>
                </c:pt>
                <c:pt idx="1227">
                  <c:v>114.67050209205</c:v>
                </c:pt>
                <c:pt idx="1228">
                  <c:v>114.80125523012499</c:v>
                </c:pt>
                <c:pt idx="1229">
                  <c:v>111.71548117154801</c:v>
                </c:pt>
                <c:pt idx="1230">
                  <c:v>113.179916317991</c:v>
                </c:pt>
                <c:pt idx="1231">
                  <c:v>114.121338912133</c:v>
                </c:pt>
                <c:pt idx="1232">
                  <c:v>113.127615062761</c:v>
                </c:pt>
                <c:pt idx="1233">
                  <c:v>113.755230125523</c:v>
                </c:pt>
                <c:pt idx="1234">
                  <c:v>113.624476987447</c:v>
                </c:pt>
                <c:pt idx="1235">
                  <c:v>114.173640167364</c:v>
                </c:pt>
                <c:pt idx="1236">
                  <c:v>111.924686192468</c:v>
                </c:pt>
                <c:pt idx="1237">
                  <c:v>111.689330543933</c:v>
                </c:pt>
                <c:pt idx="1238">
                  <c:v>113.258368200836</c:v>
                </c:pt>
                <c:pt idx="1239">
                  <c:v>113.127615062761</c:v>
                </c:pt>
                <c:pt idx="1240">
                  <c:v>112.526150627615</c:v>
                </c:pt>
                <c:pt idx="1241">
                  <c:v>113.54602510460199</c:v>
                </c:pt>
                <c:pt idx="1242">
                  <c:v>112.21234309623399</c:v>
                </c:pt>
                <c:pt idx="1243">
                  <c:v>112.73535564853501</c:v>
                </c:pt>
                <c:pt idx="1244">
                  <c:v>112.97071129707101</c:v>
                </c:pt>
                <c:pt idx="1245">
                  <c:v>112.76150627615</c:v>
                </c:pt>
                <c:pt idx="1246">
                  <c:v>110.983263598326</c:v>
                </c:pt>
                <c:pt idx="1247">
                  <c:v>108.73430962342999</c:v>
                </c:pt>
                <c:pt idx="1248">
                  <c:v>106.38075313807499</c:v>
                </c:pt>
                <c:pt idx="1249">
                  <c:v>106.694560669456</c:v>
                </c:pt>
                <c:pt idx="1250">
                  <c:v>107.191422594142</c:v>
                </c:pt>
                <c:pt idx="1251">
                  <c:v>107.034518828451</c:v>
                </c:pt>
                <c:pt idx="1252">
                  <c:v>106.45920502092</c:v>
                </c:pt>
                <c:pt idx="1253">
                  <c:v>101.202928870292</c:v>
                </c:pt>
                <c:pt idx="1254">
                  <c:v>99.163179916317901</c:v>
                </c:pt>
                <c:pt idx="1255">
                  <c:v>101.88284518828399</c:v>
                </c:pt>
                <c:pt idx="1256">
                  <c:v>102.771966527196</c:v>
                </c:pt>
                <c:pt idx="1257">
                  <c:v>102.510460251046</c:v>
                </c:pt>
                <c:pt idx="1258">
                  <c:v>102.745815899581</c:v>
                </c:pt>
                <c:pt idx="1259">
                  <c:v>102.798117154811</c:v>
                </c:pt>
                <c:pt idx="1260">
                  <c:v>105.151673640167</c:v>
                </c:pt>
                <c:pt idx="1261">
                  <c:v>91.527196652719596</c:v>
                </c:pt>
                <c:pt idx="1262">
                  <c:v>89.435146443514597</c:v>
                </c:pt>
                <c:pt idx="1263">
                  <c:v>88.729079497907904</c:v>
                </c:pt>
                <c:pt idx="1264">
                  <c:v>87.866108786610795</c:v>
                </c:pt>
                <c:pt idx="1265">
                  <c:v>88.441422594142196</c:v>
                </c:pt>
                <c:pt idx="1266">
                  <c:v>89.644351464435104</c:v>
                </c:pt>
                <c:pt idx="1267">
                  <c:v>89.722803347280305</c:v>
                </c:pt>
                <c:pt idx="1268">
                  <c:v>89.644351464435104</c:v>
                </c:pt>
                <c:pt idx="1269">
                  <c:v>89.382845188284506</c:v>
                </c:pt>
                <c:pt idx="1270">
                  <c:v>88.153765690376503</c:v>
                </c:pt>
                <c:pt idx="1271">
                  <c:v>89.644351464435104</c:v>
                </c:pt>
                <c:pt idx="1272">
                  <c:v>92.442468619246796</c:v>
                </c:pt>
                <c:pt idx="1273">
                  <c:v>91.056485355648505</c:v>
                </c:pt>
                <c:pt idx="1274">
                  <c:v>89.095188284518798</c:v>
                </c:pt>
                <c:pt idx="1275">
                  <c:v>88.8336820083682</c:v>
                </c:pt>
                <c:pt idx="1276">
                  <c:v>88.912133891213301</c:v>
                </c:pt>
                <c:pt idx="1277">
                  <c:v>90.664225941422501</c:v>
                </c:pt>
                <c:pt idx="1278">
                  <c:v>88.389121338912105</c:v>
                </c:pt>
                <c:pt idx="1279">
                  <c:v>89.696652719665195</c:v>
                </c:pt>
                <c:pt idx="1280">
                  <c:v>89.356694560669396</c:v>
                </c:pt>
                <c:pt idx="1281">
                  <c:v>88.049163179916306</c:v>
                </c:pt>
                <c:pt idx="1282">
                  <c:v>87.212343096234306</c:v>
                </c:pt>
                <c:pt idx="1283">
                  <c:v>86.898535564853503</c:v>
                </c:pt>
                <c:pt idx="1284">
                  <c:v>87.630753138075306</c:v>
                </c:pt>
                <c:pt idx="1285">
                  <c:v>86.820083682008303</c:v>
                </c:pt>
                <c:pt idx="1286">
                  <c:v>87.5</c:v>
                </c:pt>
                <c:pt idx="1287">
                  <c:v>88.624476987447594</c:v>
                </c:pt>
                <c:pt idx="1288">
                  <c:v>88.389121338912105</c:v>
                </c:pt>
                <c:pt idx="1289">
                  <c:v>89.225941422594104</c:v>
                </c:pt>
                <c:pt idx="1290">
                  <c:v>89.069037656903703</c:v>
                </c:pt>
                <c:pt idx="1291">
                  <c:v>89.461297071129707</c:v>
                </c:pt>
                <c:pt idx="1292">
                  <c:v>89.2520920502092</c:v>
                </c:pt>
                <c:pt idx="1293">
                  <c:v>88.624476987447594</c:v>
                </c:pt>
                <c:pt idx="1294">
                  <c:v>89.2520920502092</c:v>
                </c:pt>
                <c:pt idx="1295">
                  <c:v>89.435146443514597</c:v>
                </c:pt>
                <c:pt idx="1296">
                  <c:v>90.245815899581501</c:v>
                </c:pt>
                <c:pt idx="1297">
                  <c:v>90.794979079497907</c:v>
                </c:pt>
                <c:pt idx="1298">
                  <c:v>89.435146443514597</c:v>
                </c:pt>
                <c:pt idx="1299">
                  <c:v>88.781380753137995</c:v>
                </c:pt>
                <c:pt idx="1300">
                  <c:v>89.225941422594104</c:v>
                </c:pt>
                <c:pt idx="1301">
                  <c:v>90.010460251045998</c:v>
                </c:pt>
                <c:pt idx="1302">
                  <c:v>89.565899581589903</c:v>
                </c:pt>
                <c:pt idx="1303">
                  <c:v>89.618200836819994</c:v>
                </c:pt>
                <c:pt idx="1304">
                  <c:v>89.722803347280305</c:v>
                </c:pt>
                <c:pt idx="1305">
                  <c:v>89.853556485355597</c:v>
                </c:pt>
                <c:pt idx="1306">
                  <c:v>89.748953974895301</c:v>
                </c:pt>
                <c:pt idx="1307">
                  <c:v>90.951882845188194</c:v>
                </c:pt>
                <c:pt idx="1308">
                  <c:v>89.722803347280305</c:v>
                </c:pt>
                <c:pt idx="1309">
                  <c:v>89.382845188284506</c:v>
                </c:pt>
                <c:pt idx="1310">
                  <c:v>90.324267782426702</c:v>
                </c:pt>
                <c:pt idx="1311">
                  <c:v>89.592050209204999</c:v>
                </c:pt>
                <c:pt idx="1312">
                  <c:v>91.108786610878596</c:v>
                </c:pt>
                <c:pt idx="1313">
                  <c:v>93.2531380753138</c:v>
                </c:pt>
                <c:pt idx="1314">
                  <c:v>94.926778242677798</c:v>
                </c:pt>
                <c:pt idx="1315">
                  <c:v>99.189330543932996</c:v>
                </c:pt>
                <c:pt idx="1316">
                  <c:v>97.541841004184107</c:v>
                </c:pt>
                <c:pt idx="1317">
                  <c:v>94.796025104602506</c:v>
                </c:pt>
                <c:pt idx="1318">
                  <c:v>94.246861924686101</c:v>
                </c:pt>
                <c:pt idx="1319">
                  <c:v>95.5020920502092</c:v>
                </c:pt>
                <c:pt idx="1320">
                  <c:v>95.292887029288707</c:v>
                </c:pt>
                <c:pt idx="1321">
                  <c:v>95.894351464435104</c:v>
                </c:pt>
                <c:pt idx="1322">
                  <c:v>98.614016736401595</c:v>
                </c:pt>
                <c:pt idx="1323">
                  <c:v>86.323221757322102</c:v>
                </c:pt>
                <c:pt idx="1324">
                  <c:v>81.956066945606594</c:v>
                </c:pt>
                <c:pt idx="1325">
                  <c:v>82.322175732217502</c:v>
                </c:pt>
                <c:pt idx="1326">
                  <c:v>73.352510460250997</c:v>
                </c:pt>
                <c:pt idx="1327">
                  <c:v>74.660041841004102</c:v>
                </c:pt>
                <c:pt idx="1328">
                  <c:v>75.627615062761507</c:v>
                </c:pt>
                <c:pt idx="1329">
                  <c:v>79.131799163179906</c:v>
                </c:pt>
                <c:pt idx="1330">
                  <c:v>78.373430962342994</c:v>
                </c:pt>
                <c:pt idx="1331">
                  <c:v>76.961297071129707</c:v>
                </c:pt>
                <c:pt idx="1332">
                  <c:v>78.0857740585774</c:v>
                </c:pt>
                <c:pt idx="1333">
                  <c:v>77.275104602510396</c:v>
                </c:pt>
                <c:pt idx="1334">
                  <c:v>77.118200836819994</c:v>
                </c:pt>
                <c:pt idx="1335">
                  <c:v>77.013598326359798</c:v>
                </c:pt>
                <c:pt idx="1336">
                  <c:v>76.882845188284506</c:v>
                </c:pt>
                <c:pt idx="1337">
                  <c:v>76.856694560669396</c:v>
                </c:pt>
                <c:pt idx="1338">
                  <c:v>74.529288702928795</c:v>
                </c:pt>
                <c:pt idx="1339">
                  <c:v>73.221757322175705</c:v>
                </c:pt>
                <c:pt idx="1340">
                  <c:v>72.855648535564796</c:v>
                </c:pt>
                <c:pt idx="1341">
                  <c:v>73.143305439330504</c:v>
                </c:pt>
                <c:pt idx="1342">
                  <c:v>72.646443514644304</c:v>
                </c:pt>
                <c:pt idx="1343">
                  <c:v>71.391213389121305</c:v>
                </c:pt>
                <c:pt idx="1344">
                  <c:v>71.182008368200798</c:v>
                </c:pt>
                <c:pt idx="1345">
                  <c:v>70.554393305439305</c:v>
                </c:pt>
                <c:pt idx="1346">
                  <c:v>70.711297071129707</c:v>
                </c:pt>
                <c:pt idx="1347">
                  <c:v>70.632845188284506</c:v>
                </c:pt>
                <c:pt idx="1348">
                  <c:v>70.5020920502092</c:v>
                </c:pt>
                <c:pt idx="1349">
                  <c:v>73.666317991631701</c:v>
                </c:pt>
                <c:pt idx="1350">
                  <c:v>73.953974895397394</c:v>
                </c:pt>
                <c:pt idx="1351">
                  <c:v>72.332635983263501</c:v>
                </c:pt>
                <c:pt idx="1352">
                  <c:v>73.535564853556394</c:v>
                </c:pt>
                <c:pt idx="1353">
                  <c:v>71.888075313807505</c:v>
                </c:pt>
                <c:pt idx="1354">
                  <c:v>73.770920502091997</c:v>
                </c:pt>
                <c:pt idx="1355">
                  <c:v>73.980125523012504</c:v>
                </c:pt>
                <c:pt idx="1356">
                  <c:v>74.581589958158901</c:v>
                </c:pt>
                <c:pt idx="1357">
                  <c:v>74.660041841004102</c:v>
                </c:pt>
                <c:pt idx="1358">
                  <c:v>75.810669456066904</c:v>
                </c:pt>
                <c:pt idx="1359">
                  <c:v>81.799163179916306</c:v>
                </c:pt>
                <c:pt idx="1360">
                  <c:v>87.709205020920507</c:v>
                </c:pt>
                <c:pt idx="1361">
                  <c:v>87.212343096234306</c:v>
                </c:pt>
                <c:pt idx="1362">
                  <c:v>85.486401673640103</c:v>
                </c:pt>
                <c:pt idx="1363">
                  <c:v>85.957112970711194</c:v>
                </c:pt>
                <c:pt idx="1364">
                  <c:v>82.662133891213301</c:v>
                </c:pt>
                <c:pt idx="1365">
                  <c:v>83.315899581589903</c:v>
                </c:pt>
                <c:pt idx="1366">
                  <c:v>81.276150627614996</c:v>
                </c:pt>
                <c:pt idx="1367">
                  <c:v>85.6694560669456</c:v>
                </c:pt>
                <c:pt idx="1368">
                  <c:v>82.792887029288707</c:v>
                </c:pt>
                <c:pt idx="1369">
                  <c:v>81.877615062761507</c:v>
                </c:pt>
                <c:pt idx="1370">
                  <c:v>81.354602510460197</c:v>
                </c:pt>
                <c:pt idx="1371">
                  <c:v>82.374476987447594</c:v>
                </c:pt>
                <c:pt idx="1372">
                  <c:v>82.217573221757306</c:v>
                </c:pt>
                <c:pt idx="1373">
                  <c:v>82.662133891213301</c:v>
                </c:pt>
                <c:pt idx="1374">
                  <c:v>81.773012552301196</c:v>
                </c:pt>
                <c:pt idx="1375">
                  <c:v>80.203974895397394</c:v>
                </c:pt>
                <c:pt idx="1376">
                  <c:v>83.054393305439305</c:v>
                </c:pt>
                <c:pt idx="1377">
                  <c:v>73.640167364016705</c:v>
                </c:pt>
                <c:pt idx="1378">
                  <c:v>73.980125523012504</c:v>
                </c:pt>
                <c:pt idx="1379">
                  <c:v>71.521966527196597</c:v>
                </c:pt>
                <c:pt idx="1380">
                  <c:v>73.718619246861905</c:v>
                </c:pt>
                <c:pt idx="1381">
                  <c:v>71.600418410041797</c:v>
                </c:pt>
                <c:pt idx="1382">
                  <c:v>73.247907949790701</c:v>
                </c:pt>
                <c:pt idx="1383">
                  <c:v>71.966527196652706</c:v>
                </c:pt>
                <c:pt idx="1384">
                  <c:v>72.986401673640103</c:v>
                </c:pt>
                <c:pt idx="1385">
                  <c:v>65.768828451882797</c:v>
                </c:pt>
                <c:pt idx="1386">
                  <c:v>69.952928870292794</c:v>
                </c:pt>
                <c:pt idx="1387">
                  <c:v>66.396443514644304</c:v>
                </c:pt>
                <c:pt idx="1388">
                  <c:v>69.717573221757306</c:v>
                </c:pt>
                <c:pt idx="1389">
                  <c:v>69.325313807531302</c:v>
                </c:pt>
                <c:pt idx="1390">
                  <c:v>70.685146443514597</c:v>
                </c:pt>
                <c:pt idx="1391">
                  <c:v>63.598326359832598</c:v>
                </c:pt>
                <c:pt idx="1392">
                  <c:v>66.082635983263501</c:v>
                </c:pt>
                <c:pt idx="1393">
                  <c:v>61.715481171548099</c:v>
                </c:pt>
                <c:pt idx="1394">
                  <c:v>61.715481171548099</c:v>
                </c:pt>
                <c:pt idx="1395">
                  <c:v>62.944560669456003</c:v>
                </c:pt>
                <c:pt idx="1396">
                  <c:v>66.605648535564796</c:v>
                </c:pt>
                <c:pt idx="1397">
                  <c:v>65.873430962342994</c:v>
                </c:pt>
                <c:pt idx="1398">
                  <c:v>65.036610878660994</c:v>
                </c:pt>
                <c:pt idx="1399">
                  <c:v>67.468619246861905</c:v>
                </c:pt>
                <c:pt idx="1400">
                  <c:v>68.331589958158901</c:v>
                </c:pt>
                <c:pt idx="1401">
                  <c:v>68.200836820083595</c:v>
                </c:pt>
                <c:pt idx="1402">
                  <c:v>67.311715481171504</c:v>
                </c:pt>
                <c:pt idx="1403">
                  <c:v>64.435146443514597</c:v>
                </c:pt>
                <c:pt idx="1404">
                  <c:v>65.951882845188194</c:v>
                </c:pt>
                <c:pt idx="1405">
                  <c:v>65.193514644351396</c:v>
                </c:pt>
                <c:pt idx="1406">
                  <c:v>68.305439330543905</c:v>
                </c:pt>
                <c:pt idx="1407">
                  <c:v>66.605648535564796</c:v>
                </c:pt>
                <c:pt idx="1408">
                  <c:v>67.939330543932996</c:v>
                </c:pt>
                <c:pt idx="1409">
                  <c:v>68.357740585773996</c:v>
                </c:pt>
                <c:pt idx="1410">
                  <c:v>69.377615062761507</c:v>
                </c:pt>
                <c:pt idx="1411">
                  <c:v>69.796025104602506</c:v>
                </c:pt>
                <c:pt idx="1412">
                  <c:v>71.312761506276104</c:v>
                </c:pt>
                <c:pt idx="1413">
                  <c:v>72.7510460251046</c:v>
                </c:pt>
                <c:pt idx="1414">
                  <c:v>71.286610878660994</c:v>
                </c:pt>
                <c:pt idx="1415">
                  <c:v>71.025104602510396</c:v>
                </c:pt>
                <c:pt idx="1416">
                  <c:v>69.691422594142196</c:v>
                </c:pt>
                <c:pt idx="1417">
                  <c:v>66.997907949790701</c:v>
                </c:pt>
                <c:pt idx="1418">
                  <c:v>67.703974895397394</c:v>
                </c:pt>
                <c:pt idx="1419">
                  <c:v>70.057531380753105</c:v>
                </c:pt>
                <c:pt idx="1420">
                  <c:v>73.483263598326303</c:v>
                </c:pt>
                <c:pt idx="1421">
                  <c:v>72.384937238493706</c:v>
                </c:pt>
                <c:pt idx="1422">
                  <c:v>73.404811715481102</c:v>
                </c:pt>
                <c:pt idx="1423">
                  <c:v>71.914225941422501</c:v>
                </c:pt>
                <c:pt idx="1424">
                  <c:v>68.226987447698704</c:v>
                </c:pt>
                <c:pt idx="1425">
                  <c:v>71.888075313807505</c:v>
                </c:pt>
                <c:pt idx="1426">
                  <c:v>73.300209205020906</c:v>
                </c:pt>
                <c:pt idx="1427">
                  <c:v>73.927824267782398</c:v>
                </c:pt>
                <c:pt idx="1428">
                  <c:v>72.332635983263501</c:v>
                </c:pt>
                <c:pt idx="1429">
                  <c:v>75.130753138075306</c:v>
                </c:pt>
                <c:pt idx="1430">
                  <c:v>75.209205020920507</c:v>
                </c:pt>
                <c:pt idx="1431">
                  <c:v>79.393305439330504</c:v>
                </c:pt>
                <c:pt idx="1432">
                  <c:v>79.157949790794902</c:v>
                </c:pt>
                <c:pt idx="1433">
                  <c:v>79.785564853556394</c:v>
                </c:pt>
                <c:pt idx="1434">
                  <c:v>76.725941422594104</c:v>
                </c:pt>
                <c:pt idx="1435">
                  <c:v>79.079497907949701</c:v>
                </c:pt>
                <c:pt idx="1436">
                  <c:v>78.242677824267702</c:v>
                </c:pt>
                <c:pt idx="1437">
                  <c:v>78.530334728033395</c:v>
                </c:pt>
                <c:pt idx="1438">
                  <c:v>80.465481171548106</c:v>
                </c:pt>
                <c:pt idx="1439">
                  <c:v>82.740585774058502</c:v>
                </c:pt>
                <c:pt idx="1440">
                  <c:v>81.929916317991598</c:v>
                </c:pt>
                <c:pt idx="1441">
                  <c:v>88.206066945606594</c:v>
                </c:pt>
                <c:pt idx="1442">
                  <c:v>88.624476987447594</c:v>
                </c:pt>
                <c:pt idx="1443">
                  <c:v>91.161087866108701</c:v>
                </c:pt>
                <c:pt idx="1444">
                  <c:v>90.481171548117103</c:v>
                </c:pt>
                <c:pt idx="1445">
                  <c:v>88.362970711296995</c:v>
                </c:pt>
                <c:pt idx="1446">
                  <c:v>89.461297071129707</c:v>
                </c:pt>
                <c:pt idx="1447">
                  <c:v>91.527196652719596</c:v>
                </c:pt>
                <c:pt idx="1448">
                  <c:v>91.5010460251046</c:v>
                </c:pt>
                <c:pt idx="1449">
                  <c:v>92.024058577405796</c:v>
                </c:pt>
                <c:pt idx="1450">
                  <c:v>93.2531380753138</c:v>
                </c:pt>
                <c:pt idx="1451">
                  <c:v>89.592050209204999</c:v>
                </c:pt>
                <c:pt idx="1452">
                  <c:v>88.258368200836799</c:v>
                </c:pt>
                <c:pt idx="1453">
                  <c:v>91.187238493723797</c:v>
                </c:pt>
                <c:pt idx="1454">
                  <c:v>89.487447698744703</c:v>
                </c:pt>
                <c:pt idx="1455">
                  <c:v>91.344142259414198</c:v>
                </c:pt>
                <c:pt idx="1456">
                  <c:v>90.481171548117103</c:v>
                </c:pt>
                <c:pt idx="1457">
                  <c:v>89.487447698744703</c:v>
                </c:pt>
                <c:pt idx="1458">
                  <c:v>89.748953974895301</c:v>
                </c:pt>
                <c:pt idx="1459">
                  <c:v>85.800209205020906</c:v>
                </c:pt>
                <c:pt idx="1460">
                  <c:v>84.309623430962304</c:v>
                </c:pt>
                <c:pt idx="1461">
                  <c:v>82.452928870292794</c:v>
                </c:pt>
                <c:pt idx="1462">
                  <c:v>81.171548117154799</c:v>
                </c:pt>
                <c:pt idx="1463">
                  <c:v>85.538702928870194</c:v>
                </c:pt>
                <c:pt idx="1464">
                  <c:v>85.303347280334705</c:v>
                </c:pt>
                <c:pt idx="1465">
                  <c:v>89.278242677824196</c:v>
                </c:pt>
                <c:pt idx="1466">
                  <c:v>85.591004184100399</c:v>
                </c:pt>
                <c:pt idx="1467">
                  <c:v>84.806485355648505</c:v>
                </c:pt>
                <c:pt idx="1468">
                  <c:v>85.329497907949701</c:v>
                </c:pt>
                <c:pt idx="1469">
                  <c:v>84.780334728033395</c:v>
                </c:pt>
                <c:pt idx="1470">
                  <c:v>85.198744769874395</c:v>
                </c:pt>
                <c:pt idx="1471">
                  <c:v>81.851464435146397</c:v>
                </c:pt>
                <c:pt idx="1472">
                  <c:v>82.348326359832598</c:v>
                </c:pt>
                <c:pt idx="1473">
                  <c:v>79.733263598326303</c:v>
                </c:pt>
                <c:pt idx="1474">
                  <c:v>78.216527196652706</c:v>
                </c:pt>
                <c:pt idx="1475">
                  <c:v>77.379707112970706</c:v>
                </c:pt>
                <c:pt idx="1476">
                  <c:v>80.073221757322102</c:v>
                </c:pt>
                <c:pt idx="1477">
                  <c:v>78.216527196652706</c:v>
                </c:pt>
                <c:pt idx="1478">
                  <c:v>77.118200836819994</c:v>
                </c:pt>
                <c:pt idx="1479">
                  <c:v>77.902719665271903</c:v>
                </c:pt>
                <c:pt idx="1480">
                  <c:v>79.079497907949701</c:v>
                </c:pt>
                <c:pt idx="1481">
                  <c:v>79.707112970711194</c:v>
                </c:pt>
                <c:pt idx="1482">
                  <c:v>79.471757322175705</c:v>
                </c:pt>
                <c:pt idx="1483">
                  <c:v>80.360878661087796</c:v>
                </c:pt>
                <c:pt idx="1484">
                  <c:v>79.4194560669456</c:v>
                </c:pt>
                <c:pt idx="1485">
                  <c:v>79.890167364016705</c:v>
                </c:pt>
                <c:pt idx="1486">
                  <c:v>79.4194560669456</c:v>
                </c:pt>
                <c:pt idx="1487">
                  <c:v>82.452928870292794</c:v>
                </c:pt>
                <c:pt idx="1488">
                  <c:v>82.479079497907904</c:v>
                </c:pt>
                <c:pt idx="1489">
                  <c:v>82.923640167363999</c:v>
                </c:pt>
                <c:pt idx="1490">
                  <c:v>81.511506276150598</c:v>
                </c:pt>
                <c:pt idx="1491">
                  <c:v>82.426778242677798</c:v>
                </c:pt>
                <c:pt idx="1492">
                  <c:v>82.034518828451795</c:v>
                </c:pt>
                <c:pt idx="1493">
                  <c:v>82.792887029288707</c:v>
                </c:pt>
                <c:pt idx="1494">
                  <c:v>83.0020920502092</c:v>
                </c:pt>
                <c:pt idx="1495">
                  <c:v>83.682008368200798</c:v>
                </c:pt>
                <c:pt idx="1496">
                  <c:v>85.407949790794902</c:v>
                </c:pt>
                <c:pt idx="1497">
                  <c:v>86.872384937238394</c:v>
                </c:pt>
                <c:pt idx="1498">
                  <c:v>87.081589958158901</c:v>
                </c:pt>
                <c:pt idx="1499">
                  <c:v>87.839958158995799</c:v>
                </c:pt>
                <c:pt idx="1500">
                  <c:v>87.029288702928795</c:v>
                </c:pt>
                <c:pt idx="1501">
                  <c:v>88.467573221757306</c:v>
                </c:pt>
                <c:pt idx="1502">
                  <c:v>89.016736401673597</c:v>
                </c:pt>
                <c:pt idx="1503">
                  <c:v>90.1673640167364</c:v>
                </c:pt>
                <c:pt idx="1504">
                  <c:v>91.265690376568998</c:v>
                </c:pt>
                <c:pt idx="1505">
                  <c:v>91.056485355648505</c:v>
                </c:pt>
                <c:pt idx="1506">
                  <c:v>90.951882845188194</c:v>
                </c:pt>
                <c:pt idx="1507">
                  <c:v>91.9194560669456</c:v>
                </c:pt>
                <c:pt idx="1508">
                  <c:v>93.488493723849302</c:v>
                </c:pt>
                <c:pt idx="1509">
                  <c:v>93.540794979079394</c:v>
                </c:pt>
                <c:pt idx="1510">
                  <c:v>94.063807531380704</c:v>
                </c:pt>
                <c:pt idx="1511">
                  <c:v>93.671548117154799</c:v>
                </c:pt>
                <c:pt idx="1512">
                  <c:v>96.757322175732199</c:v>
                </c:pt>
                <c:pt idx="1513">
                  <c:v>98.614016736401595</c:v>
                </c:pt>
                <c:pt idx="1514">
                  <c:v>97.881799163179906</c:v>
                </c:pt>
                <c:pt idx="1515">
                  <c:v>99.947698744769795</c:v>
                </c:pt>
                <c:pt idx="1516">
                  <c:v>97.437238493723797</c:v>
                </c:pt>
                <c:pt idx="1517">
                  <c:v>96.914225941422501</c:v>
                </c:pt>
                <c:pt idx="1518">
                  <c:v>99.869246861924594</c:v>
                </c:pt>
                <c:pt idx="1519">
                  <c:v>99.424686192468599</c:v>
                </c:pt>
                <c:pt idx="1520">
                  <c:v>99.869246861924594</c:v>
                </c:pt>
                <c:pt idx="1521">
                  <c:v>99.633891213389106</c:v>
                </c:pt>
                <c:pt idx="1522">
                  <c:v>100.496861924686</c:v>
                </c:pt>
                <c:pt idx="1523">
                  <c:v>100.523012552301</c:v>
                </c:pt>
                <c:pt idx="1524">
                  <c:v>100.15690376569</c:v>
                </c:pt>
                <c:pt idx="1525">
                  <c:v>99.346234309623398</c:v>
                </c:pt>
                <c:pt idx="1526">
                  <c:v>97.018828451882797</c:v>
                </c:pt>
                <c:pt idx="1527">
                  <c:v>97.123430962342994</c:v>
                </c:pt>
                <c:pt idx="1528">
                  <c:v>94.900627615062703</c:v>
                </c:pt>
                <c:pt idx="1529">
                  <c:v>97.044979079497907</c:v>
                </c:pt>
                <c:pt idx="1530">
                  <c:v>93.985355648535503</c:v>
                </c:pt>
                <c:pt idx="1531">
                  <c:v>92.390167364016705</c:v>
                </c:pt>
                <c:pt idx="1532">
                  <c:v>93.959205020920507</c:v>
                </c:pt>
                <c:pt idx="1533">
                  <c:v>98.561715481171504</c:v>
                </c:pt>
                <c:pt idx="1534">
                  <c:v>97.541841004184107</c:v>
                </c:pt>
                <c:pt idx="1535">
                  <c:v>99.947698744769795</c:v>
                </c:pt>
                <c:pt idx="1536">
                  <c:v>97.018828451882797</c:v>
                </c:pt>
                <c:pt idx="1537">
                  <c:v>95.711297071129707</c:v>
                </c:pt>
                <c:pt idx="1538">
                  <c:v>95.109832635983196</c:v>
                </c:pt>
                <c:pt idx="1539">
                  <c:v>96.155857740585702</c:v>
                </c:pt>
                <c:pt idx="1540">
                  <c:v>95.475941422594104</c:v>
                </c:pt>
                <c:pt idx="1541">
                  <c:v>95.658995815899502</c:v>
                </c:pt>
                <c:pt idx="1542">
                  <c:v>93.959205020920507</c:v>
                </c:pt>
                <c:pt idx="1543">
                  <c:v>96.260460251045998</c:v>
                </c:pt>
                <c:pt idx="1544">
                  <c:v>98.091004184100399</c:v>
                </c:pt>
                <c:pt idx="1545">
                  <c:v>96.8357740585774</c:v>
                </c:pt>
                <c:pt idx="1546">
                  <c:v>96.652719665271903</c:v>
                </c:pt>
                <c:pt idx="1547">
                  <c:v>97.934100418409997</c:v>
                </c:pt>
                <c:pt idx="1548">
                  <c:v>97.620292887029194</c:v>
                </c:pt>
                <c:pt idx="1549">
                  <c:v>99.607740585773996</c:v>
                </c:pt>
                <c:pt idx="1550">
                  <c:v>95.842050209204999</c:v>
                </c:pt>
                <c:pt idx="1551">
                  <c:v>95.815899581589903</c:v>
                </c:pt>
                <c:pt idx="1552">
                  <c:v>95.972803347280305</c:v>
                </c:pt>
                <c:pt idx="1553">
                  <c:v>94.717573221757306</c:v>
                </c:pt>
                <c:pt idx="1554">
                  <c:v>94.952928870292794</c:v>
                </c:pt>
                <c:pt idx="1555">
                  <c:v>94.848326359832598</c:v>
                </c:pt>
                <c:pt idx="1556">
                  <c:v>95.371338912133794</c:v>
                </c:pt>
                <c:pt idx="1557">
                  <c:v>94.142259414225904</c:v>
                </c:pt>
                <c:pt idx="1558">
                  <c:v>95.475941422594104</c:v>
                </c:pt>
                <c:pt idx="1559">
                  <c:v>98.953974895397394</c:v>
                </c:pt>
                <c:pt idx="1560">
                  <c:v>98.352510460250997</c:v>
                </c:pt>
                <c:pt idx="1561">
                  <c:v>96.234309623430903</c:v>
                </c:pt>
                <c:pt idx="1562">
                  <c:v>97.594142259414198</c:v>
                </c:pt>
                <c:pt idx="1563">
                  <c:v>96.025104602510396</c:v>
                </c:pt>
                <c:pt idx="1564">
                  <c:v>96.234309623430903</c:v>
                </c:pt>
                <c:pt idx="1565">
                  <c:v>107.21757322175699</c:v>
                </c:pt>
                <c:pt idx="1566">
                  <c:v>105.570083682008</c:v>
                </c:pt>
                <c:pt idx="1567">
                  <c:v>106.929916317991</c:v>
                </c:pt>
                <c:pt idx="1568">
                  <c:v>109.048117154811</c:v>
                </c:pt>
                <c:pt idx="1569">
                  <c:v>98.797071129707106</c:v>
                </c:pt>
                <c:pt idx="1570">
                  <c:v>98.614016736401595</c:v>
                </c:pt>
                <c:pt idx="1571">
                  <c:v>95.449790794978995</c:v>
                </c:pt>
                <c:pt idx="1572">
                  <c:v>97.149581589958103</c:v>
                </c:pt>
                <c:pt idx="1573">
                  <c:v>96.940376569037596</c:v>
                </c:pt>
                <c:pt idx="1574">
                  <c:v>97.358786610878596</c:v>
                </c:pt>
                <c:pt idx="1575">
                  <c:v>101.176778242677</c:v>
                </c:pt>
                <c:pt idx="1576">
                  <c:v>103.216527196652</c:v>
                </c:pt>
                <c:pt idx="1577">
                  <c:v>100.915271966527</c:v>
                </c:pt>
                <c:pt idx="1578">
                  <c:v>99.607740585773996</c:v>
                </c:pt>
                <c:pt idx="1579">
                  <c:v>98.692468619246796</c:v>
                </c:pt>
                <c:pt idx="1580">
                  <c:v>99.895397489539704</c:v>
                </c:pt>
                <c:pt idx="1581">
                  <c:v>100.26150627615</c:v>
                </c:pt>
                <c:pt idx="1582">
                  <c:v>101.542887029288</c:v>
                </c:pt>
                <c:pt idx="1583">
                  <c:v>104.15794979079401</c:v>
                </c:pt>
                <c:pt idx="1584">
                  <c:v>103.922594142259</c:v>
                </c:pt>
                <c:pt idx="1585">
                  <c:v>104.602510460251</c:v>
                </c:pt>
                <c:pt idx="1586">
                  <c:v>105.64853556485301</c:v>
                </c:pt>
                <c:pt idx="1587">
                  <c:v>104.367154811715</c:v>
                </c:pt>
                <c:pt idx="1588">
                  <c:v>105.203974895397</c:v>
                </c:pt>
                <c:pt idx="1589">
                  <c:v>105.857740585774</c:v>
                </c:pt>
                <c:pt idx="1590">
                  <c:v>105.64853556485301</c:v>
                </c:pt>
                <c:pt idx="1591">
                  <c:v>104.759414225941</c:v>
                </c:pt>
                <c:pt idx="1592">
                  <c:v>104.864016736401</c:v>
                </c:pt>
                <c:pt idx="1593">
                  <c:v>105.910041841004</c:v>
                </c:pt>
                <c:pt idx="1594">
                  <c:v>105.622384937238</c:v>
                </c:pt>
                <c:pt idx="1595">
                  <c:v>106.040794979079</c:v>
                </c:pt>
                <c:pt idx="1596">
                  <c:v>105.674686192468</c:v>
                </c:pt>
                <c:pt idx="1597">
                  <c:v>104.23640167364</c:v>
                </c:pt>
                <c:pt idx="1598">
                  <c:v>104.55020920502</c:v>
                </c:pt>
                <c:pt idx="1599">
                  <c:v>104.759414225941</c:v>
                </c:pt>
                <c:pt idx="1600">
                  <c:v>108.13284518828399</c:v>
                </c:pt>
                <c:pt idx="1601">
                  <c:v>106.851464435146</c:v>
                </c:pt>
                <c:pt idx="1602">
                  <c:v>104.524058577405</c:v>
                </c:pt>
                <c:pt idx="1603">
                  <c:v>104.968619246861</c:v>
                </c:pt>
                <c:pt idx="1604">
                  <c:v>105.04707112970701</c:v>
                </c:pt>
                <c:pt idx="1605">
                  <c:v>103.399581589958</c:v>
                </c:pt>
                <c:pt idx="1606">
                  <c:v>105.622384937238</c:v>
                </c:pt>
                <c:pt idx="1607">
                  <c:v>104.419456066945</c:v>
                </c:pt>
                <c:pt idx="1608">
                  <c:v>103.922594142259</c:v>
                </c:pt>
                <c:pt idx="1609">
                  <c:v>105.779288702928</c:v>
                </c:pt>
                <c:pt idx="1610">
                  <c:v>106.40690376569</c:v>
                </c:pt>
                <c:pt idx="1611">
                  <c:v>107.531380753138</c:v>
                </c:pt>
                <c:pt idx="1612">
                  <c:v>107.47907949790699</c:v>
                </c:pt>
                <c:pt idx="1613">
                  <c:v>107.975941422594</c:v>
                </c:pt>
                <c:pt idx="1614">
                  <c:v>107.034518828451</c:v>
                </c:pt>
                <c:pt idx="1615">
                  <c:v>107.21757322175699</c:v>
                </c:pt>
                <c:pt idx="1616">
                  <c:v>107.81903765690301</c:v>
                </c:pt>
                <c:pt idx="1617">
                  <c:v>102.876569037656</c:v>
                </c:pt>
                <c:pt idx="1618">
                  <c:v>104.759414225941</c:v>
                </c:pt>
                <c:pt idx="1619">
                  <c:v>104.602510460251</c:v>
                </c:pt>
                <c:pt idx="1620">
                  <c:v>107.191422594142</c:v>
                </c:pt>
                <c:pt idx="1621">
                  <c:v>105.073221757322</c:v>
                </c:pt>
                <c:pt idx="1622">
                  <c:v>104.968619246861</c:v>
                </c:pt>
                <c:pt idx="1623">
                  <c:v>105.622384937238</c:v>
                </c:pt>
                <c:pt idx="1624">
                  <c:v>106.093096234309</c:v>
                </c:pt>
                <c:pt idx="1625">
                  <c:v>105.439330543933</c:v>
                </c:pt>
                <c:pt idx="1626">
                  <c:v>104.131799163179</c:v>
                </c:pt>
                <c:pt idx="1627">
                  <c:v>105.282426778242</c:v>
                </c:pt>
                <c:pt idx="1628">
                  <c:v>109.754184100418</c:v>
                </c:pt>
                <c:pt idx="1629">
                  <c:v>114.853556485355</c:v>
                </c:pt>
                <c:pt idx="1630">
                  <c:v>117.677824267782</c:v>
                </c:pt>
                <c:pt idx="1631">
                  <c:v>117.677824267782</c:v>
                </c:pt>
                <c:pt idx="1632">
                  <c:v>117.62552301255199</c:v>
                </c:pt>
                <c:pt idx="1633">
                  <c:v>114.72280334728001</c:v>
                </c:pt>
                <c:pt idx="1634">
                  <c:v>117.49476987447601</c:v>
                </c:pt>
                <c:pt idx="1635">
                  <c:v>118.593096234309</c:v>
                </c:pt>
                <c:pt idx="1636">
                  <c:v>121.757322175732</c:v>
                </c:pt>
                <c:pt idx="1637">
                  <c:v>117.259414225941</c:v>
                </c:pt>
                <c:pt idx="1638">
                  <c:v>115.167364016736</c:v>
                </c:pt>
                <c:pt idx="1639">
                  <c:v>115.245815899581</c:v>
                </c:pt>
                <c:pt idx="1640">
                  <c:v>115.40271966527099</c:v>
                </c:pt>
                <c:pt idx="1641">
                  <c:v>115.32426778242601</c:v>
                </c:pt>
                <c:pt idx="1642">
                  <c:v>116.29184100418399</c:v>
                </c:pt>
                <c:pt idx="1643">
                  <c:v>116.94560669456</c:v>
                </c:pt>
                <c:pt idx="1644">
                  <c:v>117.96548117154801</c:v>
                </c:pt>
                <c:pt idx="1645">
                  <c:v>118.85460251046</c:v>
                </c:pt>
                <c:pt idx="1646">
                  <c:v>118.22698744769799</c:v>
                </c:pt>
                <c:pt idx="1647">
                  <c:v>117.31171548117101</c:v>
                </c:pt>
                <c:pt idx="1648">
                  <c:v>115.847280334728</c:v>
                </c:pt>
                <c:pt idx="1649">
                  <c:v>115.062761506276</c:v>
                </c:pt>
                <c:pt idx="1650">
                  <c:v>112.86610878661</c:v>
                </c:pt>
                <c:pt idx="1651">
                  <c:v>113.38912133891201</c:v>
                </c:pt>
                <c:pt idx="1652">
                  <c:v>116.8410041841</c:v>
                </c:pt>
                <c:pt idx="1653">
                  <c:v>117.91317991631701</c:v>
                </c:pt>
                <c:pt idx="1654">
                  <c:v>118.122384937238</c:v>
                </c:pt>
                <c:pt idx="1655">
                  <c:v>118.593096234309</c:v>
                </c:pt>
                <c:pt idx="1656">
                  <c:v>120.894351464435</c:v>
                </c:pt>
                <c:pt idx="1657">
                  <c:v>121.39121338912101</c:v>
                </c:pt>
                <c:pt idx="1658">
                  <c:v>121.99267782426701</c:v>
                </c:pt>
                <c:pt idx="1659">
                  <c:v>121.80962343096201</c:v>
                </c:pt>
                <c:pt idx="1660">
                  <c:v>122.175732217573</c:v>
                </c:pt>
                <c:pt idx="1661">
                  <c:v>122.829497907949</c:v>
                </c:pt>
                <c:pt idx="1662">
                  <c:v>122.829497907949</c:v>
                </c:pt>
                <c:pt idx="1663">
                  <c:v>123.012552301255</c:v>
                </c:pt>
                <c:pt idx="1664">
                  <c:v>120.292887029288</c:v>
                </c:pt>
                <c:pt idx="1665">
                  <c:v>124.16317991631701</c:v>
                </c:pt>
                <c:pt idx="1666">
                  <c:v>127.353556485355</c:v>
                </c:pt>
                <c:pt idx="1667">
                  <c:v>127.17050209205</c:v>
                </c:pt>
                <c:pt idx="1668">
                  <c:v>126.778242677824</c:v>
                </c:pt>
                <c:pt idx="1669">
                  <c:v>127.981171548117</c:v>
                </c:pt>
                <c:pt idx="1670">
                  <c:v>128.79184100418399</c:v>
                </c:pt>
                <c:pt idx="1671">
                  <c:v>122.93410041841</c:v>
                </c:pt>
                <c:pt idx="1672">
                  <c:v>117.54707112970701</c:v>
                </c:pt>
                <c:pt idx="1673">
                  <c:v>119.325313807531</c:v>
                </c:pt>
                <c:pt idx="1674">
                  <c:v>121.521966527196</c:v>
                </c:pt>
                <c:pt idx="1675">
                  <c:v>122.80334728033399</c:v>
                </c:pt>
                <c:pt idx="1676">
                  <c:v>125.679916317991</c:v>
                </c:pt>
                <c:pt idx="1677">
                  <c:v>124.320083682008</c:v>
                </c:pt>
                <c:pt idx="1678">
                  <c:v>125.601464435146</c:v>
                </c:pt>
                <c:pt idx="1679">
                  <c:v>125</c:v>
                </c:pt>
                <c:pt idx="1680">
                  <c:v>124.89539748953899</c:v>
                </c:pt>
                <c:pt idx="1681">
                  <c:v>122.07112970711199</c:v>
                </c:pt>
                <c:pt idx="1682">
                  <c:v>124.81694560669401</c:v>
                </c:pt>
                <c:pt idx="1683">
                  <c:v>125.10460251046</c:v>
                </c:pt>
                <c:pt idx="1684">
                  <c:v>123.927824267782</c:v>
                </c:pt>
                <c:pt idx="1685">
                  <c:v>123.587866108786</c:v>
                </c:pt>
                <c:pt idx="1686">
                  <c:v>125.784518828451</c:v>
                </c:pt>
                <c:pt idx="1687">
                  <c:v>125.627615062761</c:v>
                </c:pt>
                <c:pt idx="1688">
                  <c:v>125.73221757322101</c:v>
                </c:pt>
                <c:pt idx="1689">
                  <c:v>119.534518828451</c:v>
                </c:pt>
                <c:pt idx="1690">
                  <c:v>120.05753138075301</c:v>
                </c:pt>
                <c:pt idx="1691">
                  <c:v>122.829497907949</c:v>
                </c:pt>
                <c:pt idx="1692">
                  <c:v>122.044979079497</c:v>
                </c:pt>
                <c:pt idx="1693">
                  <c:v>115.271966527196</c:v>
                </c:pt>
                <c:pt idx="1694">
                  <c:v>115.716527196652</c:v>
                </c:pt>
                <c:pt idx="1695">
                  <c:v>112.81380753137999</c:v>
                </c:pt>
                <c:pt idx="1696">
                  <c:v>114.87970711297</c:v>
                </c:pt>
                <c:pt idx="1697">
                  <c:v>111.924686192468</c:v>
                </c:pt>
                <c:pt idx="1698">
                  <c:v>111.192468619246</c:v>
                </c:pt>
                <c:pt idx="1699">
                  <c:v>107.609832635983</c:v>
                </c:pt>
                <c:pt idx="1700">
                  <c:v>110.172594142259</c:v>
                </c:pt>
                <c:pt idx="1701">
                  <c:v>110.69560669456</c:v>
                </c:pt>
                <c:pt idx="1702">
                  <c:v>111.689330543933</c:v>
                </c:pt>
                <c:pt idx="1703">
                  <c:v>113.15376569037601</c:v>
                </c:pt>
                <c:pt idx="1704">
                  <c:v>113.206066945606</c:v>
                </c:pt>
                <c:pt idx="1705">
                  <c:v>114.330543933054</c:v>
                </c:pt>
                <c:pt idx="1706">
                  <c:v>114.513598326359</c:v>
                </c:pt>
                <c:pt idx="1707">
                  <c:v>116.422594142259</c:v>
                </c:pt>
                <c:pt idx="1708">
                  <c:v>114.958158995815</c:v>
                </c:pt>
                <c:pt idx="1709">
                  <c:v>114.61820083681999</c:v>
                </c:pt>
                <c:pt idx="1710">
                  <c:v>114.513598326359</c:v>
                </c:pt>
                <c:pt idx="1711">
                  <c:v>115.010460251046</c:v>
                </c:pt>
                <c:pt idx="1712">
                  <c:v>114.539748953974</c:v>
                </c:pt>
                <c:pt idx="1713">
                  <c:v>114.56589958158899</c:v>
                </c:pt>
                <c:pt idx="1714">
                  <c:v>114.042887029288</c:v>
                </c:pt>
                <c:pt idx="1715">
                  <c:v>107.662133891213</c:v>
                </c:pt>
                <c:pt idx="1716">
                  <c:v>107.94979079497899</c:v>
                </c:pt>
                <c:pt idx="1717">
                  <c:v>109.937238493723</c:v>
                </c:pt>
                <c:pt idx="1718">
                  <c:v>111.270920502092</c:v>
                </c:pt>
                <c:pt idx="1719">
                  <c:v>111.689330543933</c:v>
                </c:pt>
                <c:pt idx="1720">
                  <c:v>113.31066945606599</c:v>
                </c:pt>
                <c:pt idx="1721">
                  <c:v>114.330543933054</c:v>
                </c:pt>
                <c:pt idx="1722">
                  <c:v>113.15376569037601</c:v>
                </c:pt>
                <c:pt idx="1723">
                  <c:v>112.421548117154</c:v>
                </c:pt>
                <c:pt idx="1724">
                  <c:v>111.087866108786</c:v>
                </c:pt>
                <c:pt idx="1725">
                  <c:v>109.49267782426701</c:v>
                </c:pt>
                <c:pt idx="1726">
                  <c:v>100.47071129707101</c:v>
                </c:pt>
                <c:pt idx="1727">
                  <c:v>99.973849372384905</c:v>
                </c:pt>
                <c:pt idx="1728">
                  <c:v>102.11820083681999</c:v>
                </c:pt>
                <c:pt idx="1729">
                  <c:v>96.757322175732199</c:v>
                </c:pt>
                <c:pt idx="1730">
                  <c:v>92.808577405857704</c:v>
                </c:pt>
                <c:pt idx="1731">
                  <c:v>88.467573221757306</c:v>
                </c:pt>
                <c:pt idx="1732">
                  <c:v>84.963389121338906</c:v>
                </c:pt>
                <c:pt idx="1733">
                  <c:v>80.857740585773996</c:v>
                </c:pt>
                <c:pt idx="1734">
                  <c:v>81.668410041841</c:v>
                </c:pt>
                <c:pt idx="1735">
                  <c:v>82.635983263598305</c:v>
                </c:pt>
                <c:pt idx="1736">
                  <c:v>86.114016736401595</c:v>
                </c:pt>
                <c:pt idx="1737">
                  <c:v>85.983263598326303</c:v>
                </c:pt>
                <c:pt idx="1738">
                  <c:v>91.370292887029194</c:v>
                </c:pt>
                <c:pt idx="1739">
                  <c:v>93.383891213389106</c:v>
                </c:pt>
                <c:pt idx="1740">
                  <c:v>97.280334728033395</c:v>
                </c:pt>
                <c:pt idx="1741">
                  <c:v>98.064853556485303</c:v>
                </c:pt>
                <c:pt idx="1742">
                  <c:v>96.182008368200798</c:v>
                </c:pt>
                <c:pt idx="1743">
                  <c:v>92.337866108786599</c:v>
                </c:pt>
                <c:pt idx="1744">
                  <c:v>93.279288702928795</c:v>
                </c:pt>
                <c:pt idx="1745">
                  <c:v>94.325313807531302</c:v>
                </c:pt>
                <c:pt idx="1746">
                  <c:v>96.783472803347195</c:v>
                </c:pt>
                <c:pt idx="1747">
                  <c:v>97.044979079497907</c:v>
                </c:pt>
                <c:pt idx="1748">
                  <c:v>93.540794979079394</c:v>
                </c:pt>
                <c:pt idx="1749">
                  <c:v>95.0836820083682</c:v>
                </c:pt>
                <c:pt idx="1750">
                  <c:v>96.678870292886998</c:v>
                </c:pt>
                <c:pt idx="1751">
                  <c:v>97.411087866108701</c:v>
                </c:pt>
                <c:pt idx="1752">
                  <c:v>98.849372384937197</c:v>
                </c:pt>
                <c:pt idx="1753">
                  <c:v>97.620292887029194</c:v>
                </c:pt>
                <c:pt idx="1754">
                  <c:v>96.731171548117103</c:v>
                </c:pt>
                <c:pt idx="1755">
                  <c:v>95.842050209204999</c:v>
                </c:pt>
                <c:pt idx="1756">
                  <c:v>94.560669456066904</c:v>
                </c:pt>
                <c:pt idx="1757">
                  <c:v>92.703974895397394</c:v>
                </c:pt>
                <c:pt idx="1758">
                  <c:v>90.690376569037596</c:v>
                </c:pt>
                <c:pt idx="1759">
                  <c:v>93.776150627614996</c:v>
                </c:pt>
                <c:pt idx="1760">
                  <c:v>101.176778242677</c:v>
                </c:pt>
                <c:pt idx="1761">
                  <c:v>99.189330543932996</c:v>
                </c:pt>
                <c:pt idx="1762">
                  <c:v>107.374476987447</c:v>
                </c:pt>
                <c:pt idx="1763">
                  <c:v>106.825313807531</c:v>
                </c:pt>
                <c:pt idx="1764">
                  <c:v>111.872384937238</c:v>
                </c:pt>
                <c:pt idx="1765">
                  <c:v>110.53870292886999</c:v>
                </c:pt>
                <c:pt idx="1766">
                  <c:v>110.80020920502</c:v>
                </c:pt>
                <c:pt idx="1767">
                  <c:v>113.624476987447</c:v>
                </c:pt>
                <c:pt idx="1768">
                  <c:v>114.87970711297</c:v>
                </c:pt>
                <c:pt idx="1769">
                  <c:v>124.660041841004</c:v>
                </c:pt>
                <c:pt idx="1770">
                  <c:v>118.80230125523001</c:v>
                </c:pt>
                <c:pt idx="1771">
                  <c:v>121.1820083682</c:v>
                </c:pt>
                <c:pt idx="1772">
                  <c:v>117.677824267782</c:v>
                </c:pt>
                <c:pt idx="1773">
                  <c:v>116.370292887029</c:v>
                </c:pt>
                <c:pt idx="1774">
                  <c:v>114.748953974895</c:v>
                </c:pt>
                <c:pt idx="1775">
                  <c:v>114.696652719665</c:v>
                </c:pt>
                <c:pt idx="1776">
                  <c:v>115.82112970711199</c:v>
                </c:pt>
                <c:pt idx="1777">
                  <c:v>114.38284518828399</c:v>
                </c:pt>
                <c:pt idx="1778">
                  <c:v>115.115062761506</c:v>
                </c:pt>
                <c:pt idx="1779">
                  <c:v>115.507322175732</c:v>
                </c:pt>
                <c:pt idx="1780">
                  <c:v>115.245815899581</c:v>
                </c:pt>
                <c:pt idx="1781">
                  <c:v>124.424686192468</c:v>
                </c:pt>
                <c:pt idx="1782">
                  <c:v>124.05857740585699</c:v>
                </c:pt>
                <c:pt idx="1783">
                  <c:v>123.012552301255</c:v>
                </c:pt>
                <c:pt idx="1784">
                  <c:v>122.567991631799</c:v>
                </c:pt>
                <c:pt idx="1785">
                  <c:v>120.005230125523</c:v>
                </c:pt>
                <c:pt idx="1786">
                  <c:v>120.188284518828</c:v>
                </c:pt>
                <c:pt idx="1787">
                  <c:v>120.13598326359801</c:v>
                </c:pt>
                <c:pt idx="1788">
                  <c:v>123.117154811715</c:v>
                </c:pt>
                <c:pt idx="1789">
                  <c:v>122.12343096234299</c:v>
                </c:pt>
                <c:pt idx="1790">
                  <c:v>122.463389121338</c:v>
                </c:pt>
                <c:pt idx="1791">
                  <c:v>120.44979079497899</c:v>
                </c:pt>
                <c:pt idx="1792">
                  <c:v>120.423640167364</c:v>
                </c:pt>
                <c:pt idx="1793">
                  <c:v>123.614016736401</c:v>
                </c:pt>
                <c:pt idx="1794">
                  <c:v>128.89644351464401</c:v>
                </c:pt>
                <c:pt idx="1795">
                  <c:v>126.333682008368</c:v>
                </c:pt>
                <c:pt idx="1796">
                  <c:v>126.38598326359801</c:v>
                </c:pt>
                <c:pt idx="1797">
                  <c:v>124.58158995815801</c:v>
                </c:pt>
                <c:pt idx="1798">
                  <c:v>125.758368200836</c:v>
                </c:pt>
                <c:pt idx="1799">
                  <c:v>124.267782426778</c:v>
                </c:pt>
                <c:pt idx="1800">
                  <c:v>128.870292887029</c:v>
                </c:pt>
                <c:pt idx="1801">
                  <c:v>127.981171548117</c:v>
                </c:pt>
                <c:pt idx="1802">
                  <c:v>129.21025104602501</c:v>
                </c:pt>
                <c:pt idx="1803">
                  <c:v>124.607740585774</c:v>
                </c:pt>
                <c:pt idx="1804">
                  <c:v>124.21548117154801</c:v>
                </c:pt>
                <c:pt idx="1805">
                  <c:v>126.725941422594</c:v>
                </c:pt>
                <c:pt idx="1806">
                  <c:v>124.790794979079</c:v>
                </c:pt>
                <c:pt idx="1807">
                  <c:v>120.423640167364</c:v>
                </c:pt>
                <c:pt idx="1808">
                  <c:v>123.169456066945</c:v>
                </c:pt>
                <c:pt idx="1809">
                  <c:v>124.58158995815801</c:v>
                </c:pt>
                <c:pt idx="1810">
                  <c:v>126.595188284518</c:v>
                </c:pt>
                <c:pt idx="1811">
                  <c:v>127.144351464435</c:v>
                </c:pt>
                <c:pt idx="1812">
                  <c:v>129.3410041841</c:v>
                </c:pt>
                <c:pt idx="1813">
                  <c:v>131.537656903765</c:v>
                </c:pt>
                <c:pt idx="1814">
                  <c:v>139.82740585773999</c:v>
                </c:pt>
                <c:pt idx="1815">
                  <c:v>140.481171548117</c:v>
                </c:pt>
                <c:pt idx="1816">
                  <c:v>146.12970711297001</c:v>
                </c:pt>
                <c:pt idx="1817">
                  <c:v>148.35251046025101</c:v>
                </c:pt>
                <c:pt idx="1818">
                  <c:v>147.54184100418399</c:v>
                </c:pt>
                <c:pt idx="1819">
                  <c:v>143.64539748953899</c:v>
                </c:pt>
                <c:pt idx="1820">
                  <c:v>146.20815899581501</c:v>
                </c:pt>
                <c:pt idx="1821">
                  <c:v>148.35251046025101</c:v>
                </c:pt>
                <c:pt idx="1822">
                  <c:v>148.30020920502</c:v>
                </c:pt>
                <c:pt idx="1823">
                  <c:v>149.03242677824201</c:v>
                </c:pt>
                <c:pt idx="1824">
                  <c:v>146.83577405857699</c:v>
                </c:pt>
                <c:pt idx="1825">
                  <c:v>146.99267782426699</c:v>
                </c:pt>
                <c:pt idx="1826">
                  <c:v>149.86924686192401</c:v>
                </c:pt>
                <c:pt idx="1827">
                  <c:v>152.17050209204999</c:v>
                </c:pt>
                <c:pt idx="1828">
                  <c:v>158.52510460251</c:v>
                </c:pt>
                <c:pt idx="1829">
                  <c:v>168.357740585774</c:v>
                </c:pt>
                <c:pt idx="1830">
                  <c:v>167.78242677824201</c:v>
                </c:pt>
                <c:pt idx="1831">
                  <c:v>171.1820083682</c:v>
                </c:pt>
                <c:pt idx="1832">
                  <c:v>177.90271966527101</c:v>
                </c:pt>
                <c:pt idx="1833">
                  <c:v>177.69351464435101</c:v>
                </c:pt>
                <c:pt idx="1834">
                  <c:v>178.190376569037</c:v>
                </c:pt>
                <c:pt idx="1835">
                  <c:v>179.15794979079399</c:v>
                </c:pt>
                <c:pt idx="1836">
                  <c:v>176.072175732217</c:v>
                </c:pt>
                <c:pt idx="1837">
                  <c:v>181.30230125522999</c:v>
                </c:pt>
                <c:pt idx="1838">
                  <c:v>181.61610878661</c:v>
                </c:pt>
                <c:pt idx="1839">
                  <c:v>182.81903765690299</c:v>
                </c:pt>
                <c:pt idx="1840">
                  <c:v>183.289748953974</c:v>
                </c:pt>
                <c:pt idx="1841">
                  <c:v>175.993723849372</c:v>
                </c:pt>
                <c:pt idx="1842">
                  <c:v>173.849372384937</c:v>
                </c:pt>
                <c:pt idx="1843">
                  <c:v>169.76987447698701</c:v>
                </c:pt>
                <c:pt idx="1844">
                  <c:v>175.10460251046001</c:v>
                </c:pt>
                <c:pt idx="1845">
                  <c:v>177.981171548117</c:v>
                </c:pt>
                <c:pt idx="1846">
                  <c:v>182.34832635983199</c:v>
                </c:pt>
                <c:pt idx="1847">
                  <c:v>184.30962343096201</c:v>
                </c:pt>
                <c:pt idx="1848">
                  <c:v>181.72071129707101</c:v>
                </c:pt>
                <c:pt idx="1849">
                  <c:v>190.35041841004099</c:v>
                </c:pt>
                <c:pt idx="1850">
                  <c:v>193.25313807531299</c:v>
                </c:pt>
                <c:pt idx="1851">
                  <c:v>191.63179916317901</c:v>
                </c:pt>
                <c:pt idx="1852">
                  <c:v>195.031380753138</c:v>
                </c:pt>
                <c:pt idx="1853">
                  <c:v>190.690376569037</c:v>
                </c:pt>
                <c:pt idx="1854">
                  <c:v>183.002092050209</c:v>
                </c:pt>
                <c:pt idx="1855">
                  <c:v>187.97071129707101</c:v>
                </c:pt>
                <c:pt idx="1856">
                  <c:v>186.24476987447599</c:v>
                </c:pt>
                <c:pt idx="1857">
                  <c:v>186.08786610878599</c:v>
                </c:pt>
                <c:pt idx="1858">
                  <c:v>187.029288702928</c:v>
                </c:pt>
                <c:pt idx="1859">
                  <c:v>188.859832635983</c:v>
                </c:pt>
                <c:pt idx="1860">
                  <c:v>189.27824267782401</c:v>
                </c:pt>
                <c:pt idx="1861">
                  <c:v>190.481171548117</c:v>
                </c:pt>
                <c:pt idx="1862">
                  <c:v>188.23221757322099</c:v>
                </c:pt>
                <c:pt idx="1863">
                  <c:v>191.50104602510399</c:v>
                </c:pt>
                <c:pt idx="1864">
                  <c:v>193.48849372384899</c:v>
                </c:pt>
                <c:pt idx="1865">
                  <c:v>196.91422594142199</c:v>
                </c:pt>
                <c:pt idx="1866">
                  <c:v>202.45815899581501</c:v>
                </c:pt>
                <c:pt idx="1867">
                  <c:v>199.973849372384</c:v>
                </c:pt>
                <c:pt idx="1868">
                  <c:v>205.12552301255201</c:v>
                </c:pt>
                <c:pt idx="1869">
                  <c:v>203.268828451882</c:v>
                </c:pt>
                <c:pt idx="1870">
                  <c:v>206.40690376569</c:v>
                </c:pt>
                <c:pt idx="1871">
                  <c:v>206.171548117154</c:v>
                </c:pt>
                <c:pt idx="1872">
                  <c:v>207.58368200836799</c:v>
                </c:pt>
                <c:pt idx="1873">
                  <c:v>214.82740585773999</c:v>
                </c:pt>
                <c:pt idx="1874">
                  <c:v>219.79602510460199</c:v>
                </c:pt>
                <c:pt idx="1875">
                  <c:v>223.169456066945</c:v>
                </c:pt>
                <c:pt idx="1876">
                  <c:v>210.64330543932999</c:v>
                </c:pt>
                <c:pt idx="1877">
                  <c:v>193.48849372384899</c:v>
                </c:pt>
                <c:pt idx="1878">
                  <c:v>201.908995815899</c:v>
                </c:pt>
                <c:pt idx="1879">
                  <c:v>205.54393305439299</c:v>
                </c:pt>
                <c:pt idx="1880">
                  <c:v>206.43305439330501</c:v>
                </c:pt>
                <c:pt idx="1881">
                  <c:v>213.336820083682</c:v>
                </c:pt>
                <c:pt idx="1882">
                  <c:v>216.05648535564799</c:v>
                </c:pt>
                <c:pt idx="1883">
                  <c:v>222.620292887029</c:v>
                </c:pt>
                <c:pt idx="1884">
                  <c:v>222.67259414225899</c:v>
                </c:pt>
                <c:pt idx="1885">
                  <c:v>220.76359832635899</c:v>
                </c:pt>
                <c:pt idx="1886">
                  <c:v>217.285564853556</c:v>
                </c:pt>
                <c:pt idx="1887">
                  <c:v>212.264644351464</c:v>
                </c:pt>
                <c:pt idx="1888">
                  <c:v>208.158995815899</c:v>
                </c:pt>
                <c:pt idx="1889">
                  <c:v>208.81276150627599</c:v>
                </c:pt>
                <c:pt idx="1890">
                  <c:v>210.61715481171501</c:v>
                </c:pt>
                <c:pt idx="1891">
                  <c:v>211.114016736401</c:v>
                </c:pt>
                <c:pt idx="1892">
                  <c:v>209.20502092050199</c:v>
                </c:pt>
                <c:pt idx="1893">
                  <c:v>203.32112970711199</c:v>
                </c:pt>
                <c:pt idx="1894">
                  <c:v>201.752092050209</c:v>
                </c:pt>
                <c:pt idx="1895">
                  <c:v>201.56903765690299</c:v>
                </c:pt>
                <c:pt idx="1896">
                  <c:v>206.56380753138001</c:v>
                </c:pt>
                <c:pt idx="1897">
                  <c:v>203.582635983263</c:v>
                </c:pt>
                <c:pt idx="1898">
                  <c:v>208.10669456066901</c:v>
                </c:pt>
                <c:pt idx="1899">
                  <c:v>211.40167364016699</c:v>
                </c:pt>
                <c:pt idx="1900">
                  <c:v>208.42050209204999</c:v>
                </c:pt>
                <c:pt idx="1901">
                  <c:v>201.09832635983199</c:v>
                </c:pt>
                <c:pt idx="1902">
                  <c:v>202.27510460251</c:v>
                </c:pt>
                <c:pt idx="1903">
                  <c:v>203.97489539748901</c:v>
                </c:pt>
                <c:pt idx="1904">
                  <c:v>198.614016736401</c:v>
                </c:pt>
                <c:pt idx="1905">
                  <c:v>200.601464435146</c:v>
                </c:pt>
                <c:pt idx="1906">
                  <c:v>203.00732217573201</c:v>
                </c:pt>
                <c:pt idx="1907">
                  <c:v>203.32112970711199</c:v>
                </c:pt>
                <c:pt idx="1908">
                  <c:v>201.88284518828399</c:v>
                </c:pt>
                <c:pt idx="1909">
                  <c:v>206.58995815899499</c:v>
                </c:pt>
                <c:pt idx="1910">
                  <c:v>205.12552301255201</c:v>
                </c:pt>
                <c:pt idx="1911">
                  <c:v>207.26987447698701</c:v>
                </c:pt>
                <c:pt idx="1912">
                  <c:v>211.24476987447599</c:v>
                </c:pt>
                <c:pt idx="1913">
                  <c:v>215.167364016736</c:v>
                </c:pt>
                <c:pt idx="1914">
                  <c:v>222.332635983263</c:v>
                </c:pt>
                <c:pt idx="1915">
                  <c:v>225.70606694560601</c:v>
                </c:pt>
                <c:pt idx="1916">
                  <c:v>230.387029288702</c:v>
                </c:pt>
                <c:pt idx="1917">
                  <c:v>230.88389121338901</c:v>
                </c:pt>
                <c:pt idx="1918">
                  <c:v>228.97489539748901</c:v>
                </c:pt>
                <c:pt idx="1919">
                  <c:v>222.82949790794899</c:v>
                </c:pt>
                <c:pt idx="1920">
                  <c:v>221.20815899581501</c:v>
                </c:pt>
                <c:pt idx="1921">
                  <c:v>224.73849372384899</c:v>
                </c:pt>
                <c:pt idx="1922">
                  <c:v>225.54916317991601</c:v>
                </c:pt>
                <c:pt idx="1923">
                  <c:v>228.033472803347</c:v>
                </c:pt>
                <c:pt idx="1924">
                  <c:v>226.961297071129</c:v>
                </c:pt>
                <c:pt idx="1925">
                  <c:v>233.002092050209</c:v>
                </c:pt>
                <c:pt idx="1926">
                  <c:v>227.4320083682</c:v>
                </c:pt>
                <c:pt idx="1927">
                  <c:v>225.94142259414201</c:v>
                </c:pt>
                <c:pt idx="1928">
                  <c:v>227.27510460251</c:v>
                </c:pt>
                <c:pt idx="1929">
                  <c:v>218.200836820083</c:v>
                </c:pt>
                <c:pt idx="1930">
                  <c:v>210.61715481171501</c:v>
                </c:pt>
                <c:pt idx="1931">
                  <c:v>212.05543933054301</c:v>
                </c:pt>
                <c:pt idx="1932">
                  <c:v>219.586820083682</c:v>
                </c:pt>
                <c:pt idx="1933">
                  <c:v>221.65271966527101</c:v>
                </c:pt>
                <c:pt idx="1934">
                  <c:v>224.921548117154</c:v>
                </c:pt>
                <c:pt idx="1935">
                  <c:v>223.45711297071099</c:v>
                </c:pt>
                <c:pt idx="1936">
                  <c:v>230.099372384937</c:v>
                </c:pt>
                <c:pt idx="1937">
                  <c:v>229.21025104602501</c:v>
                </c:pt>
                <c:pt idx="1938">
                  <c:v>230.020920502092</c:v>
                </c:pt>
                <c:pt idx="1939">
                  <c:v>228.21652719665201</c:v>
                </c:pt>
                <c:pt idx="1940">
                  <c:v>239.04288702928801</c:v>
                </c:pt>
                <c:pt idx="1941">
                  <c:v>206.25</c:v>
                </c:pt>
                <c:pt idx="1942">
                  <c:v>199.241631799163</c:v>
                </c:pt>
                <c:pt idx="1943">
                  <c:v>202.981171548117</c:v>
                </c:pt>
                <c:pt idx="1944">
                  <c:v>204.60251046025101</c:v>
                </c:pt>
                <c:pt idx="1945">
                  <c:v>199.86924686192401</c:v>
                </c:pt>
                <c:pt idx="1946">
                  <c:v>189.22594142259399</c:v>
                </c:pt>
                <c:pt idx="1947">
                  <c:v>178.425732217573</c:v>
                </c:pt>
                <c:pt idx="1948">
                  <c:v>182.47907949790701</c:v>
                </c:pt>
                <c:pt idx="1949">
                  <c:v>186.08786610878599</c:v>
                </c:pt>
                <c:pt idx="1950">
                  <c:v>181.58995815899499</c:v>
                </c:pt>
                <c:pt idx="1951">
                  <c:v>182.81903765690299</c:v>
                </c:pt>
                <c:pt idx="1952">
                  <c:v>176.752092050209</c:v>
                </c:pt>
                <c:pt idx="1953">
                  <c:v>185.38179916317901</c:v>
                </c:pt>
                <c:pt idx="1954">
                  <c:v>181.48535564853501</c:v>
                </c:pt>
                <c:pt idx="1955">
                  <c:v>179.864016736401</c:v>
                </c:pt>
                <c:pt idx="1956">
                  <c:v>182.165271966527</c:v>
                </c:pt>
                <c:pt idx="1957">
                  <c:v>179.785564853556</c:v>
                </c:pt>
                <c:pt idx="1958">
                  <c:v>181.223849372384</c:v>
                </c:pt>
                <c:pt idx="1959">
                  <c:v>178.39958158995799</c:v>
                </c:pt>
                <c:pt idx="1960">
                  <c:v>177.37970711297001</c:v>
                </c:pt>
                <c:pt idx="1961">
                  <c:v>178.32112970711199</c:v>
                </c:pt>
                <c:pt idx="1962">
                  <c:v>184.93723849372299</c:v>
                </c:pt>
                <c:pt idx="1963">
                  <c:v>191.42259414225899</c:v>
                </c:pt>
                <c:pt idx="1964">
                  <c:v>190.74267782426699</c:v>
                </c:pt>
                <c:pt idx="1965">
                  <c:v>190.21966527196599</c:v>
                </c:pt>
                <c:pt idx="1966">
                  <c:v>192.20711297071099</c:v>
                </c:pt>
                <c:pt idx="1967">
                  <c:v>191.18723849372299</c:v>
                </c:pt>
                <c:pt idx="1968">
                  <c:v>192.10251046025101</c:v>
                </c:pt>
                <c:pt idx="1969">
                  <c:v>192.20711297071099</c:v>
                </c:pt>
                <c:pt idx="1970">
                  <c:v>196.626569037656</c:v>
                </c:pt>
                <c:pt idx="1971">
                  <c:v>197.22803347280299</c:v>
                </c:pt>
                <c:pt idx="1972">
                  <c:v>198.27405857740499</c:v>
                </c:pt>
                <c:pt idx="1973">
                  <c:v>199.607740585774</c:v>
                </c:pt>
                <c:pt idx="1974">
                  <c:v>197.51569037656901</c:v>
                </c:pt>
                <c:pt idx="1975">
                  <c:v>191.42259414225899</c:v>
                </c:pt>
                <c:pt idx="1976">
                  <c:v>193.671548117154</c:v>
                </c:pt>
                <c:pt idx="1977">
                  <c:v>192.31171548117101</c:v>
                </c:pt>
                <c:pt idx="1978">
                  <c:v>195.76359832635899</c:v>
                </c:pt>
                <c:pt idx="1979">
                  <c:v>196.91422594142199</c:v>
                </c:pt>
                <c:pt idx="1980">
                  <c:v>197.98640167363999</c:v>
                </c:pt>
                <c:pt idx="1981">
                  <c:v>198.43096234309601</c:v>
                </c:pt>
                <c:pt idx="1982">
                  <c:v>202.82426778242601</c:v>
                </c:pt>
                <c:pt idx="1983">
                  <c:v>203.870292887029</c:v>
                </c:pt>
                <c:pt idx="1984">
                  <c:v>200.20920502092</c:v>
                </c:pt>
                <c:pt idx="1985">
                  <c:v>200.02615062761501</c:v>
                </c:pt>
                <c:pt idx="1986">
                  <c:v>203.24267782426699</c:v>
                </c:pt>
                <c:pt idx="1987">
                  <c:v>204.36715481171501</c:v>
                </c:pt>
                <c:pt idx="1988">
                  <c:v>197.64644351464401</c:v>
                </c:pt>
                <c:pt idx="1989">
                  <c:v>201.202928870292</c:v>
                </c:pt>
                <c:pt idx="1990">
                  <c:v>196.83577405857699</c:v>
                </c:pt>
                <c:pt idx="1991">
                  <c:v>190.71652719665201</c:v>
                </c:pt>
                <c:pt idx="1992">
                  <c:v>193.25313807531299</c:v>
                </c:pt>
                <c:pt idx="1993">
                  <c:v>191.919456066945</c:v>
                </c:pt>
                <c:pt idx="1994">
                  <c:v>193.61924686192401</c:v>
                </c:pt>
                <c:pt idx="1995">
                  <c:v>188.04916317991601</c:v>
                </c:pt>
                <c:pt idx="1996">
                  <c:v>186.427824267782</c:v>
                </c:pt>
                <c:pt idx="1997">
                  <c:v>179.52405857740499</c:v>
                </c:pt>
                <c:pt idx="1998">
                  <c:v>171.88807531380701</c:v>
                </c:pt>
                <c:pt idx="1999">
                  <c:v>154.44560669456001</c:v>
                </c:pt>
                <c:pt idx="2000">
                  <c:v>155.75313807531299</c:v>
                </c:pt>
                <c:pt idx="2001">
                  <c:v>160.72175732217499</c:v>
                </c:pt>
                <c:pt idx="2002">
                  <c:v>161.29707112970701</c:v>
                </c:pt>
                <c:pt idx="2003">
                  <c:v>159.57112970711199</c:v>
                </c:pt>
                <c:pt idx="2004">
                  <c:v>152.56276150627599</c:v>
                </c:pt>
                <c:pt idx="2005">
                  <c:v>154.942468619246</c:v>
                </c:pt>
                <c:pt idx="2006">
                  <c:v>155.91004184100399</c:v>
                </c:pt>
                <c:pt idx="2007">
                  <c:v>154.49790794979</c:v>
                </c:pt>
                <c:pt idx="2008">
                  <c:v>158.73430962342999</c:v>
                </c:pt>
                <c:pt idx="2009">
                  <c:v>156.56380753138001</c:v>
                </c:pt>
                <c:pt idx="2010">
                  <c:v>150.679916317991</c:v>
                </c:pt>
                <c:pt idx="2011">
                  <c:v>152.53661087866101</c:v>
                </c:pt>
                <c:pt idx="2012">
                  <c:v>179.027196652719</c:v>
                </c:pt>
                <c:pt idx="2013">
                  <c:v>168.56694560669399</c:v>
                </c:pt>
                <c:pt idx="2014">
                  <c:v>172.67259414225899</c:v>
                </c:pt>
                <c:pt idx="2015">
                  <c:v>176.64748953974799</c:v>
                </c:pt>
                <c:pt idx="2016">
                  <c:v>184.518828451882</c:v>
                </c:pt>
                <c:pt idx="2017">
                  <c:v>192.02405857740499</c:v>
                </c:pt>
                <c:pt idx="2018">
                  <c:v>195.86820083681999</c:v>
                </c:pt>
                <c:pt idx="2019">
                  <c:v>197.67259414225899</c:v>
                </c:pt>
                <c:pt idx="2020">
                  <c:v>199.18933054393301</c:v>
                </c:pt>
                <c:pt idx="2021">
                  <c:v>196.861924686192</c:v>
                </c:pt>
                <c:pt idx="2022">
                  <c:v>200</c:v>
                </c:pt>
                <c:pt idx="2023">
                  <c:v>197.59414225941401</c:v>
                </c:pt>
                <c:pt idx="2024">
                  <c:v>196.80962343096201</c:v>
                </c:pt>
                <c:pt idx="2025">
                  <c:v>200.23535564853501</c:v>
                </c:pt>
                <c:pt idx="2026">
                  <c:v>198.14330543932999</c:v>
                </c:pt>
                <c:pt idx="2027">
                  <c:v>198.614016736401</c:v>
                </c:pt>
                <c:pt idx="2028">
                  <c:v>191.34414225941401</c:v>
                </c:pt>
                <c:pt idx="2029">
                  <c:v>188.12761506276101</c:v>
                </c:pt>
                <c:pt idx="2030">
                  <c:v>197.14958158995799</c:v>
                </c:pt>
                <c:pt idx="2031">
                  <c:v>198.19560669456001</c:v>
                </c:pt>
                <c:pt idx="2032">
                  <c:v>198.614016736401</c:v>
                </c:pt>
                <c:pt idx="2033">
                  <c:v>191.919456066945</c:v>
                </c:pt>
                <c:pt idx="2034">
                  <c:v>192.20711297071099</c:v>
                </c:pt>
                <c:pt idx="2035">
                  <c:v>190.690376569037</c:v>
                </c:pt>
                <c:pt idx="2036">
                  <c:v>182.58368200836799</c:v>
                </c:pt>
                <c:pt idx="2037">
                  <c:v>187.68305439330501</c:v>
                </c:pt>
                <c:pt idx="2038">
                  <c:v>188.99058577405799</c:v>
                </c:pt>
                <c:pt idx="2039">
                  <c:v>185.69560669456001</c:v>
                </c:pt>
                <c:pt idx="2040">
                  <c:v>188.91213389121299</c:v>
                </c:pt>
                <c:pt idx="2041">
                  <c:v>175.57531380753099</c:v>
                </c:pt>
                <c:pt idx="2042">
                  <c:v>174.921548117154</c:v>
                </c:pt>
                <c:pt idx="2043">
                  <c:v>174.42468619246799</c:v>
                </c:pt>
                <c:pt idx="2044">
                  <c:v>190.82112970711199</c:v>
                </c:pt>
                <c:pt idx="2045">
                  <c:v>192.31171548117101</c:v>
                </c:pt>
                <c:pt idx="2046">
                  <c:v>192.25941422594099</c:v>
                </c:pt>
                <c:pt idx="2047">
                  <c:v>192.91317991631701</c:v>
                </c:pt>
                <c:pt idx="2048">
                  <c:v>193.56694560669399</c:v>
                </c:pt>
                <c:pt idx="2049">
                  <c:v>197.018828451882</c:v>
                </c:pt>
                <c:pt idx="2050">
                  <c:v>196.91422594142199</c:v>
                </c:pt>
                <c:pt idx="2051">
                  <c:v>196.80962343096201</c:v>
                </c:pt>
                <c:pt idx="2052">
                  <c:v>197.28033472803301</c:v>
                </c:pt>
                <c:pt idx="2053">
                  <c:v>194.32531380753099</c:v>
                </c:pt>
                <c:pt idx="2054">
                  <c:v>197.855648535564</c:v>
                </c:pt>
                <c:pt idx="2055">
                  <c:v>207.086820083682</c:v>
                </c:pt>
                <c:pt idx="2056">
                  <c:v>207.89748953974799</c:v>
                </c:pt>
                <c:pt idx="2057">
                  <c:v>207.50523012552301</c:v>
                </c:pt>
                <c:pt idx="2058">
                  <c:v>190.63807531380701</c:v>
                </c:pt>
                <c:pt idx="2059">
                  <c:v>190.87343096234301</c:v>
                </c:pt>
                <c:pt idx="2060">
                  <c:v>194.22071129707101</c:v>
                </c:pt>
                <c:pt idx="2061">
                  <c:v>199.450836820083</c:v>
                </c:pt>
                <c:pt idx="2062">
                  <c:v>200.86297071129701</c:v>
                </c:pt>
                <c:pt idx="2063">
                  <c:v>204.36715481171501</c:v>
                </c:pt>
                <c:pt idx="2064">
                  <c:v>205.28242677824201</c:v>
                </c:pt>
                <c:pt idx="2065">
                  <c:v>206.171548117154</c:v>
                </c:pt>
                <c:pt idx="2066">
                  <c:v>207.81903765690299</c:v>
                </c:pt>
                <c:pt idx="2067">
                  <c:v>206.27615062761501</c:v>
                </c:pt>
                <c:pt idx="2068">
                  <c:v>209.30962343096201</c:v>
                </c:pt>
                <c:pt idx="2069">
                  <c:v>210.53870292887001</c:v>
                </c:pt>
                <c:pt idx="2070">
                  <c:v>177.45815899581501</c:v>
                </c:pt>
                <c:pt idx="2071">
                  <c:v>182.086820083682</c:v>
                </c:pt>
                <c:pt idx="2072">
                  <c:v>182.63598326359801</c:v>
                </c:pt>
                <c:pt idx="2073">
                  <c:v>184.41422594142199</c:v>
                </c:pt>
                <c:pt idx="2074">
                  <c:v>181.87761506276101</c:v>
                </c:pt>
                <c:pt idx="2075">
                  <c:v>181.66841004184101</c:v>
                </c:pt>
                <c:pt idx="2076">
                  <c:v>179.44560669456001</c:v>
                </c:pt>
                <c:pt idx="2077">
                  <c:v>181.87761506276101</c:v>
                </c:pt>
                <c:pt idx="2078">
                  <c:v>183.080543933054</c:v>
                </c:pt>
                <c:pt idx="2079">
                  <c:v>179.99476987447599</c:v>
                </c:pt>
                <c:pt idx="2080">
                  <c:v>179.785564853556</c:v>
                </c:pt>
                <c:pt idx="2081">
                  <c:v>177.981171548117</c:v>
                </c:pt>
                <c:pt idx="2082">
                  <c:v>180.570083682008</c:v>
                </c:pt>
                <c:pt idx="2083">
                  <c:v>185.46025104602501</c:v>
                </c:pt>
                <c:pt idx="2084">
                  <c:v>183.05439330543899</c:v>
                </c:pt>
                <c:pt idx="2085">
                  <c:v>185.09414225941401</c:v>
                </c:pt>
                <c:pt idx="2086">
                  <c:v>185.14644351464401</c:v>
                </c:pt>
                <c:pt idx="2087">
                  <c:v>188.781380753138</c:v>
                </c:pt>
                <c:pt idx="2088">
                  <c:v>189.30439330543899</c:v>
                </c:pt>
                <c:pt idx="2089">
                  <c:v>188.99058577405799</c:v>
                </c:pt>
                <c:pt idx="2090">
                  <c:v>190.27196652719601</c:v>
                </c:pt>
                <c:pt idx="2091">
                  <c:v>188.04916317991601</c:v>
                </c:pt>
                <c:pt idx="2092">
                  <c:v>185.95711297071099</c:v>
                </c:pt>
                <c:pt idx="2093">
                  <c:v>192.80857740585699</c:v>
                </c:pt>
                <c:pt idx="2094">
                  <c:v>189.696652719665</c:v>
                </c:pt>
                <c:pt idx="2095">
                  <c:v>192.73012552301199</c:v>
                </c:pt>
                <c:pt idx="2096">
                  <c:v>195.92050209204999</c:v>
                </c:pt>
                <c:pt idx="2097">
                  <c:v>194.01150627614999</c:v>
                </c:pt>
                <c:pt idx="2098">
                  <c:v>195.63284518828399</c:v>
                </c:pt>
                <c:pt idx="2099">
                  <c:v>196.338912133891</c:v>
                </c:pt>
                <c:pt idx="2100">
                  <c:v>197.28033472803301</c:v>
                </c:pt>
                <c:pt idx="2101">
                  <c:v>198.95397489539701</c:v>
                </c:pt>
                <c:pt idx="2102">
                  <c:v>201.88284518828399</c:v>
                </c:pt>
                <c:pt idx="2103">
                  <c:v>201.80439330543899</c:v>
                </c:pt>
                <c:pt idx="2104">
                  <c:v>202.144351464435</c:v>
                </c:pt>
                <c:pt idx="2105">
                  <c:v>202.77196652719601</c:v>
                </c:pt>
                <c:pt idx="2106">
                  <c:v>202.667364016736</c:v>
                </c:pt>
                <c:pt idx="2107">
                  <c:v>201.22907949790701</c:v>
                </c:pt>
                <c:pt idx="2108">
                  <c:v>196.36506276150601</c:v>
                </c:pt>
                <c:pt idx="2109">
                  <c:v>201.46443514644301</c:v>
                </c:pt>
                <c:pt idx="2110">
                  <c:v>201.88284518828399</c:v>
                </c:pt>
                <c:pt idx="2111">
                  <c:v>203.347280334728</c:v>
                </c:pt>
                <c:pt idx="2112">
                  <c:v>204.3410041841</c:v>
                </c:pt>
                <c:pt idx="2113">
                  <c:v>208.603556485355</c:v>
                </c:pt>
                <c:pt idx="2114">
                  <c:v>206.14539748953899</c:v>
                </c:pt>
                <c:pt idx="2115">
                  <c:v>207.086820083682</c:v>
                </c:pt>
                <c:pt idx="2116">
                  <c:v>205.91004184100399</c:v>
                </c:pt>
                <c:pt idx="2117">
                  <c:v>203.45188284518801</c:v>
                </c:pt>
                <c:pt idx="2118">
                  <c:v>205.177824267782</c:v>
                </c:pt>
                <c:pt idx="2119">
                  <c:v>205.387029288702</c:v>
                </c:pt>
                <c:pt idx="2120">
                  <c:v>206.537656903765</c:v>
                </c:pt>
                <c:pt idx="2121">
                  <c:v>203.73953974895301</c:v>
                </c:pt>
                <c:pt idx="2122">
                  <c:v>192.80857740585699</c:v>
                </c:pt>
                <c:pt idx="2123">
                  <c:v>191.65794979079399</c:v>
                </c:pt>
                <c:pt idx="2124">
                  <c:v>191.370292887029</c:v>
                </c:pt>
                <c:pt idx="2125">
                  <c:v>190.245815899581</c:v>
                </c:pt>
                <c:pt idx="2126">
                  <c:v>177.69351464435101</c:v>
                </c:pt>
                <c:pt idx="2127">
                  <c:v>190.010460251046</c:v>
                </c:pt>
                <c:pt idx="2128">
                  <c:v>184.07426778242601</c:v>
                </c:pt>
                <c:pt idx="2129">
                  <c:v>181.95606694560601</c:v>
                </c:pt>
                <c:pt idx="2130">
                  <c:v>188.15376569037599</c:v>
                </c:pt>
                <c:pt idx="2131">
                  <c:v>182.11297071129701</c:v>
                </c:pt>
                <c:pt idx="2132">
                  <c:v>179.36715481171501</c:v>
                </c:pt>
                <c:pt idx="2133">
                  <c:v>167.991631799163</c:v>
                </c:pt>
                <c:pt idx="2134">
                  <c:v>166.97175732217499</c:v>
                </c:pt>
                <c:pt idx="2135">
                  <c:v>171.99267782426699</c:v>
                </c:pt>
                <c:pt idx="2136">
                  <c:v>171.28661087866101</c:v>
                </c:pt>
                <c:pt idx="2137">
                  <c:v>175.54916317991601</c:v>
                </c:pt>
                <c:pt idx="2138">
                  <c:v>178.05962343096201</c:v>
                </c:pt>
                <c:pt idx="2139">
                  <c:v>177.22280334728001</c:v>
                </c:pt>
                <c:pt idx="2140">
                  <c:v>181.58995815899499</c:v>
                </c:pt>
                <c:pt idx="2141">
                  <c:v>184.64958158995799</c:v>
                </c:pt>
                <c:pt idx="2142">
                  <c:v>182.40062761506201</c:v>
                </c:pt>
                <c:pt idx="2143">
                  <c:v>183.211297071129</c:v>
                </c:pt>
                <c:pt idx="2144">
                  <c:v>184.88493723849299</c:v>
                </c:pt>
                <c:pt idx="2145">
                  <c:v>185.25104602510399</c:v>
                </c:pt>
                <c:pt idx="2146">
                  <c:v>187.16004184100399</c:v>
                </c:pt>
                <c:pt idx="2147">
                  <c:v>188.624476987447</c:v>
                </c:pt>
                <c:pt idx="2148">
                  <c:v>189.87970711297001</c:v>
                </c:pt>
                <c:pt idx="2149">
                  <c:v>189.56589958158901</c:v>
                </c:pt>
                <c:pt idx="2150">
                  <c:v>192.80857740585699</c:v>
                </c:pt>
                <c:pt idx="2151">
                  <c:v>192.49476987447599</c:v>
                </c:pt>
                <c:pt idx="2152">
                  <c:v>194.29916317991601</c:v>
                </c:pt>
                <c:pt idx="2153">
                  <c:v>192.39016736401601</c:v>
                </c:pt>
                <c:pt idx="2154">
                  <c:v>193.357740585774</c:v>
                </c:pt>
                <c:pt idx="2155">
                  <c:v>190.97803347280299</c:v>
                </c:pt>
                <c:pt idx="2156">
                  <c:v>185.80020920502</c:v>
                </c:pt>
                <c:pt idx="2157">
                  <c:v>190.21966527196599</c:v>
                </c:pt>
                <c:pt idx="2158">
                  <c:v>189.67050209204999</c:v>
                </c:pt>
                <c:pt idx="2159">
                  <c:v>192.20711297071099</c:v>
                </c:pt>
                <c:pt idx="2160">
                  <c:v>190.35041841004099</c:v>
                </c:pt>
                <c:pt idx="2161">
                  <c:v>187.05543933054301</c:v>
                </c:pt>
                <c:pt idx="2162">
                  <c:v>189.173640167364</c:v>
                </c:pt>
                <c:pt idx="2163">
                  <c:v>189.22594142259399</c:v>
                </c:pt>
                <c:pt idx="2164">
                  <c:v>186.192468619246</c:v>
                </c:pt>
                <c:pt idx="2165">
                  <c:v>185.14644351464401</c:v>
                </c:pt>
                <c:pt idx="2166">
                  <c:v>188.46757322175699</c:v>
                </c:pt>
                <c:pt idx="2167">
                  <c:v>189.04288702928801</c:v>
                </c:pt>
                <c:pt idx="2168">
                  <c:v>191.13493723849299</c:v>
                </c:pt>
                <c:pt idx="2169">
                  <c:v>188.44142259414201</c:v>
                </c:pt>
                <c:pt idx="2170">
                  <c:v>183.52510460251</c:v>
                </c:pt>
                <c:pt idx="2171">
                  <c:v>186.035564853556</c:v>
                </c:pt>
                <c:pt idx="2172">
                  <c:v>186.53242677824201</c:v>
                </c:pt>
                <c:pt idx="2173">
                  <c:v>183.81276150627599</c:v>
                </c:pt>
                <c:pt idx="2174">
                  <c:v>188.23221757322099</c:v>
                </c:pt>
                <c:pt idx="2175">
                  <c:v>190.89958158995799</c:v>
                </c:pt>
                <c:pt idx="2176">
                  <c:v>192.62552301255201</c:v>
                </c:pt>
                <c:pt idx="2177">
                  <c:v>194.29916317991601</c:v>
                </c:pt>
                <c:pt idx="2178">
                  <c:v>195.97280334728001</c:v>
                </c:pt>
                <c:pt idx="2179">
                  <c:v>199.86924686192401</c:v>
                </c:pt>
                <c:pt idx="2180">
                  <c:v>201.438284518828</c:v>
                </c:pt>
                <c:pt idx="2181">
                  <c:v>200.18305439330501</c:v>
                </c:pt>
                <c:pt idx="2182">
                  <c:v>202.27510460251</c:v>
                </c:pt>
                <c:pt idx="2183">
                  <c:v>198.770920502092</c:v>
                </c:pt>
                <c:pt idx="2184">
                  <c:v>203.21652719665201</c:v>
                </c:pt>
                <c:pt idx="2185">
                  <c:v>206.66841004184101</c:v>
                </c:pt>
                <c:pt idx="2186">
                  <c:v>210.77405857740499</c:v>
                </c:pt>
                <c:pt idx="2187">
                  <c:v>213.023012552301</c:v>
                </c:pt>
                <c:pt idx="2188">
                  <c:v>209.30962343096201</c:v>
                </c:pt>
                <c:pt idx="2189">
                  <c:v>210.14644351464401</c:v>
                </c:pt>
                <c:pt idx="2190">
                  <c:v>216.29184100418399</c:v>
                </c:pt>
                <c:pt idx="2191">
                  <c:v>224.843096234309</c:v>
                </c:pt>
                <c:pt idx="2192">
                  <c:v>225.78451882845101</c:v>
                </c:pt>
                <c:pt idx="2193">
                  <c:v>223.11715481171501</c:v>
                </c:pt>
                <c:pt idx="2194">
                  <c:v>224.16317991631701</c:v>
                </c:pt>
                <c:pt idx="2195">
                  <c:v>222.254184100418</c:v>
                </c:pt>
                <c:pt idx="2196">
                  <c:v>229.733263598326</c:v>
                </c:pt>
                <c:pt idx="2197">
                  <c:v>281.17154811715397</c:v>
                </c:pt>
                <c:pt idx="2198">
                  <c:v>288.28451882845098</c:v>
                </c:pt>
                <c:pt idx="2199">
                  <c:v>298.06485355648499</c:v>
                </c:pt>
                <c:pt idx="2200">
                  <c:v>301.30753138075301</c:v>
                </c:pt>
                <c:pt idx="2201">
                  <c:v>309.048117154811</c:v>
                </c:pt>
                <c:pt idx="2202">
                  <c:v>293.95920502092002</c:v>
                </c:pt>
                <c:pt idx="2203">
                  <c:v>294.90062761506198</c:v>
                </c:pt>
                <c:pt idx="2204">
                  <c:v>285.17259414225902</c:v>
                </c:pt>
                <c:pt idx="2205">
                  <c:v>293.41004184100399</c:v>
                </c:pt>
                <c:pt idx="2206">
                  <c:v>289.01673640167297</c:v>
                </c:pt>
                <c:pt idx="2207">
                  <c:v>289.696652719665</c:v>
                </c:pt>
                <c:pt idx="2208">
                  <c:v>289.38284518828402</c:v>
                </c:pt>
                <c:pt idx="2209">
                  <c:v>288.83368200836799</c:v>
                </c:pt>
                <c:pt idx="2210">
                  <c:v>283.10669456066898</c:v>
                </c:pt>
                <c:pt idx="2211">
                  <c:v>280.93619246861903</c:v>
                </c:pt>
                <c:pt idx="2212">
                  <c:v>276.88284518828402</c:v>
                </c:pt>
                <c:pt idx="2213">
                  <c:v>280.46548117154799</c:v>
                </c:pt>
                <c:pt idx="2214">
                  <c:v>281.694560669456</c:v>
                </c:pt>
                <c:pt idx="2215">
                  <c:v>282.68828451882803</c:v>
                </c:pt>
                <c:pt idx="2216">
                  <c:v>279.81171548117101</c:v>
                </c:pt>
                <c:pt idx="2217">
                  <c:v>276.30753138075301</c:v>
                </c:pt>
                <c:pt idx="2218">
                  <c:v>278.870292887029</c:v>
                </c:pt>
                <c:pt idx="2219">
                  <c:v>272.93410041841003</c:v>
                </c:pt>
                <c:pt idx="2220">
                  <c:v>273.82322175732202</c:v>
                </c:pt>
                <c:pt idx="2221">
                  <c:v>272.46338912133803</c:v>
                </c:pt>
                <c:pt idx="2222">
                  <c:v>273.27405857740501</c:v>
                </c:pt>
                <c:pt idx="2223">
                  <c:v>273.19560669456001</c:v>
                </c:pt>
                <c:pt idx="2224">
                  <c:v>270.10983263598303</c:v>
                </c:pt>
                <c:pt idx="2225">
                  <c:v>261.45397489539698</c:v>
                </c:pt>
                <c:pt idx="2226">
                  <c:v>260.95711297071102</c:v>
                </c:pt>
                <c:pt idx="2227">
                  <c:v>262.63075313807502</c:v>
                </c:pt>
                <c:pt idx="2228">
                  <c:v>261.89853556485298</c:v>
                </c:pt>
                <c:pt idx="2229">
                  <c:v>259.02196652719601</c:v>
                </c:pt>
                <c:pt idx="2230">
                  <c:v>261.11401673640103</c:v>
                </c:pt>
                <c:pt idx="2231">
                  <c:v>265.66422594142199</c:v>
                </c:pt>
                <c:pt idx="2232">
                  <c:v>270.84205020920501</c:v>
                </c:pt>
                <c:pt idx="2233">
                  <c:v>269.952928870292</c:v>
                </c:pt>
                <c:pt idx="2234">
                  <c:v>268.98535564853501</c:v>
                </c:pt>
                <c:pt idx="2235">
                  <c:v>268.30543933054298</c:v>
                </c:pt>
                <c:pt idx="2236">
                  <c:v>270.68514644351399</c:v>
                </c:pt>
                <c:pt idx="2237">
                  <c:v>271.23430962343002</c:v>
                </c:pt>
                <c:pt idx="2238">
                  <c:v>272.38493723849302</c:v>
                </c:pt>
                <c:pt idx="2239">
                  <c:v>270.16213389121299</c:v>
                </c:pt>
                <c:pt idx="2240">
                  <c:v>268.279288702928</c:v>
                </c:pt>
                <c:pt idx="2241">
                  <c:v>267.46861924686101</c:v>
                </c:pt>
                <c:pt idx="2242">
                  <c:v>265.55962343096201</c:v>
                </c:pt>
                <c:pt idx="2243">
                  <c:v>261.61087866108699</c:v>
                </c:pt>
                <c:pt idx="2244">
                  <c:v>261.24476987447599</c:v>
                </c:pt>
                <c:pt idx="2245">
                  <c:v>269.273012552301</c:v>
                </c:pt>
                <c:pt idx="2246">
                  <c:v>263.41527196652697</c:v>
                </c:pt>
                <c:pt idx="2247">
                  <c:v>268.17468619246802</c:v>
                </c:pt>
                <c:pt idx="2248">
                  <c:v>267.54707112970698</c:v>
                </c:pt>
                <c:pt idx="2249">
                  <c:v>268.90690376569</c:v>
                </c:pt>
                <c:pt idx="2250">
                  <c:v>264.853556485355</c:v>
                </c:pt>
                <c:pt idx="2251">
                  <c:v>269.14225941422501</c:v>
                </c:pt>
                <c:pt idx="2252">
                  <c:v>266.448744769874</c:v>
                </c:pt>
                <c:pt idx="2253">
                  <c:v>264.82740585774002</c:v>
                </c:pt>
                <c:pt idx="2254">
                  <c:v>264.59205020920501</c:v>
                </c:pt>
                <c:pt idx="2255">
                  <c:v>258.47280334727998</c:v>
                </c:pt>
                <c:pt idx="2256">
                  <c:v>266.34414225941401</c:v>
                </c:pt>
                <c:pt idx="2257">
                  <c:v>267.49476987447599</c:v>
                </c:pt>
                <c:pt idx="2258">
                  <c:v>258.28974895397403</c:v>
                </c:pt>
                <c:pt idx="2259">
                  <c:v>264.61820083681999</c:v>
                </c:pt>
                <c:pt idx="2260">
                  <c:v>256.38075313807502</c:v>
                </c:pt>
                <c:pt idx="2261">
                  <c:v>262.55230125523002</c:v>
                </c:pt>
                <c:pt idx="2262">
                  <c:v>264.38284518828402</c:v>
                </c:pt>
                <c:pt idx="2263">
                  <c:v>265.76882845188197</c:v>
                </c:pt>
                <c:pt idx="2264">
                  <c:v>267.233263598326</c:v>
                </c:pt>
                <c:pt idx="2265">
                  <c:v>270.89435146443498</c:v>
                </c:pt>
                <c:pt idx="2266">
                  <c:v>277.64121338912099</c:v>
                </c:pt>
                <c:pt idx="2267">
                  <c:v>283.603556485355</c:v>
                </c:pt>
                <c:pt idx="2268">
                  <c:v>259.38807531380701</c:v>
                </c:pt>
                <c:pt idx="2269">
                  <c:v>263.702928870292</c:v>
                </c:pt>
                <c:pt idx="2270">
                  <c:v>265.08891213389097</c:v>
                </c:pt>
                <c:pt idx="2271">
                  <c:v>262.23849372384899</c:v>
                </c:pt>
                <c:pt idx="2272">
                  <c:v>264.330543933054</c:v>
                </c:pt>
                <c:pt idx="2273">
                  <c:v>265.76882845188197</c:v>
                </c:pt>
                <c:pt idx="2274">
                  <c:v>267.78242677824198</c:v>
                </c:pt>
                <c:pt idx="2275">
                  <c:v>272.07112970711199</c:v>
                </c:pt>
                <c:pt idx="2276">
                  <c:v>268.25313807531302</c:v>
                </c:pt>
                <c:pt idx="2277">
                  <c:v>270.580543933054</c:v>
                </c:pt>
                <c:pt idx="2278">
                  <c:v>274.529288702928</c:v>
                </c:pt>
                <c:pt idx="2279">
                  <c:v>261.53242677824198</c:v>
                </c:pt>
                <c:pt idx="2280">
                  <c:v>264.12133891213301</c:v>
                </c:pt>
                <c:pt idx="2281">
                  <c:v>264.01673640167297</c:v>
                </c:pt>
                <c:pt idx="2282">
                  <c:v>261.506276150627</c:v>
                </c:pt>
                <c:pt idx="2283">
                  <c:v>260.38179916317898</c:v>
                </c:pt>
                <c:pt idx="2284">
                  <c:v>258.36820083681999</c:v>
                </c:pt>
                <c:pt idx="2285">
                  <c:v>262.42154811715397</c:v>
                </c:pt>
                <c:pt idx="2286">
                  <c:v>256.09309623430897</c:v>
                </c:pt>
                <c:pt idx="2287">
                  <c:v>258.05439330543902</c:v>
                </c:pt>
                <c:pt idx="2288">
                  <c:v>261.48012552301202</c:v>
                </c:pt>
                <c:pt idx="2289">
                  <c:v>261.506276150627</c:v>
                </c:pt>
                <c:pt idx="2290">
                  <c:v>263.023012552301</c:v>
                </c:pt>
                <c:pt idx="2291">
                  <c:v>260.56485355648499</c:v>
                </c:pt>
                <c:pt idx="2292">
                  <c:v>267.10251046025098</c:v>
                </c:pt>
                <c:pt idx="2293">
                  <c:v>269.40376569037602</c:v>
                </c:pt>
                <c:pt idx="2294">
                  <c:v>283.81276150627599</c:v>
                </c:pt>
                <c:pt idx="2295">
                  <c:v>295.47594142259402</c:v>
                </c:pt>
                <c:pt idx="2296">
                  <c:v>285.17259414225902</c:v>
                </c:pt>
                <c:pt idx="2297">
                  <c:v>280.72698744769798</c:v>
                </c:pt>
                <c:pt idx="2298">
                  <c:v>280.75313807531302</c:v>
                </c:pt>
                <c:pt idx="2299">
                  <c:v>291.26569037656901</c:v>
                </c:pt>
                <c:pt idx="2300">
                  <c:v>294.06380753138001</c:v>
                </c:pt>
                <c:pt idx="2301">
                  <c:v>290.58577405857699</c:v>
                </c:pt>
                <c:pt idx="2302">
                  <c:v>295.99895397489502</c:v>
                </c:pt>
                <c:pt idx="2303">
                  <c:v>298.61401673640103</c:v>
                </c:pt>
                <c:pt idx="2304">
                  <c:v>300.679916317991</c:v>
                </c:pt>
                <c:pt idx="2305">
                  <c:v>297.56799163179898</c:v>
                </c:pt>
                <c:pt idx="2306">
                  <c:v>298.64016736401601</c:v>
                </c:pt>
                <c:pt idx="2307">
                  <c:v>303.45188284518798</c:v>
                </c:pt>
                <c:pt idx="2308">
                  <c:v>309.41422594142199</c:v>
                </c:pt>
                <c:pt idx="2309">
                  <c:v>309.07426778242598</c:v>
                </c:pt>
                <c:pt idx="2310">
                  <c:v>314.14748953974799</c:v>
                </c:pt>
                <c:pt idx="2311">
                  <c:v>317.70397489539698</c:v>
                </c:pt>
                <c:pt idx="2312">
                  <c:v>315.63807531380701</c:v>
                </c:pt>
                <c:pt idx="2313">
                  <c:v>308.52510460251</c:v>
                </c:pt>
                <c:pt idx="2314">
                  <c:v>313.75523012552298</c:v>
                </c:pt>
                <c:pt idx="2315">
                  <c:v>315.21966527196599</c:v>
                </c:pt>
                <c:pt idx="2316">
                  <c:v>322.59414225941401</c:v>
                </c:pt>
                <c:pt idx="2317">
                  <c:v>335.04184100418399</c:v>
                </c:pt>
                <c:pt idx="2318">
                  <c:v>335.48640167363999</c:v>
                </c:pt>
                <c:pt idx="2319">
                  <c:v>323.98012552301202</c:v>
                </c:pt>
                <c:pt idx="2320">
                  <c:v>325.86297071129701</c:v>
                </c:pt>
                <c:pt idx="2321">
                  <c:v>310.25104602510402</c:v>
                </c:pt>
                <c:pt idx="2322">
                  <c:v>297.43723849372299</c:v>
                </c:pt>
                <c:pt idx="2323">
                  <c:v>314.408995815899</c:v>
                </c:pt>
                <c:pt idx="2324">
                  <c:v>308.31589958158901</c:v>
                </c:pt>
                <c:pt idx="2325">
                  <c:v>306.17154811715397</c:v>
                </c:pt>
                <c:pt idx="2326">
                  <c:v>367.44246861924597</c:v>
                </c:pt>
                <c:pt idx="2327">
                  <c:v>321.99267782426699</c:v>
                </c:pt>
                <c:pt idx="2328">
                  <c:v>324.26778242677801</c:v>
                </c:pt>
                <c:pt idx="2329">
                  <c:v>312.44769874476901</c:v>
                </c:pt>
                <c:pt idx="2330">
                  <c:v>318.90690376569</c:v>
                </c:pt>
                <c:pt idx="2331">
                  <c:v>320.89435146443498</c:v>
                </c:pt>
                <c:pt idx="2332">
                  <c:v>328.60878661087798</c:v>
                </c:pt>
                <c:pt idx="2333">
                  <c:v>326.30753138075301</c:v>
                </c:pt>
                <c:pt idx="2334">
                  <c:v>335.17259414225902</c:v>
                </c:pt>
                <c:pt idx="2335">
                  <c:v>332.66213389121299</c:v>
                </c:pt>
                <c:pt idx="2336">
                  <c:v>344.14225941422501</c:v>
                </c:pt>
                <c:pt idx="2337">
                  <c:v>340.71652719665201</c:v>
                </c:pt>
                <c:pt idx="2338">
                  <c:v>336.270920502092</c:v>
                </c:pt>
                <c:pt idx="2339">
                  <c:v>334.754184100418</c:v>
                </c:pt>
                <c:pt idx="2340">
                  <c:v>336.92468619246802</c:v>
                </c:pt>
                <c:pt idx="2341">
                  <c:v>336.53242677824198</c:v>
                </c:pt>
                <c:pt idx="2342">
                  <c:v>334.96338912133803</c:v>
                </c:pt>
                <c:pt idx="2343">
                  <c:v>338.702928870292</c:v>
                </c:pt>
                <c:pt idx="2344">
                  <c:v>344.08995815899499</c:v>
                </c:pt>
                <c:pt idx="2345">
                  <c:v>346.91422594142199</c:v>
                </c:pt>
                <c:pt idx="2346">
                  <c:v>345.52824267782398</c:v>
                </c:pt>
                <c:pt idx="2347">
                  <c:v>348.19560669456001</c:v>
                </c:pt>
                <c:pt idx="2348">
                  <c:v>345.37133891213301</c:v>
                </c:pt>
                <c:pt idx="2349">
                  <c:v>347.43723849372299</c:v>
                </c:pt>
                <c:pt idx="2350">
                  <c:v>352.876569037656</c:v>
                </c:pt>
                <c:pt idx="2351">
                  <c:v>356.223849372384</c:v>
                </c:pt>
                <c:pt idx="2352">
                  <c:v>352.27510460251</c:v>
                </c:pt>
                <c:pt idx="2353">
                  <c:v>348.58786610878599</c:v>
                </c:pt>
                <c:pt idx="2354">
                  <c:v>362.26464435146403</c:v>
                </c:pt>
                <c:pt idx="2355">
                  <c:v>357.13912133891199</c:v>
                </c:pt>
                <c:pt idx="2356">
                  <c:v>355.72698744769798</c:v>
                </c:pt>
                <c:pt idx="2357">
                  <c:v>356.38075313807502</c:v>
                </c:pt>
                <c:pt idx="2358">
                  <c:v>359.02196652719601</c:v>
                </c:pt>
                <c:pt idx="2359">
                  <c:v>360.30334728033398</c:v>
                </c:pt>
                <c:pt idx="2360">
                  <c:v>359.10041841004102</c:v>
                </c:pt>
                <c:pt idx="2361">
                  <c:v>360.46025104602501</c:v>
                </c:pt>
                <c:pt idx="2362">
                  <c:v>360.80020920502</c:v>
                </c:pt>
                <c:pt idx="2363">
                  <c:v>363.67677824267702</c:v>
                </c:pt>
                <c:pt idx="2364">
                  <c:v>357.374476987447</c:v>
                </c:pt>
                <c:pt idx="2365">
                  <c:v>375.96757322175699</c:v>
                </c:pt>
                <c:pt idx="2366">
                  <c:v>370.658995815899</c:v>
                </c:pt>
                <c:pt idx="2367">
                  <c:v>369.84832635983201</c:v>
                </c:pt>
                <c:pt idx="2368">
                  <c:v>372.59414225941401</c:v>
                </c:pt>
                <c:pt idx="2369">
                  <c:v>356.27615062761498</c:v>
                </c:pt>
                <c:pt idx="2370">
                  <c:v>346.96652719665201</c:v>
                </c:pt>
                <c:pt idx="2371">
                  <c:v>353.45188284518798</c:v>
                </c:pt>
                <c:pt idx="2372">
                  <c:v>359.25732217573199</c:v>
                </c:pt>
                <c:pt idx="2373">
                  <c:v>357.24372384937197</c:v>
                </c:pt>
                <c:pt idx="2374">
                  <c:v>348.69246861924597</c:v>
                </c:pt>
                <c:pt idx="2375">
                  <c:v>355.23012552301202</c:v>
                </c:pt>
                <c:pt idx="2376">
                  <c:v>346.52196652719601</c:v>
                </c:pt>
                <c:pt idx="2377">
                  <c:v>335.09414225941401</c:v>
                </c:pt>
                <c:pt idx="2378">
                  <c:v>329.70711297071102</c:v>
                </c:pt>
                <c:pt idx="2379">
                  <c:v>334.20502092050202</c:v>
                </c:pt>
                <c:pt idx="2380">
                  <c:v>327.61506276150601</c:v>
                </c:pt>
                <c:pt idx="2381">
                  <c:v>328.347280334728</c:v>
                </c:pt>
                <c:pt idx="2382">
                  <c:v>324.529288702928</c:v>
                </c:pt>
                <c:pt idx="2383">
                  <c:v>328.79184100418399</c:v>
                </c:pt>
                <c:pt idx="2384">
                  <c:v>327.30125523012498</c:v>
                </c:pt>
                <c:pt idx="2385">
                  <c:v>327.14435146443498</c:v>
                </c:pt>
                <c:pt idx="2386">
                  <c:v>325.96757322175699</c:v>
                </c:pt>
                <c:pt idx="2387">
                  <c:v>330.96234309623401</c:v>
                </c:pt>
                <c:pt idx="2388">
                  <c:v>338.41527196652697</c:v>
                </c:pt>
                <c:pt idx="2389">
                  <c:v>460.56485355648499</c:v>
                </c:pt>
                <c:pt idx="2390">
                  <c:v>410.14644351464398</c:v>
                </c:pt>
                <c:pt idx="2391">
                  <c:v>418.33158995815802</c:v>
                </c:pt>
                <c:pt idx="2392">
                  <c:v>428.76569037656901</c:v>
                </c:pt>
                <c:pt idx="2393">
                  <c:v>423.30020920502</c:v>
                </c:pt>
                <c:pt idx="2394">
                  <c:v>419.90062761506198</c:v>
                </c:pt>
                <c:pt idx="2395">
                  <c:v>423.11715481171501</c:v>
                </c:pt>
                <c:pt idx="2396">
                  <c:v>422.46338912133803</c:v>
                </c:pt>
                <c:pt idx="2397">
                  <c:v>419.03765690376503</c:v>
                </c:pt>
                <c:pt idx="2398">
                  <c:v>417.93933054393301</c:v>
                </c:pt>
                <c:pt idx="2399">
                  <c:v>414.80125523012498</c:v>
                </c:pt>
                <c:pt idx="2400">
                  <c:v>411.48012552301202</c:v>
                </c:pt>
                <c:pt idx="2401">
                  <c:v>400.444560669456</c:v>
                </c:pt>
                <c:pt idx="2402">
                  <c:v>369.22071129707098</c:v>
                </c:pt>
                <c:pt idx="2403">
                  <c:v>379.60251046025098</c:v>
                </c:pt>
                <c:pt idx="2404">
                  <c:v>387.68305439330499</c:v>
                </c:pt>
                <c:pt idx="2405">
                  <c:v>389.43514644351399</c:v>
                </c:pt>
                <c:pt idx="2406">
                  <c:v>380.49163179916297</c:v>
                </c:pt>
                <c:pt idx="2407">
                  <c:v>383.080543933054</c:v>
                </c:pt>
                <c:pt idx="2408">
                  <c:v>370.00523012552298</c:v>
                </c:pt>
                <c:pt idx="2409">
                  <c:v>359.30962343096201</c:v>
                </c:pt>
                <c:pt idx="2410">
                  <c:v>361.79393305439299</c:v>
                </c:pt>
                <c:pt idx="2411">
                  <c:v>360.69560669456001</c:v>
                </c:pt>
                <c:pt idx="2412">
                  <c:v>359.78033472803298</c:v>
                </c:pt>
                <c:pt idx="2413">
                  <c:v>358.31589958158901</c:v>
                </c:pt>
                <c:pt idx="2414">
                  <c:v>363.83368200836799</c:v>
                </c:pt>
                <c:pt idx="2415">
                  <c:v>367.12866108786602</c:v>
                </c:pt>
                <c:pt idx="2416">
                  <c:v>356.11924686192401</c:v>
                </c:pt>
                <c:pt idx="2417">
                  <c:v>362.52615062761498</c:v>
                </c:pt>
                <c:pt idx="2418">
                  <c:v>372.698744769874</c:v>
                </c:pt>
                <c:pt idx="2419">
                  <c:v>382.08682008368203</c:v>
                </c:pt>
                <c:pt idx="2420">
                  <c:v>370.423640167364</c:v>
                </c:pt>
                <c:pt idx="2421">
                  <c:v>371.91422594142199</c:v>
                </c:pt>
                <c:pt idx="2422">
                  <c:v>373.32635983263498</c:v>
                </c:pt>
                <c:pt idx="2423">
                  <c:v>371.33891213389097</c:v>
                </c:pt>
                <c:pt idx="2424">
                  <c:v>367.39016736401601</c:v>
                </c:pt>
                <c:pt idx="2425">
                  <c:v>355.30857740585702</c:v>
                </c:pt>
                <c:pt idx="2426">
                  <c:v>347.72489539748898</c:v>
                </c:pt>
                <c:pt idx="2427">
                  <c:v>358.05439330543902</c:v>
                </c:pt>
                <c:pt idx="2428">
                  <c:v>350.49686192468602</c:v>
                </c:pt>
                <c:pt idx="2429">
                  <c:v>350.41841004184101</c:v>
                </c:pt>
                <c:pt idx="2430">
                  <c:v>354.027196652719</c:v>
                </c:pt>
                <c:pt idx="2431">
                  <c:v>363.38912133891199</c:v>
                </c:pt>
                <c:pt idx="2432">
                  <c:v>350.28765690376503</c:v>
                </c:pt>
                <c:pt idx="2433">
                  <c:v>323.71861924686101</c:v>
                </c:pt>
                <c:pt idx="2434">
                  <c:v>331.851464435146</c:v>
                </c:pt>
                <c:pt idx="2435">
                  <c:v>334.832635983263</c:v>
                </c:pt>
                <c:pt idx="2436">
                  <c:v>342.65167364016702</c:v>
                </c:pt>
                <c:pt idx="2437">
                  <c:v>327.56276150627599</c:v>
                </c:pt>
                <c:pt idx="2438">
                  <c:v>321.626569037656</c:v>
                </c:pt>
                <c:pt idx="2439">
                  <c:v>323.37866108786602</c:v>
                </c:pt>
                <c:pt idx="2440">
                  <c:v>328.32112970711199</c:v>
                </c:pt>
                <c:pt idx="2441">
                  <c:v>327.22280334727998</c:v>
                </c:pt>
                <c:pt idx="2442">
                  <c:v>321.39121338912099</c:v>
                </c:pt>
                <c:pt idx="2443">
                  <c:v>320.44979079497898</c:v>
                </c:pt>
                <c:pt idx="2444">
                  <c:v>318.75</c:v>
                </c:pt>
                <c:pt idx="2445">
                  <c:v>329.733263598326</c:v>
                </c:pt>
                <c:pt idx="2446">
                  <c:v>327.58891213389097</c:v>
                </c:pt>
                <c:pt idx="2447">
                  <c:v>327.69351464435101</c:v>
                </c:pt>
                <c:pt idx="2448">
                  <c:v>338.44142259414201</c:v>
                </c:pt>
                <c:pt idx="2449">
                  <c:v>337.21234309623401</c:v>
                </c:pt>
                <c:pt idx="2450">
                  <c:v>336.29707112970698</c:v>
                </c:pt>
                <c:pt idx="2451">
                  <c:v>340.847280334728</c:v>
                </c:pt>
                <c:pt idx="2452">
                  <c:v>341.29184100418399</c:v>
                </c:pt>
                <c:pt idx="2453">
                  <c:v>301.43828451882803</c:v>
                </c:pt>
                <c:pt idx="2454">
                  <c:v>342.10251046025098</c:v>
                </c:pt>
                <c:pt idx="2455">
                  <c:v>347.04497907949701</c:v>
                </c:pt>
                <c:pt idx="2456">
                  <c:v>338.12761506276098</c:v>
                </c:pt>
                <c:pt idx="2457">
                  <c:v>351.43828451882803</c:v>
                </c:pt>
                <c:pt idx="2458">
                  <c:v>342.18096234309598</c:v>
                </c:pt>
                <c:pt idx="2459">
                  <c:v>346.36506276150601</c:v>
                </c:pt>
                <c:pt idx="2460">
                  <c:v>340.14121338912099</c:v>
                </c:pt>
                <c:pt idx="2461">
                  <c:v>323.30020920502</c:v>
                </c:pt>
                <c:pt idx="2462">
                  <c:v>321.49581589958098</c:v>
                </c:pt>
                <c:pt idx="2463">
                  <c:v>331.38075313807502</c:v>
                </c:pt>
                <c:pt idx="2464">
                  <c:v>331.14539748953899</c:v>
                </c:pt>
                <c:pt idx="2465">
                  <c:v>337.81380753138001</c:v>
                </c:pt>
                <c:pt idx="2466">
                  <c:v>330.54393305439299</c:v>
                </c:pt>
                <c:pt idx="2467">
                  <c:v>345.08368200836799</c:v>
                </c:pt>
                <c:pt idx="2468">
                  <c:v>354.733263598326</c:v>
                </c:pt>
                <c:pt idx="2469">
                  <c:v>357.40062761506198</c:v>
                </c:pt>
                <c:pt idx="2470">
                  <c:v>350.26150627614999</c:v>
                </c:pt>
                <c:pt idx="2471">
                  <c:v>359.07426778242598</c:v>
                </c:pt>
                <c:pt idx="2472">
                  <c:v>357.47907949790698</c:v>
                </c:pt>
                <c:pt idx="2473">
                  <c:v>347.75104602510402</c:v>
                </c:pt>
                <c:pt idx="2474">
                  <c:v>353.16422594142199</c:v>
                </c:pt>
                <c:pt idx="2475">
                  <c:v>348.61401673640103</c:v>
                </c:pt>
                <c:pt idx="2476">
                  <c:v>347.96025104602501</c:v>
                </c:pt>
                <c:pt idx="2477">
                  <c:v>345.99895397489502</c:v>
                </c:pt>
                <c:pt idx="2478">
                  <c:v>340.69037656903703</c:v>
                </c:pt>
                <c:pt idx="2479">
                  <c:v>334.38807531380701</c:v>
                </c:pt>
                <c:pt idx="2480">
                  <c:v>335.198744769874</c:v>
                </c:pt>
                <c:pt idx="2481">
                  <c:v>338.83368200836799</c:v>
                </c:pt>
                <c:pt idx="2482">
                  <c:v>341.13493723849302</c:v>
                </c:pt>
                <c:pt idx="2483">
                  <c:v>343.22698744769798</c:v>
                </c:pt>
                <c:pt idx="2484">
                  <c:v>337.97071129707098</c:v>
                </c:pt>
                <c:pt idx="2485">
                  <c:v>345.34518828451797</c:v>
                </c:pt>
                <c:pt idx="2486">
                  <c:v>352.74581589958098</c:v>
                </c:pt>
                <c:pt idx="2487">
                  <c:v>356.98221757322102</c:v>
                </c:pt>
                <c:pt idx="2488">
                  <c:v>350.15690376569</c:v>
                </c:pt>
                <c:pt idx="2489">
                  <c:v>337.55230125523002</c:v>
                </c:pt>
                <c:pt idx="2490">
                  <c:v>349.34623430962301</c:v>
                </c:pt>
                <c:pt idx="2491">
                  <c:v>338.101464435146</c:v>
                </c:pt>
                <c:pt idx="2492">
                  <c:v>334.07426778242598</c:v>
                </c:pt>
                <c:pt idx="2493">
                  <c:v>332.66213389121299</c:v>
                </c:pt>
                <c:pt idx="2494">
                  <c:v>328.97489539748898</c:v>
                </c:pt>
                <c:pt idx="2495">
                  <c:v>329.94246861924597</c:v>
                </c:pt>
                <c:pt idx="2496">
                  <c:v>322.43723849372299</c:v>
                </c:pt>
                <c:pt idx="2497">
                  <c:v>311.19246861924597</c:v>
                </c:pt>
                <c:pt idx="2498">
                  <c:v>310.120292887029</c:v>
                </c:pt>
                <c:pt idx="2499">
                  <c:v>324.973849372384</c:v>
                </c:pt>
                <c:pt idx="2500">
                  <c:v>316.31799163179898</c:v>
                </c:pt>
                <c:pt idx="2501">
                  <c:v>327.82426778242598</c:v>
                </c:pt>
                <c:pt idx="2502">
                  <c:v>309.57112970711199</c:v>
                </c:pt>
                <c:pt idx="2503">
                  <c:v>310.64330543932999</c:v>
                </c:pt>
                <c:pt idx="2504">
                  <c:v>315.06276150627599</c:v>
                </c:pt>
                <c:pt idx="2505">
                  <c:v>316.81485355648499</c:v>
                </c:pt>
                <c:pt idx="2506">
                  <c:v>327.798117154811</c:v>
                </c:pt>
                <c:pt idx="2507">
                  <c:v>328.26882845188197</c:v>
                </c:pt>
                <c:pt idx="2508">
                  <c:v>327.01359832635899</c:v>
                </c:pt>
                <c:pt idx="2509">
                  <c:v>316.03033472803298</c:v>
                </c:pt>
                <c:pt idx="2510">
                  <c:v>327.45815899581498</c:v>
                </c:pt>
                <c:pt idx="2511">
                  <c:v>331.851464435146</c:v>
                </c:pt>
                <c:pt idx="2512">
                  <c:v>343.69769874476901</c:v>
                </c:pt>
                <c:pt idx="2513">
                  <c:v>316.004184100418</c:v>
                </c:pt>
                <c:pt idx="2514">
                  <c:v>323.56171548117101</c:v>
                </c:pt>
                <c:pt idx="2515">
                  <c:v>319.69142259414201</c:v>
                </c:pt>
                <c:pt idx="2516">
                  <c:v>313.80753138075301</c:v>
                </c:pt>
              </c:numCache>
            </c:numRef>
          </c:val>
          <c:smooth val="0"/>
        </c:ser>
        <c:ser>
          <c:idx val="1"/>
          <c:order val="1"/>
          <c:tx>
            <c:v>Personal Products</c:v>
          </c:tx>
          <c:spPr>
            <a:ln w="38100"/>
          </c:spPr>
          <c:marker>
            <c:symbol val="none"/>
          </c:marker>
          <c:cat>
            <c:numRef>
              <c:f>'1 - Chart Data'!$A$2:$A$2518</c:f>
              <c:numCache>
                <c:formatCode>[$-409]mmm\-dd\-yyyy;@</c:formatCode>
                <c:ptCount val="2517"/>
                <c:pt idx="0">
                  <c:v>38755</c:v>
                </c:pt>
                <c:pt idx="1">
                  <c:v>38756</c:v>
                </c:pt>
                <c:pt idx="2">
                  <c:v>38757</c:v>
                </c:pt>
                <c:pt idx="3">
                  <c:v>38758</c:v>
                </c:pt>
                <c:pt idx="4">
                  <c:v>38761</c:v>
                </c:pt>
                <c:pt idx="5">
                  <c:v>38762</c:v>
                </c:pt>
                <c:pt idx="6">
                  <c:v>38763</c:v>
                </c:pt>
                <c:pt idx="7">
                  <c:v>38764</c:v>
                </c:pt>
                <c:pt idx="8">
                  <c:v>38765</c:v>
                </c:pt>
                <c:pt idx="9">
                  <c:v>38769</c:v>
                </c:pt>
                <c:pt idx="10">
                  <c:v>38770</c:v>
                </c:pt>
                <c:pt idx="11">
                  <c:v>38771</c:v>
                </c:pt>
                <c:pt idx="12">
                  <c:v>38772</c:v>
                </c:pt>
                <c:pt idx="13">
                  <c:v>38775</c:v>
                </c:pt>
                <c:pt idx="14">
                  <c:v>38776</c:v>
                </c:pt>
                <c:pt idx="15">
                  <c:v>38777</c:v>
                </c:pt>
                <c:pt idx="16">
                  <c:v>38778</c:v>
                </c:pt>
                <c:pt idx="17">
                  <c:v>38779</c:v>
                </c:pt>
                <c:pt idx="18">
                  <c:v>38782</c:v>
                </c:pt>
                <c:pt idx="19">
                  <c:v>38783</c:v>
                </c:pt>
                <c:pt idx="20">
                  <c:v>38784</c:v>
                </c:pt>
                <c:pt idx="21">
                  <c:v>38785</c:v>
                </c:pt>
                <c:pt idx="22">
                  <c:v>38786</c:v>
                </c:pt>
                <c:pt idx="23">
                  <c:v>38789</c:v>
                </c:pt>
                <c:pt idx="24">
                  <c:v>38790</c:v>
                </c:pt>
                <c:pt idx="25">
                  <c:v>38791</c:v>
                </c:pt>
                <c:pt idx="26">
                  <c:v>38792</c:v>
                </c:pt>
                <c:pt idx="27">
                  <c:v>38793</c:v>
                </c:pt>
                <c:pt idx="28">
                  <c:v>38796</c:v>
                </c:pt>
                <c:pt idx="29">
                  <c:v>38797</c:v>
                </c:pt>
                <c:pt idx="30">
                  <c:v>38798</c:v>
                </c:pt>
                <c:pt idx="31">
                  <c:v>38799</c:v>
                </c:pt>
                <c:pt idx="32">
                  <c:v>38800</c:v>
                </c:pt>
                <c:pt idx="33">
                  <c:v>38803</c:v>
                </c:pt>
                <c:pt idx="34">
                  <c:v>38804</c:v>
                </c:pt>
                <c:pt idx="35">
                  <c:v>38805</c:v>
                </c:pt>
                <c:pt idx="36">
                  <c:v>38806</c:v>
                </c:pt>
                <c:pt idx="37">
                  <c:v>38807</c:v>
                </c:pt>
                <c:pt idx="38">
                  <c:v>38810</c:v>
                </c:pt>
                <c:pt idx="39">
                  <c:v>38811</c:v>
                </c:pt>
                <c:pt idx="40">
                  <c:v>38812</c:v>
                </c:pt>
                <c:pt idx="41">
                  <c:v>38813</c:v>
                </c:pt>
                <c:pt idx="42">
                  <c:v>38814</c:v>
                </c:pt>
                <c:pt idx="43">
                  <c:v>38817</c:v>
                </c:pt>
                <c:pt idx="44">
                  <c:v>38818</c:v>
                </c:pt>
                <c:pt idx="45">
                  <c:v>38819</c:v>
                </c:pt>
                <c:pt idx="46">
                  <c:v>38820</c:v>
                </c:pt>
                <c:pt idx="47">
                  <c:v>38824</c:v>
                </c:pt>
                <c:pt idx="48">
                  <c:v>38825</c:v>
                </c:pt>
                <c:pt idx="49">
                  <c:v>38826</c:v>
                </c:pt>
                <c:pt idx="50">
                  <c:v>38827</c:v>
                </c:pt>
                <c:pt idx="51">
                  <c:v>38828</c:v>
                </c:pt>
                <c:pt idx="52">
                  <c:v>38831</c:v>
                </c:pt>
                <c:pt idx="53">
                  <c:v>38832</c:v>
                </c:pt>
                <c:pt idx="54">
                  <c:v>38833</c:v>
                </c:pt>
                <c:pt idx="55">
                  <c:v>38834</c:v>
                </c:pt>
                <c:pt idx="56">
                  <c:v>38835</c:v>
                </c:pt>
                <c:pt idx="57">
                  <c:v>38838</c:v>
                </c:pt>
                <c:pt idx="58">
                  <c:v>38839</c:v>
                </c:pt>
                <c:pt idx="59">
                  <c:v>38840</c:v>
                </c:pt>
                <c:pt idx="60">
                  <c:v>38841</c:v>
                </c:pt>
                <c:pt idx="61">
                  <c:v>38842</c:v>
                </c:pt>
                <c:pt idx="62">
                  <c:v>38845</c:v>
                </c:pt>
                <c:pt idx="63">
                  <c:v>38846</c:v>
                </c:pt>
                <c:pt idx="64">
                  <c:v>38847</c:v>
                </c:pt>
                <c:pt idx="65">
                  <c:v>38848</c:v>
                </c:pt>
                <c:pt idx="66">
                  <c:v>38849</c:v>
                </c:pt>
                <c:pt idx="67">
                  <c:v>38852</c:v>
                </c:pt>
                <c:pt idx="68">
                  <c:v>38853</c:v>
                </c:pt>
                <c:pt idx="69">
                  <c:v>38854</c:v>
                </c:pt>
                <c:pt idx="70">
                  <c:v>38855</c:v>
                </c:pt>
                <c:pt idx="71">
                  <c:v>38856</c:v>
                </c:pt>
                <c:pt idx="72">
                  <c:v>38859</c:v>
                </c:pt>
                <c:pt idx="73">
                  <c:v>38860</c:v>
                </c:pt>
                <c:pt idx="74">
                  <c:v>38861</c:v>
                </c:pt>
                <c:pt idx="75">
                  <c:v>38862</c:v>
                </c:pt>
                <c:pt idx="76">
                  <c:v>38863</c:v>
                </c:pt>
                <c:pt idx="77">
                  <c:v>38867</c:v>
                </c:pt>
                <c:pt idx="78">
                  <c:v>38868</c:v>
                </c:pt>
                <c:pt idx="79">
                  <c:v>38869</c:v>
                </c:pt>
                <c:pt idx="80">
                  <c:v>38870</c:v>
                </c:pt>
                <c:pt idx="81">
                  <c:v>38873</c:v>
                </c:pt>
                <c:pt idx="82">
                  <c:v>38874</c:v>
                </c:pt>
                <c:pt idx="83">
                  <c:v>38875</c:v>
                </c:pt>
                <c:pt idx="84">
                  <c:v>38876</c:v>
                </c:pt>
                <c:pt idx="85">
                  <c:v>38877</c:v>
                </c:pt>
                <c:pt idx="86">
                  <c:v>38880</c:v>
                </c:pt>
                <c:pt idx="87">
                  <c:v>38881</c:v>
                </c:pt>
                <c:pt idx="88">
                  <c:v>38882</c:v>
                </c:pt>
                <c:pt idx="89">
                  <c:v>38883</c:v>
                </c:pt>
                <c:pt idx="90">
                  <c:v>38884</c:v>
                </c:pt>
                <c:pt idx="91">
                  <c:v>38887</c:v>
                </c:pt>
                <c:pt idx="92">
                  <c:v>38888</c:v>
                </c:pt>
                <c:pt idx="93">
                  <c:v>38889</c:v>
                </c:pt>
                <c:pt idx="94">
                  <c:v>38890</c:v>
                </c:pt>
                <c:pt idx="95">
                  <c:v>38891</c:v>
                </c:pt>
                <c:pt idx="96">
                  <c:v>38894</c:v>
                </c:pt>
                <c:pt idx="97">
                  <c:v>38895</c:v>
                </c:pt>
                <c:pt idx="98">
                  <c:v>38896</c:v>
                </c:pt>
                <c:pt idx="99">
                  <c:v>38897</c:v>
                </c:pt>
                <c:pt idx="100">
                  <c:v>38898</c:v>
                </c:pt>
                <c:pt idx="101">
                  <c:v>38901</c:v>
                </c:pt>
                <c:pt idx="102">
                  <c:v>38903</c:v>
                </c:pt>
                <c:pt idx="103">
                  <c:v>38904</c:v>
                </c:pt>
                <c:pt idx="104">
                  <c:v>38905</c:v>
                </c:pt>
                <c:pt idx="105">
                  <c:v>38908</c:v>
                </c:pt>
                <c:pt idx="106">
                  <c:v>38909</c:v>
                </c:pt>
                <c:pt idx="107">
                  <c:v>38910</c:v>
                </c:pt>
                <c:pt idx="108">
                  <c:v>38911</c:v>
                </c:pt>
                <c:pt idx="109">
                  <c:v>38912</c:v>
                </c:pt>
                <c:pt idx="110">
                  <c:v>38915</c:v>
                </c:pt>
                <c:pt idx="111">
                  <c:v>38916</c:v>
                </c:pt>
                <c:pt idx="112">
                  <c:v>38917</c:v>
                </c:pt>
                <c:pt idx="113">
                  <c:v>38918</c:v>
                </c:pt>
                <c:pt idx="114">
                  <c:v>38919</c:v>
                </c:pt>
                <c:pt idx="115">
                  <c:v>38922</c:v>
                </c:pt>
                <c:pt idx="116">
                  <c:v>38923</c:v>
                </c:pt>
                <c:pt idx="117">
                  <c:v>38924</c:v>
                </c:pt>
                <c:pt idx="118">
                  <c:v>38925</c:v>
                </c:pt>
                <c:pt idx="119">
                  <c:v>38926</c:v>
                </c:pt>
                <c:pt idx="120">
                  <c:v>38929</c:v>
                </c:pt>
                <c:pt idx="121">
                  <c:v>38930</c:v>
                </c:pt>
                <c:pt idx="122">
                  <c:v>38931</c:v>
                </c:pt>
                <c:pt idx="123">
                  <c:v>38932</c:v>
                </c:pt>
                <c:pt idx="124">
                  <c:v>38933</c:v>
                </c:pt>
                <c:pt idx="125">
                  <c:v>38936</c:v>
                </c:pt>
                <c:pt idx="126">
                  <c:v>38937</c:v>
                </c:pt>
                <c:pt idx="127">
                  <c:v>38938</c:v>
                </c:pt>
                <c:pt idx="128">
                  <c:v>38939</c:v>
                </c:pt>
                <c:pt idx="129">
                  <c:v>38940</c:v>
                </c:pt>
                <c:pt idx="130">
                  <c:v>38943</c:v>
                </c:pt>
                <c:pt idx="131">
                  <c:v>38944</c:v>
                </c:pt>
                <c:pt idx="132">
                  <c:v>38945</c:v>
                </c:pt>
                <c:pt idx="133">
                  <c:v>38946</c:v>
                </c:pt>
                <c:pt idx="134">
                  <c:v>38947</c:v>
                </c:pt>
                <c:pt idx="135">
                  <c:v>38950</c:v>
                </c:pt>
                <c:pt idx="136">
                  <c:v>38951</c:v>
                </c:pt>
                <c:pt idx="137">
                  <c:v>38952</c:v>
                </c:pt>
                <c:pt idx="138">
                  <c:v>38953</c:v>
                </c:pt>
                <c:pt idx="139">
                  <c:v>38954</c:v>
                </c:pt>
                <c:pt idx="140">
                  <c:v>38957</c:v>
                </c:pt>
                <c:pt idx="141">
                  <c:v>38958</c:v>
                </c:pt>
                <c:pt idx="142">
                  <c:v>38959</c:v>
                </c:pt>
                <c:pt idx="143">
                  <c:v>38960</c:v>
                </c:pt>
                <c:pt idx="144">
                  <c:v>38961</c:v>
                </c:pt>
                <c:pt idx="145">
                  <c:v>38965</c:v>
                </c:pt>
                <c:pt idx="146">
                  <c:v>38966</c:v>
                </c:pt>
                <c:pt idx="147">
                  <c:v>38967</c:v>
                </c:pt>
                <c:pt idx="148">
                  <c:v>38968</c:v>
                </c:pt>
                <c:pt idx="149">
                  <c:v>38971</c:v>
                </c:pt>
                <c:pt idx="150">
                  <c:v>38972</c:v>
                </c:pt>
                <c:pt idx="151">
                  <c:v>38973</c:v>
                </c:pt>
                <c:pt idx="152">
                  <c:v>38974</c:v>
                </c:pt>
                <c:pt idx="153">
                  <c:v>38975</c:v>
                </c:pt>
                <c:pt idx="154">
                  <c:v>38978</c:v>
                </c:pt>
                <c:pt idx="155">
                  <c:v>38979</c:v>
                </c:pt>
                <c:pt idx="156">
                  <c:v>38980</c:v>
                </c:pt>
                <c:pt idx="157">
                  <c:v>38981</c:v>
                </c:pt>
                <c:pt idx="158">
                  <c:v>38982</c:v>
                </c:pt>
                <c:pt idx="159">
                  <c:v>38985</c:v>
                </c:pt>
                <c:pt idx="160">
                  <c:v>38986</c:v>
                </c:pt>
                <c:pt idx="161">
                  <c:v>38987</c:v>
                </c:pt>
                <c:pt idx="162">
                  <c:v>38988</c:v>
                </c:pt>
                <c:pt idx="163">
                  <c:v>38989</c:v>
                </c:pt>
                <c:pt idx="164">
                  <c:v>38992</c:v>
                </c:pt>
                <c:pt idx="165">
                  <c:v>38993</c:v>
                </c:pt>
                <c:pt idx="166">
                  <c:v>38994</c:v>
                </c:pt>
                <c:pt idx="167">
                  <c:v>38995</c:v>
                </c:pt>
                <c:pt idx="168">
                  <c:v>38996</c:v>
                </c:pt>
                <c:pt idx="169">
                  <c:v>38999</c:v>
                </c:pt>
                <c:pt idx="170">
                  <c:v>39000</c:v>
                </c:pt>
                <c:pt idx="171">
                  <c:v>39001</c:v>
                </c:pt>
                <c:pt idx="172">
                  <c:v>39002</c:v>
                </c:pt>
                <c:pt idx="173">
                  <c:v>39003</c:v>
                </c:pt>
                <c:pt idx="174">
                  <c:v>39006</c:v>
                </c:pt>
                <c:pt idx="175">
                  <c:v>39007</c:v>
                </c:pt>
                <c:pt idx="176">
                  <c:v>39008</c:v>
                </c:pt>
                <c:pt idx="177">
                  <c:v>39009</c:v>
                </c:pt>
                <c:pt idx="178">
                  <c:v>39010</c:v>
                </c:pt>
                <c:pt idx="179">
                  <c:v>39013</c:v>
                </c:pt>
                <c:pt idx="180">
                  <c:v>39014</c:v>
                </c:pt>
                <c:pt idx="181">
                  <c:v>39015</c:v>
                </c:pt>
                <c:pt idx="182">
                  <c:v>39016</c:v>
                </c:pt>
                <c:pt idx="183">
                  <c:v>39017</c:v>
                </c:pt>
                <c:pt idx="184">
                  <c:v>39020</c:v>
                </c:pt>
                <c:pt idx="185">
                  <c:v>39021</c:v>
                </c:pt>
                <c:pt idx="186">
                  <c:v>39022</c:v>
                </c:pt>
                <c:pt idx="187">
                  <c:v>39023</c:v>
                </c:pt>
                <c:pt idx="188">
                  <c:v>39024</c:v>
                </c:pt>
                <c:pt idx="189">
                  <c:v>39027</c:v>
                </c:pt>
                <c:pt idx="190">
                  <c:v>39028</c:v>
                </c:pt>
                <c:pt idx="191">
                  <c:v>39029</c:v>
                </c:pt>
                <c:pt idx="192">
                  <c:v>39030</c:v>
                </c:pt>
                <c:pt idx="193">
                  <c:v>39031</c:v>
                </c:pt>
                <c:pt idx="194">
                  <c:v>39034</c:v>
                </c:pt>
                <c:pt idx="195">
                  <c:v>39035</c:v>
                </c:pt>
                <c:pt idx="196">
                  <c:v>39036</c:v>
                </c:pt>
                <c:pt idx="197">
                  <c:v>39037</c:v>
                </c:pt>
                <c:pt idx="198">
                  <c:v>39038</c:v>
                </c:pt>
                <c:pt idx="199">
                  <c:v>39041</c:v>
                </c:pt>
                <c:pt idx="200">
                  <c:v>39042</c:v>
                </c:pt>
                <c:pt idx="201">
                  <c:v>39043</c:v>
                </c:pt>
                <c:pt idx="202">
                  <c:v>39045</c:v>
                </c:pt>
                <c:pt idx="203">
                  <c:v>39048</c:v>
                </c:pt>
                <c:pt idx="204">
                  <c:v>39049</c:v>
                </c:pt>
                <c:pt idx="205">
                  <c:v>39050</c:v>
                </c:pt>
                <c:pt idx="206">
                  <c:v>39051</c:v>
                </c:pt>
                <c:pt idx="207">
                  <c:v>39052</c:v>
                </c:pt>
                <c:pt idx="208">
                  <c:v>39055</c:v>
                </c:pt>
                <c:pt idx="209">
                  <c:v>39056</c:v>
                </c:pt>
                <c:pt idx="210">
                  <c:v>39057</c:v>
                </c:pt>
                <c:pt idx="211">
                  <c:v>39058</c:v>
                </c:pt>
                <c:pt idx="212">
                  <c:v>39059</c:v>
                </c:pt>
                <c:pt idx="213">
                  <c:v>39062</c:v>
                </c:pt>
                <c:pt idx="214">
                  <c:v>39063</c:v>
                </c:pt>
                <c:pt idx="215">
                  <c:v>39064</c:v>
                </c:pt>
                <c:pt idx="216">
                  <c:v>39065</c:v>
                </c:pt>
                <c:pt idx="217">
                  <c:v>39066</c:v>
                </c:pt>
                <c:pt idx="218">
                  <c:v>39069</c:v>
                </c:pt>
                <c:pt idx="219">
                  <c:v>39070</c:v>
                </c:pt>
                <c:pt idx="220">
                  <c:v>39071</c:v>
                </c:pt>
                <c:pt idx="221">
                  <c:v>39072</c:v>
                </c:pt>
                <c:pt idx="222">
                  <c:v>39073</c:v>
                </c:pt>
                <c:pt idx="223">
                  <c:v>39077</c:v>
                </c:pt>
                <c:pt idx="224">
                  <c:v>39078</c:v>
                </c:pt>
                <c:pt idx="225">
                  <c:v>39079</c:v>
                </c:pt>
                <c:pt idx="226">
                  <c:v>39080</c:v>
                </c:pt>
                <c:pt idx="227">
                  <c:v>39085</c:v>
                </c:pt>
                <c:pt idx="228">
                  <c:v>39086</c:v>
                </c:pt>
                <c:pt idx="229">
                  <c:v>39087</c:v>
                </c:pt>
                <c:pt idx="230">
                  <c:v>39090</c:v>
                </c:pt>
                <c:pt idx="231">
                  <c:v>39091</c:v>
                </c:pt>
                <c:pt idx="232">
                  <c:v>39092</c:v>
                </c:pt>
                <c:pt idx="233">
                  <c:v>39093</c:v>
                </c:pt>
                <c:pt idx="234">
                  <c:v>39094</c:v>
                </c:pt>
                <c:pt idx="235">
                  <c:v>39098</c:v>
                </c:pt>
                <c:pt idx="236">
                  <c:v>39099</c:v>
                </c:pt>
                <c:pt idx="237">
                  <c:v>39100</c:v>
                </c:pt>
                <c:pt idx="238">
                  <c:v>39101</c:v>
                </c:pt>
                <c:pt idx="239">
                  <c:v>39104</c:v>
                </c:pt>
                <c:pt idx="240">
                  <c:v>39105</c:v>
                </c:pt>
                <c:pt idx="241">
                  <c:v>39106</c:v>
                </c:pt>
                <c:pt idx="242">
                  <c:v>39107</c:v>
                </c:pt>
                <c:pt idx="243">
                  <c:v>39108</c:v>
                </c:pt>
                <c:pt idx="244">
                  <c:v>39111</c:v>
                </c:pt>
                <c:pt idx="245">
                  <c:v>39112</c:v>
                </c:pt>
                <c:pt idx="246">
                  <c:v>39113</c:v>
                </c:pt>
                <c:pt idx="247">
                  <c:v>39114</c:v>
                </c:pt>
                <c:pt idx="248">
                  <c:v>39115</c:v>
                </c:pt>
                <c:pt idx="249">
                  <c:v>39118</c:v>
                </c:pt>
                <c:pt idx="250">
                  <c:v>39119</c:v>
                </c:pt>
                <c:pt idx="251">
                  <c:v>39120</c:v>
                </c:pt>
                <c:pt idx="252">
                  <c:v>39121</c:v>
                </c:pt>
                <c:pt idx="253">
                  <c:v>39122</c:v>
                </c:pt>
                <c:pt idx="254">
                  <c:v>39125</c:v>
                </c:pt>
                <c:pt idx="255">
                  <c:v>39126</c:v>
                </c:pt>
                <c:pt idx="256">
                  <c:v>39127</c:v>
                </c:pt>
                <c:pt idx="257">
                  <c:v>39128</c:v>
                </c:pt>
                <c:pt idx="258">
                  <c:v>39129</c:v>
                </c:pt>
                <c:pt idx="259">
                  <c:v>39133</c:v>
                </c:pt>
                <c:pt idx="260">
                  <c:v>39134</c:v>
                </c:pt>
                <c:pt idx="261">
                  <c:v>39135</c:v>
                </c:pt>
                <c:pt idx="262">
                  <c:v>39136</c:v>
                </c:pt>
                <c:pt idx="263">
                  <c:v>39139</c:v>
                </c:pt>
                <c:pt idx="264">
                  <c:v>39140</c:v>
                </c:pt>
                <c:pt idx="265">
                  <c:v>39141</c:v>
                </c:pt>
                <c:pt idx="266">
                  <c:v>39142</c:v>
                </c:pt>
                <c:pt idx="267">
                  <c:v>39143</c:v>
                </c:pt>
                <c:pt idx="268">
                  <c:v>39146</c:v>
                </c:pt>
                <c:pt idx="269">
                  <c:v>39147</c:v>
                </c:pt>
                <c:pt idx="270">
                  <c:v>39148</c:v>
                </c:pt>
                <c:pt idx="271">
                  <c:v>39149</c:v>
                </c:pt>
                <c:pt idx="272">
                  <c:v>39150</c:v>
                </c:pt>
                <c:pt idx="273">
                  <c:v>39153</c:v>
                </c:pt>
                <c:pt idx="274">
                  <c:v>39154</c:v>
                </c:pt>
                <c:pt idx="275">
                  <c:v>39155</c:v>
                </c:pt>
                <c:pt idx="276">
                  <c:v>39156</c:v>
                </c:pt>
                <c:pt idx="277">
                  <c:v>39157</c:v>
                </c:pt>
                <c:pt idx="278">
                  <c:v>39160</c:v>
                </c:pt>
                <c:pt idx="279">
                  <c:v>39161</c:v>
                </c:pt>
                <c:pt idx="280">
                  <c:v>39162</c:v>
                </c:pt>
                <c:pt idx="281">
                  <c:v>39163</c:v>
                </c:pt>
                <c:pt idx="282">
                  <c:v>39164</c:v>
                </c:pt>
                <c:pt idx="283">
                  <c:v>39167</c:v>
                </c:pt>
                <c:pt idx="284">
                  <c:v>39168</c:v>
                </c:pt>
                <c:pt idx="285">
                  <c:v>39169</c:v>
                </c:pt>
                <c:pt idx="286">
                  <c:v>39170</c:v>
                </c:pt>
                <c:pt idx="287">
                  <c:v>39171</c:v>
                </c:pt>
                <c:pt idx="288">
                  <c:v>39174</c:v>
                </c:pt>
                <c:pt idx="289">
                  <c:v>39175</c:v>
                </c:pt>
                <c:pt idx="290">
                  <c:v>39176</c:v>
                </c:pt>
                <c:pt idx="291">
                  <c:v>39177</c:v>
                </c:pt>
                <c:pt idx="292">
                  <c:v>39181</c:v>
                </c:pt>
                <c:pt idx="293">
                  <c:v>39182</c:v>
                </c:pt>
                <c:pt idx="294">
                  <c:v>39183</c:v>
                </c:pt>
                <c:pt idx="295">
                  <c:v>39184</c:v>
                </c:pt>
                <c:pt idx="296">
                  <c:v>39185</c:v>
                </c:pt>
                <c:pt idx="297">
                  <c:v>39188</c:v>
                </c:pt>
                <c:pt idx="298">
                  <c:v>39189</c:v>
                </c:pt>
                <c:pt idx="299">
                  <c:v>39190</c:v>
                </c:pt>
                <c:pt idx="300">
                  <c:v>39191</c:v>
                </c:pt>
                <c:pt idx="301">
                  <c:v>39192</c:v>
                </c:pt>
                <c:pt idx="302">
                  <c:v>39195</c:v>
                </c:pt>
                <c:pt idx="303">
                  <c:v>39196</c:v>
                </c:pt>
                <c:pt idx="304">
                  <c:v>39197</c:v>
                </c:pt>
                <c:pt idx="305">
                  <c:v>39198</c:v>
                </c:pt>
                <c:pt idx="306">
                  <c:v>39199</c:v>
                </c:pt>
                <c:pt idx="307">
                  <c:v>39202</c:v>
                </c:pt>
                <c:pt idx="308">
                  <c:v>39203</c:v>
                </c:pt>
                <c:pt idx="309">
                  <c:v>39204</c:v>
                </c:pt>
                <c:pt idx="310">
                  <c:v>39205</c:v>
                </c:pt>
                <c:pt idx="311">
                  <c:v>39206</c:v>
                </c:pt>
                <c:pt idx="312">
                  <c:v>39209</c:v>
                </c:pt>
                <c:pt idx="313">
                  <c:v>39210</c:v>
                </c:pt>
                <c:pt idx="314">
                  <c:v>39211</c:v>
                </c:pt>
                <c:pt idx="315">
                  <c:v>39212</c:v>
                </c:pt>
                <c:pt idx="316">
                  <c:v>39213</c:v>
                </c:pt>
                <c:pt idx="317">
                  <c:v>39216</c:v>
                </c:pt>
                <c:pt idx="318">
                  <c:v>39217</c:v>
                </c:pt>
                <c:pt idx="319">
                  <c:v>39218</c:v>
                </c:pt>
                <c:pt idx="320">
                  <c:v>39219</c:v>
                </c:pt>
                <c:pt idx="321">
                  <c:v>39220</c:v>
                </c:pt>
                <c:pt idx="322">
                  <c:v>39223</c:v>
                </c:pt>
                <c:pt idx="323">
                  <c:v>39224</c:v>
                </c:pt>
                <c:pt idx="324">
                  <c:v>39225</c:v>
                </c:pt>
                <c:pt idx="325">
                  <c:v>39226</c:v>
                </c:pt>
                <c:pt idx="326">
                  <c:v>39227</c:v>
                </c:pt>
                <c:pt idx="327">
                  <c:v>39231</c:v>
                </c:pt>
                <c:pt idx="328">
                  <c:v>39232</c:v>
                </c:pt>
                <c:pt idx="329">
                  <c:v>39233</c:v>
                </c:pt>
                <c:pt idx="330">
                  <c:v>39234</c:v>
                </c:pt>
                <c:pt idx="331">
                  <c:v>39237</c:v>
                </c:pt>
                <c:pt idx="332">
                  <c:v>39238</c:v>
                </c:pt>
                <c:pt idx="333">
                  <c:v>39239</c:v>
                </c:pt>
                <c:pt idx="334">
                  <c:v>39240</c:v>
                </c:pt>
                <c:pt idx="335">
                  <c:v>39241</c:v>
                </c:pt>
                <c:pt idx="336">
                  <c:v>39244</c:v>
                </c:pt>
                <c:pt idx="337">
                  <c:v>39245</c:v>
                </c:pt>
                <c:pt idx="338">
                  <c:v>39246</c:v>
                </c:pt>
                <c:pt idx="339">
                  <c:v>39247</c:v>
                </c:pt>
                <c:pt idx="340">
                  <c:v>39248</c:v>
                </c:pt>
                <c:pt idx="341">
                  <c:v>39251</c:v>
                </c:pt>
                <c:pt idx="342">
                  <c:v>39252</c:v>
                </c:pt>
                <c:pt idx="343">
                  <c:v>39253</c:v>
                </c:pt>
                <c:pt idx="344">
                  <c:v>39254</c:v>
                </c:pt>
                <c:pt idx="345">
                  <c:v>39255</c:v>
                </c:pt>
                <c:pt idx="346">
                  <c:v>39258</c:v>
                </c:pt>
                <c:pt idx="347">
                  <c:v>39259</c:v>
                </c:pt>
                <c:pt idx="348">
                  <c:v>39260</c:v>
                </c:pt>
                <c:pt idx="349">
                  <c:v>39261</c:v>
                </c:pt>
                <c:pt idx="350">
                  <c:v>39262</c:v>
                </c:pt>
                <c:pt idx="351">
                  <c:v>39265</c:v>
                </c:pt>
                <c:pt idx="352">
                  <c:v>39266</c:v>
                </c:pt>
                <c:pt idx="353">
                  <c:v>39268</c:v>
                </c:pt>
                <c:pt idx="354">
                  <c:v>39269</c:v>
                </c:pt>
                <c:pt idx="355">
                  <c:v>39272</c:v>
                </c:pt>
                <c:pt idx="356">
                  <c:v>39273</c:v>
                </c:pt>
                <c:pt idx="357">
                  <c:v>39274</c:v>
                </c:pt>
                <c:pt idx="358">
                  <c:v>39275</c:v>
                </c:pt>
                <c:pt idx="359">
                  <c:v>39276</c:v>
                </c:pt>
                <c:pt idx="360">
                  <c:v>39279</c:v>
                </c:pt>
                <c:pt idx="361">
                  <c:v>39280</c:v>
                </c:pt>
                <c:pt idx="362">
                  <c:v>39281</c:v>
                </c:pt>
                <c:pt idx="363">
                  <c:v>39282</c:v>
                </c:pt>
                <c:pt idx="364">
                  <c:v>39283</c:v>
                </c:pt>
                <c:pt idx="365">
                  <c:v>39286</c:v>
                </c:pt>
                <c:pt idx="366">
                  <c:v>39287</c:v>
                </c:pt>
                <c:pt idx="367">
                  <c:v>39288</c:v>
                </c:pt>
                <c:pt idx="368">
                  <c:v>39289</c:v>
                </c:pt>
                <c:pt idx="369">
                  <c:v>39290</c:v>
                </c:pt>
                <c:pt idx="370">
                  <c:v>39293</c:v>
                </c:pt>
                <c:pt idx="371">
                  <c:v>39294</c:v>
                </c:pt>
                <c:pt idx="372">
                  <c:v>39295</c:v>
                </c:pt>
                <c:pt idx="373">
                  <c:v>39296</c:v>
                </c:pt>
                <c:pt idx="374">
                  <c:v>39297</c:v>
                </c:pt>
                <c:pt idx="375">
                  <c:v>39300</c:v>
                </c:pt>
                <c:pt idx="376">
                  <c:v>39301</c:v>
                </c:pt>
                <c:pt idx="377">
                  <c:v>39302</c:v>
                </c:pt>
                <c:pt idx="378">
                  <c:v>39303</c:v>
                </c:pt>
                <c:pt idx="379">
                  <c:v>39304</c:v>
                </c:pt>
                <c:pt idx="380">
                  <c:v>39307</c:v>
                </c:pt>
                <c:pt idx="381">
                  <c:v>39308</c:v>
                </c:pt>
                <c:pt idx="382">
                  <c:v>39309</c:v>
                </c:pt>
                <c:pt idx="383">
                  <c:v>39310</c:v>
                </c:pt>
                <c:pt idx="384">
                  <c:v>39311</c:v>
                </c:pt>
                <c:pt idx="385">
                  <c:v>39314</c:v>
                </c:pt>
                <c:pt idx="386">
                  <c:v>39315</c:v>
                </c:pt>
                <c:pt idx="387">
                  <c:v>39316</c:v>
                </c:pt>
                <c:pt idx="388">
                  <c:v>39317</c:v>
                </c:pt>
                <c:pt idx="389">
                  <c:v>39318</c:v>
                </c:pt>
                <c:pt idx="390">
                  <c:v>39321</c:v>
                </c:pt>
                <c:pt idx="391">
                  <c:v>39322</c:v>
                </c:pt>
                <c:pt idx="392">
                  <c:v>39323</c:v>
                </c:pt>
                <c:pt idx="393">
                  <c:v>39324</c:v>
                </c:pt>
                <c:pt idx="394">
                  <c:v>39325</c:v>
                </c:pt>
                <c:pt idx="395">
                  <c:v>39329</c:v>
                </c:pt>
                <c:pt idx="396">
                  <c:v>39330</c:v>
                </c:pt>
                <c:pt idx="397">
                  <c:v>39331</c:v>
                </c:pt>
                <c:pt idx="398">
                  <c:v>39332</c:v>
                </c:pt>
                <c:pt idx="399">
                  <c:v>39335</c:v>
                </c:pt>
                <c:pt idx="400">
                  <c:v>39336</c:v>
                </c:pt>
                <c:pt idx="401">
                  <c:v>39337</c:v>
                </c:pt>
                <c:pt idx="402">
                  <c:v>39338</c:v>
                </c:pt>
                <c:pt idx="403">
                  <c:v>39339</c:v>
                </c:pt>
                <c:pt idx="404">
                  <c:v>39342</c:v>
                </c:pt>
                <c:pt idx="405">
                  <c:v>39343</c:v>
                </c:pt>
                <c:pt idx="406">
                  <c:v>39344</c:v>
                </c:pt>
                <c:pt idx="407">
                  <c:v>39345</c:v>
                </c:pt>
                <c:pt idx="408">
                  <c:v>39346</c:v>
                </c:pt>
                <c:pt idx="409">
                  <c:v>39349</c:v>
                </c:pt>
                <c:pt idx="410">
                  <c:v>39350</c:v>
                </c:pt>
                <c:pt idx="411">
                  <c:v>39351</c:v>
                </c:pt>
                <c:pt idx="412">
                  <c:v>39352</c:v>
                </c:pt>
                <c:pt idx="413">
                  <c:v>39353</c:v>
                </c:pt>
                <c:pt idx="414">
                  <c:v>39356</c:v>
                </c:pt>
                <c:pt idx="415">
                  <c:v>39357</c:v>
                </c:pt>
                <c:pt idx="416">
                  <c:v>39358</c:v>
                </c:pt>
                <c:pt idx="417">
                  <c:v>39359</c:v>
                </c:pt>
                <c:pt idx="418">
                  <c:v>39360</c:v>
                </c:pt>
                <c:pt idx="419">
                  <c:v>39363</c:v>
                </c:pt>
                <c:pt idx="420">
                  <c:v>39364</c:v>
                </c:pt>
                <c:pt idx="421">
                  <c:v>39365</c:v>
                </c:pt>
                <c:pt idx="422">
                  <c:v>39366</c:v>
                </c:pt>
                <c:pt idx="423">
                  <c:v>39367</c:v>
                </c:pt>
                <c:pt idx="424">
                  <c:v>39370</c:v>
                </c:pt>
                <c:pt idx="425">
                  <c:v>39371</c:v>
                </c:pt>
                <c:pt idx="426">
                  <c:v>39372</c:v>
                </c:pt>
                <c:pt idx="427">
                  <c:v>39373</c:v>
                </c:pt>
                <c:pt idx="428">
                  <c:v>39374</c:v>
                </c:pt>
                <c:pt idx="429">
                  <c:v>39377</c:v>
                </c:pt>
                <c:pt idx="430">
                  <c:v>39378</c:v>
                </c:pt>
                <c:pt idx="431">
                  <c:v>39379</c:v>
                </c:pt>
                <c:pt idx="432">
                  <c:v>39380</c:v>
                </c:pt>
                <c:pt idx="433">
                  <c:v>39381</c:v>
                </c:pt>
                <c:pt idx="434">
                  <c:v>39384</c:v>
                </c:pt>
                <c:pt idx="435">
                  <c:v>39385</c:v>
                </c:pt>
                <c:pt idx="436">
                  <c:v>39386</c:v>
                </c:pt>
                <c:pt idx="437">
                  <c:v>39387</c:v>
                </c:pt>
                <c:pt idx="438">
                  <c:v>39388</c:v>
                </c:pt>
                <c:pt idx="439">
                  <c:v>39391</c:v>
                </c:pt>
                <c:pt idx="440">
                  <c:v>39392</c:v>
                </c:pt>
                <c:pt idx="441">
                  <c:v>39393</c:v>
                </c:pt>
                <c:pt idx="442">
                  <c:v>39394</c:v>
                </c:pt>
                <c:pt idx="443">
                  <c:v>39395</c:v>
                </c:pt>
                <c:pt idx="444">
                  <c:v>39398</c:v>
                </c:pt>
                <c:pt idx="445">
                  <c:v>39399</c:v>
                </c:pt>
                <c:pt idx="446">
                  <c:v>39400</c:v>
                </c:pt>
                <c:pt idx="447">
                  <c:v>39401</c:v>
                </c:pt>
                <c:pt idx="448">
                  <c:v>39402</c:v>
                </c:pt>
                <c:pt idx="449">
                  <c:v>39405</c:v>
                </c:pt>
                <c:pt idx="450">
                  <c:v>39406</c:v>
                </c:pt>
                <c:pt idx="451">
                  <c:v>39407</c:v>
                </c:pt>
                <c:pt idx="452">
                  <c:v>39409</c:v>
                </c:pt>
                <c:pt idx="453">
                  <c:v>39412</c:v>
                </c:pt>
                <c:pt idx="454">
                  <c:v>39413</c:v>
                </c:pt>
                <c:pt idx="455">
                  <c:v>39414</c:v>
                </c:pt>
                <c:pt idx="456">
                  <c:v>39415</c:v>
                </c:pt>
                <c:pt idx="457">
                  <c:v>39416</c:v>
                </c:pt>
                <c:pt idx="458">
                  <c:v>39419</c:v>
                </c:pt>
                <c:pt idx="459">
                  <c:v>39420</c:v>
                </c:pt>
                <c:pt idx="460">
                  <c:v>39421</c:v>
                </c:pt>
                <c:pt idx="461">
                  <c:v>39422</c:v>
                </c:pt>
                <c:pt idx="462">
                  <c:v>39423</c:v>
                </c:pt>
                <c:pt idx="463">
                  <c:v>39426</c:v>
                </c:pt>
                <c:pt idx="464">
                  <c:v>39427</c:v>
                </c:pt>
                <c:pt idx="465">
                  <c:v>39428</c:v>
                </c:pt>
                <c:pt idx="466">
                  <c:v>39429</c:v>
                </c:pt>
                <c:pt idx="467">
                  <c:v>39430</c:v>
                </c:pt>
                <c:pt idx="468">
                  <c:v>39433</c:v>
                </c:pt>
                <c:pt idx="469">
                  <c:v>39434</c:v>
                </c:pt>
                <c:pt idx="470">
                  <c:v>39435</c:v>
                </c:pt>
                <c:pt idx="471">
                  <c:v>39436</c:v>
                </c:pt>
                <c:pt idx="472">
                  <c:v>39437</c:v>
                </c:pt>
                <c:pt idx="473">
                  <c:v>39440</c:v>
                </c:pt>
                <c:pt idx="474">
                  <c:v>39442</c:v>
                </c:pt>
                <c:pt idx="475">
                  <c:v>39443</c:v>
                </c:pt>
                <c:pt idx="476">
                  <c:v>39444</c:v>
                </c:pt>
                <c:pt idx="477">
                  <c:v>39447</c:v>
                </c:pt>
                <c:pt idx="478">
                  <c:v>39449</c:v>
                </c:pt>
                <c:pt idx="479">
                  <c:v>39450</c:v>
                </c:pt>
                <c:pt idx="480">
                  <c:v>39451</c:v>
                </c:pt>
                <c:pt idx="481">
                  <c:v>39454</c:v>
                </c:pt>
                <c:pt idx="482">
                  <c:v>39455</c:v>
                </c:pt>
                <c:pt idx="483">
                  <c:v>39456</c:v>
                </c:pt>
                <c:pt idx="484">
                  <c:v>39457</c:v>
                </c:pt>
                <c:pt idx="485">
                  <c:v>39458</c:v>
                </c:pt>
                <c:pt idx="486">
                  <c:v>39461</c:v>
                </c:pt>
                <c:pt idx="487">
                  <c:v>39462</c:v>
                </c:pt>
                <c:pt idx="488">
                  <c:v>39463</c:v>
                </c:pt>
                <c:pt idx="489">
                  <c:v>39464</c:v>
                </c:pt>
                <c:pt idx="490">
                  <c:v>39465</c:v>
                </c:pt>
                <c:pt idx="491">
                  <c:v>39469</c:v>
                </c:pt>
                <c:pt idx="492">
                  <c:v>39470</c:v>
                </c:pt>
                <c:pt idx="493">
                  <c:v>39471</c:v>
                </c:pt>
                <c:pt idx="494">
                  <c:v>39472</c:v>
                </c:pt>
                <c:pt idx="495">
                  <c:v>39475</c:v>
                </c:pt>
                <c:pt idx="496">
                  <c:v>39476</c:v>
                </c:pt>
                <c:pt idx="497">
                  <c:v>39477</c:v>
                </c:pt>
                <c:pt idx="498">
                  <c:v>39478</c:v>
                </c:pt>
                <c:pt idx="499">
                  <c:v>39479</c:v>
                </c:pt>
                <c:pt idx="500">
                  <c:v>39482</c:v>
                </c:pt>
                <c:pt idx="501">
                  <c:v>39483</c:v>
                </c:pt>
                <c:pt idx="502">
                  <c:v>39484</c:v>
                </c:pt>
                <c:pt idx="503">
                  <c:v>39485</c:v>
                </c:pt>
                <c:pt idx="504">
                  <c:v>39486</c:v>
                </c:pt>
                <c:pt idx="505">
                  <c:v>39489</c:v>
                </c:pt>
                <c:pt idx="506">
                  <c:v>39490</c:v>
                </c:pt>
                <c:pt idx="507">
                  <c:v>39491</c:v>
                </c:pt>
                <c:pt idx="508">
                  <c:v>39492</c:v>
                </c:pt>
                <c:pt idx="509">
                  <c:v>39493</c:v>
                </c:pt>
                <c:pt idx="510">
                  <c:v>39497</c:v>
                </c:pt>
                <c:pt idx="511">
                  <c:v>39498</c:v>
                </c:pt>
                <c:pt idx="512">
                  <c:v>39499</c:v>
                </c:pt>
                <c:pt idx="513">
                  <c:v>39500</c:v>
                </c:pt>
                <c:pt idx="514">
                  <c:v>39503</c:v>
                </c:pt>
                <c:pt idx="515">
                  <c:v>39504</c:v>
                </c:pt>
                <c:pt idx="516">
                  <c:v>39505</c:v>
                </c:pt>
                <c:pt idx="517">
                  <c:v>39506</c:v>
                </c:pt>
                <c:pt idx="518">
                  <c:v>39507</c:v>
                </c:pt>
                <c:pt idx="519">
                  <c:v>39510</c:v>
                </c:pt>
                <c:pt idx="520">
                  <c:v>39511</c:v>
                </c:pt>
                <c:pt idx="521">
                  <c:v>39512</c:v>
                </c:pt>
                <c:pt idx="522">
                  <c:v>39513</c:v>
                </c:pt>
                <c:pt idx="523">
                  <c:v>39514</c:v>
                </c:pt>
                <c:pt idx="524">
                  <c:v>39517</c:v>
                </c:pt>
                <c:pt idx="525">
                  <c:v>39518</c:v>
                </c:pt>
                <c:pt idx="526">
                  <c:v>39519</c:v>
                </c:pt>
                <c:pt idx="527">
                  <c:v>39520</c:v>
                </c:pt>
                <c:pt idx="528">
                  <c:v>39521</c:v>
                </c:pt>
                <c:pt idx="529">
                  <c:v>39524</c:v>
                </c:pt>
                <c:pt idx="530">
                  <c:v>39525</c:v>
                </c:pt>
                <c:pt idx="531">
                  <c:v>39526</c:v>
                </c:pt>
                <c:pt idx="532">
                  <c:v>39527</c:v>
                </c:pt>
                <c:pt idx="533">
                  <c:v>39531</c:v>
                </c:pt>
                <c:pt idx="534">
                  <c:v>39532</c:v>
                </c:pt>
                <c:pt idx="535">
                  <c:v>39533</c:v>
                </c:pt>
                <c:pt idx="536">
                  <c:v>39534</c:v>
                </c:pt>
                <c:pt idx="537">
                  <c:v>39535</c:v>
                </c:pt>
                <c:pt idx="538">
                  <c:v>39538</c:v>
                </c:pt>
                <c:pt idx="539">
                  <c:v>39539</c:v>
                </c:pt>
                <c:pt idx="540">
                  <c:v>39540</c:v>
                </c:pt>
                <c:pt idx="541">
                  <c:v>39541</c:v>
                </c:pt>
                <c:pt idx="542">
                  <c:v>39542</c:v>
                </c:pt>
                <c:pt idx="543">
                  <c:v>39545</c:v>
                </c:pt>
                <c:pt idx="544">
                  <c:v>39546</c:v>
                </c:pt>
                <c:pt idx="545">
                  <c:v>39547</c:v>
                </c:pt>
                <c:pt idx="546">
                  <c:v>39548</c:v>
                </c:pt>
                <c:pt idx="547">
                  <c:v>39549</c:v>
                </c:pt>
                <c:pt idx="548">
                  <c:v>39552</c:v>
                </c:pt>
                <c:pt idx="549">
                  <c:v>39553</c:v>
                </c:pt>
                <c:pt idx="550">
                  <c:v>39554</c:v>
                </c:pt>
                <c:pt idx="551">
                  <c:v>39555</c:v>
                </c:pt>
                <c:pt idx="552">
                  <c:v>39556</c:v>
                </c:pt>
                <c:pt idx="553">
                  <c:v>39559</c:v>
                </c:pt>
                <c:pt idx="554">
                  <c:v>39560</c:v>
                </c:pt>
                <c:pt idx="555">
                  <c:v>39561</c:v>
                </c:pt>
                <c:pt idx="556">
                  <c:v>39562</c:v>
                </c:pt>
                <c:pt idx="557">
                  <c:v>39563</c:v>
                </c:pt>
                <c:pt idx="558">
                  <c:v>39566</c:v>
                </c:pt>
                <c:pt idx="559">
                  <c:v>39567</c:v>
                </c:pt>
                <c:pt idx="560">
                  <c:v>39568</c:v>
                </c:pt>
                <c:pt idx="561">
                  <c:v>39569</c:v>
                </c:pt>
                <c:pt idx="562">
                  <c:v>39570</c:v>
                </c:pt>
                <c:pt idx="563">
                  <c:v>39573</c:v>
                </c:pt>
                <c:pt idx="564">
                  <c:v>39574</c:v>
                </c:pt>
                <c:pt idx="565">
                  <c:v>39575</c:v>
                </c:pt>
                <c:pt idx="566">
                  <c:v>39576</c:v>
                </c:pt>
                <c:pt idx="567">
                  <c:v>39577</c:v>
                </c:pt>
                <c:pt idx="568">
                  <c:v>39580</c:v>
                </c:pt>
                <c:pt idx="569">
                  <c:v>39581</c:v>
                </c:pt>
                <c:pt idx="570">
                  <c:v>39582</c:v>
                </c:pt>
                <c:pt idx="571">
                  <c:v>39583</c:v>
                </c:pt>
                <c:pt idx="572">
                  <c:v>39584</c:v>
                </c:pt>
                <c:pt idx="573">
                  <c:v>39587</c:v>
                </c:pt>
                <c:pt idx="574">
                  <c:v>39588</c:v>
                </c:pt>
                <c:pt idx="575">
                  <c:v>39589</c:v>
                </c:pt>
                <c:pt idx="576">
                  <c:v>39590</c:v>
                </c:pt>
                <c:pt idx="577">
                  <c:v>39591</c:v>
                </c:pt>
                <c:pt idx="578">
                  <c:v>39595</c:v>
                </c:pt>
                <c:pt idx="579">
                  <c:v>39596</c:v>
                </c:pt>
                <c:pt idx="580">
                  <c:v>39597</c:v>
                </c:pt>
                <c:pt idx="581">
                  <c:v>39598</c:v>
                </c:pt>
                <c:pt idx="582">
                  <c:v>39601</c:v>
                </c:pt>
                <c:pt idx="583">
                  <c:v>39602</c:v>
                </c:pt>
                <c:pt idx="584">
                  <c:v>39603</c:v>
                </c:pt>
                <c:pt idx="585">
                  <c:v>39604</c:v>
                </c:pt>
                <c:pt idx="586">
                  <c:v>39605</c:v>
                </c:pt>
                <c:pt idx="587">
                  <c:v>39608</c:v>
                </c:pt>
                <c:pt idx="588">
                  <c:v>39609</c:v>
                </c:pt>
                <c:pt idx="589">
                  <c:v>39610</c:v>
                </c:pt>
                <c:pt idx="590">
                  <c:v>39611</c:v>
                </c:pt>
                <c:pt idx="591">
                  <c:v>39612</c:v>
                </c:pt>
                <c:pt idx="592">
                  <c:v>39615</c:v>
                </c:pt>
                <c:pt idx="593">
                  <c:v>39616</c:v>
                </c:pt>
                <c:pt idx="594">
                  <c:v>39617</c:v>
                </c:pt>
                <c:pt idx="595">
                  <c:v>39618</c:v>
                </c:pt>
                <c:pt idx="596">
                  <c:v>39619</c:v>
                </c:pt>
                <c:pt idx="597">
                  <c:v>39622</c:v>
                </c:pt>
                <c:pt idx="598">
                  <c:v>39623</c:v>
                </c:pt>
                <c:pt idx="599">
                  <c:v>39624</c:v>
                </c:pt>
                <c:pt idx="600">
                  <c:v>39625</c:v>
                </c:pt>
                <c:pt idx="601">
                  <c:v>39626</c:v>
                </c:pt>
                <c:pt idx="602">
                  <c:v>39629</c:v>
                </c:pt>
                <c:pt idx="603">
                  <c:v>39630</c:v>
                </c:pt>
                <c:pt idx="604">
                  <c:v>39631</c:v>
                </c:pt>
                <c:pt idx="605">
                  <c:v>39632</c:v>
                </c:pt>
                <c:pt idx="606">
                  <c:v>39636</c:v>
                </c:pt>
                <c:pt idx="607">
                  <c:v>39637</c:v>
                </c:pt>
                <c:pt idx="608">
                  <c:v>39638</c:v>
                </c:pt>
                <c:pt idx="609">
                  <c:v>39639</c:v>
                </c:pt>
                <c:pt idx="610">
                  <c:v>39640</c:v>
                </c:pt>
                <c:pt idx="611">
                  <c:v>39643</c:v>
                </c:pt>
                <c:pt idx="612">
                  <c:v>39644</c:v>
                </c:pt>
                <c:pt idx="613">
                  <c:v>39645</c:v>
                </c:pt>
                <c:pt idx="614">
                  <c:v>39646</c:v>
                </c:pt>
                <c:pt idx="615">
                  <c:v>39647</c:v>
                </c:pt>
                <c:pt idx="616">
                  <c:v>39650</c:v>
                </c:pt>
                <c:pt idx="617">
                  <c:v>39651</c:v>
                </c:pt>
                <c:pt idx="618">
                  <c:v>39652</c:v>
                </c:pt>
                <c:pt idx="619">
                  <c:v>39653</c:v>
                </c:pt>
                <c:pt idx="620">
                  <c:v>39654</c:v>
                </c:pt>
                <c:pt idx="621">
                  <c:v>39657</c:v>
                </c:pt>
                <c:pt idx="622">
                  <c:v>39658</c:v>
                </c:pt>
                <c:pt idx="623">
                  <c:v>39659</c:v>
                </c:pt>
                <c:pt idx="624">
                  <c:v>39660</c:v>
                </c:pt>
                <c:pt idx="625">
                  <c:v>39661</c:v>
                </c:pt>
                <c:pt idx="626">
                  <c:v>39664</c:v>
                </c:pt>
                <c:pt idx="627">
                  <c:v>39665</c:v>
                </c:pt>
                <c:pt idx="628">
                  <c:v>39666</c:v>
                </c:pt>
                <c:pt idx="629">
                  <c:v>39667</c:v>
                </c:pt>
                <c:pt idx="630">
                  <c:v>39668</c:v>
                </c:pt>
                <c:pt idx="631">
                  <c:v>39671</c:v>
                </c:pt>
                <c:pt idx="632">
                  <c:v>39672</c:v>
                </c:pt>
                <c:pt idx="633">
                  <c:v>39673</c:v>
                </c:pt>
                <c:pt idx="634">
                  <c:v>39674</c:v>
                </c:pt>
                <c:pt idx="635">
                  <c:v>39675</c:v>
                </c:pt>
                <c:pt idx="636">
                  <c:v>39678</c:v>
                </c:pt>
                <c:pt idx="637">
                  <c:v>39679</c:v>
                </c:pt>
                <c:pt idx="638">
                  <c:v>39680</c:v>
                </c:pt>
                <c:pt idx="639">
                  <c:v>39681</c:v>
                </c:pt>
                <c:pt idx="640">
                  <c:v>39682</c:v>
                </c:pt>
                <c:pt idx="641">
                  <c:v>39685</c:v>
                </c:pt>
                <c:pt idx="642">
                  <c:v>39686</c:v>
                </c:pt>
                <c:pt idx="643">
                  <c:v>39687</c:v>
                </c:pt>
                <c:pt idx="644">
                  <c:v>39688</c:v>
                </c:pt>
                <c:pt idx="645">
                  <c:v>39689</c:v>
                </c:pt>
                <c:pt idx="646">
                  <c:v>39693</c:v>
                </c:pt>
                <c:pt idx="647">
                  <c:v>39694</c:v>
                </c:pt>
                <c:pt idx="648">
                  <c:v>39695</c:v>
                </c:pt>
                <c:pt idx="649">
                  <c:v>39696</c:v>
                </c:pt>
                <c:pt idx="650">
                  <c:v>39699</c:v>
                </c:pt>
                <c:pt idx="651">
                  <c:v>39700</c:v>
                </c:pt>
                <c:pt idx="652">
                  <c:v>39701</c:v>
                </c:pt>
                <c:pt idx="653">
                  <c:v>39702</c:v>
                </c:pt>
                <c:pt idx="654">
                  <c:v>39703</c:v>
                </c:pt>
                <c:pt idx="655">
                  <c:v>39706</c:v>
                </c:pt>
                <c:pt idx="656">
                  <c:v>39707</c:v>
                </c:pt>
                <c:pt idx="657">
                  <c:v>39708</c:v>
                </c:pt>
                <c:pt idx="658">
                  <c:v>39709</c:v>
                </c:pt>
                <c:pt idx="659">
                  <c:v>39710</c:v>
                </c:pt>
                <c:pt idx="660">
                  <c:v>39713</c:v>
                </c:pt>
                <c:pt idx="661">
                  <c:v>39714</c:v>
                </c:pt>
                <c:pt idx="662">
                  <c:v>39715</c:v>
                </c:pt>
                <c:pt idx="663">
                  <c:v>39716</c:v>
                </c:pt>
                <c:pt idx="664">
                  <c:v>39717</c:v>
                </c:pt>
                <c:pt idx="665">
                  <c:v>39720</c:v>
                </c:pt>
                <c:pt idx="666">
                  <c:v>39721</c:v>
                </c:pt>
                <c:pt idx="667">
                  <c:v>39722</c:v>
                </c:pt>
                <c:pt idx="668">
                  <c:v>39723</c:v>
                </c:pt>
                <c:pt idx="669">
                  <c:v>39724</c:v>
                </c:pt>
                <c:pt idx="670">
                  <c:v>39727</c:v>
                </c:pt>
                <c:pt idx="671">
                  <c:v>39728</c:v>
                </c:pt>
                <c:pt idx="672">
                  <c:v>39729</c:v>
                </c:pt>
                <c:pt idx="673">
                  <c:v>39730</c:v>
                </c:pt>
                <c:pt idx="674">
                  <c:v>39731</c:v>
                </c:pt>
                <c:pt idx="675">
                  <c:v>39734</c:v>
                </c:pt>
                <c:pt idx="676">
                  <c:v>39735</c:v>
                </c:pt>
                <c:pt idx="677">
                  <c:v>39736</c:v>
                </c:pt>
                <c:pt idx="678">
                  <c:v>39737</c:v>
                </c:pt>
                <c:pt idx="679">
                  <c:v>39738</c:v>
                </c:pt>
                <c:pt idx="680">
                  <c:v>39741</c:v>
                </c:pt>
                <c:pt idx="681">
                  <c:v>39742</c:v>
                </c:pt>
                <c:pt idx="682">
                  <c:v>39743</c:v>
                </c:pt>
                <c:pt idx="683">
                  <c:v>39744</c:v>
                </c:pt>
                <c:pt idx="684">
                  <c:v>39745</c:v>
                </c:pt>
                <c:pt idx="685">
                  <c:v>39748</c:v>
                </c:pt>
                <c:pt idx="686">
                  <c:v>39749</c:v>
                </c:pt>
                <c:pt idx="687">
                  <c:v>39750</c:v>
                </c:pt>
                <c:pt idx="688">
                  <c:v>39751</c:v>
                </c:pt>
                <c:pt idx="689">
                  <c:v>39752</c:v>
                </c:pt>
                <c:pt idx="690">
                  <c:v>39755</c:v>
                </c:pt>
                <c:pt idx="691">
                  <c:v>39756</c:v>
                </c:pt>
                <c:pt idx="692">
                  <c:v>39757</c:v>
                </c:pt>
                <c:pt idx="693">
                  <c:v>39758</c:v>
                </c:pt>
                <c:pt idx="694">
                  <c:v>39759</c:v>
                </c:pt>
                <c:pt idx="695">
                  <c:v>39762</c:v>
                </c:pt>
                <c:pt idx="696">
                  <c:v>39763</c:v>
                </c:pt>
                <c:pt idx="697">
                  <c:v>39764</c:v>
                </c:pt>
                <c:pt idx="698">
                  <c:v>39765</c:v>
                </c:pt>
                <c:pt idx="699">
                  <c:v>39766</c:v>
                </c:pt>
                <c:pt idx="700">
                  <c:v>39769</c:v>
                </c:pt>
                <c:pt idx="701">
                  <c:v>39770</c:v>
                </c:pt>
                <c:pt idx="702">
                  <c:v>39771</c:v>
                </c:pt>
                <c:pt idx="703">
                  <c:v>39772</c:v>
                </c:pt>
                <c:pt idx="704">
                  <c:v>39773</c:v>
                </c:pt>
                <c:pt idx="705">
                  <c:v>39776</c:v>
                </c:pt>
                <c:pt idx="706">
                  <c:v>39777</c:v>
                </c:pt>
                <c:pt idx="707">
                  <c:v>39778</c:v>
                </c:pt>
                <c:pt idx="708">
                  <c:v>39780</c:v>
                </c:pt>
                <c:pt idx="709">
                  <c:v>39783</c:v>
                </c:pt>
                <c:pt idx="710">
                  <c:v>39784</c:v>
                </c:pt>
                <c:pt idx="711">
                  <c:v>39785</c:v>
                </c:pt>
                <c:pt idx="712">
                  <c:v>39786</c:v>
                </c:pt>
                <c:pt idx="713">
                  <c:v>39787</c:v>
                </c:pt>
                <c:pt idx="714">
                  <c:v>39790</c:v>
                </c:pt>
                <c:pt idx="715">
                  <c:v>39791</c:v>
                </c:pt>
                <c:pt idx="716">
                  <c:v>39792</c:v>
                </c:pt>
                <c:pt idx="717">
                  <c:v>39793</c:v>
                </c:pt>
                <c:pt idx="718">
                  <c:v>39794</c:v>
                </c:pt>
                <c:pt idx="719">
                  <c:v>39797</c:v>
                </c:pt>
                <c:pt idx="720">
                  <c:v>39798</c:v>
                </c:pt>
                <c:pt idx="721">
                  <c:v>39799</c:v>
                </c:pt>
                <c:pt idx="722">
                  <c:v>39800</c:v>
                </c:pt>
                <c:pt idx="723">
                  <c:v>39801</c:v>
                </c:pt>
                <c:pt idx="724">
                  <c:v>39804</c:v>
                </c:pt>
                <c:pt idx="725">
                  <c:v>39805</c:v>
                </c:pt>
                <c:pt idx="726">
                  <c:v>39806</c:v>
                </c:pt>
                <c:pt idx="727">
                  <c:v>39808</c:v>
                </c:pt>
                <c:pt idx="728">
                  <c:v>39811</c:v>
                </c:pt>
                <c:pt idx="729">
                  <c:v>39812</c:v>
                </c:pt>
                <c:pt idx="730">
                  <c:v>39813</c:v>
                </c:pt>
                <c:pt idx="731">
                  <c:v>39815</c:v>
                </c:pt>
                <c:pt idx="732">
                  <c:v>39818</c:v>
                </c:pt>
                <c:pt idx="733">
                  <c:v>39819</c:v>
                </c:pt>
                <c:pt idx="734">
                  <c:v>39820</c:v>
                </c:pt>
                <c:pt idx="735">
                  <c:v>39821</c:v>
                </c:pt>
                <c:pt idx="736">
                  <c:v>39822</c:v>
                </c:pt>
                <c:pt idx="737">
                  <c:v>39825</c:v>
                </c:pt>
                <c:pt idx="738">
                  <c:v>39826</c:v>
                </c:pt>
                <c:pt idx="739">
                  <c:v>39827</c:v>
                </c:pt>
                <c:pt idx="740">
                  <c:v>39828</c:v>
                </c:pt>
                <c:pt idx="741">
                  <c:v>39829</c:v>
                </c:pt>
                <c:pt idx="742">
                  <c:v>39833</c:v>
                </c:pt>
                <c:pt idx="743">
                  <c:v>39834</c:v>
                </c:pt>
                <c:pt idx="744">
                  <c:v>39835</c:v>
                </c:pt>
                <c:pt idx="745">
                  <c:v>39836</c:v>
                </c:pt>
                <c:pt idx="746">
                  <c:v>39839</c:v>
                </c:pt>
                <c:pt idx="747">
                  <c:v>39840</c:v>
                </c:pt>
                <c:pt idx="748">
                  <c:v>39841</c:v>
                </c:pt>
                <c:pt idx="749">
                  <c:v>39842</c:v>
                </c:pt>
                <c:pt idx="750">
                  <c:v>39843</c:v>
                </c:pt>
                <c:pt idx="751">
                  <c:v>39846</c:v>
                </c:pt>
                <c:pt idx="752">
                  <c:v>39847</c:v>
                </c:pt>
                <c:pt idx="753">
                  <c:v>39848</c:v>
                </c:pt>
                <c:pt idx="754">
                  <c:v>39849</c:v>
                </c:pt>
                <c:pt idx="755">
                  <c:v>39850</c:v>
                </c:pt>
                <c:pt idx="756">
                  <c:v>39853</c:v>
                </c:pt>
                <c:pt idx="757">
                  <c:v>39854</c:v>
                </c:pt>
                <c:pt idx="758">
                  <c:v>39855</c:v>
                </c:pt>
                <c:pt idx="759">
                  <c:v>39856</c:v>
                </c:pt>
                <c:pt idx="760">
                  <c:v>39857</c:v>
                </c:pt>
                <c:pt idx="761">
                  <c:v>39861</c:v>
                </c:pt>
                <c:pt idx="762">
                  <c:v>39862</c:v>
                </c:pt>
                <c:pt idx="763">
                  <c:v>39863</c:v>
                </c:pt>
                <c:pt idx="764">
                  <c:v>39864</c:v>
                </c:pt>
                <c:pt idx="765">
                  <c:v>39867</c:v>
                </c:pt>
                <c:pt idx="766">
                  <c:v>39868</c:v>
                </c:pt>
                <c:pt idx="767">
                  <c:v>39869</c:v>
                </c:pt>
                <c:pt idx="768">
                  <c:v>39870</c:v>
                </c:pt>
                <c:pt idx="769">
                  <c:v>39871</c:v>
                </c:pt>
                <c:pt idx="770">
                  <c:v>39874</c:v>
                </c:pt>
                <c:pt idx="771">
                  <c:v>39875</c:v>
                </c:pt>
                <c:pt idx="772">
                  <c:v>39876</c:v>
                </c:pt>
                <c:pt idx="773">
                  <c:v>39877</c:v>
                </c:pt>
                <c:pt idx="774">
                  <c:v>39878</c:v>
                </c:pt>
                <c:pt idx="775">
                  <c:v>39881</c:v>
                </c:pt>
                <c:pt idx="776">
                  <c:v>39882</c:v>
                </c:pt>
                <c:pt idx="777">
                  <c:v>39883</c:v>
                </c:pt>
                <c:pt idx="778">
                  <c:v>39884</c:v>
                </c:pt>
                <c:pt idx="779">
                  <c:v>39885</c:v>
                </c:pt>
                <c:pt idx="780">
                  <c:v>39888</c:v>
                </c:pt>
                <c:pt idx="781">
                  <c:v>39889</c:v>
                </c:pt>
                <c:pt idx="782">
                  <c:v>39890</c:v>
                </c:pt>
                <c:pt idx="783">
                  <c:v>39891</c:v>
                </c:pt>
                <c:pt idx="784">
                  <c:v>39892</c:v>
                </c:pt>
                <c:pt idx="785">
                  <c:v>39895</c:v>
                </c:pt>
                <c:pt idx="786">
                  <c:v>39896</c:v>
                </c:pt>
                <c:pt idx="787">
                  <c:v>39897</c:v>
                </c:pt>
                <c:pt idx="788">
                  <c:v>39898</c:v>
                </c:pt>
                <c:pt idx="789">
                  <c:v>39899</c:v>
                </c:pt>
                <c:pt idx="790">
                  <c:v>39902</c:v>
                </c:pt>
                <c:pt idx="791">
                  <c:v>39903</c:v>
                </c:pt>
                <c:pt idx="792">
                  <c:v>39904</c:v>
                </c:pt>
                <c:pt idx="793">
                  <c:v>39905</c:v>
                </c:pt>
                <c:pt idx="794">
                  <c:v>39906</c:v>
                </c:pt>
                <c:pt idx="795">
                  <c:v>39909</c:v>
                </c:pt>
                <c:pt idx="796">
                  <c:v>39910</c:v>
                </c:pt>
                <c:pt idx="797">
                  <c:v>39911</c:v>
                </c:pt>
                <c:pt idx="798">
                  <c:v>39912</c:v>
                </c:pt>
                <c:pt idx="799">
                  <c:v>39916</c:v>
                </c:pt>
                <c:pt idx="800">
                  <c:v>39917</c:v>
                </c:pt>
                <c:pt idx="801">
                  <c:v>39918</c:v>
                </c:pt>
                <c:pt idx="802">
                  <c:v>39919</c:v>
                </c:pt>
                <c:pt idx="803">
                  <c:v>39920</c:v>
                </c:pt>
                <c:pt idx="804">
                  <c:v>39923</c:v>
                </c:pt>
                <c:pt idx="805">
                  <c:v>39924</c:v>
                </c:pt>
                <c:pt idx="806">
                  <c:v>39925</c:v>
                </c:pt>
                <c:pt idx="807">
                  <c:v>39926</c:v>
                </c:pt>
                <c:pt idx="808">
                  <c:v>39927</c:v>
                </c:pt>
                <c:pt idx="809">
                  <c:v>39930</c:v>
                </c:pt>
                <c:pt idx="810">
                  <c:v>39931</c:v>
                </c:pt>
                <c:pt idx="811">
                  <c:v>39932</c:v>
                </c:pt>
                <c:pt idx="812">
                  <c:v>39933</c:v>
                </c:pt>
                <c:pt idx="813">
                  <c:v>39934</c:v>
                </c:pt>
                <c:pt idx="814">
                  <c:v>39937</c:v>
                </c:pt>
                <c:pt idx="815">
                  <c:v>39938</c:v>
                </c:pt>
                <c:pt idx="816">
                  <c:v>39939</c:v>
                </c:pt>
                <c:pt idx="817">
                  <c:v>39940</c:v>
                </c:pt>
                <c:pt idx="818">
                  <c:v>39941</c:v>
                </c:pt>
                <c:pt idx="819">
                  <c:v>39944</c:v>
                </c:pt>
                <c:pt idx="820">
                  <c:v>39945</c:v>
                </c:pt>
                <c:pt idx="821">
                  <c:v>39946</c:v>
                </c:pt>
                <c:pt idx="822">
                  <c:v>39947</c:v>
                </c:pt>
                <c:pt idx="823">
                  <c:v>39948</c:v>
                </c:pt>
                <c:pt idx="824">
                  <c:v>39951</c:v>
                </c:pt>
                <c:pt idx="825">
                  <c:v>39952</c:v>
                </c:pt>
                <c:pt idx="826">
                  <c:v>39953</c:v>
                </c:pt>
                <c:pt idx="827">
                  <c:v>39954</c:v>
                </c:pt>
                <c:pt idx="828">
                  <c:v>39955</c:v>
                </c:pt>
                <c:pt idx="829">
                  <c:v>39959</c:v>
                </c:pt>
                <c:pt idx="830">
                  <c:v>39960</c:v>
                </c:pt>
                <c:pt idx="831">
                  <c:v>39961</c:v>
                </c:pt>
                <c:pt idx="832">
                  <c:v>39962</c:v>
                </c:pt>
                <c:pt idx="833">
                  <c:v>39965</c:v>
                </c:pt>
                <c:pt idx="834">
                  <c:v>39966</c:v>
                </c:pt>
                <c:pt idx="835">
                  <c:v>39967</c:v>
                </c:pt>
                <c:pt idx="836">
                  <c:v>39968</c:v>
                </c:pt>
                <c:pt idx="837">
                  <c:v>39969</c:v>
                </c:pt>
                <c:pt idx="838">
                  <c:v>39972</c:v>
                </c:pt>
                <c:pt idx="839">
                  <c:v>39973</c:v>
                </c:pt>
                <c:pt idx="840">
                  <c:v>39974</c:v>
                </c:pt>
                <c:pt idx="841">
                  <c:v>39975</c:v>
                </c:pt>
                <c:pt idx="842">
                  <c:v>39976</c:v>
                </c:pt>
                <c:pt idx="843">
                  <c:v>39979</c:v>
                </c:pt>
                <c:pt idx="844">
                  <c:v>39980</c:v>
                </c:pt>
                <c:pt idx="845">
                  <c:v>39981</c:v>
                </c:pt>
                <c:pt idx="846">
                  <c:v>39982</c:v>
                </c:pt>
                <c:pt idx="847">
                  <c:v>39983</c:v>
                </c:pt>
                <c:pt idx="848">
                  <c:v>39986</c:v>
                </c:pt>
                <c:pt idx="849">
                  <c:v>39987</c:v>
                </c:pt>
                <c:pt idx="850">
                  <c:v>39988</c:v>
                </c:pt>
                <c:pt idx="851">
                  <c:v>39989</c:v>
                </c:pt>
                <c:pt idx="852">
                  <c:v>39990</c:v>
                </c:pt>
                <c:pt idx="853">
                  <c:v>39993</c:v>
                </c:pt>
                <c:pt idx="854">
                  <c:v>39994</c:v>
                </c:pt>
                <c:pt idx="855">
                  <c:v>39995</c:v>
                </c:pt>
                <c:pt idx="856">
                  <c:v>39996</c:v>
                </c:pt>
                <c:pt idx="857">
                  <c:v>40000</c:v>
                </c:pt>
                <c:pt idx="858">
                  <c:v>40001</c:v>
                </c:pt>
                <c:pt idx="859">
                  <c:v>40002</c:v>
                </c:pt>
                <c:pt idx="860">
                  <c:v>40003</c:v>
                </c:pt>
                <c:pt idx="861">
                  <c:v>40004</c:v>
                </c:pt>
                <c:pt idx="862">
                  <c:v>40007</c:v>
                </c:pt>
                <c:pt idx="863">
                  <c:v>40008</c:v>
                </c:pt>
                <c:pt idx="864">
                  <c:v>40009</c:v>
                </c:pt>
                <c:pt idx="865">
                  <c:v>40010</c:v>
                </c:pt>
                <c:pt idx="866">
                  <c:v>40011</c:v>
                </c:pt>
                <c:pt idx="867">
                  <c:v>40014</c:v>
                </c:pt>
                <c:pt idx="868">
                  <c:v>40015</c:v>
                </c:pt>
                <c:pt idx="869">
                  <c:v>40016</c:v>
                </c:pt>
                <c:pt idx="870">
                  <c:v>40017</c:v>
                </c:pt>
                <c:pt idx="871">
                  <c:v>40018</c:v>
                </c:pt>
                <c:pt idx="872">
                  <c:v>40021</c:v>
                </c:pt>
                <c:pt idx="873">
                  <c:v>40022</c:v>
                </c:pt>
                <c:pt idx="874">
                  <c:v>40023</c:v>
                </c:pt>
                <c:pt idx="875">
                  <c:v>40024</c:v>
                </c:pt>
                <c:pt idx="876">
                  <c:v>40025</c:v>
                </c:pt>
                <c:pt idx="877">
                  <c:v>40028</c:v>
                </c:pt>
                <c:pt idx="878">
                  <c:v>40029</c:v>
                </c:pt>
                <c:pt idx="879">
                  <c:v>40030</c:v>
                </c:pt>
                <c:pt idx="880">
                  <c:v>40031</c:v>
                </c:pt>
                <c:pt idx="881">
                  <c:v>40032</c:v>
                </c:pt>
                <c:pt idx="882">
                  <c:v>40035</c:v>
                </c:pt>
                <c:pt idx="883">
                  <c:v>40036</c:v>
                </c:pt>
                <c:pt idx="884">
                  <c:v>40037</c:v>
                </c:pt>
                <c:pt idx="885">
                  <c:v>40038</c:v>
                </c:pt>
                <c:pt idx="886">
                  <c:v>40039</c:v>
                </c:pt>
                <c:pt idx="887">
                  <c:v>40042</c:v>
                </c:pt>
                <c:pt idx="888">
                  <c:v>40043</c:v>
                </c:pt>
                <c:pt idx="889">
                  <c:v>40044</c:v>
                </c:pt>
                <c:pt idx="890">
                  <c:v>40045</c:v>
                </c:pt>
                <c:pt idx="891">
                  <c:v>40046</c:v>
                </c:pt>
                <c:pt idx="892">
                  <c:v>40049</c:v>
                </c:pt>
                <c:pt idx="893">
                  <c:v>40050</c:v>
                </c:pt>
                <c:pt idx="894">
                  <c:v>40051</c:v>
                </c:pt>
                <c:pt idx="895">
                  <c:v>40052</c:v>
                </c:pt>
                <c:pt idx="896">
                  <c:v>40053</c:v>
                </c:pt>
                <c:pt idx="897">
                  <c:v>40056</c:v>
                </c:pt>
                <c:pt idx="898">
                  <c:v>40057</c:v>
                </c:pt>
                <c:pt idx="899">
                  <c:v>40058</c:v>
                </c:pt>
                <c:pt idx="900">
                  <c:v>40059</c:v>
                </c:pt>
                <c:pt idx="901">
                  <c:v>40060</c:v>
                </c:pt>
                <c:pt idx="902">
                  <c:v>40064</c:v>
                </c:pt>
                <c:pt idx="903">
                  <c:v>40065</c:v>
                </c:pt>
                <c:pt idx="904">
                  <c:v>40066</c:v>
                </c:pt>
                <c:pt idx="905">
                  <c:v>40067</c:v>
                </c:pt>
                <c:pt idx="906">
                  <c:v>40070</c:v>
                </c:pt>
                <c:pt idx="907">
                  <c:v>40071</c:v>
                </c:pt>
                <c:pt idx="908">
                  <c:v>40072</c:v>
                </c:pt>
                <c:pt idx="909">
                  <c:v>40073</c:v>
                </c:pt>
                <c:pt idx="910">
                  <c:v>40074</c:v>
                </c:pt>
                <c:pt idx="911">
                  <c:v>40077</c:v>
                </c:pt>
                <c:pt idx="912">
                  <c:v>40078</c:v>
                </c:pt>
                <c:pt idx="913">
                  <c:v>40079</c:v>
                </c:pt>
                <c:pt idx="914">
                  <c:v>40080</c:v>
                </c:pt>
                <c:pt idx="915">
                  <c:v>40081</c:v>
                </c:pt>
                <c:pt idx="916">
                  <c:v>40084</c:v>
                </c:pt>
                <c:pt idx="917">
                  <c:v>40085</c:v>
                </c:pt>
                <c:pt idx="918">
                  <c:v>40086</c:v>
                </c:pt>
                <c:pt idx="919">
                  <c:v>40087</c:v>
                </c:pt>
                <c:pt idx="920">
                  <c:v>40088</c:v>
                </c:pt>
                <c:pt idx="921">
                  <c:v>40091</c:v>
                </c:pt>
                <c:pt idx="922">
                  <c:v>40092</c:v>
                </c:pt>
                <c:pt idx="923">
                  <c:v>40093</c:v>
                </c:pt>
                <c:pt idx="924">
                  <c:v>40094</c:v>
                </c:pt>
                <c:pt idx="925">
                  <c:v>40095</c:v>
                </c:pt>
                <c:pt idx="926">
                  <c:v>40098</c:v>
                </c:pt>
                <c:pt idx="927">
                  <c:v>40099</c:v>
                </c:pt>
                <c:pt idx="928">
                  <c:v>40100</c:v>
                </c:pt>
                <c:pt idx="929">
                  <c:v>40101</c:v>
                </c:pt>
                <c:pt idx="930">
                  <c:v>40102</c:v>
                </c:pt>
                <c:pt idx="931">
                  <c:v>40105</c:v>
                </c:pt>
                <c:pt idx="932">
                  <c:v>40106</c:v>
                </c:pt>
                <c:pt idx="933">
                  <c:v>40107</c:v>
                </c:pt>
                <c:pt idx="934">
                  <c:v>40108</c:v>
                </c:pt>
                <c:pt idx="935">
                  <c:v>40109</c:v>
                </c:pt>
                <c:pt idx="936">
                  <c:v>40112</c:v>
                </c:pt>
                <c:pt idx="937">
                  <c:v>40113</c:v>
                </c:pt>
                <c:pt idx="938">
                  <c:v>40114</c:v>
                </c:pt>
                <c:pt idx="939">
                  <c:v>40115</c:v>
                </c:pt>
                <c:pt idx="940">
                  <c:v>40116</c:v>
                </c:pt>
                <c:pt idx="941">
                  <c:v>40119</c:v>
                </c:pt>
                <c:pt idx="942">
                  <c:v>40120</c:v>
                </c:pt>
                <c:pt idx="943">
                  <c:v>40121</c:v>
                </c:pt>
                <c:pt idx="944">
                  <c:v>40122</c:v>
                </c:pt>
                <c:pt idx="945">
                  <c:v>40123</c:v>
                </c:pt>
                <c:pt idx="946">
                  <c:v>40126</c:v>
                </c:pt>
                <c:pt idx="947">
                  <c:v>40127</c:v>
                </c:pt>
                <c:pt idx="948">
                  <c:v>40128</c:v>
                </c:pt>
                <c:pt idx="949">
                  <c:v>40129</c:v>
                </c:pt>
                <c:pt idx="950">
                  <c:v>40130</c:v>
                </c:pt>
                <c:pt idx="951">
                  <c:v>40133</c:v>
                </c:pt>
                <c:pt idx="952">
                  <c:v>40134</c:v>
                </c:pt>
                <c:pt idx="953">
                  <c:v>40135</c:v>
                </c:pt>
                <c:pt idx="954">
                  <c:v>40136</c:v>
                </c:pt>
                <c:pt idx="955">
                  <c:v>40137</c:v>
                </c:pt>
                <c:pt idx="956">
                  <c:v>40140</c:v>
                </c:pt>
                <c:pt idx="957">
                  <c:v>40141</c:v>
                </c:pt>
                <c:pt idx="958">
                  <c:v>40142</c:v>
                </c:pt>
                <c:pt idx="959">
                  <c:v>40144</c:v>
                </c:pt>
                <c:pt idx="960">
                  <c:v>40147</c:v>
                </c:pt>
                <c:pt idx="961">
                  <c:v>40148</c:v>
                </c:pt>
                <c:pt idx="962">
                  <c:v>40149</c:v>
                </c:pt>
                <c:pt idx="963">
                  <c:v>40150</c:v>
                </c:pt>
                <c:pt idx="964">
                  <c:v>40151</c:v>
                </c:pt>
                <c:pt idx="965">
                  <c:v>40154</c:v>
                </c:pt>
                <c:pt idx="966">
                  <c:v>40155</c:v>
                </c:pt>
                <c:pt idx="967">
                  <c:v>40156</c:v>
                </c:pt>
                <c:pt idx="968">
                  <c:v>40157</c:v>
                </c:pt>
                <c:pt idx="969">
                  <c:v>40158</c:v>
                </c:pt>
                <c:pt idx="970">
                  <c:v>40161</c:v>
                </c:pt>
                <c:pt idx="971">
                  <c:v>40162</c:v>
                </c:pt>
                <c:pt idx="972">
                  <c:v>40163</c:v>
                </c:pt>
                <c:pt idx="973">
                  <c:v>40164</c:v>
                </c:pt>
                <c:pt idx="974">
                  <c:v>40165</c:v>
                </c:pt>
                <c:pt idx="975">
                  <c:v>40168</c:v>
                </c:pt>
                <c:pt idx="976">
                  <c:v>40169</c:v>
                </c:pt>
                <c:pt idx="977">
                  <c:v>40170</c:v>
                </c:pt>
                <c:pt idx="978">
                  <c:v>40171</c:v>
                </c:pt>
                <c:pt idx="979">
                  <c:v>40175</c:v>
                </c:pt>
                <c:pt idx="980">
                  <c:v>40176</c:v>
                </c:pt>
                <c:pt idx="981">
                  <c:v>40177</c:v>
                </c:pt>
                <c:pt idx="982">
                  <c:v>40178</c:v>
                </c:pt>
                <c:pt idx="983">
                  <c:v>40182</c:v>
                </c:pt>
                <c:pt idx="984">
                  <c:v>40183</c:v>
                </c:pt>
                <c:pt idx="985">
                  <c:v>40184</c:v>
                </c:pt>
                <c:pt idx="986">
                  <c:v>40185</c:v>
                </c:pt>
                <c:pt idx="987">
                  <c:v>40186</c:v>
                </c:pt>
                <c:pt idx="988">
                  <c:v>40189</c:v>
                </c:pt>
                <c:pt idx="989">
                  <c:v>40190</c:v>
                </c:pt>
                <c:pt idx="990">
                  <c:v>40191</c:v>
                </c:pt>
                <c:pt idx="991">
                  <c:v>40192</c:v>
                </c:pt>
                <c:pt idx="992">
                  <c:v>40193</c:v>
                </c:pt>
                <c:pt idx="993">
                  <c:v>40197</c:v>
                </c:pt>
                <c:pt idx="994">
                  <c:v>40198</c:v>
                </c:pt>
                <c:pt idx="995">
                  <c:v>40199</c:v>
                </c:pt>
                <c:pt idx="996">
                  <c:v>40200</c:v>
                </c:pt>
                <c:pt idx="997">
                  <c:v>40203</c:v>
                </c:pt>
                <c:pt idx="998">
                  <c:v>40204</c:v>
                </c:pt>
                <c:pt idx="999">
                  <c:v>40205</c:v>
                </c:pt>
                <c:pt idx="1000">
                  <c:v>40206</c:v>
                </c:pt>
                <c:pt idx="1001">
                  <c:v>40207</c:v>
                </c:pt>
                <c:pt idx="1002">
                  <c:v>40210</c:v>
                </c:pt>
                <c:pt idx="1003">
                  <c:v>40211</c:v>
                </c:pt>
                <c:pt idx="1004">
                  <c:v>40212</c:v>
                </c:pt>
                <c:pt idx="1005">
                  <c:v>40213</c:v>
                </c:pt>
                <c:pt idx="1006">
                  <c:v>40214</c:v>
                </c:pt>
                <c:pt idx="1007">
                  <c:v>40217</c:v>
                </c:pt>
                <c:pt idx="1008">
                  <c:v>40218</c:v>
                </c:pt>
                <c:pt idx="1009">
                  <c:v>40219</c:v>
                </c:pt>
                <c:pt idx="1010">
                  <c:v>40220</c:v>
                </c:pt>
                <c:pt idx="1011">
                  <c:v>40221</c:v>
                </c:pt>
                <c:pt idx="1012">
                  <c:v>40225</c:v>
                </c:pt>
                <c:pt idx="1013">
                  <c:v>40226</c:v>
                </c:pt>
                <c:pt idx="1014">
                  <c:v>40227</c:v>
                </c:pt>
                <c:pt idx="1015">
                  <c:v>40228</c:v>
                </c:pt>
                <c:pt idx="1016">
                  <c:v>40231</c:v>
                </c:pt>
                <c:pt idx="1017">
                  <c:v>40232</c:v>
                </c:pt>
                <c:pt idx="1018">
                  <c:v>40233</c:v>
                </c:pt>
                <c:pt idx="1019">
                  <c:v>40234</c:v>
                </c:pt>
                <c:pt idx="1020">
                  <c:v>40235</c:v>
                </c:pt>
                <c:pt idx="1021">
                  <c:v>40238</c:v>
                </c:pt>
                <c:pt idx="1022">
                  <c:v>40239</c:v>
                </c:pt>
                <c:pt idx="1023">
                  <c:v>40240</c:v>
                </c:pt>
                <c:pt idx="1024">
                  <c:v>40241</c:v>
                </c:pt>
                <c:pt idx="1025">
                  <c:v>40242</c:v>
                </c:pt>
                <c:pt idx="1026">
                  <c:v>40245</c:v>
                </c:pt>
                <c:pt idx="1027">
                  <c:v>40246</c:v>
                </c:pt>
                <c:pt idx="1028">
                  <c:v>40247</c:v>
                </c:pt>
                <c:pt idx="1029">
                  <c:v>40248</c:v>
                </c:pt>
                <c:pt idx="1030">
                  <c:v>40249</c:v>
                </c:pt>
                <c:pt idx="1031">
                  <c:v>40252</c:v>
                </c:pt>
                <c:pt idx="1032">
                  <c:v>40253</c:v>
                </c:pt>
                <c:pt idx="1033">
                  <c:v>40254</c:v>
                </c:pt>
                <c:pt idx="1034">
                  <c:v>40255</c:v>
                </c:pt>
                <c:pt idx="1035">
                  <c:v>40256</c:v>
                </c:pt>
                <c:pt idx="1036">
                  <c:v>40259</c:v>
                </c:pt>
                <c:pt idx="1037">
                  <c:v>40260</c:v>
                </c:pt>
                <c:pt idx="1038">
                  <c:v>40261</c:v>
                </c:pt>
                <c:pt idx="1039">
                  <c:v>40262</c:v>
                </c:pt>
                <c:pt idx="1040">
                  <c:v>40263</c:v>
                </c:pt>
                <c:pt idx="1041">
                  <c:v>40266</c:v>
                </c:pt>
                <c:pt idx="1042">
                  <c:v>40267</c:v>
                </c:pt>
                <c:pt idx="1043">
                  <c:v>40268</c:v>
                </c:pt>
                <c:pt idx="1044">
                  <c:v>40269</c:v>
                </c:pt>
                <c:pt idx="1045">
                  <c:v>40273</c:v>
                </c:pt>
                <c:pt idx="1046">
                  <c:v>40274</c:v>
                </c:pt>
                <c:pt idx="1047">
                  <c:v>40275</c:v>
                </c:pt>
                <c:pt idx="1048">
                  <c:v>40276</c:v>
                </c:pt>
                <c:pt idx="1049">
                  <c:v>40277</c:v>
                </c:pt>
                <c:pt idx="1050">
                  <c:v>40280</c:v>
                </c:pt>
                <c:pt idx="1051">
                  <c:v>40281</c:v>
                </c:pt>
                <c:pt idx="1052">
                  <c:v>40282</c:v>
                </c:pt>
                <c:pt idx="1053">
                  <c:v>40283</c:v>
                </c:pt>
                <c:pt idx="1054">
                  <c:v>40284</c:v>
                </c:pt>
                <c:pt idx="1055">
                  <c:v>40287</c:v>
                </c:pt>
                <c:pt idx="1056">
                  <c:v>40288</c:v>
                </c:pt>
                <c:pt idx="1057">
                  <c:v>40289</c:v>
                </c:pt>
                <c:pt idx="1058">
                  <c:v>40290</c:v>
                </c:pt>
                <c:pt idx="1059">
                  <c:v>40291</c:v>
                </c:pt>
                <c:pt idx="1060">
                  <c:v>40294</c:v>
                </c:pt>
                <c:pt idx="1061">
                  <c:v>40295</c:v>
                </c:pt>
                <c:pt idx="1062">
                  <c:v>40296</c:v>
                </c:pt>
                <c:pt idx="1063">
                  <c:v>40297</c:v>
                </c:pt>
                <c:pt idx="1064">
                  <c:v>40298</c:v>
                </c:pt>
                <c:pt idx="1065">
                  <c:v>40301</c:v>
                </c:pt>
                <c:pt idx="1066">
                  <c:v>40302</c:v>
                </c:pt>
                <c:pt idx="1067">
                  <c:v>40303</c:v>
                </c:pt>
                <c:pt idx="1068">
                  <c:v>40304</c:v>
                </c:pt>
                <c:pt idx="1069">
                  <c:v>40305</c:v>
                </c:pt>
                <c:pt idx="1070">
                  <c:v>40308</c:v>
                </c:pt>
                <c:pt idx="1071">
                  <c:v>40309</c:v>
                </c:pt>
                <c:pt idx="1072">
                  <c:v>40310</c:v>
                </c:pt>
                <c:pt idx="1073">
                  <c:v>40311</c:v>
                </c:pt>
                <c:pt idx="1074">
                  <c:v>40312</c:v>
                </c:pt>
                <c:pt idx="1075">
                  <c:v>40315</c:v>
                </c:pt>
                <c:pt idx="1076">
                  <c:v>40316</c:v>
                </c:pt>
                <c:pt idx="1077">
                  <c:v>40317</c:v>
                </c:pt>
                <c:pt idx="1078">
                  <c:v>40318</c:v>
                </c:pt>
                <c:pt idx="1079">
                  <c:v>40319</c:v>
                </c:pt>
                <c:pt idx="1080">
                  <c:v>40322</c:v>
                </c:pt>
                <c:pt idx="1081">
                  <c:v>40323</c:v>
                </c:pt>
                <c:pt idx="1082">
                  <c:v>40324</c:v>
                </c:pt>
                <c:pt idx="1083">
                  <c:v>40325</c:v>
                </c:pt>
                <c:pt idx="1084">
                  <c:v>40326</c:v>
                </c:pt>
                <c:pt idx="1085">
                  <c:v>40330</c:v>
                </c:pt>
                <c:pt idx="1086">
                  <c:v>40331</c:v>
                </c:pt>
                <c:pt idx="1087">
                  <c:v>40332</c:v>
                </c:pt>
                <c:pt idx="1088">
                  <c:v>40333</c:v>
                </c:pt>
                <c:pt idx="1089">
                  <c:v>40336</c:v>
                </c:pt>
                <c:pt idx="1090">
                  <c:v>40337</c:v>
                </c:pt>
                <c:pt idx="1091">
                  <c:v>40338</c:v>
                </c:pt>
                <c:pt idx="1092">
                  <c:v>40339</c:v>
                </c:pt>
                <c:pt idx="1093">
                  <c:v>40340</c:v>
                </c:pt>
                <c:pt idx="1094">
                  <c:v>40343</c:v>
                </c:pt>
                <c:pt idx="1095">
                  <c:v>40344</c:v>
                </c:pt>
                <c:pt idx="1096">
                  <c:v>40345</c:v>
                </c:pt>
                <c:pt idx="1097">
                  <c:v>40346</c:v>
                </c:pt>
                <c:pt idx="1098">
                  <c:v>40347</c:v>
                </c:pt>
                <c:pt idx="1099">
                  <c:v>40350</c:v>
                </c:pt>
                <c:pt idx="1100">
                  <c:v>40351</c:v>
                </c:pt>
                <c:pt idx="1101">
                  <c:v>40352</c:v>
                </c:pt>
                <c:pt idx="1102">
                  <c:v>40353</c:v>
                </c:pt>
                <c:pt idx="1103">
                  <c:v>40354</c:v>
                </c:pt>
                <c:pt idx="1104">
                  <c:v>40357</c:v>
                </c:pt>
                <c:pt idx="1105">
                  <c:v>40358</c:v>
                </c:pt>
                <c:pt idx="1106">
                  <c:v>40359</c:v>
                </c:pt>
                <c:pt idx="1107">
                  <c:v>40360</c:v>
                </c:pt>
                <c:pt idx="1108">
                  <c:v>40361</c:v>
                </c:pt>
                <c:pt idx="1109">
                  <c:v>40365</c:v>
                </c:pt>
                <c:pt idx="1110">
                  <c:v>40366</c:v>
                </c:pt>
                <c:pt idx="1111">
                  <c:v>40367</c:v>
                </c:pt>
                <c:pt idx="1112">
                  <c:v>40368</c:v>
                </c:pt>
                <c:pt idx="1113">
                  <c:v>40371</c:v>
                </c:pt>
                <c:pt idx="1114">
                  <c:v>40372</c:v>
                </c:pt>
                <c:pt idx="1115">
                  <c:v>40373</c:v>
                </c:pt>
                <c:pt idx="1116">
                  <c:v>40374</c:v>
                </c:pt>
                <c:pt idx="1117">
                  <c:v>40375</c:v>
                </c:pt>
                <c:pt idx="1118">
                  <c:v>40378</c:v>
                </c:pt>
                <c:pt idx="1119">
                  <c:v>40379</c:v>
                </c:pt>
                <c:pt idx="1120">
                  <c:v>40380</c:v>
                </c:pt>
                <c:pt idx="1121">
                  <c:v>40381</c:v>
                </c:pt>
                <c:pt idx="1122">
                  <c:v>40382</c:v>
                </c:pt>
                <c:pt idx="1123">
                  <c:v>40385</c:v>
                </c:pt>
                <c:pt idx="1124">
                  <c:v>40386</c:v>
                </c:pt>
                <c:pt idx="1125">
                  <c:v>40387</c:v>
                </c:pt>
                <c:pt idx="1126">
                  <c:v>40388</c:v>
                </c:pt>
                <c:pt idx="1127">
                  <c:v>40389</c:v>
                </c:pt>
                <c:pt idx="1128">
                  <c:v>40392</c:v>
                </c:pt>
                <c:pt idx="1129">
                  <c:v>40393</c:v>
                </c:pt>
                <c:pt idx="1130">
                  <c:v>40394</c:v>
                </c:pt>
                <c:pt idx="1131">
                  <c:v>40395</c:v>
                </c:pt>
                <c:pt idx="1132">
                  <c:v>40396</c:v>
                </c:pt>
                <c:pt idx="1133">
                  <c:v>40399</c:v>
                </c:pt>
                <c:pt idx="1134">
                  <c:v>40400</c:v>
                </c:pt>
                <c:pt idx="1135">
                  <c:v>40401</c:v>
                </c:pt>
                <c:pt idx="1136">
                  <c:v>40402</c:v>
                </c:pt>
                <c:pt idx="1137">
                  <c:v>40403</c:v>
                </c:pt>
                <c:pt idx="1138">
                  <c:v>40406</c:v>
                </c:pt>
                <c:pt idx="1139">
                  <c:v>40407</c:v>
                </c:pt>
                <c:pt idx="1140">
                  <c:v>40408</c:v>
                </c:pt>
                <c:pt idx="1141">
                  <c:v>40409</c:v>
                </c:pt>
                <c:pt idx="1142">
                  <c:v>40410</c:v>
                </c:pt>
                <c:pt idx="1143">
                  <c:v>40413</c:v>
                </c:pt>
                <c:pt idx="1144">
                  <c:v>40414</c:v>
                </c:pt>
                <c:pt idx="1145">
                  <c:v>40415</c:v>
                </c:pt>
                <c:pt idx="1146">
                  <c:v>40416</c:v>
                </c:pt>
                <c:pt idx="1147">
                  <c:v>40417</c:v>
                </c:pt>
                <c:pt idx="1148">
                  <c:v>40420</c:v>
                </c:pt>
                <c:pt idx="1149">
                  <c:v>40421</c:v>
                </c:pt>
                <c:pt idx="1150">
                  <c:v>40422</c:v>
                </c:pt>
                <c:pt idx="1151">
                  <c:v>40423</c:v>
                </c:pt>
                <c:pt idx="1152">
                  <c:v>40424</c:v>
                </c:pt>
                <c:pt idx="1153">
                  <c:v>40428</c:v>
                </c:pt>
                <c:pt idx="1154">
                  <c:v>40429</c:v>
                </c:pt>
                <c:pt idx="1155">
                  <c:v>40430</c:v>
                </c:pt>
                <c:pt idx="1156">
                  <c:v>40431</c:v>
                </c:pt>
                <c:pt idx="1157">
                  <c:v>40434</c:v>
                </c:pt>
                <c:pt idx="1158">
                  <c:v>40435</c:v>
                </c:pt>
                <c:pt idx="1159">
                  <c:v>40436</c:v>
                </c:pt>
                <c:pt idx="1160">
                  <c:v>40437</c:v>
                </c:pt>
                <c:pt idx="1161">
                  <c:v>40438</c:v>
                </c:pt>
                <c:pt idx="1162">
                  <c:v>40441</c:v>
                </c:pt>
                <c:pt idx="1163">
                  <c:v>40442</c:v>
                </c:pt>
                <c:pt idx="1164">
                  <c:v>40443</c:v>
                </c:pt>
                <c:pt idx="1165">
                  <c:v>40444</c:v>
                </c:pt>
                <c:pt idx="1166">
                  <c:v>40445</c:v>
                </c:pt>
                <c:pt idx="1167">
                  <c:v>40448</c:v>
                </c:pt>
                <c:pt idx="1168">
                  <c:v>40449</c:v>
                </c:pt>
                <c:pt idx="1169">
                  <c:v>40450</c:v>
                </c:pt>
                <c:pt idx="1170">
                  <c:v>40451</c:v>
                </c:pt>
                <c:pt idx="1171">
                  <c:v>40452</c:v>
                </c:pt>
                <c:pt idx="1172">
                  <c:v>40455</c:v>
                </c:pt>
                <c:pt idx="1173">
                  <c:v>40456</c:v>
                </c:pt>
                <c:pt idx="1174">
                  <c:v>40457</c:v>
                </c:pt>
                <c:pt idx="1175">
                  <c:v>40458</c:v>
                </c:pt>
                <c:pt idx="1176">
                  <c:v>40459</c:v>
                </c:pt>
                <c:pt idx="1177">
                  <c:v>40462</c:v>
                </c:pt>
                <c:pt idx="1178">
                  <c:v>40463</c:v>
                </c:pt>
                <c:pt idx="1179">
                  <c:v>40464</c:v>
                </c:pt>
                <c:pt idx="1180">
                  <c:v>40465</c:v>
                </c:pt>
                <c:pt idx="1181">
                  <c:v>40466</c:v>
                </c:pt>
                <c:pt idx="1182">
                  <c:v>40469</c:v>
                </c:pt>
                <c:pt idx="1183">
                  <c:v>40470</c:v>
                </c:pt>
                <c:pt idx="1184">
                  <c:v>40471</c:v>
                </c:pt>
                <c:pt idx="1185">
                  <c:v>40472</c:v>
                </c:pt>
                <c:pt idx="1186">
                  <c:v>40473</c:v>
                </c:pt>
                <c:pt idx="1187">
                  <c:v>40476</c:v>
                </c:pt>
                <c:pt idx="1188">
                  <c:v>40477</c:v>
                </c:pt>
                <c:pt idx="1189">
                  <c:v>40478</c:v>
                </c:pt>
                <c:pt idx="1190">
                  <c:v>40479</c:v>
                </c:pt>
                <c:pt idx="1191">
                  <c:v>40480</c:v>
                </c:pt>
                <c:pt idx="1192">
                  <c:v>40483</c:v>
                </c:pt>
                <c:pt idx="1193">
                  <c:v>40484</c:v>
                </c:pt>
                <c:pt idx="1194">
                  <c:v>40485</c:v>
                </c:pt>
                <c:pt idx="1195">
                  <c:v>40486</c:v>
                </c:pt>
                <c:pt idx="1196">
                  <c:v>40487</c:v>
                </c:pt>
                <c:pt idx="1197">
                  <c:v>40490</c:v>
                </c:pt>
                <c:pt idx="1198">
                  <c:v>40491</c:v>
                </c:pt>
                <c:pt idx="1199">
                  <c:v>40492</c:v>
                </c:pt>
                <c:pt idx="1200">
                  <c:v>40493</c:v>
                </c:pt>
                <c:pt idx="1201">
                  <c:v>40494</c:v>
                </c:pt>
                <c:pt idx="1202">
                  <c:v>40497</c:v>
                </c:pt>
                <c:pt idx="1203">
                  <c:v>40498</c:v>
                </c:pt>
                <c:pt idx="1204">
                  <c:v>40499</c:v>
                </c:pt>
                <c:pt idx="1205">
                  <c:v>40500</c:v>
                </c:pt>
                <c:pt idx="1206">
                  <c:v>40501</c:v>
                </c:pt>
                <c:pt idx="1207">
                  <c:v>40504</c:v>
                </c:pt>
                <c:pt idx="1208">
                  <c:v>40505</c:v>
                </c:pt>
                <c:pt idx="1209">
                  <c:v>40506</c:v>
                </c:pt>
                <c:pt idx="1210">
                  <c:v>40508</c:v>
                </c:pt>
                <c:pt idx="1211">
                  <c:v>40511</c:v>
                </c:pt>
                <c:pt idx="1212">
                  <c:v>40512</c:v>
                </c:pt>
                <c:pt idx="1213">
                  <c:v>40513</c:v>
                </c:pt>
                <c:pt idx="1214">
                  <c:v>40514</c:v>
                </c:pt>
                <c:pt idx="1215">
                  <c:v>40515</c:v>
                </c:pt>
                <c:pt idx="1216">
                  <c:v>40518</c:v>
                </c:pt>
                <c:pt idx="1217">
                  <c:v>40519</c:v>
                </c:pt>
                <c:pt idx="1218">
                  <c:v>40520</c:v>
                </c:pt>
                <c:pt idx="1219">
                  <c:v>40521</c:v>
                </c:pt>
                <c:pt idx="1220">
                  <c:v>40522</c:v>
                </c:pt>
                <c:pt idx="1221">
                  <c:v>40525</c:v>
                </c:pt>
                <c:pt idx="1222">
                  <c:v>40526</c:v>
                </c:pt>
                <c:pt idx="1223">
                  <c:v>40527</c:v>
                </c:pt>
                <c:pt idx="1224">
                  <c:v>40528</c:v>
                </c:pt>
                <c:pt idx="1225">
                  <c:v>40529</c:v>
                </c:pt>
                <c:pt idx="1226">
                  <c:v>40532</c:v>
                </c:pt>
                <c:pt idx="1227">
                  <c:v>40533</c:v>
                </c:pt>
                <c:pt idx="1228">
                  <c:v>40534</c:v>
                </c:pt>
                <c:pt idx="1229">
                  <c:v>40535</c:v>
                </c:pt>
                <c:pt idx="1230">
                  <c:v>40539</c:v>
                </c:pt>
                <c:pt idx="1231">
                  <c:v>40540</c:v>
                </c:pt>
                <c:pt idx="1232">
                  <c:v>40541</c:v>
                </c:pt>
                <c:pt idx="1233">
                  <c:v>40542</c:v>
                </c:pt>
                <c:pt idx="1234">
                  <c:v>40543</c:v>
                </c:pt>
                <c:pt idx="1235">
                  <c:v>40546</c:v>
                </c:pt>
                <c:pt idx="1236">
                  <c:v>40547</c:v>
                </c:pt>
                <c:pt idx="1237">
                  <c:v>40548</c:v>
                </c:pt>
                <c:pt idx="1238">
                  <c:v>40549</c:v>
                </c:pt>
                <c:pt idx="1239">
                  <c:v>40550</c:v>
                </c:pt>
                <c:pt idx="1240">
                  <c:v>40553</c:v>
                </c:pt>
                <c:pt idx="1241">
                  <c:v>40554</c:v>
                </c:pt>
                <c:pt idx="1242">
                  <c:v>40555</c:v>
                </c:pt>
                <c:pt idx="1243">
                  <c:v>40556</c:v>
                </c:pt>
                <c:pt idx="1244">
                  <c:v>40557</c:v>
                </c:pt>
                <c:pt idx="1245">
                  <c:v>40561</c:v>
                </c:pt>
                <c:pt idx="1246">
                  <c:v>40562</c:v>
                </c:pt>
                <c:pt idx="1247">
                  <c:v>40563</c:v>
                </c:pt>
                <c:pt idx="1248">
                  <c:v>40564</c:v>
                </c:pt>
                <c:pt idx="1249">
                  <c:v>40567</c:v>
                </c:pt>
                <c:pt idx="1250">
                  <c:v>40568</c:v>
                </c:pt>
                <c:pt idx="1251">
                  <c:v>40569</c:v>
                </c:pt>
                <c:pt idx="1252">
                  <c:v>40570</c:v>
                </c:pt>
                <c:pt idx="1253">
                  <c:v>40571</c:v>
                </c:pt>
                <c:pt idx="1254">
                  <c:v>40574</c:v>
                </c:pt>
                <c:pt idx="1255">
                  <c:v>40575</c:v>
                </c:pt>
                <c:pt idx="1256">
                  <c:v>40576</c:v>
                </c:pt>
                <c:pt idx="1257">
                  <c:v>40577</c:v>
                </c:pt>
                <c:pt idx="1258">
                  <c:v>40578</c:v>
                </c:pt>
                <c:pt idx="1259">
                  <c:v>40581</c:v>
                </c:pt>
                <c:pt idx="1260">
                  <c:v>40582</c:v>
                </c:pt>
                <c:pt idx="1261">
                  <c:v>40583</c:v>
                </c:pt>
                <c:pt idx="1262">
                  <c:v>40584</c:v>
                </c:pt>
                <c:pt idx="1263">
                  <c:v>40585</c:v>
                </c:pt>
                <c:pt idx="1264">
                  <c:v>40588</c:v>
                </c:pt>
                <c:pt idx="1265">
                  <c:v>40589</c:v>
                </c:pt>
                <c:pt idx="1266">
                  <c:v>40590</c:v>
                </c:pt>
                <c:pt idx="1267">
                  <c:v>40591</c:v>
                </c:pt>
                <c:pt idx="1268">
                  <c:v>40592</c:v>
                </c:pt>
                <c:pt idx="1269">
                  <c:v>40596</c:v>
                </c:pt>
                <c:pt idx="1270">
                  <c:v>40597</c:v>
                </c:pt>
                <c:pt idx="1271">
                  <c:v>40598</c:v>
                </c:pt>
                <c:pt idx="1272">
                  <c:v>40599</c:v>
                </c:pt>
                <c:pt idx="1273">
                  <c:v>40602</c:v>
                </c:pt>
                <c:pt idx="1274">
                  <c:v>40603</c:v>
                </c:pt>
                <c:pt idx="1275">
                  <c:v>40604</c:v>
                </c:pt>
                <c:pt idx="1276">
                  <c:v>40605</c:v>
                </c:pt>
                <c:pt idx="1277">
                  <c:v>40606</c:v>
                </c:pt>
                <c:pt idx="1278">
                  <c:v>40609</c:v>
                </c:pt>
                <c:pt idx="1279">
                  <c:v>40610</c:v>
                </c:pt>
                <c:pt idx="1280">
                  <c:v>40611</c:v>
                </c:pt>
                <c:pt idx="1281">
                  <c:v>40612</c:v>
                </c:pt>
                <c:pt idx="1282">
                  <c:v>40613</c:v>
                </c:pt>
                <c:pt idx="1283">
                  <c:v>40616</c:v>
                </c:pt>
                <c:pt idx="1284">
                  <c:v>40617</c:v>
                </c:pt>
                <c:pt idx="1285">
                  <c:v>40618</c:v>
                </c:pt>
                <c:pt idx="1286">
                  <c:v>40619</c:v>
                </c:pt>
                <c:pt idx="1287">
                  <c:v>40620</c:v>
                </c:pt>
                <c:pt idx="1288">
                  <c:v>40623</c:v>
                </c:pt>
                <c:pt idx="1289">
                  <c:v>40624</c:v>
                </c:pt>
                <c:pt idx="1290">
                  <c:v>40625</c:v>
                </c:pt>
                <c:pt idx="1291">
                  <c:v>40626</c:v>
                </c:pt>
                <c:pt idx="1292">
                  <c:v>40627</c:v>
                </c:pt>
                <c:pt idx="1293">
                  <c:v>40630</c:v>
                </c:pt>
                <c:pt idx="1294">
                  <c:v>40631</c:v>
                </c:pt>
                <c:pt idx="1295">
                  <c:v>40632</c:v>
                </c:pt>
                <c:pt idx="1296">
                  <c:v>40633</c:v>
                </c:pt>
                <c:pt idx="1297">
                  <c:v>40634</c:v>
                </c:pt>
                <c:pt idx="1298">
                  <c:v>40637</c:v>
                </c:pt>
                <c:pt idx="1299">
                  <c:v>40638</c:v>
                </c:pt>
                <c:pt idx="1300">
                  <c:v>40639</c:v>
                </c:pt>
                <c:pt idx="1301">
                  <c:v>40640</c:v>
                </c:pt>
                <c:pt idx="1302">
                  <c:v>40641</c:v>
                </c:pt>
                <c:pt idx="1303">
                  <c:v>40644</c:v>
                </c:pt>
                <c:pt idx="1304">
                  <c:v>40645</c:v>
                </c:pt>
                <c:pt idx="1305">
                  <c:v>40646</c:v>
                </c:pt>
                <c:pt idx="1306">
                  <c:v>40647</c:v>
                </c:pt>
                <c:pt idx="1307">
                  <c:v>40648</c:v>
                </c:pt>
                <c:pt idx="1308">
                  <c:v>40651</c:v>
                </c:pt>
                <c:pt idx="1309">
                  <c:v>40652</c:v>
                </c:pt>
                <c:pt idx="1310">
                  <c:v>40653</c:v>
                </c:pt>
                <c:pt idx="1311">
                  <c:v>40654</c:v>
                </c:pt>
                <c:pt idx="1312">
                  <c:v>40658</c:v>
                </c:pt>
                <c:pt idx="1313">
                  <c:v>40659</c:v>
                </c:pt>
                <c:pt idx="1314">
                  <c:v>40660</c:v>
                </c:pt>
                <c:pt idx="1315">
                  <c:v>40661</c:v>
                </c:pt>
                <c:pt idx="1316">
                  <c:v>40662</c:v>
                </c:pt>
                <c:pt idx="1317">
                  <c:v>40665</c:v>
                </c:pt>
                <c:pt idx="1318">
                  <c:v>40666</c:v>
                </c:pt>
                <c:pt idx="1319">
                  <c:v>40667</c:v>
                </c:pt>
                <c:pt idx="1320">
                  <c:v>40668</c:v>
                </c:pt>
                <c:pt idx="1321">
                  <c:v>40669</c:v>
                </c:pt>
                <c:pt idx="1322">
                  <c:v>40672</c:v>
                </c:pt>
                <c:pt idx="1323">
                  <c:v>40673</c:v>
                </c:pt>
                <c:pt idx="1324">
                  <c:v>40674</c:v>
                </c:pt>
                <c:pt idx="1325">
                  <c:v>40675</c:v>
                </c:pt>
                <c:pt idx="1326">
                  <c:v>40676</c:v>
                </c:pt>
                <c:pt idx="1327">
                  <c:v>40679</c:v>
                </c:pt>
                <c:pt idx="1328">
                  <c:v>40680</c:v>
                </c:pt>
                <c:pt idx="1329">
                  <c:v>40681</c:v>
                </c:pt>
                <c:pt idx="1330">
                  <c:v>40682</c:v>
                </c:pt>
                <c:pt idx="1331">
                  <c:v>40683</c:v>
                </c:pt>
                <c:pt idx="1332">
                  <c:v>40686</c:v>
                </c:pt>
                <c:pt idx="1333">
                  <c:v>40687</c:v>
                </c:pt>
                <c:pt idx="1334">
                  <c:v>40688</c:v>
                </c:pt>
                <c:pt idx="1335">
                  <c:v>40689</c:v>
                </c:pt>
                <c:pt idx="1336">
                  <c:v>40690</c:v>
                </c:pt>
                <c:pt idx="1337">
                  <c:v>40694</c:v>
                </c:pt>
                <c:pt idx="1338">
                  <c:v>40695</c:v>
                </c:pt>
                <c:pt idx="1339">
                  <c:v>40696</c:v>
                </c:pt>
                <c:pt idx="1340">
                  <c:v>40697</c:v>
                </c:pt>
                <c:pt idx="1341">
                  <c:v>40700</c:v>
                </c:pt>
                <c:pt idx="1342">
                  <c:v>40701</c:v>
                </c:pt>
                <c:pt idx="1343">
                  <c:v>40702</c:v>
                </c:pt>
                <c:pt idx="1344">
                  <c:v>40703</c:v>
                </c:pt>
                <c:pt idx="1345">
                  <c:v>40704</c:v>
                </c:pt>
                <c:pt idx="1346">
                  <c:v>40707</c:v>
                </c:pt>
                <c:pt idx="1347">
                  <c:v>40708</c:v>
                </c:pt>
                <c:pt idx="1348">
                  <c:v>40709</c:v>
                </c:pt>
                <c:pt idx="1349">
                  <c:v>40710</c:v>
                </c:pt>
                <c:pt idx="1350">
                  <c:v>40711</c:v>
                </c:pt>
                <c:pt idx="1351">
                  <c:v>40714</c:v>
                </c:pt>
                <c:pt idx="1352">
                  <c:v>40715</c:v>
                </c:pt>
                <c:pt idx="1353">
                  <c:v>40716</c:v>
                </c:pt>
                <c:pt idx="1354">
                  <c:v>40717</c:v>
                </c:pt>
                <c:pt idx="1355">
                  <c:v>40718</c:v>
                </c:pt>
                <c:pt idx="1356">
                  <c:v>40721</c:v>
                </c:pt>
                <c:pt idx="1357">
                  <c:v>40722</c:v>
                </c:pt>
                <c:pt idx="1358">
                  <c:v>40723</c:v>
                </c:pt>
                <c:pt idx="1359">
                  <c:v>40724</c:v>
                </c:pt>
                <c:pt idx="1360">
                  <c:v>40725</c:v>
                </c:pt>
                <c:pt idx="1361">
                  <c:v>40729</c:v>
                </c:pt>
                <c:pt idx="1362">
                  <c:v>40730</c:v>
                </c:pt>
                <c:pt idx="1363">
                  <c:v>40731</c:v>
                </c:pt>
                <c:pt idx="1364">
                  <c:v>40732</c:v>
                </c:pt>
                <c:pt idx="1365">
                  <c:v>40735</c:v>
                </c:pt>
                <c:pt idx="1366">
                  <c:v>40736</c:v>
                </c:pt>
                <c:pt idx="1367">
                  <c:v>40737</c:v>
                </c:pt>
                <c:pt idx="1368">
                  <c:v>40738</c:v>
                </c:pt>
                <c:pt idx="1369">
                  <c:v>40739</c:v>
                </c:pt>
                <c:pt idx="1370">
                  <c:v>40742</c:v>
                </c:pt>
                <c:pt idx="1371">
                  <c:v>40743</c:v>
                </c:pt>
                <c:pt idx="1372">
                  <c:v>40744</c:v>
                </c:pt>
                <c:pt idx="1373">
                  <c:v>40745</c:v>
                </c:pt>
                <c:pt idx="1374">
                  <c:v>40746</c:v>
                </c:pt>
                <c:pt idx="1375">
                  <c:v>40749</c:v>
                </c:pt>
                <c:pt idx="1376">
                  <c:v>40750</c:v>
                </c:pt>
                <c:pt idx="1377">
                  <c:v>40751</c:v>
                </c:pt>
                <c:pt idx="1378">
                  <c:v>40752</c:v>
                </c:pt>
                <c:pt idx="1379">
                  <c:v>40753</c:v>
                </c:pt>
                <c:pt idx="1380">
                  <c:v>40756</c:v>
                </c:pt>
                <c:pt idx="1381">
                  <c:v>40757</c:v>
                </c:pt>
                <c:pt idx="1382">
                  <c:v>40758</c:v>
                </c:pt>
                <c:pt idx="1383">
                  <c:v>40759</c:v>
                </c:pt>
                <c:pt idx="1384">
                  <c:v>40760</c:v>
                </c:pt>
                <c:pt idx="1385">
                  <c:v>40763</c:v>
                </c:pt>
                <c:pt idx="1386">
                  <c:v>40764</c:v>
                </c:pt>
                <c:pt idx="1387">
                  <c:v>40765</c:v>
                </c:pt>
                <c:pt idx="1388">
                  <c:v>40766</c:v>
                </c:pt>
                <c:pt idx="1389">
                  <c:v>40767</c:v>
                </c:pt>
                <c:pt idx="1390">
                  <c:v>40770</c:v>
                </c:pt>
                <c:pt idx="1391">
                  <c:v>40771</c:v>
                </c:pt>
                <c:pt idx="1392">
                  <c:v>40772</c:v>
                </c:pt>
                <c:pt idx="1393">
                  <c:v>40773</c:v>
                </c:pt>
                <c:pt idx="1394">
                  <c:v>40774</c:v>
                </c:pt>
                <c:pt idx="1395">
                  <c:v>40777</c:v>
                </c:pt>
                <c:pt idx="1396">
                  <c:v>40778</c:v>
                </c:pt>
                <c:pt idx="1397">
                  <c:v>40779</c:v>
                </c:pt>
                <c:pt idx="1398">
                  <c:v>40780</c:v>
                </c:pt>
                <c:pt idx="1399">
                  <c:v>40781</c:v>
                </c:pt>
                <c:pt idx="1400">
                  <c:v>40784</c:v>
                </c:pt>
                <c:pt idx="1401">
                  <c:v>40785</c:v>
                </c:pt>
                <c:pt idx="1402">
                  <c:v>40786</c:v>
                </c:pt>
                <c:pt idx="1403">
                  <c:v>40787</c:v>
                </c:pt>
                <c:pt idx="1404">
                  <c:v>40788</c:v>
                </c:pt>
                <c:pt idx="1405">
                  <c:v>40792</c:v>
                </c:pt>
                <c:pt idx="1406">
                  <c:v>40793</c:v>
                </c:pt>
                <c:pt idx="1407">
                  <c:v>40794</c:v>
                </c:pt>
                <c:pt idx="1408">
                  <c:v>40795</c:v>
                </c:pt>
                <c:pt idx="1409">
                  <c:v>40798</c:v>
                </c:pt>
                <c:pt idx="1410">
                  <c:v>40799</c:v>
                </c:pt>
                <c:pt idx="1411">
                  <c:v>40800</c:v>
                </c:pt>
                <c:pt idx="1412">
                  <c:v>40801</c:v>
                </c:pt>
                <c:pt idx="1413">
                  <c:v>40802</c:v>
                </c:pt>
                <c:pt idx="1414">
                  <c:v>40805</c:v>
                </c:pt>
                <c:pt idx="1415">
                  <c:v>40806</c:v>
                </c:pt>
                <c:pt idx="1416">
                  <c:v>40807</c:v>
                </c:pt>
                <c:pt idx="1417">
                  <c:v>40808</c:v>
                </c:pt>
                <c:pt idx="1418">
                  <c:v>40809</c:v>
                </c:pt>
                <c:pt idx="1419">
                  <c:v>40812</c:v>
                </c:pt>
                <c:pt idx="1420">
                  <c:v>40813</c:v>
                </c:pt>
                <c:pt idx="1421">
                  <c:v>40814</c:v>
                </c:pt>
                <c:pt idx="1422">
                  <c:v>40815</c:v>
                </c:pt>
                <c:pt idx="1423">
                  <c:v>40816</c:v>
                </c:pt>
                <c:pt idx="1424">
                  <c:v>40819</c:v>
                </c:pt>
                <c:pt idx="1425">
                  <c:v>40820</c:v>
                </c:pt>
                <c:pt idx="1426">
                  <c:v>40821</c:v>
                </c:pt>
                <c:pt idx="1427">
                  <c:v>40822</c:v>
                </c:pt>
                <c:pt idx="1428">
                  <c:v>40823</c:v>
                </c:pt>
                <c:pt idx="1429">
                  <c:v>40826</c:v>
                </c:pt>
                <c:pt idx="1430">
                  <c:v>40827</c:v>
                </c:pt>
                <c:pt idx="1431">
                  <c:v>40828</c:v>
                </c:pt>
                <c:pt idx="1432">
                  <c:v>40829</c:v>
                </c:pt>
                <c:pt idx="1433">
                  <c:v>40830</c:v>
                </c:pt>
                <c:pt idx="1434">
                  <c:v>40833</c:v>
                </c:pt>
                <c:pt idx="1435">
                  <c:v>40834</c:v>
                </c:pt>
                <c:pt idx="1436">
                  <c:v>40835</c:v>
                </c:pt>
                <c:pt idx="1437">
                  <c:v>40836</c:v>
                </c:pt>
                <c:pt idx="1438">
                  <c:v>40837</c:v>
                </c:pt>
                <c:pt idx="1439">
                  <c:v>40840</c:v>
                </c:pt>
                <c:pt idx="1440">
                  <c:v>40841</c:v>
                </c:pt>
                <c:pt idx="1441">
                  <c:v>40842</c:v>
                </c:pt>
                <c:pt idx="1442">
                  <c:v>40843</c:v>
                </c:pt>
                <c:pt idx="1443">
                  <c:v>40844</c:v>
                </c:pt>
                <c:pt idx="1444">
                  <c:v>40847</c:v>
                </c:pt>
                <c:pt idx="1445">
                  <c:v>40848</c:v>
                </c:pt>
                <c:pt idx="1446">
                  <c:v>40849</c:v>
                </c:pt>
                <c:pt idx="1447">
                  <c:v>40850</c:v>
                </c:pt>
                <c:pt idx="1448">
                  <c:v>40851</c:v>
                </c:pt>
                <c:pt idx="1449">
                  <c:v>40854</c:v>
                </c:pt>
                <c:pt idx="1450">
                  <c:v>40855</c:v>
                </c:pt>
                <c:pt idx="1451">
                  <c:v>40856</c:v>
                </c:pt>
                <c:pt idx="1452">
                  <c:v>40857</c:v>
                </c:pt>
                <c:pt idx="1453">
                  <c:v>40858</c:v>
                </c:pt>
                <c:pt idx="1454">
                  <c:v>40861</c:v>
                </c:pt>
                <c:pt idx="1455">
                  <c:v>40862</c:v>
                </c:pt>
                <c:pt idx="1456">
                  <c:v>40863</c:v>
                </c:pt>
                <c:pt idx="1457">
                  <c:v>40864</c:v>
                </c:pt>
                <c:pt idx="1458">
                  <c:v>40865</c:v>
                </c:pt>
                <c:pt idx="1459">
                  <c:v>40868</c:v>
                </c:pt>
                <c:pt idx="1460">
                  <c:v>40869</c:v>
                </c:pt>
                <c:pt idx="1461">
                  <c:v>40870</c:v>
                </c:pt>
                <c:pt idx="1462">
                  <c:v>40872</c:v>
                </c:pt>
                <c:pt idx="1463">
                  <c:v>40875</c:v>
                </c:pt>
                <c:pt idx="1464">
                  <c:v>40876</c:v>
                </c:pt>
                <c:pt idx="1465">
                  <c:v>40877</c:v>
                </c:pt>
                <c:pt idx="1466">
                  <c:v>40878</c:v>
                </c:pt>
                <c:pt idx="1467">
                  <c:v>40879</c:v>
                </c:pt>
                <c:pt idx="1468">
                  <c:v>40882</c:v>
                </c:pt>
                <c:pt idx="1469">
                  <c:v>40883</c:v>
                </c:pt>
                <c:pt idx="1470">
                  <c:v>40884</c:v>
                </c:pt>
                <c:pt idx="1471">
                  <c:v>40885</c:v>
                </c:pt>
                <c:pt idx="1472">
                  <c:v>40886</c:v>
                </c:pt>
                <c:pt idx="1473">
                  <c:v>40889</c:v>
                </c:pt>
                <c:pt idx="1474">
                  <c:v>40890</c:v>
                </c:pt>
                <c:pt idx="1475">
                  <c:v>40891</c:v>
                </c:pt>
                <c:pt idx="1476">
                  <c:v>40892</c:v>
                </c:pt>
                <c:pt idx="1477">
                  <c:v>40893</c:v>
                </c:pt>
                <c:pt idx="1478">
                  <c:v>40896</c:v>
                </c:pt>
                <c:pt idx="1479">
                  <c:v>40897</c:v>
                </c:pt>
                <c:pt idx="1480">
                  <c:v>40898</c:v>
                </c:pt>
                <c:pt idx="1481">
                  <c:v>40899</c:v>
                </c:pt>
                <c:pt idx="1482">
                  <c:v>40900</c:v>
                </c:pt>
                <c:pt idx="1483">
                  <c:v>40904</c:v>
                </c:pt>
                <c:pt idx="1484">
                  <c:v>40905</c:v>
                </c:pt>
                <c:pt idx="1485">
                  <c:v>40906</c:v>
                </c:pt>
                <c:pt idx="1486">
                  <c:v>40907</c:v>
                </c:pt>
                <c:pt idx="1487">
                  <c:v>40911</c:v>
                </c:pt>
                <c:pt idx="1488">
                  <c:v>40912</c:v>
                </c:pt>
                <c:pt idx="1489">
                  <c:v>40913</c:v>
                </c:pt>
                <c:pt idx="1490">
                  <c:v>40914</c:v>
                </c:pt>
                <c:pt idx="1491">
                  <c:v>40917</c:v>
                </c:pt>
                <c:pt idx="1492">
                  <c:v>40918</c:v>
                </c:pt>
                <c:pt idx="1493">
                  <c:v>40919</c:v>
                </c:pt>
                <c:pt idx="1494">
                  <c:v>40920</c:v>
                </c:pt>
                <c:pt idx="1495">
                  <c:v>40921</c:v>
                </c:pt>
                <c:pt idx="1496">
                  <c:v>40925</c:v>
                </c:pt>
                <c:pt idx="1497">
                  <c:v>40926</c:v>
                </c:pt>
                <c:pt idx="1498">
                  <c:v>40927</c:v>
                </c:pt>
                <c:pt idx="1499">
                  <c:v>40928</c:v>
                </c:pt>
                <c:pt idx="1500">
                  <c:v>40931</c:v>
                </c:pt>
                <c:pt idx="1501">
                  <c:v>40932</c:v>
                </c:pt>
                <c:pt idx="1502">
                  <c:v>40933</c:v>
                </c:pt>
                <c:pt idx="1503">
                  <c:v>40934</c:v>
                </c:pt>
                <c:pt idx="1504">
                  <c:v>40935</c:v>
                </c:pt>
                <c:pt idx="1505">
                  <c:v>40938</c:v>
                </c:pt>
                <c:pt idx="1506">
                  <c:v>40939</c:v>
                </c:pt>
                <c:pt idx="1507">
                  <c:v>40940</c:v>
                </c:pt>
                <c:pt idx="1508">
                  <c:v>40941</c:v>
                </c:pt>
                <c:pt idx="1509">
                  <c:v>40942</c:v>
                </c:pt>
                <c:pt idx="1510">
                  <c:v>40945</c:v>
                </c:pt>
                <c:pt idx="1511">
                  <c:v>40946</c:v>
                </c:pt>
                <c:pt idx="1512">
                  <c:v>40947</c:v>
                </c:pt>
                <c:pt idx="1513">
                  <c:v>40948</c:v>
                </c:pt>
                <c:pt idx="1514">
                  <c:v>40949</c:v>
                </c:pt>
                <c:pt idx="1515">
                  <c:v>40952</c:v>
                </c:pt>
                <c:pt idx="1516">
                  <c:v>40953</c:v>
                </c:pt>
                <c:pt idx="1517">
                  <c:v>40954</c:v>
                </c:pt>
                <c:pt idx="1518">
                  <c:v>40955</c:v>
                </c:pt>
                <c:pt idx="1519">
                  <c:v>40956</c:v>
                </c:pt>
                <c:pt idx="1520">
                  <c:v>40960</c:v>
                </c:pt>
                <c:pt idx="1521">
                  <c:v>40961</c:v>
                </c:pt>
                <c:pt idx="1522">
                  <c:v>40962</c:v>
                </c:pt>
                <c:pt idx="1523">
                  <c:v>40963</c:v>
                </c:pt>
                <c:pt idx="1524">
                  <c:v>40966</c:v>
                </c:pt>
                <c:pt idx="1525">
                  <c:v>40967</c:v>
                </c:pt>
                <c:pt idx="1526">
                  <c:v>40968</c:v>
                </c:pt>
                <c:pt idx="1527">
                  <c:v>40969</c:v>
                </c:pt>
                <c:pt idx="1528">
                  <c:v>40970</c:v>
                </c:pt>
                <c:pt idx="1529">
                  <c:v>40973</c:v>
                </c:pt>
                <c:pt idx="1530">
                  <c:v>40974</c:v>
                </c:pt>
                <c:pt idx="1531">
                  <c:v>40975</c:v>
                </c:pt>
                <c:pt idx="1532">
                  <c:v>40976</c:v>
                </c:pt>
                <c:pt idx="1533">
                  <c:v>40977</c:v>
                </c:pt>
                <c:pt idx="1534">
                  <c:v>40980</c:v>
                </c:pt>
                <c:pt idx="1535">
                  <c:v>40981</c:v>
                </c:pt>
                <c:pt idx="1536">
                  <c:v>40982</c:v>
                </c:pt>
                <c:pt idx="1537">
                  <c:v>40983</c:v>
                </c:pt>
                <c:pt idx="1538">
                  <c:v>40984</c:v>
                </c:pt>
                <c:pt idx="1539">
                  <c:v>40987</c:v>
                </c:pt>
                <c:pt idx="1540">
                  <c:v>40988</c:v>
                </c:pt>
                <c:pt idx="1541">
                  <c:v>40989</c:v>
                </c:pt>
                <c:pt idx="1542">
                  <c:v>40990</c:v>
                </c:pt>
                <c:pt idx="1543">
                  <c:v>40991</c:v>
                </c:pt>
                <c:pt idx="1544">
                  <c:v>40994</c:v>
                </c:pt>
                <c:pt idx="1545">
                  <c:v>40995</c:v>
                </c:pt>
                <c:pt idx="1546">
                  <c:v>40996</c:v>
                </c:pt>
                <c:pt idx="1547">
                  <c:v>40997</c:v>
                </c:pt>
                <c:pt idx="1548">
                  <c:v>40998</c:v>
                </c:pt>
                <c:pt idx="1549">
                  <c:v>41001</c:v>
                </c:pt>
                <c:pt idx="1550">
                  <c:v>41002</c:v>
                </c:pt>
                <c:pt idx="1551">
                  <c:v>41003</c:v>
                </c:pt>
                <c:pt idx="1552">
                  <c:v>41004</c:v>
                </c:pt>
                <c:pt idx="1553">
                  <c:v>41008</c:v>
                </c:pt>
                <c:pt idx="1554">
                  <c:v>41009</c:v>
                </c:pt>
                <c:pt idx="1555">
                  <c:v>41010</c:v>
                </c:pt>
                <c:pt idx="1556">
                  <c:v>41011</c:v>
                </c:pt>
                <c:pt idx="1557">
                  <c:v>41012</c:v>
                </c:pt>
                <c:pt idx="1558">
                  <c:v>41015</c:v>
                </c:pt>
                <c:pt idx="1559">
                  <c:v>41016</c:v>
                </c:pt>
                <c:pt idx="1560">
                  <c:v>41017</c:v>
                </c:pt>
                <c:pt idx="1561">
                  <c:v>41018</c:v>
                </c:pt>
                <c:pt idx="1562">
                  <c:v>41019</c:v>
                </c:pt>
                <c:pt idx="1563">
                  <c:v>41022</c:v>
                </c:pt>
                <c:pt idx="1564">
                  <c:v>41023</c:v>
                </c:pt>
                <c:pt idx="1565">
                  <c:v>41024</c:v>
                </c:pt>
                <c:pt idx="1566">
                  <c:v>41025</c:v>
                </c:pt>
                <c:pt idx="1567">
                  <c:v>41026</c:v>
                </c:pt>
                <c:pt idx="1568">
                  <c:v>41029</c:v>
                </c:pt>
                <c:pt idx="1569">
                  <c:v>41030</c:v>
                </c:pt>
                <c:pt idx="1570">
                  <c:v>41031</c:v>
                </c:pt>
                <c:pt idx="1571">
                  <c:v>41032</c:v>
                </c:pt>
                <c:pt idx="1572">
                  <c:v>41033</c:v>
                </c:pt>
                <c:pt idx="1573">
                  <c:v>41036</c:v>
                </c:pt>
                <c:pt idx="1574">
                  <c:v>41037</c:v>
                </c:pt>
                <c:pt idx="1575">
                  <c:v>41038</c:v>
                </c:pt>
                <c:pt idx="1576">
                  <c:v>41039</c:v>
                </c:pt>
                <c:pt idx="1577">
                  <c:v>41040</c:v>
                </c:pt>
                <c:pt idx="1578">
                  <c:v>41043</c:v>
                </c:pt>
                <c:pt idx="1579">
                  <c:v>41044</c:v>
                </c:pt>
                <c:pt idx="1580">
                  <c:v>41045</c:v>
                </c:pt>
                <c:pt idx="1581">
                  <c:v>41046</c:v>
                </c:pt>
                <c:pt idx="1582">
                  <c:v>41047</c:v>
                </c:pt>
                <c:pt idx="1583">
                  <c:v>41050</c:v>
                </c:pt>
                <c:pt idx="1584">
                  <c:v>41051</c:v>
                </c:pt>
                <c:pt idx="1585">
                  <c:v>41052</c:v>
                </c:pt>
                <c:pt idx="1586">
                  <c:v>41053</c:v>
                </c:pt>
                <c:pt idx="1587">
                  <c:v>41054</c:v>
                </c:pt>
                <c:pt idx="1588">
                  <c:v>41058</c:v>
                </c:pt>
                <c:pt idx="1589">
                  <c:v>41059</c:v>
                </c:pt>
                <c:pt idx="1590">
                  <c:v>41060</c:v>
                </c:pt>
                <c:pt idx="1591">
                  <c:v>41061</c:v>
                </c:pt>
                <c:pt idx="1592">
                  <c:v>41064</c:v>
                </c:pt>
                <c:pt idx="1593">
                  <c:v>41065</c:v>
                </c:pt>
                <c:pt idx="1594">
                  <c:v>41066</c:v>
                </c:pt>
                <c:pt idx="1595">
                  <c:v>41067</c:v>
                </c:pt>
                <c:pt idx="1596">
                  <c:v>41068</c:v>
                </c:pt>
                <c:pt idx="1597">
                  <c:v>41071</c:v>
                </c:pt>
                <c:pt idx="1598">
                  <c:v>41072</c:v>
                </c:pt>
                <c:pt idx="1599">
                  <c:v>41073</c:v>
                </c:pt>
                <c:pt idx="1600">
                  <c:v>41074</c:v>
                </c:pt>
                <c:pt idx="1601">
                  <c:v>41075</c:v>
                </c:pt>
                <c:pt idx="1602">
                  <c:v>41078</c:v>
                </c:pt>
                <c:pt idx="1603">
                  <c:v>41079</c:v>
                </c:pt>
                <c:pt idx="1604">
                  <c:v>41080</c:v>
                </c:pt>
                <c:pt idx="1605">
                  <c:v>41081</c:v>
                </c:pt>
                <c:pt idx="1606">
                  <c:v>41082</c:v>
                </c:pt>
                <c:pt idx="1607">
                  <c:v>41085</c:v>
                </c:pt>
                <c:pt idx="1608">
                  <c:v>41086</c:v>
                </c:pt>
                <c:pt idx="1609">
                  <c:v>41087</c:v>
                </c:pt>
                <c:pt idx="1610">
                  <c:v>41088</c:v>
                </c:pt>
                <c:pt idx="1611">
                  <c:v>41089</c:v>
                </c:pt>
                <c:pt idx="1612">
                  <c:v>41092</c:v>
                </c:pt>
                <c:pt idx="1613">
                  <c:v>41093</c:v>
                </c:pt>
                <c:pt idx="1614">
                  <c:v>41095</c:v>
                </c:pt>
                <c:pt idx="1615">
                  <c:v>41096</c:v>
                </c:pt>
                <c:pt idx="1616">
                  <c:v>41099</c:v>
                </c:pt>
                <c:pt idx="1617">
                  <c:v>41100</c:v>
                </c:pt>
                <c:pt idx="1618">
                  <c:v>41101</c:v>
                </c:pt>
                <c:pt idx="1619">
                  <c:v>41102</c:v>
                </c:pt>
                <c:pt idx="1620">
                  <c:v>41103</c:v>
                </c:pt>
                <c:pt idx="1621">
                  <c:v>41106</c:v>
                </c:pt>
                <c:pt idx="1622">
                  <c:v>41107</c:v>
                </c:pt>
                <c:pt idx="1623">
                  <c:v>41108</c:v>
                </c:pt>
                <c:pt idx="1624">
                  <c:v>41109</c:v>
                </c:pt>
                <c:pt idx="1625">
                  <c:v>41110</c:v>
                </c:pt>
                <c:pt idx="1626">
                  <c:v>41113</c:v>
                </c:pt>
                <c:pt idx="1627">
                  <c:v>41114</c:v>
                </c:pt>
                <c:pt idx="1628">
                  <c:v>41115</c:v>
                </c:pt>
                <c:pt idx="1629">
                  <c:v>41116</c:v>
                </c:pt>
                <c:pt idx="1630">
                  <c:v>41117</c:v>
                </c:pt>
                <c:pt idx="1631">
                  <c:v>41120</c:v>
                </c:pt>
                <c:pt idx="1632">
                  <c:v>41121</c:v>
                </c:pt>
                <c:pt idx="1633">
                  <c:v>41122</c:v>
                </c:pt>
                <c:pt idx="1634">
                  <c:v>41123</c:v>
                </c:pt>
                <c:pt idx="1635">
                  <c:v>41124</c:v>
                </c:pt>
                <c:pt idx="1636">
                  <c:v>41127</c:v>
                </c:pt>
                <c:pt idx="1637">
                  <c:v>41128</c:v>
                </c:pt>
                <c:pt idx="1638">
                  <c:v>41129</c:v>
                </c:pt>
                <c:pt idx="1639">
                  <c:v>41130</c:v>
                </c:pt>
                <c:pt idx="1640">
                  <c:v>41131</c:v>
                </c:pt>
                <c:pt idx="1641">
                  <c:v>41134</c:v>
                </c:pt>
                <c:pt idx="1642">
                  <c:v>41135</c:v>
                </c:pt>
                <c:pt idx="1643">
                  <c:v>41136</c:v>
                </c:pt>
                <c:pt idx="1644">
                  <c:v>41137</c:v>
                </c:pt>
                <c:pt idx="1645">
                  <c:v>41138</c:v>
                </c:pt>
                <c:pt idx="1646">
                  <c:v>41141</c:v>
                </c:pt>
                <c:pt idx="1647">
                  <c:v>41142</c:v>
                </c:pt>
                <c:pt idx="1648">
                  <c:v>41143</c:v>
                </c:pt>
                <c:pt idx="1649">
                  <c:v>41144</c:v>
                </c:pt>
                <c:pt idx="1650">
                  <c:v>41145</c:v>
                </c:pt>
                <c:pt idx="1651">
                  <c:v>41148</c:v>
                </c:pt>
                <c:pt idx="1652">
                  <c:v>41149</c:v>
                </c:pt>
                <c:pt idx="1653">
                  <c:v>41150</c:v>
                </c:pt>
                <c:pt idx="1654">
                  <c:v>41151</c:v>
                </c:pt>
                <c:pt idx="1655">
                  <c:v>41152</c:v>
                </c:pt>
                <c:pt idx="1656">
                  <c:v>41156</c:v>
                </c:pt>
                <c:pt idx="1657">
                  <c:v>41157</c:v>
                </c:pt>
                <c:pt idx="1658">
                  <c:v>41158</c:v>
                </c:pt>
                <c:pt idx="1659">
                  <c:v>41159</c:v>
                </c:pt>
                <c:pt idx="1660">
                  <c:v>41162</c:v>
                </c:pt>
                <c:pt idx="1661">
                  <c:v>41163</c:v>
                </c:pt>
                <c:pt idx="1662">
                  <c:v>41164</c:v>
                </c:pt>
                <c:pt idx="1663">
                  <c:v>41165</c:v>
                </c:pt>
                <c:pt idx="1664">
                  <c:v>41166</c:v>
                </c:pt>
                <c:pt idx="1665">
                  <c:v>41169</c:v>
                </c:pt>
                <c:pt idx="1666">
                  <c:v>41170</c:v>
                </c:pt>
                <c:pt idx="1667">
                  <c:v>41171</c:v>
                </c:pt>
                <c:pt idx="1668">
                  <c:v>41172</c:v>
                </c:pt>
                <c:pt idx="1669">
                  <c:v>41173</c:v>
                </c:pt>
                <c:pt idx="1670">
                  <c:v>41176</c:v>
                </c:pt>
                <c:pt idx="1671">
                  <c:v>41177</c:v>
                </c:pt>
                <c:pt idx="1672">
                  <c:v>41178</c:v>
                </c:pt>
                <c:pt idx="1673">
                  <c:v>41179</c:v>
                </c:pt>
                <c:pt idx="1674">
                  <c:v>41180</c:v>
                </c:pt>
                <c:pt idx="1675">
                  <c:v>41183</c:v>
                </c:pt>
                <c:pt idx="1676">
                  <c:v>41184</c:v>
                </c:pt>
                <c:pt idx="1677">
                  <c:v>41185</c:v>
                </c:pt>
                <c:pt idx="1678">
                  <c:v>41186</c:v>
                </c:pt>
                <c:pt idx="1679">
                  <c:v>41187</c:v>
                </c:pt>
                <c:pt idx="1680">
                  <c:v>41190</c:v>
                </c:pt>
                <c:pt idx="1681">
                  <c:v>41191</c:v>
                </c:pt>
                <c:pt idx="1682">
                  <c:v>41192</c:v>
                </c:pt>
                <c:pt idx="1683">
                  <c:v>41193</c:v>
                </c:pt>
                <c:pt idx="1684">
                  <c:v>41194</c:v>
                </c:pt>
                <c:pt idx="1685">
                  <c:v>41197</c:v>
                </c:pt>
                <c:pt idx="1686">
                  <c:v>41198</c:v>
                </c:pt>
                <c:pt idx="1687">
                  <c:v>41199</c:v>
                </c:pt>
                <c:pt idx="1688">
                  <c:v>41200</c:v>
                </c:pt>
                <c:pt idx="1689">
                  <c:v>41201</c:v>
                </c:pt>
                <c:pt idx="1690">
                  <c:v>41204</c:v>
                </c:pt>
                <c:pt idx="1691">
                  <c:v>41205</c:v>
                </c:pt>
                <c:pt idx="1692">
                  <c:v>41206</c:v>
                </c:pt>
                <c:pt idx="1693">
                  <c:v>41207</c:v>
                </c:pt>
                <c:pt idx="1694">
                  <c:v>41208</c:v>
                </c:pt>
                <c:pt idx="1695">
                  <c:v>41213</c:v>
                </c:pt>
                <c:pt idx="1696">
                  <c:v>41214</c:v>
                </c:pt>
                <c:pt idx="1697">
                  <c:v>41215</c:v>
                </c:pt>
                <c:pt idx="1698">
                  <c:v>41218</c:v>
                </c:pt>
                <c:pt idx="1699">
                  <c:v>41219</c:v>
                </c:pt>
                <c:pt idx="1700">
                  <c:v>41220</c:v>
                </c:pt>
                <c:pt idx="1701">
                  <c:v>41221</c:v>
                </c:pt>
                <c:pt idx="1702">
                  <c:v>41222</c:v>
                </c:pt>
                <c:pt idx="1703">
                  <c:v>41225</c:v>
                </c:pt>
                <c:pt idx="1704">
                  <c:v>41226</c:v>
                </c:pt>
                <c:pt idx="1705">
                  <c:v>41227</c:v>
                </c:pt>
                <c:pt idx="1706">
                  <c:v>41228</c:v>
                </c:pt>
                <c:pt idx="1707">
                  <c:v>41229</c:v>
                </c:pt>
                <c:pt idx="1708">
                  <c:v>41232</c:v>
                </c:pt>
                <c:pt idx="1709">
                  <c:v>41233</c:v>
                </c:pt>
                <c:pt idx="1710">
                  <c:v>41234</c:v>
                </c:pt>
                <c:pt idx="1711">
                  <c:v>41236</c:v>
                </c:pt>
                <c:pt idx="1712">
                  <c:v>41239</c:v>
                </c:pt>
                <c:pt idx="1713">
                  <c:v>41240</c:v>
                </c:pt>
                <c:pt idx="1714">
                  <c:v>41241</c:v>
                </c:pt>
                <c:pt idx="1715">
                  <c:v>41242</c:v>
                </c:pt>
                <c:pt idx="1716">
                  <c:v>41243</c:v>
                </c:pt>
                <c:pt idx="1717">
                  <c:v>41246</c:v>
                </c:pt>
                <c:pt idx="1718">
                  <c:v>41247</c:v>
                </c:pt>
                <c:pt idx="1719">
                  <c:v>41248</c:v>
                </c:pt>
                <c:pt idx="1720">
                  <c:v>41249</c:v>
                </c:pt>
                <c:pt idx="1721">
                  <c:v>41250</c:v>
                </c:pt>
                <c:pt idx="1722">
                  <c:v>41253</c:v>
                </c:pt>
                <c:pt idx="1723">
                  <c:v>41254</c:v>
                </c:pt>
                <c:pt idx="1724">
                  <c:v>41255</c:v>
                </c:pt>
                <c:pt idx="1725">
                  <c:v>41256</c:v>
                </c:pt>
                <c:pt idx="1726">
                  <c:v>41257</c:v>
                </c:pt>
                <c:pt idx="1727">
                  <c:v>41260</c:v>
                </c:pt>
                <c:pt idx="1728">
                  <c:v>41261</c:v>
                </c:pt>
                <c:pt idx="1729">
                  <c:v>41262</c:v>
                </c:pt>
                <c:pt idx="1730">
                  <c:v>41263</c:v>
                </c:pt>
                <c:pt idx="1731">
                  <c:v>41264</c:v>
                </c:pt>
                <c:pt idx="1732">
                  <c:v>41267</c:v>
                </c:pt>
                <c:pt idx="1733">
                  <c:v>41269</c:v>
                </c:pt>
                <c:pt idx="1734">
                  <c:v>41270</c:v>
                </c:pt>
                <c:pt idx="1735">
                  <c:v>41271</c:v>
                </c:pt>
                <c:pt idx="1736">
                  <c:v>41274</c:v>
                </c:pt>
                <c:pt idx="1737">
                  <c:v>41276</c:v>
                </c:pt>
                <c:pt idx="1738">
                  <c:v>41277</c:v>
                </c:pt>
                <c:pt idx="1739">
                  <c:v>41278</c:v>
                </c:pt>
                <c:pt idx="1740">
                  <c:v>41281</c:v>
                </c:pt>
                <c:pt idx="1741">
                  <c:v>41282</c:v>
                </c:pt>
                <c:pt idx="1742">
                  <c:v>41283</c:v>
                </c:pt>
                <c:pt idx="1743">
                  <c:v>41284</c:v>
                </c:pt>
                <c:pt idx="1744">
                  <c:v>41285</c:v>
                </c:pt>
                <c:pt idx="1745">
                  <c:v>41288</c:v>
                </c:pt>
                <c:pt idx="1746">
                  <c:v>41289</c:v>
                </c:pt>
                <c:pt idx="1747">
                  <c:v>41290</c:v>
                </c:pt>
                <c:pt idx="1748">
                  <c:v>41291</c:v>
                </c:pt>
                <c:pt idx="1749">
                  <c:v>41292</c:v>
                </c:pt>
                <c:pt idx="1750">
                  <c:v>41296</c:v>
                </c:pt>
                <c:pt idx="1751">
                  <c:v>41297</c:v>
                </c:pt>
                <c:pt idx="1752">
                  <c:v>41298</c:v>
                </c:pt>
                <c:pt idx="1753">
                  <c:v>41299</c:v>
                </c:pt>
                <c:pt idx="1754">
                  <c:v>41302</c:v>
                </c:pt>
                <c:pt idx="1755">
                  <c:v>41303</c:v>
                </c:pt>
                <c:pt idx="1756">
                  <c:v>41304</c:v>
                </c:pt>
                <c:pt idx="1757">
                  <c:v>41305</c:v>
                </c:pt>
                <c:pt idx="1758">
                  <c:v>41306</c:v>
                </c:pt>
                <c:pt idx="1759">
                  <c:v>41309</c:v>
                </c:pt>
                <c:pt idx="1760">
                  <c:v>41310</c:v>
                </c:pt>
                <c:pt idx="1761">
                  <c:v>41311</c:v>
                </c:pt>
                <c:pt idx="1762">
                  <c:v>41312</c:v>
                </c:pt>
                <c:pt idx="1763">
                  <c:v>41313</c:v>
                </c:pt>
                <c:pt idx="1764">
                  <c:v>41316</c:v>
                </c:pt>
                <c:pt idx="1765">
                  <c:v>41317</c:v>
                </c:pt>
                <c:pt idx="1766">
                  <c:v>41318</c:v>
                </c:pt>
                <c:pt idx="1767">
                  <c:v>41319</c:v>
                </c:pt>
                <c:pt idx="1768">
                  <c:v>41320</c:v>
                </c:pt>
                <c:pt idx="1769">
                  <c:v>41324</c:v>
                </c:pt>
                <c:pt idx="1770">
                  <c:v>41325</c:v>
                </c:pt>
                <c:pt idx="1771">
                  <c:v>41326</c:v>
                </c:pt>
                <c:pt idx="1772">
                  <c:v>41327</c:v>
                </c:pt>
                <c:pt idx="1773">
                  <c:v>41330</c:v>
                </c:pt>
                <c:pt idx="1774">
                  <c:v>41331</c:v>
                </c:pt>
                <c:pt idx="1775">
                  <c:v>41332</c:v>
                </c:pt>
                <c:pt idx="1776">
                  <c:v>41333</c:v>
                </c:pt>
                <c:pt idx="1777">
                  <c:v>41334</c:v>
                </c:pt>
                <c:pt idx="1778">
                  <c:v>41337</c:v>
                </c:pt>
                <c:pt idx="1779">
                  <c:v>41338</c:v>
                </c:pt>
                <c:pt idx="1780">
                  <c:v>41339</c:v>
                </c:pt>
                <c:pt idx="1781">
                  <c:v>41340</c:v>
                </c:pt>
                <c:pt idx="1782">
                  <c:v>41341</c:v>
                </c:pt>
                <c:pt idx="1783">
                  <c:v>41344</c:v>
                </c:pt>
                <c:pt idx="1784">
                  <c:v>41345</c:v>
                </c:pt>
                <c:pt idx="1785">
                  <c:v>41346</c:v>
                </c:pt>
                <c:pt idx="1786">
                  <c:v>41347</c:v>
                </c:pt>
                <c:pt idx="1787">
                  <c:v>41348</c:v>
                </c:pt>
                <c:pt idx="1788">
                  <c:v>41351</c:v>
                </c:pt>
                <c:pt idx="1789">
                  <c:v>41352</c:v>
                </c:pt>
                <c:pt idx="1790">
                  <c:v>41353</c:v>
                </c:pt>
                <c:pt idx="1791">
                  <c:v>41354</c:v>
                </c:pt>
                <c:pt idx="1792">
                  <c:v>41355</c:v>
                </c:pt>
                <c:pt idx="1793">
                  <c:v>41358</c:v>
                </c:pt>
                <c:pt idx="1794">
                  <c:v>41359</c:v>
                </c:pt>
                <c:pt idx="1795">
                  <c:v>41360</c:v>
                </c:pt>
                <c:pt idx="1796">
                  <c:v>41361</c:v>
                </c:pt>
                <c:pt idx="1797">
                  <c:v>41365</c:v>
                </c:pt>
                <c:pt idx="1798">
                  <c:v>41366</c:v>
                </c:pt>
                <c:pt idx="1799">
                  <c:v>41367</c:v>
                </c:pt>
                <c:pt idx="1800">
                  <c:v>41368</c:v>
                </c:pt>
                <c:pt idx="1801">
                  <c:v>41369</c:v>
                </c:pt>
                <c:pt idx="1802">
                  <c:v>41372</c:v>
                </c:pt>
                <c:pt idx="1803">
                  <c:v>41373</c:v>
                </c:pt>
                <c:pt idx="1804">
                  <c:v>41374</c:v>
                </c:pt>
                <c:pt idx="1805">
                  <c:v>41375</c:v>
                </c:pt>
                <c:pt idx="1806">
                  <c:v>41376</c:v>
                </c:pt>
                <c:pt idx="1807">
                  <c:v>41379</c:v>
                </c:pt>
                <c:pt idx="1808">
                  <c:v>41380</c:v>
                </c:pt>
                <c:pt idx="1809">
                  <c:v>41381</c:v>
                </c:pt>
                <c:pt idx="1810">
                  <c:v>41382</c:v>
                </c:pt>
                <c:pt idx="1811">
                  <c:v>41383</c:v>
                </c:pt>
                <c:pt idx="1812">
                  <c:v>41386</c:v>
                </c:pt>
                <c:pt idx="1813">
                  <c:v>41387</c:v>
                </c:pt>
                <c:pt idx="1814">
                  <c:v>41388</c:v>
                </c:pt>
                <c:pt idx="1815">
                  <c:v>41389</c:v>
                </c:pt>
                <c:pt idx="1816">
                  <c:v>41390</c:v>
                </c:pt>
                <c:pt idx="1817">
                  <c:v>41393</c:v>
                </c:pt>
                <c:pt idx="1818">
                  <c:v>41394</c:v>
                </c:pt>
                <c:pt idx="1819">
                  <c:v>41395</c:v>
                </c:pt>
                <c:pt idx="1820">
                  <c:v>41396</c:v>
                </c:pt>
                <c:pt idx="1821">
                  <c:v>41397</c:v>
                </c:pt>
                <c:pt idx="1822">
                  <c:v>41400</c:v>
                </c:pt>
                <c:pt idx="1823">
                  <c:v>41401</c:v>
                </c:pt>
                <c:pt idx="1824">
                  <c:v>41402</c:v>
                </c:pt>
                <c:pt idx="1825">
                  <c:v>41403</c:v>
                </c:pt>
                <c:pt idx="1826">
                  <c:v>41404</c:v>
                </c:pt>
                <c:pt idx="1827">
                  <c:v>41407</c:v>
                </c:pt>
                <c:pt idx="1828">
                  <c:v>41408</c:v>
                </c:pt>
                <c:pt idx="1829">
                  <c:v>41409</c:v>
                </c:pt>
                <c:pt idx="1830">
                  <c:v>41410</c:v>
                </c:pt>
                <c:pt idx="1831">
                  <c:v>41411</c:v>
                </c:pt>
                <c:pt idx="1832">
                  <c:v>41414</c:v>
                </c:pt>
                <c:pt idx="1833">
                  <c:v>41415</c:v>
                </c:pt>
                <c:pt idx="1834">
                  <c:v>41416</c:v>
                </c:pt>
                <c:pt idx="1835">
                  <c:v>41417</c:v>
                </c:pt>
                <c:pt idx="1836">
                  <c:v>41418</c:v>
                </c:pt>
                <c:pt idx="1837">
                  <c:v>41422</c:v>
                </c:pt>
                <c:pt idx="1838">
                  <c:v>41423</c:v>
                </c:pt>
                <c:pt idx="1839">
                  <c:v>41424</c:v>
                </c:pt>
                <c:pt idx="1840">
                  <c:v>41425</c:v>
                </c:pt>
                <c:pt idx="1841">
                  <c:v>41428</c:v>
                </c:pt>
                <c:pt idx="1842">
                  <c:v>41429</c:v>
                </c:pt>
                <c:pt idx="1843">
                  <c:v>41430</c:v>
                </c:pt>
                <c:pt idx="1844">
                  <c:v>41431</c:v>
                </c:pt>
                <c:pt idx="1845">
                  <c:v>41432</c:v>
                </c:pt>
                <c:pt idx="1846">
                  <c:v>41435</c:v>
                </c:pt>
                <c:pt idx="1847">
                  <c:v>41436</c:v>
                </c:pt>
                <c:pt idx="1848">
                  <c:v>41437</c:v>
                </c:pt>
                <c:pt idx="1849">
                  <c:v>41438</c:v>
                </c:pt>
                <c:pt idx="1850">
                  <c:v>41439</c:v>
                </c:pt>
                <c:pt idx="1851">
                  <c:v>41442</c:v>
                </c:pt>
                <c:pt idx="1852">
                  <c:v>41443</c:v>
                </c:pt>
                <c:pt idx="1853">
                  <c:v>41444</c:v>
                </c:pt>
                <c:pt idx="1854">
                  <c:v>41445</c:v>
                </c:pt>
                <c:pt idx="1855">
                  <c:v>41446</c:v>
                </c:pt>
                <c:pt idx="1856">
                  <c:v>41449</c:v>
                </c:pt>
                <c:pt idx="1857">
                  <c:v>41450</c:v>
                </c:pt>
                <c:pt idx="1858">
                  <c:v>41451</c:v>
                </c:pt>
                <c:pt idx="1859">
                  <c:v>41452</c:v>
                </c:pt>
                <c:pt idx="1860">
                  <c:v>41453</c:v>
                </c:pt>
                <c:pt idx="1861">
                  <c:v>41456</c:v>
                </c:pt>
                <c:pt idx="1862">
                  <c:v>41457</c:v>
                </c:pt>
                <c:pt idx="1863">
                  <c:v>41458</c:v>
                </c:pt>
                <c:pt idx="1864">
                  <c:v>41460</c:v>
                </c:pt>
                <c:pt idx="1865">
                  <c:v>41463</c:v>
                </c:pt>
                <c:pt idx="1866">
                  <c:v>41464</c:v>
                </c:pt>
                <c:pt idx="1867">
                  <c:v>41465</c:v>
                </c:pt>
                <c:pt idx="1868">
                  <c:v>41466</c:v>
                </c:pt>
                <c:pt idx="1869">
                  <c:v>41467</c:v>
                </c:pt>
                <c:pt idx="1870">
                  <c:v>41470</c:v>
                </c:pt>
                <c:pt idx="1871">
                  <c:v>41471</c:v>
                </c:pt>
                <c:pt idx="1872">
                  <c:v>41472</c:v>
                </c:pt>
                <c:pt idx="1873">
                  <c:v>41473</c:v>
                </c:pt>
                <c:pt idx="1874">
                  <c:v>41474</c:v>
                </c:pt>
                <c:pt idx="1875">
                  <c:v>41477</c:v>
                </c:pt>
                <c:pt idx="1876">
                  <c:v>41478</c:v>
                </c:pt>
                <c:pt idx="1877">
                  <c:v>41479</c:v>
                </c:pt>
                <c:pt idx="1878">
                  <c:v>41480</c:v>
                </c:pt>
                <c:pt idx="1879">
                  <c:v>41481</c:v>
                </c:pt>
                <c:pt idx="1880">
                  <c:v>41484</c:v>
                </c:pt>
                <c:pt idx="1881">
                  <c:v>41485</c:v>
                </c:pt>
                <c:pt idx="1882">
                  <c:v>41486</c:v>
                </c:pt>
                <c:pt idx="1883">
                  <c:v>41487</c:v>
                </c:pt>
                <c:pt idx="1884">
                  <c:v>41488</c:v>
                </c:pt>
                <c:pt idx="1885">
                  <c:v>41491</c:v>
                </c:pt>
                <c:pt idx="1886">
                  <c:v>41492</c:v>
                </c:pt>
                <c:pt idx="1887">
                  <c:v>41493</c:v>
                </c:pt>
                <c:pt idx="1888">
                  <c:v>41494</c:v>
                </c:pt>
                <c:pt idx="1889">
                  <c:v>41495</c:v>
                </c:pt>
                <c:pt idx="1890">
                  <c:v>41498</c:v>
                </c:pt>
                <c:pt idx="1891">
                  <c:v>41499</c:v>
                </c:pt>
                <c:pt idx="1892">
                  <c:v>41500</c:v>
                </c:pt>
                <c:pt idx="1893">
                  <c:v>41501</c:v>
                </c:pt>
                <c:pt idx="1894">
                  <c:v>41502</c:v>
                </c:pt>
                <c:pt idx="1895">
                  <c:v>41505</c:v>
                </c:pt>
                <c:pt idx="1896">
                  <c:v>41506</c:v>
                </c:pt>
                <c:pt idx="1897">
                  <c:v>41507</c:v>
                </c:pt>
                <c:pt idx="1898">
                  <c:v>41508</c:v>
                </c:pt>
                <c:pt idx="1899">
                  <c:v>41509</c:v>
                </c:pt>
                <c:pt idx="1900">
                  <c:v>41512</c:v>
                </c:pt>
                <c:pt idx="1901">
                  <c:v>41513</c:v>
                </c:pt>
                <c:pt idx="1902">
                  <c:v>41514</c:v>
                </c:pt>
                <c:pt idx="1903">
                  <c:v>41515</c:v>
                </c:pt>
                <c:pt idx="1904">
                  <c:v>41516</c:v>
                </c:pt>
                <c:pt idx="1905">
                  <c:v>41520</c:v>
                </c:pt>
                <c:pt idx="1906">
                  <c:v>41521</c:v>
                </c:pt>
                <c:pt idx="1907">
                  <c:v>41522</c:v>
                </c:pt>
                <c:pt idx="1908">
                  <c:v>41523</c:v>
                </c:pt>
                <c:pt idx="1909">
                  <c:v>41526</c:v>
                </c:pt>
                <c:pt idx="1910">
                  <c:v>41527</c:v>
                </c:pt>
                <c:pt idx="1911">
                  <c:v>41528</c:v>
                </c:pt>
                <c:pt idx="1912">
                  <c:v>41529</c:v>
                </c:pt>
                <c:pt idx="1913">
                  <c:v>41530</c:v>
                </c:pt>
                <c:pt idx="1914">
                  <c:v>41533</c:v>
                </c:pt>
                <c:pt idx="1915">
                  <c:v>41534</c:v>
                </c:pt>
                <c:pt idx="1916">
                  <c:v>41535</c:v>
                </c:pt>
                <c:pt idx="1917">
                  <c:v>41536</c:v>
                </c:pt>
                <c:pt idx="1918">
                  <c:v>41537</c:v>
                </c:pt>
                <c:pt idx="1919">
                  <c:v>41540</c:v>
                </c:pt>
                <c:pt idx="1920">
                  <c:v>41541</c:v>
                </c:pt>
                <c:pt idx="1921">
                  <c:v>41542</c:v>
                </c:pt>
                <c:pt idx="1922">
                  <c:v>41543</c:v>
                </c:pt>
                <c:pt idx="1923">
                  <c:v>41544</c:v>
                </c:pt>
                <c:pt idx="1924">
                  <c:v>41547</c:v>
                </c:pt>
                <c:pt idx="1925">
                  <c:v>41548</c:v>
                </c:pt>
                <c:pt idx="1926">
                  <c:v>41549</c:v>
                </c:pt>
                <c:pt idx="1927">
                  <c:v>41550</c:v>
                </c:pt>
                <c:pt idx="1928">
                  <c:v>41551</c:v>
                </c:pt>
                <c:pt idx="1929">
                  <c:v>41554</c:v>
                </c:pt>
                <c:pt idx="1930">
                  <c:v>41555</c:v>
                </c:pt>
                <c:pt idx="1931">
                  <c:v>41556</c:v>
                </c:pt>
                <c:pt idx="1932">
                  <c:v>41557</c:v>
                </c:pt>
                <c:pt idx="1933">
                  <c:v>41558</c:v>
                </c:pt>
                <c:pt idx="1934">
                  <c:v>41561</c:v>
                </c:pt>
                <c:pt idx="1935">
                  <c:v>41562</c:v>
                </c:pt>
                <c:pt idx="1936">
                  <c:v>41563</c:v>
                </c:pt>
                <c:pt idx="1937">
                  <c:v>41564</c:v>
                </c:pt>
                <c:pt idx="1938">
                  <c:v>41565</c:v>
                </c:pt>
                <c:pt idx="1939">
                  <c:v>41568</c:v>
                </c:pt>
                <c:pt idx="1940">
                  <c:v>41569</c:v>
                </c:pt>
                <c:pt idx="1941">
                  <c:v>41570</c:v>
                </c:pt>
                <c:pt idx="1942">
                  <c:v>41571</c:v>
                </c:pt>
                <c:pt idx="1943">
                  <c:v>41572</c:v>
                </c:pt>
                <c:pt idx="1944">
                  <c:v>41575</c:v>
                </c:pt>
                <c:pt idx="1945">
                  <c:v>41576</c:v>
                </c:pt>
                <c:pt idx="1946">
                  <c:v>41577</c:v>
                </c:pt>
                <c:pt idx="1947">
                  <c:v>41578</c:v>
                </c:pt>
                <c:pt idx="1948">
                  <c:v>41579</c:v>
                </c:pt>
                <c:pt idx="1949">
                  <c:v>41582</c:v>
                </c:pt>
                <c:pt idx="1950">
                  <c:v>41583</c:v>
                </c:pt>
                <c:pt idx="1951">
                  <c:v>41584</c:v>
                </c:pt>
                <c:pt idx="1952">
                  <c:v>41585</c:v>
                </c:pt>
                <c:pt idx="1953">
                  <c:v>41586</c:v>
                </c:pt>
                <c:pt idx="1954">
                  <c:v>41589</c:v>
                </c:pt>
                <c:pt idx="1955">
                  <c:v>41590</c:v>
                </c:pt>
                <c:pt idx="1956">
                  <c:v>41591</c:v>
                </c:pt>
                <c:pt idx="1957">
                  <c:v>41592</c:v>
                </c:pt>
                <c:pt idx="1958">
                  <c:v>41593</c:v>
                </c:pt>
                <c:pt idx="1959">
                  <c:v>41596</c:v>
                </c:pt>
                <c:pt idx="1960">
                  <c:v>41597</c:v>
                </c:pt>
                <c:pt idx="1961">
                  <c:v>41598</c:v>
                </c:pt>
                <c:pt idx="1962">
                  <c:v>41599</c:v>
                </c:pt>
                <c:pt idx="1963">
                  <c:v>41600</c:v>
                </c:pt>
                <c:pt idx="1964">
                  <c:v>41603</c:v>
                </c:pt>
                <c:pt idx="1965">
                  <c:v>41604</c:v>
                </c:pt>
                <c:pt idx="1966">
                  <c:v>41605</c:v>
                </c:pt>
                <c:pt idx="1967">
                  <c:v>41607</c:v>
                </c:pt>
                <c:pt idx="1968">
                  <c:v>41610</c:v>
                </c:pt>
                <c:pt idx="1969">
                  <c:v>41611</c:v>
                </c:pt>
                <c:pt idx="1970">
                  <c:v>41612</c:v>
                </c:pt>
                <c:pt idx="1971">
                  <c:v>41613</c:v>
                </c:pt>
                <c:pt idx="1972">
                  <c:v>41614</c:v>
                </c:pt>
                <c:pt idx="1973">
                  <c:v>41617</c:v>
                </c:pt>
                <c:pt idx="1974">
                  <c:v>41618</c:v>
                </c:pt>
                <c:pt idx="1975">
                  <c:v>41619</c:v>
                </c:pt>
                <c:pt idx="1976">
                  <c:v>41620</c:v>
                </c:pt>
                <c:pt idx="1977">
                  <c:v>41621</c:v>
                </c:pt>
                <c:pt idx="1978">
                  <c:v>41624</c:v>
                </c:pt>
                <c:pt idx="1979">
                  <c:v>41625</c:v>
                </c:pt>
                <c:pt idx="1980">
                  <c:v>41626</c:v>
                </c:pt>
                <c:pt idx="1981">
                  <c:v>41627</c:v>
                </c:pt>
                <c:pt idx="1982">
                  <c:v>41628</c:v>
                </c:pt>
                <c:pt idx="1983">
                  <c:v>41631</c:v>
                </c:pt>
                <c:pt idx="1984">
                  <c:v>41632</c:v>
                </c:pt>
                <c:pt idx="1985">
                  <c:v>41634</c:v>
                </c:pt>
                <c:pt idx="1986">
                  <c:v>41635</c:v>
                </c:pt>
                <c:pt idx="1987">
                  <c:v>41638</c:v>
                </c:pt>
                <c:pt idx="1988">
                  <c:v>41639</c:v>
                </c:pt>
                <c:pt idx="1989">
                  <c:v>41641</c:v>
                </c:pt>
                <c:pt idx="1990">
                  <c:v>41642</c:v>
                </c:pt>
                <c:pt idx="1991">
                  <c:v>41645</c:v>
                </c:pt>
                <c:pt idx="1992">
                  <c:v>41646</c:v>
                </c:pt>
                <c:pt idx="1993">
                  <c:v>41647</c:v>
                </c:pt>
                <c:pt idx="1994">
                  <c:v>41648</c:v>
                </c:pt>
                <c:pt idx="1995">
                  <c:v>41649</c:v>
                </c:pt>
                <c:pt idx="1996">
                  <c:v>41652</c:v>
                </c:pt>
                <c:pt idx="1997">
                  <c:v>41653</c:v>
                </c:pt>
                <c:pt idx="1998">
                  <c:v>41654</c:v>
                </c:pt>
                <c:pt idx="1999">
                  <c:v>41655</c:v>
                </c:pt>
                <c:pt idx="2000">
                  <c:v>41656</c:v>
                </c:pt>
                <c:pt idx="2001">
                  <c:v>41660</c:v>
                </c:pt>
                <c:pt idx="2002">
                  <c:v>41661</c:v>
                </c:pt>
                <c:pt idx="2003">
                  <c:v>41662</c:v>
                </c:pt>
                <c:pt idx="2004">
                  <c:v>41663</c:v>
                </c:pt>
                <c:pt idx="2005">
                  <c:v>41666</c:v>
                </c:pt>
                <c:pt idx="2006">
                  <c:v>41667</c:v>
                </c:pt>
                <c:pt idx="2007">
                  <c:v>41668</c:v>
                </c:pt>
                <c:pt idx="2008">
                  <c:v>41669</c:v>
                </c:pt>
                <c:pt idx="2009">
                  <c:v>41670</c:v>
                </c:pt>
                <c:pt idx="2010">
                  <c:v>41673</c:v>
                </c:pt>
                <c:pt idx="2011">
                  <c:v>41674</c:v>
                </c:pt>
                <c:pt idx="2012">
                  <c:v>41675</c:v>
                </c:pt>
                <c:pt idx="2013">
                  <c:v>41676</c:v>
                </c:pt>
                <c:pt idx="2014">
                  <c:v>41677</c:v>
                </c:pt>
                <c:pt idx="2015">
                  <c:v>41680</c:v>
                </c:pt>
                <c:pt idx="2016">
                  <c:v>41681</c:v>
                </c:pt>
                <c:pt idx="2017">
                  <c:v>41682</c:v>
                </c:pt>
                <c:pt idx="2018">
                  <c:v>41683</c:v>
                </c:pt>
                <c:pt idx="2019">
                  <c:v>41684</c:v>
                </c:pt>
                <c:pt idx="2020">
                  <c:v>41688</c:v>
                </c:pt>
                <c:pt idx="2021">
                  <c:v>41689</c:v>
                </c:pt>
                <c:pt idx="2022">
                  <c:v>41690</c:v>
                </c:pt>
                <c:pt idx="2023">
                  <c:v>41691</c:v>
                </c:pt>
                <c:pt idx="2024">
                  <c:v>41694</c:v>
                </c:pt>
                <c:pt idx="2025">
                  <c:v>41695</c:v>
                </c:pt>
                <c:pt idx="2026">
                  <c:v>41696</c:v>
                </c:pt>
                <c:pt idx="2027">
                  <c:v>41697</c:v>
                </c:pt>
                <c:pt idx="2028">
                  <c:v>41698</c:v>
                </c:pt>
                <c:pt idx="2029">
                  <c:v>41701</c:v>
                </c:pt>
                <c:pt idx="2030">
                  <c:v>41702</c:v>
                </c:pt>
                <c:pt idx="2031">
                  <c:v>41703</c:v>
                </c:pt>
                <c:pt idx="2032">
                  <c:v>41704</c:v>
                </c:pt>
                <c:pt idx="2033">
                  <c:v>41705</c:v>
                </c:pt>
                <c:pt idx="2034">
                  <c:v>41708</c:v>
                </c:pt>
                <c:pt idx="2035">
                  <c:v>41709</c:v>
                </c:pt>
                <c:pt idx="2036">
                  <c:v>41710</c:v>
                </c:pt>
                <c:pt idx="2037">
                  <c:v>41711</c:v>
                </c:pt>
                <c:pt idx="2038">
                  <c:v>41712</c:v>
                </c:pt>
                <c:pt idx="2039">
                  <c:v>41715</c:v>
                </c:pt>
                <c:pt idx="2040">
                  <c:v>41716</c:v>
                </c:pt>
                <c:pt idx="2041">
                  <c:v>41717</c:v>
                </c:pt>
                <c:pt idx="2042">
                  <c:v>41718</c:v>
                </c:pt>
                <c:pt idx="2043">
                  <c:v>41719</c:v>
                </c:pt>
                <c:pt idx="2044">
                  <c:v>41722</c:v>
                </c:pt>
                <c:pt idx="2045">
                  <c:v>41723</c:v>
                </c:pt>
                <c:pt idx="2046">
                  <c:v>41724</c:v>
                </c:pt>
                <c:pt idx="2047">
                  <c:v>41725</c:v>
                </c:pt>
                <c:pt idx="2048">
                  <c:v>41726</c:v>
                </c:pt>
                <c:pt idx="2049">
                  <c:v>41729</c:v>
                </c:pt>
                <c:pt idx="2050">
                  <c:v>41730</c:v>
                </c:pt>
                <c:pt idx="2051">
                  <c:v>41731</c:v>
                </c:pt>
                <c:pt idx="2052">
                  <c:v>41732</c:v>
                </c:pt>
                <c:pt idx="2053">
                  <c:v>41733</c:v>
                </c:pt>
                <c:pt idx="2054">
                  <c:v>41736</c:v>
                </c:pt>
                <c:pt idx="2055">
                  <c:v>41737</c:v>
                </c:pt>
                <c:pt idx="2056">
                  <c:v>41738</c:v>
                </c:pt>
                <c:pt idx="2057">
                  <c:v>41739</c:v>
                </c:pt>
                <c:pt idx="2058">
                  <c:v>41740</c:v>
                </c:pt>
                <c:pt idx="2059">
                  <c:v>41743</c:v>
                </c:pt>
                <c:pt idx="2060">
                  <c:v>41744</c:v>
                </c:pt>
                <c:pt idx="2061">
                  <c:v>41745</c:v>
                </c:pt>
                <c:pt idx="2062">
                  <c:v>41746</c:v>
                </c:pt>
                <c:pt idx="2063">
                  <c:v>41750</c:v>
                </c:pt>
                <c:pt idx="2064">
                  <c:v>41751</c:v>
                </c:pt>
                <c:pt idx="2065">
                  <c:v>41752</c:v>
                </c:pt>
                <c:pt idx="2066">
                  <c:v>41753</c:v>
                </c:pt>
                <c:pt idx="2067">
                  <c:v>41754</c:v>
                </c:pt>
                <c:pt idx="2068">
                  <c:v>41757</c:v>
                </c:pt>
                <c:pt idx="2069">
                  <c:v>41758</c:v>
                </c:pt>
                <c:pt idx="2070">
                  <c:v>41759</c:v>
                </c:pt>
                <c:pt idx="2071">
                  <c:v>41760</c:v>
                </c:pt>
                <c:pt idx="2072">
                  <c:v>41761</c:v>
                </c:pt>
                <c:pt idx="2073">
                  <c:v>41764</c:v>
                </c:pt>
                <c:pt idx="2074">
                  <c:v>41765</c:v>
                </c:pt>
                <c:pt idx="2075">
                  <c:v>41766</c:v>
                </c:pt>
                <c:pt idx="2076">
                  <c:v>41767</c:v>
                </c:pt>
                <c:pt idx="2077">
                  <c:v>41768</c:v>
                </c:pt>
                <c:pt idx="2078">
                  <c:v>41771</c:v>
                </c:pt>
                <c:pt idx="2079">
                  <c:v>41772</c:v>
                </c:pt>
                <c:pt idx="2080">
                  <c:v>41773</c:v>
                </c:pt>
                <c:pt idx="2081">
                  <c:v>41774</c:v>
                </c:pt>
                <c:pt idx="2082">
                  <c:v>41775</c:v>
                </c:pt>
                <c:pt idx="2083">
                  <c:v>41778</c:v>
                </c:pt>
                <c:pt idx="2084">
                  <c:v>41779</c:v>
                </c:pt>
                <c:pt idx="2085">
                  <c:v>41780</c:v>
                </c:pt>
                <c:pt idx="2086">
                  <c:v>41781</c:v>
                </c:pt>
                <c:pt idx="2087">
                  <c:v>41782</c:v>
                </c:pt>
                <c:pt idx="2088">
                  <c:v>41786</c:v>
                </c:pt>
                <c:pt idx="2089">
                  <c:v>41787</c:v>
                </c:pt>
                <c:pt idx="2090">
                  <c:v>41788</c:v>
                </c:pt>
                <c:pt idx="2091">
                  <c:v>41789</c:v>
                </c:pt>
                <c:pt idx="2092">
                  <c:v>41792</c:v>
                </c:pt>
                <c:pt idx="2093">
                  <c:v>41793</c:v>
                </c:pt>
                <c:pt idx="2094">
                  <c:v>41794</c:v>
                </c:pt>
                <c:pt idx="2095">
                  <c:v>41795</c:v>
                </c:pt>
                <c:pt idx="2096">
                  <c:v>41796</c:v>
                </c:pt>
                <c:pt idx="2097">
                  <c:v>41799</c:v>
                </c:pt>
                <c:pt idx="2098">
                  <c:v>41800</c:v>
                </c:pt>
                <c:pt idx="2099">
                  <c:v>41801</c:v>
                </c:pt>
                <c:pt idx="2100">
                  <c:v>41802</c:v>
                </c:pt>
                <c:pt idx="2101">
                  <c:v>41803</c:v>
                </c:pt>
                <c:pt idx="2102">
                  <c:v>41806</c:v>
                </c:pt>
                <c:pt idx="2103">
                  <c:v>41807</c:v>
                </c:pt>
                <c:pt idx="2104">
                  <c:v>41808</c:v>
                </c:pt>
                <c:pt idx="2105">
                  <c:v>41809</c:v>
                </c:pt>
                <c:pt idx="2106">
                  <c:v>41810</c:v>
                </c:pt>
                <c:pt idx="2107">
                  <c:v>41813</c:v>
                </c:pt>
                <c:pt idx="2108">
                  <c:v>41814</c:v>
                </c:pt>
                <c:pt idx="2109">
                  <c:v>41815</c:v>
                </c:pt>
                <c:pt idx="2110">
                  <c:v>41816</c:v>
                </c:pt>
                <c:pt idx="2111">
                  <c:v>41817</c:v>
                </c:pt>
                <c:pt idx="2112">
                  <c:v>41820</c:v>
                </c:pt>
                <c:pt idx="2113">
                  <c:v>41821</c:v>
                </c:pt>
                <c:pt idx="2114">
                  <c:v>41822</c:v>
                </c:pt>
                <c:pt idx="2115">
                  <c:v>41823</c:v>
                </c:pt>
                <c:pt idx="2116">
                  <c:v>41827</c:v>
                </c:pt>
                <c:pt idx="2117">
                  <c:v>41828</c:v>
                </c:pt>
                <c:pt idx="2118">
                  <c:v>41829</c:v>
                </c:pt>
                <c:pt idx="2119">
                  <c:v>41830</c:v>
                </c:pt>
                <c:pt idx="2120">
                  <c:v>41831</c:v>
                </c:pt>
                <c:pt idx="2121">
                  <c:v>41834</c:v>
                </c:pt>
                <c:pt idx="2122">
                  <c:v>41835</c:v>
                </c:pt>
                <c:pt idx="2123">
                  <c:v>41836</c:v>
                </c:pt>
                <c:pt idx="2124">
                  <c:v>41837</c:v>
                </c:pt>
                <c:pt idx="2125">
                  <c:v>41838</c:v>
                </c:pt>
                <c:pt idx="2126">
                  <c:v>41841</c:v>
                </c:pt>
                <c:pt idx="2127">
                  <c:v>41842</c:v>
                </c:pt>
                <c:pt idx="2128">
                  <c:v>41843</c:v>
                </c:pt>
                <c:pt idx="2129">
                  <c:v>41844</c:v>
                </c:pt>
                <c:pt idx="2130">
                  <c:v>41845</c:v>
                </c:pt>
                <c:pt idx="2131">
                  <c:v>41848</c:v>
                </c:pt>
                <c:pt idx="2132">
                  <c:v>41849</c:v>
                </c:pt>
                <c:pt idx="2133">
                  <c:v>41850</c:v>
                </c:pt>
                <c:pt idx="2134">
                  <c:v>41851</c:v>
                </c:pt>
                <c:pt idx="2135">
                  <c:v>41852</c:v>
                </c:pt>
                <c:pt idx="2136">
                  <c:v>41855</c:v>
                </c:pt>
                <c:pt idx="2137">
                  <c:v>41856</c:v>
                </c:pt>
                <c:pt idx="2138">
                  <c:v>41857</c:v>
                </c:pt>
                <c:pt idx="2139">
                  <c:v>41858</c:v>
                </c:pt>
                <c:pt idx="2140">
                  <c:v>41859</c:v>
                </c:pt>
                <c:pt idx="2141">
                  <c:v>41862</c:v>
                </c:pt>
                <c:pt idx="2142">
                  <c:v>41863</c:v>
                </c:pt>
                <c:pt idx="2143">
                  <c:v>41864</c:v>
                </c:pt>
                <c:pt idx="2144">
                  <c:v>41865</c:v>
                </c:pt>
                <c:pt idx="2145">
                  <c:v>41866</c:v>
                </c:pt>
                <c:pt idx="2146">
                  <c:v>41869</c:v>
                </c:pt>
                <c:pt idx="2147">
                  <c:v>41870</c:v>
                </c:pt>
                <c:pt idx="2148">
                  <c:v>41871</c:v>
                </c:pt>
                <c:pt idx="2149">
                  <c:v>41872</c:v>
                </c:pt>
                <c:pt idx="2150">
                  <c:v>41873</c:v>
                </c:pt>
                <c:pt idx="2151">
                  <c:v>41876</c:v>
                </c:pt>
                <c:pt idx="2152">
                  <c:v>41877</c:v>
                </c:pt>
                <c:pt idx="2153">
                  <c:v>41878</c:v>
                </c:pt>
                <c:pt idx="2154">
                  <c:v>41879</c:v>
                </c:pt>
                <c:pt idx="2155">
                  <c:v>41880</c:v>
                </c:pt>
                <c:pt idx="2156">
                  <c:v>41884</c:v>
                </c:pt>
                <c:pt idx="2157">
                  <c:v>41885</c:v>
                </c:pt>
                <c:pt idx="2158">
                  <c:v>41886</c:v>
                </c:pt>
                <c:pt idx="2159">
                  <c:v>41887</c:v>
                </c:pt>
                <c:pt idx="2160">
                  <c:v>41890</c:v>
                </c:pt>
                <c:pt idx="2161">
                  <c:v>41891</c:v>
                </c:pt>
                <c:pt idx="2162">
                  <c:v>41892</c:v>
                </c:pt>
                <c:pt idx="2163">
                  <c:v>41893</c:v>
                </c:pt>
                <c:pt idx="2164">
                  <c:v>41894</c:v>
                </c:pt>
                <c:pt idx="2165">
                  <c:v>41897</c:v>
                </c:pt>
                <c:pt idx="2166">
                  <c:v>41898</c:v>
                </c:pt>
                <c:pt idx="2167">
                  <c:v>41899</c:v>
                </c:pt>
                <c:pt idx="2168">
                  <c:v>41900</c:v>
                </c:pt>
                <c:pt idx="2169">
                  <c:v>41901</c:v>
                </c:pt>
                <c:pt idx="2170">
                  <c:v>41904</c:v>
                </c:pt>
                <c:pt idx="2171">
                  <c:v>41905</c:v>
                </c:pt>
                <c:pt idx="2172">
                  <c:v>41906</c:v>
                </c:pt>
                <c:pt idx="2173">
                  <c:v>41907</c:v>
                </c:pt>
                <c:pt idx="2174">
                  <c:v>41908</c:v>
                </c:pt>
                <c:pt idx="2175">
                  <c:v>41911</c:v>
                </c:pt>
                <c:pt idx="2176">
                  <c:v>41912</c:v>
                </c:pt>
                <c:pt idx="2177">
                  <c:v>41913</c:v>
                </c:pt>
                <c:pt idx="2178">
                  <c:v>41914</c:v>
                </c:pt>
                <c:pt idx="2179">
                  <c:v>41915</c:v>
                </c:pt>
                <c:pt idx="2180">
                  <c:v>41918</c:v>
                </c:pt>
                <c:pt idx="2181">
                  <c:v>41919</c:v>
                </c:pt>
                <c:pt idx="2182">
                  <c:v>41920</c:v>
                </c:pt>
                <c:pt idx="2183">
                  <c:v>41921</c:v>
                </c:pt>
                <c:pt idx="2184">
                  <c:v>41922</c:v>
                </c:pt>
                <c:pt idx="2185">
                  <c:v>41925</c:v>
                </c:pt>
                <c:pt idx="2186">
                  <c:v>41926</c:v>
                </c:pt>
                <c:pt idx="2187">
                  <c:v>41927</c:v>
                </c:pt>
                <c:pt idx="2188">
                  <c:v>41928</c:v>
                </c:pt>
                <c:pt idx="2189">
                  <c:v>41929</c:v>
                </c:pt>
                <c:pt idx="2190">
                  <c:v>41932</c:v>
                </c:pt>
                <c:pt idx="2191">
                  <c:v>41933</c:v>
                </c:pt>
                <c:pt idx="2192">
                  <c:v>41934</c:v>
                </c:pt>
                <c:pt idx="2193">
                  <c:v>41935</c:v>
                </c:pt>
                <c:pt idx="2194">
                  <c:v>41936</c:v>
                </c:pt>
                <c:pt idx="2195">
                  <c:v>41939</c:v>
                </c:pt>
                <c:pt idx="2196">
                  <c:v>41940</c:v>
                </c:pt>
                <c:pt idx="2197">
                  <c:v>41941</c:v>
                </c:pt>
                <c:pt idx="2198">
                  <c:v>41942</c:v>
                </c:pt>
                <c:pt idx="2199">
                  <c:v>41943</c:v>
                </c:pt>
                <c:pt idx="2200">
                  <c:v>41946</c:v>
                </c:pt>
                <c:pt idx="2201">
                  <c:v>41947</c:v>
                </c:pt>
                <c:pt idx="2202">
                  <c:v>41948</c:v>
                </c:pt>
                <c:pt idx="2203">
                  <c:v>41949</c:v>
                </c:pt>
                <c:pt idx="2204">
                  <c:v>41950</c:v>
                </c:pt>
                <c:pt idx="2205">
                  <c:v>41953</c:v>
                </c:pt>
                <c:pt idx="2206">
                  <c:v>41954</c:v>
                </c:pt>
                <c:pt idx="2207">
                  <c:v>41955</c:v>
                </c:pt>
                <c:pt idx="2208">
                  <c:v>41956</c:v>
                </c:pt>
                <c:pt idx="2209">
                  <c:v>41957</c:v>
                </c:pt>
                <c:pt idx="2210">
                  <c:v>41960</c:v>
                </c:pt>
                <c:pt idx="2211">
                  <c:v>41961</c:v>
                </c:pt>
                <c:pt idx="2212">
                  <c:v>41962</c:v>
                </c:pt>
                <c:pt idx="2213">
                  <c:v>41963</c:v>
                </c:pt>
                <c:pt idx="2214">
                  <c:v>41964</c:v>
                </c:pt>
                <c:pt idx="2215">
                  <c:v>41967</c:v>
                </c:pt>
                <c:pt idx="2216">
                  <c:v>41968</c:v>
                </c:pt>
                <c:pt idx="2217">
                  <c:v>41969</c:v>
                </c:pt>
                <c:pt idx="2218">
                  <c:v>41971</c:v>
                </c:pt>
                <c:pt idx="2219">
                  <c:v>41974</c:v>
                </c:pt>
                <c:pt idx="2220">
                  <c:v>41975</c:v>
                </c:pt>
                <c:pt idx="2221">
                  <c:v>41976</c:v>
                </c:pt>
                <c:pt idx="2222">
                  <c:v>41977</c:v>
                </c:pt>
                <c:pt idx="2223">
                  <c:v>41978</c:v>
                </c:pt>
                <c:pt idx="2224">
                  <c:v>41981</c:v>
                </c:pt>
                <c:pt idx="2225">
                  <c:v>41982</c:v>
                </c:pt>
                <c:pt idx="2226">
                  <c:v>41983</c:v>
                </c:pt>
                <c:pt idx="2227">
                  <c:v>41984</c:v>
                </c:pt>
                <c:pt idx="2228">
                  <c:v>41985</c:v>
                </c:pt>
                <c:pt idx="2229">
                  <c:v>41988</c:v>
                </c:pt>
                <c:pt idx="2230">
                  <c:v>41989</c:v>
                </c:pt>
                <c:pt idx="2231">
                  <c:v>41990</c:v>
                </c:pt>
                <c:pt idx="2232">
                  <c:v>41991</c:v>
                </c:pt>
                <c:pt idx="2233">
                  <c:v>41992</c:v>
                </c:pt>
                <c:pt idx="2234">
                  <c:v>41995</c:v>
                </c:pt>
                <c:pt idx="2235">
                  <c:v>41996</c:v>
                </c:pt>
                <c:pt idx="2236">
                  <c:v>41997</c:v>
                </c:pt>
                <c:pt idx="2237">
                  <c:v>41999</c:v>
                </c:pt>
                <c:pt idx="2238">
                  <c:v>42002</c:v>
                </c:pt>
                <c:pt idx="2239">
                  <c:v>42003</c:v>
                </c:pt>
                <c:pt idx="2240">
                  <c:v>42004</c:v>
                </c:pt>
                <c:pt idx="2241">
                  <c:v>42006</c:v>
                </c:pt>
                <c:pt idx="2242">
                  <c:v>42009</c:v>
                </c:pt>
                <c:pt idx="2243">
                  <c:v>42010</c:v>
                </c:pt>
                <c:pt idx="2244">
                  <c:v>42011</c:v>
                </c:pt>
                <c:pt idx="2245">
                  <c:v>42012</c:v>
                </c:pt>
                <c:pt idx="2246">
                  <c:v>42013</c:v>
                </c:pt>
                <c:pt idx="2247">
                  <c:v>42016</c:v>
                </c:pt>
                <c:pt idx="2248">
                  <c:v>42017</c:v>
                </c:pt>
                <c:pt idx="2249">
                  <c:v>42018</c:v>
                </c:pt>
                <c:pt idx="2250">
                  <c:v>42019</c:v>
                </c:pt>
                <c:pt idx="2251">
                  <c:v>42020</c:v>
                </c:pt>
                <c:pt idx="2252">
                  <c:v>42024</c:v>
                </c:pt>
                <c:pt idx="2253">
                  <c:v>42025</c:v>
                </c:pt>
                <c:pt idx="2254">
                  <c:v>42026</c:v>
                </c:pt>
                <c:pt idx="2255">
                  <c:v>42027</c:v>
                </c:pt>
                <c:pt idx="2256">
                  <c:v>42030</c:v>
                </c:pt>
                <c:pt idx="2257">
                  <c:v>42031</c:v>
                </c:pt>
                <c:pt idx="2258">
                  <c:v>42032</c:v>
                </c:pt>
                <c:pt idx="2259">
                  <c:v>42033</c:v>
                </c:pt>
                <c:pt idx="2260">
                  <c:v>42034</c:v>
                </c:pt>
                <c:pt idx="2261">
                  <c:v>42037</c:v>
                </c:pt>
                <c:pt idx="2262">
                  <c:v>42038</c:v>
                </c:pt>
                <c:pt idx="2263">
                  <c:v>42039</c:v>
                </c:pt>
                <c:pt idx="2264">
                  <c:v>42040</c:v>
                </c:pt>
                <c:pt idx="2265">
                  <c:v>42041</c:v>
                </c:pt>
                <c:pt idx="2266">
                  <c:v>42044</c:v>
                </c:pt>
                <c:pt idx="2267">
                  <c:v>42045</c:v>
                </c:pt>
                <c:pt idx="2268">
                  <c:v>42046</c:v>
                </c:pt>
                <c:pt idx="2269">
                  <c:v>42047</c:v>
                </c:pt>
                <c:pt idx="2270">
                  <c:v>42048</c:v>
                </c:pt>
                <c:pt idx="2271">
                  <c:v>42052</c:v>
                </c:pt>
                <c:pt idx="2272">
                  <c:v>42053</c:v>
                </c:pt>
                <c:pt idx="2273">
                  <c:v>42054</c:v>
                </c:pt>
                <c:pt idx="2274">
                  <c:v>42055</c:v>
                </c:pt>
                <c:pt idx="2275">
                  <c:v>42058</c:v>
                </c:pt>
                <c:pt idx="2276">
                  <c:v>42059</c:v>
                </c:pt>
                <c:pt idx="2277">
                  <c:v>42060</c:v>
                </c:pt>
                <c:pt idx="2278">
                  <c:v>42061</c:v>
                </c:pt>
                <c:pt idx="2279">
                  <c:v>42062</c:v>
                </c:pt>
                <c:pt idx="2280">
                  <c:v>42065</c:v>
                </c:pt>
                <c:pt idx="2281">
                  <c:v>42066</c:v>
                </c:pt>
                <c:pt idx="2282">
                  <c:v>42067</c:v>
                </c:pt>
                <c:pt idx="2283">
                  <c:v>42068</c:v>
                </c:pt>
                <c:pt idx="2284">
                  <c:v>42069</c:v>
                </c:pt>
                <c:pt idx="2285">
                  <c:v>42072</c:v>
                </c:pt>
                <c:pt idx="2286">
                  <c:v>42073</c:v>
                </c:pt>
                <c:pt idx="2287">
                  <c:v>42074</c:v>
                </c:pt>
                <c:pt idx="2288">
                  <c:v>42075</c:v>
                </c:pt>
                <c:pt idx="2289">
                  <c:v>42076</c:v>
                </c:pt>
                <c:pt idx="2290">
                  <c:v>42079</c:v>
                </c:pt>
                <c:pt idx="2291">
                  <c:v>42080</c:v>
                </c:pt>
                <c:pt idx="2292">
                  <c:v>42081</c:v>
                </c:pt>
                <c:pt idx="2293">
                  <c:v>42082</c:v>
                </c:pt>
                <c:pt idx="2294">
                  <c:v>42083</c:v>
                </c:pt>
                <c:pt idx="2295">
                  <c:v>42086</c:v>
                </c:pt>
                <c:pt idx="2296">
                  <c:v>42087</c:v>
                </c:pt>
                <c:pt idx="2297">
                  <c:v>42088</c:v>
                </c:pt>
                <c:pt idx="2298">
                  <c:v>42089</c:v>
                </c:pt>
                <c:pt idx="2299">
                  <c:v>42090</c:v>
                </c:pt>
                <c:pt idx="2300">
                  <c:v>42093</c:v>
                </c:pt>
                <c:pt idx="2301">
                  <c:v>42094</c:v>
                </c:pt>
                <c:pt idx="2302">
                  <c:v>42095</c:v>
                </c:pt>
                <c:pt idx="2303">
                  <c:v>42096</c:v>
                </c:pt>
                <c:pt idx="2304">
                  <c:v>42100</c:v>
                </c:pt>
                <c:pt idx="2305">
                  <c:v>42101</c:v>
                </c:pt>
                <c:pt idx="2306">
                  <c:v>42102</c:v>
                </c:pt>
                <c:pt idx="2307">
                  <c:v>42103</c:v>
                </c:pt>
                <c:pt idx="2308">
                  <c:v>42104</c:v>
                </c:pt>
                <c:pt idx="2309">
                  <c:v>42107</c:v>
                </c:pt>
                <c:pt idx="2310">
                  <c:v>42108</c:v>
                </c:pt>
                <c:pt idx="2311">
                  <c:v>42109</c:v>
                </c:pt>
                <c:pt idx="2312">
                  <c:v>42110</c:v>
                </c:pt>
                <c:pt idx="2313">
                  <c:v>42111</c:v>
                </c:pt>
                <c:pt idx="2314">
                  <c:v>42114</c:v>
                </c:pt>
                <c:pt idx="2315">
                  <c:v>42115</c:v>
                </c:pt>
                <c:pt idx="2316">
                  <c:v>42116</c:v>
                </c:pt>
                <c:pt idx="2317">
                  <c:v>42117</c:v>
                </c:pt>
                <c:pt idx="2318">
                  <c:v>42118</c:v>
                </c:pt>
                <c:pt idx="2319">
                  <c:v>42121</c:v>
                </c:pt>
                <c:pt idx="2320">
                  <c:v>42122</c:v>
                </c:pt>
                <c:pt idx="2321">
                  <c:v>42123</c:v>
                </c:pt>
                <c:pt idx="2322">
                  <c:v>42124</c:v>
                </c:pt>
                <c:pt idx="2323">
                  <c:v>42125</c:v>
                </c:pt>
                <c:pt idx="2324">
                  <c:v>42128</c:v>
                </c:pt>
                <c:pt idx="2325">
                  <c:v>42129</c:v>
                </c:pt>
                <c:pt idx="2326">
                  <c:v>42130</c:v>
                </c:pt>
                <c:pt idx="2327">
                  <c:v>42131</c:v>
                </c:pt>
                <c:pt idx="2328">
                  <c:v>42132</c:v>
                </c:pt>
                <c:pt idx="2329">
                  <c:v>42135</c:v>
                </c:pt>
                <c:pt idx="2330">
                  <c:v>42136</c:v>
                </c:pt>
                <c:pt idx="2331">
                  <c:v>42137</c:v>
                </c:pt>
                <c:pt idx="2332">
                  <c:v>42138</c:v>
                </c:pt>
                <c:pt idx="2333">
                  <c:v>42139</c:v>
                </c:pt>
                <c:pt idx="2334">
                  <c:v>42142</c:v>
                </c:pt>
                <c:pt idx="2335">
                  <c:v>42143</c:v>
                </c:pt>
                <c:pt idx="2336">
                  <c:v>42144</c:v>
                </c:pt>
                <c:pt idx="2337">
                  <c:v>42145</c:v>
                </c:pt>
                <c:pt idx="2338">
                  <c:v>42146</c:v>
                </c:pt>
                <c:pt idx="2339">
                  <c:v>42150</c:v>
                </c:pt>
                <c:pt idx="2340">
                  <c:v>42151</c:v>
                </c:pt>
                <c:pt idx="2341">
                  <c:v>42152</c:v>
                </c:pt>
                <c:pt idx="2342">
                  <c:v>42153</c:v>
                </c:pt>
                <c:pt idx="2343">
                  <c:v>42156</c:v>
                </c:pt>
                <c:pt idx="2344">
                  <c:v>42157</c:v>
                </c:pt>
                <c:pt idx="2345">
                  <c:v>42158</c:v>
                </c:pt>
                <c:pt idx="2346">
                  <c:v>42159</c:v>
                </c:pt>
                <c:pt idx="2347">
                  <c:v>42160</c:v>
                </c:pt>
                <c:pt idx="2348">
                  <c:v>42163</c:v>
                </c:pt>
                <c:pt idx="2349">
                  <c:v>42164</c:v>
                </c:pt>
                <c:pt idx="2350">
                  <c:v>42165</c:v>
                </c:pt>
                <c:pt idx="2351">
                  <c:v>42166</c:v>
                </c:pt>
                <c:pt idx="2352">
                  <c:v>42167</c:v>
                </c:pt>
                <c:pt idx="2353">
                  <c:v>42170</c:v>
                </c:pt>
                <c:pt idx="2354">
                  <c:v>42171</c:v>
                </c:pt>
                <c:pt idx="2355">
                  <c:v>42172</c:v>
                </c:pt>
                <c:pt idx="2356">
                  <c:v>42173</c:v>
                </c:pt>
                <c:pt idx="2357">
                  <c:v>42174</c:v>
                </c:pt>
                <c:pt idx="2358">
                  <c:v>42177</c:v>
                </c:pt>
                <c:pt idx="2359">
                  <c:v>42178</c:v>
                </c:pt>
                <c:pt idx="2360">
                  <c:v>42179</c:v>
                </c:pt>
                <c:pt idx="2361">
                  <c:v>42180</c:v>
                </c:pt>
                <c:pt idx="2362">
                  <c:v>42181</c:v>
                </c:pt>
                <c:pt idx="2363">
                  <c:v>42184</c:v>
                </c:pt>
                <c:pt idx="2364">
                  <c:v>42185</c:v>
                </c:pt>
                <c:pt idx="2365">
                  <c:v>42186</c:v>
                </c:pt>
                <c:pt idx="2366">
                  <c:v>42187</c:v>
                </c:pt>
                <c:pt idx="2367">
                  <c:v>42191</c:v>
                </c:pt>
                <c:pt idx="2368">
                  <c:v>42192</c:v>
                </c:pt>
                <c:pt idx="2369">
                  <c:v>42193</c:v>
                </c:pt>
                <c:pt idx="2370">
                  <c:v>42194</c:v>
                </c:pt>
                <c:pt idx="2371">
                  <c:v>42195</c:v>
                </c:pt>
                <c:pt idx="2372">
                  <c:v>42198</c:v>
                </c:pt>
                <c:pt idx="2373">
                  <c:v>42199</c:v>
                </c:pt>
                <c:pt idx="2374">
                  <c:v>42200</c:v>
                </c:pt>
                <c:pt idx="2375">
                  <c:v>42201</c:v>
                </c:pt>
                <c:pt idx="2376">
                  <c:v>42202</c:v>
                </c:pt>
                <c:pt idx="2377">
                  <c:v>42205</c:v>
                </c:pt>
                <c:pt idx="2378">
                  <c:v>42206</c:v>
                </c:pt>
                <c:pt idx="2379">
                  <c:v>42207</c:v>
                </c:pt>
                <c:pt idx="2380">
                  <c:v>42208</c:v>
                </c:pt>
                <c:pt idx="2381">
                  <c:v>42209</c:v>
                </c:pt>
                <c:pt idx="2382">
                  <c:v>42212</c:v>
                </c:pt>
                <c:pt idx="2383">
                  <c:v>42213</c:v>
                </c:pt>
                <c:pt idx="2384">
                  <c:v>42214</c:v>
                </c:pt>
                <c:pt idx="2385">
                  <c:v>42215</c:v>
                </c:pt>
                <c:pt idx="2386">
                  <c:v>42216</c:v>
                </c:pt>
                <c:pt idx="2387">
                  <c:v>42219</c:v>
                </c:pt>
                <c:pt idx="2388">
                  <c:v>42220</c:v>
                </c:pt>
                <c:pt idx="2389">
                  <c:v>42221</c:v>
                </c:pt>
                <c:pt idx="2390">
                  <c:v>42222</c:v>
                </c:pt>
                <c:pt idx="2391">
                  <c:v>42223</c:v>
                </c:pt>
                <c:pt idx="2392">
                  <c:v>42226</c:v>
                </c:pt>
                <c:pt idx="2393">
                  <c:v>42227</c:v>
                </c:pt>
                <c:pt idx="2394">
                  <c:v>42228</c:v>
                </c:pt>
                <c:pt idx="2395">
                  <c:v>42229</c:v>
                </c:pt>
                <c:pt idx="2396">
                  <c:v>42230</c:v>
                </c:pt>
                <c:pt idx="2397">
                  <c:v>42233</c:v>
                </c:pt>
                <c:pt idx="2398">
                  <c:v>42234</c:v>
                </c:pt>
                <c:pt idx="2399">
                  <c:v>42235</c:v>
                </c:pt>
                <c:pt idx="2400">
                  <c:v>42236</c:v>
                </c:pt>
                <c:pt idx="2401">
                  <c:v>42237</c:v>
                </c:pt>
                <c:pt idx="2402">
                  <c:v>42240</c:v>
                </c:pt>
                <c:pt idx="2403">
                  <c:v>42241</c:v>
                </c:pt>
                <c:pt idx="2404">
                  <c:v>42242</c:v>
                </c:pt>
                <c:pt idx="2405">
                  <c:v>42243</c:v>
                </c:pt>
                <c:pt idx="2406">
                  <c:v>42244</c:v>
                </c:pt>
                <c:pt idx="2407">
                  <c:v>42247</c:v>
                </c:pt>
                <c:pt idx="2408">
                  <c:v>42248</c:v>
                </c:pt>
                <c:pt idx="2409">
                  <c:v>42249</c:v>
                </c:pt>
                <c:pt idx="2410">
                  <c:v>42250</c:v>
                </c:pt>
                <c:pt idx="2411">
                  <c:v>42251</c:v>
                </c:pt>
                <c:pt idx="2412">
                  <c:v>42255</c:v>
                </c:pt>
                <c:pt idx="2413">
                  <c:v>42256</c:v>
                </c:pt>
                <c:pt idx="2414">
                  <c:v>42257</c:v>
                </c:pt>
                <c:pt idx="2415">
                  <c:v>42258</c:v>
                </c:pt>
                <c:pt idx="2416">
                  <c:v>42261</c:v>
                </c:pt>
                <c:pt idx="2417">
                  <c:v>42262</c:v>
                </c:pt>
                <c:pt idx="2418">
                  <c:v>42263</c:v>
                </c:pt>
                <c:pt idx="2419">
                  <c:v>42264</c:v>
                </c:pt>
                <c:pt idx="2420">
                  <c:v>42265</c:v>
                </c:pt>
                <c:pt idx="2421">
                  <c:v>42268</c:v>
                </c:pt>
                <c:pt idx="2422">
                  <c:v>42269</c:v>
                </c:pt>
                <c:pt idx="2423">
                  <c:v>42270</c:v>
                </c:pt>
                <c:pt idx="2424">
                  <c:v>42271</c:v>
                </c:pt>
                <c:pt idx="2425">
                  <c:v>42272</c:v>
                </c:pt>
                <c:pt idx="2426">
                  <c:v>42275</c:v>
                </c:pt>
                <c:pt idx="2427">
                  <c:v>42276</c:v>
                </c:pt>
                <c:pt idx="2428">
                  <c:v>42277</c:v>
                </c:pt>
                <c:pt idx="2429">
                  <c:v>42278</c:v>
                </c:pt>
                <c:pt idx="2430">
                  <c:v>42279</c:v>
                </c:pt>
                <c:pt idx="2431">
                  <c:v>42282</c:v>
                </c:pt>
                <c:pt idx="2432">
                  <c:v>42283</c:v>
                </c:pt>
                <c:pt idx="2433">
                  <c:v>42284</c:v>
                </c:pt>
                <c:pt idx="2434">
                  <c:v>42285</c:v>
                </c:pt>
                <c:pt idx="2435">
                  <c:v>42286</c:v>
                </c:pt>
                <c:pt idx="2436">
                  <c:v>42289</c:v>
                </c:pt>
                <c:pt idx="2437">
                  <c:v>42290</c:v>
                </c:pt>
                <c:pt idx="2438">
                  <c:v>42291</c:v>
                </c:pt>
                <c:pt idx="2439">
                  <c:v>42292</c:v>
                </c:pt>
                <c:pt idx="2440">
                  <c:v>42293</c:v>
                </c:pt>
                <c:pt idx="2441">
                  <c:v>42296</c:v>
                </c:pt>
                <c:pt idx="2442">
                  <c:v>42297</c:v>
                </c:pt>
                <c:pt idx="2443">
                  <c:v>42298</c:v>
                </c:pt>
                <c:pt idx="2444">
                  <c:v>42299</c:v>
                </c:pt>
                <c:pt idx="2445">
                  <c:v>42300</c:v>
                </c:pt>
                <c:pt idx="2446">
                  <c:v>42303</c:v>
                </c:pt>
                <c:pt idx="2447">
                  <c:v>42304</c:v>
                </c:pt>
                <c:pt idx="2448">
                  <c:v>42305</c:v>
                </c:pt>
                <c:pt idx="2449">
                  <c:v>42306</c:v>
                </c:pt>
                <c:pt idx="2450">
                  <c:v>42307</c:v>
                </c:pt>
                <c:pt idx="2451">
                  <c:v>42310</c:v>
                </c:pt>
                <c:pt idx="2452">
                  <c:v>42311</c:v>
                </c:pt>
                <c:pt idx="2453">
                  <c:v>42312</c:v>
                </c:pt>
                <c:pt idx="2454">
                  <c:v>42313</c:v>
                </c:pt>
                <c:pt idx="2455">
                  <c:v>42314</c:v>
                </c:pt>
                <c:pt idx="2456">
                  <c:v>42317</c:v>
                </c:pt>
                <c:pt idx="2457">
                  <c:v>42318</c:v>
                </c:pt>
                <c:pt idx="2458">
                  <c:v>42319</c:v>
                </c:pt>
                <c:pt idx="2459">
                  <c:v>42320</c:v>
                </c:pt>
                <c:pt idx="2460">
                  <c:v>42321</c:v>
                </c:pt>
                <c:pt idx="2461">
                  <c:v>42324</c:v>
                </c:pt>
                <c:pt idx="2462">
                  <c:v>42325</c:v>
                </c:pt>
                <c:pt idx="2463">
                  <c:v>42326</c:v>
                </c:pt>
                <c:pt idx="2464">
                  <c:v>42327</c:v>
                </c:pt>
                <c:pt idx="2465">
                  <c:v>42328</c:v>
                </c:pt>
                <c:pt idx="2466">
                  <c:v>42331</c:v>
                </c:pt>
                <c:pt idx="2467">
                  <c:v>42332</c:v>
                </c:pt>
                <c:pt idx="2468">
                  <c:v>42333</c:v>
                </c:pt>
                <c:pt idx="2469">
                  <c:v>42335</c:v>
                </c:pt>
                <c:pt idx="2470">
                  <c:v>42338</c:v>
                </c:pt>
                <c:pt idx="2471">
                  <c:v>42339</c:v>
                </c:pt>
                <c:pt idx="2472">
                  <c:v>42340</c:v>
                </c:pt>
                <c:pt idx="2473">
                  <c:v>42341</c:v>
                </c:pt>
                <c:pt idx="2474">
                  <c:v>42342</c:v>
                </c:pt>
                <c:pt idx="2475">
                  <c:v>42345</c:v>
                </c:pt>
                <c:pt idx="2476">
                  <c:v>42346</c:v>
                </c:pt>
                <c:pt idx="2477">
                  <c:v>42347</c:v>
                </c:pt>
                <c:pt idx="2478">
                  <c:v>42348</c:v>
                </c:pt>
                <c:pt idx="2479">
                  <c:v>42349</c:v>
                </c:pt>
                <c:pt idx="2480">
                  <c:v>42352</c:v>
                </c:pt>
                <c:pt idx="2481">
                  <c:v>42353</c:v>
                </c:pt>
                <c:pt idx="2482">
                  <c:v>42354</c:v>
                </c:pt>
                <c:pt idx="2483">
                  <c:v>42355</c:v>
                </c:pt>
                <c:pt idx="2484">
                  <c:v>42356</c:v>
                </c:pt>
                <c:pt idx="2485">
                  <c:v>42359</c:v>
                </c:pt>
                <c:pt idx="2486">
                  <c:v>42360</c:v>
                </c:pt>
                <c:pt idx="2487">
                  <c:v>42361</c:v>
                </c:pt>
                <c:pt idx="2488">
                  <c:v>42362</c:v>
                </c:pt>
                <c:pt idx="2489">
                  <c:v>42366</c:v>
                </c:pt>
                <c:pt idx="2490">
                  <c:v>42367</c:v>
                </c:pt>
                <c:pt idx="2491">
                  <c:v>42368</c:v>
                </c:pt>
                <c:pt idx="2492">
                  <c:v>42369</c:v>
                </c:pt>
                <c:pt idx="2493">
                  <c:v>42373</c:v>
                </c:pt>
                <c:pt idx="2494">
                  <c:v>42374</c:v>
                </c:pt>
                <c:pt idx="2495">
                  <c:v>42375</c:v>
                </c:pt>
                <c:pt idx="2496">
                  <c:v>42376</c:v>
                </c:pt>
                <c:pt idx="2497">
                  <c:v>42377</c:v>
                </c:pt>
                <c:pt idx="2498">
                  <c:v>42380</c:v>
                </c:pt>
                <c:pt idx="2499">
                  <c:v>42381</c:v>
                </c:pt>
                <c:pt idx="2500">
                  <c:v>42382</c:v>
                </c:pt>
                <c:pt idx="2501">
                  <c:v>42383</c:v>
                </c:pt>
                <c:pt idx="2502">
                  <c:v>42384</c:v>
                </c:pt>
                <c:pt idx="2503">
                  <c:v>42388</c:v>
                </c:pt>
                <c:pt idx="2504">
                  <c:v>42389</c:v>
                </c:pt>
                <c:pt idx="2505">
                  <c:v>42390</c:v>
                </c:pt>
                <c:pt idx="2506">
                  <c:v>42391</c:v>
                </c:pt>
                <c:pt idx="2507">
                  <c:v>42394</c:v>
                </c:pt>
                <c:pt idx="2508">
                  <c:v>42395</c:v>
                </c:pt>
                <c:pt idx="2509">
                  <c:v>42396</c:v>
                </c:pt>
                <c:pt idx="2510">
                  <c:v>42397</c:v>
                </c:pt>
                <c:pt idx="2511">
                  <c:v>42398</c:v>
                </c:pt>
                <c:pt idx="2512">
                  <c:v>42401</c:v>
                </c:pt>
                <c:pt idx="2513">
                  <c:v>42402</c:v>
                </c:pt>
                <c:pt idx="2514">
                  <c:v>42403</c:v>
                </c:pt>
                <c:pt idx="2515">
                  <c:v>42404</c:v>
                </c:pt>
                <c:pt idx="2516">
                  <c:v>42405</c:v>
                </c:pt>
              </c:numCache>
            </c:numRef>
          </c:cat>
          <c:val>
            <c:numRef>
              <c:f>'1 - Chart Data'!$B$2:$B$2518</c:f>
              <c:numCache>
                <c:formatCode>General</c:formatCode>
                <c:ptCount val="2517"/>
                <c:pt idx="0">
                  <c:v>100</c:v>
                </c:pt>
                <c:pt idx="1">
                  <c:v>102.024207067012</c:v>
                </c:pt>
                <c:pt idx="2">
                  <c:v>101.32884831799601</c:v>
                </c:pt>
                <c:pt idx="3">
                  <c:v>101.137158880382</c:v>
                </c:pt>
                <c:pt idx="4">
                  <c:v>101.000272884046</c:v>
                </c:pt>
                <c:pt idx="5">
                  <c:v>101.463453395378</c:v>
                </c:pt>
                <c:pt idx="6">
                  <c:v>103.281363719832</c:v>
                </c:pt>
                <c:pt idx="7">
                  <c:v>103.93867850596899</c:v>
                </c:pt>
                <c:pt idx="8">
                  <c:v>104.94768882933801</c:v>
                </c:pt>
                <c:pt idx="9">
                  <c:v>104.128075410989</c:v>
                </c:pt>
                <c:pt idx="10">
                  <c:v>105.24360206132199</c:v>
                </c:pt>
                <c:pt idx="11">
                  <c:v>104.47205053197</c:v>
                </c:pt>
                <c:pt idx="12">
                  <c:v>105.00715398583</c:v>
                </c:pt>
                <c:pt idx="13">
                  <c:v>106.27552841972</c:v>
                </c:pt>
                <c:pt idx="14">
                  <c:v>105.60360798773</c:v>
                </c:pt>
                <c:pt idx="15">
                  <c:v>105.306229777976</c:v>
                </c:pt>
                <c:pt idx="16">
                  <c:v>104.623603228726</c:v>
                </c:pt>
                <c:pt idx="17">
                  <c:v>105.266399305403</c:v>
                </c:pt>
                <c:pt idx="18">
                  <c:v>105.066516278652</c:v>
                </c:pt>
                <c:pt idx="19">
                  <c:v>105.059804921834</c:v>
                </c:pt>
                <c:pt idx="20">
                  <c:v>106.04750554253501</c:v>
                </c:pt>
                <c:pt idx="21">
                  <c:v>106.17398405807501</c:v>
                </c:pt>
                <c:pt idx="22">
                  <c:v>105.980450374382</c:v>
                </c:pt>
                <c:pt idx="23">
                  <c:v>107.94734943563201</c:v>
                </c:pt>
                <c:pt idx="24">
                  <c:v>108.16961061995799</c:v>
                </c:pt>
                <c:pt idx="25">
                  <c:v>107.8235808801</c:v>
                </c:pt>
                <c:pt idx="26">
                  <c:v>107.984320298146</c:v>
                </c:pt>
                <c:pt idx="27">
                  <c:v>108.773232560648</c:v>
                </c:pt>
                <c:pt idx="28">
                  <c:v>108.250227865429</c:v>
                </c:pt>
                <c:pt idx="29">
                  <c:v>108.420562141269</c:v>
                </c:pt>
                <c:pt idx="30">
                  <c:v>110.26825614398599</c:v>
                </c:pt>
                <c:pt idx="31">
                  <c:v>109.815564408932</c:v>
                </c:pt>
                <c:pt idx="32">
                  <c:v>110.393380509068</c:v>
                </c:pt>
                <c:pt idx="33">
                  <c:v>111.731716507549</c:v>
                </c:pt>
                <c:pt idx="34">
                  <c:v>111.993999291786</c:v>
                </c:pt>
                <c:pt idx="35">
                  <c:v>110.02269202449899</c:v>
                </c:pt>
                <c:pt idx="36">
                  <c:v>109.815943677242</c:v>
                </c:pt>
                <c:pt idx="37">
                  <c:v>110.204164776837</c:v>
                </c:pt>
                <c:pt idx="38">
                  <c:v>109.417867242493</c:v>
                </c:pt>
                <c:pt idx="39">
                  <c:v>109.705358262536</c:v>
                </c:pt>
                <c:pt idx="40">
                  <c:v>108.963210479501</c:v>
                </c:pt>
                <c:pt idx="41">
                  <c:v>109.930658902437</c:v>
                </c:pt>
                <c:pt idx="42">
                  <c:v>109.468062391302</c:v>
                </c:pt>
                <c:pt idx="43">
                  <c:v>110.143497110846</c:v>
                </c:pt>
                <c:pt idx="44">
                  <c:v>109.429991551143</c:v>
                </c:pt>
                <c:pt idx="45">
                  <c:v>109.69165350335101</c:v>
                </c:pt>
                <c:pt idx="46">
                  <c:v>109.593731602023</c:v>
                </c:pt>
                <c:pt idx="47">
                  <c:v>109.366037224949</c:v>
                </c:pt>
                <c:pt idx="48">
                  <c:v>110.050459906626</c:v>
                </c:pt>
                <c:pt idx="49">
                  <c:v>109.493006831564</c:v>
                </c:pt>
                <c:pt idx="50">
                  <c:v>109.33658868316201</c:v>
                </c:pt>
                <c:pt idx="51">
                  <c:v>109.179469734523</c:v>
                </c:pt>
                <c:pt idx="52">
                  <c:v>108.977725870778</c:v>
                </c:pt>
                <c:pt idx="53">
                  <c:v>108.772329683069</c:v>
                </c:pt>
                <c:pt idx="54">
                  <c:v>110.89798422078501</c:v>
                </c:pt>
                <c:pt idx="55">
                  <c:v>110.766517812648</c:v>
                </c:pt>
                <c:pt idx="56">
                  <c:v>113.72163247659</c:v>
                </c:pt>
                <c:pt idx="57">
                  <c:v>113.08765812108101</c:v>
                </c:pt>
                <c:pt idx="58">
                  <c:v>112.663139086472</c:v>
                </c:pt>
                <c:pt idx="59">
                  <c:v>112.133891230049</c:v>
                </c:pt>
                <c:pt idx="60">
                  <c:v>113.61884246906899</c:v>
                </c:pt>
                <c:pt idx="61">
                  <c:v>114.53350324686301</c:v>
                </c:pt>
                <c:pt idx="62">
                  <c:v>115.869025094392</c:v>
                </c:pt>
                <c:pt idx="63">
                  <c:v>116.371466014468</c:v>
                </c:pt>
                <c:pt idx="64">
                  <c:v>115.74230567876999</c:v>
                </c:pt>
                <c:pt idx="65">
                  <c:v>115.86588542969299</c:v>
                </c:pt>
                <c:pt idx="66">
                  <c:v>114.08299321709301</c:v>
                </c:pt>
                <c:pt idx="67">
                  <c:v>114.904112095041</c:v>
                </c:pt>
                <c:pt idx="68">
                  <c:v>115.744711361402</c:v>
                </c:pt>
                <c:pt idx="69">
                  <c:v>114.574516983473</c:v>
                </c:pt>
                <c:pt idx="70">
                  <c:v>113.919502693569</c:v>
                </c:pt>
                <c:pt idx="71">
                  <c:v>114.145756979247</c:v>
                </c:pt>
                <c:pt idx="72">
                  <c:v>114.722325110779</c:v>
                </c:pt>
                <c:pt idx="73">
                  <c:v>113.91685710631</c:v>
                </c:pt>
                <c:pt idx="74">
                  <c:v>114.111361358514</c:v>
                </c:pt>
                <c:pt idx="75">
                  <c:v>113.929823237972</c:v>
                </c:pt>
                <c:pt idx="76">
                  <c:v>114.732602850622</c:v>
                </c:pt>
                <c:pt idx="77">
                  <c:v>114.27948273814999</c:v>
                </c:pt>
                <c:pt idx="78">
                  <c:v>114.537832811965</c:v>
                </c:pt>
                <c:pt idx="79">
                  <c:v>114.403884402987</c:v>
                </c:pt>
                <c:pt idx="80">
                  <c:v>113.97456428948</c:v>
                </c:pt>
                <c:pt idx="81">
                  <c:v>112.62125366320301</c:v>
                </c:pt>
                <c:pt idx="82">
                  <c:v>112.18797595290199</c:v>
                </c:pt>
                <c:pt idx="83">
                  <c:v>112.227035943397</c:v>
                </c:pt>
                <c:pt idx="84">
                  <c:v>112.054880648758</c:v>
                </c:pt>
                <c:pt idx="85">
                  <c:v>111.90009371908999</c:v>
                </c:pt>
                <c:pt idx="86">
                  <c:v>111.087141221179</c:v>
                </c:pt>
                <c:pt idx="87">
                  <c:v>110.12468201811301</c:v>
                </c:pt>
                <c:pt idx="88">
                  <c:v>109.87767150268201</c:v>
                </c:pt>
                <c:pt idx="89">
                  <c:v>109.42441534471</c:v>
                </c:pt>
                <c:pt idx="90">
                  <c:v>109.015392888074</c:v>
                </c:pt>
                <c:pt idx="91">
                  <c:v>109.43994742724</c:v>
                </c:pt>
                <c:pt idx="92">
                  <c:v>109.137514629412</c:v>
                </c:pt>
                <c:pt idx="93">
                  <c:v>108.415030730306</c:v>
                </c:pt>
                <c:pt idx="94">
                  <c:v>108.318636852222</c:v>
                </c:pt>
                <c:pt idx="95">
                  <c:v>108.95053468884601</c:v>
                </c:pt>
                <c:pt idx="96">
                  <c:v>108.99074210700201</c:v>
                </c:pt>
                <c:pt idx="97">
                  <c:v>108.796695100408</c:v>
                </c:pt>
                <c:pt idx="98">
                  <c:v>108.83995723778</c:v>
                </c:pt>
                <c:pt idx="99">
                  <c:v>111.032513975415</c:v>
                </c:pt>
                <c:pt idx="100">
                  <c:v>112.424525896611</c:v>
                </c:pt>
                <c:pt idx="101">
                  <c:v>112.47213518545399</c:v>
                </c:pt>
                <c:pt idx="102">
                  <c:v>111.432872656391</c:v>
                </c:pt>
                <c:pt idx="103">
                  <c:v>112.172401065812</c:v>
                </c:pt>
                <c:pt idx="104">
                  <c:v>111.669432886466</c:v>
                </c:pt>
                <c:pt idx="105">
                  <c:v>112.573940356278</c:v>
                </c:pt>
                <c:pt idx="106">
                  <c:v>112.860634348779</c:v>
                </c:pt>
                <c:pt idx="107">
                  <c:v>112.060709700732</c:v>
                </c:pt>
                <c:pt idx="108">
                  <c:v>111.453827645302</c:v>
                </c:pt>
                <c:pt idx="109">
                  <c:v>109.068565774254</c:v>
                </c:pt>
                <c:pt idx="110">
                  <c:v>109.703860434756</c:v>
                </c:pt>
                <c:pt idx="111">
                  <c:v>110.61714217572001</c:v>
                </c:pt>
                <c:pt idx="112">
                  <c:v>113.554157810809</c:v>
                </c:pt>
                <c:pt idx="113">
                  <c:v>112.40071428400501</c:v>
                </c:pt>
                <c:pt idx="114">
                  <c:v>112.029747735705</c:v>
                </c:pt>
                <c:pt idx="115">
                  <c:v>114.67509343115501</c:v>
                </c:pt>
                <c:pt idx="116">
                  <c:v>114.990966197169</c:v>
                </c:pt>
                <c:pt idx="117">
                  <c:v>113.164620388042</c:v>
                </c:pt>
                <c:pt idx="118">
                  <c:v>113.312400974429</c:v>
                </c:pt>
                <c:pt idx="119">
                  <c:v>115.77816428636299</c:v>
                </c:pt>
                <c:pt idx="120">
                  <c:v>107.05083646398</c:v>
                </c:pt>
                <c:pt idx="121">
                  <c:v>106.068018549478</c:v>
                </c:pt>
                <c:pt idx="122">
                  <c:v>102.494027926046</c:v>
                </c:pt>
                <c:pt idx="123">
                  <c:v>103.603875174457</c:v>
                </c:pt>
                <c:pt idx="124">
                  <c:v>103.772372172402</c:v>
                </c:pt>
                <c:pt idx="125">
                  <c:v>103.452089541259</c:v>
                </c:pt>
                <c:pt idx="126">
                  <c:v>103.706955191167</c:v>
                </c:pt>
                <c:pt idx="127">
                  <c:v>104.35156664573201</c:v>
                </c:pt>
                <c:pt idx="128">
                  <c:v>106.099111250912</c:v>
                </c:pt>
                <c:pt idx="129">
                  <c:v>103.742148834899</c:v>
                </c:pt>
                <c:pt idx="130">
                  <c:v>104.718842710964</c:v>
                </c:pt>
                <c:pt idx="131">
                  <c:v>105.598446222346</c:v>
                </c:pt>
                <c:pt idx="132">
                  <c:v>104.918576419483</c:v>
                </c:pt>
                <c:pt idx="133">
                  <c:v>104.314777619643</c:v>
                </c:pt>
                <c:pt idx="134">
                  <c:v>104.662192700879</c:v>
                </c:pt>
                <c:pt idx="135">
                  <c:v>103.95312620631501</c:v>
                </c:pt>
                <c:pt idx="136">
                  <c:v>103.836788389661</c:v>
                </c:pt>
                <c:pt idx="137">
                  <c:v>103.183892427747</c:v>
                </c:pt>
                <c:pt idx="138">
                  <c:v>103.231635771181</c:v>
                </c:pt>
                <c:pt idx="139">
                  <c:v>102.786011102155</c:v>
                </c:pt>
                <c:pt idx="140">
                  <c:v>104.429505785751</c:v>
                </c:pt>
                <c:pt idx="141">
                  <c:v>105.361479846679</c:v>
                </c:pt>
                <c:pt idx="142">
                  <c:v>104.969754745898</c:v>
                </c:pt>
                <c:pt idx="143">
                  <c:v>106.326223286881</c:v>
                </c:pt>
                <c:pt idx="144">
                  <c:v>107.111064802549</c:v>
                </c:pt>
                <c:pt idx="145">
                  <c:v>107.51293657494701</c:v>
                </c:pt>
                <c:pt idx="146">
                  <c:v>108.605301312894</c:v>
                </c:pt>
                <c:pt idx="147">
                  <c:v>108.683542075742</c:v>
                </c:pt>
                <c:pt idx="148">
                  <c:v>108.597115687396</c:v>
                </c:pt>
                <c:pt idx="149">
                  <c:v>109.630646387246</c:v>
                </c:pt>
                <c:pt idx="150">
                  <c:v>111.121117755407</c:v>
                </c:pt>
                <c:pt idx="151">
                  <c:v>110.74153023600699</c:v>
                </c:pt>
                <c:pt idx="152">
                  <c:v>110.453010579253</c:v>
                </c:pt>
                <c:pt idx="153">
                  <c:v>109.641500495466</c:v>
                </c:pt>
                <c:pt idx="154">
                  <c:v>110.543505723522</c:v>
                </c:pt>
                <c:pt idx="155">
                  <c:v>109.941998792639</c:v>
                </c:pt>
                <c:pt idx="156">
                  <c:v>110.969321835842</c:v>
                </c:pt>
                <c:pt idx="157">
                  <c:v>111.806682887471</c:v>
                </c:pt>
                <c:pt idx="158">
                  <c:v>111.48042420885</c:v>
                </c:pt>
                <c:pt idx="159">
                  <c:v>111.19707826293801</c:v>
                </c:pt>
                <c:pt idx="160">
                  <c:v>113.118912086206</c:v>
                </c:pt>
                <c:pt idx="161">
                  <c:v>113.50988296400401</c:v>
                </c:pt>
                <c:pt idx="162">
                  <c:v>114.98171012585399</c:v>
                </c:pt>
                <c:pt idx="163">
                  <c:v>113.36490126492799</c:v>
                </c:pt>
                <c:pt idx="164">
                  <c:v>112.596736604904</c:v>
                </c:pt>
                <c:pt idx="165">
                  <c:v>111.848657238043</c:v>
                </c:pt>
                <c:pt idx="166">
                  <c:v>114.25306933829999</c:v>
                </c:pt>
                <c:pt idx="167">
                  <c:v>113.807901914883</c:v>
                </c:pt>
                <c:pt idx="168">
                  <c:v>113.54605812624899</c:v>
                </c:pt>
                <c:pt idx="169">
                  <c:v>114.877098104079</c:v>
                </c:pt>
                <c:pt idx="170">
                  <c:v>113.716972420467</c:v>
                </c:pt>
                <c:pt idx="171">
                  <c:v>113.014087368904</c:v>
                </c:pt>
                <c:pt idx="172">
                  <c:v>112.09392172561</c:v>
                </c:pt>
                <c:pt idx="173">
                  <c:v>110.310871235684</c:v>
                </c:pt>
                <c:pt idx="174">
                  <c:v>111.147910423567</c:v>
                </c:pt>
                <c:pt idx="175">
                  <c:v>111.817388009276</c:v>
                </c:pt>
                <c:pt idx="176">
                  <c:v>112.983733294993</c:v>
                </c:pt>
                <c:pt idx="177">
                  <c:v>112.20974522390701</c:v>
                </c:pt>
                <c:pt idx="178">
                  <c:v>111.704829602993</c:v>
                </c:pt>
                <c:pt idx="179">
                  <c:v>111.861090137706</c:v>
                </c:pt>
                <c:pt idx="180">
                  <c:v>111.126202870765</c:v>
                </c:pt>
                <c:pt idx="181">
                  <c:v>112.720948801495</c:v>
                </c:pt>
                <c:pt idx="182">
                  <c:v>112.17198861567201</c:v>
                </c:pt>
                <c:pt idx="183">
                  <c:v>109.83074277316</c:v>
                </c:pt>
                <c:pt idx="184">
                  <c:v>110.93253944611899</c:v>
                </c:pt>
                <c:pt idx="185">
                  <c:v>112.933916750858</c:v>
                </c:pt>
                <c:pt idx="186">
                  <c:v>113.141590207519</c:v>
                </c:pt>
                <c:pt idx="187">
                  <c:v>116.339095480783</c:v>
                </c:pt>
                <c:pt idx="188">
                  <c:v>115.68218584478301</c:v>
                </c:pt>
                <c:pt idx="189">
                  <c:v>117.306935449306</c:v>
                </c:pt>
                <c:pt idx="190">
                  <c:v>117.20113883622101</c:v>
                </c:pt>
                <c:pt idx="191">
                  <c:v>118.976696537248</c:v>
                </c:pt>
                <c:pt idx="192">
                  <c:v>118.082263402664</c:v>
                </c:pt>
                <c:pt idx="193">
                  <c:v>118.74797518255301</c:v>
                </c:pt>
                <c:pt idx="194">
                  <c:v>118.40833891758599</c:v>
                </c:pt>
                <c:pt idx="195">
                  <c:v>118.44020276473501</c:v>
                </c:pt>
                <c:pt idx="196">
                  <c:v>119.743504724085</c:v>
                </c:pt>
                <c:pt idx="197">
                  <c:v>121.48201988984501</c:v>
                </c:pt>
                <c:pt idx="198">
                  <c:v>121.160056930861</c:v>
                </c:pt>
                <c:pt idx="199">
                  <c:v>120.168460763387</c:v>
                </c:pt>
                <c:pt idx="200">
                  <c:v>119.67657896506699</c:v>
                </c:pt>
                <c:pt idx="201">
                  <c:v>120.144500496186</c:v>
                </c:pt>
                <c:pt idx="202">
                  <c:v>120.721034782252</c:v>
                </c:pt>
                <c:pt idx="203">
                  <c:v>117.60979894728</c:v>
                </c:pt>
                <c:pt idx="204">
                  <c:v>118.000368324942</c:v>
                </c:pt>
                <c:pt idx="205">
                  <c:v>118.812384763446</c:v>
                </c:pt>
                <c:pt idx="206">
                  <c:v>118.61014118135</c:v>
                </c:pt>
                <c:pt idx="207">
                  <c:v>117.28715376988301</c:v>
                </c:pt>
                <c:pt idx="208">
                  <c:v>119.44931097449999</c:v>
                </c:pt>
                <c:pt idx="209">
                  <c:v>122.441209023621</c:v>
                </c:pt>
                <c:pt idx="210">
                  <c:v>121.517005151688</c:v>
                </c:pt>
                <c:pt idx="211">
                  <c:v>122.06532194183799</c:v>
                </c:pt>
                <c:pt idx="212">
                  <c:v>121.59740041072</c:v>
                </c:pt>
                <c:pt idx="213">
                  <c:v>120.472017097959</c:v>
                </c:pt>
                <c:pt idx="214">
                  <c:v>120.16184297932899</c:v>
                </c:pt>
                <c:pt idx="215">
                  <c:v>120.351765152708</c:v>
                </c:pt>
                <c:pt idx="216">
                  <c:v>120.085554967142</c:v>
                </c:pt>
                <c:pt idx="217">
                  <c:v>119.589415940108</c:v>
                </c:pt>
                <c:pt idx="218">
                  <c:v>119.82599674291799</c:v>
                </c:pt>
                <c:pt idx="219">
                  <c:v>120.55824074532801</c:v>
                </c:pt>
                <c:pt idx="220">
                  <c:v>120.782170975673</c:v>
                </c:pt>
                <c:pt idx="221">
                  <c:v>120.65269945912</c:v>
                </c:pt>
                <c:pt idx="222">
                  <c:v>120.76702944327501</c:v>
                </c:pt>
                <c:pt idx="223">
                  <c:v>120.717575244717</c:v>
                </c:pt>
                <c:pt idx="224">
                  <c:v>120.72910626225701</c:v>
                </c:pt>
                <c:pt idx="225">
                  <c:v>120.27970649649799</c:v>
                </c:pt>
                <c:pt idx="226">
                  <c:v>119.314631901639</c:v>
                </c:pt>
                <c:pt idx="227">
                  <c:v>121.014581486163</c:v>
                </c:pt>
                <c:pt idx="228">
                  <c:v>121.46801118510299</c:v>
                </c:pt>
                <c:pt idx="229">
                  <c:v>120.22482209155601</c:v>
                </c:pt>
                <c:pt idx="230">
                  <c:v>120.124933503199</c:v>
                </c:pt>
                <c:pt idx="231">
                  <c:v>121.16946530677301</c:v>
                </c:pt>
                <c:pt idx="232">
                  <c:v>122.01937008537401</c:v>
                </c:pt>
                <c:pt idx="233">
                  <c:v>122.82010038823999</c:v>
                </c:pt>
                <c:pt idx="234">
                  <c:v>123.06043140141</c:v>
                </c:pt>
                <c:pt idx="235">
                  <c:v>125.07683874759999</c:v>
                </c:pt>
                <c:pt idx="236">
                  <c:v>123.460236609471</c:v>
                </c:pt>
                <c:pt idx="237">
                  <c:v>122.61380231840801</c:v>
                </c:pt>
                <c:pt idx="238">
                  <c:v>123.540533650288</c:v>
                </c:pt>
                <c:pt idx="239">
                  <c:v>122.15273183960799</c:v>
                </c:pt>
                <c:pt idx="240">
                  <c:v>121.49314409815599</c:v>
                </c:pt>
                <c:pt idx="241">
                  <c:v>121.780718736409</c:v>
                </c:pt>
                <c:pt idx="242">
                  <c:v>120.95678637114401</c:v>
                </c:pt>
                <c:pt idx="243">
                  <c:v>120.407638376167</c:v>
                </c:pt>
                <c:pt idx="244">
                  <c:v>122.17607359751</c:v>
                </c:pt>
                <c:pt idx="245">
                  <c:v>122.53157475875599</c:v>
                </c:pt>
                <c:pt idx="246">
                  <c:v>128.01936356182699</c:v>
                </c:pt>
                <c:pt idx="247">
                  <c:v>129.341449754808</c:v>
                </c:pt>
                <c:pt idx="248">
                  <c:v>129.05303528445199</c:v>
                </c:pt>
                <c:pt idx="249">
                  <c:v>127.960448891884</c:v>
                </c:pt>
                <c:pt idx="250">
                  <c:v>136.876373605379</c:v>
                </c:pt>
                <c:pt idx="251">
                  <c:v>134.402226240608</c:v>
                </c:pt>
                <c:pt idx="252">
                  <c:v>137.04737881781</c:v>
                </c:pt>
                <c:pt idx="253">
                  <c:v>139.81061158952801</c:v>
                </c:pt>
                <c:pt idx="254">
                  <c:v>137.11628453658901</c:v>
                </c:pt>
                <c:pt idx="255">
                  <c:v>138.59896481120401</c:v>
                </c:pt>
                <c:pt idx="256">
                  <c:v>139.259112661936</c:v>
                </c:pt>
                <c:pt idx="257">
                  <c:v>140.49063071062301</c:v>
                </c:pt>
                <c:pt idx="258">
                  <c:v>140.47965980236401</c:v>
                </c:pt>
                <c:pt idx="259">
                  <c:v>143.513646347551</c:v>
                </c:pt>
                <c:pt idx="260">
                  <c:v>139.85715540982801</c:v>
                </c:pt>
                <c:pt idx="261">
                  <c:v>138.45046185639001</c:v>
                </c:pt>
                <c:pt idx="262">
                  <c:v>139.034762681448</c:v>
                </c:pt>
                <c:pt idx="263">
                  <c:v>138.32975100643799</c:v>
                </c:pt>
                <c:pt idx="264">
                  <c:v>132.717837938624</c:v>
                </c:pt>
                <c:pt idx="265">
                  <c:v>134.364331595962</c:v>
                </c:pt>
                <c:pt idx="266">
                  <c:v>134.26332345268</c:v>
                </c:pt>
                <c:pt idx="267">
                  <c:v>132.314282520202</c:v>
                </c:pt>
                <c:pt idx="268">
                  <c:v>132.85940025017899</c:v>
                </c:pt>
                <c:pt idx="269">
                  <c:v>134.370572434438</c:v>
                </c:pt>
                <c:pt idx="270">
                  <c:v>133.97770820145399</c:v>
                </c:pt>
                <c:pt idx="271">
                  <c:v>135.68308732872501</c:v>
                </c:pt>
                <c:pt idx="272">
                  <c:v>136.29946204191299</c:v>
                </c:pt>
                <c:pt idx="273">
                  <c:v>138.61956508635899</c:v>
                </c:pt>
                <c:pt idx="274">
                  <c:v>135.283702202624</c:v>
                </c:pt>
                <c:pt idx="275">
                  <c:v>136.087342883747</c:v>
                </c:pt>
                <c:pt idx="276">
                  <c:v>136.54771355776401</c:v>
                </c:pt>
                <c:pt idx="277">
                  <c:v>136.73428005273499</c:v>
                </c:pt>
                <c:pt idx="278">
                  <c:v>135.42487396404701</c:v>
                </c:pt>
                <c:pt idx="279">
                  <c:v>137.81990954294801</c:v>
                </c:pt>
                <c:pt idx="280">
                  <c:v>138.95362846307501</c:v>
                </c:pt>
                <c:pt idx="281">
                  <c:v>138.98112093601799</c:v>
                </c:pt>
                <c:pt idx="282">
                  <c:v>139.16619424866499</c:v>
                </c:pt>
                <c:pt idx="283">
                  <c:v>138.32905385620199</c:v>
                </c:pt>
                <c:pt idx="284">
                  <c:v>137.111083284828</c:v>
                </c:pt>
                <c:pt idx="285">
                  <c:v>135.81159225858701</c:v>
                </c:pt>
                <c:pt idx="286">
                  <c:v>136.53033291551699</c:v>
                </c:pt>
                <c:pt idx="287">
                  <c:v>136.64231594887801</c:v>
                </c:pt>
                <c:pt idx="288">
                  <c:v>137.728473693815</c:v>
                </c:pt>
                <c:pt idx="289">
                  <c:v>140.017993377908</c:v>
                </c:pt>
                <c:pt idx="290">
                  <c:v>140.34479457943999</c:v>
                </c:pt>
                <c:pt idx="291">
                  <c:v>140.77390266105601</c:v>
                </c:pt>
                <c:pt idx="292">
                  <c:v>140.47263122725801</c:v>
                </c:pt>
                <c:pt idx="293">
                  <c:v>139.80863594340499</c:v>
                </c:pt>
                <c:pt idx="294">
                  <c:v>137.89917827887101</c:v>
                </c:pt>
                <c:pt idx="295">
                  <c:v>137.97571648205201</c:v>
                </c:pt>
                <c:pt idx="296">
                  <c:v>139.513781543596</c:v>
                </c:pt>
                <c:pt idx="297">
                  <c:v>141.14376060443499</c:v>
                </c:pt>
                <c:pt idx="298">
                  <c:v>141.81814876907899</c:v>
                </c:pt>
                <c:pt idx="299">
                  <c:v>141.350148597025</c:v>
                </c:pt>
                <c:pt idx="300">
                  <c:v>141.15367533506401</c:v>
                </c:pt>
                <c:pt idx="301">
                  <c:v>142.57726607149499</c:v>
                </c:pt>
                <c:pt idx="302">
                  <c:v>143.00512850723501</c:v>
                </c:pt>
                <c:pt idx="303">
                  <c:v>143.91143443220199</c:v>
                </c:pt>
                <c:pt idx="304">
                  <c:v>145.61771278705001</c:v>
                </c:pt>
                <c:pt idx="305">
                  <c:v>145.55257386954599</c:v>
                </c:pt>
                <c:pt idx="306">
                  <c:v>144.24714395947601</c:v>
                </c:pt>
                <c:pt idx="307">
                  <c:v>145.41108555347</c:v>
                </c:pt>
                <c:pt idx="308">
                  <c:v>148.088380705189</c:v>
                </c:pt>
                <c:pt idx="309">
                  <c:v>148.43424387226401</c:v>
                </c:pt>
                <c:pt idx="310">
                  <c:v>145.42167984796501</c:v>
                </c:pt>
                <c:pt idx="311">
                  <c:v>145.656277372831</c:v>
                </c:pt>
                <c:pt idx="312">
                  <c:v>145.399358763137</c:v>
                </c:pt>
                <c:pt idx="313">
                  <c:v>143.871447673212</c:v>
                </c:pt>
                <c:pt idx="314">
                  <c:v>142.24889238306801</c:v>
                </c:pt>
                <c:pt idx="315">
                  <c:v>139.78272889827099</c:v>
                </c:pt>
                <c:pt idx="316">
                  <c:v>137.89084864423401</c:v>
                </c:pt>
                <c:pt idx="317">
                  <c:v>137.738967115549</c:v>
                </c:pt>
                <c:pt idx="318">
                  <c:v>137.42605715508299</c:v>
                </c:pt>
                <c:pt idx="319">
                  <c:v>138.616534921697</c:v>
                </c:pt>
                <c:pt idx="320">
                  <c:v>137.499147766188</c:v>
                </c:pt>
                <c:pt idx="321">
                  <c:v>137.684221410654</c:v>
                </c:pt>
                <c:pt idx="322">
                  <c:v>136.89981324967701</c:v>
                </c:pt>
                <c:pt idx="323">
                  <c:v>136.48109838066901</c:v>
                </c:pt>
                <c:pt idx="324">
                  <c:v>136.10501220790999</c:v>
                </c:pt>
                <c:pt idx="325">
                  <c:v>134.419519946462</c:v>
                </c:pt>
                <c:pt idx="326">
                  <c:v>134.86596652940199</c:v>
                </c:pt>
                <c:pt idx="327">
                  <c:v>136.419646296232</c:v>
                </c:pt>
                <c:pt idx="328">
                  <c:v>138.05336196288101</c:v>
                </c:pt>
                <c:pt idx="329">
                  <c:v>138.608343655287</c:v>
                </c:pt>
                <c:pt idx="330">
                  <c:v>140.77845753078</c:v>
                </c:pt>
                <c:pt idx="331">
                  <c:v>139.93235804437501</c:v>
                </c:pt>
                <c:pt idx="332">
                  <c:v>139.45248043648201</c:v>
                </c:pt>
                <c:pt idx="333">
                  <c:v>138.37302907108801</c:v>
                </c:pt>
                <c:pt idx="334">
                  <c:v>136.56664545053599</c:v>
                </c:pt>
                <c:pt idx="335">
                  <c:v>137.47491408071201</c:v>
                </c:pt>
                <c:pt idx="336">
                  <c:v>137.59604434898799</c:v>
                </c:pt>
                <c:pt idx="337">
                  <c:v>136.793819536526</c:v>
                </c:pt>
                <c:pt idx="338">
                  <c:v>138.547420157392</c:v>
                </c:pt>
                <c:pt idx="339">
                  <c:v>138.515473687487</c:v>
                </c:pt>
                <c:pt idx="340">
                  <c:v>137.69739526056799</c:v>
                </c:pt>
                <c:pt idx="341">
                  <c:v>137.34361988626901</c:v>
                </c:pt>
                <c:pt idx="342">
                  <c:v>135.721412673516</c:v>
                </c:pt>
                <c:pt idx="343">
                  <c:v>134.37624884999599</c:v>
                </c:pt>
                <c:pt idx="344">
                  <c:v>134.987290247743</c:v>
                </c:pt>
                <c:pt idx="345">
                  <c:v>132.99202802234601</c:v>
                </c:pt>
                <c:pt idx="346">
                  <c:v>132.002131096357</c:v>
                </c:pt>
                <c:pt idx="347">
                  <c:v>132.12637216114001</c:v>
                </c:pt>
                <c:pt idx="348">
                  <c:v>132.33723439160801</c:v>
                </c:pt>
                <c:pt idx="349">
                  <c:v>133.26912616159899</c:v>
                </c:pt>
                <c:pt idx="350">
                  <c:v>132.86778695756399</c:v>
                </c:pt>
                <c:pt idx="351">
                  <c:v>132.89695511289199</c:v>
                </c:pt>
                <c:pt idx="352">
                  <c:v>135.43348697150799</c:v>
                </c:pt>
                <c:pt idx="353">
                  <c:v>136.242297713472</c:v>
                </c:pt>
                <c:pt idx="354">
                  <c:v>137.21645052504101</c:v>
                </c:pt>
                <c:pt idx="355">
                  <c:v>137.570833790454</c:v>
                </c:pt>
                <c:pt idx="356">
                  <c:v>136.62728524379</c:v>
                </c:pt>
                <c:pt idx="357">
                  <c:v>138.32070033064701</c:v>
                </c:pt>
                <c:pt idx="358">
                  <c:v>141.73139553971299</c:v>
                </c:pt>
                <c:pt idx="359">
                  <c:v>140.38159123734999</c:v>
                </c:pt>
                <c:pt idx="360">
                  <c:v>139.694148677378</c:v>
                </c:pt>
                <c:pt idx="361">
                  <c:v>141.54649775894401</c:v>
                </c:pt>
                <c:pt idx="362">
                  <c:v>141.34961204684299</c:v>
                </c:pt>
                <c:pt idx="363">
                  <c:v>143.53386005439299</c:v>
                </c:pt>
                <c:pt idx="364">
                  <c:v>141.22973505626501</c:v>
                </c:pt>
                <c:pt idx="365">
                  <c:v>142.76239313870599</c:v>
                </c:pt>
                <c:pt idx="366">
                  <c:v>141.62753906819401</c:v>
                </c:pt>
                <c:pt idx="367">
                  <c:v>142.633456513243</c:v>
                </c:pt>
                <c:pt idx="368">
                  <c:v>140.145593439283</c:v>
                </c:pt>
                <c:pt idx="369">
                  <c:v>138.390361599682</c:v>
                </c:pt>
                <c:pt idx="370">
                  <c:v>138.56387967205501</c:v>
                </c:pt>
                <c:pt idx="371">
                  <c:v>130.50328131626901</c:v>
                </c:pt>
                <c:pt idx="372">
                  <c:v>126.62976163690099</c:v>
                </c:pt>
                <c:pt idx="373">
                  <c:v>127.420728850098</c:v>
                </c:pt>
                <c:pt idx="374">
                  <c:v>127.41371321590501</c:v>
                </c:pt>
                <c:pt idx="375">
                  <c:v>127.53740180322799</c:v>
                </c:pt>
                <c:pt idx="376">
                  <c:v>124.983026747663</c:v>
                </c:pt>
                <c:pt idx="377">
                  <c:v>127.85350153295499</c:v>
                </c:pt>
                <c:pt idx="378">
                  <c:v>125.849179672674</c:v>
                </c:pt>
                <c:pt idx="379">
                  <c:v>124.26752098728301</c:v>
                </c:pt>
                <c:pt idx="380">
                  <c:v>125.878403241657</c:v>
                </c:pt>
                <c:pt idx="381">
                  <c:v>124.59218328809</c:v>
                </c:pt>
                <c:pt idx="382">
                  <c:v>123.36220056265</c:v>
                </c:pt>
                <c:pt idx="383">
                  <c:v>120.117620891632</c:v>
                </c:pt>
                <c:pt idx="384">
                  <c:v>122.104983187082</c:v>
                </c:pt>
                <c:pt idx="385">
                  <c:v>123.227905071736</c:v>
                </c:pt>
                <c:pt idx="386">
                  <c:v>122.623327162541</c:v>
                </c:pt>
                <c:pt idx="387">
                  <c:v>123.70420932842001</c:v>
                </c:pt>
                <c:pt idx="388">
                  <c:v>123.304085242978</c:v>
                </c:pt>
                <c:pt idx="389">
                  <c:v>124.66151307064899</c:v>
                </c:pt>
                <c:pt idx="390">
                  <c:v>124.077595827538</c:v>
                </c:pt>
                <c:pt idx="391">
                  <c:v>121.428976080981</c:v>
                </c:pt>
                <c:pt idx="392">
                  <c:v>122.87766522136199</c:v>
                </c:pt>
                <c:pt idx="393">
                  <c:v>123.090571452522</c:v>
                </c:pt>
                <c:pt idx="394">
                  <c:v>123.499479100028</c:v>
                </c:pt>
                <c:pt idx="395">
                  <c:v>122.172158473457</c:v>
                </c:pt>
                <c:pt idx="396">
                  <c:v>120.048567181894</c:v>
                </c:pt>
                <c:pt idx="397">
                  <c:v>120.238713332622</c:v>
                </c:pt>
                <c:pt idx="398">
                  <c:v>117.522476317721</c:v>
                </c:pt>
                <c:pt idx="399">
                  <c:v>116.030311017169</c:v>
                </c:pt>
                <c:pt idx="400">
                  <c:v>118.92122580938</c:v>
                </c:pt>
                <c:pt idx="401">
                  <c:v>119.202688354655</c:v>
                </c:pt>
                <c:pt idx="402">
                  <c:v>120.440791669207</c:v>
                </c:pt>
                <c:pt idx="403">
                  <c:v>121.70043961378001</c:v>
                </c:pt>
                <c:pt idx="404">
                  <c:v>120.85638379624901</c:v>
                </c:pt>
                <c:pt idx="405">
                  <c:v>124.334198878035</c:v>
                </c:pt>
                <c:pt idx="406">
                  <c:v>125.20565525484101</c:v>
                </c:pt>
                <c:pt idx="407">
                  <c:v>123.85728706205499</c:v>
                </c:pt>
                <c:pt idx="408">
                  <c:v>126.36420878337501</c:v>
                </c:pt>
                <c:pt idx="409">
                  <c:v>125.64832110013801</c:v>
                </c:pt>
                <c:pt idx="410">
                  <c:v>124.899121514716</c:v>
                </c:pt>
                <c:pt idx="411">
                  <c:v>127.95585685851201</c:v>
                </c:pt>
                <c:pt idx="412">
                  <c:v>129.70057735819</c:v>
                </c:pt>
                <c:pt idx="413">
                  <c:v>132.78361826089099</c:v>
                </c:pt>
                <c:pt idx="414">
                  <c:v>133.95201551093899</c:v>
                </c:pt>
                <c:pt idx="415">
                  <c:v>134.617421022542</c:v>
                </c:pt>
                <c:pt idx="416">
                  <c:v>133.537808061638</c:v>
                </c:pt>
                <c:pt idx="417">
                  <c:v>133.83907650907199</c:v>
                </c:pt>
                <c:pt idx="418">
                  <c:v>133.89260410900999</c:v>
                </c:pt>
                <c:pt idx="419">
                  <c:v>133.43379862188601</c:v>
                </c:pt>
                <c:pt idx="420">
                  <c:v>133.55040023408301</c:v>
                </c:pt>
                <c:pt idx="421">
                  <c:v>133.13465912062699</c:v>
                </c:pt>
                <c:pt idx="422">
                  <c:v>133.30123953610499</c:v>
                </c:pt>
                <c:pt idx="423">
                  <c:v>135.64229292400699</c:v>
                </c:pt>
                <c:pt idx="424">
                  <c:v>133.69980971647601</c:v>
                </c:pt>
                <c:pt idx="425">
                  <c:v>133.307123669915</c:v>
                </c:pt>
                <c:pt idx="426">
                  <c:v>131.42467004179599</c:v>
                </c:pt>
                <c:pt idx="427">
                  <c:v>133.60342380203099</c:v>
                </c:pt>
                <c:pt idx="428">
                  <c:v>130.00855384425901</c:v>
                </c:pt>
                <c:pt idx="429">
                  <c:v>132.05058187639401</c:v>
                </c:pt>
                <c:pt idx="430">
                  <c:v>132.86560292955201</c:v>
                </c:pt>
                <c:pt idx="431">
                  <c:v>133.04994956013499</c:v>
                </c:pt>
                <c:pt idx="432">
                  <c:v>135.77455403695899</c:v>
                </c:pt>
                <c:pt idx="433">
                  <c:v>136.76357297174201</c:v>
                </c:pt>
                <c:pt idx="434">
                  <c:v>138.45414802581999</c:v>
                </c:pt>
                <c:pt idx="435">
                  <c:v>142.670741275864</c:v>
                </c:pt>
                <c:pt idx="436">
                  <c:v>143.213546564149</c:v>
                </c:pt>
                <c:pt idx="437">
                  <c:v>139.836037166316</c:v>
                </c:pt>
                <c:pt idx="438">
                  <c:v>138.102077202098</c:v>
                </c:pt>
                <c:pt idx="439">
                  <c:v>139.566958411597</c:v>
                </c:pt>
                <c:pt idx="440">
                  <c:v>140.42616571607499</c:v>
                </c:pt>
                <c:pt idx="441">
                  <c:v>137.476989272324</c:v>
                </c:pt>
                <c:pt idx="442">
                  <c:v>136.552166227453</c:v>
                </c:pt>
                <c:pt idx="443">
                  <c:v>141.15212673908499</c:v>
                </c:pt>
                <c:pt idx="444">
                  <c:v>138.83513581842001</c:v>
                </c:pt>
                <c:pt idx="445">
                  <c:v>140.78636409709301</c:v>
                </c:pt>
                <c:pt idx="446">
                  <c:v>141.853384885552</c:v>
                </c:pt>
                <c:pt idx="447">
                  <c:v>141.584214548983</c:v>
                </c:pt>
                <c:pt idx="448">
                  <c:v>145.55501173855299</c:v>
                </c:pt>
                <c:pt idx="449">
                  <c:v>142.220154927886</c:v>
                </c:pt>
                <c:pt idx="450">
                  <c:v>142.87347229903401</c:v>
                </c:pt>
                <c:pt idx="451">
                  <c:v>141.383086871811</c:v>
                </c:pt>
                <c:pt idx="452">
                  <c:v>142.32446267228499</c:v>
                </c:pt>
                <c:pt idx="453">
                  <c:v>140.97872447129799</c:v>
                </c:pt>
                <c:pt idx="454">
                  <c:v>141.197412304414</c:v>
                </c:pt>
                <c:pt idx="455">
                  <c:v>144.637194705144</c:v>
                </c:pt>
                <c:pt idx="456">
                  <c:v>143.36641326134901</c:v>
                </c:pt>
                <c:pt idx="457">
                  <c:v>144.11085025879501</c:v>
                </c:pt>
                <c:pt idx="458">
                  <c:v>138.90116334531601</c:v>
                </c:pt>
                <c:pt idx="459">
                  <c:v>137.817177682932</c:v>
                </c:pt>
                <c:pt idx="460">
                  <c:v>138.72015945222799</c:v>
                </c:pt>
                <c:pt idx="461">
                  <c:v>140.80321482552401</c:v>
                </c:pt>
                <c:pt idx="462">
                  <c:v>143.89387958534999</c:v>
                </c:pt>
                <c:pt idx="463">
                  <c:v>143.76285416372599</c:v>
                </c:pt>
                <c:pt idx="464">
                  <c:v>139.37185124555299</c:v>
                </c:pt>
                <c:pt idx="465">
                  <c:v>142.69908453091199</c:v>
                </c:pt>
                <c:pt idx="466">
                  <c:v>141.016018856649</c:v>
                </c:pt>
                <c:pt idx="467">
                  <c:v>138.23484201522101</c:v>
                </c:pt>
                <c:pt idx="468">
                  <c:v>136.93429779771401</c:v>
                </c:pt>
                <c:pt idx="469">
                  <c:v>138.23159119139299</c:v>
                </c:pt>
                <c:pt idx="470">
                  <c:v>139.838578230813</c:v>
                </c:pt>
                <c:pt idx="471">
                  <c:v>141.526016606556</c:v>
                </c:pt>
                <c:pt idx="472">
                  <c:v>143.834673910764</c:v>
                </c:pt>
                <c:pt idx="473">
                  <c:v>143.69631198665601</c:v>
                </c:pt>
                <c:pt idx="474">
                  <c:v>143.12205496954201</c:v>
                </c:pt>
                <c:pt idx="475">
                  <c:v>140.54800342095299</c:v>
                </c:pt>
                <c:pt idx="476">
                  <c:v>140.45360277536199</c:v>
                </c:pt>
                <c:pt idx="477">
                  <c:v>139.05747265731799</c:v>
                </c:pt>
                <c:pt idx="478">
                  <c:v>138.295456922103</c:v>
                </c:pt>
                <c:pt idx="479">
                  <c:v>139.12403009802901</c:v>
                </c:pt>
                <c:pt idx="480">
                  <c:v>136.49481309440301</c:v>
                </c:pt>
                <c:pt idx="481">
                  <c:v>135.17759799397999</c:v>
                </c:pt>
                <c:pt idx="482">
                  <c:v>134.75770948366599</c:v>
                </c:pt>
                <c:pt idx="483">
                  <c:v>135.17205165119401</c:v>
                </c:pt>
                <c:pt idx="484">
                  <c:v>136.75802530168201</c:v>
                </c:pt>
                <c:pt idx="485">
                  <c:v>132.67070149085001</c:v>
                </c:pt>
                <c:pt idx="486">
                  <c:v>132.70398021120599</c:v>
                </c:pt>
                <c:pt idx="487">
                  <c:v>127.82422553668199</c:v>
                </c:pt>
                <c:pt idx="488">
                  <c:v>129.392628413041</c:v>
                </c:pt>
                <c:pt idx="489">
                  <c:v>124.77556499107401</c:v>
                </c:pt>
                <c:pt idx="490">
                  <c:v>126.228945378498</c:v>
                </c:pt>
                <c:pt idx="491">
                  <c:v>127.82560158714701</c:v>
                </c:pt>
                <c:pt idx="492">
                  <c:v>127.546716274563</c:v>
                </c:pt>
                <c:pt idx="493">
                  <c:v>124.275941208315</c:v>
                </c:pt>
                <c:pt idx="494">
                  <c:v>122.786043222166</c:v>
                </c:pt>
                <c:pt idx="495">
                  <c:v>122.97443405411801</c:v>
                </c:pt>
                <c:pt idx="496">
                  <c:v>123.84771211335899</c:v>
                </c:pt>
                <c:pt idx="497">
                  <c:v>123.143989552422</c:v>
                </c:pt>
                <c:pt idx="498">
                  <c:v>125.767138926721</c:v>
                </c:pt>
                <c:pt idx="499">
                  <c:v>129.97931268890599</c:v>
                </c:pt>
                <c:pt idx="500">
                  <c:v>129.82587559605801</c:v>
                </c:pt>
                <c:pt idx="501">
                  <c:v>134.07390000219601</c:v>
                </c:pt>
                <c:pt idx="502">
                  <c:v>135.29515026559</c:v>
                </c:pt>
                <c:pt idx="503">
                  <c:v>139.05151618712</c:v>
                </c:pt>
                <c:pt idx="504">
                  <c:v>137.70802174143799</c:v>
                </c:pt>
                <c:pt idx="505">
                  <c:v>137.16276166141299</c:v>
                </c:pt>
                <c:pt idx="506">
                  <c:v>141.34601513653499</c:v>
                </c:pt>
                <c:pt idx="507">
                  <c:v>141.90635071711699</c:v>
                </c:pt>
                <c:pt idx="508">
                  <c:v>138.00566640128099</c:v>
                </c:pt>
                <c:pt idx="509">
                  <c:v>138.316079097265</c:v>
                </c:pt>
                <c:pt idx="510">
                  <c:v>137.51899846381701</c:v>
                </c:pt>
                <c:pt idx="511">
                  <c:v>136.046149965258</c:v>
                </c:pt>
                <c:pt idx="512">
                  <c:v>133.51051302058099</c:v>
                </c:pt>
                <c:pt idx="513">
                  <c:v>133.84772634836401</c:v>
                </c:pt>
                <c:pt idx="514">
                  <c:v>137.047628013349</c:v>
                </c:pt>
                <c:pt idx="515">
                  <c:v>138.39384005086001</c:v>
                </c:pt>
                <c:pt idx="516">
                  <c:v>138.14443845280101</c:v>
                </c:pt>
                <c:pt idx="517">
                  <c:v>137.474627057888</c:v>
                </c:pt>
                <c:pt idx="518">
                  <c:v>134.313661283356</c:v>
                </c:pt>
                <c:pt idx="519">
                  <c:v>136.696194280752</c:v>
                </c:pt>
                <c:pt idx="520">
                  <c:v>135.42502593682499</c:v>
                </c:pt>
                <c:pt idx="521">
                  <c:v>137.352716684803</c:v>
                </c:pt>
                <c:pt idx="522">
                  <c:v>135.05025243723699</c:v>
                </c:pt>
                <c:pt idx="523">
                  <c:v>131.87882675461901</c:v>
                </c:pt>
                <c:pt idx="524">
                  <c:v>132.74298578349999</c:v>
                </c:pt>
                <c:pt idx="525">
                  <c:v>135.49537805154901</c:v>
                </c:pt>
                <c:pt idx="526">
                  <c:v>135.05226126519</c:v>
                </c:pt>
                <c:pt idx="527">
                  <c:v>137.84619618821</c:v>
                </c:pt>
                <c:pt idx="528">
                  <c:v>135.57742078841099</c:v>
                </c:pt>
                <c:pt idx="529">
                  <c:v>136.35209306881899</c:v>
                </c:pt>
                <c:pt idx="530">
                  <c:v>141.84504098272799</c:v>
                </c:pt>
                <c:pt idx="531">
                  <c:v>139.638541240373</c:v>
                </c:pt>
                <c:pt idx="532">
                  <c:v>140.78214170929999</c:v>
                </c:pt>
                <c:pt idx="533">
                  <c:v>141.44668017970099</c:v>
                </c:pt>
                <c:pt idx="534">
                  <c:v>141.176334542734</c:v>
                </c:pt>
                <c:pt idx="535">
                  <c:v>140.993765794571</c:v>
                </c:pt>
                <c:pt idx="536">
                  <c:v>141.373373554886</c:v>
                </c:pt>
                <c:pt idx="537">
                  <c:v>138.98751607000099</c:v>
                </c:pt>
                <c:pt idx="538">
                  <c:v>140.70535630149001</c:v>
                </c:pt>
                <c:pt idx="539">
                  <c:v>144.65615181610701</c:v>
                </c:pt>
                <c:pt idx="540">
                  <c:v>144.42529819705399</c:v>
                </c:pt>
                <c:pt idx="541">
                  <c:v>145.821277669593</c:v>
                </c:pt>
                <c:pt idx="542">
                  <c:v>145.56674018797699</c:v>
                </c:pt>
                <c:pt idx="543">
                  <c:v>142.703061373168</c:v>
                </c:pt>
                <c:pt idx="544">
                  <c:v>141.383141290011</c:v>
                </c:pt>
                <c:pt idx="545">
                  <c:v>140.07090545490999</c:v>
                </c:pt>
                <c:pt idx="546">
                  <c:v>142.254600985</c:v>
                </c:pt>
                <c:pt idx="547">
                  <c:v>141.613440440695</c:v>
                </c:pt>
                <c:pt idx="548">
                  <c:v>143.78578181239601</c:v>
                </c:pt>
                <c:pt idx="549">
                  <c:v>142.75524577265</c:v>
                </c:pt>
                <c:pt idx="550">
                  <c:v>144.015163485496</c:v>
                </c:pt>
                <c:pt idx="551">
                  <c:v>141.20257971070899</c:v>
                </c:pt>
                <c:pt idx="552">
                  <c:v>141.40852605314899</c:v>
                </c:pt>
                <c:pt idx="553">
                  <c:v>141.35072197903699</c:v>
                </c:pt>
                <c:pt idx="554">
                  <c:v>140.069987977327</c:v>
                </c:pt>
                <c:pt idx="555">
                  <c:v>139.44304916510799</c:v>
                </c:pt>
                <c:pt idx="556">
                  <c:v>141.54049715691201</c:v>
                </c:pt>
                <c:pt idx="557">
                  <c:v>142.24416397237599</c:v>
                </c:pt>
                <c:pt idx="558">
                  <c:v>142.21572084002099</c:v>
                </c:pt>
                <c:pt idx="559">
                  <c:v>143.05330852354399</c:v>
                </c:pt>
                <c:pt idx="560">
                  <c:v>139.118569364363</c:v>
                </c:pt>
                <c:pt idx="561">
                  <c:v>137.526105348041</c:v>
                </c:pt>
                <c:pt idx="562">
                  <c:v>139.465452209055</c:v>
                </c:pt>
                <c:pt idx="563">
                  <c:v>138.31412734205901</c:v>
                </c:pt>
                <c:pt idx="564">
                  <c:v>142.672247730919</c:v>
                </c:pt>
                <c:pt idx="565">
                  <c:v>142.025467511984</c:v>
                </c:pt>
                <c:pt idx="566">
                  <c:v>142.45500397101799</c:v>
                </c:pt>
                <c:pt idx="567">
                  <c:v>141.86340944803601</c:v>
                </c:pt>
                <c:pt idx="568">
                  <c:v>141.96980432950599</c:v>
                </c:pt>
                <c:pt idx="569">
                  <c:v>141.53868111538901</c:v>
                </c:pt>
                <c:pt idx="570">
                  <c:v>141.69634291875701</c:v>
                </c:pt>
                <c:pt idx="571">
                  <c:v>141.796754784565</c:v>
                </c:pt>
                <c:pt idx="572">
                  <c:v>141.67864240367399</c:v>
                </c:pt>
                <c:pt idx="573">
                  <c:v>139.804115250965</c:v>
                </c:pt>
                <c:pt idx="574">
                  <c:v>138.64027021609499</c:v>
                </c:pt>
                <c:pt idx="575">
                  <c:v>137.438825523042</c:v>
                </c:pt>
                <c:pt idx="576">
                  <c:v>139.015175447545</c:v>
                </c:pt>
                <c:pt idx="577">
                  <c:v>138.38164207854899</c:v>
                </c:pt>
                <c:pt idx="578">
                  <c:v>138.652293651983</c:v>
                </c:pt>
                <c:pt idx="579">
                  <c:v>138.66462269252</c:v>
                </c:pt>
                <c:pt idx="580">
                  <c:v>140.111754277828</c:v>
                </c:pt>
                <c:pt idx="581">
                  <c:v>140.67270770407501</c:v>
                </c:pt>
                <c:pt idx="582">
                  <c:v>138.53320605712599</c:v>
                </c:pt>
                <c:pt idx="583">
                  <c:v>138.22684751706001</c:v>
                </c:pt>
                <c:pt idx="584">
                  <c:v>137.95174227848199</c:v>
                </c:pt>
                <c:pt idx="585">
                  <c:v>139.41785519748899</c:v>
                </c:pt>
                <c:pt idx="586">
                  <c:v>134.65975041868899</c:v>
                </c:pt>
                <c:pt idx="587">
                  <c:v>134.39502478816999</c:v>
                </c:pt>
                <c:pt idx="588">
                  <c:v>137.26248832244301</c:v>
                </c:pt>
                <c:pt idx="589">
                  <c:v>135.77995537515099</c:v>
                </c:pt>
                <c:pt idx="590">
                  <c:v>136.382904720158</c:v>
                </c:pt>
                <c:pt idx="591">
                  <c:v>136.81995354537199</c:v>
                </c:pt>
                <c:pt idx="592">
                  <c:v>135.74229864422199</c:v>
                </c:pt>
                <c:pt idx="593">
                  <c:v>134.42432832536201</c:v>
                </c:pt>
                <c:pt idx="594">
                  <c:v>131.88532010681701</c:v>
                </c:pt>
                <c:pt idx="595">
                  <c:v>134.93351743408601</c:v>
                </c:pt>
                <c:pt idx="596">
                  <c:v>130.881947044448</c:v>
                </c:pt>
                <c:pt idx="597">
                  <c:v>131.57071621396</c:v>
                </c:pt>
                <c:pt idx="598">
                  <c:v>130.945783243329</c:v>
                </c:pt>
                <c:pt idx="599">
                  <c:v>132.97642791706599</c:v>
                </c:pt>
                <c:pt idx="600">
                  <c:v>129.97740772007899</c:v>
                </c:pt>
                <c:pt idx="601">
                  <c:v>129.76555036654699</c:v>
                </c:pt>
                <c:pt idx="602">
                  <c:v>131.58018663989299</c:v>
                </c:pt>
                <c:pt idx="603">
                  <c:v>130.68855338807501</c:v>
                </c:pt>
                <c:pt idx="604">
                  <c:v>127.835121122188</c:v>
                </c:pt>
                <c:pt idx="605">
                  <c:v>129.424135555524</c:v>
                </c:pt>
                <c:pt idx="606">
                  <c:v>128.73708387750199</c:v>
                </c:pt>
                <c:pt idx="607">
                  <c:v>130.22485723111399</c:v>
                </c:pt>
                <c:pt idx="608">
                  <c:v>130.18339686707901</c:v>
                </c:pt>
                <c:pt idx="609">
                  <c:v>129.07465789177101</c:v>
                </c:pt>
                <c:pt idx="610">
                  <c:v>126.872518905438</c:v>
                </c:pt>
                <c:pt idx="611">
                  <c:v>126.94277213831</c:v>
                </c:pt>
                <c:pt idx="612">
                  <c:v>125.988471351643</c:v>
                </c:pt>
                <c:pt idx="613">
                  <c:v>129.066117884335</c:v>
                </c:pt>
                <c:pt idx="614">
                  <c:v>130.80933192895799</c:v>
                </c:pt>
                <c:pt idx="615">
                  <c:v>129.88413426123299</c:v>
                </c:pt>
                <c:pt idx="616">
                  <c:v>128.78706035805601</c:v>
                </c:pt>
                <c:pt idx="617">
                  <c:v>130.44077006783701</c:v>
                </c:pt>
                <c:pt idx="618">
                  <c:v>131.74462019100801</c:v>
                </c:pt>
                <c:pt idx="619">
                  <c:v>131.47016697537799</c:v>
                </c:pt>
                <c:pt idx="620">
                  <c:v>129.954698076028</c:v>
                </c:pt>
                <c:pt idx="621">
                  <c:v>129.197392833317</c:v>
                </c:pt>
                <c:pt idx="622">
                  <c:v>133.69255948674899</c:v>
                </c:pt>
                <c:pt idx="623">
                  <c:v>151.999754879189</c:v>
                </c:pt>
                <c:pt idx="624">
                  <c:v>147.19024912389901</c:v>
                </c:pt>
                <c:pt idx="625">
                  <c:v>147.791398686479</c:v>
                </c:pt>
                <c:pt idx="626">
                  <c:v>150.772503681947</c:v>
                </c:pt>
                <c:pt idx="627">
                  <c:v>156.49148654964</c:v>
                </c:pt>
                <c:pt idx="628">
                  <c:v>153.83161484472799</c:v>
                </c:pt>
                <c:pt idx="629">
                  <c:v>150.25327275618699</c:v>
                </c:pt>
                <c:pt idx="630">
                  <c:v>154.15010466162801</c:v>
                </c:pt>
                <c:pt idx="631">
                  <c:v>150.645379448006</c:v>
                </c:pt>
                <c:pt idx="632">
                  <c:v>149.90794580747601</c:v>
                </c:pt>
                <c:pt idx="633">
                  <c:v>148.060293613863</c:v>
                </c:pt>
                <c:pt idx="634">
                  <c:v>154.265610941636</c:v>
                </c:pt>
                <c:pt idx="635">
                  <c:v>155.06821701331799</c:v>
                </c:pt>
                <c:pt idx="636">
                  <c:v>154.16546718500999</c:v>
                </c:pt>
                <c:pt idx="637">
                  <c:v>153.92450638071799</c:v>
                </c:pt>
                <c:pt idx="638">
                  <c:v>153.82741601603399</c:v>
                </c:pt>
                <c:pt idx="639">
                  <c:v>152.015284307173</c:v>
                </c:pt>
                <c:pt idx="640">
                  <c:v>154.08347687543801</c:v>
                </c:pt>
                <c:pt idx="641">
                  <c:v>151.607528400966</c:v>
                </c:pt>
                <c:pt idx="642">
                  <c:v>151.957387987575</c:v>
                </c:pt>
                <c:pt idx="643">
                  <c:v>152.784397967518</c:v>
                </c:pt>
                <c:pt idx="644">
                  <c:v>154.61413462779299</c:v>
                </c:pt>
                <c:pt idx="645">
                  <c:v>152.48296427457399</c:v>
                </c:pt>
                <c:pt idx="646">
                  <c:v>153.76224358488301</c:v>
                </c:pt>
                <c:pt idx="647">
                  <c:v>156.54182039849701</c:v>
                </c:pt>
                <c:pt idx="648">
                  <c:v>153.71093120387701</c:v>
                </c:pt>
                <c:pt idx="649">
                  <c:v>154.69285619535</c:v>
                </c:pt>
                <c:pt idx="650">
                  <c:v>158.982033701782</c:v>
                </c:pt>
                <c:pt idx="651">
                  <c:v>155.02620782182501</c:v>
                </c:pt>
                <c:pt idx="652">
                  <c:v>155.79195784012299</c:v>
                </c:pt>
                <c:pt idx="653">
                  <c:v>156.06672130585699</c:v>
                </c:pt>
                <c:pt idx="654">
                  <c:v>154.94860713646699</c:v>
                </c:pt>
                <c:pt idx="655">
                  <c:v>153.70234308278799</c:v>
                </c:pt>
                <c:pt idx="656">
                  <c:v>149.64184114012599</c:v>
                </c:pt>
                <c:pt idx="657">
                  <c:v>143.923168522537</c:v>
                </c:pt>
                <c:pt idx="658">
                  <c:v>146.193366427363</c:v>
                </c:pt>
                <c:pt idx="659">
                  <c:v>147.077795572197</c:v>
                </c:pt>
                <c:pt idx="660">
                  <c:v>145.35640023950501</c:v>
                </c:pt>
                <c:pt idx="661">
                  <c:v>145.90026336451101</c:v>
                </c:pt>
                <c:pt idx="662">
                  <c:v>147.29393072717701</c:v>
                </c:pt>
                <c:pt idx="663">
                  <c:v>150.31525807262301</c:v>
                </c:pt>
                <c:pt idx="664">
                  <c:v>150.16332776665001</c:v>
                </c:pt>
                <c:pt idx="665">
                  <c:v>143.089552703995</c:v>
                </c:pt>
                <c:pt idx="666">
                  <c:v>149.15607442114899</c:v>
                </c:pt>
                <c:pt idx="667">
                  <c:v>148.58545413253901</c:v>
                </c:pt>
                <c:pt idx="668">
                  <c:v>142.73865087612401</c:v>
                </c:pt>
                <c:pt idx="669">
                  <c:v>137.96350822337399</c:v>
                </c:pt>
                <c:pt idx="670">
                  <c:v>134.44024465347701</c:v>
                </c:pt>
                <c:pt idx="671">
                  <c:v>126.804604659722</c:v>
                </c:pt>
                <c:pt idx="672">
                  <c:v>120.074420804282</c:v>
                </c:pt>
                <c:pt idx="673">
                  <c:v>112.96747386676201</c:v>
                </c:pt>
                <c:pt idx="674">
                  <c:v>108.499658995316</c:v>
                </c:pt>
                <c:pt idx="675">
                  <c:v>118.618484420538</c:v>
                </c:pt>
                <c:pt idx="676">
                  <c:v>114.97542183736201</c:v>
                </c:pt>
                <c:pt idx="677">
                  <c:v>108.36937120575899</c:v>
                </c:pt>
                <c:pt idx="678">
                  <c:v>107.011013623228</c:v>
                </c:pt>
                <c:pt idx="679">
                  <c:v>105.169963950032</c:v>
                </c:pt>
                <c:pt idx="680">
                  <c:v>111.041241460187</c:v>
                </c:pt>
                <c:pt idx="681">
                  <c:v>107.80169879087499</c:v>
                </c:pt>
                <c:pt idx="682">
                  <c:v>98.997021801400905</c:v>
                </c:pt>
                <c:pt idx="683">
                  <c:v>95.661345067728902</c:v>
                </c:pt>
                <c:pt idx="684">
                  <c:v>89.902064527303295</c:v>
                </c:pt>
                <c:pt idx="685">
                  <c:v>88.277091940886507</c:v>
                </c:pt>
                <c:pt idx="686">
                  <c:v>99.090959560471603</c:v>
                </c:pt>
                <c:pt idx="687">
                  <c:v>97.7110171979065</c:v>
                </c:pt>
                <c:pt idx="688">
                  <c:v>86.700893989161699</c:v>
                </c:pt>
                <c:pt idx="689">
                  <c:v>93.645074762494104</c:v>
                </c:pt>
                <c:pt idx="690">
                  <c:v>93.961620787826803</c:v>
                </c:pt>
                <c:pt idx="691">
                  <c:v>98.233931306731193</c:v>
                </c:pt>
                <c:pt idx="692">
                  <c:v>94.7121705418879</c:v>
                </c:pt>
                <c:pt idx="693">
                  <c:v>93.762158174854093</c:v>
                </c:pt>
                <c:pt idx="694">
                  <c:v>96.049896990162793</c:v>
                </c:pt>
                <c:pt idx="695">
                  <c:v>92.272703497946395</c:v>
                </c:pt>
                <c:pt idx="696">
                  <c:v>88.525647402295206</c:v>
                </c:pt>
                <c:pt idx="697">
                  <c:v>80.936904283505697</c:v>
                </c:pt>
                <c:pt idx="698">
                  <c:v>86.149489629784</c:v>
                </c:pt>
                <c:pt idx="699">
                  <c:v>82.944563240370996</c:v>
                </c:pt>
                <c:pt idx="700">
                  <c:v>81.388967886529201</c:v>
                </c:pt>
                <c:pt idx="701">
                  <c:v>81.778068968239893</c:v>
                </c:pt>
                <c:pt idx="702">
                  <c:v>77.0030706564485</c:v>
                </c:pt>
                <c:pt idx="703">
                  <c:v>67.8878293300302</c:v>
                </c:pt>
                <c:pt idx="704">
                  <c:v>72.009857020791102</c:v>
                </c:pt>
                <c:pt idx="705">
                  <c:v>72.130002452369396</c:v>
                </c:pt>
                <c:pt idx="706">
                  <c:v>73.361597482900706</c:v>
                </c:pt>
                <c:pt idx="707">
                  <c:v>77.604175091740501</c:v>
                </c:pt>
                <c:pt idx="708">
                  <c:v>77.584728548794203</c:v>
                </c:pt>
                <c:pt idx="709">
                  <c:v>71.901644770524896</c:v>
                </c:pt>
                <c:pt idx="710">
                  <c:v>75.839610530799007</c:v>
                </c:pt>
                <c:pt idx="711">
                  <c:v>77.040171923552705</c:v>
                </c:pt>
                <c:pt idx="712">
                  <c:v>74.678981810653497</c:v>
                </c:pt>
                <c:pt idx="713">
                  <c:v>80.177570635562205</c:v>
                </c:pt>
                <c:pt idx="714">
                  <c:v>78.427973734232694</c:v>
                </c:pt>
                <c:pt idx="715">
                  <c:v>80.421503204497</c:v>
                </c:pt>
                <c:pt idx="716">
                  <c:v>83.898216649546299</c:v>
                </c:pt>
                <c:pt idx="717">
                  <c:v>82.193378054276593</c:v>
                </c:pt>
                <c:pt idx="718">
                  <c:v>84.302429731827004</c:v>
                </c:pt>
                <c:pt idx="719">
                  <c:v>82.701729321808102</c:v>
                </c:pt>
                <c:pt idx="720">
                  <c:v>85.550234749663502</c:v>
                </c:pt>
                <c:pt idx="721">
                  <c:v>83.991605249340097</c:v>
                </c:pt>
                <c:pt idx="722">
                  <c:v>84.527811335391405</c:v>
                </c:pt>
                <c:pt idx="723">
                  <c:v>85.2458830466405</c:v>
                </c:pt>
                <c:pt idx="724">
                  <c:v>84.523417729358698</c:v>
                </c:pt>
                <c:pt idx="725">
                  <c:v>82.136410825902303</c:v>
                </c:pt>
                <c:pt idx="726">
                  <c:v>82.912415688579898</c:v>
                </c:pt>
                <c:pt idx="727">
                  <c:v>83.055023227761694</c:v>
                </c:pt>
                <c:pt idx="728">
                  <c:v>82.5239908525527</c:v>
                </c:pt>
                <c:pt idx="729">
                  <c:v>85.708776535148104</c:v>
                </c:pt>
                <c:pt idx="730">
                  <c:v>87.765611626841306</c:v>
                </c:pt>
                <c:pt idx="731">
                  <c:v>91.902568154473798</c:v>
                </c:pt>
                <c:pt idx="732">
                  <c:v>89.963823543663295</c:v>
                </c:pt>
                <c:pt idx="733">
                  <c:v>90.416059028563197</c:v>
                </c:pt>
                <c:pt idx="734">
                  <c:v>88.215771920129697</c:v>
                </c:pt>
                <c:pt idx="735">
                  <c:v>85.374840244837898</c:v>
                </c:pt>
                <c:pt idx="736">
                  <c:v>84.692617850269301</c:v>
                </c:pt>
                <c:pt idx="737">
                  <c:v>82.127932868486994</c:v>
                </c:pt>
                <c:pt idx="738">
                  <c:v>80.310126071341301</c:v>
                </c:pt>
                <c:pt idx="739">
                  <c:v>78.090421288152996</c:v>
                </c:pt>
                <c:pt idx="740">
                  <c:v>80.692992287305103</c:v>
                </c:pt>
                <c:pt idx="741">
                  <c:v>73.974571722210698</c:v>
                </c:pt>
                <c:pt idx="742">
                  <c:v>72.981031763170094</c:v>
                </c:pt>
                <c:pt idx="743">
                  <c:v>75.7620214590806</c:v>
                </c:pt>
                <c:pt idx="744">
                  <c:v>75.800575094858303</c:v>
                </c:pt>
                <c:pt idx="745">
                  <c:v>71.458430429587693</c:v>
                </c:pt>
                <c:pt idx="746">
                  <c:v>73.304414572635196</c:v>
                </c:pt>
                <c:pt idx="747">
                  <c:v>74.863108445707596</c:v>
                </c:pt>
                <c:pt idx="748">
                  <c:v>78.017922972703204</c:v>
                </c:pt>
                <c:pt idx="749">
                  <c:v>76.043472058897095</c:v>
                </c:pt>
                <c:pt idx="750">
                  <c:v>74.618521862915102</c:v>
                </c:pt>
                <c:pt idx="751">
                  <c:v>71.336471279213697</c:v>
                </c:pt>
                <c:pt idx="752">
                  <c:v>76.054870017300701</c:v>
                </c:pt>
                <c:pt idx="753">
                  <c:v>75.8728643647827</c:v>
                </c:pt>
                <c:pt idx="754">
                  <c:v>78.581283077037</c:v>
                </c:pt>
                <c:pt idx="755">
                  <c:v>82.161000884225999</c:v>
                </c:pt>
                <c:pt idx="756">
                  <c:v>81.852040225097397</c:v>
                </c:pt>
                <c:pt idx="757">
                  <c:v>77.334574386844295</c:v>
                </c:pt>
                <c:pt idx="758">
                  <c:v>78.4263282473121</c:v>
                </c:pt>
                <c:pt idx="759">
                  <c:v>79.642221304346407</c:v>
                </c:pt>
                <c:pt idx="760">
                  <c:v>77.577753064614797</c:v>
                </c:pt>
                <c:pt idx="761">
                  <c:v>72.932769455924202</c:v>
                </c:pt>
                <c:pt idx="762">
                  <c:v>72.348197867137699</c:v>
                </c:pt>
                <c:pt idx="763">
                  <c:v>70.789786039615294</c:v>
                </c:pt>
                <c:pt idx="764">
                  <c:v>68.794123641356293</c:v>
                </c:pt>
                <c:pt idx="765">
                  <c:v>66.154125197716795</c:v>
                </c:pt>
                <c:pt idx="766">
                  <c:v>67.788977010205002</c:v>
                </c:pt>
                <c:pt idx="767">
                  <c:v>65.726302248353306</c:v>
                </c:pt>
                <c:pt idx="768">
                  <c:v>66.243756618966103</c:v>
                </c:pt>
                <c:pt idx="769">
                  <c:v>64.235184166337106</c:v>
                </c:pt>
                <c:pt idx="770">
                  <c:v>59.126462259762</c:v>
                </c:pt>
                <c:pt idx="771">
                  <c:v>58.563665251073402</c:v>
                </c:pt>
                <c:pt idx="772">
                  <c:v>60.374120282094196</c:v>
                </c:pt>
                <c:pt idx="773">
                  <c:v>57.059637114687099</c:v>
                </c:pt>
                <c:pt idx="774">
                  <c:v>57.605373353964303</c:v>
                </c:pt>
                <c:pt idx="775">
                  <c:v>55.784928269561803</c:v>
                </c:pt>
                <c:pt idx="776">
                  <c:v>59.0602943737278</c:v>
                </c:pt>
                <c:pt idx="777">
                  <c:v>58.956803565968897</c:v>
                </c:pt>
                <c:pt idx="778">
                  <c:v>61.136828522089097</c:v>
                </c:pt>
                <c:pt idx="779">
                  <c:v>62.669983336516601</c:v>
                </c:pt>
                <c:pt idx="780">
                  <c:v>64.368927511609201</c:v>
                </c:pt>
                <c:pt idx="781">
                  <c:v>66.051478867516494</c:v>
                </c:pt>
                <c:pt idx="782">
                  <c:v>67.272085403418998</c:v>
                </c:pt>
                <c:pt idx="783">
                  <c:v>67.232968671996204</c:v>
                </c:pt>
                <c:pt idx="784">
                  <c:v>65.404327012091898</c:v>
                </c:pt>
                <c:pt idx="785">
                  <c:v>70.576588140175005</c:v>
                </c:pt>
                <c:pt idx="786">
                  <c:v>70.976916293867902</c:v>
                </c:pt>
                <c:pt idx="787">
                  <c:v>71.691970449550098</c:v>
                </c:pt>
                <c:pt idx="788">
                  <c:v>73.433764975511195</c:v>
                </c:pt>
                <c:pt idx="789">
                  <c:v>72.740951272811998</c:v>
                </c:pt>
                <c:pt idx="790">
                  <c:v>69.106800001742698</c:v>
                </c:pt>
                <c:pt idx="791">
                  <c:v>70.141699783874401</c:v>
                </c:pt>
                <c:pt idx="792">
                  <c:v>70.873554563425401</c:v>
                </c:pt>
                <c:pt idx="793">
                  <c:v>76.8003904014776</c:v>
                </c:pt>
                <c:pt idx="794">
                  <c:v>77.070955370336506</c:v>
                </c:pt>
                <c:pt idx="795">
                  <c:v>76.667587761069299</c:v>
                </c:pt>
                <c:pt idx="796">
                  <c:v>73.656487055448096</c:v>
                </c:pt>
                <c:pt idx="797">
                  <c:v>75.297479829105995</c:v>
                </c:pt>
                <c:pt idx="798">
                  <c:v>79.357078562371001</c:v>
                </c:pt>
                <c:pt idx="799">
                  <c:v>79.069073887608695</c:v>
                </c:pt>
                <c:pt idx="800">
                  <c:v>75.977493972927107</c:v>
                </c:pt>
                <c:pt idx="801">
                  <c:v>75.8277307722323</c:v>
                </c:pt>
                <c:pt idx="802">
                  <c:v>77.867130803478304</c:v>
                </c:pt>
                <c:pt idx="803">
                  <c:v>80.326219590425296</c:v>
                </c:pt>
                <c:pt idx="804">
                  <c:v>76.913991712658898</c:v>
                </c:pt>
                <c:pt idx="805">
                  <c:v>77.922972836017195</c:v>
                </c:pt>
                <c:pt idx="806">
                  <c:v>79.375001395710598</c:v>
                </c:pt>
                <c:pt idx="807">
                  <c:v>80.724467243413898</c:v>
                </c:pt>
                <c:pt idx="808">
                  <c:v>82.743227844946205</c:v>
                </c:pt>
                <c:pt idx="809">
                  <c:v>79.541725156692095</c:v>
                </c:pt>
                <c:pt idx="810">
                  <c:v>78.931794022957703</c:v>
                </c:pt>
                <c:pt idx="811">
                  <c:v>80.283499975964702</c:v>
                </c:pt>
                <c:pt idx="812">
                  <c:v>83.551084609314799</c:v>
                </c:pt>
                <c:pt idx="813">
                  <c:v>86.511463238675702</c:v>
                </c:pt>
                <c:pt idx="814">
                  <c:v>95.340441936375896</c:v>
                </c:pt>
                <c:pt idx="815">
                  <c:v>87.846215267762005</c:v>
                </c:pt>
                <c:pt idx="816">
                  <c:v>87.218361300688002</c:v>
                </c:pt>
                <c:pt idx="817">
                  <c:v>87.196120847705004</c:v>
                </c:pt>
                <c:pt idx="818">
                  <c:v>88.198700532532797</c:v>
                </c:pt>
                <c:pt idx="819">
                  <c:v>86.728752457682702</c:v>
                </c:pt>
                <c:pt idx="820">
                  <c:v>86.075778850287506</c:v>
                </c:pt>
                <c:pt idx="821">
                  <c:v>84.204381075910206</c:v>
                </c:pt>
                <c:pt idx="822">
                  <c:v>85.128398797781102</c:v>
                </c:pt>
                <c:pt idx="823">
                  <c:v>85.642328594473597</c:v>
                </c:pt>
                <c:pt idx="824">
                  <c:v>88.558386254286404</c:v>
                </c:pt>
                <c:pt idx="825">
                  <c:v>88.920152808562605</c:v>
                </c:pt>
                <c:pt idx="826">
                  <c:v>91.061153610564105</c:v>
                </c:pt>
                <c:pt idx="827">
                  <c:v>90.209775226917998</c:v>
                </c:pt>
                <c:pt idx="828">
                  <c:v>93.611440332927003</c:v>
                </c:pt>
                <c:pt idx="829">
                  <c:v>96.766541882747106</c:v>
                </c:pt>
                <c:pt idx="830">
                  <c:v>94.287133538921907</c:v>
                </c:pt>
                <c:pt idx="831">
                  <c:v>93.146791525643394</c:v>
                </c:pt>
                <c:pt idx="832">
                  <c:v>96.167010266169299</c:v>
                </c:pt>
                <c:pt idx="833">
                  <c:v>99.171549928660497</c:v>
                </c:pt>
                <c:pt idx="834">
                  <c:v>99.931084326672007</c:v>
                </c:pt>
                <c:pt idx="835">
                  <c:v>98.245611310684794</c:v>
                </c:pt>
                <c:pt idx="836">
                  <c:v>97.247352563683293</c:v>
                </c:pt>
                <c:pt idx="837">
                  <c:v>97.070708762980303</c:v>
                </c:pt>
                <c:pt idx="838">
                  <c:v>96.684941127852497</c:v>
                </c:pt>
                <c:pt idx="839">
                  <c:v>97.306713197413302</c:v>
                </c:pt>
                <c:pt idx="840">
                  <c:v>96.802863376860103</c:v>
                </c:pt>
                <c:pt idx="841">
                  <c:v>97.549438611393995</c:v>
                </c:pt>
                <c:pt idx="842">
                  <c:v>96.927826478251006</c:v>
                </c:pt>
                <c:pt idx="843">
                  <c:v>93.601200752188205</c:v>
                </c:pt>
                <c:pt idx="844">
                  <c:v>91.833324312852994</c:v>
                </c:pt>
                <c:pt idx="845">
                  <c:v>92.534137490987305</c:v>
                </c:pt>
                <c:pt idx="846">
                  <c:v>92.988546717532103</c:v>
                </c:pt>
                <c:pt idx="847">
                  <c:v>93.121189421522601</c:v>
                </c:pt>
                <c:pt idx="848">
                  <c:v>91.414218893712999</c:v>
                </c:pt>
                <c:pt idx="849">
                  <c:v>91.947821533428396</c:v>
                </c:pt>
                <c:pt idx="850">
                  <c:v>94.633557810732</c:v>
                </c:pt>
                <c:pt idx="851">
                  <c:v>95.954218844139405</c:v>
                </c:pt>
                <c:pt idx="852">
                  <c:v>95.028518803517201</c:v>
                </c:pt>
                <c:pt idx="853">
                  <c:v>96.510442864239394</c:v>
                </c:pt>
                <c:pt idx="854">
                  <c:v>93.755104713375601</c:v>
                </c:pt>
                <c:pt idx="855">
                  <c:v>96.745736212067996</c:v>
                </c:pt>
                <c:pt idx="856">
                  <c:v>92.956500370320796</c:v>
                </c:pt>
                <c:pt idx="857">
                  <c:v>93.197315838200495</c:v>
                </c:pt>
                <c:pt idx="858">
                  <c:v>92.941559256172297</c:v>
                </c:pt>
                <c:pt idx="859">
                  <c:v>93.625942783290697</c:v>
                </c:pt>
                <c:pt idx="860">
                  <c:v>91.419209440856903</c:v>
                </c:pt>
                <c:pt idx="861">
                  <c:v>90.178101179832694</c:v>
                </c:pt>
                <c:pt idx="862">
                  <c:v>93.4484093777411</c:v>
                </c:pt>
                <c:pt idx="863">
                  <c:v>93.939224048427306</c:v>
                </c:pt>
                <c:pt idx="864">
                  <c:v>96.319001294890995</c:v>
                </c:pt>
                <c:pt idx="865">
                  <c:v>99.288637654658302</c:v>
                </c:pt>
                <c:pt idx="866">
                  <c:v>99.859567529736296</c:v>
                </c:pt>
                <c:pt idx="867">
                  <c:v>101.822325166857</c:v>
                </c:pt>
                <c:pt idx="868">
                  <c:v>102.911916567501</c:v>
                </c:pt>
                <c:pt idx="869">
                  <c:v>102.609117442277</c:v>
                </c:pt>
                <c:pt idx="870">
                  <c:v>106.212935212169</c:v>
                </c:pt>
                <c:pt idx="871">
                  <c:v>106.338200600026</c:v>
                </c:pt>
                <c:pt idx="872">
                  <c:v>105.64752778896001</c:v>
                </c:pt>
                <c:pt idx="873">
                  <c:v>107.08297207031301</c:v>
                </c:pt>
                <c:pt idx="874">
                  <c:v>106.731330951282</c:v>
                </c:pt>
                <c:pt idx="875">
                  <c:v>114.07953036137501</c:v>
                </c:pt>
                <c:pt idx="876">
                  <c:v>114.379701153892</c:v>
                </c:pt>
                <c:pt idx="877">
                  <c:v>114.512053516875</c:v>
                </c:pt>
                <c:pt idx="878">
                  <c:v>115.13155959930501</c:v>
                </c:pt>
                <c:pt idx="879">
                  <c:v>113.34710253163</c:v>
                </c:pt>
                <c:pt idx="880">
                  <c:v>112.762264492753</c:v>
                </c:pt>
                <c:pt idx="881">
                  <c:v>114.91882624547701</c:v>
                </c:pt>
                <c:pt idx="882">
                  <c:v>114.26202378678499</c:v>
                </c:pt>
                <c:pt idx="883">
                  <c:v>113.74888438127</c:v>
                </c:pt>
                <c:pt idx="884">
                  <c:v>115.857135713094</c:v>
                </c:pt>
                <c:pt idx="885">
                  <c:v>116.028880880321</c:v>
                </c:pt>
                <c:pt idx="886">
                  <c:v>113.682207154154</c:v>
                </c:pt>
                <c:pt idx="887">
                  <c:v>110.56185129336799</c:v>
                </c:pt>
                <c:pt idx="888">
                  <c:v>110.985191045759</c:v>
                </c:pt>
                <c:pt idx="889">
                  <c:v>112.265958229299</c:v>
                </c:pt>
                <c:pt idx="890">
                  <c:v>113.49209484889199</c:v>
                </c:pt>
                <c:pt idx="891">
                  <c:v>114.69590706547299</c:v>
                </c:pt>
                <c:pt idx="892">
                  <c:v>113.309570896198</c:v>
                </c:pt>
                <c:pt idx="893">
                  <c:v>115.01288014095</c:v>
                </c:pt>
                <c:pt idx="894">
                  <c:v>113.712150437017</c:v>
                </c:pt>
                <c:pt idx="895">
                  <c:v>114.75393279420599</c:v>
                </c:pt>
                <c:pt idx="896">
                  <c:v>114.475289045339</c:v>
                </c:pt>
                <c:pt idx="897">
                  <c:v>112.56636394916799</c:v>
                </c:pt>
                <c:pt idx="898">
                  <c:v>109.340439102647</c:v>
                </c:pt>
                <c:pt idx="899">
                  <c:v>107.82491047600401</c:v>
                </c:pt>
                <c:pt idx="900">
                  <c:v>105.93960918328401</c:v>
                </c:pt>
                <c:pt idx="901">
                  <c:v>108.954661844789</c:v>
                </c:pt>
                <c:pt idx="902">
                  <c:v>110.346254347661</c:v>
                </c:pt>
                <c:pt idx="903">
                  <c:v>110.79717516848</c:v>
                </c:pt>
                <c:pt idx="904">
                  <c:v>111.991803981952</c:v>
                </c:pt>
                <c:pt idx="905">
                  <c:v>111.930884134058</c:v>
                </c:pt>
                <c:pt idx="906">
                  <c:v>111.689004856728</c:v>
                </c:pt>
                <c:pt idx="907">
                  <c:v>112.199782047808</c:v>
                </c:pt>
                <c:pt idx="908">
                  <c:v>114.51970292401001</c:v>
                </c:pt>
                <c:pt idx="909">
                  <c:v>112.43953403805401</c:v>
                </c:pt>
                <c:pt idx="910">
                  <c:v>114.04196819866</c:v>
                </c:pt>
                <c:pt idx="911">
                  <c:v>113.561622726972</c:v>
                </c:pt>
                <c:pt idx="912">
                  <c:v>115.35267999233599</c:v>
                </c:pt>
                <c:pt idx="913">
                  <c:v>116.662073803748</c:v>
                </c:pt>
                <c:pt idx="914">
                  <c:v>115.68626621434601</c:v>
                </c:pt>
                <c:pt idx="915">
                  <c:v>115.105163122188</c:v>
                </c:pt>
                <c:pt idx="916">
                  <c:v>116.79305442990299</c:v>
                </c:pt>
                <c:pt idx="917">
                  <c:v>117.835008668968</c:v>
                </c:pt>
                <c:pt idx="918">
                  <c:v>119.10738881330499</c:v>
                </c:pt>
                <c:pt idx="919">
                  <c:v>114.64825530388801</c:v>
                </c:pt>
                <c:pt idx="920">
                  <c:v>114.91920418651399</c:v>
                </c:pt>
                <c:pt idx="921">
                  <c:v>115.66480321162599</c:v>
                </c:pt>
                <c:pt idx="922">
                  <c:v>117.290924884796</c:v>
                </c:pt>
                <c:pt idx="923">
                  <c:v>119.455223976502</c:v>
                </c:pt>
                <c:pt idx="924">
                  <c:v>121.174439263002</c:v>
                </c:pt>
                <c:pt idx="925">
                  <c:v>121.097558291523</c:v>
                </c:pt>
                <c:pt idx="926">
                  <c:v>121.359958871255</c:v>
                </c:pt>
                <c:pt idx="927">
                  <c:v>120.5839145222</c:v>
                </c:pt>
                <c:pt idx="928">
                  <c:v>120.606695839002</c:v>
                </c:pt>
                <c:pt idx="929">
                  <c:v>120.92298437333901</c:v>
                </c:pt>
                <c:pt idx="930">
                  <c:v>122.108633520136</c:v>
                </c:pt>
                <c:pt idx="931">
                  <c:v>122.81743555552001</c:v>
                </c:pt>
                <c:pt idx="932">
                  <c:v>123.647362550086</c:v>
                </c:pt>
                <c:pt idx="933">
                  <c:v>125.623066409771</c:v>
                </c:pt>
                <c:pt idx="934">
                  <c:v>128.01778543402</c:v>
                </c:pt>
                <c:pt idx="935">
                  <c:v>125.519461124701</c:v>
                </c:pt>
                <c:pt idx="936">
                  <c:v>124.10777470139</c:v>
                </c:pt>
                <c:pt idx="937">
                  <c:v>122.43302572085101</c:v>
                </c:pt>
                <c:pt idx="938">
                  <c:v>118.717956245119</c:v>
                </c:pt>
                <c:pt idx="939">
                  <c:v>118.413063346458</c:v>
                </c:pt>
                <c:pt idx="940">
                  <c:v>117.99799681959399</c:v>
                </c:pt>
                <c:pt idx="941">
                  <c:v>120.07906327403499</c:v>
                </c:pt>
                <c:pt idx="942">
                  <c:v>119.44495619120801</c:v>
                </c:pt>
                <c:pt idx="943">
                  <c:v>120.824662299148</c:v>
                </c:pt>
                <c:pt idx="944">
                  <c:v>123.96410700275899</c:v>
                </c:pt>
                <c:pt idx="945">
                  <c:v>124.04580995768799</c:v>
                </c:pt>
                <c:pt idx="946">
                  <c:v>126.276033048982</c:v>
                </c:pt>
                <c:pt idx="947">
                  <c:v>126.06006247587599</c:v>
                </c:pt>
                <c:pt idx="948">
                  <c:v>127.303526646789</c:v>
                </c:pt>
                <c:pt idx="949">
                  <c:v>127.466926915736</c:v>
                </c:pt>
                <c:pt idx="950">
                  <c:v>129.29083784222101</c:v>
                </c:pt>
                <c:pt idx="951">
                  <c:v>133.67265669364801</c:v>
                </c:pt>
                <c:pt idx="952">
                  <c:v>133.81130696785399</c:v>
                </c:pt>
                <c:pt idx="953">
                  <c:v>130.961648803245</c:v>
                </c:pt>
                <c:pt idx="954">
                  <c:v>127.946182364328</c:v>
                </c:pt>
                <c:pt idx="955">
                  <c:v>127.324121944669</c:v>
                </c:pt>
                <c:pt idx="956">
                  <c:v>130.55402396526401</c:v>
                </c:pt>
                <c:pt idx="957">
                  <c:v>130.994941791787</c:v>
                </c:pt>
                <c:pt idx="958">
                  <c:v>131.47178326228899</c:v>
                </c:pt>
                <c:pt idx="959">
                  <c:v>128.45434217270301</c:v>
                </c:pt>
                <c:pt idx="960">
                  <c:v>127.14976503565001</c:v>
                </c:pt>
                <c:pt idx="961">
                  <c:v>130.67537157452199</c:v>
                </c:pt>
                <c:pt idx="962">
                  <c:v>132.47891516229399</c:v>
                </c:pt>
                <c:pt idx="963">
                  <c:v>132.433135851343</c:v>
                </c:pt>
                <c:pt idx="964">
                  <c:v>131.61481619252399</c:v>
                </c:pt>
                <c:pt idx="965">
                  <c:v>128.35994716802301</c:v>
                </c:pt>
                <c:pt idx="966">
                  <c:v>125.073092187241</c:v>
                </c:pt>
                <c:pt idx="967">
                  <c:v>123.76457172158</c:v>
                </c:pt>
                <c:pt idx="968">
                  <c:v>125.44895902810801</c:v>
                </c:pt>
                <c:pt idx="969">
                  <c:v>127.42663720664299</c:v>
                </c:pt>
                <c:pt idx="970">
                  <c:v>128.12952690366299</c:v>
                </c:pt>
                <c:pt idx="971">
                  <c:v>127.538128817111</c:v>
                </c:pt>
                <c:pt idx="972">
                  <c:v>126.12359472919999</c:v>
                </c:pt>
                <c:pt idx="973">
                  <c:v>120.589213992176</c:v>
                </c:pt>
                <c:pt idx="974">
                  <c:v>120.744288276487</c:v>
                </c:pt>
                <c:pt idx="975">
                  <c:v>122.01658380715899</c:v>
                </c:pt>
                <c:pt idx="976">
                  <c:v>122.685884865535</c:v>
                </c:pt>
                <c:pt idx="977">
                  <c:v>123.530025296731</c:v>
                </c:pt>
                <c:pt idx="978">
                  <c:v>123.88255037969699</c:v>
                </c:pt>
                <c:pt idx="979">
                  <c:v>125.24446306343199</c:v>
                </c:pt>
                <c:pt idx="980">
                  <c:v>125.258938636514</c:v>
                </c:pt>
                <c:pt idx="981">
                  <c:v>124.08523196194101</c:v>
                </c:pt>
                <c:pt idx="982">
                  <c:v>122.69588155528299</c:v>
                </c:pt>
                <c:pt idx="983">
                  <c:v>125.096867631653</c:v>
                </c:pt>
                <c:pt idx="984">
                  <c:v>124.90201762478701</c:v>
                </c:pt>
                <c:pt idx="985">
                  <c:v>125.074928801499</c:v>
                </c:pt>
                <c:pt idx="986">
                  <c:v>124.503927917306</c:v>
                </c:pt>
                <c:pt idx="987">
                  <c:v>124.495935078237</c:v>
                </c:pt>
                <c:pt idx="988">
                  <c:v>124.052659350916</c:v>
                </c:pt>
                <c:pt idx="989">
                  <c:v>126.162392251424</c:v>
                </c:pt>
                <c:pt idx="990">
                  <c:v>126.75246571934601</c:v>
                </c:pt>
                <c:pt idx="991">
                  <c:v>127.349650053311</c:v>
                </c:pt>
                <c:pt idx="992">
                  <c:v>127.61209775124</c:v>
                </c:pt>
                <c:pt idx="993">
                  <c:v>128.818054841275</c:v>
                </c:pt>
                <c:pt idx="994">
                  <c:v>126.71881635795501</c:v>
                </c:pt>
                <c:pt idx="995">
                  <c:v>127.747840301734</c:v>
                </c:pt>
                <c:pt idx="996">
                  <c:v>126.550530396445</c:v>
                </c:pt>
                <c:pt idx="997">
                  <c:v>125.700593431469</c:v>
                </c:pt>
                <c:pt idx="998">
                  <c:v>125.194899364837</c:v>
                </c:pt>
                <c:pt idx="999">
                  <c:v>124.9767988501</c:v>
                </c:pt>
                <c:pt idx="1000">
                  <c:v>125.507205747825</c:v>
                </c:pt>
                <c:pt idx="1001">
                  <c:v>123.670308448763</c:v>
                </c:pt>
                <c:pt idx="1002">
                  <c:v>127.161790794266</c:v>
                </c:pt>
                <c:pt idx="1003">
                  <c:v>130.39866232630999</c:v>
                </c:pt>
                <c:pt idx="1004">
                  <c:v>131.926153002457</c:v>
                </c:pt>
                <c:pt idx="1005">
                  <c:v>126.82309025688799</c:v>
                </c:pt>
                <c:pt idx="1006">
                  <c:v>124.42306213993299</c:v>
                </c:pt>
                <c:pt idx="1007">
                  <c:v>124.29196969101299</c:v>
                </c:pt>
                <c:pt idx="1008">
                  <c:v>125.548313389013</c:v>
                </c:pt>
                <c:pt idx="1009">
                  <c:v>125.153572723575</c:v>
                </c:pt>
                <c:pt idx="1010">
                  <c:v>125.135908376686</c:v>
                </c:pt>
                <c:pt idx="1011">
                  <c:v>124.151704125351</c:v>
                </c:pt>
                <c:pt idx="1012">
                  <c:v>126.85109439364</c:v>
                </c:pt>
                <c:pt idx="1013">
                  <c:v>128.73727865484099</c:v>
                </c:pt>
                <c:pt idx="1014">
                  <c:v>129.89129689093099</c:v>
                </c:pt>
                <c:pt idx="1015">
                  <c:v>128.642745945569</c:v>
                </c:pt>
                <c:pt idx="1016">
                  <c:v>128.780709687724</c:v>
                </c:pt>
                <c:pt idx="1017">
                  <c:v>127.971505741081</c:v>
                </c:pt>
                <c:pt idx="1018">
                  <c:v>129.810731740932</c:v>
                </c:pt>
                <c:pt idx="1019">
                  <c:v>129.57301313319201</c:v>
                </c:pt>
                <c:pt idx="1020">
                  <c:v>130.00100232352099</c:v>
                </c:pt>
                <c:pt idx="1021">
                  <c:v>133.01511228925099</c:v>
                </c:pt>
                <c:pt idx="1022">
                  <c:v>132.588637849435</c:v>
                </c:pt>
                <c:pt idx="1023">
                  <c:v>132.51544238374899</c:v>
                </c:pt>
                <c:pt idx="1024">
                  <c:v>131.72085636023701</c:v>
                </c:pt>
                <c:pt idx="1025">
                  <c:v>133.434435713011</c:v>
                </c:pt>
                <c:pt idx="1026">
                  <c:v>134.285146810067</c:v>
                </c:pt>
                <c:pt idx="1027">
                  <c:v>133.564921266271</c:v>
                </c:pt>
                <c:pt idx="1028">
                  <c:v>134.0843838012</c:v>
                </c:pt>
                <c:pt idx="1029">
                  <c:v>135.56952981755799</c:v>
                </c:pt>
                <c:pt idx="1030">
                  <c:v>136.97408679300099</c:v>
                </c:pt>
                <c:pt idx="1031">
                  <c:v>136.75153559948501</c:v>
                </c:pt>
                <c:pt idx="1032">
                  <c:v>138.10847963608299</c:v>
                </c:pt>
                <c:pt idx="1033">
                  <c:v>139.72571455169901</c:v>
                </c:pt>
                <c:pt idx="1034">
                  <c:v>138.880597247445</c:v>
                </c:pt>
                <c:pt idx="1035">
                  <c:v>136.87730369205801</c:v>
                </c:pt>
                <c:pt idx="1036">
                  <c:v>139.67591791666101</c:v>
                </c:pt>
                <c:pt idx="1037">
                  <c:v>140.68899600049701</c:v>
                </c:pt>
                <c:pt idx="1038">
                  <c:v>137.24972194539399</c:v>
                </c:pt>
                <c:pt idx="1039">
                  <c:v>136.77202106550999</c:v>
                </c:pt>
                <c:pt idx="1040">
                  <c:v>140.65712286243601</c:v>
                </c:pt>
                <c:pt idx="1041">
                  <c:v>143.50414373524299</c:v>
                </c:pt>
                <c:pt idx="1042">
                  <c:v>144.32208279847899</c:v>
                </c:pt>
                <c:pt idx="1043">
                  <c:v>143.09517403771599</c:v>
                </c:pt>
                <c:pt idx="1044">
                  <c:v>144.355555632537</c:v>
                </c:pt>
                <c:pt idx="1045">
                  <c:v>143.08639777565401</c:v>
                </c:pt>
                <c:pt idx="1046">
                  <c:v>141.52183602786801</c:v>
                </c:pt>
                <c:pt idx="1047">
                  <c:v>141.78505984878799</c:v>
                </c:pt>
                <c:pt idx="1048">
                  <c:v>142.35083061302799</c:v>
                </c:pt>
                <c:pt idx="1049">
                  <c:v>144.81635037033399</c:v>
                </c:pt>
                <c:pt idx="1050">
                  <c:v>146.355382682206</c:v>
                </c:pt>
                <c:pt idx="1051">
                  <c:v>138.650678028709</c:v>
                </c:pt>
                <c:pt idx="1052">
                  <c:v>142.45633290328601</c:v>
                </c:pt>
                <c:pt idx="1053">
                  <c:v>144.02591273913501</c:v>
                </c:pt>
                <c:pt idx="1054">
                  <c:v>145.37387113632801</c:v>
                </c:pt>
                <c:pt idx="1055">
                  <c:v>144.655856829643</c:v>
                </c:pt>
                <c:pt idx="1056">
                  <c:v>145.60168264526001</c:v>
                </c:pt>
                <c:pt idx="1057">
                  <c:v>144.457146116925</c:v>
                </c:pt>
                <c:pt idx="1058">
                  <c:v>143.85079198440201</c:v>
                </c:pt>
                <c:pt idx="1059">
                  <c:v>145.33279468606</c:v>
                </c:pt>
                <c:pt idx="1060">
                  <c:v>146.63850398713299</c:v>
                </c:pt>
                <c:pt idx="1061">
                  <c:v>141.50826100963701</c:v>
                </c:pt>
                <c:pt idx="1062">
                  <c:v>141.018858225792</c:v>
                </c:pt>
                <c:pt idx="1063">
                  <c:v>140.80388808484301</c:v>
                </c:pt>
                <c:pt idx="1064">
                  <c:v>139.64327794652201</c:v>
                </c:pt>
                <c:pt idx="1065">
                  <c:v>138.615912430577</c:v>
                </c:pt>
                <c:pt idx="1066">
                  <c:v>135.285186425853</c:v>
                </c:pt>
                <c:pt idx="1067">
                  <c:v>131.40476293505699</c:v>
                </c:pt>
                <c:pt idx="1068">
                  <c:v>126.96947057007399</c:v>
                </c:pt>
                <c:pt idx="1069">
                  <c:v>123.669105275628</c:v>
                </c:pt>
                <c:pt idx="1070">
                  <c:v>129.48650843572801</c:v>
                </c:pt>
                <c:pt idx="1071">
                  <c:v>127.74211510888701</c:v>
                </c:pt>
                <c:pt idx="1072">
                  <c:v>127.60434548043401</c:v>
                </c:pt>
                <c:pt idx="1073">
                  <c:v>126.710684487021</c:v>
                </c:pt>
                <c:pt idx="1074">
                  <c:v>122.602788937407</c:v>
                </c:pt>
                <c:pt idx="1075">
                  <c:v>124.983317420489</c:v>
                </c:pt>
                <c:pt idx="1076">
                  <c:v>122.57889237931801</c:v>
                </c:pt>
                <c:pt idx="1077">
                  <c:v>121.040999531469</c:v>
                </c:pt>
                <c:pt idx="1078">
                  <c:v>117.060004570266</c:v>
                </c:pt>
                <c:pt idx="1079">
                  <c:v>118.620654512182</c:v>
                </c:pt>
                <c:pt idx="1080">
                  <c:v>116.422763131832</c:v>
                </c:pt>
                <c:pt idx="1081">
                  <c:v>116.11337907255999</c:v>
                </c:pt>
                <c:pt idx="1082">
                  <c:v>115.439059926121</c:v>
                </c:pt>
                <c:pt idx="1083">
                  <c:v>119.565154381895</c:v>
                </c:pt>
                <c:pt idx="1084">
                  <c:v>117.669963908555</c:v>
                </c:pt>
                <c:pt idx="1085">
                  <c:v>115.66250006084699</c:v>
                </c:pt>
                <c:pt idx="1086">
                  <c:v>116.968702443905</c:v>
                </c:pt>
                <c:pt idx="1087">
                  <c:v>118.064492542103</c:v>
                </c:pt>
                <c:pt idx="1088">
                  <c:v>113.33311705416899</c:v>
                </c:pt>
                <c:pt idx="1089">
                  <c:v>113.238056753809</c:v>
                </c:pt>
                <c:pt idx="1090">
                  <c:v>117.702417396813</c:v>
                </c:pt>
                <c:pt idx="1091">
                  <c:v>119.095550532025</c:v>
                </c:pt>
                <c:pt idx="1092">
                  <c:v>122.27110768422401</c:v>
                </c:pt>
                <c:pt idx="1093">
                  <c:v>121.776347030384</c:v>
                </c:pt>
                <c:pt idx="1094">
                  <c:v>122.22642636000801</c:v>
                </c:pt>
                <c:pt idx="1095">
                  <c:v>125.34172165999</c:v>
                </c:pt>
                <c:pt idx="1096">
                  <c:v>124.261205157872</c:v>
                </c:pt>
                <c:pt idx="1097">
                  <c:v>125.33131285192199</c:v>
                </c:pt>
                <c:pt idx="1098">
                  <c:v>125.160224021281</c:v>
                </c:pt>
                <c:pt idx="1099">
                  <c:v>124.17467092858</c:v>
                </c:pt>
                <c:pt idx="1100">
                  <c:v>123.402052603412</c:v>
                </c:pt>
                <c:pt idx="1101">
                  <c:v>122.116076536291</c:v>
                </c:pt>
                <c:pt idx="1102">
                  <c:v>118.973919218126</c:v>
                </c:pt>
                <c:pt idx="1103">
                  <c:v>118.86877695071701</c:v>
                </c:pt>
                <c:pt idx="1104">
                  <c:v>119.63607158317301</c:v>
                </c:pt>
                <c:pt idx="1105">
                  <c:v>117.067345386387</c:v>
                </c:pt>
                <c:pt idx="1106">
                  <c:v>115.76011934389101</c:v>
                </c:pt>
                <c:pt idx="1107">
                  <c:v>117.68529225465301</c:v>
                </c:pt>
                <c:pt idx="1108">
                  <c:v>116.92597221125899</c:v>
                </c:pt>
                <c:pt idx="1109">
                  <c:v>118.755210480456</c:v>
                </c:pt>
                <c:pt idx="1110">
                  <c:v>123.00191458160199</c:v>
                </c:pt>
                <c:pt idx="1111">
                  <c:v>124.515541557601</c:v>
                </c:pt>
                <c:pt idx="1112">
                  <c:v>125.596269096155</c:v>
                </c:pt>
                <c:pt idx="1113">
                  <c:v>125.97830311183699</c:v>
                </c:pt>
                <c:pt idx="1114">
                  <c:v>129.311673044728</c:v>
                </c:pt>
                <c:pt idx="1115">
                  <c:v>130.65525608589499</c:v>
                </c:pt>
                <c:pt idx="1116">
                  <c:v>130.53673490486599</c:v>
                </c:pt>
                <c:pt idx="1117">
                  <c:v>127.735898493147</c:v>
                </c:pt>
                <c:pt idx="1118">
                  <c:v>127.008453246906</c:v>
                </c:pt>
                <c:pt idx="1119">
                  <c:v>126.295907969346</c:v>
                </c:pt>
                <c:pt idx="1120">
                  <c:v>124.58443035364699</c:v>
                </c:pt>
                <c:pt idx="1121">
                  <c:v>127.941804353755</c:v>
                </c:pt>
                <c:pt idx="1122">
                  <c:v>129.184889256357</c:v>
                </c:pt>
                <c:pt idx="1123">
                  <c:v>130.68133468108601</c:v>
                </c:pt>
                <c:pt idx="1124">
                  <c:v>131.255053820744</c:v>
                </c:pt>
                <c:pt idx="1125">
                  <c:v>128.91757411587099</c:v>
                </c:pt>
                <c:pt idx="1126">
                  <c:v>131.25371725665599</c:v>
                </c:pt>
                <c:pt idx="1127">
                  <c:v>133.51270932586999</c:v>
                </c:pt>
                <c:pt idx="1128">
                  <c:v>136.361369049232</c:v>
                </c:pt>
                <c:pt idx="1129">
                  <c:v>134.77316060253301</c:v>
                </c:pt>
                <c:pt idx="1130">
                  <c:v>135.24003192875</c:v>
                </c:pt>
                <c:pt idx="1131">
                  <c:v>134.13482781373</c:v>
                </c:pt>
                <c:pt idx="1132">
                  <c:v>134.38771549478699</c:v>
                </c:pt>
                <c:pt idx="1133">
                  <c:v>134.72145368957499</c:v>
                </c:pt>
                <c:pt idx="1134">
                  <c:v>133.86580712721201</c:v>
                </c:pt>
                <c:pt idx="1135">
                  <c:v>128.52992838919801</c:v>
                </c:pt>
                <c:pt idx="1136">
                  <c:v>126.898252741422</c:v>
                </c:pt>
                <c:pt idx="1137">
                  <c:v>125.34695476630699</c:v>
                </c:pt>
                <c:pt idx="1138">
                  <c:v>125.267337289357</c:v>
                </c:pt>
                <c:pt idx="1139">
                  <c:v>127.401746520945</c:v>
                </c:pt>
                <c:pt idx="1140">
                  <c:v>127.277059824193</c:v>
                </c:pt>
                <c:pt idx="1141">
                  <c:v>125.626127765353</c:v>
                </c:pt>
                <c:pt idx="1142">
                  <c:v>123.915699027282</c:v>
                </c:pt>
                <c:pt idx="1143">
                  <c:v>125.45170548812899</c:v>
                </c:pt>
                <c:pt idx="1144">
                  <c:v>124.52945171231001</c:v>
                </c:pt>
                <c:pt idx="1145">
                  <c:v>124.54511220852</c:v>
                </c:pt>
                <c:pt idx="1146">
                  <c:v>123.236837620214</c:v>
                </c:pt>
                <c:pt idx="1147">
                  <c:v>125.571275214967</c:v>
                </c:pt>
                <c:pt idx="1148">
                  <c:v>122.486805834511</c:v>
                </c:pt>
                <c:pt idx="1149">
                  <c:v>123.176292063356</c:v>
                </c:pt>
                <c:pt idx="1150">
                  <c:v>125.29913112284601</c:v>
                </c:pt>
                <c:pt idx="1151">
                  <c:v>127.192983041188</c:v>
                </c:pt>
                <c:pt idx="1152">
                  <c:v>129.20811023239901</c:v>
                </c:pt>
                <c:pt idx="1153">
                  <c:v>126.703525507325</c:v>
                </c:pt>
                <c:pt idx="1154">
                  <c:v>128.568913720577</c:v>
                </c:pt>
                <c:pt idx="1155">
                  <c:v>129.57941589899499</c:v>
                </c:pt>
                <c:pt idx="1156">
                  <c:v>128.92172317182099</c:v>
                </c:pt>
                <c:pt idx="1157">
                  <c:v>128.93785650909999</c:v>
                </c:pt>
                <c:pt idx="1158">
                  <c:v>129.53311331059501</c:v>
                </c:pt>
                <c:pt idx="1159">
                  <c:v>131.66571346884399</c:v>
                </c:pt>
                <c:pt idx="1160">
                  <c:v>131.24325436220499</c:v>
                </c:pt>
                <c:pt idx="1161">
                  <c:v>130.749624876929</c:v>
                </c:pt>
                <c:pt idx="1162">
                  <c:v>133.837774785904</c:v>
                </c:pt>
                <c:pt idx="1163">
                  <c:v>133.172012901453</c:v>
                </c:pt>
                <c:pt idx="1164">
                  <c:v>133.565470093729</c:v>
                </c:pt>
                <c:pt idx="1165">
                  <c:v>133.66291649944199</c:v>
                </c:pt>
                <c:pt idx="1166">
                  <c:v>135.77396605494201</c:v>
                </c:pt>
                <c:pt idx="1167">
                  <c:v>133.76178972381999</c:v>
                </c:pt>
                <c:pt idx="1168">
                  <c:v>138.71118177646201</c:v>
                </c:pt>
                <c:pt idx="1169">
                  <c:v>138.02292261166801</c:v>
                </c:pt>
                <c:pt idx="1170">
                  <c:v>136.90523350151199</c:v>
                </c:pt>
                <c:pt idx="1171">
                  <c:v>136.977881135194</c:v>
                </c:pt>
                <c:pt idx="1172">
                  <c:v>135.059319703943</c:v>
                </c:pt>
                <c:pt idx="1173">
                  <c:v>137.36323665200101</c:v>
                </c:pt>
                <c:pt idx="1174">
                  <c:v>135.223993823321</c:v>
                </c:pt>
                <c:pt idx="1175">
                  <c:v>135.83878808597501</c:v>
                </c:pt>
                <c:pt idx="1176">
                  <c:v>141.00842453135101</c:v>
                </c:pt>
                <c:pt idx="1177">
                  <c:v>141.458268601805</c:v>
                </c:pt>
                <c:pt idx="1178">
                  <c:v>146.510089975483</c:v>
                </c:pt>
                <c:pt idx="1179">
                  <c:v>148.817782020273</c:v>
                </c:pt>
                <c:pt idx="1180">
                  <c:v>147.08896955325201</c:v>
                </c:pt>
                <c:pt idx="1181">
                  <c:v>147.576535722839</c:v>
                </c:pt>
                <c:pt idx="1182">
                  <c:v>146.12024661624801</c:v>
                </c:pt>
                <c:pt idx="1183">
                  <c:v>144.841220815116</c:v>
                </c:pt>
                <c:pt idx="1184">
                  <c:v>143.90206089721099</c:v>
                </c:pt>
                <c:pt idx="1185">
                  <c:v>143.91717057505301</c:v>
                </c:pt>
                <c:pt idx="1186">
                  <c:v>145.651403293909</c:v>
                </c:pt>
                <c:pt idx="1187">
                  <c:v>141.13362720555</c:v>
                </c:pt>
                <c:pt idx="1188">
                  <c:v>140.09581273152301</c:v>
                </c:pt>
                <c:pt idx="1189">
                  <c:v>140.14995618621401</c:v>
                </c:pt>
                <c:pt idx="1190">
                  <c:v>134.70654177543699</c:v>
                </c:pt>
                <c:pt idx="1191">
                  <c:v>138.173049817031</c:v>
                </c:pt>
                <c:pt idx="1192">
                  <c:v>133.30917065697199</c:v>
                </c:pt>
                <c:pt idx="1193">
                  <c:v>133.26340495057099</c:v>
                </c:pt>
                <c:pt idx="1194">
                  <c:v>133.28327854366199</c:v>
                </c:pt>
                <c:pt idx="1195">
                  <c:v>134.887382745742</c:v>
                </c:pt>
                <c:pt idx="1196">
                  <c:v>137.03582059116999</c:v>
                </c:pt>
                <c:pt idx="1197">
                  <c:v>135.25149558717601</c:v>
                </c:pt>
                <c:pt idx="1198">
                  <c:v>133.58536492319101</c:v>
                </c:pt>
                <c:pt idx="1199">
                  <c:v>133.19075731688901</c:v>
                </c:pt>
                <c:pt idx="1200">
                  <c:v>135.90417321265301</c:v>
                </c:pt>
                <c:pt idx="1201">
                  <c:v>135.68984381282999</c:v>
                </c:pt>
                <c:pt idx="1202">
                  <c:v>136.36173902663</c:v>
                </c:pt>
                <c:pt idx="1203">
                  <c:v>134.22698370856099</c:v>
                </c:pt>
                <c:pt idx="1204">
                  <c:v>134.98778664791101</c:v>
                </c:pt>
                <c:pt idx="1205">
                  <c:v>137.72808413913799</c:v>
                </c:pt>
                <c:pt idx="1206">
                  <c:v>137.88717707480899</c:v>
                </c:pt>
                <c:pt idx="1207">
                  <c:v>138.437919788508</c:v>
                </c:pt>
                <c:pt idx="1208">
                  <c:v>137.286398485082</c:v>
                </c:pt>
                <c:pt idx="1209">
                  <c:v>137.36605445295399</c:v>
                </c:pt>
                <c:pt idx="1210">
                  <c:v>136.88505894922801</c:v>
                </c:pt>
                <c:pt idx="1211">
                  <c:v>136.082540809394</c:v>
                </c:pt>
                <c:pt idx="1212">
                  <c:v>135.67780610875499</c:v>
                </c:pt>
                <c:pt idx="1213">
                  <c:v>139.57613849652199</c:v>
                </c:pt>
                <c:pt idx="1214">
                  <c:v>139.76320603711699</c:v>
                </c:pt>
                <c:pt idx="1215">
                  <c:v>139.62623111347901</c:v>
                </c:pt>
                <c:pt idx="1216">
                  <c:v>139.90329972090299</c:v>
                </c:pt>
                <c:pt idx="1217">
                  <c:v>139.93105632120799</c:v>
                </c:pt>
                <c:pt idx="1218">
                  <c:v>139.26616910978001</c:v>
                </c:pt>
                <c:pt idx="1219">
                  <c:v>140.12846929257699</c:v>
                </c:pt>
                <c:pt idx="1220">
                  <c:v>139.91233314214199</c:v>
                </c:pt>
                <c:pt idx="1221">
                  <c:v>138.968789240935</c:v>
                </c:pt>
                <c:pt idx="1222">
                  <c:v>140.51721964235099</c:v>
                </c:pt>
                <c:pt idx="1223">
                  <c:v>139.90625721735799</c:v>
                </c:pt>
                <c:pt idx="1224">
                  <c:v>138.91607260490801</c:v>
                </c:pt>
                <c:pt idx="1225">
                  <c:v>139.722204245966</c:v>
                </c:pt>
                <c:pt idx="1226">
                  <c:v>140.14790389006501</c:v>
                </c:pt>
                <c:pt idx="1227">
                  <c:v>140.77772985326101</c:v>
                </c:pt>
                <c:pt idx="1228">
                  <c:v>140.85783643037701</c:v>
                </c:pt>
                <c:pt idx="1229">
                  <c:v>140.82727762457799</c:v>
                </c:pt>
                <c:pt idx="1230">
                  <c:v>140.262353992443</c:v>
                </c:pt>
                <c:pt idx="1231">
                  <c:v>140.197209102209</c:v>
                </c:pt>
                <c:pt idx="1232">
                  <c:v>140.349759244757</c:v>
                </c:pt>
                <c:pt idx="1233">
                  <c:v>140.55764207876101</c:v>
                </c:pt>
                <c:pt idx="1234">
                  <c:v>141.377997110997</c:v>
                </c:pt>
                <c:pt idx="1235">
                  <c:v>143.624973044326</c:v>
                </c:pt>
                <c:pt idx="1236">
                  <c:v>144.86260749962901</c:v>
                </c:pt>
                <c:pt idx="1237">
                  <c:v>144.449870005371</c:v>
                </c:pt>
                <c:pt idx="1238">
                  <c:v>144.688797095339</c:v>
                </c:pt>
                <c:pt idx="1239">
                  <c:v>142.776965934548</c:v>
                </c:pt>
                <c:pt idx="1240">
                  <c:v>142.76351866636</c:v>
                </c:pt>
                <c:pt idx="1241">
                  <c:v>143.139941634688</c:v>
                </c:pt>
                <c:pt idx="1242">
                  <c:v>144.31179543590599</c:v>
                </c:pt>
                <c:pt idx="1243">
                  <c:v>144.12692984151099</c:v>
                </c:pt>
                <c:pt idx="1244">
                  <c:v>143.39852199039899</c:v>
                </c:pt>
                <c:pt idx="1245">
                  <c:v>143.26496114518901</c:v>
                </c:pt>
                <c:pt idx="1246">
                  <c:v>142.04092393994301</c:v>
                </c:pt>
                <c:pt idx="1247">
                  <c:v>143.039845659896</c:v>
                </c:pt>
                <c:pt idx="1248">
                  <c:v>142.680169560873</c:v>
                </c:pt>
                <c:pt idx="1249">
                  <c:v>143.762468922686</c:v>
                </c:pt>
                <c:pt idx="1250">
                  <c:v>143.15538877173501</c:v>
                </c:pt>
                <c:pt idx="1251">
                  <c:v>142.07472494229401</c:v>
                </c:pt>
                <c:pt idx="1252">
                  <c:v>140.59577065530399</c:v>
                </c:pt>
                <c:pt idx="1253">
                  <c:v>138.11347416504699</c:v>
                </c:pt>
                <c:pt idx="1254">
                  <c:v>139.12623602604901</c:v>
                </c:pt>
                <c:pt idx="1255">
                  <c:v>140.66921432107401</c:v>
                </c:pt>
                <c:pt idx="1256">
                  <c:v>139.50729416412801</c:v>
                </c:pt>
                <c:pt idx="1257">
                  <c:v>149.24137362274999</c:v>
                </c:pt>
                <c:pt idx="1258">
                  <c:v>151.03751168983399</c:v>
                </c:pt>
                <c:pt idx="1259">
                  <c:v>150.09365123397299</c:v>
                </c:pt>
                <c:pt idx="1260">
                  <c:v>148.46417487785001</c:v>
                </c:pt>
                <c:pt idx="1261">
                  <c:v>151.39882332122801</c:v>
                </c:pt>
                <c:pt idx="1262">
                  <c:v>149.42499655763399</c:v>
                </c:pt>
                <c:pt idx="1263">
                  <c:v>152.45171362763199</c:v>
                </c:pt>
                <c:pt idx="1264">
                  <c:v>152.78473741763301</c:v>
                </c:pt>
                <c:pt idx="1265">
                  <c:v>149.03451876182001</c:v>
                </c:pt>
                <c:pt idx="1266">
                  <c:v>149.257877601064</c:v>
                </c:pt>
                <c:pt idx="1267">
                  <c:v>148.99326943422099</c:v>
                </c:pt>
                <c:pt idx="1268">
                  <c:v>151.490649056857</c:v>
                </c:pt>
                <c:pt idx="1269">
                  <c:v>146.308603270916</c:v>
                </c:pt>
                <c:pt idx="1270">
                  <c:v>145.43442963409899</c:v>
                </c:pt>
                <c:pt idx="1271">
                  <c:v>145.88441771369301</c:v>
                </c:pt>
                <c:pt idx="1272">
                  <c:v>147.35622330735401</c:v>
                </c:pt>
                <c:pt idx="1273">
                  <c:v>148.045288126966</c:v>
                </c:pt>
                <c:pt idx="1274">
                  <c:v>144.89945758028401</c:v>
                </c:pt>
                <c:pt idx="1275">
                  <c:v>146.03899626147199</c:v>
                </c:pt>
                <c:pt idx="1276">
                  <c:v>145.93787231360599</c:v>
                </c:pt>
                <c:pt idx="1277">
                  <c:v>145.26379738543099</c:v>
                </c:pt>
                <c:pt idx="1278">
                  <c:v>143.91901117112999</c:v>
                </c:pt>
                <c:pt idx="1279">
                  <c:v>145.13099341775001</c:v>
                </c:pt>
                <c:pt idx="1280">
                  <c:v>146.53147632817701</c:v>
                </c:pt>
                <c:pt idx="1281">
                  <c:v>145.096407001497</c:v>
                </c:pt>
                <c:pt idx="1282">
                  <c:v>145.07968866856501</c:v>
                </c:pt>
                <c:pt idx="1283">
                  <c:v>142.717990873676</c:v>
                </c:pt>
                <c:pt idx="1284">
                  <c:v>141.13827697530601</c:v>
                </c:pt>
                <c:pt idx="1285">
                  <c:v>138.31290127346199</c:v>
                </c:pt>
                <c:pt idx="1286">
                  <c:v>139.025347669171</c:v>
                </c:pt>
                <c:pt idx="1287">
                  <c:v>140.869276861522</c:v>
                </c:pt>
                <c:pt idx="1288">
                  <c:v>144.529401873202</c:v>
                </c:pt>
                <c:pt idx="1289">
                  <c:v>143.00575232562801</c:v>
                </c:pt>
                <c:pt idx="1290">
                  <c:v>143.24823385316299</c:v>
                </c:pt>
                <c:pt idx="1291">
                  <c:v>145.54836044084701</c:v>
                </c:pt>
                <c:pt idx="1292">
                  <c:v>147.03041689706799</c:v>
                </c:pt>
                <c:pt idx="1293">
                  <c:v>147.364875469373</c:v>
                </c:pt>
                <c:pt idx="1294">
                  <c:v>147.02258100805199</c:v>
                </c:pt>
                <c:pt idx="1295">
                  <c:v>149.10731206373401</c:v>
                </c:pt>
                <c:pt idx="1296">
                  <c:v>147.347851199974</c:v>
                </c:pt>
                <c:pt idx="1297">
                  <c:v>148.201612370791</c:v>
                </c:pt>
                <c:pt idx="1298">
                  <c:v>148.049084128251</c:v>
                </c:pt>
                <c:pt idx="1299">
                  <c:v>147.492066066973</c:v>
                </c:pt>
                <c:pt idx="1300">
                  <c:v>148.74451255910799</c:v>
                </c:pt>
                <c:pt idx="1301">
                  <c:v>149.26748241340599</c:v>
                </c:pt>
                <c:pt idx="1302">
                  <c:v>149.00720779348501</c:v>
                </c:pt>
                <c:pt idx="1303">
                  <c:v>149.08361791480399</c:v>
                </c:pt>
                <c:pt idx="1304">
                  <c:v>148.53424162883999</c:v>
                </c:pt>
                <c:pt idx="1305">
                  <c:v>149.74828479888501</c:v>
                </c:pt>
                <c:pt idx="1306">
                  <c:v>149.56819241065099</c:v>
                </c:pt>
                <c:pt idx="1307">
                  <c:v>150.99657028961099</c:v>
                </c:pt>
                <c:pt idx="1308">
                  <c:v>149.408216506499</c:v>
                </c:pt>
                <c:pt idx="1309">
                  <c:v>149.359661867336</c:v>
                </c:pt>
                <c:pt idx="1310">
                  <c:v>151.133726386039</c:v>
                </c:pt>
                <c:pt idx="1311">
                  <c:v>151.200851236033</c:v>
                </c:pt>
                <c:pt idx="1312">
                  <c:v>149.65833980934801</c:v>
                </c:pt>
                <c:pt idx="1313">
                  <c:v>151.29409084941301</c:v>
                </c:pt>
                <c:pt idx="1314">
                  <c:v>152.931485053671</c:v>
                </c:pt>
                <c:pt idx="1315">
                  <c:v>154.37282342338199</c:v>
                </c:pt>
                <c:pt idx="1316">
                  <c:v>154.36537576177</c:v>
                </c:pt>
                <c:pt idx="1317">
                  <c:v>154.59857234979799</c:v>
                </c:pt>
                <c:pt idx="1318">
                  <c:v>158.03141045726801</c:v>
                </c:pt>
                <c:pt idx="1319">
                  <c:v>156.106655305739</c:v>
                </c:pt>
                <c:pt idx="1320">
                  <c:v>152.49255880054901</c:v>
                </c:pt>
                <c:pt idx="1321">
                  <c:v>154.204428293653</c:v>
                </c:pt>
                <c:pt idx="1322">
                  <c:v>157.84839508168099</c:v>
                </c:pt>
                <c:pt idx="1323">
                  <c:v>158.12434214327101</c:v>
                </c:pt>
                <c:pt idx="1324">
                  <c:v>157.48105431188199</c:v>
                </c:pt>
                <c:pt idx="1325">
                  <c:v>160.385401772276</c:v>
                </c:pt>
                <c:pt idx="1326">
                  <c:v>158.962439499694</c:v>
                </c:pt>
                <c:pt idx="1327">
                  <c:v>159.148821835512</c:v>
                </c:pt>
                <c:pt idx="1328">
                  <c:v>158.923267022798</c:v>
                </c:pt>
                <c:pt idx="1329">
                  <c:v>160.24147824174</c:v>
                </c:pt>
                <c:pt idx="1330">
                  <c:v>159.589382957369</c:v>
                </c:pt>
                <c:pt idx="1331">
                  <c:v>158.76087050419099</c:v>
                </c:pt>
                <c:pt idx="1332">
                  <c:v>156.29138585008801</c:v>
                </c:pt>
                <c:pt idx="1333">
                  <c:v>157.42031663223099</c:v>
                </c:pt>
                <c:pt idx="1334">
                  <c:v>155.13749735495099</c:v>
                </c:pt>
                <c:pt idx="1335">
                  <c:v>155.602918967042</c:v>
                </c:pt>
                <c:pt idx="1336">
                  <c:v>156.57699811494999</c:v>
                </c:pt>
                <c:pt idx="1337">
                  <c:v>159.39139195853099</c:v>
                </c:pt>
                <c:pt idx="1338">
                  <c:v>156.59199032911499</c:v>
                </c:pt>
                <c:pt idx="1339">
                  <c:v>154.674973843842</c:v>
                </c:pt>
                <c:pt idx="1340">
                  <c:v>152.04647655409499</c:v>
                </c:pt>
                <c:pt idx="1341">
                  <c:v>150.72961716288401</c:v>
                </c:pt>
                <c:pt idx="1342">
                  <c:v>150.127914127389</c:v>
                </c:pt>
                <c:pt idx="1343">
                  <c:v>148.12752597298501</c:v>
                </c:pt>
                <c:pt idx="1344">
                  <c:v>149.42910181356899</c:v>
                </c:pt>
                <c:pt idx="1345">
                  <c:v>148.033800577623</c:v>
                </c:pt>
                <c:pt idx="1346">
                  <c:v>149.10111933891</c:v>
                </c:pt>
                <c:pt idx="1347">
                  <c:v>152.22066722215001</c:v>
                </c:pt>
                <c:pt idx="1348">
                  <c:v>148.71887528224801</c:v>
                </c:pt>
                <c:pt idx="1349">
                  <c:v>148.21592468927199</c:v>
                </c:pt>
                <c:pt idx="1350">
                  <c:v>148.95729303113399</c:v>
                </c:pt>
                <c:pt idx="1351">
                  <c:v>151.083948332825</c:v>
                </c:pt>
                <c:pt idx="1352">
                  <c:v>155.28801676953901</c:v>
                </c:pt>
                <c:pt idx="1353">
                  <c:v>153.380745123927</c:v>
                </c:pt>
                <c:pt idx="1354">
                  <c:v>152.245671721523</c:v>
                </c:pt>
                <c:pt idx="1355">
                  <c:v>152.05555443898601</c:v>
                </c:pt>
                <c:pt idx="1356">
                  <c:v>152.02447069664601</c:v>
                </c:pt>
                <c:pt idx="1357">
                  <c:v>154.43068158387601</c:v>
                </c:pt>
                <c:pt idx="1358">
                  <c:v>155.90703574271299</c:v>
                </c:pt>
                <c:pt idx="1359">
                  <c:v>156.59615863052599</c:v>
                </c:pt>
                <c:pt idx="1360">
                  <c:v>156.458409574808</c:v>
                </c:pt>
                <c:pt idx="1361">
                  <c:v>156.390810224652</c:v>
                </c:pt>
                <c:pt idx="1362">
                  <c:v>155.980866308614</c:v>
                </c:pt>
                <c:pt idx="1363">
                  <c:v>159.11559720153801</c:v>
                </c:pt>
                <c:pt idx="1364">
                  <c:v>158.601360141105</c:v>
                </c:pt>
                <c:pt idx="1365">
                  <c:v>156.51620933528201</c:v>
                </c:pt>
                <c:pt idx="1366">
                  <c:v>155.68833928232101</c:v>
                </c:pt>
                <c:pt idx="1367">
                  <c:v>157.021578551804</c:v>
                </c:pt>
                <c:pt idx="1368">
                  <c:v>156.294321114718</c:v>
                </c:pt>
                <c:pt idx="1369">
                  <c:v>156.882144190969</c:v>
                </c:pt>
                <c:pt idx="1370">
                  <c:v>156.05595911130499</c:v>
                </c:pt>
                <c:pt idx="1371">
                  <c:v>159.13475373529499</c:v>
                </c:pt>
                <c:pt idx="1372">
                  <c:v>158.702970534591</c:v>
                </c:pt>
                <c:pt idx="1373">
                  <c:v>160.640949308779</c:v>
                </c:pt>
                <c:pt idx="1374">
                  <c:v>160.04501161614499</c:v>
                </c:pt>
                <c:pt idx="1375">
                  <c:v>158.11845137309501</c:v>
                </c:pt>
                <c:pt idx="1376">
                  <c:v>158.18973125176899</c:v>
                </c:pt>
                <c:pt idx="1377">
                  <c:v>155.466451061757</c:v>
                </c:pt>
                <c:pt idx="1378">
                  <c:v>152.99113370568</c:v>
                </c:pt>
                <c:pt idx="1379">
                  <c:v>151.42789159924999</c:v>
                </c:pt>
                <c:pt idx="1380">
                  <c:v>150.16985728704199</c:v>
                </c:pt>
                <c:pt idx="1381">
                  <c:v>145.97184187964999</c:v>
                </c:pt>
                <c:pt idx="1382">
                  <c:v>143.75530496571599</c:v>
                </c:pt>
                <c:pt idx="1383">
                  <c:v>134.61984462336201</c:v>
                </c:pt>
                <c:pt idx="1384">
                  <c:v>135.95314992468599</c:v>
                </c:pt>
                <c:pt idx="1385">
                  <c:v>123.160184276086</c:v>
                </c:pt>
                <c:pt idx="1386">
                  <c:v>128.24242907369799</c:v>
                </c:pt>
                <c:pt idx="1387">
                  <c:v>125.257308745053</c:v>
                </c:pt>
                <c:pt idx="1388">
                  <c:v>131.78744034641201</c:v>
                </c:pt>
                <c:pt idx="1389">
                  <c:v>134.091974808315</c:v>
                </c:pt>
                <c:pt idx="1390">
                  <c:v>131.054394671003</c:v>
                </c:pt>
                <c:pt idx="1391">
                  <c:v>130.87276861861301</c:v>
                </c:pt>
                <c:pt idx="1392">
                  <c:v>131.55133868921899</c:v>
                </c:pt>
                <c:pt idx="1393">
                  <c:v>126.699030696712</c:v>
                </c:pt>
                <c:pt idx="1394">
                  <c:v>123.317777393067</c:v>
                </c:pt>
                <c:pt idx="1395">
                  <c:v>123.58722280700199</c:v>
                </c:pt>
                <c:pt idx="1396">
                  <c:v>128.24336081946799</c:v>
                </c:pt>
                <c:pt idx="1397">
                  <c:v>130.186394513549</c:v>
                </c:pt>
                <c:pt idx="1398">
                  <c:v>129.125528290809</c:v>
                </c:pt>
                <c:pt idx="1399">
                  <c:v>131.99223395209799</c:v>
                </c:pt>
                <c:pt idx="1400">
                  <c:v>133.66214170372501</c:v>
                </c:pt>
                <c:pt idx="1401">
                  <c:v>134.87692018311</c:v>
                </c:pt>
                <c:pt idx="1402">
                  <c:v>135.758155908681</c:v>
                </c:pt>
                <c:pt idx="1403">
                  <c:v>134.903880419508</c:v>
                </c:pt>
                <c:pt idx="1404">
                  <c:v>131.520875778907</c:v>
                </c:pt>
                <c:pt idx="1405">
                  <c:v>130.224396667321</c:v>
                </c:pt>
                <c:pt idx="1406">
                  <c:v>134.283354659461</c:v>
                </c:pt>
                <c:pt idx="1407">
                  <c:v>133.04454291285001</c:v>
                </c:pt>
                <c:pt idx="1408">
                  <c:v>129.237870019746</c:v>
                </c:pt>
                <c:pt idx="1409">
                  <c:v>128.775379690466</c:v>
                </c:pt>
                <c:pt idx="1410">
                  <c:v>130.8091603789</c:v>
                </c:pt>
                <c:pt idx="1411">
                  <c:v>132.12042796821899</c:v>
                </c:pt>
                <c:pt idx="1412">
                  <c:v>134.0985368469</c:v>
                </c:pt>
                <c:pt idx="1413">
                  <c:v>137.469679978941</c:v>
                </c:pt>
                <c:pt idx="1414">
                  <c:v>135.73437415972199</c:v>
                </c:pt>
                <c:pt idx="1415">
                  <c:v>137.300105898813</c:v>
                </c:pt>
                <c:pt idx="1416">
                  <c:v>132.84608570930899</c:v>
                </c:pt>
                <c:pt idx="1417">
                  <c:v>125.76601306724901</c:v>
                </c:pt>
                <c:pt idx="1418">
                  <c:v>126.533430472475</c:v>
                </c:pt>
                <c:pt idx="1419">
                  <c:v>127.02950346766799</c:v>
                </c:pt>
                <c:pt idx="1420">
                  <c:v>129.43444017264801</c:v>
                </c:pt>
                <c:pt idx="1421">
                  <c:v>122.468030891792</c:v>
                </c:pt>
                <c:pt idx="1422">
                  <c:v>121.63819182907299</c:v>
                </c:pt>
                <c:pt idx="1423">
                  <c:v>120.176757548014</c:v>
                </c:pt>
                <c:pt idx="1424">
                  <c:v>115.710016108749</c:v>
                </c:pt>
                <c:pt idx="1425">
                  <c:v>118.878786913196</c:v>
                </c:pt>
                <c:pt idx="1426">
                  <c:v>120.470089565488</c:v>
                </c:pt>
                <c:pt idx="1427">
                  <c:v>123.93623227514099</c:v>
                </c:pt>
                <c:pt idx="1428">
                  <c:v>123.62906575752901</c:v>
                </c:pt>
                <c:pt idx="1429">
                  <c:v>128.392850933707</c:v>
                </c:pt>
                <c:pt idx="1430">
                  <c:v>129.696047374839</c:v>
                </c:pt>
                <c:pt idx="1431">
                  <c:v>133.02633936123399</c:v>
                </c:pt>
                <c:pt idx="1432">
                  <c:v>133.49151575960499</c:v>
                </c:pt>
                <c:pt idx="1433">
                  <c:v>135.27445177222</c:v>
                </c:pt>
                <c:pt idx="1434">
                  <c:v>132.88256481711099</c:v>
                </c:pt>
                <c:pt idx="1435">
                  <c:v>134.45973267370999</c:v>
                </c:pt>
                <c:pt idx="1436">
                  <c:v>133.15600797785399</c:v>
                </c:pt>
                <c:pt idx="1437">
                  <c:v>134.24699732897199</c:v>
                </c:pt>
                <c:pt idx="1438">
                  <c:v>137.738811160951</c:v>
                </c:pt>
                <c:pt idx="1439">
                  <c:v>140.66135122295799</c:v>
                </c:pt>
                <c:pt idx="1440">
                  <c:v>136.40951555189301</c:v>
                </c:pt>
                <c:pt idx="1441">
                  <c:v>136.631060008704</c:v>
                </c:pt>
                <c:pt idx="1442">
                  <c:v>128.52730304285501</c:v>
                </c:pt>
                <c:pt idx="1443">
                  <c:v>128.156429735496</c:v>
                </c:pt>
                <c:pt idx="1444">
                  <c:v>124.305278922791</c:v>
                </c:pt>
                <c:pt idx="1445">
                  <c:v>122.04845727703901</c:v>
                </c:pt>
                <c:pt idx="1446">
                  <c:v>124.826009335422</c:v>
                </c:pt>
                <c:pt idx="1447">
                  <c:v>139.44440696556799</c:v>
                </c:pt>
                <c:pt idx="1448">
                  <c:v>139.395692058169</c:v>
                </c:pt>
                <c:pt idx="1449">
                  <c:v>139.76679365651401</c:v>
                </c:pt>
                <c:pt idx="1450">
                  <c:v>140.45939698641399</c:v>
                </c:pt>
                <c:pt idx="1451">
                  <c:v>137.394923971818</c:v>
                </c:pt>
                <c:pt idx="1452">
                  <c:v>136.84750906379</c:v>
                </c:pt>
                <c:pt idx="1453">
                  <c:v>136.448794542462</c:v>
                </c:pt>
                <c:pt idx="1454">
                  <c:v>135.59282777544399</c:v>
                </c:pt>
                <c:pt idx="1455">
                  <c:v>135.19779676899901</c:v>
                </c:pt>
                <c:pt idx="1456">
                  <c:v>133.93703325132199</c:v>
                </c:pt>
                <c:pt idx="1457">
                  <c:v>131.650200631774</c:v>
                </c:pt>
                <c:pt idx="1458">
                  <c:v>130.662095192755</c:v>
                </c:pt>
                <c:pt idx="1459">
                  <c:v>127.584472219162</c:v>
                </c:pt>
                <c:pt idx="1460">
                  <c:v>128.811512379969</c:v>
                </c:pt>
                <c:pt idx="1461">
                  <c:v>125.67123978971399</c:v>
                </c:pt>
                <c:pt idx="1462">
                  <c:v>124.629622346218</c:v>
                </c:pt>
                <c:pt idx="1463">
                  <c:v>129.36379605782599</c:v>
                </c:pt>
                <c:pt idx="1464">
                  <c:v>128.83511328795799</c:v>
                </c:pt>
                <c:pt idx="1465">
                  <c:v>135.14349968243801</c:v>
                </c:pt>
                <c:pt idx="1466">
                  <c:v>132.64350300891601</c:v>
                </c:pt>
                <c:pt idx="1467">
                  <c:v>132.80870836938399</c:v>
                </c:pt>
                <c:pt idx="1468">
                  <c:v>132.68810602401399</c:v>
                </c:pt>
                <c:pt idx="1469">
                  <c:v>130.96804858268399</c:v>
                </c:pt>
                <c:pt idx="1470">
                  <c:v>132.86757459385501</c:v>
                </c:pt>
                <c:pt idx="1471">
                  <c:v>129.69890399853301</c:v>
                </c:pt>
                <c:pt idx="1472">
                  <c:v>127.50387554642499</c:v>
                </c:pt>
                <c:pt idx="1473">
                  <c:v>126.852719971463</c:v>
                </c:pt>
                <c:pt idx="1474">
                  <c:v>125.058904964257</c:v>
                </c:pt>
                <c:pt idx="1475">
                  <c:v>125.852678364767</c:v>
                </c:pt>
                <c:pt idx="1476">
                  <c:v>125.781647681633</c:v>
                </c:pt>
                <c:pt idx="1477">
                  <c:v>127.062528347029</c:v>
                </c:pt>
                <c:pt idx="1478">
                  <c:v>125.896338684092</c:v>
                </c:pt>
                <c:pt idx="1479">
                  <c:v>128.22874190088299</c:v>
                </c:pt>
                <c:pt idx="1480">
                  <c:v>130.24675790216301</c:v>
                </c:pt>
                <c:pt idx="1481">
                  <c:v>129.944959209095</c:v>
                </c:pt>
                <c:pt idx="1482">
                  <c:v>133.129212655147</c:v>
                </c:pt>
                <c:pt idx="1483">
                  <c:v>133.49417096959499</c:v>
                </c:pt>
                <c:pt idx="1484">
                  <c:v>131.85893026606601</c:v>
                </c:pt>
                <c:pt idx="1485">
                  <c:v>133.302747650252</c:v>
                </c:pt>
                <c:pt idx="1486">
                  <c:v>132.28369285530201</c:v>
                </c:pt>
                <c:pt idx="1487">
                  <c:v>133.04605401336201</c:v>
                </c:pt>
                <c:pt idx="1488">
                  <c:v>132.51086893220099</c:v>
                </c:pt>
                <c:pt idx="1489">
                  <c:v>132.5413461107</c:v>
                </c:pt>
                <c:pt idx="1490">
                  <c:v>131.87878560914999</c:v>
                </c:pt>
                <c:pt idx="1491">
                  <c:v>131.69788889337099</c:v>
                </c:pt>
                <c:pt idx="1492">
                  <c:v>133.25738045762299</c:v>
                </c:pt>
                <c:pt idx="1493">
                  <c:v>132.688433196852</c:v>
                </c:pt>
                <c:pt idx="1494">
                  <c:v>133.26368666430301</c:v>
                </c:pt>
                <c:pt idx="1495">
                  <c:v>132.30786382712</c:v>
                </c:pt>
                <c:pt idx="1496">
                  <c:v>135.33754901175999</c:v>
                </c:pt>
                <c:pt idx="1497">
                  <c:v>135.66776230081001</c:v>
                </c:pt>
                <c:pt idx="1498">
                  <c:v>137.25456582885201</c:v>
                </c:pt>
                <c:pt idx="1499">
                  <c:v>138.16621966926499</c:v>
                </c:pt>
                <c:pt idx="1500">
                  <c:v>137.094627088349</c:v>
                </c:pt>
                <c:pt idx="1501">
                  <c:v>137.49536205127001</c:v>
                </c:pt>
                <c:pt idx="1502">
                  <c:v>139.44297550144699</c:v>
                </c:pt>
                <c:pt idx="1503">
                  <c:v>137.78871995057199</c:v>
                </c:pt>
                <c:pt idx="1504">
                  <c:v>137.490086472212</c:v>
                </c:pt>
                <c:pt idx="1505">
                  <c:v>136.028428877441</c:v>
                </c:pt>
                <c:pt idx="1506">
                  <c:v>135.74140107573601</c:v>
                </c:pt>
                <c:pt idx="1507">
                  <c:v>138.503913801756</c:v>
                </c:pt>
                <c:pt idx="1508">
                  <c:v>138.998118991772</c:v>
                </c:pt>
                <c:pt idx="1509">
                  <c:v>137.208190904063</c:v>
                </c:pt>
                <c:pt idx="1510">
                  <c:v>136.93478357969599</c:v>
                </c:pt>
                <c:pt idx="1511">
                  <c:v>136.24078628114199</c:v>
                </c:pt>
                <c:pt idx="1512">
                  <c:v>135.440514551159</c:v>
                </c:pt>
                <c:pt idx="1513">
                  <c:v>136.408015069567</c:v>
                </c:pt>
                <c:pt idx="1514">
                  <c:v>134.50883846305999</c:v>
                </c:pt>
                <c:pt idx="1515">
                  <c:v>131.48231849312799</c:v>
                </c:pt>
                <c:pt idx="1516">
                  <c:v>131.748292755888</c:v>
                </c:pt>
                <c:pt idx="1517">
                  <c:v>134.10580267208601</c:v>
                </c:pt>
                <c:pt idx="1518">
                  <c:v>138.29836895945201</c:v>
                </c:pt>
                <c:pt idx="1519">
                  <c:v>136.99027189393399</c:v>
                </c:pt>
                <c:pt idx="1520">
                  <c:v>137.05232921493999</c:v>
                </c:pt>
                <c:pt idx="1521">
                  <c:v>137.43512840360901</c:v>
                </c:pt>
                <c:pt idx="1522">
                  <c:v>138.70552958363899</c:v>
                </c:pt>
                <c:pt idx="1523">
                  <c:v>137.40155735133601</c:v>
                </c:pt>
                <c:pt idx="1524">
                  <c:v>138.44588575029499</c:v>
                </c:pt>
                <c:pt idx="1525">
                  <c:v>139.153646539872</c:v>
                </c:pt>
                <c:pt idx="1526">
                  <c:v>139.251480509353</c:v>
                </c:pt>
                <c:pt idx="1527">
                  <c:v>139.754126161317</c:v>
                </c:pt>
                <c:pt idx="1528">
                  <c:v>138.858178608038</c:v>
                </c:pt>
                <c:pt idx="1529">
                  <c:v>139.509157323849</c:v>
                </c:pt>
                <c:pt idx="1530">
                  <c:v>137.15572479084901</c:v>
                </c:pt>
                <c:pt idx="1531">
                  <c:v>137.383955718105</c:v>
                </c:pt>
                <c:pt idx="1532">
                  <c:v>138.54702794816799</c:v>
                </c:pt>
                <c:pt idx="1533">
                  <c:v>139.691109221804</c:v>
                </c:pt>
                <c:pt idx="1534">
                  <c:v>140.09817428232199</c:v>
                </c:pt>
                <c:pt idx="1535">
                  <c:v>144.246762700256</c:v>
                </c:pt>
                <c:pt idx="1536">
                  <c:v>145.24476395626101</c:v>
                </c:pt>
                <c:pt idx="1537">
                  <c:v>147.37111630785</c:v>
                </c:pt>
                <c:pt idx="1538">
                  <c:v>147.54256516134001</c:v>
                </c:pt>
                <c:pt idx="1539">
                  <c:v>146.33134410588701</c:v>
                </c:pt>
                <c:pt idx="1540">
                  <c:v>145.16318211500899</c:v>
                </c:pt>
                <c:pt idx="1541">
                  <c:v>145.49276262657199</c:v>
                </c:pt>
                <c:pt idx="1542">
                  <c:v>145.327961088969</c:v>
                </c:pt>
                <c:pt idx="1543">
                  <c:v>145.84314250426701</c:v>
                </c:pt>
                <c:pt idx="1544">
                  <c:v>146.644868262015</c:v>
                </c:pt>
                <c:pt idx="1545">
                  <c:v>147.192025015409</c:v>
                </c:pt>
                <c:pt idx="1546">
                  <c:v>146.352188931125</c:v>
                </c:pt>
                <c:pt idx="1547">
                  <c:v>146.06815379861499</c:v>
                </c:pt>
                <c:pt idx="1548">
                  <c:v>146.14927706698401</c:v>
                </c:pt>
                <c:pt idx="1549">
                  <c:v>156.25893800274099</c:v>
                </c:pt>
                <c:pt idx="1550">
                  <c:v>155.200294630754</c:v>
                </c:pt>
                <c:pt idx="1551">
                  <c:v>156.32655991653999</c:v>
                </c:pt>
                <c:pt idx="1552">
                  <c:v>159.41657829432901</c:v>
                </c:pt>
                <c:pt idx="1553">
                  <c:v>155.89127039192201</c:v>
                </c:pt>
                <c:pt idx="1554">
                  <c:v>152.540525125876</c:v>
                </c:pt>
                <c:pt idx="1555">
                  <c:v>154.16235837941201</c:v>
                </c:pt>
                <c:pt idx="1556">
                  <c:v>157.33482364874601</c:v>
                </c:pt>
                <c:pt idx="1557">
                  <c:v>159.419018486065</c:v>
                </c:pt>
                <c:pt idx="1558">
                  <c:v>157.620113386226</c:v>
                </c:pt>
                <c:pt idx="1559">
                  <c:v>157.13325797142599</c:v>
                </c:pt>
                <c:pt idx="1560">
                  <c:v>154.84375720097501</c:v>
                </c:pt>
                <c:pt idx="1561">
                  <c:v>155.39212243659699</c:v>
                </c:pt>
                <c:pt idx="1562">
                  <c:v>156.69929173816399</c:v>
                </c:pt>
                <c:pt idx="1563">
                  <c:v>153.564936795367</c:v>
                </c:pt>
                <c:pt idx="1564">
                  <c:v>152.50866459690999</c:v>
                </c:pt>
                <c:pt idx="1565">
                  <c:v>157.13216429832801</c:v>
                </c:pt>
                <c:pt idx="1566">
                  <c:v>157.59452588210999</c:v>
                </c:pt>
                <c:pt idx="1567">
                  <c:v>157.253952562281</c:v>
                </c:pt>
                <c:pt idx="1568">
                  <c:v>157.51586536912001</c:v>
                </c:pt>
                <c:pt idx="1569">
                  <c:v>150.646061998237</c:v>
                </c:pt>
                <c:pt idx="1570">
                  <c:v>151.62978577668201</c:v>
                </c:pt>
                <c:pt idx="1571">
                  <c:v>154.04832703172201</c:v>
                </c:pt>
                <c:pt idx="1572">
                  <c:v>147.770972947747</c:v>
                </c:pt>
                <c:pt idx="1573">
                  <c:v>147.655480272289</c:v>
                </c:pt>
                <c:pt idx="1574">
                  <c:v>144.25428601643901</c:v>
                </c:pt>
                <c:pt idx="1575">
                  <c:v>148.47045487088499</c:v>
                </c:pt>
                <c:pt idx="1576">
                  <c:v>146.388768911689</c:v>
                </c:pt>
                <c:pt idx="1577">
                  <c:v>142.91879005073699</c:v>
                </c:pt>
                <c:pt idx="1578">
                  <c:v>144.03394838276401</c:v>
                </c:pt>
                <c:pt idx="1579">
                  <c:v>136.239536985265</c:v>
                </c:pt>
                <c:pt idx="1580">
                  <c:v>137.02529796942599</c:v>
                </c:pt>
                <c:pt idx="1581">
                  <c:v>131.47354156743</c:v>
                </c:pt>
                <c:pt idx="1582">
                  <c:v>128.41429004550901</c:v>
                </c:pt>
                <c:pt idx="1583">
                  <c:v>128.67255384656801</c:v>
                </c:pt>
                <c:pt idx="1584">
                  <c:v>128.211423972294</c:v>
                </c:pt>
                <c:pt idx="1585">
                  <c:v>127.55851241492</c:v>
                </c:pt>
                <c:pt idx="1586">
                  <c:v>128.57542001368799</c:v>
                </c:pt>
                <c:pt idx="1587">
                  <c:v>128.015947492489</c:v>
                </c:pt>
                <c:pt idx="1588">
                  <c:v>129.69317913750399</c:v>
                </c:pt>
                <c:pt idx="1589">
                  <c:v>128.02217439459599</c:v>
                </c:pt>
                <c:pt idx="1590">
                  <c:v>126.707592272338</c:v>
                </c:pt>
                <c:pt idx="1591">
                  <c:v>121.680893193527</c:v>
                </c:pt>
                <c:pt idx="1592">
                  <c:v>122.828164236424</c:v>
                </c:pt>
                <c:pt idx="1593">
                  <c:v>124.799283362739</c:v>
                </c:pt>
                <c:pt idx="1594">
                  <c:v>127.25360922989201</c:v>
                </c:pt>
                <c:pt idx="1595">
                  <c:v>126.921611422056</c:v>
                </c:pt>
                <c:pt idx="1596">
                  <c:v>126.11010200190501</c:v>
                </c:pt>
                <c:pt idx="1597">
                  <c:v>125.538313712901</c:v>
                </c:pt>
                <c:pt idx="1598">
                  <c:v>126.386793663747</c:v>
                </c:pt>
                <c:pt idx="1599">
                  <c:v>124.257053115557</c:v>
                </c:pt>
                <c:pt idx="1600">
                  <c:v>124.35541865794499</c:v>
                </c:pt>
                <c:pt idx="1601">
                  <c:v>125.915834004327</c:v>
                </c:pt>
                <c:pt idx="1602">
                  <c:v>125.921110578841</c:v>
                </c:pt>
                <c:pt idx="1603">
                  <c:v>127.84587103946301</c:v>
                </c:pt>
                <c:pt idx="1604">
                  <c:v>128.47097157833201</c:v>
                </c:pt>
                <c:pt idx="1605">
                  <c:v>124.324821361224</c:v>
                </c:pt>
                <c:pt idx="1606">
                  <c:v>124.874688738263</c:v>
                </c:pt>
                <c:pt idx="1607">
                  <c:v>122.223746595465</c:v>
                </c:pt>
                <c:pt idx="1608">
                  <c:v>122.292536177841</c:v>
                </c:pt>
                <c:pt idx="1609">
                  <c:v>122.605980033942</c:v>
                </c:pt>
                <c:pt idx="1610">
                  <c:v>121.78140394118699</c:v>
                </c:pt>
                <c:pt idx="1611">
                  <c:v>125.700881449748</c:v>
                </c:pt>
                <c:pt idx="1612">
                  <c:v>125.256654731195</c:v>
                </c:pt>
                <c:pt idx="1613">
                  <c:v>126.545226281013</c:v>
                </c:pt>
                <c:pt idx="1614">
                  <c:v>128.98148331477699</c:v>
                </c:pt>
                <c:pt idx="1615">
                  <c:v>127.218095381507</c:v>
                </c:pt>
                <c:pt idx="1616">
                  <c:v>123.45167437020901</c:v>
                </c:pt>
                <c:pt idx="1617">
                  <c:v>120.717900094827</c:v>
                </c:pt>
                <c:pt idx="1618">
                  <c:v>118.498480011735</c:v>
                </c:pt>
                <c:pt idx="1619">
                  <c:v>117.704493252061</c:v>
                </c:pt>
                <c:pt idx="1620">
                  <c:v>119.142449729719</c:v>
                </c:pt>
                <c:pt idx="1621">
                  <c:v>120.625584927215</c:v>
                </c:pt>
                <c:pt idx="1622">
                  <c:v>122.290845895451</c:v>
                </c:pt>
                <c:pt idx="1623">
                  <c:v>123.470908217629</c:v>
                </c:pt>
                <c:pt idx="1624">
                  <c:v>127.65811563954399</c:v>
                </c:pt>
                <c:pt idx="1625">
                  <c:v>123.000918794901</c:v>
                </c:pt>
                <c:pt idx="1626">
                  <c:v>120.339241003014</c:v>
                </c:pt>
                <c:pt idx="1627">
                  <c:v>120.505087768244</c:v>
                </c:pt>
                <c:pt idx="1628">
                  <c:v>120.105589823923</c:v>
                </c:pt>
                <c:pt idx="1629">
                  <c:v>123.611077224167</c:v>
                </c:pt>
                <c:pt idx="1630">
                  <c:v>126.443877692161</c:v>
                </c:pt>
                <c:pt idx="1631">
                  <c:v>123.124540686747</c:v>
                </c:pt>
                <c:pt idx="1632">
                  <c:v>121.09744680057599</c:v>
                </c:pt>
                <c:pt idx="1633">
                  <c:v>118.36116829252801</c:v>
                </c:pt>
                <c:pt idx="1634">
                  <c:v>115.94369516057699</c:v>
                </c:pt>
                <c:pt idx="1635">
                  <c:v>120.449355567561</c:v>
                </c:pt>
                <c:pt idx="1636">
                  <c:v>123.04796996537399</c:v>
                </c:pt>
                <c:pt idx="1637">
                  <c:v>125.606596608742</c:v>
                </c:pt>
                <c:pt idx="1638">
                  <c:v>126.09814227513</c:v>
                </c:pt>
                <c:pt idx="1639">
                  <c:v>128.033638053022</c:v>
                </c:pt>
                <c:pt idx="1640">
                  <c:v>128.11271333888001</c:v>
                </c:pt>
                <c:pt idx="1641">
                  <c:v>125.99687896357899</c:v>
                </c:pt>
                <c:pt idx="1642">
                  <c:v>134.034409643374</c:v>
                </c:pt>
                <c:pt idx="1643">
                  <c:v>135.24345629354599</c:v>
                </c:pt>
                <c:pt idx="1644">
                  <c:v>135.435600322223</c:v>
                </c:pt>
                <c:pt idx="1645">
                  <c:v>136.04924815267</c:v>
                </c:pt>
                <c:pt idx="1646">
                  <c:v>135.25043476408999</c:v>
                </c:pt>
                <c:pt idx="1647">
                  <c:v>134.45868545517399</c:v>
                </c:pt>
                <c:pt idx="1648">
                  <c:v>133.307693070108</c:v>
                </c:pt>
                <c:pt idx="1649">
                  <c:v>131.678929791499</c:v>
                </c:pt>
                <c:pt idx="1650">
                  <c:v>132.68983844732799</c:v>
                </c:pt>
                <c:pt idx="1651">
                  <c:v>132.092202840483</c:v>
                </c:pt>
                <c:pt idx="1652">
                  <c:v>132.34213368872099</c:v>
                </c:pt>
                <c:pt idx="1653">
                  <c:v>132.59403387853499</c:v>
                </c:pt>
                <c:pt idx="1654">
                  <c:v>131.92259956034499</c:v>
                </c:pt>
                <c:pt idx="1655">
                  <c:v>132.157503021678</c:v>
                </c:pt>
                <c:pt idx="1656">
                  <c:v>131.171639678872</c:v>
                </c:pt>
                <c:pt idx="1657">
                  <c:v>130.94773931217301</c:v>
                </c:pt>
                <c:pt idx="1658">
                  <c:v>134.42495944375699</c:v>
                </c:pt>
                <c:pt idx="1659">
                  <c:v>135.233705481154</c:v>
                </c:pt>
                <c:pt idx="1660">
                  <c:v>134.657090895061</c:v>
                </c:pt>
                <c:pt idx="1661">
                  <c:v>133.85630783308699</c:v>
                </c:pt>
                <c:pt idx="1662">
                  <c:v>132.47667339789899</c:v>
                </c:pt>
                <c:pt idx="1663">
                  <c:v>135.463065254247</c:v>
                </c:pt>
                <c:pt idx="1664">
                  <c:v>136.42119621948399</c:v>
                </c:pt>
                <c:pt idx="1665">
                  <c:v>135.642954237867</c:v>
                </c:pt>
                <c:pt idx="1666">
                  <c:v>136.07223884681599</c:v>
                </c:pt>
                <c:pt idx="1667">
                  <c:v>136.103278125505</c:v>
                </c:pt>
                <c:pt idx="1668">
                  <c:v>136.12054229953</c:v>
                </c:pt>
                <c:pt idx="1669">
                  <c:v>136.86801277982201</c:v>
                </c:pt>
                <c:pt idx="1670">
                  <c:v>135.75347328891399</c:v>
                </c:pt>
                <c:pt idx="1671">
                  <c:v>135.23237389433999</c:v>
                </c:pt>
                <c:pt idx="1672">
                  <c:v>134.319582248996</c:v>
                </c:pt>
                <c:pt idx="1673">
                  <c:v>136.777624481044</c:v>
                </c:pt>
                <c:pt idx="1674">
                  <c:v>135.976390146189</c:v>
                </c:pt>
                <c:pt idx="1675">
                  <c:v>138.913451572203</c:v>
                </c:pt>
                <c:pt idx="1676">
                  <c:v>137.62419714033601</c:v>
                </c:pt>
                <c:pt idx="1677">
                  <c:v>138.74479795602301</c:v>
                </c:pt>
                <c:pt idx="1678">
                  <c:v>139.31408400327101</c:v>
                </c:pt>
                <c:pt idx="1679">
                  <c:v>143.54017289743899</c:v>
                </c:pt>
                <c:pt idx="1680">
                  <c:v>142.64247400720399</c:v>
                </c:pt>
                <c:pt idx="1681">
                  <c:v>140.58204864156801</c:v>
                </c:pt>
                <c:pt idx="1682">
                  <c:v>140.44948922397001</c:v>
                </c:pt>
                <c:pt idx="1683">
                  <c:v>142.05807994120499</c:v>
                </c:pt>
                <c:pt idx="1684">
                  <c:v>141.289970363018</c:v>
                </c:pt>
                <c:pt idx="1685">
                  <c:v>142.356323201251</c:v>
                </c:pt>
                <c:pt idx="1686">
                  <c:v>144.30841918476301</c:v>
                </c:pt>
                <c:pt idx="1687">
                  <c:v>144.022192392421</c:v>
                </c:pt>
                <c:pt idx="1688">
                  <c:v>143.35347168424099</c:v>
                </c:pt>
                <c:pt idx="1689">
                  <c:v>139.46161439866501</c:v>
                </c:pt>
                <c:pt idx="1690">
                  <c:v>138.59708572420399</c:v>
                </c:pt>
                <c:pt idx="1691">
                  <c:v>136.93735318056599</c:v>
                </c:pt>
                <c:pt idx="1692">
                  <c:v>135.211311064483</c:v>
                </c:pt>
                <c:pt idx="1693">
                  <c:v>135.054643388724</c:v>
                </c:pt>
                <c:pt idx="1694">
                  <c:v>133.52742447176001</c:v>
                </c:pt>
                <c:pt idx="1695">
                  <c:v>134.804693295025</c:v>
                </c:pt>
                <c:pt idx="1696">
                  <c:v>134.88594398161899</c:v>
                </c:pt>
                <c:pt idx="1697">
                  <c:v>131.62365185006001</c:v>
                </c:pt>
                <c:pt idx="1698">
                  <c:v>130.43075579171901</c:v>
                </c:pt>
                <c:pt idx="1699">
                  <c:v>131.21998892251099</c:v>
                </c:pt>
                <c:pt idx="1700">
                  <c:v>128.37937678823701</c:v>
                </c:pt>
                <c:pt idx="1701">
                  <c:v>124.897183032241</c:v>
                </c:pt>
                <c:pt idx="1702">
                  <c:v>125.303846260806</c:v>
                </c:pt>
                <c:pt idx="1703">
                  <c:v>125.324924354305</c:v>
                </c:pt>
                <c:pt idx="1704">
                  <c:v>123.882047674982</c:v>
                </c:pt>
                <c:pt idx="1705">
                  <c:v>122.324689370543</c:v>
                </c:pt>
                <c:pt idx="1706">
                  <c:v>122.403015742511</c:v>
                </c:pt>
                <c:pt idx="1707">
                  <c:v>123.50547837478599</c:v>
                </c:pt>
                <c:pt idx="1708">
                  <c:v>125.620151717875</c:v>
                </c:pt>
                <c:pt idx="1709">
                  <c:v>125.14128416487</c:v>
                </c:pt>
                <c:pt idx="1710">
                  <c:v>125.984750009474</c:v>
                </c:pt>
                <c:pt idx="1711">
                  <c:v>128.457869732988</c:v>
                </c:pt>
                <c:pt idx="1712">
                  <c:v>128.114440121283</c:v>
                </c:pt>
                <c:pt idx="1713">
                  <c:v>126.56912881183101</c:v>
                </c:pt>
                <c:pt idx="1714">
                  <c:v>124.954537492565</c:v>
                </c:pt>
                <c:pt idx="1715">
                  <c:v>124.86718002208499</c:v>
                </c:pt>
                <c:pt idx="1716">
                  <c:v>125.55397819093</c:v>
                </c:pt>
                <c:pt idx="1717">
                  <c:v>127.216816885619</c:v>
                </c:pt>
                <c:pt idx="1718">
                  <c:v>126.36738063444901</c:v>
                </c:pt>
                <c:pt idx="1719">
                  <c:v>126.828276908644</c:v>
                </c:pt>
                <c:pt idx="1720">
                  <c:v>127.653665292583</c:v>
                </c:pt>
                <c:pt idx="1721">
                  <c:v>131.015316098684</c:v>
                </c:pt>
                <c:pt idx="1722">
                  <c:v>129.59953337853199</c:v>
                </c:pt>
                <c:pt idx="1723">
                  <c:v>130.20200490519599</c:v>
                </c:pt>
                <c:pt idx="1724">
                  <c:v>129.82248076309099</c:v>
                </c:pt>
                <c:pt idx="1725">
                  <c:v>129.21997904096199</c:v>
                </c:pt>
                <c:pt idx="1726">
                  <c:v>129.91594501745601</c:v>
                </c:pt>
                <c:pt idx="1727">
                  <c:v>129.50628115605701</c:v>
                </c:pt>
                <c:pt idx="1728">
                  <c:v>131.063548542283</c:v>
                </c:pt>
                <c:pt idx="1729">
                  <c:v>130.708026808303</c:v>
                </c:pt>
                <c:pt idx="1730">
                  <c:v>130.18085115712699</c:v>
                </c:pt>
                <c:pt idx="1731">
                  <c:v>128.840439635216</c:v>
                </c:pt>
                <c:pt idx="1732">
                  <c:v>127.06919723110499</c:v>
                </c:pt>
                <c:pt idx="1733">
                  <c:v>125.237726156606</c:v>
                </c:pt>
                <c:pt idx="1734">
                  <c:v>126.37036733091399</c:v>
                </c:pt>
                <c:pt idx="1735">
                  <c:v>125.1533772826</c:v>
                </c:pt>
                <c:pt idx="1736">
                  <c:v>129.09047666530799</c:v>
                </c:pt>
                <c:pt idx="1737">
                  <c:v>132.63909248015</c:v>
                </c:pt>
                <c:pt idx="1738">
                  <c:v>135.99489034336099</c:v>
                </c:pt>
                <c:pt idx="1739">
                  <c:v>138.04336361404199</c:v>
                </c:pt>
                <c:pt idx="1740">
                  <c:v>136.13652266857599</c:v>
                </c:pt>
                <c:pt idx="1741">
                  <c:v>136.681667939471</c:v>
                </c:pt>
                <c:pt idx="1742">
                  <c:v>136.142460225131</c:v>
                </c:pt>
                <c:pt idx="1743">
                  <c:v>138.14258060217199</c:v>
                </c:pt>
                <c:pt idx="1744">
                  <c:v>137.85331369061899</c:v>
                </c:pt>
                <c:pt idx="1745">
                  <c:v>138.46484982944199</c:v>
                </c:pt>
                <c:pt idx="1746">
                  <c:v>140.44710909134599</c:v>
                </c:pt>
                <c:pt idx="1747">
                  <c:v>139.75428112046001</c:v>
                </c:pt>
                <c:pt idx="1748">
                  <c:v>140.11875730292601</c:v>
                </c:pt>
                <c:pt idx="1749">
                  <c:v>137.958982885479</c:v>
                </c:pt>
                <c:pt idx="1750">
                  <c:v>139.49841902021399</c:v>
                </c:pt>
                <c:pt idx="1751">
                  <c:v>138.82668672919701</c:v>
                </c:pt>
                <c:pt idx="1752">
                  <c:v>139.17310867827899</c:v>
                </c:pt>
                <c:pt idx="1753">
                  <c:v>140.48646738648699</c:v>
                </c:pt>
                <c:pt idx="1754">
                  <c:v>141.16130516491901</c:v>
                </c:pt>
                <c:pt idx="1755">
                  <c:v>142.25175597494601</c:v>
                </c:pt>
                <c:pt idx="1756">
                  <c:v>140.04971089319</c:v>
                </c:pt>
                <c:pt idx="1757">
                  <c:v>137.80568416086001</c:v>
                </c:pt>
                <c:pt idx="1758">
                  <c:v>140.96254998854999</c:v>
                </c:pt>
                <c:pt idx="1759">
                  <c:v>137.877964803509</c:v>
                </c:pt>
                <c:pt idx="1760">
                  <c:v>144.58331736872501</c:v>
                </c:pt>
                <c:pt idx="1761">
                  <c:v>142.39642974664599</c:v>
                </c:pt>
                <c:pt idx="1762">
                  <c:v>141.94758909471301</c:v>
                </c:pt>
                <c:pt idx="1763">
                  <c:v>140.194336219419</c:v>
                </c:pt>
                <c:pt idx="1764">
                  <c:v>139.899276424086</c:v>
                </c:pt>
                <c:pt idx="1765">
                  <c:v>150.75646159469801</c:v>
                </c:pt>
                <c:pt idx="1766">
                  <c:v>151.813765084414</c:v>
                </c:pt>
                <c:pt idx="1767">
                  <c:v>152.90728952729901</c:v>
                </c:pt>
                <c:pt idx="1768">
                  <c:v>150.82265967619699</c:v>
                </c:pt>
                <c:pt idx="1769">
                  <c:v>151.886013540688</c:v>
                </c:pt>
                <c:pt idx="1770">
                  <c:v>151.45519460394701</c:v>
                </c:pt>
                <c:pt idx="1771">
                  <c:v>150.26835920674799</c:v>
                </c:pt>
                <c:pt idx="1772">
                  <c:v>149.46997485922199</c:v>
                </c:pt>
                <c:pt idx="1773">
                  <c:v>145.15924409549501</c:v>
                </c:pt>
                <c:pt idx="1774">
                  <c:v>146.014718775982</c:v>
                </c:pt>
                <c:pt idx="1775">
                  <c:v>148.966763125249</c:v>
                </c:pt>
                <c:pt idx="1776">
                  <c:v>149.54816087205199</c:v>
                </c:pt>
                <c:pt idx="1777">
                  <c:v>150.59346050315901</c:v>
                </c:pt>
                <c:pt idx="1778">
                  <c:v>150.629536451734</c:v>
                </c:pt>
                <c:pt idx="1779">
                  <c:v>152.72612171597399</c:v>
                </c:pt>
                <c:pt idx="1780">
                  <c:v>153.21113487560501</c:v>
                </c:pt>
                <c:pt idx="1781">
                  <c:v>152.90988036453899</c:v>
                </c:pt>
                <c:pt idx="1782">
                  <c:v>152.52731809413299</c:v>
                </c:pt>
                <c:pt idx="1783">
                  <c:v>153.76849305063399</c:v>
                </c:pt>
                <c:pt idx="1784">
                  <c:v>153.888981914147</c:v>
                </c:pt>
                <c:pt idx="1785">
                  <c:v>152.641917846561</c:v>
                </c:pt>
                <c:pt idx="1786">
                  <c:v>153.211295807478</c:v>
                </c:pt>
                <c:pt idx="1787">
                  <c:v>149.894743421188</c:v>
                </c:pt>
                <c:pt idx="1788">
                  <c:v>148.81150103178399</c:v>
                </c:pt>
                <c:pt idx="1789">
                  <c:v>148.14552180634999</c:v>
                </c:pt>
                <c:pt idx="1790">
                  <c:v>150.67472413066599</c:v>
                </c:pt>
                <c:pt idx="1791">
                  <c:v>149.00890902587901</c:v>
                </c:pt>
                <c:pt idx="1792">
                  <c:v>150.80402276988801</c:v>
                </c:pt>
                <c:pt idx="1793">
                  <c:v>149.56015046247401</c:v>
                </c:pt>
                <c:pt idx="1794">
                  <c:v>152.881654241349</c:v>
                </c:pt>
                <c:pt idx="1795">
                  <c:v>151.36290531816101</c:v>
                </c:pt>
                <c:pt idx="1796">
                  <c:v>152.643294892482</c:v>
                </c:pt>
                <c:pt idx="1797">
                  <c:v>151.05496367301399</c:v>
                </c:pt>
                <c:pt idx="1798">
                  <c:v>153.24908227935899</c:v>
                </c:pt>
                <c:pt idx="1799">
                  <c:v>152.72843548493901</c:v>
                </c:pt>
                <c:pt idx="1800">
                  <c:v>152.33733287527801</c:v>
                </c:pt>
                <c:pt idx="1801">
                  <c:v>150.07314088157599</c:v>
                </c:pt>
                <c:pt idx="1802">
                  <c:v>152.85945261110601</c:v>
                </c:pt>
                <c:pt idx="1803">
                  <c:v>153.53776784526099</c:v>
                </c:pt>
                <c:pt idx="1804">
                  <c:v>156.52369681508901</c:v>
                </c:pt>
                <c:pt idx="1805">
                  <c:v>159.937997561739</c:v>
                </c:pt>
                <c:pt idx="1806">
                  <c:v>161.178663177159</c:v>
                </c:pt>
                <c:pt idx="1807">
                  <c:v>158.23147631590001</c:v>
                </c:pt>
                <c:pt idx="1808">
                  <c:v>159.86471748238799</c:v>
                </c:pt>
                <c:pt idx="1809">
                  <c:v>158.93001421599101</c:v>
                </c:pt>
                <c:pt idx="1810">
                  <c:v>160.25259813641301</c:v>
                </c:pt>
                <c:pt idx="1811">
                  <c:v>164.55248806465301</c:v>
                </c:pt>
                <c:pt idx="1812">
                  <c:v>164.48635800590401</c:v>
                </c:pt>
                <c:pt idx="1813">
                  <c:v>166.46258514303901</c:v>
                </c:pt>
                <c:pt idx="1814">
                  <c:v>163.95164112035701</c:v>
                </c:pt>
                <c:pt idx="1815">
                  <c:v>164.41577826383099</c:v>
                </c:pt>
                <c:pt idx="1816">
                  <c:v>163.52624608545199</c:v>
                </c:pt>
                <c:pt idx="1817">
                  <c:v>164.102159871308</c:v>
                </c:pt>
                <c:pt idx="1818">
                  <c:v>167.24649358566501</c:v>
                </c:pt>
                <c:pt idx="1819">
                  <c:v>165.39931954221501</c:v>
                </c:pt>
                <c:pt idx="1820">
                  <c:v>168.88369367622099</c:v>
                </c:pt>
                <c:pt idx="1821">
                  <c:v>170.29338188976399</c:v>
                </c:pt>
                <c:pt idx="1822">
                  <c:v>168.197721734928</c:v>
                </c:pt>
                <c:pt idx="1823">
                  <c:v>169.04432326241201</c:v>
                </c:pt>
                <c:pt idx="1824">
                  <c:v>169.18990123896299</c:v>
                </c:pt>
                <c:pt idx="1825">
                  <c:v>167.451787905157</c:v>
                </c:pt>
                <c:pt idx="1826">
                  <c:v>170.42958500405001</c:v>
                </c:pt>
                <c:pt idx="1827">
                  <c:v>170.19443234717801</c:v>
                </c:pt>
                <c:pt idx="1828">
                  <c:v>172.26417749324199</c:v>
                </c:pt>
                <c:pt idx="1829">
                  <c:v>172.25257778931501</c:v>
                </c:pt>
                <c:pt idx="1830">
                  <c:v>170.13175452596201</c:v>
                </c:pt>
                <c:pt idx="1831">
                  <c:v>171.838521317339</c:v>
                </c:pt>
                <c:pt idx="1832">
                  <c:v>173.245248384425</c:v>
                </c:pt>
                <c:pt idx="1833">
                  <c:v>172.05492424968199</c:v>
                </c:pt>
                <c:pt idx="1834">
                  <c:v>170.064136262164</c:v>
                </c:pt>
                <c:pt idx="1835">
                  <c:v>169.997269898621</c:v>
                </c:pt>
                <c:pt idx="1836">
                  <c:v>170.82191500958101</c:v>
                </c:pt>
                <c:pt idx="1837">
                  <c:v>171.21671573413099</c:v>
                </c:pt>
                <c:pt idx="1838">
                  <c:v>167.79575572613601</c:v>
                </c:pt>
                <c:pt idx="1839">
                  <c:v>168.70552616591101</c:v>
                </c:pt>
                <c:pt idx="1840">
                  <c:v>165.99619229880199</c:v>
                </c:pt>
                <c:pt idx="1841">
                  <c:v>165.43902823747399</c:v>
                </c:pt>
                <c:pt idx="1842">
                  <c:v>164.552457205552</c:v>
                </c:pt>
                <c:pt idx="1843">
                  <c:v>161.433777358969</c:v>
                </c:pt>
                <c:pt idx="1844">
                  <c:v>161.45326338829301</c:v>
                </c:pt>
                <c:pt idx="1845">
                  <c:v>166.86080691420099</c:v>
                </c:pt>
                <c:pt idx="1846">
                  <c:v>165.69811660699401</c:v>
                </c:pt>
                <c:pt idx="1847">
                  <c:v>165.35390324047799</c:v>
                </c:pt>
                <c:pt idx="1848">
                  <c:v>163.174361079975</c:v>
                </c:pt>
                <c:pt idx="1849">
                  <c:v>164.66547650744499</c:v>
                </c:pt>
                <c:pt idx="1850">
                  <c:v>165.01734624928</c:v>
                </c:pt>
                <c:pt idx="1851">
                  <c:v>169.150177280062</c:v>
                </c:pt>
                <c:pt idx="1852">
                  <c:v>168.590542831535</c:v>
                </c:pt>
                <c:pt idx="1853">
                  <c:v>164.45648440488301</c:v>
                </c:pt>
                <c:pt idx="1854">
                  <c:v>156.36380353369199</c:v>
                </c:pt>
                <c:pt idx="1855">
                  <c:v>155.482418489889</c:v>
                </c:pt>
                <c:pt idx="1856">
                  <c:v>154.36232071073599</c:v>
                </c:pt>
                <c:pt idx="1857">
                  <c:v>154.17247352829099</c:v>
                </c:pt>
                <c:pt idx="1858">
                  <c:v>156.23289623938001</c:v>
                </c:pt>
                <c:pt idx="1859">
                  <c:v>157.591245858273</c:v>
                </c:pt>
                <c:pt idx="1860">
                  <c:v>156.07608488630001</c:v>
                </c:pt>
                <c:pt idx="1861">
                  <c:v>158.16339616103599</c:v>
                </c:pt>
                <c:pt idx="1862">
                  <c:v>159.31108031770901</c:v>
                </c:pt>
                <c:pt idx="1863">
                  <c:v>158.060671853537</c:v>
                </c:pt>
                <c:pt idx="1864">
                  <c:v>159.24738414614799</c:v>
                </c:pt>
                <c:pt idx="1865">
                  <c:v>160.100198639371</c:v>
                </c:pt>
                <c:pt idx="1866">
                  <c:v>159.83314762624701</c:v>
                </c:pt>
                <c:pt idx="1867">
                  <c:v>160.224516685998</c:v>
                </c:pt>
                <c:pt idx="1868">
                  <c:v>163.294332638767</c:v>
                </c:pt>
                <c:pt idx="1869">
                  <c:v>164.22212977100901</c:v>
                </c:pt>
                <c:pt idx="1870">
                  <c:v>163.55402325849099</c:v>
                </c:pt>
                <c:pt idx="1871">
                  <c:v>161.610918223477</c:v>
                </c:pt>
                <c:pt idx="1872">
                  <c:v>161.231611422355</c:v>
                </c:pt>
                <c:pt idx="1873">
                  <c:v>162.906735025747</c:v>
                </c:pt>
                <c:pt idx="1874">
                  <c:v>164.997352537967</c:v>
                </c:pt>
                <c:pt idx="1875">
                  <c:v>163.34374536003901</c:v>
                </c:pt>
                <c:pt idx="1876">
                  <c:v>160.37396764567799</c:v>
                </c:pt>
                <c:pt idx="1877">
                  <c:v>160.01256078243301</c:v>
                </c:pt>
                <c:pt idx="1878">
                  <c:v>160.80459777780999</c:v>
                </c:pt>
                <c:pt idx="1879">
                  <c:v>162.473263865381</c:v>
                </c:pt>
                <c:pt idx="1880">
                  <c:v>161.466944588378</c:v>
                </c:pt>
                <c:pt idx="1881">
                  <c:v>160.86459981630301</c:v>
                </c:pt>
                <c:pt idx="1882">
                  <c:v>160.858529864248</c:v>
                </c:pt>
                <c:pt idx="1883">
                  <c:v>160.29704619236799</c:v>
                </c:pt>
                <c:pt idx="1884">
                  <c:v>160.93581100859001</c:v>
                </c:pt>
                <c:pt idx="1885">
                  <c:v>161.82142872655299</c:v>
                </c:pt>
                <c:pt idx="1886">
                  <c:v>161.28791899596001</c:v>
                </c:pt>
                <c:pt idx="1887">
                  <c:v>160.66782957696901</c:v>
                </c:pt>
                <c:pt idx="1888">
                  <c:v>159.08029405777</c:v>
                </c:pt>
                <c:pt idx="1889">
                  <c:v>159.887389630972</c:v>
                </c:pt>
                <c:pt idx="1890">
                  <c:v>159.81808904842299</c:v>
                </c:pt>
                <c:pt idx="1891">
                  <c:v>158.890058979739</c:v>
                </c:pt>
                <c:pt idx="1892">
                  <c:v>155.464906447598</c:v>
                </c:pt>
                <c:pt idx="1893">
                  <c:v>157.71101699881501</c:v>
                </c:pt>
                <c:pt idx="1894">
                  <c:v>157.21991995076101</c:v>
                </c:pt>
                <c:pt idx="1895">
                  <c:v>155.734720843475</c:v>
                </c:pt>
                <c:pt idx="1896">
                  <c:v>156.659754592963</c:v>
                </c:pt>
                <c:pt idx="1897">
                  <c:v>155.08720033792599</c:v>
                </c:pt>
                <c:pt idx="1898">
                  <c:v>156.46352720835799</c:v>
                </c:pt>
                <c:pt idx="1899">
                  <c:v>157.76156487047101</c:v>
                </c:pt>
                <c:pt idx="1900">
                  <c:v>155.948227665747</c:v>
                </c:pt>
                <c:pt idx="1901">
                  <c:v>152.544436268109</c:v>
                </c:pt>
                <c:pt idx="1902">
                  <c:v>152.26139625866401</c:v>
                </c:pt>
                <c:pt idx="1903">
                  <c:v>152.490426868009</c:v>
                </c:pt>
                <c:pt idx="1904">
                  <c:v>152.04143158875101</c:v>
                </c:pt>
                <c:pt idx="1905">
                  <c:v>153.34246557006</c:v>
                </c:pt>
                <c:pt idx="1906">
                  <c:v>155.16771040608799</c:v>
                </c:pt>
                <c:pt idx="1907">
                  <c:v>155.14957786358599</c:v>
                </c:pt>
                <c:pt idx="1908">
                  <c:v>155.52005099808201</c:v>
                </c:pt>
                <c:pt idx="1909">
                  <c:v>159.04715271018799</c:v>
                </c:pt>
                <c:pt idx="1910">
                  <c:v>159.45742943997601</c:v>
                </c:pt>
                <c:pt idx="1911">
                  <c:v>160.94846589469199</c:v>
                </c:pt>
                <c:pt idx="1912">
                  <c:v>161.77661268411001</c:v>
                </c:pt>
                <c:pt idx="1913">
                  <c:v>162.89118336593799</c:v>
                </c:pt>
                <c:pt idx="1914">
                  <c:v>164.33435768627001</c:v>
                </c:pt>
                <c:pt idx="1915">
                  <c:v>165.20806777293001</c:v>
                </c:pt>
                <c:pt idx="1916">
                  <c:v>167.82904373740399</c:v>
                </c:pt>
                <c:pt idx="1917">
                  <c:v>167.542542199514</c:v>
                </c:pt>
                <c:pt idx="1918">
                  <c:v>166.13886122436799</c:v>
                </c:pt>
                <c:pt idx="1919">
                  <c:v>164.22596426321601</c:v>
                </c:pt>
                <c:pt idx="1920">
                  <c:v>165.22243484142999</c:v>
                </c:pt>
                <c:pt idx="1921">
                  <c:v>163.454388511128</c:v>
                </c:pt>
                <c:pt idx="1922">
                  <c:v>163.04808032813801</c:v>
                </c:pt>
                <c:pt idx="1923">
                  <c:v>162.29546301428601</c:v>
                </c:pt>
                <c:pt idx="1924">
                  <c:v>161.15719187898199</c:v>
                </c:pt>
                <c:pt idx="1925">
                  <c:v>162.39236756072501</c:v>
                </c:pt>
                <c:pt idx="1926">
                  <c:v>162.74937550884499</c:v>
                </c:pt>
                <c:pt idx="1927">
                  <c:v>160.21543846928901</c:v>
                </c:pt>
                <c:pt idx="1928">
                  <c:v>160.263384553701</c:v>
                </c:pt>
                <c:pt idx="1929">
                  <c:v>158.577004678316</c:v>
                </c:pt>
                <c:pt idx="1930">
                  <c:v>157.68542949469901</c:v>
                </c:pt>
                <c:pt idx="1931">
                  <c:v>158.273017643598</c:v>
                </c:pt>
                <c:pt idx="1932">
                  <c:v>162.279346931558</c:v>
                </c:pt>
                <c:pt idx="1933">
                  <c:v>163.437052332533</c:v>
                </c:pt>
                <c:pt idx="1934">
                  <c:v>164.75978723027799</c:v>
                </c:pt>
                <c:pt idx="1935">
                  <c:v>161.87094032967599</c:v>
                </c:pt>
                <c:pt idx="1936">
                  <c:v>163.927735934993</c:v>
                </c:pt>
                <c:pt idx="1937">
                  <c:v>165.94701649579201</c:v>
                </c:pt>
                <c:pt idx="1938">
                  <c:v>166.652163552666</c:v>
                </c:pt>
                <c:pt idx="1939">
                  <c:v>164.259282469948</c:v>
                </c:pt>
                <c:pt idx="1940">
                  <c:v>166.728413405749</c:v>
                </c:pt>
                <c:pt idx="1941">
                  <c:v>165.896362110464</c:v>
                </c:pt>
                <c:pt idx="1942">
                  <c:v>166.47189629619101</c:v>
                </c:pt>
                <c:pt idx="1943">
                  <c:v>167.25600150706501</c:v>
                </c:pt>
                <c:pt idx="1944">
                  <c:v>168.610358356424</c:v>
                </c:pt>
                <c:pt idx="1945">
                  <c:v>170.24507146886501</c:v>
                </c:pt>
                <c:pt idx="1946">
                  <c:v>168.12509168761599</c:v>
                </c:pt>
                <c:pt idx="1947">
                  <c:v>154.70449870383601</c:v>
                </c:pt>
                <c:pt idx="1948">
                  <c:v>155.14405142989699</c:v>
                </c:pt>
                <c:pt idx="1949">
                  <c:v>154.06970873896</c:v>
                </c:pt>
                <c:pt idx="1950">
                  <c:v>154.85097159432601</c:v>
                </c:pt>
                <c:pt idx="1951">
                  <c:v>155.85421325665101</c:v>
                </c:pt>
                <c:pt idx="1952">
                  <c:v>153.74676293418801</c:v>
                </c:pt>
                <c:pt idx="1953">
                  <c:v>154.60021319126301</c:v>
                </c:pt>
                <c:pt idx="1954">
                  <c:v>154.16905347713299</c:v>
                </c:pt>
                <c:pt idx="1955">
                  <c:v>153.64837051451801</c:v>
                </c:pt>
                <c:pt idx="1956">
                  <c:v>157.62578615178299</c:v>
                </c:pt>
                <c:pt idx="1957">
                  <c:v>158.12568069827</c:v>
                </c:pt>
                <c:pt idx="1958">
                  <c:v>158.401022191473</c:v>
                </c:pt>
                <c:pt idx="1959">
                  <c:v>156.63446406622</c:v>
                </c:pt>
                <c:pt idx="1960">
                  <c:v>156.069018815726</c:v>
                </c:pt>
                <c:pt idx="1961">
                  <c:v>157.36297411736601</c:v>
                </c:pt>
                <c:pt idx="1962">
                  <c:v>159.05402632615099</c:v>
                </c:pt>
                <c:pt idx="1963">
                  <c:v>160.878009920842</c:v>
                </c:pt>
                <c:pt idx="1964">
                  <c:v>160.07805673642201</c:v>
                </c:pt>
                <c:pt idx="1965">
                  <c:v>161.048456019447</c:v>
                </c:pt>
                <c:pt idx="1966">
                  <c:v>162.08122154631101</c:v>
                </c:pt>
                <c:pt idx="1967">
                  <c:v>161.713647840069</c:v>
                </c:pt>
                <c:pt idx="1968">
                  <c:v>161.382100973295</c:v>
                </c:pt>
                <c:pt idx="1969">
                  <c:v>160.83473650164899</c:v>
                </c:pt>
                <c:pt idx="1970">
                  <c:v>158.75017334602401</c:v>
                </c:pt>
                <c:pt idx="1971">
                  <c:v>157.55569683714799</c:v>
                </c:pt>
                <c:pt idx="1972">
                  <c:v>159.375007766621</c:v>
                </c:pt>
                <c:pt idx="1973">
                  <c:v>160.27741648572299</c:v>
                </c:pt>
                <c:pt idx="1974">
                  <c:v>159.59698657357899</c:v>
                </c:pt>
                <c:pt idx="1975">
                  <c:v>157.87553217723101</c:v>
                </c:pt>
                <c:pt idx="1976">
                  <c:v>156.14906334282099</c:v>
                </c:pt>
                <c:pt idx="1977">
                  <c:v>155.51413932335399</c:v>
                </c:pt>
                <c:pt idx="1978">
                  <c:v>156.73062434422499</c:v>
                </c:pt>
                <c:pt idx="1979">
                  <c:v>155.943944887025</c:v>
                </c:pt>
                <c:pt idx="1980">
                  <c:v>158.282584960473</c:v>
                </c:pt>
                <c:pt idx="1981">
                  <c:v>158.35280799788001</c:v>
                </c:pt>
                <c:pt idx="1982">
                  <c:v>159.42024588193499</c:v>
                </c:pt>
                <c:pt idx="1983">
                  <c:v>159.84230249298301</c:v>
                </c:pt>
                <c:pt idx="1984">
                  <c:v>159.653074815293</c:v>
                </c:pt>
                <c:pt idx="1985">
                  <c:v>159.99642777697201</c:v>
                </c:pt>
                <c:pt idx="1986">
                  <c:v>159.60006551553101</c:v>
                </c:pt>
                <c:pt idx="1987">
                  <c:v>160.11655827672701</c:v>
                </c:pt>
                <c:pt idx="1988">
                  <c:v>160.677363380196</c:v>
                </c:pt>
                <c:pt idx="1989">
                  <c:v>157.78487112381501</c:v>
                </c:pt>
                <c:pt idx="1990">
                  <c:v>157.69260937894799</c:v>
                </c:pt>
                <c:pt idx="1991">
                  <c:v>158.06727006031599</c:v>
                </c:pt>
                <c:pt idx="1992">
                  <c:v>158.139806534869</c:v>
                </c:pt>
                <c:pt idx="1993">
                  <c:v>156.58167210744099</c:v>
                </c:pt>
                <c:pt idx="1994">
                  <c:v>157.161293299097</c:v>
                </c:pt>
                <c:pt idx="1995">
                  <c:v>157.63039046243199</c:v>
                </c:pt>
                <c:pt idx="1996">
                  <c:v>156.499926347952</c:v>
                </c:pt>
                <c:pt idx="1997">
                  <c:v>156.94530480780301</c:v>
                </c:pt>
                <c:pt idx="1998">
                  <c:v>155.84195688432001</c:v>
                </c:pt>
                <c:pt idx="1999">
                  <c:v>154.64002275928399</c:v>
                </c:pt>
                <c:pt idx="2000">
                  <c:v>154.078151523636</c:v>
                </c:pt>
                <c:pt idx="2001">
                  <c:v>153.686848827543</c:v>
                </c:pt>
                <c:pt idx="2002">
                  <c:v>153.79231329051601</c:v>
                </c:pt>
                <c:pt idx="2003">
                  <c:v>150.97923577010701</c:v>
                </c:pt>
                <c:pt idx="2004">
                  <c:v>146.15561015094599</c:v>
                </c:pt>
                <c:pt idx="2005">
                  <c:v>145.77588957241099</c:v>
                </c:pt>
                <c:pt idx="2006">
                  <c:v>148.17631852586501</c:v>
                </c:pt>
                <c:pt idx="2007">
                  <c:v>143.84349131829401</c:v>
                </c:pt>
                <c:pt idx="2008">
                  <c:v>144.916796081608</c:v>
                </c:pt>
                <c:pt idx="2009">
                  <c:v>144.48967990521101</c:v>
                </c:pt>
                <c:pt idx="2010">
                  <c:v>142.193293573338</c:v>
                </c:pt>
                <c:pt idx="2011">
                  <c:v>144.11359705063401</c:v>
                </c:pt>
                <c:pt idx="2012">
                  <c:v>138.38051422816699</c:v>
                </c:pt>
                <c:pt idx="2013">
                  <c:v>140.59479909133901</c:v>
                </c:pt>
                <c:pt idx="2014">
                  <c:v>140.810787582633</c:v>
                </c:pt>
                <c:pt idx="2015">
                  <c:v>140.511391254015</c:v>
                </c:pt>
                <c:pt idx="2016">
                  <c:v>141.60604188818999</c:v>
                </c:pt>
                <c:pt idx="2017">
                  <c:v>142.07241084151099</c:v>
                </c:pt>
                <c:pt idx="2018">
                  <c:v>141.88899496124199</c:v>
                </c:pt>
                <c:pt idx="2019">
                  <c:v>142.43533212345</c:v>
                </c:pt>
                <c:pt idx="2020">
                  <c:v>143.96974784739601</c:v>
                </c:pt>
                <c:pt idx="2021">
                  <c:v>142.96083640587901</c:v>
                </c:pt>
                <c:pt idx="2022">
                  <c:v>143.52725487942999</c:v>
                </c:pt>
                <c:pt idx="2023">
                  <c:v>143.51693732139199</c:v>
                </c:pt>
                <c:pt idx="2024">
                  <c:v>144.266060588606</c:v>
                </c:pt>
                <c:pt idx="2025">
                  <c:v>144.03702632925999</c:v>
                </c:pt>
                <c:pt idx="2026">
                  <c:v>144.41512630724699</c:v>
                </c:pt>
                <c:pt idx="2027">
                  <c:v>143.96105088990601</c:v>
                </c:pt>
                <c:pt idx="2028">
                  <c:v>146.15434525960899</c:v>
                </c:pt>
                <c:pt idx="2029">
                  <c:v>144.60364323015099</c:v>
                </c:pt>
                <c:pt idx="2030">
                  <c:v>146.92374793368799</c:v>
                </c:pt>
                <c:pt idx="2031">
                  <c:v>145.61725885962301</c:v>
                </c:pt>
                <c:pt idx="2032">
                  <c:v>145.28963839872401</c:v>
                </c:pt>
                <c:pt idx="2033">
                  <c:v>147.18733078200199</c:v>
                </c:pt>
                <c:pt idx="2034">
                  <c:v>147.542266193057</c:v>
                </c:pt>
                <c:pt idx="2035">
                  <c:v>146.856825161035</c:v>
                </c:pt>
                <c:pt idx="2036">
                  <c:v>146.83891825497301</c:v>
                </c:pt>
                <c:pt idx="2037">
                  <c:v>145.67208685545501</c:v>
                </c:pt>
                <c:pt idx="2038">
                  <c:v>145.01214174570001</c:v>
                </c:pt>
                <c:pt idx="2039">
                  <c:v>146.11584504657699</c:v>
                </c:pt>
                <c:pt idx="2040">
                  <c:v>146.14280428752099</c:v>
                </c:pt>
                <c:pt idx="2041">
                  <c:v>145.637893643881</c:v>
                </c:pt>
                <c:pt idx="2042">
                  <c:v>144.73535617928101</c:v>
                </c:pt>
                <c:pt idx="2043">
                  <c:v>143.37368340017301</c:v>
                </c:pt>
                <c:pt idx="2044">
                  <c:v>141.57277378602001</c:v>
                </c:pt>
                <c:pt idx="2045">
                  <c:v>141.65425574996499</c:v>
                </c:pt>
                <c:pt idx="2046">
                  <c:v>141.64784833870499</c:v>
                </c:pt>
                <c:pt idx="2047">
                  <c:v>140.89115928256601</c:v>
                </c:pt>
                <c:pt idx="2048">
                  <c:v>140.01839885986399</c:v>
                </c:pt>
                <c:pt idx="2049">
                  <c:v>140.979512207928</c:v>
                </c:pt>
                <c:pt idx="2050">
                  <c:v>143.28291583308501</c:v>
                </c:pt>
                <c:pt idx="2051">
                  <c:v>143.70007447429299</c:v>
                </c:pt>
                <c:pt idx="2052">
                  <c:v>143.127798744214</c:v>
                </c:pt>
                <c:pt idx="2053">
                  <c:v>142.25517768519501</c:v>
                </c:pt>
                <c:pt idx="2054">
                  <c:v>143.13833762505399</c:v>
                </c:pt>
                <c:pt idx="2055">
                  <c:v>145.652108407784</c:v>
                </c:pt>
                <c:pt idx="2056">
                  <c:v>145.92872872869199</c:v>
                </c:pt>
                <c:pt idx="2057">
                  <c:v>144.89732266138</c:v>
                </c:pt>
                <c:pt idx="2058">
                  <c:v>142.37719158558801</c:v>
                </c:pt>
                <c:pt idx="2059">
                  <c:v>144.93158688206901</c:v>
                </c:pt>
                <c:pt idx="2060">
                  <c:v>147.003684619838</c:v>
                </c:pt>
                <c:pt idx="2061">
                  <c:v>149.35142713273001</c:v>
                </c:pt>
                <c:pt idx="2062">
                  <c:v>148.73913013455899</c:v>
                </c:pt>
                <c:pt idx="2063">
                  <c:v>149.26818122273301</c:v>
                </c:pt>
                <c:pt idx="2064">
                  <c:v>149.49725861845801</c:v>
                </c:pt>
                <c:pt idx="2065">
                  <c:v>148.67988729632299</c:v>
                </c:pt>
                <c:pt idx="2066">
                  <c:v>149.79500348742599</c:v>
                </c:pt>
                <c:pt idx="2067">
                  <c:v>149.67702914294699</c:v>
                </c:pt>
                <c:pt idx="2068">
                  <c:v>149.633479319114</c:v>
                </c:pt>
                <c:pt idx="2069">
                  <c:v>151.633844909874</c:v>
                </c:pt>
                <c:pt idx="2070">
                  <c:v>151.39371730131799</c:v>
                </c:pt>
                <c:pt idx="2071">
                  <c:v>146.73927554397201</c:v>
                </c:pt>
                <c:pt idx="2072">
                  <c:v>151.61903552758801</c:v>
                </c:pt>
                <c:pt idx="2073">
                  <c:v>148.986826186586</c:v>
                </c:pt>
                <c:pt idx="2074">
                  <c:v>147.75949269840601</c:v>
                </c:pt>
                <c:pt idx="2075">
                  <c:v>148.052919947731</c:v>
                </c:pt>
                <c:pt idx="2076">
                  <c:v>147.379940683564</c:v>
                </c:pt>
                <c:pt idx="2077">
                  <c:v>148.03978027510101</c:v>
                </c:pt>
                <c:pt idx="2078">
                  <c:v>148.92614425240799</c:v>
                </c:pt>
                <c:pt idx="2079">
                  <c:v>148.943601212863</c:v>
                </c:pt>
                <c:pt idx="2080">
                  <c:v>149.47265230103801</c:v>
                </c:pt>
                <c:pt idx="2081">
                  <c:v>148.22210447318199</c:v>
                </c:pt>
                <c:pt idx="2082">
                  <c:v>148.621341940142</c:v>
                </c:pt>
                <c:pt idx="2083">
                  <c:v>150.177805994278</c:v>
                </c:pt>
                <c:pt idx="2084">
                  <c:v>149.310338737004</c:v>
                </c:pt>
                <c:pt idx="2085">
                  <c:v>149.83572190575501</c:v>
                </c:pt>
                <c:pt idx="2086">
                  <c:v>151.20633353788901</c:v>
                </c:pt>
                <c:pt idx="2087">
                  <c:v>151.99984048830899</c:v>
                </c:pt>
                <c:pt idx="2088">
                  <c:v>153.331869948292</c:v>
                </c:pt>
                <c:pt idx="2089">
                  <c:v>153.04805348403801</c:v>
                </c:pt>
                <c:pt idx="2090">
                  <c:v>155.15246501456301</c:v>
                </c:pt>
                <c:pt idx="2091">
                  <c:v>155.03449067008401</c:v>
                </c:pt>
                <c:pt idx="2092">
                  <c:v>155.67784818331501</c:v>
                </c:pt>
                <c:pt idx="2093">
                  <c:v>155.03769404389499</c:v>
                </c:pt>
                <c:pt idx="2094">
                  <c:v>154.527678707619</c:v>
                </c:pt>
                <c:pt idx="2095">
                  <c:v>155.29077517501801</c:v>
                </c:pt>
                <c:pt idx="2096">
                  <c:v>155.96951115477</c:v>
                </c:pt>
                <c:pt idx="2097">
                  <c:v>156.02424989148099</c:v>
                </c:pt>
                <c:pt idx="2098">
                  <c:v>156.03177121675401</c:v>
                </c:pt>
                <c:pt idx="2099">
                  <c:v>156.16864228126701</c:v>
                </c:pt>
                <c:pt idx="2100">
                  <c:v>156.070678570833</c:v>
                </c:pt>
                <c:pt idx="2101">
                  <c:v>155.87841873757199</c:v>
                </c:pt>
                <c:pt idx="2102">
                  <c:v>154.75225233363699</c:v>
                </c:pt>
                <c:pt idx="2103">
                  <c:v>153.65970045017201</c:v>
                </c:pt>
                <c:pt idx="2104">
                  <c:v>156.13405287864899</c:v>
                </c:pt>
                <c:pt idx="2105">
                  <c:v>156.107170951368</c:v>
                </c:pt>
                <c:pt idx="2106">
                  <c:v>155.393520718888</c:v>
                </c:pt>
                <c:pt idx="2107">
                  <c:v>153.32565930528099</c:v>
                </c:pt>
                <c:pt idx="2108">
                  <c:v>152.481996692428</c:v>
                </c:pt>
                <c:pt idx="2109">
                  <c:v>153.34900205863701</c:v>
                </c:pt>
                <c:pt idx="2110">
                  <c:v>152.393812662578</c:v>
                </c:pt>
                <c:pt idx="2111">
                  <c:v>152.667684864374</c:v>
                </c:pt>
                <c:pt idx="2112">
                  <c:v>152.241760911108</c:v>
                </c:pt>
                <c:pt idx="2113">
                  <c:v>151.985071256037</c:v>
                </c:pt>
                <c:pt idx="2114">
                  <c:v>151.78220020554701</c:v>
                </c:pt>
                <c:pt idx="2115">
                  <c:v>153.61914595008</c:v>
                </c:pt>
                <c:pt idx="2116">
                  <c:v>153.29502219036499</c:v>
                </c:pt>
                <c:pt idx="2117">
                  <c:v>151.85636225792399</c:v>
                </c:pt>
                <c:pt idx="2118">
                  <c:v>152.92251036426899</c:v>
                </c:pt>
                <c:pt idx="2119">
                  <c:v>152.42631393267001</c:v>
                </c:pt>
                <c:pt idx="2120">
                  <c:v>151.79281706368599</c:v>
                </c:pt>
                <c:pt idx="2121">
                  <c:v>153.56232837175699</c:v>
                </c:pt>
                <c:pt idx="2122">
                  <c:v>154.04579890813901</c:v>
                </c:pt>
                <c:pt idx="2123">
                  <c:v>152.588821278588</c:v>
                </c:pt>
                <c:pt idx="2124">
                  <c:v>151.514081401152</c:v>
                </c:pt>
                <c:pt idx="2125">
                  <c:v>153.76536068593799</c:v>
                </c:pt>
                <c:pt idx="2126">
                  <c:v>152.227493719915</c:v>
                </c:pt>
                <c:pt idx="2127">
                  <c:v>153.24655083759299</c:v>
                </c:pt>
                <c:pt idx="2128">
                  <c:v>151.78600616138101</c:v>
                </c:pt>
                <c:pt idx="2129">
                  <c:v>150.97614123269599</c:v>
                </c:pt>
                <c:pt idx="2130">
                  <c:v>150.634834262618</c:v>
                </c:pt>
                <c:pt idx="2131">
                  <c:v>149.07978474986999</c:v>
                </c:pt>
                <c:pt idx="2132">
                  <c:v>148.04184219398101</c:v>
                </c:pt>
                <c:pt idx="2133">
                  <c:v>147.98972648088599</c:v>
                </c:pt>
                <c:pt idx="2134">
                  <c:v>147.30208847993799</c:v>
                </c:pt>
                <c:pt idx="2135">
                  <c:v>148.00917932837899</c:v>
                </c:pt>
                <c:pt idx="2136">
                  <c:v>148.57167504605701</c:v>
                </c:pt>
                <c:pt idx="2137">
                  <c:v>148.39514572266501</c:v>
                </c:pt>
                <c:pt idx="2138">
                  <c:v>149.5549090607</c:v>
                </c:pt>
                <c:pt idx="2139">
                  <c:v>147.79941973010301</c:v>
                </c:pt>
                <c:pt idx="2140">
                  <c:v>149.752755386762</c:v>
                </c:pt>
                <c:pt idx="2141">
                  <c:v>152.060284840588</c:v>
                </c:pt>
                <c:pt idx="2142">
                  <c:v>151.78211658733699</c:v>
                </c:pt>
                <c:pt idx="2143">
                  <c:v>151.18168872954701</c:v>
                </c:pt>
                <c:pt idx="2144">
                  <c:v>152.38327344991899</c:v>
                </c:pt>
                <c:pt idx="2145">
                  <c:v>152.96595101988299</c:v>
                </c:pt>
                <c:pt idx="2146">
                  <c:v>154.32615351212999</c:v>
                </c:pt>
                <c:pt idx="2147">
                  <c:v>154.201740233652</c:v>
                </c:pt>
                <c:pt idx="2148">
                  <c:v>153.925436135578</c:v>
                </c:pt>
                <c:pt idx="2149">
                  <c:v>154.21446579705099</c:v>
                </c:pt>
                <c:pt idx="2150">
                  <c:v>154.16607806248999</c:v>
                </c:pt>
                <c:pt idx="2151">
                  <c:v>155.57110157445399</c:v>
                </c:pt>
                <c:pt idx="2152">
                  <c:v>155.621353132373</c:v>
                </c:pt>
                <c:pt idx="2153">
                  <c:v>155.40073179405601</c:v>
                </c:pt>
                <c:pt idx="2154">
                  <c:v>154.25871907566699</c:v>
                </c:pt>
                <c:pt idx="2155">
                  <c:v>154.67718707186401</c:v>
                </c:pt>
                <c:pt idx="2156">
                  <c:v>154.060305008504</c:v>
                </c:pt>
                <c:pt idx="2157">
                  <c:v>152.86244859848401</c:v>
                </c:pt>
                <c:pt idx="2158">
                  <c:v>153.611199897391</c:v>
                </c:pt>
                <c:pt idx="2159">
                  <c:v>154.07375990851301</c:v>
                </c:pt>
                <c:pt idx="2160">
                  <c:v>151.77668571731701</c:v>
                </c:pt>
                <c:pt idx="2161">
                  <c:v>148.678338368526</c:v>
                </c:pt>
                <c:pt idx="2162">
                  <c:v>150.00847115514</c:v>
                </c:pt>
                <c:pt idx="2163">
                  <c:v>150.52728100348401</c:v>
                </c:pt>
                <c:pt idx="2164">
                  <c:v>149.891919979324</c:v>
                </c:pt>
                <c:pt idx="2165">
                  <c:v>149.57825148223799</c:v>
                </c:pt>
                <c:pt idx="2166">
                  <c:v>149.90610355230601</c:v>
                </c:pt>
                <c:pt idx="2167">
                  <c:v>149.3970199618</c:v>
                </c:pt>
                <c:pt idx="2168">
                  <c:v>149.70525792068401</c:v>
                </c:pt>
                <c:pt idx="2169">
                  <c:v>150.346211078556</c:v>
                </c:pt>
                <c:pt idx="2170">
                  <c:v>149.905504288467</c:v>
                </c:pt>
                <c:pt idx="2171">
                  <c:v>148.68427061598899</c:v>
                </c:pt>
                <c:pt idx="2172">
                  <c:v>150.28733091771599</c:v>
                </c:pt>
                <c:pt idx="2173">
                  <c:v>147.26702789534301</c:v>
                </c:pt>
                <c:pt idx="2174">
                  <c:v>147.67149216407199</c:v>
                </c:pt>
                <c:pt idx="2175">
                  <c:v>147.490053920837</c:v>
                </c:pt>
                <c:pt idx="2176">
                  <c:v>147.53371888561799</c:v>
                </c:pt>
                <c:pt idx="2177">
                  <c:v>145.10743299159299</c:v>
                </c:pt>
                <c:pt idx="2178">
                  <c:v>143.39638541240299</c:v>
                </c:pt>
                <c:pt idx="2179">
                  <c:v>143.863143256764</c:v>
                </c:pt>
                <c:pt idx="2180">
                  <c:v>143.86010015118899</c:v>
                </c:pt>
                <c:pt idx="2181">
                  <c:v>143.04466697971</c:v>
                </c:pt>
                <c:pt idx="2182">
                  <c:v>143.79439349258399</c:v>
                </c:pt>
                <c:pt idx="2183">
                  <c:v>141.42094966190001</c:v>
                </c:pt>
                <c:pt idx="2184">
                  <c:v>140.53787765388901</c:v>
                </c:pt>
                <c:pt idx="2185">
                  <c:v>138.59942471135901</c:v>
                </c:pt>
                <c:pt idx="2186">
                  <c:v>139.86635208566901</c:v>
                </c:pt>
                <c:pt idx="2187">
                  <c:v>139.20427769791999</c:v>
                </c:pt>
                <c:pt idx="2188">
                  <c:v>139.47235336593701</c:v>
                </c:pt>
                <c:pt idx="2189">
                  <c:v>139.86667428123201</c:v>
                </c:pt>
                <c:pt idx="2190">
                  <c:v>142.05734363641</c:v>
                </c:pt>
                <c:pt idx="2191">
                  <c:v>144.48086050677099</c:v>
                </c:pt>
                <c:pt idx="2192">
                  <c:v>143.606547174452</c:v>
                </c:pt>
                <c:pt idx="2193">
                  <c:v>143.639054417274</c:v>
                </c:pt>
                <c:pt idx="2194">
                  <c:v>143.760227821928</c:v>
                </c:pt>
                <c:pt idx="2195">
                  <c:v>143.17902717519101</c:v>
                </c:pt>
                <c:pt idx="2196">
                  <c:v>143.854288021949</c:v>
                </c:pt>
                <c:pt idx="2197">
                  <c:v>142.81513632019599</c:v>
                </c:pt>
                <c:pt idx="2198">
                  <c:v>140.294372135099</c:v>
                </c:pt>
                <c:pt idx="2199">
                  <c:v>141.88899562487899</c:v>
                </c:pt>
                <c:pt idx="2200">
                  <c:v>143.683637523274</c:v>
                </c:pt>
                <c:pt idx="2201">
                  <c:v>136.57755497241101</c:v>
                </c:pt>
                <c:pt idx="2202">
                  <c:v>135.50119482624501</c:v>
                </c:pt>
                <c:pt idx="2203">
                  <c:v>136.69840618150101</c:v>
                </c:pt>
                <c:pt idx="2204">
                  <c:v>138.534684307627</c:v>
                </c:pt>
                <c:pt idx="2205">
                  <c:v>138.648064959642</c:v>
                </c:pt>
                <c:pt idx="2206">
                  <c:v>138.368139396706</c:v>
                </c:pt>
                <c:pt idx="2207">
                  <c:v>138.59425664142799</c:v>
                </c:pt>
                <c:pt idx="2208">
                  <c:v>137.56930609902801</c:v>
                </c:pt>
                <c:pt idx="2209">
                  <c:v>135.20568375803299</c:v>
                </c:pt>
                <c:pt idx="2210">
                  <c:v>134.662754037887</c:v>
                </c:pt>
                <c:pt idx="2211">
                  <c:v>135.759078695357</c:v>
                </c:pt>
                <c:pt idx="2212">
                  <c:v>135.56846335356099</c:v>
                </c:pt>
                <c:pt idx="2213">
                  <c:v>135.97329793150601</c:v>
                </c:pt>
                <c:pt idx="2214">
                  <c:v>137.17696580712999</c:v>
                </c:pt>
                <c:pt idx="2215">
                  <c:v>136.47224082312599</c:v>
                </c:pt>
                <c:pt idx="2216">
                  <c:v>137.36075465115999</c:v>
                </c:pt>
                <c:pt idx="2217">
                  <c:v>136.96979870518501</c:v>
                </c:pt>
                <c:pt idx="2218">
                  <c:v>138.55625946493001</c:v>
                </c:pt>
                <c:pt idx="2219">
                  <c:v>137.471414393164</c:v>
                </c:pt>
                <c:pt idx="2220">
                  <c:v>138.73497646633399</c:v>
                </c:pt>
                <c:pt idx="2221">
                  <c:v>139.42886592394299</c:v>
                </c:pt>
                <c:pt idx="2222">
                  <c:v>138.56741718688801</c:v>
                </c:pt>
                <c:pt idx="2223">
                  <c:v>139.10052541734601</c:v>
                </c:pt>
                <c:pt idx="2224">
                  <c:v>138.719069097313</c:v>
                </c:pt>
                <c:pt idx="2225">
                  <c:v>140.30792857150601</c:v>
                </c:pt>
                <c:pt idx="2226">
                  <c:v>138.420563037178</c:v>
                </c:pt>
                <c:pt idx="2227">
                  <c:v>138.938086094178</c:v>
                </c:pt>
                <c:pt idx="2228">
                  <c:v>136.35646112484301</c:v>
                </c:pt>
                <c:pt idx="2229">
                  <c:v>133.89905233392</c:v>
                </c:pt>
                <c:pt idx="2230">
                  <c:v>134.91584014628401</c:v>
                </c:pt>
                <c:pt idx="2231">
                  <c:v>137.05302304699299</c:v>
                </c:pt>
                <c:pt idx="2232">
                  <c:v>140.07802793459399</c:v>
                </c:pt>
                <c:pt idx="2233">
                  <c:v>141.094493551395</c:v>
                </c:pt>
                <c:pt idx="2234">
                  <c:v>140.380386736942</c:v>
                </c:pt>
                <c:pt idx="2235">
                  <c:v>142.532803747354</c:v>
                </c:pt>
                <c:pt idx="2236">
                  <c:v>141.78010845620301</c:v>
                </c:pt>
                <c:pt idx="2237">
                  <c:v>141.98489575734101</c:v>
                </c:pt>
                <c:pt idx="2238">
                  <c:v>142.77680500267499</c:v>
                </c:pt>
                <c:pt idx="2239">
                  <c:v>142.23242855476701</c:v>
                </c:pt>
                <c:pt idx="2240">
                  <c:v>140.50030885480899</c:v>
                </c:pt>
                <c:pt idx="2241">
                  <c:v>139.36161896481701</c:v>
                </c:pt>
                <c:pt idx="2242">
                  <c:v>137.57439386893199</c:v>
                </c:pt>
                <c:pt idx="2243">
                  <c:v>134.95944770649999</c:v>
                </c:pt>
                <c:pt idx="2244">
                  <c:v>135.205471726143</c:v>
                </c:pt>
                <c:pt idx="2245">
                  <c:v>137.69280687719601</c:v>
                </c:pt>
                <c:pt idx="2246">
                  <c:v>135.04293252566899</c:v>
                </c:pt>
                <c:pt idx="2247">
                  <c:v>133.513079635086</c:v>
                </c:pt>
                <c:pt idx="2248">
                  <c:v>133.87108005172399</c:v>
                </c:pt>
                <c:pt idx="2249">
                  <c:v>132.61171382088301</c:v>
                </c:pt>
                <c:pt idx="2250">
                  <c:v>131.655114528892</c:v>
                </c:pt>
                <c:pt idx="2251">
                  <c:v>132.009711817105</c:v>
                </c:pt>
                <c:pt idx="2252">
                  <c:v>132.55761980711699</c:v>
                </c:pt>
                <c:pt idx="2253">
                  <c:v>131.912487066013</c:v>
                </c:pt>
                <c:pt idx="2254">
                  <c:v>136.77038155131899</c:v>
                </c:pt>
                <c:pt idx="2255">
                  <c:v>132.708682076434</c:v>
                </c:pt>
                <c:pt idx="2256">
                  <c:v>131.978555738377</c:v>
                </c:pt>
                <c:pt idx="2257">
                  <c:v>129.604962921279</c:v>
                </c:pt>
                <c:pt idx="2258">
                  <c:v>127.047513901038</c:v>
                </c:pt>
                <c:pt idx="2259">
                  <c:v>129.903443763224</c:v>
                </c:pt>
                <c:pt idx="2260">
                  <c:v>127.387986016287</c:v>
                </c:pt>
                <c:pt idx="2261">
                  <c:v>130.33041825321001</c:v>
                </c:pt>
                <c:pt idx="2262">
                  <c:v>133.537028620466</c:v>
                </c:pt>
                <c:pt idx="2263">
                  <c:v>133.19214265826699</c:v>
                </c:pt>
                <c:pt idx="2264">
                  <c:v>142.27228490916801</c:v>
                </c:pt>
                <c:pt idx="2265">
                  <c:v>144.01235032999799</c:v>
                </c:pt>
                <c:pt idx="2266">
                  <c:v>143.53190763555</c:v>
                </c:pt>
                <c:pt idx="2267">
                  <c:v>144.061532769374</c:v>
                </c:pt>
                <c:pt idx="2268">
                  <c:v>144.35131366746501</c:v>
                </c:pt>
                <c:pt idx="2269">
                  <c:v>145.487354652015</c:v>
                </c:pt>
                <c:pt idx="2270">
                  <c:v>148.96458042450999</c:v>
                </c:pt>
                <c:pt idx="2271">
                  <c:v>147.850353506435</c:v>
                </c:pt>
                <c:pt idx="2272">
                  <c:v>147.54922409086601</c:v>
                </c:pt>
                <c:pt idx="2273">
                  <c:v>145.85582094946801</c:v>
                </c:pt>
                <c:pt idx="2274">
                  <c:v>146.11861871569701</c:v>
                </c:pt>
                <c:pt idx="2275">
                  <c:v>146.595658281721</c:v>
                </c:pt>
                <c:pt idx="2276">
                  <c:v>146.59376426289799</c:v>
                </c:pt>
                <c:pt idx="2277">
                  <c:v>146.23765786508301</c:v>
                </c:pt>
                <c:pt idx="2278">
                  <c:v>146.65959236699899</c:v>
                </c:pt>
                <c:pt idx="2279">
                  <c:v>147.58643187164299</c:v>
                </c:pt>
                <c:pt idx="2280">
                  <c:v>149.68335824508901</c:v>
                </c:pt>
                <c:pt idx="2281">
                  <c:v>148.838735350093</c:v>
                </c:pt>
                <c:pt idx="2282">
                  <c:v>148.63545682673799</c:v>
                </c:pt>
                <c:pt idx="2283">
                  <c:v>149.96418237196599</c:v>
                </c:pt>
                <c:pt idx="2284">
                  <c:v>148.057917794877</c:v>
                </c:pt>
                <c:pt idx="2285">
                  <c:v>149.31388089729401</c:v>
                </c:pt>
                <c:pt idx="2286">
                  <c:v>145.30110703442401</c:v>
                </c:pt>
                <c:pt idx="2287">
                  <c:v>144.27086266295899</c:v>
                </c:pt>
                <c:pt idx="2288">
                  <c:v>144.53366042918901</c:v>
                </c:pt>
                <c:pt idx="2289">
                  <c:v>142.12085332609001</c:v>
                </c:pt>
                <c:pt idx="2290">
                  <c:v>141.77282073100801</c:v>
                </c:pt>
                <c:pt idx="2291">
                  <c:v>141.397292012983</c:v>
                </c:pt>
                <c:pt idx="2292">
                  <c:v>143.19939716844999</c:v>
                </c:pt>
                <c:pt idx="2293">
                  <c:v>142.54657553383399</c:v>
                </c:pt>
                <c:pt idx="2294">
                  <c:v>146.324930721898</c:v>
                </c:pt>
                <c:pt idx="2295">
                  <c:v>145.18628363646599</c:v>
                </c:pt>
                <c:pt idx="2296">
                  <c:v>146.027130771092</c:v>
                </c:pt>
                <c:pt idx="2297">
                  <c:v>146.657766039108</c:v>
                </c:pt>
                <c:pt idx="2298">
                  <c:v>144.27536576902901</c:v>
                </c:pt>
                <c:pt idx="2299">
                  <c:v>145.203801319668</c:v>
                </c:pt>
                <c:pt idx="2300">
                  <c:v>147.27088395573901</c:v>
                </c:pt>
                <c:pt idx="2301">
                  <c:v>145.67677777067999</c:v>
                </c:pt>
                <c:pt idx="2302">
                  <c:v>145.67677777067999</c:v>
                </c:pt>
                <c:pt idx="2303">
                  <c:v>147.32343700534699</c:v>
                </c:pt>
                <c:pt idx="2304">
                  <c:v>148.84747245759601</c:v>
                </c:pt>
                <c:pt idx="2305">
                  <c:v>147.113225138735</c:v>
                </c:pt>
                <c:pt idx="2306">
                  <c:v>147.446060455946</c:v>
                </c:pt>
                <c:pt idx="2307">
                  <c:v>148.006625322969</c:v>
                </c:pt>
                <c:pt idx="2308">
                  <c:v>146.16727190489399</c:v>
                </c:pt>
                <c:pt idx="2309">
                  <c:v>145.74684850349001</c:v>
                </c:pt>
                <c:pt idx="2310">
                  <c:v>148.26938990737</c:v>
                </c:pt>
                <c:pt idx="2311">
                  <c:v>147.69130768896201</c:v>
                </c:pt>
                <c:pt idx="2312">
                  <c:v>147.00811903952101</c:v>
                </c:pt>
                <c:pt idx="2313">
                  <c:v>145.08117753725099</c:v>
                </c:pt>
                <c:pt idx="2314">
                  <c:v>144.59068340303699</c:v>
                </c:pt>
                <c:pt idx="2315">
                  <c:v>144.92351872024699</c:v>
                </c:pt>
                <c:pt idx="2316">
                  <c:v>144.38047153642501</c:v>
                </c:pt>
                <c:pt idx="2317">
                  <c:v>144.43302458603301</c:v>
                </c:pt>
                <c:pt idx="2318">
                  <c:v>144.10018926882299</c:v>
                </c:pt>
                <c:pt idx="2319">
                  <c:v>145.69429545388201</c:v>
                </c:pt>
                <c:pt idx="2320">
                  <c:v>145.30890708706499</c:v>
                </c:pt>
                <c:pt idx="2321">
                  <c:v>144.41550690283</c:v>
                </c:pt>
                <c:pt idx="2322">
                  <c:v>142.400977316367</c:v>
                </c:pt>
                <c:pt idx="2323">
                  <c:v>144.99358945305701</c:v>
                </c:pt>
                <c:pt idx="2324">
                  <c:v>146.34244840509999</c:v>
                </c:pt>
                <c:pt idx="2325">
                  <c:v>152.22837901112399</c:v>
                </c:pt>
                <c:pt idx="2326">
                  <c:v>153.139296546742</c:v>
                </c:pt>
                <c:pt idx="2327">
                  <c:v>154.73340273180199</c:v>
                </c:pt>
                <c:pt idx="2328">
                  <c:v>154.89106154880599</c:v>
                </c:pt>
                <c:pt idx="2329">
                  <c:v>154.01517904777401</c:v>
                </c:pt>
                <c:pt idx="2330">
                  <c:v>153.437096829366</c:v>
                </c:pt>
                <c:pt idx="2331">
                  <c:v>153.34950841335399</c:v>
                </c:pt>
                <c:pt idx="2332">
                  <c:v>156.59027383308</c:v>
                </c:pt>
                <c:pt idx="2333">
                  <c:v>155.81949709944499</c:v>
                </c:pt>
                <c:pt idx="2334">
                  <c:v>156.204885466262</c:v>
                </c:pt>
                <c:pt idx="2335">
                  <c:v>156.90559146708799</c:v>
                </c:pt>
                <c:pt idx="2336">
                  <c:v>156.04722664925799</c:v>
                </c:pt>
                <c:pt idx="2337">
                  <c:v>156.52020310027001</c:v>
                </c:pt>
                <c:pt idx="2338">
                  <c:v>158.04423855252</c:v>
                </c:pt>
                <c:pt idx="2339">
                  <c:v>154.99616764801999</c:v>
                </c:pt>
                <c:pt idx="2340">
                  <c:v>155.50417946543701</c:v>
                </c:pt>
                <c:pt idx="2341">
                  <c:v>154.96113228161599</c:v>
                </c:pt>
                <c:pt idx="2342">
                  <c:v>153.15681422994501</c:v>
                </c:pt>
                <c:pt idx="2343">
                  <c:v>153.68234373056401</c:v>
                </c:pt>
                <c:pt idx="2344">
                  <c:v>152.85901427913899</c:v>
                </c:pt>
                <c:pt idx="2345">
                  <c:v>153.03419077934601</c:v>
                </c:pt>
                <c:pt idx="2346">
                  <c:v>153.08674382895299</c:v>
                </c:pt>
                <c:pt idx="2347">
                  <c:v>153.209367279552</c:v>
                </c:pt>
                <c:pt idx="2348">
                  <c:v>153.33199073015101</c:v>
                </c:pt>
                <c:pt idx="2349">
                  <c:v>154.067732097381</c:v>
                </c:pt>
                <c:pt idx="2350">
                  <c:v>154.76843809820701</c:v>
                </c:pt>
                <c:pt idx="2351">
                  <c:v>153.61227332957199</c:v>
                </c:pt>
                <c:pt idx="2352">
                  <c:v>152.386037828128</c:v>
                </c:pt>
                <c:pt idx="2353">
                  <c:v>151.44008459428599</c:v>
                </c:pt>
                <c:pt idx="2354">
                  <c:v>153.85752023077001</c:v>
                </c:pt>
                <c:pt idx="2355">
                  <c:v>153.99766169639</c:v>
                </c:pt>
                <c:pt idx="2356">
                  <c:v>154.750920415004</c:v>
                </c:pt>
                <c:pt idx="2357">
                  <c:v>154.71588504859901</c:v>
                </c:pt>
                <c:pt idx="2358">
                  <c:v>154.73340273180199</c:v>
                </c:pt>
                <c:pt idx="2359">
                  <c:v>153.64730869597699</c:v>
                </c:pt>
                <c:pt idx="2360">
                  <c:v>153.244402645957</c:v>
                </c:pt>
                <c:pt idx="2361">
                  <c:v>151.96561409490499</c:v>
                </c:pt>
                <c:pt idx="2362">
                  <c:v>154.155320513394</c:v>
                </c:pt>
                <c:pt idx="2363">
                  <c:v>150.739378593461</c:v>
                </c:pt>
                <c:pt idx="2364">
                  <c:v>151.80795527790099</c:v>
                </c:pt>
                <c:pt idx="2365">
                  <c:v>153.57723796316699</c:v>
                </c:pt>
                <c:pt idx="2366">
                  <c:v>153.31447304694899</c:v>
                </c:pt>
                <c:pt idx="2367">
                  <c:v>152.280931728913</c:v>
                </c:pt>
                <c:pt idx="2368">
                  <c:v>154.57574391479801</c:v>
                </c:pt>
                <c:pt idx="2369">
                  <c:v>151.00214350968</c:v>
                </c:pt>
                <c:pt idx="2370">
                  <c:v>151.037178544266</c:v>
                </c:pt>
                <c:pt idx="2371">
                  <c:v>153.139296546742</c:v>
                </c:pt>
                <c:pt idx="2372">
                  <c:v>156.22240314946501</c:v>
                </c:pt>
                <c:pt idx="2373">
                  <c:v>156.25743851587001</c:v>
                </c:pt>
                <c:pt idx="2374">
                  <c:v>156.64282655086899</c:v>
                </c:pt>
                <c:pt idx="2375">
                  <c:v>156.45013269927901</c:v>
                </c:pt>
                <c:pt idx="2376">
                  <c:v>155.346520648433</c:v>
                </c:pt>
                <c:pt idx="2377">
                  <c:v>155.083755732214</c:v>
                </c:pt>
                <c:pt idx="2378">
                  <c:v>156.32750891686101</c:v>
                </c:pt>
                <c:pt idx="2379">
                  <c:v>156.467650050663</c:v>
                </c:pt>
                <c:pt idx="2380">
                  <c:v>156.169850099857</c:v>
                </c:pt>
                <c:pt idx="2381">
                  <c:v>154.856026514219</c:v>
                </c:pt>
                <c:pt idx="2382">
                  <c:v>152.17582596151701</c:v>
                </c:pt>
                <c:pt idx="2383">
                  <c:v>154.19035554798</c:v>
                </c:pt>
                <c:pt idx="2384">
                  <c:v>156.993179551282</c:v>
                </c:pt>
                <c:pt idx="2385">
                  <c:v>156.83552073427799</c:v>
                </c:pt>
                <c:pt idx="2386">
                  <c:v>156.099779698866</c:v>
                </c:pt>
                <c:pt idx="2387">
                  <c:v>156.800485699691</c:v>
                </c:pt>
                <c:pt idx="2388">
                  <c:v>157.99168583473099</c:v>
                </c:pt>
                <c:pt idx="2389">
                  <c:v>159.428133202786</c:v>
                </c:pt>
                <c:pt idx="2390">
                  <c:v>157.72892091851199</c:v>
                </c:pt>
                <c:pt idx="2391">
                  <c:v>158.48217996894499</c:v>
                </c:pt>
                <c:pt idx="2392">
                  <c:v>157.46615633411199</c:v>
                </c:pt>
                <c:pt idx="2393">
                  <c:v>158.149344651734</c:v>
                </c:pt>
                <c:pt idx="2394">
                  <c:v>155.62680291603601</c:v>
                </c:pt>
                <c:pt idx="2395">
                  <c:v>157.32601520031</c:v>
                </c:pt>
                <c:pt idx="2396">
                  <c:v>155.59176754963099</c:v>
                </c:pt>
                <c:pt idx="2397">
                  <c:v>145.046142502664</c:v>
                </c:pt>
                <c:pt idx="2398">
                  <c:v>146.83294253931399</c:v>
                </c:pt>
                <c:pt idx="2399">
                  <c:v>146.132236538489</c:v>
                </c:pt>
                <c:pt idx="2400">
                  <c:v>143.960048135021</c:v>
                </c:pt>
                <c:pt idx="2401">
                  <c:v>139.843400214263</c:v>
                </c:pt>
                <c:pt idx="2402">
                  <c:v>134.115128757061</c:v>
                </c:pt>
                <c:pt idx="2403">
                  <c:v>132.66116370580301</c:v>
                </c:pt>
                <c:pt idx="2404">
                  <c:v>137.338376493585</c:v>
                </c:pt>
                <c:pt idx="2405">
                  <c:v>140.263823947486</c:v>
                </c:pt>
                <c:pt idx="2406">
                  <c:v>140.75431808170001</c:v>
                </c:pt>
                <c:pt idx="2407">
                  <c:v>139.738294446867</c:v>
                </c:pt>
                <c:pt idx="2408">
                  <c:v>135.28881120889801</c:v>
                </c:pt>
                <c:pt idx="2409">
                  <c:v>137.933976395196</c:v>
                </c:pt>
                <c:pt idx="2410">
                  <c:v>138.86241194583499</c:v>
                </c:pt>
                <c:pt idx="2411">
                  <c:v>135.49902307551</c:v>
                </c:pt>
                <c:pt idx="2412">
                  <c:v>136.024552576129</c:v>
                </c:pt>
                <c:pt idx="2413">
                  <c:v>133.93995225685501</c:v>
                </c:pt>
                <c:pt idx="2414">
                  <c:v>133.15165784001701</c:v>
                </c:pt>
                <c:pt idx="2415">
                  <c:v>133.86988152404501</c:v>
                </c:pt>
                <c:pt idx="2416">
                  <c:v>133.79981112305401</c:v>
                </c:pt>
                <c:pt idx="2417">
                  <c:v>135.58661149152201</c:v>
                </c:pt>
                <c:pt idx="2418">
                  <c:v>136.83036434435101</c:v>
                </c:pt>
                <c:pt idx="2419">
                  <c:v>138.14418826180699</c:v>
                </c:pt>
                <c:pt idx="2420">
                  <c:v>136.00703489292599</c:v>
                </c:pt>
                <c:pt idx="2421">
                  <c:v>137.531070345176</c:v>
                </c:pt>
                <c:pt idx="2422">
                  <c:v>135.49902307551</c:v>
                </c:pt>
                <c:pt idx="2423">
                  <c:v>137.25078807757299</c:v>
                </c:pt>
                <c:pt idx="2424">
                  <c:v>137.58362339478299</c:v>
                </c:pt>
                <c:pt idx="2425">
                  <c:v>139.738294446867</c:v>
                </c:pt>
                <c:pt idx="2426">
                  <c:v>135.21874080790701</c:v>
                </c:pt>
                <c:pt idx="2427">
                  <c:v>137.91645871199401</c:v>
                </c:pt>
                <c:pt idx="2428">
                  <c:v>141.33240063192599</c:v>
                </c:pt>
                <c:pt idx="2429">
                  <c:v>141.80537708293801</c:v>
                </c:pt>
                <c:pt idx="2430">
                  <c:v>142.29587121715201</c:v>
                </c:pt>
                <c:pt idx="2431">
                  <c:v>145.536636636878</c:v>
                </c:pt>
                <c:pt idx="2432">
                  <c:v>145.536636636878</c:v>
                </c:pt>
                <c:pt idx="2433">
                  <c:v>145.36146013667201</c:v>
                </c:pt>
                <c:pt idx="2434">
                  <c:v>146.990601688136</c:v>
                </c:pt>
                <c:pt idx="2435">
                  <c:v>147.93655459016</c:v>
                </c:pt>
                <c:pt idx="2436">
                  <c:v>148.076695723961</c:v>
                </c:pt>
                <c:pt idx="2437">
                  <c:v>145.48408358727099</c:v>
                </c:pt>
                <c:pt idx="2438">
                  <c:v>145.62422472107201</c:v>
                </c:pt>
                <c:pt idx="2439">
                  <c:v>147.76137808995301</c:v>
                </c:pt>
                <c:pt idx="2440">
                  <c:v>148.497119457184</c:v>
                </c:pt>
                <c:pt idx="2441">
                  <c:v>146.79790750472799</c:v>
                </c:pt>
                <c:pt idx="2442">
                  <c:v>146.69280140551299</c:v>
                </c:pt>
                <c:pt idx="2443">
                  <c:v>145.99209540468701</c:v>
                </c:pt>
                <c:pt idx="2444">
                  <c:v>148.18180182317599</c:v>
                </c:pt>
                <c:pt idx="2445">
                  <c:v>147.516131188755</c:v>
                </c:pt>
                <c:pt idx="2446">
                  <c:v>146.955566321731</c:v>
                </c:pt>
                <c:pt idx="2447">
                  <c:v>146.57017795491399</c:v>
                </c:pt>
                <c:pt idx="2448">
                  <c:v>145.834436587684</c:v>
                </c:pt>
                <c:pt idx="2449">
                  <c:v>144.06515390241799</c:v>
                </c:pt>
                <c:pt idx="2450">
                  <c:v>140.94701226510901</c:v>
                </c:pt>
                <c:pt idx="2451">
                  <c:v>152.351002461723</c:v>
                </c:pt>
                <c:pt idx="2452">
                  <c:v>152.10575522870701</c:v>
                </c:pt>
                <c:pt idx="2453">
                  <c:v>150.476614009061</c:v>
                </c:pt>
                <c:pt idx="2454">
                  <c:v>151.9305787285</c:v>
                </c:pt>
                <c:pt idx="2455">
                  <c:v>150.073707959041</c:v>
                </c:pt>
                <c:pt idx="2456">
                  <c:v>148.28690759057201</c:v>
                </c:pt>
                <c:pt idx="2457">
                  <c:v>149.583213824826</c:v>
                </c:pt>
                <c:pt idx="2458">
                  <c:v>150.35399022664299</c:v>
                </c:pt>
                <c:pt idx="2459">
                  <c:v>147.76137808995301</c:v>
                </c:pt>
                <c:pt idx="2460">
                  <c:v>144.80089526964801</c:v>
                </c:pt>
                <c:pt idx="2461">
                  <c:v>145.48408358727099</c:v>
                </c:pt>
                <c:pt idx="2462">
                  <c:v>143.74983626841001</c:v>
                </c:pt>
                <c:pt idx="2463">
                  <c:v>146.71031908871501</c:v>
                </c:pt>
                <c:pt idx="2464">
                  <c:v>148.14676645677099</c:v>
                </c:pt>
                <c:pt idx="2465">
                  <c:v>147.84896650596599</c:v>
                </c:pt>
                <c:pt idx="2466">
                  <c:v>149.618249191231</c:v>
                </c:pt>
                <c:pt idx="2467">
                  <c:v>149.89853145883399</c:v>
                </c:pt>
                <c:pt idx="2468">
                  <c:v>149.60073150802901</c:v>
                </c:pt>
                <c:pt idx="2469">
                  <c:v>149.40803732462001</c:v>
                </c:pt>
                <c:pt idx="2470">
                  <c:v>147.35847203993299</c:v>
                </c:pt>
                <c:pt idx="2471">
                  <c:v>148.952578224993</c:v>
                </c:pt>
                <c:pt idx="2472">
                  <c:v>146.78038982152501</c:v>
                </c:pt>
                <c:pt idx="2473">
                  <c:v>146.850460222517</c:v>
                </c:pt>
                <c:pt idx="2474">
                  <c:v>149.653284225818</c:v>
                </c:pt>
                <c:pt idx="2475">
                  <c:v>152.36852014492499</c:v>
                </c:pt>
                <c:pt idx="2476">
                  <c:v>152.543696645132</c:v>
                </c:pt>
                <c:pt idx="2477">
                  <c:v>151.072213910671</c:v>
                </c:pt>
                <c:pt idx="2478">
                  <c:v>152.158308278314</c:v>
                </c:pt>
                <c:pt idx="2479">
                  <c:v>148.02414300617201</c:v>
                </c:pt>
                <c:pt idx="2480">
                  <c:v>149.86349609242899</c:v>
                </c:pt>
                <c:pt idx="2481">
                  <c:v>153.244402645957</c:v>
                </c:pt>
                <c:pt idx="2482">
                  <c:v>156.362544283266</c:v>
                </c:pt>
                <c:pt idx="2483">
                  <c:v>156.27495619907199</c:v>
                </c:pt>
                <c:pt idx="2484">
                  <c:v>153.12177919535799</c:v>
                </c:pt>
                <c:pt idx="2485">
                  <c:v>154.523191197009</c:v>
                </c:pt>
                <c:pt idx="2486">
                  <c:v>155.29396759882599</c:v>
                </c:pt>
                <c:pt idx="2487">
                  <c:v>156.53772078347299</c:v>
                </c:pt>
                <c:pt idx="2488">
                  <c:v>155.55673251504399</c:v>
                </c:pt>
                <c:pt idx="2489">
                  <c:v>155.311485282028</c:v>
                </c:pt>
                <c:pt idx="2490">
                  <c:v>156.60779151628199</c:v>
                </c:pt>
                <c:pt idx="2491">
                  <c:v>155.95963823324601</c:v>
                </c:pt>
                <c:pt idx="2492">
                  <c:v>154.26042628079</c:v>
                </c:pt>
                <c:pt idx="2493">
                  <c:v>152.77142619494501</c:v>
                </c:pt>
                <c:pt idx="2494">
                  <c:v>154.17283819659599</c:v>
                </c:pt>
                <c:pt idx="2495">
                  <c:v>149.057684324207</c:v>
                </c:pt>
                <c:pt idx="2496">
                  <c:v>145.97457772148499</c:v>
                </c:pt>
                <c:pt idx="2497">
                  <c:v>145.08117753725099</c:v>
                </c:pt>
                <c:pt idx="2498">
                  <c:v>145.18628363646599</c:v>
                </c:pt>
                <c:pt idx="2499">
                  <c:v>147.55116622334199</c:v>
                </c:pt>
                <c:pt idx="2500">
                  <c:v>145.571672003283</c:v>
                </c:pt>
                <c:pt idx="2501">
                  <c:v>147.638754639354</c:v>
                </c:pt>
                <c:pt idx="2502">
                  <c:v>144.25784808582699</c:v>
                </c:pt>
                <c:pt idx="2503">
                  <c:v>146.93804863852901</c:v>
                </c:pt>
                <c:pt idx="2504">
                  <c:v>145.27387172066</c:v>
                </c:pt>
                <c:pt idx="2505">
                  <c:v>145.92202500369601</c:v>
                </c:pt>
                <c:pt idx="2506">
                  <c:v>150.108743325445</c:v>
                </c:pt>
                <c:pt idx="2507">
                  <c:v>146.21982495450101</c:v>
                </c:pt>
                <c:pt idx="2508">
                  <c:v>146.430036821112</c:v>
                </c:pt>
                <c:pt idx="2509">
                  <c:v>144.345436501839</c:v>
                </c:pt>
                <c:pt idx="2510">
                  <c:v>146.60521332131901</c:v>
                </c:pt>
                <c:pt idx="2511">
                  <c:v>149.33796659180999</c:v>
                </c:pt>
                <c:pt idx="2512">
                  <c:v>149.70583727542501</c:v>
                </c:pt>
                <c:pt idx="2513">
                  <c:v>148.93506054178999</c:v>
                </c:pt>
                <c:pt idx="2514">
                  <c:v>151.457602277489</c:v>
                </c:pt>
                <c:pt idx="2515">
                  <c:v>152.42107319453299</c:v>
                </c:pt>
                <c:pt idx="2516">
                  <c:v>159.393097836381</c:v>
                </c:pt>
              </c:numCache>
            </c:numRef>
          </c:val>
          <c:smooth val="0"/>
        </c:ser>
        <c:dLbls>
          <c:showLegendKey val="0"/>
          <c:showVal val="0"/>
          <c:showCatName val="0"/>
          <c:showSerName val="0"/>
          <c:showPercent val="0"/>
          <c:showBubbleSize val="0"/>
        </c:dLbls>
        <c:marker val="1"/>
        <c:smooth val="0"/>
        <c:axId val="227415552"/>
        <c:axId val="227417088"/>
      </c:lineChart>
      <c:dateAx>
        <c:axId val="227415552"/>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27417088"/>
        <c:crosses val="autoZero"/>
        <c:auto val="1"/>
        <c:lblOffset val="100"/>
        <c:baseTimeUnit val="days"/>
        <c:majorUnit val="1"/>
        <c:majorTimeUnit val="years"/>
        <c:minorUnit val="2"/>
        <c:minorTimeUnit val="months"/>
      </c:dateAx>
      <c:valAx>
        <c:axId val="227417088"/>
        <c:scaling>
          <c:orientation val="minMax"/>
          <c:min val="0"/>
        </c:scaling>
        <c:delete val="0"/>
        <c:axPos val="l"/>
        <c:majorGridlines>
          <c:spPr>
            <a:ln w="3175">
              <a:noFill/>
              <a:prstDash val="sysDash"/>
            </a:ln>
          </c:spPr>
        </c:majorGridlines>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27415552"/>
        <c:crosses val="autoZero"/>
        <c:crossBetween val="between"/>
        <c:dispUnits>
          <c:builtInUnit val="hundreds"/>
        </c:dispUnits>
      </c:valAx>
      <c:spPr>
        <a:noFill/>
        <a:ln w="25400">
          <a:noFill/>
        </a:ln>
      </c:spPr>
    </c:plotArea>
    <c:legend>
      <c:legendPos val="b"/>
      <c:layout>
        <c:manualLayout>
          <c:xMode val="edge"/>
          <c:yMode val="edge"/>
          <c:x val="0.35598883715703727"/>
          <c:y val="0.91047047177731211"/>
          <c:w val="0.28802221055284488"/>
          <c:h val="8.9529528222687879E-2"/>
        </c:manualLayout>
      </c:layout>
      <c:overlay val="0"/>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579326106427005"/>
          <c:y val="3.7730195984546959E-2"/>
          <c:w val="0.81567702598522851"/>
          <c:h val="0.98363436908138446"/>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Lbls>
            <c:dLbl>
              <c:idx val="1"/>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Charts!$H$135:$H$137</c:f>
              <c:strCache>
                <c:ptCount val="3"/>
                <c:pt idx="0">
                  <c:v>Supplements</c:v>
                </c:pt>
                <c:pt idx="1">
                  <c:v>Weight Management</c:v>
                </c:pt>
                <c:pt idx="2">
                  <c:v>Skin Care</c:v>
                </c:pt>
              </c:strCache>
            </c:strRef>
          </c:cat>
          <c:val>
            <c:numRef>
              <c:f>Charts!$I$135:$I$137</c:f>
              <c:numCache>
                <c:formatCode>0%</c:formatCode>
                <c:ptCount val="3"/>
                <c:pt idx="0">
                  <c:v>0.81</c:v>
                </c:pt>
                <c:pt idx="1">
                  <c:v>0.12</c:v>
                </c:pt>
                <c:pt idx="2">
                  <c:v>0.06</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25605299731307329"/>
          <c:y val="0.29597934559715222"/>
          <c:w val="0.54452405949256344"/>
          <c:h val="0.42534776902887139"/>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579326106427005"/>
          <c:y val="3.7730195984546959E-2"/>
          <c:w val="0.81567702598522851"/>
          <c:h val="0.98363436908138446"/>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Pt>
            <c:idx val="3"/>
            <c:bubble3D val="0"/>
            <c:spPr>
              <a:solidFill>
                <a:srgbClr val="9B2B39"/>
              </a:solidFill>
              <a:ln>
                <a:solidFill>
                  <a:sysClr val="window" lastClr="FFFFFF"/>
                </a:solidFill>
              </a:ln>
            </c:spPr>
          </c:dPt>
          <c:dLbls>
            <c:dLbl>
              <c:idx val="1"/>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Charts!$H$150:$H$153</c:f>
              <c:strCache>
                <c:ptCount val="4"/>
                <c:pt idx="0">
                  <c:v>Americas &amp; Europe</c:v>
                </c:pt>
                <c:pt idx="1">
                  <c:v>Greater China</c:v>
                </c:pt>
                <c:pt idx="2">
                  <c:v>Southeast Asia</c:v>
                </c:pt>
                <c:pt idx="3">
                  <c:v>Japan</c:v>
                </c:pt>
              </c:strCache>
            </c:strRef>
          </c:cat>
          <c:val>
            <c:numRef>
              <c:f>Charts!$I$150:$I$153</c:f>
              <c:numCache>
                <c:formatCode>0%</c:formatCode>
                <c:ptCount val="4"/>
                <c:pt idx="0">
                  <c:v>0.28000000000000003</c:v>
                </c:pt>
                <c:pt idx="1">
                  <c:v>0.48</c:v>
                </c:pt>
                <c:pt idx="2">
                  <c:v>0.2</c:v>
                </c:pt>
                <c:pt idx="3">
                  <c:v>0.04</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25605299731307329"/>
          <c:y val="0.29597934559715222"/>
          <c:w val="0.54452405949256344"/>
          <c:h val="0.42534776902887139"/>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0762067785005134E-2"/>
          <c:y val="2.5867964421114026E-2"/>
          <c:w val="0.96876537715394273"/>
          <c:h val="0.92054024496937881"/>
        </c:manualLayout>
      </c:layout>
      <c:barChart>
        <c:barDir val="col"/>
        <c:grouping val="clustered"/>
        <c:varyColors val="0"/>
        <c:ser>
          <c:idx val="0"/>
          <c:order val="0"/>
          <c:tx>
            <c:v>USANA Health Sciences</c:v>
          </c:tx>
          <c:spPr>
            <a:solidFill>
              <a:srgbClr val="9B2B39"/>
            </a:solidFill>
          </c:spPr>
          <c:invertIfNegative val="0"/>
          <c:cat>
            <c:strRef>
              <c:f>'Financial Data'!$J$86:$N$86</c:f>
              <c:strCache>
                <c:ptCount val="5"/>
                <c:pt idx="0">
                  <c:v>Revenue Growth 3 Year CAGR</c:v>
                </c:pt>
                <c:pt idx="1">
                  <c:v>EBIT Growth 3 Year CAGR</c:v>
                </c:pt>
                <c:pt idx="2">
                  <c:v>Gross Margin</c:v>
                </c:pt>
                <c:pt idx="3">
                  <c:v>EBIT Margin</c:v>
                </c:pt>
                <c:pt idx="4">
                  <c:v>Profit Margin</c:v>
                </c:pt>
              </c:strCache>
            </c:strRef>
          </c:cat>
          <c:val>
            <c:numRef>
              <c:f>'Financial Data'!$J$94:$N$94</c:f>
              <c:numCache>
                <c:formatCode>General</c:formatCode>
                <c:ptCount val="5"/>
                <c:pt idx="0">
                  <c:v>13.428800000000001</c:v>
                </c:pt>
                <c:pt idx="1">
                  <c:v>15.5524</c:v>
                </c:pt>
                <c:pt idx="2">
                  <c:v>82.816800000000001</c:v>
                </c:pt>
                <c:pt idx="3">
                  <c:v>15.2293</c:v>
                </c:pt>
                <c:pt idx="4">
                  <c:v>10.0685</c:v>
                </c:pt>
              </c:numCache>
            </c:numRef>
          </c:val>
        </c:ser>
        <c:ser>
          <c:idx val="1"/>
          <c:order val="1"/>
          <c:tx>
            <c:v>Median</c:v>
          </c:tx>
          <c:spPr>
            <a:solidFill>
              <a:srgbClr val="FFC800"/>
            </a:solidFill>
          </c:spPr>
          <c:invertIfNegative val="0"/>
          <c:cat>
            <c:strRef>
              <c:f>'Financial Data'!$J$86:$N$86</c:f>
              <c:strCache>
                <c:ptCount val="5"/>
                <c:pt idx="0">
                  <c:v>Revenue Growth 3 Year CAGR</c:v>
                </c:pt>
                <c:pt idx="1">
                  <c:v>EBIT Growth 3 Year CAGR</c:v>
                </c:pt>
                <c:pt idx="2">
                  <c:v>Gross Margin</c:v>
                </c:pt>
                <c:pt idx="3">
                  <c:v>EBIT Margin</c:v>
                </c:pt>
                <c:pt idx="4">
                  <c:v>Profit Margin</c:v>
                </c:pt>
              </c:strCache>
            </c:strRef>
          </c:cat>
          <c:val>
            <c:numRef>
              <c:f>'Financial Data'!$J$96:$N$96</c:f>
              <c:numCache>
                <c:formatCode>General</c:formatCode>
                <c:ptCount val="5"/>
                <c:pt idx="0">
                  <c:v>4.9400000000000004</c:v>
                </c:pt>
                <c:pt idx="1">
                  <c:v>-3.75075</c:v>
                </c:pt>
                <c:pt idx="2">
                  <c:v>73.727500000000006</c:v>
                </c:pt>
                <c:pt idx="3">
                  <c:v>12.431800000000001</c:v>
                </c:pt>
                <c:pt idx="4">
                  <c:v>6.2908999999999997</c:v>
                </c:pt>
              </c:numCache>
            </c:numRef>
          </c:val>
        </c:ser>
        <c:dLbls>
          <c:showLegendKey val="0"/>
          <c:showVal val="0"/>
          <c:showCatName val="0"/>
          <c:showSerName val="0"/>
          <c:showPercent val="0"/>
          <c:showBubbleSize val="0"/>
        </c:dLbls>
        <c:gapWidth val="150"/>
        <c:axId val="227879552"/>
        <c:axId val="227901824"/>
      </c:barChart>
      <c:catAx>
        <c:axId val="227879552"/>
        <c:scaling>
          <c:orientation val="minMax"/>
        </c:scaling>
        <c:delete val="0"/>
        <c:axPos val="b"/>
        <c:numFmt formatCode="General" sourceLinked="0"/>
        <c:majorTickMark val="out"/>
        <c:minorTickMark val="none"/>
        <c:tickLblPos val="nextTo"/>
        <c:txPr>
          <a:bodyPr/>
          <a:lstStyle/>
          <a:p>
            <a:pPr>
              <a:defRPr sz="1000">
                <a:latin typeface="Arial" pitchFamily="34" charset="0"/>
                <a:cs typeface="Arial" pitchFamily="34" charset="0"/>
              </a:defRPr>
            </a:pPr>
            <a:endParaRPr lang="en-US"/>
          </a:p>
        </c:txPr>
        <c:crossAx val="227901824"/>
        <c:crosses val="autoZero"/>
        <c:auto val="1"/>
        <c:lblAlgn val="ctr"/>
        <c:lblOffset val="100"/>
        <c:noMultiLvlLbl val="0"/>
      </c:catAx>
      <c:valAx>
        <c:axId val="227901824"/>
        <c:scaling>
          <c:orientation val="minMax"/>
        </c:scaling>
        <c:delete val="0"/>
        <c:axPos val="l"/>
        <c:majorGridlines>
          <c:spPr>
            <a:ln>
              <a:noFill/>
            </a:ln>
          </c:spPr>
        </c:majorGridlines>
        <c:numFmt formatCode="General" sourceLinked="0"/>
        <c:majorTickMark val="out"/>
        <c:minorTickMark val="none"/>
        <c:tickLblPos val="nextTo"/>
        <c:txPr>
          <a:bodyPr/>
          <a:lstStyle/>
          <a:p>
            <a:pPr>
              <a:defRPr sz="1000">
                <a:latin typeface="Arial" pitchFamily="34" charset="0"/>
                <a:cs typeface="Arial" pitchFamily="34" charset="0"/>
              </a:defRPr>
            </a:pPr>
            <a:endParaRPr lang="en-US"/>
          </a:p>
        </c:txPr>
        <c:crossAx val="227879552"/>
        <c:crosses val="autoZero"/>
        <c:crossBetween val="between"/>
      </c:valAx>
    </c:plotArea>
    <c:legend>
      <c:legendPos val="r"/>
      <c:layout>
        <c:manualLayout>
          <c:xMode val="edge"/>
          <c:yMode val="edge"/>
          <c:x val="0.81334733158355221"/>
          <c:y val="3.8619130941965648E-3"/>
          <c:w val="0.1838748906386701"/>
          <c:h val="0.14505395158938464"/>
        </c:manualLayout>
      </c:layout>
      <c:overlay val="0"/>
      <c:txPr>
        <a:bodyPr/>
        <a:lstStyle/>
        <a:p>
          <a:pPr>
            <a:defRPr sz="1000">
              <a:latin typeface="Arial" pitchFamily="34" charset="0"/>
              <a:cs typeface="Arial" pitchFamily="34" charset="0"/>
            </a:defRPr>
          </a:pPr>
          <a:endParaRPr lang="en-US"/>
        </a:p>
      </c:txPr>
    </c:legend>
    <c:plotVisOnly val="1"/>
    <c:dispBlanksAs val="gap"/>
    <c:showDLblsOverMax val="0"/>
  </c:chart>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025371828521428E-2"/>
          <c:y val="2.5428331875182269E-2"/>
          <c:w val="0.90530796150481185"/>
          <c:h val="0.89032042869641292"/>
        </c:manualLayout>
      </c:layout>
      <c:barChart>
        <c:barDir val="col"/>
        <c:grouping val="clustered"/>
        <c:varyColors val="0"/>
        <c:ser>
          <c:idx val="0"/>
          <c:order val="0"/>
          <c:spPr>
            <a:solidFill>
              <a:srgbClr val="9B2B39"/>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'Financial Data'!$P$61:$T$61</c:f>
              <c:numCache>
                <c:formatCode>General</c:formatCode>
                <c:ptCount val="5"/>
                <c:pt idx="0">
                  <c:v>2011</c:v>
                </c:pt>
                <c:pt idx="1">
                  <c:v>2012</c:v>
                </c:pt>
                <c:pt idx="2">
                  <c:v>2013</c:v>
                </c:pt>
                <c:pt idx="3">
                  <c:v>2014</c:v>
                </c:pt>
                <c:pt idx="4">
                  <c:v>2015</c:v>
                </c:pt>
              </c:numCache>
            </c:numRef>
          </c:cat>
          <c:val>
            <c:numRef>
              <c:f>'Financial Data'!$P$63:$T$63</c:f>
              <c:numCache>
                <c:formatCode>General</c:formatCode>
                <c:ptCount val="5"/>
                <c:pt idx="0">
                  <c:v>3677</c:v>
                </c:pt>
                <c:pt idx="1">
                  <c:v>3901.3</c:v>
                </c:pt>
                <c:pt idx="2">
                  <c:v>4200.7</c:v>
                </c:pt>
                <c:pt idx="3">
                  <c:v>4409.3</c:v>
                </c:pt>
                <c:pt idx="4">
                  <c:v>4071.3</c:v>
                </c:pt>
              </c:numCache>
            </c:numRef>
          </c:val>
        </c:ser>
        <c:dLbls>
          <c:showLegendKey val="0"/>
          <c:showVal val="0"/>
          <c:showCatName val="0"/>
          <c:showSerName val="0"/>
          <c:showPercent val="0"/>
          <c:showBubbleSize val="0"/>
        </c:dLbls>
        <c:gapWidth val="83"/>
        <c:overlap val="-27"/>
        <c:axId val="227946880"/>
        <c:axId val="227948416"/>
      </c:barChart>
      <c:catAx>
        <c:axId val="227946880"/>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27948416"/>
        <c:crosses val="autoZero"/>
        <c:auto val="1"/>
        <c:lblAlgn val="ctr"/>
        <c:lblOffset val="100"/>
        <c:noMultiLvlLbl val="0"/>
      </c:catAx>
      <c:valAx>
        <c:axId val="227948416"/>
        <c:scaling>
          <c:orientation val="minMax"/>
          <c:min val="0"/>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27946880"/>
        <c:crosses val="autoZero"/>
        <c:crossBetween val="between"/>
        <c:minorUnit val="40"/>
      </c:valAx>
      <c:spPr>
        <a:noFill/>
        <a:ln w="0">
          <a:noFill/>
        </a:ln>
        <a:effectLst/>
      </c:spPr>
    </c:plotArea>
    <c:plotVisOnly val="1"/>
    <c:dispBlanksAs val="gap"/>
    <c:showDLblsOverMax val="0"/>
  </c:chart>
  <c:spPr>
    <a:solidFill>
      <a:schemeClr val="bg1"/>
    </a:solidFill>
    <a:ln w="6350" cap="flat" cmpd="sng" algn="ctr">
      <a:noFill/>
      <a:round/>
    </a:ln>
    <a:effectLst/>
  </c:spPr>
  <c:txPr>
    <a:bodyPr/>
    <a:lstStyle/>
    <a:p>
      <a:pPr>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821093276801938E-2"/>
          <c:y val="2.8513123359580051E-2"/>
          <c:w val="0.92409675953967296"/>
          <c:h val="0.68647187851518565"/>
        </c:manualLayout>
      </c:layout>
      <c:doughnutChart>
        <c:varyColors val="1"/>
        <c:ser>
          <c:idx val="0"/>
          <c:order val="0"/>
          <c:dPt>
            <c:idx val="1"/>
            <c:bubble3D val="0"/>
            <c:spPr>
              <a:solidFill>
                <a:srgbClr val="FFC800"/>
              </a:solidFill>
            </c:spPr>
          </c:dPt>
          <c:dPt>
            <c:idx val="2"/>
            <c:bubble3D val="0"/>
            <c:spPr>
              <a:solidFill>
                <a:srgbClr val="7F7F7F"/>
              </a:solidFill>
            </c:spPr>
          </c:dPt>
          <c:dPt>
            <c:idx val="3"/>
            <c:bubble3D val="0"/>
            <c:spPr>
              <a:solidFill>
                <a:srgbClr val="004682"/>
              </a:solidFill>
            </c:spPr>
          </c:dPt>
          <c:dPt>
            <c:idx val="4"/>
            <c:bubble3D val="0"/>
            <c:spPr>
              <a:solidFill>
                <a:srgbClr val="46B5D3"/>
              </a:solidFill>
            </c:spPr>
          </c:dPt>
          <c:dPt>
            <c:idx val="5"/>
            <c:bubble3D val="0"/>
            <c:spPr>
              <a:solidFill>
                <a:srgbClr val="86AA6D"/>
              </a:solidFill>
            </c:spPr>
          </c:dPt>
          <c:dLbls>
            <c:dLbl>
              <c:idx val="0"/>
              <c:layout>
                <c:manualLayout>
                  <c:x val="3.205128205128205E-3"/>
                  <c:y val="-0.05"/>
                </c:manualLayout>
              </c:layout>
              <c:showLegendKey val="0"/>
              <c:showVal val="0"/>
              <c:showCatName val="0"/>
              <c:showSerName val="0"/>
              <c:showPercent val="1"/>
              <c:showBubbleSize val="0"/>
            </c:dLbl>
            <c:dLbl>
              <c:idx val="1"/>
              <c:spPr/>
              <c:txPr>
                <a:bodyPr/>
                <a:lstStyle/>
                <a:p>
                  <a:pPr>
                    <a:defRPr sz="1400" b="1">
                      <a:solidFill>
                        <a:sysClr val="windowText" lastClr="000000"/>
                      </a:solidFill>
                      <a:latin typeface="Arial" pitchFamily="34" charset="0"/>
                      <a:cs typeface="Arial" pitchFamily="34" charset="0"/>
                    </a:defRPr>
                  </a:pPr>
                  <a:endParaRPr lang="en-US"/>
                </a:p>
              </c:txPr>
              <c:showLegendKey val="0"/>
              <c:showVal val="0"/>
              <c:showCatName val="0"/>
              <c:showSerName val="0"/>
              <c:showPercent val="1"/>
              <c:showBubbleSize val="0"/>
            </c:dLbl>
            <c:txPr>
              <a:bodyPr/>
              <a:lstStyle/>
              <a:p>
                <a:pPr>
                  <a:defRPr sz="1400" b="1">
                    <a:solidFill>
                      <a:schemeClr val="bg1"/>
                    </a:solidFill>
                    <a:latin typeface="Arial" pitchFamily="34" charset="0"/>
                    <a:cs typeface="Arial" pitchFamily="34" charset="0"/>
                  </a:defRPr>
                </a:pPr>
                <a:endParaRPr lang="en-US"/>
              </a:p>
            </c:txPr>
            <c:showLegendKey val="0"/>
            <c:showVal val="0"/>
            <c:showCatName val="0"/>
            <c:showSerName val="0"/>
            <c:showPercent val="1"/>
            <c:showBubbleSize val="0"/>
            <c:showLeaderLines val="1"/>
          </c:dLbls>
          <c:cat>
            <c:strRef>
              <c:f>'1 - Milk  Class III (D... Data'!$B$1859:$B$1864</c:f>
              <c:strCache>
                <c:ptCount val="6"/>
                <c:pt idx="0">
                  <c:v>The Hain Celestial Group, Inc.</c:v>
                </c:pt>
                <c:pt idx="1">
                  <c:v>Mondelez International, Inc.</c:v>
                </c:pt>
                <c:pt idx="2">
                  <c:v>Nestlé S.A.</c:v>
                </c:pt>
                <c:pt idx="3">
                  <c:v>Danone</c:v>
                </c:pt>
                <c:pt idx="4">
                  <c:v>Perrigo Company Public Limited Company</c:v>
                </c:pt>
                <c:pt idx="5">
                  <c:v>Mead Johnson Nutrition Company</c:v>
                </c:pt>
              </c:strCache>
            </c:strRef>
          </c:cat>
          <c:val>
            <c:numRef>
              <c:f>'1 - Milk  Class III (D... Data'!$C$1859:$C$1864</c:f>
              <c:numCache>
                <c:formatCode>_(* #,##0_);_(* \(#,##0\);_(* "-"??_);_(@_)</c:formatCode>
                <c:ptCount val="6"/>
                <c:pt idx="0">
                  <c:v>3514.0930600000002</c:v>
                </c:pt>
                <c:pt idx="1">
                  <c:v>57750.346369999999</c:v>
                </c:pt>
                <c:pt idx="2">
                  <c:v>235563.86851</c:v>
                </c:pt>
                <c:pt idx="3">
                  <c:v>41310.231399999997</c:v>
                </c:pt>
                <c:pt idx="4">
                  <c:v>20177.132740000001</c:v>
                </c:pt>
                <c:pt idx="5">
                  <c:v>12716.208000000001</c:v>
                </c:pt>
              </c:numCache>
            </c:numRef>
          </c:val>
        </c:ser>
        <c:dLbls>
          <c:showLegendKey val="0"/>
          <c:showVal val="0"/>
          <c:showCatName val="0"/>
          <c:showSerName val="0"/>
          <c:showPercent val="0"/>
          <c:showBubbleSize val="0"/>
          <c:showLeaderLines val="1"/>
        </c:dLbls>
        <c:firstSliceAng val="0"/>
        <c:holeSize val="50"/>
      </c:doughnutChart>
      <c:spPr>
        <a:noFill/>
        <a:ln w="25400">
          <a:noFill/>
        </a:ln>
      </c:spPr>
    </c:plotArea>
    <c:legend>
      <c:legendPos val="r"/>
      <c:layout>
        <c:manualLayout>
          <c:xMode val="edge"/>
          <c:yMode val="edge"/>
          <c:x val="0"/>
          <c:y val="0.72871878515185595"/>
          <c:w val="1"/>
          <c:h val="0.27128121484814399"/>
        </c:manualLayout>
      </c:layout>
      <c:overlay val="0"/>
      <c:txPr>
        <a:bodyPr/>
        <a:lstStyle/>
        <a:p>
          <a:pPr rtl="0">
            <a:defRPr sz="1400"/>
          </a:pPr>
          <a:endParaRPr lang="en-US"/>
        </a:p>
      </c:txPr>
    </c:legend>
    <c:plotVisOnly val="1"/>
    <c:dispBlanksAs val="gap"/>
    <c:showDLblsOverMax val="0"/>
  </c:chart>
  <c:spPr>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33942760579585"/>
          <c:y val="6.9555389628020631E-2"/>
          <c:w val="0.63783008102248084"/>
          <c:h val="0.75879785500950314"/>
        </c:manualLayout>
      </c:layout>
      <c:doughnutChart>
        <c:varyColors val="1"/>
        <c:ser>
          <c:idx val="0"/>
          <c:order val="0"/>
          <c:dPt>
            <c:idx val="0"/>
            <c:bubble3D val="0"/>
            <c:spPr>
              <a:solidFill>
                <a:srgbClr val="9B2B39"/>
              </a:solidFill>
            </c:spPr>
          </c:dPt>
          <c:dPt>
            <c:idx val="1"/>
            <c:bubble3D val="0"/>
            <c:spPr>
              <a:solidFill>
                <a:srgbClr val="FFC800"/>
              </a:solidFill>
            </c:spPr>
          </c:dPt>
          <c:dPt>
            <c:idx val="2"/>
            <c:bubble3D val="0"/>
            <c:spPr>
              <a:solidFill>
                <a:srgbClr val="7F7F7F"/>
              </a:solidFill>
            </c:spPr>
          </c:dPt>
          <c:dPt>
            <c:idx val="3"/>
            <c:bubble3D val="0"/>
            <c:spPr>
              <a:solidFill>
                <a:srgbClr val="004682"/>
              </a:solidFill>
            </c:spPr>
          </c:dPt>
          <c:dPt>
            <c:idx val="4"/>
            <c:bubble3D val="0"/>
            <c:spPr>
              <a:solidFill>
                <a:srgbClr val="46B5D3"/>
              </a:solidFill>
            </c:spPr>
          </c:dPt>
          <c:dLbls>
            <c:dLbl>
              <c:idx val="1"/>
              <c:spPr/>
              <c:txPr>
                <a:bodyPr/>
                <a:lstStyle/>
                <a:p>
                  <a:pPr>
                    <a:defRPr sz="1400" b="1">
                      <a:solidFill>
                        <a:sysClr val="windowText" lastClr="000000"/>
                      </a:solidFill>
                    </a:defRPr>
                  </a:pPr>
                  <a:endParaRPr lang="en-US"/>
                </a:p>
              </c:txPr>
              <c:showLegendKey val="0"/>
              <c:showVal val="1"/>
              <c:showCatName val="0"/>
              <c:showSerName val="0"/>
              <c:showPercent val="0"/>
              <c:showBubbleSize val="0"/>
            </c:dLbl>
            <c:spPr>
              <a:noFill/>
              <a:ln>
                <a:noFill/>
              </a:ln>
              <a:effectLst/>
            </c:spPr>
            <c:txPr>
              <a:bodyPr/>
              <a:lstStyle/>
              <a:p>
                <a:pPr>
                  <a:defRPr sz="1400" b="1">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'Valay Screens'!$J$77:$J$81</c:f>
              <c:strCache>
                <c:ptCount val="5"/>
                <c:pt idx="0">
                  <c:v>Saputo </c:v>
                </c:pt>
                <c:pt idx="1">
                  <c:v>Kraft </c:v>
                </c:pt>
                <c:pt idx="2">
                  <c:v>Agropur Cooperative</c:v>
                </c:pt>
                <c:pt idx="3">
                  <c:v>Parmalat Canada</c:v>
                </c:pt>
                <c:pt idx="4">
                  <c:v>Other</c:v>
                </c:pt>
              </c:strCache>
            </c:strRef>
          </c:cat>
          <c:val>
            <c:numRef>
              <c:f>'Valay Screens'!$K$77:$K$81</c:f>
              <c:numCache>
                <c:formatCode>0%</c:formatCode>
                <c:ptCount val="5"/>
                <c:pt idx="0">
                  <c:v>0.28000000000000003</c:v>
                </c:pt>
                <c:pt idx="1">
                  <c:v>0.22</c:v>
                </c:pt>
                <c:pt idx="2">
                  <c:v>0.21</c:v>
                </c:pt>
                <c:pt idx="3">
                  <c:v>0.15</c:v>
                </c:pt>
                <c:pt idx="4">
                  <c:v>0.14000000000000001</c:v>
                </c:pt>
              </c:numCache>
            </c:numRef>
          </c:val>
        </c:ser>
        <c:dLbls>
          <c:showLegendKey val="0"/>
          <c:showVal val="0"/>
          <c:showCatName val="0"/>
          <c:showSerName val="0"/>
          <c:showPercent val="0"/>
          <c:showBubbleSize val="0"/>
          <c:showLeaderLines val="1"/>
        </c:dLbls>
        <c:firstSliceAng val="0"/>
        <c:holeSize val="50"/>
      </c:doughnutChart>
      <c:spPr>
        <a:ln>
          <a:noFill/>
        </a:ln>
      </c:spPr>
    </c:plotArea>
    <c:legend>
      <c:legendPos val="r"/>
      <c:layout>
        <c:manualLayout>
          <c:xMode val="edge"/>
          <c:yMode val="edge"/>
          <c:x val="7.9908675799086754E-2"/>
          <c:y val="0.84401755815005886"/>
          <c:w val="0.90410958904109584"/>
          <c:h val="0.15598244184994117"/>
        </c:manualLayout>
      </c:layout>
      <c:overlay val="0"/>
      <c:txPr>
        <a:bodyPr/>
        <a:lstStyle/>
        <a:p>
          <a:pPr rtl="0">
            <a:defRPr sz="1400"/>
          </a:pPr>
          <a:endParaRPr lang="en-US"/>
        </a:p>
      </c:txPr>
    </c:legend>
    <c:plotVisOnly val="1"/>
    <c:dispBlanksAs val="gap"/>
    <c:showDLblsOverMax val="0"/>
  </c:chart>
  <c:spPr>
    <a:ln>
      <a:noFill/>
    </a:ln>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821093276801938E-2"/>
          <c:y val="2.8513123359580051E-2"/>
          <c:w val="0.92409675953967296"/>
          <c:h val="0.68647187851518565"/>
        </c:manualLayout>
      </c:layout>
      <c:doughnutChart>
        <c:varyColors val="1"/>
        <c:ser>
          <c:idx val="0"/>
          <c:order val="0"/>
          <c:dPt>
            <c:idx val="1"/>
            <c:bubble3D val="0"/>
            <c:spPr>
              <a:solidFill>
                <a:srgbClr val="FFC800"/>
              </a:solidFill>
            </c:spPr>
          </c:dPt>
          <c:dPt>
            <c:idx val="2"/>
            <c:bubble3D val="0"/>
            <c:spPr>
              <a:solidFill>
                <a:srgbClr val="7F7F7F"/>
              </a:solidFill>
            </c:spPr>
          </c:dPt>
          <c:dPt>
            <c:idx val="3"/>
            <c:bubble3D val="0"/>
            <c:spPr>
              <a:solidFill>
                <a:srgbClr val="004682"/>
              </a:solidFill>
            </c:spPr>
          </c:dPt>
          <c:dPt>
            <c:idx val="4"/>
            <c:bubble3D val="0"/>
            <c:spPr>
              <a:solidFill>
                <a:srgbClr val="46B5D3"/>
              </a:solidFill>
            </c:spPr>
          </c:dPt>
          <c:dPt>
            <c:idx val="5"/>
            <c:bubble3D val="0"/>
            <c:spPr>
              <a:solidFill>
                <a:srgbClr val="86AA6D"/>
              </a:solidFill>
            </c:spPr>
          </c:dPt>
          <c:dLbls>
            <c:dLbl>
              <c:idx val="0"/>
              <c:layout>
                <c:manualLayout>
                  <c:x val="3.205128205128205E-3"/>
                  <c:y val="-0.05"/>
                </c:manualLayout>
              </c:layout>
              <c:showLegendKey val="0"/>
              <c:showVal val="0"/>
              <c:showCatName val="0"/>
              <c:showSerName val="0"/>
              <c:showPercent val="1"/>
              <c:showBubbleSize val="0"/>
            </c:dLbl>
            <c:dLbl>
              <c:idx val="1"/>
              <c:spPr/>
              <c:txPr>
                <a:bodyPr/>
                <a:lstStyle/>
                <a:p>
                  <a:pPr>
                    <a:defRPr sz="1400" b="1">
                      <a:solidFill>
                        <a:sysClr val="windowText" lastClr="000000"/>
                      </a:solidFill>
                      <a:latin typeface="Arial" pitchFamily="34" charset="0"/>
                      <a:cs typeface="Arial" pitchFamily="34" charset="0"/>
                    </a:defRPr>
                  </a:pPr>
                  <a:endParaRPr lang="en-US"/>
                </a:p>
              </c:txPr>
              <c:showLegendKey val="0"/>
              <c:showVal val="0"/>
              <c:showCatName val="0"/>
              <c:showSerName val="0"/>
              <c:showPercent val="1"/>
              <c:showBubbleSize val="0"/>
            </c:dLbl>
            <c:txPr>
              <a:bodyPr/>
              <a:lstStyle/>
              <a:p>
                <a:pPr>
                  <a:defRPr sz="1400" b="1">
                    <a:solidFill>
                      <a:schemeClr val="bg1"/>
                    </a:solidFill>
                    <a:latin typeface="Arial" pitchFamily="34" charset="0"/>
                    <a:cs typeface="Arial" pitchFamily="34" charset="0"/>
                  </a:defRPr>
                </a:pPr>
                <a:endParaRPr lang="en-US"/>
              </a:p>
            </c:txPr>
            <c:showLegendKey val="0"/>
            <c:showVal val="0"/>
            <c:showCatName val="0"/>
            <c:showSerName val="0"/>
            <c:showPercent val="1"/>
            <c:showBubbleSize val="0"/>
            <c:showLeaderLines val="1"/>
          </c:dLbls>
          <c:cat>
            <c:strRef>
              <c:f>'1 - Milk  Class III (D... Data'!$B$1859:$B$1864</c:f>
              <c:strCache>
                <c:ptCount val="6"/>
                <c:pt idx="0">
                  <c:v>The Hain Celestial Group, Inc.</c:v>
                </c:pt>
                <c:pt idx="1">
                  <c:v>Mondelez International, Inc.</c:v>
                </c:pt>
                <c:pt idx="2">
                  <c:v>Nestlé S.A.</c:v>
                </c:pt>
                <c:pt idx="3">
                  <c:v>Danone</c:v>
                </c:pt>
                <c:pt idx="4">
                  <c:v>Perrigo Company Public Limited Company</c:v>
                </c:pt>
                <c:pt idx="5">
                  <c:v>Mead Johnson Nutrition Company</c:v>
                </c:pt>
              </c:strCache>
            </c:strRef>
          </c:cat>
          <c:val>
            <c:numRef>
              <c:f>'1 - Milk  Class III (D... Data'!$D$1859:$D$1864</c:f>
              <c:numCache>
                <c:formatCode>General</c:formatCode>
                <c:ptCount val="6"/>
                <c:pt idx="0">
                  <c:v>2800.652</c:v>
                </c:pt>
                <c:pt idx="1">
                  <c:v>29636</c:v>
                </c:pt>
                <c:pt idx="2">
                  <c:v>97991.178690000001</c:v>
                </c:pt>
                <c:pt idx="3">
                  <c:v>24582.56754</c:v>
                </c:pt>
                <c:pt idx="4">
                  <c:v>4997.1000000000004</c:v>
                </c:pt>
                <c:pt idx="5">
                  <c:v>4071.3</c:v>
                </c:pt>
              </c:numCache>
            </c:numRef>
          </c:val>
        </c:ser>
        <c:dLbls>
          <c:showLegendKey val="0"/>
          <c:showVal val="0"/>
          <c:showCatName val="0"/>
          <c:showSerName val="0"/>
          <c:showPercent val="0"/>
          <c:showBubbleSize val="0"/>
          <c:showLeaderLines val="1"/>
        </c:dLbls>
        <c:firstSliceAng val="0"/>
        <c:holeSize val="50"/>
      </c:doughnutChart>
      <c:spPr>
        <a:noFill/>
        <a:ln w="25400">
          <a:noFill/>
        </a:ln>
      </c:spPr>
    </c:plotArea>
    <c:legend>
      <c:legendPos val="r"/>
      <c:layout>
        <c:manualLayout>
          <c:xMode val="edge"/>
          <c:yMode val="edge"/>
          <c:x val="0"/>
          <c:y val="0.72871878515185595"/>
          <c:w val="1"/>
          <c:h val="0.27128121484814399"/>
        </c:manualLayout>
      </c:layout>
      <c:overlay val="0"/>
      <c:txPr>
        <a:bodyPr/>
        <a:lstStyle/>
        <a:p>
          <a:pPr rtl="0">
            <a:defRPr sz="1400"/>
          </a:pPr>
          <a:endParaRPr lang="en-US"/>
        </a:p>
      </c:txPr>
    </c:legend>
    <c:plotVisOnly val="1"/>
    <c:dispBlanksAs val="gap"/>
    <c:showDLblsOverMax val="0"/>
  </c:chart>
  <c:spPr>
    <a:ln>
      <a:noFill/>
    </a:ln>
  </c:sp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9017415473136212E-2"/>
          <c:y val="3.0031748317042781E-2"/>
          <c:w val="0.9424125065255643"/>
          <c:h val="0.81189466206938898"/>
        </c:manualLayout>
      </c:layout>
      <c:lineChart>
        <c:grouping val="standard"/>
        <c:varyColors val="0"/>
        <c:ser>
          <c:idx val="0"/>
          <c:order val="0"/>
          <c:tx>
            <c:v>MJN</c:v>
          </c:tx>
          <c:spPr>
            <a:ln w="38100"/>
          </c:spPr>
          <c:marker>
            <c:symbol val="none"/>
          </c:marker>
          <c:cat>
            <c:numRef>
              <c:f>'1 - Chart Data'!$A$2:$A$1761</c:f>
              <c:numCache>
                <c:formatCode>[$-409]mmm\-dd\-yyyy;@</c:formatCode>
                <c:ptCount val="1760"/>
                <c:pt idx="0">
                  <c:v>39855</c:v>
                </c:pt>
                <c:pt idx="1">
                  <c:v>39856</c:v>
                </c:pt>
                <c:pt idx="2">
                  <c:v>39857</c:v>
                </c:pt>
                <c:pt idx="3">
                  <c:v>39861</c:v>
                </c:pt>
                <c:pt idx="4">
                  <c:v>39862</c:v>
                </c:pt>
                <c:pt idx="5">
                  <c:v>39863</c:v>
                </c:pt>
                <c:pt idx="6">
                  <c:v>39864</c:v>
                </c:pt>
                <c:pt idx="7">
                  <c:v>39867</c:v>
                </c:pt>
                <c:pt idx="8">
                  <c:v>39868</c:v>
                </c:pt>
                <c:pt idx="9">
                  <c:v>39869</c:v>
                </c:pt>
                <c:pt idx="10">
                  <c:v>39870</c:v>
                </c:pt>
                <c:pt idx="11">
                  <c:v>39871</c:v>
                </c:pt>
                <c:pt idx="12">
                  <c:v>39874</c:v>
                </c:pt>
                <c:pt idx="13">
                  <c:v>39875</c:v>
                </c:pt>
                <c:pt idx="14">
                  <c:v>39876</c:v>
                </c:pt>
                <c:pt idx="15">
                  <c:v>39877</c:v>
                </c:pt>
                <c:pt idx="16">
                  <c:v>39878</c:v>
                </c:pt>
                <c:pt idx="17">
                  <c:v>39881</c:v>
                </c:pt>
                <c:pt idx="18">
                  <c:v>39882</c:v>
                </c:pt>
                <c:pt idx="19">
                  <c:v>39883</c:v>
                </c:pt>
                <c:pt idx="20">
                  <c:v>39884</c:v>
                </c:pt>
                <c:pt idx="21">
                  <c:v>39885</c:v>
                </c:pt>
                <c:pt idx="22">
                  <c:v>39888</c:v>
                </c:pt>
                <c:pt idx="23">
                  <c:v>39889</c:v>
                </c:pt>
                <c:pt idx="24">
                  <c:v>39890</c:v>
                </c:pt>
                <c:pt idx="25">
                  <c:v>39891</c:v>
                </c:pt>
                <c:pt idx="26">
                  <c:v>39892</c:v>
                </c:pt>
                <c:pt idx="27">
                  <c:v>39895</c:v>
                </c:pt>
                <c:pt idx="28">
                  <c:v>39896</c:v>
                </c:pt>
                <c:pt idx="29">
                  <c:v>39897</c:v>
                </c:pt>
                <c:pt idx="30">
                  <c:v>39898</c:v>
                </c:pt>
                <c:pt idx="31">
                  <c:v>39899</c:v>
                </c:pt>
                <c:pt idx="32">
                  <c:v>39902</c:v>
                </c:pt>
                <c:pt idx="33">
                  <c:v>39903</c:v>
                </c:pt>
                <c:pt idx="34">
                  <c:v>39904</c:v>
                </c:pt>
                <c:pt idx="35">
                  <c:v>39905</c:v>
                </c:pt>
                <c:pt idx="36">
                  <c:v>39906</c:v>
                </c:pt>
                <c:pt idx="37">
                  <c:v>39909</c:v>
                </c:pt>
                <c:pt idx="38">
                  <c:v>39910</c:v>
                </c:pt>
                <c:pt idx="39">
                  <c:v>39911</c:v>
                </c:pt>
                <c:pt idx="40">
                  <c:v>39912</c:v>
                </c:pt>
                <c:pt idx="41">
                  <c:v>39916</c:v>
                </c:pt>
                <c:pt idx="42">
                  <c:v>39917</c:v>
                </c:pt>
                <c:pt idx="43">
                  <c:v>39918</c:v>
                </c:pt>
                <c:pt idx="44">
                  <c:v>39919</c:v>
                </c:pt>
                <c:pt idx="45">
                  <c:v>39920</c:v>
                </c:pt>
                <c:pt idx="46">
                  <c:v>39923</c:v>
                </c:pt>
                <c:pt idx="47">
                  <c:v>39924</c:v>
                </c:pt>
                <c:pt idx="48">
                  <c:v>39925</c:v>
                </c:pt>
                <c:pt idx="49">
                  <c:v>39926</c:v>
                </c:pt>
                <c:pt idx="50">
                  <c:v>39927</c:v>
                </c:pt>
                <c:pt idx="51">
                  <c:v>39930</c:v>
                </c:pt>
                <c:pt idx="52">
                  <c:v>39931</c:v>
                </c:pt>
                <c:pt idx="53">
                  <c:v>39932</c:v>
                </c:pt>
                <c:pt idx="54">
                  <c:v>39933</c:v>
                </c:pt>
                <c:pt idx="55">
                  <c:v>39934</c:v>
                </c:pt>
                <c:pt idx="56">
                  <c:v>39937</c:v>
                </c:pt>
                <c:pt idx="57">
                  <c:v>39938</c:v>
                </c:pt>
                <c:pt idx="58">
                  <c:v>39939</c:v>
                </c:pt>
                <c:pt idx="59">
                  <c:v>39940</c:v>
                </c:pt>
                <c:pt idx="60">
                  <c:v>39941</c:v>
                </c:pt>
                <c:pt idx="61">
                  <c:v>39944</c:v>
                </c:pt>
                <c:pt idx="62">
                  <c:v>39945</c:v>
                </c:pt>
                <c:pt idx="63">
                  <c:v>39946</c:v>
                </c:pt>
                <c:pt idx="64">
                  <c:v>39947</c:v>
                </c:pt>
                <c:pt idx="65">
                  <c:v>39948</c:v>
                </c:pt>
                <c:pt idx="66">
                  <c:v>39951</c:v>
                </c:pt>
                <c:pt idx="67">
                  <c:v>39952</c:v>
                </c:pt>
                <c:pt idx="68">
                  <c:v>39953</c:v>
                </c:pt>
                <c:pt idx="69">
                  <c:v>39954</c:v>
                </c:pt>
                <c:pt idx="70">
                  <c:v>39955</c:v>
                </c:pt>
                <c:pt idx="71">
                  <c:v>39959</c:v>
                </c:pt>
                <c:pt idx="72">
                  <c:v>39960</c:v>
                </c:pt>
                <c:pt idx="73">
                  <c:v>39961</c:v>
                </c:pt>
                <c:pt idx="74">
                  <c:v>39962</c:v>
                </c:pt>
                <c:pt idx="75">
                  <c:v>39965</c:v>
                </c:pt>
                <c:pt idx="76">
                  <c:v>39966</c:v>
                </c:pt>
                <c:pt idx="77">
                  <c:v>39967</c:v>
                </c:pt>
                <c:pt idx="78">
                  <c:v>39968</c:v>
                </c:pt>
                <c:pt idx="79">
                  <c:v>39969</c:v>
                </c:pt>
                <c:pt idx="80">
                  <c:v>39972</c:v>
                </c:pt>
                <c:pt idx="81">
                  <c:v>39973</c:v>
                </c:pt>
                <c:pt idx="82">
                  <c:v>39974</c:v>
                </c:pt>
                <c:pt idx="83">
                  <c:v>39975</c:v>
                </c:pt>
                <c:pt idx="84">
                  <c:v>39976</c:v>
                </c:pt>
                <c:pt idx="85">
                  <c:v>39979</c:v>
                </c:pt>
                <c:pt idx="86">
                  <c:v>39980</c:v>
                </c:pt>
                <c:pt idx="87">
                  <c:v>39981</c:v>
                </c:pt>
                <c:pt idx="88">
                  <c:v>39982</c:v>
                </c:pt>
                <c:pt idx="89">
                  <c:v>39983</c:v>
                </c:pt>
                <c:pt idx="90">
                  <c:v>39986</c:v>
                </c:pt>
                <c:pt idx="91">
                  <c:v>39987</c:v>
                </c:pt>
                <c:pt idx="92">
                  <c:v>39988</c:v>
                </c:pt>
                <c:pt idx="93">
                  <c:v>39989</c:v>
                </c:pt>
                <c:pt idx="94">
                  <c:v>39990</c:v>
                </c:pt>
                <c:pt idx="95">
                  <c:v>39993</c:v>
                </c:pt>
                <c:pt idx="96">
                  <c:v>39994</c:v>
                </c:pt>
                <c:pt idx="97">
                  <c:v>39995</c:v>
                </c:pt>
                <c:pt idx="98">
                  <c:v>39996</c:v>
                </c:pt>
                <c:pt idx="99">
                  <c:v>40000</c:v>
                </c:pt>
                <c:pt idx="100">
                  <c:v>40001</c:v>
                </c:pt>
                <c:pt idx="101">
                  <c:v>40002</c:v>
                </c:pt>
                <c:pt idx="102">
                  <c:v>40003</c:v>
                </c:pt>
                <c:pt idx="103">
                  <c:v>40004</c:v>
                </c:pt>
                <c:pt idx="104">
                  <c:v>40007</c:v>
                </c:pt>
                <c:pt idx="105">
                  <c:v>40008</c:v>
                </c:pt>
                <c:pt idx="106">
                  <c:v>40009</c:v>
                </c:pt>
                <c:pt idx="107">
                  <c:v>40010</c:v>
                </c:pt>
                <c:pt idx="108">
                  <c:v>40011</c:v>
                </c:pt>
                <c:pt idx="109">
                  <c:v>40014</c:v>
                </c:pt>
                <c:pt idx="110">
                  <c:v>40015</c:v>
                </c:pt>
                <c:pt idx="111">
                  <c:v>40016</c:v>
                </c:pt>
                <c:pt idx="112">
                  <c:v>40017</c:v>
                </c:pt>
                <c:pt idx="113">
                  <c:v>40018</c:v>
                </c:pt>
                <c:pt idx="114">
                  <c:v>40021</c:v>
                </c:pt>
                <c:pt idx="115">
                  <c:v>40022</c:v>
                </c:pt>
                <c:pt idx="116">
                  <c:v>40023</c:v>
                </c:pt>
                <c:pt idx="117">
                  <c:v>40024</c:v>
                </c:pt>
                <c:pt idx="118">
                  <c:v>40025</c:v>
                </c:pt>
                <c:pt idx="119">
                  <c:v>40028</c:v>
                </c:pt>
                <c:pt idx="120">
                  <c:v>40029</c:v>
                </c:pt>
                <c:pt idx="121">
                  <c:v>40030</c:v>
                </c:pt>
                <c:pt idx="122">
                  <c:v>40031</c:v>
                </c:pt>
                <c:pt idx="123">
                  <c:v>40032</c:v>
                </c:pt>
                <c:pt idx="124">
                  <c:v>40035</c:v>
                </c:pt>
                <c:pt idx="125">
                  <c:v>40036</c:v>
                </c:pt>
                <c:pt idx="126">
                  <c:v>40037</c:v>
                </c:pt>
                <c:pt idx="127">
                  <c:v>40038</c:v>
                </c:pt>
                <c:pt idx="128">
                  <c:v>40039</c:v>
                </c:pt>
                <c:pt idx="129">
                  <c:v>40042</c:v>
                </c:pt>
                <c:pt idx="130">
                  <c:v>40043</c:v>
                </c:pt>
                <c:pt idx="131">
                  <c:v>40044</c:v>
                </c:pt>
                <c:pt idx="132">
                  <c:v>40045</c:v>
                </c:pt>
                <c:pt idx="133">
                  <c:v>40046</c:v>
                </c:pt>
                <c:pt idx="134">
                  <c:v>40049</c:v>
                </c:pt>
                <c:pt idx="135">
                  <c:v>40050</c:v>
                </c:pt>
                <c:pt idx="136">
                  <c:v>40051</c:v>
                </c:pt>
                <c:pt idx="137">
                  <c:v>40052</c:v>
                </c:pt>
                <c:pt idx="138">
                  <c:v>40053</c:v>
                </c:pt>
                <c:pt idx="139">
                  <c:v>40056</c:v>
                </c:pt>
                <c:pt idx="140">
                  <c:v>40057</c:v>
                </c:pt>
                <c:pt idx="141">
                  <c:v>40058</c:v>
                </c:pt>
                <c:pt idx="142">
                  <c:v>40059</c:v>
                </c:pt>
                <c:pt idx="143">
                  <c:v>40060</c:v>
                </c:pt>
                <c:pt idx="144">
                  <c:v>40064</c:v>
                </c:pt>
                <c:pt idx="145">
                  <c:v>40065</c:v>
                </c:pt>
                <c:pt idx="146">
                  <c:v>40066</c:v>
                </c:pt>
                <c:pt idx="147">
                  <c:v>40067</c:v>
                </c:pt>
                <c:pt idx="148">
                  <c:v>40070</c:v>
                </c:pt>
                <c:pt idx="149">
                  <c:v>40071</c:v>
                </c:pt>
                <c:pt idx="150">
                  <c:v>40072</c:v>
                </c:pt>
                <c:pt idx="151">
                  <c:v>40073</c:v>
                </c:pt>
                <c:pt idx="152">
                  <c:v>40074</c:v>
                </c:pt>
                <c:pt idx="153">
                  <c:v>40077</c:v>
                </c:pt>
                <c:pt idx="154">
                  <c:v>40078</c:v>
                </c:pt>
                <c:pt idx="155">
                  <c:v>40079</c:v>
                </c:pt>
                <c:pt idx="156">
                  <c:v>40080</c:v>
                </c:pt>
                <c:pt idx="157">
                  <c:v>40081</c:v>
                </c:pt>
                <c:pt idx="158">
                  <c:v>40084</c:v>
                </c:pt>
                <c:pt idx="159">
                  <c:v>40085</c:v>
                </c:pt>
                <c:pt idx="160">
                  <c:v>40086</c:v>
                </c:pt>
                <c:pt idx="161">
                  <c:v>40087</c:v>
                </c:pt>
                <c:pt idx="162">
                  <c:v>40088</c:v>
                </c:pt>
                <c:pt idx="163">
                  <c:v>40091</c:v>
                </c:pt>
                <c:pt idx="164">
                  <c:v>40092</c:v>
                </c:pt>
                <c:pt idx="165">
                  <c:v>40093</c:v>
                </c:pt>
                <c:pt idx="166">
                  <c:v>40094</c:v>
                </c:pt>
                <c:pt idx="167">
                  <c:v>40095</c:v>
                </c:pt>
                <c:pt idx="168">
                  <c:v>40098</c:v>
                </c:pt>
                <c:pt idx="169">
                  <c:v>40099</c:v>
                </c:pt>
                <c:pt idx="170">
                  <c:v>40100</c:v>
                </c:pt>
                <c:pt idx="171">
                  <c:v>40101</c:v>
                </c:pt>
                <c:pt idx="172">
                  <c:v>40102</c:v>
                </c:pt>
                <c:pt idx="173">
                  <c:v>40105</c:v>
                </c:pt>
                <c:pt idx="174">
                  <c:v>40106</c:v>
                </c:pt>
                <c:pt idx="175">
                  <c:v>40107</c:v>
                </c:pt>
                <c:pt idx="176">
                  <c:v>40108</c:v>
                </c:pt>
                <c:pt idx="177">
                  <c:v>40109</c:v>
                </c:pt>
                <c:pt idx="178">
                  <c:v>40112</c:v>
                </c:pt>
                <c:pt idx="179">
                  <c:v>40113</c:v>
                </c:pt>
                <c:pt idx="180">
                  <c:v>40114</c:v>
                </c:pt>
                <c:pt idx="181">
                  <c:v>40115</c:v>
                </c:pt>
                <c:pt idx="182">
                  <c:v>40116</c:v>
                </c:pt>
                <c:pt idx="183">
                  <c:v>40119</c:v>
                </c:pt>
                <c:pt idx="184">
                  <c:v>40120</c:v>
                </c:pt>
                <c:pt idx="185">
                  <c:v>40121</c:v>
                </c:pt>
                <c:pt idx="186">
                  <c:v>40122</c:v>
                </c:pt>
                <c:pt idx="187">
                  <c:v>40123</c:v>
                </c:pt>
                <c:pt idx="188">
                  <c:v>40126</c:v>
                </c:pt>
                <c:pt idx="189">
                  <c:v>40127</c:v>
                </c:pt>
                <c:pt idx="190">
                  <c:v>40128</c:v>
                </c:pt>
                <c:pt idx="191">
                  <c:v>40129</c:v>
                </c:pt>
                <c:pt idx="192">
                  <c:v>40130</c:v>
                </c:pt>
                <c:pt idx="193">
                  <c:v>40133</c:v>
                </c:pt>
                <c:pt idx="194">
                  <c:v>40134</c:v>
                </c:pt>
                <c:pt idx="195">
                  <c:v>40135</c:v>
                </c:pt>
                <c:pt idx="196">
                  <c:v>40136</c:v>
                </c:pt>
                <c:pt idx="197">
                  <c:v>40137</c:v>
                </c:pt>
                <c:pt idx="198">
                  <c:v>40140</c:v>
                </c:pt>
                <c:pt idx="199">
                  <c:v>40141</c:v>
                </c:pt>
                <c:pt idx="200">
                  <c:v>40142</c:v>
                </c:pt>
                <c:pt idx="201">
                  <c:v>40144</c:v>
                </c:pt>
                <c:pt idx="202">
                  <c:v>40147</c:v>
                </c:pt>
                <c:pt idx="203">
                  <c:v>40148</c:v>
                </c:pt>
                <c:pt idx="204">
                  <c:v>40149</c:v>
                </c:pt>
                <c:pt idx="205">
                  <c:v>40150</c:v>
                </c:pt>
                <c:pt idx="206">
                  <c:v>40151</c:v>
                </c:pt>
                <c:pt idx="207">
                  <c:v>40154</c:v>
                </c:pt>
                <c:pt idx="208">
                  <c:v>40155</c:v>
                </c:pt>
                <c:pt idx="209">
                  <c:v>40156</c:v>
                </c:pt>
                <c:pt idx="210">
                  <c:v>40157</c:v>
                </c:pt>
                <c:pt idx="211">
                  <c:v>40158</c:v>
                </c:pt>
                <c:pt idx="212">
                  <c:v>40161</c:v>
                </c:pt>
                <c:pt idx="213">
                  <c:v>40162</c:v>
                </c:pt>
                <c:pt idx="214">
                  <c:v>40163</c:v>
                </c:pt>
                <c:pt idx="215">
                  <c:v>40164</c:v>
                </c:pt>
                <c:pt idx="216">
                  <c:v>40165</c:v>
                </c:pt>
                <c:pt idx="217">
                  <c:v>40168</c:v>
                </c:pt>
                <c:pt idx="218">
                  <c:v>40169</c:v>
                </c:pt>
                <c:pt idx="219">
                  <c:v>40170</c:v>
                </c:pt>
                <c:pt idx="220">
                  <c:v>40171</c:v>
                </c:pt>
                <c:pt idx="221">
                  <c:v>40175</c:v>
                </c:pt>
                <c:pt idx="222">
                  <c:v>40176</c:v>
                </c:pt>
                <c:pt idx="223">
                  <c:v>40177</c:v>
                </c:pt>
                <c:pt idx="224">
                  <c:v>40178</c:v>
                </c:pt>
                <c:pt idx="225">
                  <c:v>40182</c:v>
                </c:pt>
                <c:pt idx="226">
                  <c:v>40183</c:v>
                </c:pt>
                <c:pt idx="227">
                  <c:v>40184</c:v>
                </c:pt>
                <c:pt idx="228">
                  <c:v>40185</c:v>
                </c:pt>
                <c:pt idx="229">
                  <c:v>40186</c:v>
                </c:pt>
                <c:pt idx="230">
                  <c:v>40189</c:v>
                </c:pt>
                <c:pt idx="231">
                  <c:v>40190</c:v>
                </c:pt>
                <c:pt idx="232">
                  <c:v>40191</c:v>
                </c:pt>
                <c:pt idx="233">
                  <c:v>40192</c:v>
                </c:pt>
                <c:pt idx="234">
                  <c:v>40193</c:v>
                </c:pt>
                <c:pt idx="235">
                  <c:v>40197</c:v>
                </c:pt>
                <c:pt idx="236">
                  <c:v>40198</c:v>
                </c:pt>
                <c:pt idx="237">
                  <c:v>40199</c:v>
                </c:pt>
                <c:pt idx="238">
                  <c:v>40200</c:v>
                </c:pt>
                <c:pt idx="239">
                  <c:v>40203</c:v>
                </c:pt>
                <c:pt idx="240">
                  <c:v>40204</c:v>
                </c:pt>
                <c:pt idx="241">
                  <c:v>40205</c:v>
                </c:pt>
                <c:pt idx="242">
                  <c:v>40206</c:v>
                </c:pt>
                <c:pt idx="243">
                  <c:v>40207</c:v>
                </c:pt>
                <c:pt idx="244">
                  <c:v>40210</c:v>
                </c:pt>
                <c:pt idx="245">
                  <c:v>40211</c:v>
                </c:pt>
                <c:pt idx="246">
                  <c:v>40212</c:v>
                </c:pt>
                <c:pt idx="247">
                  <c:v>40213</c:v>
                </c:pt>
                <c:pt idx="248">
                  <c:v>40214</c:v>
                </c:pt>
                <c:pt idx="249">
                  <c:v>40217</c:v>
                </c:pt>
                <c:pt idx="250">
                  <c:v>40218</c:v>
                </c:pt>
                <c:pt idx="251">
                  <c:v>40219</c:v>
                </c:pt>
                <c:pt idx="252">
                  <c:v>40220</c:v>
                </c:pt>
                <c:pt idx="253">
                  <c:v>40221</c:v>
                </c:pt>
                <c:pt idx="254">
                  <c:v>40225</c:v>
                </c:pt>
                <c:pt idx="255">
                  <c:v>40226</c:v>
                </c:pt>
                <c:pt idx="256">
                  <c:v>40227</c:v>
                </c:pt>
                <c:pt idx="257">
                  <c:v>40228</c:v>
                </c:pt>
                <c:pt idx="258">
                  <c:v>40231</c:v>
                </c:pt>
                <c:pt idx="259">
                  <c:v>40232</c:v>
                </c:pt>
                <c:pt idx="260">
                  <c:v>40233</c:v>
                </c:pt>
                <c:pt idx="261">
                  <c:v>40234</c:v>
                </c:pt>
                <c:pt idx="262">
                  <c:v>40235</c:v>
                </c:pt>
                <c:pt idx="263">
                  <c:v>40238</c:v>
                </c:pt>
                <c:pt idx="264">
                  <c:v>40239</c:v>
                </c:pt>
                <c:pt idx="265">
                  <c:v>40240</c:v>
                </c:pt>
                <c:pt idx="266">
                  <c:v>40241</c:v>
                </c:pt>
                <c:pt idx="267">
                  <c:v>40242</c:v>
                </c:pt>
                <c:pt idx="268">
                  <c:v>40245</c:v>
                </c:pt>
                <c:pt idx="269">
                  <c:v>40246</c:v>
                </c:pt>
                <c:pt idx="270">
                  <c:v>40247</c:v>
                </c:pt>
                <c:pt idx="271">
                  <c:v>40248</c:v>
                </c:pt>
                <c:pt idx="272">
                  <c:v>40249</c:v>
                </c:pt>
                <c:pt idx="273">
                  <c:v>40252</c:v>
                </c:pt>
                <c:pt idx="274">
                  <c:v>40253</c:v>
                </c:pt>
                <c:pt idx="275">
                  <c:v>40254</c:v>
                </c:pt>
                <c:pt idx="276">
                  <c:v>40255</c:v>
                </c:pt>
                <c:pt idx="277">
                  <c:v>40256</c:v>
                </c:pt>
                <c:pt idx="278">
                  <c:v>40259</c:v>
                </c:pt>
                <c:pt idx="279">
                  <c:v>40260</c:v>
                </c:pt>
                <c:pt idx="280">
                  <c:v>40261</c:v>
                </c:pt>
                <c:pt idx="281">
                  <c:v>40262</c:v>
                </c:pt>
                <c:pt idx="282">
                  <c:v>40263</c:v>
                </c:pt>
                <c:pt idx="283">
                  <c:v>40266</c:v>
                </c:pt>
                <c:pt idx="284">
                  <c:v>40267</c:v>
                </c:pt>
                <c:pt idx="285">
                  <c:v>40268</c:v>
                </c:pt>
                <c:pt idx="286">
                  <c:v>40269</c:v>
                </c:pt>
                <c:pt idx="287">
                  <c:v>40273</c:v>
                </c:pt>
                <c:pt idx="288">
                  <c:v>40274</c:v>
                </c:pt>
                <c:pt idx="289">
                  <c:v>40275</c:v>
                </c:pt>
                <c:pt idx="290">
                  <c:v>40276</c:v>
                </c:pt>
                <c:pt idx="291">
                  <c:v>40277</c:v>
                </c:pt>
                <c:pt idx="292">
                  <c:v>40280</c:v>
                </c:pt>
                <c:pt idx="293">
                  <c:v>40281</c:v>
                </c:pt>
                <c:pt idx="294">
                  <c:v>40282</c:v>
                </c:pt>
                <c:pt idx="295">
                  <c:v>40283</c:v>
                </c:pt>
                <c:pt idx="296">
                  <c:v>40284</c:v>
                </c:pt>
                <c:pt idx="297">
                  <c:v>40287</c:v>
                </c:pt>
                <c:pt idx="298">
                  <c:v>40288</c:v>
                </c:pt>
                <c:pt idx="299">
                  <c:v>40289</c:v>
                </c:pt>
                <c:pt idx="300">
                  <c:v>40290</c:v>
                </c:pt>
                <c:pt idx="301">
                  <c:v>40291</c:v>
                </c:pt>
                <c:pt idx="302">
                  <c:v>40294</c:v>
                </c:pt>
                <c:pt idx="303">
                  <c:v>40295</c:v>
                </c:pt>
                <c:pt idx="304">
                  <c:v>40296</c:v>
                </c:pt>
                <c:pt idx="305">
                  <c:v>40297</c:v>
                </c:pt>
                <c:pt idx="306">
                  <c:v>40298</c:v>
                </c:pt>
                <c:pt idx="307">
                  <c:v>40301</c:v>
                </c:pt>
                <c:pt idx="308">
                  <c:v>40302</c:v>
                </c:pt>
                <c:pt idx="309">
                  <c:v>40303</c:v>
                </c:pt>
                <c:pt idx="310">
                  <c:v>40304</c:v>
                </c:pt>
                <c:pt idx="311">
                  <c:v>40305</c:v>
                </c:pt>
                <c:pt idx="312">
                  <c:v>40308</c:v>
                </c:pt>
                <c:pt idx="313">
                  <c:v>40309</c:v>
                </c:pt>
                <c:pt idx="314">
                  <c:v>40310</c:v>
                </c:pt>
                <c:pt idx="315">
                  <c:v>40311</c:v>
                </c:pt>
                <c:pt idx="316">
                  <c:v>40312</c:v>
                </c:pt>
                <c:pt idx="317">
                  <c:v>40315</c:v>
                </c:pt>
                <c:pt idx="318">
                  <c:v>40316</c:v>
                </c:pt>
                <c:pt idx="319">
                  <c:v>40317</c:v>
                </c:pt>
                <c:pt idx="320">
                  <c:v>40318</c:v>
                </c:pt>
                <c:pt idx="321">
                  <c:v>40319</c:v>
                </c:pt>
                <c:pt idx="322">
                  <c:v>40322</c:v>
                </c:pt>
                <c:pt idx="323">
                  <c:v>40323</c:v>
                </c:pt>
                <c:pt idx="324">
                  <c:v>40324</c:v>
                </c:pt>
                <c:pt idx="325">
                  <c:v>40325</c:v>
                </c:pt>
                <c:pt idx="326">
                  <c:v>40326</c:v>
                </c:pt>
                <c:pt idx="327">
                  <c:v>40330</c:v>
                </c:pt>
                <c:pt idx="328">
                  <c:v>40331</c:v>
                </c:pt>
                <c:pt idx="329">
                  <c:v>40332</c:v>
                </c:pt>
                <c:pt idx="330">
                  <c:v>40333</c:v>
                </c:pt>
                <c:pt idx="331">
                  <c:v>40336</c:v>
                </c:pt>
                <c:pt idx="332">
                  <c:v>40337</c:v>
                </c:pt>
                <c:pt idx="333">
                  <c:v>40338</c:v>
                </c:pt>
                <c:pt idx="334">
                  <c:v>40339</c:v>
                </c:pt>
                <c:pt idx="335">
                  <c:v>40340</c:v>
                </c:pt>
                <c:pt idx="336">
                  <c:v>40343</c:v>
                </c:pt>
                <c:pt idx="337">
                  <c:v>40344</c:v>
                </c:pt>
                <c:pt idx="338">
                  <c:v>40345</c:v>
                </c:pt>
                <c:pt idx="339">
                  <c:v>40346</c:v>
                </c:pt>
                <c:pt idx="340">
                  <c:v>40347</c:v>
                </c:pt>
                <c:pt idx="341">
                  <c:v>40350</c:v>
                </c:pt>
                <c:pt idx="342">
                  <c:v>40351</c:v>
                </c:pt>
                <c:pt idx="343">
                  <c:v>40352</c:v>
                </c:pt>
                <c:pt idx="344">
                  <c:v>40353</c:v>
                </c:pt>
                <c:pt idx="345">
                  <c:v>40354</c:v>
                </c:pt>
                <c:pt idx="346">
                  <c:v>40357</c:v>
                </c:pt>
                <c:pt idx="347">
                  <c:v>40358</c:v>
                </c:pt>
                <c:pt idx="348">
                  <c:v>40359</c:v>
                </c:pt>
                <c:pt idx="349">
                  <c:v>40360</c:v>
                </c:pt>
                <c:pt idx="350">
                  <c:v>40361</c:v>
                </c:pt>
                <c:pt idx="351">
                  <c:v>40365</c:v>
                </c:pt>
                <c:pt idx="352">
                  <c:v>40366</c:v>
                </c:pt>
                <c:pt idx="353">
                  <c:v>40367</c:v>
                </c:pt>
                <c:pt idx="354">
                  <c:v>40368</c:v>
                </c:pt>
                <c:pt idx="355">
                  <c:v>40371</c:v>
                </c:pt>
                <c:pt idx="356">
                  <c:v>40372</c:v>
                </c:pt>
                <c:pt idx="357">
                  <c:v>40373</c:v>
                </c:pt>
                <c:pt idx="358">
                  <c:v>40374</c:v>
                </c:pt>
                <c:pt idx="359">
                  <c:v>40375</c:v>
                </c:pt>
                <c:pt idx="360">
                  <c:v>40378</c:v>
                </c:pt>
                <c:pt idx="361">
                  <c:v>40379</c:v>
                </c:pt>
                <c:pt idx="362">
                  <c:v>40380</c:v>
                </c:pt>
                <c:pt idx="363">
                  <c:v>40381</c:v>
                </c:pt>
                <c:pt idx="364">
                  <c:v>40382</c:v>
                </c:pt>
                <c:pt idx="365">
                  <c:v>40385</c:v>
                </c:pt>
                <c:pt idx="366">
                  <c:v>40386</c:v>
                </c:pt>
                <c:pt idx="367">
                  <c:v>40387</c:v>
                </c:pt>
                <c:pt idx="368">
                  <c:v>40388</c:v>
                </c:pt>
                <c:pt idx="369">
                  <c:v>40389</c:v>
                </c:pt>
                <c:pt idx="370">
                  <c:v>40392</c:v>
                </c:pt>
                <c:pt idx="371">
                  <c:v>40393</c:v>
                </c:pt>
                <c:pt idx="372">
                  <c:v>40394</c:v>
                </c:pt>
                <c:pt idx="373">
                  <c:v>40395</c:v>
                </c:pt>
                <c:pt idx="374">
                  <c:v>40396</c:v>
                </c:pt>
                <c:pt idx="375">
                  <c:v>40399</c:v>
                </c:pt>
                <c:pt idx="376">
                  <c:v>40400</c:v>
                </c:pt>
                <c:pt idx="377">
                  <c:v>40401</c:v>
                </c:pt>
                <c:pt idx="378">
                  <c:v>40402</c:v>
                </c:pt>
                <c:pt idx="379">
                  <c:v>40403</c:v>
                </c:pt>
                <c:pt idx="380">
                  <c:v>40406</c:v>
                </c:pt>
                <c:pt idx="381">
                  <c:v>40407</c:v>
                </c:pt>
                <c:pt idx="382">
                  <c:v>40408</c:v>
                </c:pt>
                <c:pt idx="383">
                  <c:v>40409</c:v>
                </c:pt>
                <c:pt idx="384">
                  <c:v>40410</c:v>
                </c:pt>
                <c:pt idx="385">
                  <c:v>40413</c:v>
                </c:pt>
                <c:pt idx="386">
                  <c:v>40414</c:v>
                </c:pt>
                <c:pt idx="387">
                  <c:v>40415</c:v>
                </c:pt>
                <c:pt idx="388">
                  <c:v>40416</c:v>
                </c:pt>
                <c:pt idx="389">
                  <c:v>40417</c:v>
                </c:pt>
                <c:pt idx="390">
                  <c:v>40420</c:v>
                </c:pt>
                <c:pt idx="391">
                  <c:v>40421</c:v>
                </c:pt>
                <c:pt idx="392">
                  <c:v>40422</c:v>
                </c:pt>
                <c:pt idx="393">
                  <c:v>40423</c:v>
                </c:pt>
                <c:pt idx="394">
                  <c:v>40424</c:v>
                </c:pt>
                <c:pt idx="395">
                  <c:v>40428</c:v>
                </c:pt>
                <c:pt idx="396">
                  <c:v>40429</c:v>
                </c:pt>
                <c:pt idx="397">
                  <c:v>40430</c:v>
                </c:pt>
                <c:pt idx="398">
                  <c:v>40431</c:v>
                </c:pt>
                <c:pt idx="399">
                  <c:v>40434</c:v>
                </c:pt>
                <c:pt idx="400">
                  <c:v>40435</c:v>
                </c:pt>
                <c:pt idx="401">
                  <c:v>40436</c:v>
                </c:pt>
                <c:pt idx="402">
                  <c:v>40437</c:v>
                </c:pt>
                <c:pt idx="403">
                  <c:v>40438</c:v>
                </c:pt>
                <c:pt idx="404">
                  <c:v>40441</c:v>
                </c:pt>
                <c:pt idx="405">
                  <c:v>40442</c:v>
                </c:pt>
                <c:pt idx="406">
                  <c:v>40443</c:v>
                </c:pt>
                <c:pt idx="407">
                  <c:v>40444</c:v>
                </c:pt>
                <c:pt idx="408">
                  <c:v>40445</c:v>
                </c:pt>
                <c:pt idx="409">
                  <c:v>40448</c:v>
                </c:pt>
                <c:pt idx="410">
                  <c:v>40449</c:v>
                </c:pt>
                <c:pt idx="411">
                  <c:v>40450</c:v>
                </c:pt>
                <c:pt idx="412">
                  <c:v>40451</c:v>
                </c:pt>
                <c:pt idx="413">
                  <c:v>40452</c:v>
                </c:pt>
                <c:pt idx="414">
                  <c:v>40455</c:v>
                </c:pt>
                <c:pt idx="415">
                  <c:v>40456</c:v>
                </c:pt>
                <c:pt idx="416">
                  <c:v>40457</c:v>
                </c:pt>
                <c:pt idx="417">
                  <c:v>40458</c:v>
                </c:pt>
                <c:pt idx="418">
                  <c:v>40459</c:v>
                </c:pt>
                <c:pt idx="419">
                  <c:v>40462</c:v>
                </c:pt>
                <c:pt idx="420">
                  <c:v>40463</c:v>
                </c:pt>
                <c:pt idx="421">
                  <c:v>40464</c:v>
                </c:pt>
                <c:pt idx="422">
                  <c:v>40465</c:v>
                </c:pt>
                <c:pt idx="423">
                  <c:v>40466</c:v>
                </c:pt>
                <c:pt idx="424">
                  <c:v>40469</c:v>
                </c:pt>
                <c:pt idx="425">
                  <c:v>40470</c:v>
                </c:pt>
                <c:pt idx="426">
                  <c:v>40471</c:v>
                </c:pt>
                <c:pt idx="427">
                  <c:v>40472</c:v>
                </c:pt>
                <c:pt idx="428">
                  <c:v>40473</c:v>
                </c:pt>
                <c:pt idx="429">
                  <c:v>40476</c:v>
                </c:pt>
                <c:pt idx="430">
                  <c:v>40477</c:v>
                </c:pt>
                <c:pt idx="431">
                  <c:v>40478</c:v>
                </c:pt>
                <c:pt idx="432">
                  <c:v>40479</c:v>
                </c:pt>
                <c:pt idx="433">
                  <c:v>40480</c:v>
                </c:pt>
                <c:pt idx="434">
                  <c:v>40483</c:v>
                </c:pt>
                <c:pt idx="435">
                  <c:v>40484</c:v>
                </c:pt>
                <c:pt idx="436">
                  <c:v>40485</c:v>
                </c:pt>
                <c:pt idx="437">
                  <c:v>40486</c:v>
                </c:pt>
                <c:pt idx="438">
                  <c:v>40487</c:v>
                </c:pt>
                <c:pt idx="439">
                  <c:v>40490</c:v>
                </c:pt>
                <c:pt idx="440">
                  <c:v>40491</c:v>
                </c:pt>
                <c:pt idx="441">
                  <c:v>40492</c:v>
                </c:pt>
                <c:pt idx="442">
                  <c:v>40493</c:v>
                </c:pt>
                <c:pt idx="443">
                  <c:v>40494</c:v>
                </c:pt>
                <c:pt idx="444">
                  <c:v>40497</c:v>
                </c:pt>
                <c:pt idx="445">
                  <c:v>40498</c:v>
                </c:pt>
                <c:pt idx="446">
                  <c:v>40499</c:v>
                </c:pt>
                <c:pt idx="447">
                  <c:v>40500</c:v>
                </c:pt>
                <c:pt idx="448">
                  <c:v>40501</c:v>
                </c:pt>
                <c:pt idx="449">
                  <c:v>40504</c:v>
                </c:pt>
                <c:pt idx="450">
                  <c:v>40505</c:v>
                </c:pt>
                <c:pt idx="451">
                  <c:v>40506</c:v>
                </c:pt>
                <c:pt idx="452">
                  <c:v>40508</c:v>
                </c:pt>
                <c:pt idx="453">
                  <c:v>40511</c:v>
                </c:pt>
                <c:pt idx="454">
                  <c:v>40512</c:v>
                </c:pt>
                <c:pt idx="455">
                  <c:v>40513</c:v>
                </c:pt>
                <c:pt idx="456">
                  <c:v>40514</c:v>
                </c:pt>
                <c:pt idx="457">
                  <c:v>40515</c:v>
                </c:pt>
                <c:pt idx="458">
                  <c:v>40518</c:v>
                </c:pt>
                <c:pt idx="459">
                  <c:v>40519</c:v>
                </c:pt>
                <c:pt idx="460">
                  <c:v>40520</c:v>
                </c:pt>
                <c:pt idx="461">
                  <c:v>40521</c:v>
                </c:pt>
                <c:pt idx="462">
                  <c:v>40522</c:v>
                </c:pt>
                <c:pt idx="463">
                  <c:v>40525</c:v>
                </c:pt>
                <c:pt idx="464">
                  <c:v>40526</c:v>
                </c:pt>
                <c:pt idx="465">
                  <c:v>40527</c:v>
                </c:pt>
                <c:pt idx="466">
                  <c:v>40528</c:v>
                </c:pt>
                <c:pt idx="467">
                  <c:v>40529</c:v>
                </c:pt>
                <c:pt idx="468">
                  <c:v>40532</c:v>
                </c:pt>
                <c:pt idx="469">
                  <c:v>40533</c:v>
                </c:pt>
                <c:pt idx="470">
                  <c:v>40534</c:v>
                </c:pt>
                <c:pt idx="471">
                  <c:v>40535</c:v>
                </c:pt>
                <c:pt idx="472">
                  <c:v>40539</c:v>
                </c:pt>
                <c:pt idx="473">
                  <c:v>40540</c:v>
                </c:pt>
                <c:pt idx="474">
                  <c:v>40541</c:v>
                </c:pt>
                <c:pt idx="475">
                  <c:v>40542</c:v>
                </c:pt>
                <c:pt idx="476">
                  <c:v>40543</c:v>
                </c:pt>
                <c:pt idx="477">
                  <c:v>40546</c:v>
                </c:pt>
                <c:pt idx="478">
                  <c:v>40547</c:v>
                </c:pt>
                <c:pt idx="479">
                  <c:v>40548</c:v>
                </c:pt>
                <c:pt idx="480">
                  <c:v>40549</c:v>
                </c:pt>
                <c:pt idx="481">
                  <c:v>40550</c:v>
                </c:pt>
                <c:pt idx="482">
                  <c:v>40553</c:v>
                </c:pt>
                <c:pt idx="483">
                  <c:v>40554</c:v>
                </c:pt>
                <c:pt idx="484">
                  <c:v>40555</c:v>
                </c:pt>
                <c:pt idx="485">
                  <c:v>40556</c:v>
                </c:pt>
                <c:pt idx="486">
                  <c:v>40557</c:v>
                </c:pt>
                <c:pt idx="487">
                  <c:v>40561</c:v>
                </c:pt>
                <c:pt idx="488">
                  <c:v>40562</c:v>
                </c:pt>
                <c:pt idx="489">
                  <c:v>40563</c:v>
                </c:pt>
                <c:pt idx="490">
                  <c:v>40564</c:v>
                </c:pt>
                <c:pt idx="491">
                  <c:v>40567</c:v>
                </c:pt>
                <c:pt idx="492">
                  <c:v>40568</c:v>
                </c:pt>
                <c:pt idx="493">
                  <c:v>40569</c:v>
                </c:pt>
                <c:pt idx="494">
                  <c:v>40570</c:v>
                </c:pt>
                <c:pt idx="495">
                  <c:v>40571</c:v>
                </c:pt>
                <c:pt idx="496">
                  <c:v>40574</c:v>
                </c:pt>
                <c:pt idx="497">
                  <c:v>40575</c:v>
                </c:pt>
                <c:pt idx="498">
                  <c:v>40576</c:v>
                </c:pt>
                <c:pt idx="499">
                  <c:v>40577</c:v>
                </c:pt>
                <c:pt idx="500">
                  <c:v>40578</c:v>
                </c:pt>
                <c:pt idx="501">
                  <c:v>40581</c:v>
                </c:pt>
                <c:pt idx="502">
                  <c:v>40582</c:v>
                </c:pt>
                <c:pt idx="503">
                  <c:v>40583</c:v>
                </c:pt>
                <c:pt idx="504">
                  <c:v>40584</c:v>
                </c:pt>
                <c:pt idx="505">
                  <c:v>40585</c:v>
                </c:pt>
                <c:pt idx="506">
                  <c:v>40588</c:v>
                </c:pt>
                <c:pt idx="507">
                  <c:v>40589</c:v>
                </c:pt>
                <c:pt idx="508">
                  <c:v>40590</c:v>
                </c:pt>
                <c:pt idx="509">
                  <c:v>40591</c:v>
                </c:pt>
                <c:pt idx="510">
                  <c:v>40592</c:v>
                </c:pt>
                <c:pt idx="511">
                  <c:v>40596</c:v>
                </c:pt>
                <c:pt idx="512">
                  <c:v>40597</c:v>
                </c:pt>
                <c:pt idx="513">
                  <c:v>40598</c:v>
                </c:pt>
                <c:pt idx="514">
                  <c:v>40599</c:v>
                </c:pt>
                <c:pt idx="515">
                  <c:v>40602</c:v>
                </c:pt>
                <c:pt idx="516">
                  <c:v>40603</c:v>
                </c:pt>
                <c:pt idx="517">
                  <c:v>40604</c:v>
                </c:pt>
                <c:pt idx="518">
                  <c:v>40605</c:v>
                </c:pt>
                <c:pt idx="519">
                  <c:v>40606</c:v>
                </c:pt>
                <c:pt idx="520">
                  <c:v>40609</c:v>
                </c:pt>
                <c:pt idx="521">
                  <c:v>40610</c:v>
                </c:pt>
                <c:pt idx="522">
                  <c:v>40611</c:v>
                </c:pt>
                <c:pt idx="523">
                  <c:v>40612</c:v>
                </c:pt>
                <c:pt idx="524">
                  <c:v>40613</c:v>
                </c:pt>
                <c:pt idx="525">
                  <c:v>40616</c:v>
                </c:pt>
                <c:pt idx="526">
                  <c:v>40617</c:v>
                </c:pt>
                <c:pt idx="527">
                  <c:v>40618</c:v>
                </c:pt>
                <c:pt idx="528">
                  <c:v>40619</c:v>
                </c:pt>
                <c:pt idx="529">
                  <c:v>40620</c:v>
                </c:pt>
                <c:pt idx="530">
                  <c:v>40623</c:v>
                </c:pt>
                <c:pt idx="531">
                  <c:v>40624</c:v>
                </c:pt>
                <c:pt idx="532">
                  <c:v>40625</c:v>
                </c:pt>
                <c:pt idx="533">
                  <c:v>40626</c:v>
                </c:pt>
                <c:pt idx="534">
                  <c:v>40627</c:v>
                </c:pt>
                <c:pt idx="535">
                  <c:v>40630</c:v>
                </c:pt>
                <c:pt idx="536">
                  <c:v>40631</c:v>
                </c:pt>
                <c:pt idx="537">
                  <c:v>40632</c:v>
                </c:pt>
                <c:pt idx="538">
                  <c:v>40633</c:v>
                </c:pt>
                <c:pt idx="539">
                  <c:v>40634</c:v>
                </c:pt>
                <c:pt idx="540">
                  <c:v>40637</c:v>
                </c:pt>
                <c:pt idx="541">
                  <c:v>40638</c:v>
                </c:pt>
                <c:pt idx="542">
                  <c:v>40639</c:v>
                </c:pt>
                <c:pt idx="543">
                  <c:v>40640</c:v>
                </c:pt>
                <c:pt idx="544">
                  <c:v>40641</c:v>
                </c:pt>
                <c:pt idx="545">
                  <c:v>40644</c:v>
                </c:pt>
                <c:pt idx="546">
                  <c:v>40645</c:v>
                </c:pt>
                <c:pt idx="547">
                  <c:v>40646</c:v>
                </c:pt>
                <c:pt idx="548">
                  <c:v>40647</c:v>
                </c:pt>
                <c:pt idx="549">
                  <c:v>40648</c:v>
                </c:pt>
                <c:pt idx="550">
                  <c:v>40651</c:v>
                </c:pt>
                <c:pt idx="551">
                  <c:v>40652</c:v>
                </c:pt>
                <c:pt idx="552">
                  <c:v>40653</c:v>
                </c:pt>
                <c:pt idx="553">
                  <c:v>40654</c:v>
                </c:pt>
                <c:pt idx="554">
                  <c:v>40658</c:v>
                </c:pt>
                <c:pt idx="555">
                  <c:v>40659</c:v>
                </c:pt>
                <c:pt idx="556">
                  <c:v>40660</c:v>
                </c:pt>
                <c:pt idx="557">
                  <c:v>40661</c:v>
                </c:pt>
                <c:pt idx="558">
                  <c:v>40662</c:v>
                </c:pt>
                <c:pt idx="559">
                  <c:v>40665</c:v>
                </c:pt>
                <c:pt idx="560">
                  <c:v>40666</c:v>
                </c:pt>
                <c:pt idx="561">
                  <c:v>40667</c:v>
                </c:pt>
                <c:pt idx="562">
                  <c:v>40668</c:v>
                </c:pt>
                <c:pt idx="563">
                  <c:v>40669</c:v>
                </c:pt>
                <c:pt idx="564">
                  <c:v>40672</c:v>
                </c:pt>
                <c:pt idx="565">
                  <c:v>40673</c:v>
                </c:pt>
                <c:pt idx="566">
                  <c:v>40674</c:v>
                </c:pt>
                <c:pt idx="567">
                  <c:v>40675</c:v>
                </c:pt>
                <c:pt idx="568">
                  <c:v>40676</c:v>
                </c:pt>
                <c:pt idx="569">
                  <c:v>40679</c:v>
                </c:pt>
                <c:pt idx="570">
                  <c:v>40680</c:v>
                </c:pt>
                <c:pt idx="571">
                  <c:v>40681</c:v>
                </c:pt>
                <c:pt idx="572">
                  <c:v>40682</c:v>
                </c:pt>
                <c:pt idx="573">
                  <c:v>40683</c:v>
                </c:pt>
                <c:pt idx="574">
                  <c:v>40686</c:v>
                </c:pt>
                <c:pt idx="575">
                  <c:v>40687</c:v>
                </c:pt>
                <c:pt idx="576">
                  <c:v>40688</c:v>
                </c:pt>
                <c:pt idx="577">
                  <c:v>40689</c:v>
                </c:pt>
                <c:pt idx="578">
                  <c:v>40690</c:v>
                </c:pt>
                <c:pt idx="579">
                  <c:v>40694</c:v>
                </c:pt>
                <c:pt idx="580">
                  <c:v>40695</c:v>
                </c:pt>
                <c:pt idx="581">
                  <c:v>40696</c:v>
                </c:pt>
                <c:pt idx="582">
                  <c:v>40697</c:v>
                </c:pt>
                <c:pt idx="583">
                  <c:v>40700</c:v>
                </c:pt>
                <c:pt idx="584">
                  <c:v>40701</c:v>
                </c:pt>
                <c:pt idx="585">
                  <c:v>40702</c:v>
                </c:pt>
                <c:pt idx="586">
                  <c:v>40703</c:v>
                </c:pt>
                <c:pt idx="587">
                  <c:v>40704</c:v>
                </c:pt>
                <c:pt idx="588">
                  <c:v>40707</c:v>
                </c:pt>
                <c:pt idx="589">
                  <c:v>40708</c:v>
                </c:pt>
                <c:pt idx="590">
                  <c:v>40709</c:v>
                </c:pt>
                <c:pt idx="591">
                  <c:v>40710</c:v>
                </c:pt>
                <c:pt idx="592">
                  <c:v>40711</c:v>
                </c:pt>
                <c:pt idx="593">
                  <c:v>40714</c:v>
                </c:pt>
                <c:pt idx="594">
                  <c:v>40715</c:v>
                </c:pt>
                <c:pt idx="595">
                  <c:v>40716</c:v>
                </c:pt>
                <c:pt idx="596">
                  <c:v>40717</c:v>
                </c:pt>
                <c:pt idx="597">
                  <c:v>40718</c:v>
                </c:pt>
                <c:pt idx="598">
                  <c:v>40721</c:v>
                </c:pt>
                <c:pt idx="599">
                  <c:v>40722</c:v>
                </c:pt>
                <c:pt idx="600">
                  <c:v>40723</c:v>
                </c:pt>
                <c:pt idx="601">
                  <c:v>40724</c:v>
                </c:pt>
                <c:pt idx="602">
                  <c:v>40725</c:v>
                </c:pt>
                <c:pt idx="603">
                  <c:v>40729</c:v>
                </c:pt>
                <c:pt idx="604">
                  <c:v>40730</c:v>
                </c:pt>
                <c:pt idx="605">
                  <c:v>40731</c:v>
                </c:pt>
                <c:pt idx="606">
                  <c:v>40732</c:v>
                </c:pt>
                <c:pt idx="607">
                  <c:v>40735</c:v>
                </c:pt>
                <c:pt idx="608">
                  <c:v>40736</c:v>
                </c:pt>
                <c:pt idx="609">
                  <c:v>40737</c:v>
                </c:pt>
                <c:pt idx="610">
                  <c:v>40738</c:v>
                </c:pt>
                <c:pt idx="611">
                  <c:v>40739</c:v>
                </c:pt>
                <c:pt idx="612">
                  <c:v>40742</c:v>
                </c:pt>
                <c:pt idx="613">
                  <c:v>40743</c:v>
                </c:pt>
                <c:pt idx="614">
                  <c:v>40744</c:v>
                </c:pt>
                <c:pt idx="615">
                  <c:v>40745</c:v>
                </c:pt>
                <c:pt idx="616">
                  <c:v>40746</c:v>
                </c:pt>
                <c:pt idx="617">
                  <c:v>40749</c:v>
                </c:pt>
                <c:pt idx="618">
                  <c:v>40750</c:v>
                </c:pt>
                <c:pt idx="619">
                  <c:v>40751</c:v>
                </c:pt>
                <c:pt idx="620">
                  <c:v>40752</c:v>
                </c:pt>
                <c:pt idx="621">
                  <c:v>40753</c:v>
                </c:pt>
                <c:pt idx="622">
                  <c:v>40756</c:v>
                </c:pt>
                <c:pt idx="623">
                  <c:v>40757</c:v>
                </c:pt>
                <c:pt idx="624">
                  <c:v>40758</c:v>
                </c:pt>
                <c:pt idx="625">
                  <c:v>40759</c:v>
                </c:pt>
                <c:pt idx="626">
                  <c:v>40760</c:v>
                </c:pt>
                <c:pt idx="627">
                  <c:v>40763</c:v>
                </c:pt>
                <c:pt idx="628">
                  <c:v>40764</c:v>
                </c:pt>
                <c:pt idx="629">
                  <c:v>40765</c:v>
                </c:pt>
                <c:pt idx="630">
                  <c:v>40766</c:v>
                </c:pt>
                <c:pt idx="631">
                  <c:v>40767</c:v>
                </c:pt>
                <c:pt idx="632">
                  <c:v>40770</c:v>
                </c:pt>
                <c:pt idx="633">
                  <c:v>40771</c:v>
                </c:pt>
                <c:pt idx="634">
                  <c:v>40772</c:v>
                </c:pt>
                <c:pt idx="635">
                  <c:v>40773</c:v>
                </c:pt>
                <c:pt idx="636">
                  <c:v>40774</c:v>
                </c:pt>
                <c:pt idx="637">
                  <c:v>40777</c:v>
                </c:pt>
                <c:pt idx="638">
                  <c:v>40778</c:v>
                </c:pt>
                <c:pt idx="639">
                  <c:v>40779</c:v>
                </c:pt>
                <c:pt idx="640">
                  <c:v>40780</c:v>
                </c:pt>
                <c:pt idx="641">
                  <c:v>40781</c:v>
                </c:pt>
                <c:pt idx="642">
                  <c:v>40784</c:v>
                </c:pt>
                <c:pt idx="643">
                  <c:v>40785</c:v>
                </c:pt>
                <c:pt idx="644">
                  <c:v>40786</c:v>
                </c:pt>
                <c:pt idx="645">
                  <c:v>40787</c:v>
                </c:pt>
                <c:pt idx="646">
                  <c:v>40788</c:v>
                </c:pt>
                <c:pt idx="647">
                  <c:v>40792</c:v>
                </c:pt>
                <c:pt idx="648">
                  <c:v>40793</c:v>
                </c:pt>
                <c:pt idx="649">
                  <c:v>40794</c:v>
                </c:pt>
                <c:pt idx="650">
                  <c:v>40795</c:v>
                </c:pt>
                <c:pt idx="651">
                  <c:v>40798</c:v>
                </c:pt>
                <c:pt idx="652">
                  <c:v>40799</c:v>
                </c:pt>
                <c:pt idx="653">
                  <c:v>40800</c:v>
                </c:pt>
                <c:pt idx="654">
                  <c:v>40801</c:v>
                </c:pt>
                <c:pt idx="655">
                  <c:v>40802</c:v>
                </c:pt>
                <c:pt idx="656">
                  <c:v>40805</c:v>
                </c:pt>
                <c:pt idx="657">
                  <c:v>40806</c:v>
                </c:pt>
                <c:pt idx="658">
                  <c:v>40807</c:v>
                </c:pt>
                <c:pt idx="659">
                  <c:v>40808</c:v>
                </c:pt>
                <c:pt idx="660">
                  <c:v>40809</c:v>
                </c:pt>
                <c:pt idx="661">
                  <c:v>40812</c:v>
                </c:pt>
                <c:pt idx="662">
                  <c:v>40813</c:v>
                </c:pt>
                <c:pt idx="663">
                  <c:v>40814</c:v>
                </c:pt>
                <c:pt idx="664">
                  <c:v>40815</c:v>
                </c:pt>
                <c:pt idx="665">
                  <c:v>40816</c:v>
                </c:pt>
                <c:pt idx="666">
                  <c:v>40819</c:v>
                </c:pt>
                <c:pt idx="667">
                  <c:v>40820</c:v>
                </c:pt>
                <c:pt idx="668">
                  <c:v>40821</c:v>
                </c:pt>
                <c:pt idx="669">
                  <c:v>40822</c:v>
                </c:pt>
                <c:pt idx="670">
                  <c:v>40823</c:v>
                </c:pt>
                <c:pt idx="671">
                  <c:v>40826</c:v>
                </c:pt>
                <c:pt idx="672">
                  <c:v>40827</c:v>
                </c:pt>
                <c:pt idx="673">
                  <c:v>40828</c:v>
                </c:pt>
                <c:pt idx="674">
                  <c:v>40829</c:v>
                </c:pt>
                <c:pt idx="675">
                  <c:v>40830</c:v>
                </c:pt>
                <c:pt idx="676">
                  <c:v>40833</c:v>
                </c:pt>
                <c:pt idx="677">
                  <c:v>40834</c:v>
                </c:pt>
                <c:pt idx="678">
                  <c:v>40835</c:v>
                </c:pt>
                <c:pt idx="679">
                  <c:v>40836</c:v>
                </c:pt>
                <c:pt idx="680">
                  <c:v>40837</c:v>
                </c:pt>
                <c:pt idx="681">
                  <c:v>40840</c:v>
                </c:pt>
                <c:pt idx="682">
                  <c:v>40841</c:v>
                </c:pt>
                <c:pt idx="683">
                  <c:v>40842</c:v>
                </c:pt>
                <c:pt idx="684">
                  <c:v>40843</c:v>
                </c:pt>
                <c:pt idx="685">
                  <c:v>40844</c:v>
                </c:pt>
                <c:pt idx="686">
                  <c:v>40847</c:v>
                </c:pt>
                <c:pt idx="687">
                  <c:v>40848</c:v>
                </c:pt>
                <c:pt idx="688">
                  <c:v>40849</c:v>
                </c:pt>
                <c:pt idx="689">
                  <c:v>40850</c:v>
                </c:pt>
                <c:pt idx="690">
                  <c:v>40851</c:v>
                </c:pt>
                <c:pt idx="691">
                  <c:v>40854</c:v>
                </c:pt>
                <c:pt idx="692">
                  <c:v>40855</c:v>
                </c:pt>
                <c:pt idx="693">
                  <c:v>40856</c:v>
                </c:pt>
                <c:pt idx="694">
                  <c:v>40857</c:v>
                </c:pt>
                <c:pt idx="695">
                  <c:v>40858</c:v>
                </c:pt>
                <c:pt idx="696">
                  <c:v>40861</c:v>
                </c:pt>
                <c:pt idx="697">
                  <c:v>40862</c:v>
                </c:pt>
                <c:pt idx="698">
                  <c:v>40863</c:v>
                </c:pt>
                <c:pt idx="699">
                  <c:v>40864</c:v>
                </c:pt>
                <c:pt idx="700">
                  <c:v>40865</c:v>
                </c:pt>
                <c:pt idx="701">
                  <c:v>40868</c:v>
                </c:pt>
                <c:pt idx="702">
                  <c:v>40869</c:v>
                </c:pt>
                <c:pt idx="703">
                  <c:v>40870</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40904</c:v>
                </c:pt>
                <c:pt idx="726">
                  <c:v>40905</c:v>
                </c:pt>
                <c:pt idx="727">
                  <c:v>40906</c:v>
                </c:pt>
                <c:pt idx="728">
                  <c:v>40907</c:v>
                </c:pt>
                <c:pt idx="729">
                  <c:v>40911</c:v>
                </c:pt>
                <c:pt idx="730">
                  <c:v>40912</c:v>
                </c:pt>
                <c:pt idx="731">
                  <c:v>40913</c:v>
                </c:pt>
                <c:pt idx="732">
                  <c:v>40914</c:v>
                </c:pt>
                <c:pt idx="733">
                  <c:v>40917</c:v>
                </c:pt>
                <c:pt idx="734">
                  <c:v>40918</c:v>
                </c:pt>
                <c:pt idx="735">
                  <c:v>40919</c:v>
                </c:pt>
                <c:pt idx="736">
                  <c:v>40920</c:v>
                </c:pt>
                <c:pt idx="737">
                  <c:v>40921</c:v>
                </c:pt>
                <c:pt idx="738">
                  <c:v>40925</c:v>
                </c:pt>
                <c:pt idx="739">
                  <c:v>40926</c:v>
                </c:pt>
                <c:pt idx="740">
                  <c:v>40927</c:v>
                </c:pt>
                <c:pt idx="741">
                  <c:v>40928</c:v>
                </c:pt>
                <c:pt idx="742">
                  <c:v>40931</c:v>
                </c:pt>
                <c:pt idx="743">
                  <c:v>40932</c:v>
                </c:pt>
                <c:pt idx="744">
                  <c:v>40933</c:v>
                </c:pt>
                <c:pt idx="745">
                  <c:v>40934</c:v>
                </c:pt>
                <c:pt idx="746">
                  <c:v>40935</c:v>
                </c:pt>
                <c:pt idx="747">
                  <c:v>40938</c:v>
                </c:pt>
                <c:pt idx="748">
                  <c:v>40939</c:v>
                </c:pt>
                <c:pt idx="749">
                  <c:v>40940</c:v>
                </c:pt>
                <c:pt idx="750">
                  <c:v>40941</c:v>
                </c:pt>
                <c:pt idx="751">
                  <c:v>40942</c:v>
                </c:pt>
                <c:pt idx="752">
                  <c:v>40945</c:v>
                </c:pt>
                <c:pt idx="753">
                  <c:v>40946</c:v>
                </c:pt>
                <c:pt idx="754">
                  <c:v>40947</c:v>
                </c:pt>
                <c:pt idx="755">
                  <c:v>40948</c:v>
                </c:pt>
                <c:pt idx="756">
                  <c:v>40949</c:v>
                </c:pt>
                <c:pt idx="757">
                  <c:v>40952</c:v>
                </c:pt>
                <c:pt idx="758">
                  <c:v>40953</c:v>
                </c:pt>
                <c:pt idx="759">
                  <c:v>40954</c:v>
                </c:pt>
                <c:pt idx="760">
                  <c:v>40955</c:v>
                </c:pt>
                <c:pt idx="761">
                  <c:v>40956</c:v>
                </c:pt>
                <c:pt idx="762">
                  <c:v>40960</c:v>
                </c:pt>
                <c:pt idx="763">
                  <c:v>40961</c:v>
                </c:pt>
                <c:pt idx="764">
                  <c:v>40962</c:v>
                </c:pt>
                <c:pt idx="765">
                  <c:v>40963</c:v>
                </c:pt>
                <c:pt idx="766">
                  <c:v>40966</c:v>
                </c:pt>
                <c:pt idx="767">
                  <c:v>40967</c:v>
                </c:pt>
                <c:pt idx="768">
                  <c:v>40968</c:v>
                </c:pt>
                <c:pt idx="769">
                  <c:v>40969</c:v>
                </c:pt>
                <c:pt idx="770">
                  <c:v>40970</c:v>
                </c:pt>
                <c:pt idx="771">
                  <c:v>40973</c:v>
                </c:pt>
                <c:pt idx="772">
                  <c:v>40974</c:v>
                </c:pt>
                <c:pt idx="773">
                  <c:v>40975</c:v>
                </c:pt>
                <c:pt idx="774">
                  <c:v>40976</c:v>
                </c:pt>
                <c:pt idx="775">
                  <c:v>40977</c:v>
                </c:pt>
                <c:pt idx="776">
                  <c:v>40980</c:v>
                </c:pt>
                <c:pt idx="777">
                  <c:v>40981</c:v>
                </c:pt>
                <c:pt idx="778">
                  <c:v>40982</c:v>
                </c:pt>
                <c:pt idx="779">
                  <c:v>40983</c:v>
                </c:pt>
                <c:pt idx="780">
                  <c:v>40984</c:v>
                </c:pt>
                <c:pt idx="781">
                  <c:v>40987</c:v>
                </c:pt>
                <c:pt idx="782">
                  <c:v>40988</c:v>
                </c:pt>
                <c:pt idx="783">
                  <c:v>40989</c:v>
                </c:pt>
                <c:pt idx="784">
                  <c:v>40990</c:v>
                </c:pt>
                <c:pt idx="785">
                  <c:v>40991</c:v>
                </c:pt>
                <c:pt idx="786">
                  <c:v>40994</c:v>
                </c:pt>
                <c:pt idx="787">
                  <c:v>40995</c:v>
                </c:pt>
                <c:pt idx="788">
                  <c:v>40996</c:v>
                </c:pt>
                <c:pt idx="789">
                  <c:v>40997</c:v>
                </c:pt>
                <c:pt idx="790">
                  <c:v>40998</c:v>
                </c:pt>
                <c:pt idx="791">
                  <c:v>41001</c:v>
                </c:pt>
                <c:pt idx="792">
                  <c:v>41002</c:v>
                </c:pt>
                <c:pt idx="793">
                  <c:v>41003</c:v>
                </c:pt>
                <c:pt idx="794">
                  <c:v>41004</c:v>
                </c:pt>
                <c:pt idx="795">
                  <c:v>41008</c:v>
                </c:pt>
                <c:pt idx="796">
                  <c:v>41009</c:v>
                </c:pt>
                <c:pt idx="797">
                  <c:v>41010</c:v>
                </c:pt>
                <c:pt idx="798">
                  <c:v>41011</c:v>
                </c:pt>
                <c:pt idx="799">
                  <c:v>41012</c:v>
                </c:pt>
                <c:pt idx="800">
                  <c:v>41015</c:v>
                </c:pt>
                <c:pt idx="801">
                  <c:v>41016</c:v>
                </c:pt>
                <c:pt idx="802">
                  <c:v>41017</c:v>
                </c:pt>
                <c:pt idx="803">
                  <c:v>41018</c:v>
                </c:pt>
                <c:pt idx="804">
                  <c:v>41019</c:v>
                </c:pt>
                <c:pt idx="805">
                  <c:v>41022</c:v>
                </c:pt>
                <c:pt idx="806">
                  <c:v>41023</c:v>
                </c:pt>
                <c:pt idx="807">
                  <c:v>41024</c:v>
                </c:pt>
                <c:pt idx="808">
                  <c:v>41025</c:v>
                </c:pt>
                <c:pt idx="809">
                  <c:v>41026</c:v>
                </c:pt>
                <c:pt idx="810">
                  <c:v>41029</c:v>
                </c:pt>
                <c:pt idx="811">
                  <c:v>41030</c:v>
                </c:pt>
                <c:pt idx="812">
                  <c:v>41031</c:v>
                </c:pt>
                <c:pt idx="813">
                  <c:v>41032</c:v>
                </c:pt>
                <c:pt idx="814">
                  <c:v>41033</c:v>
                </c:pt>
                <c:pt idx="815">
                  <c:v>41036</c:v>
                </c:pt>
                <c:pt idx="816">
                  <c:v>41037</c:v>
                </c:pt>
                <c:pt idx="817">
                  <c:v>41038</c:v>
                </c:pt>
                <c:pt idx="818">
                  <c:v>41039</c:v>
                </c:pt>
                <c:pt idx="819">
                  <c:v>41040</c:v>
                </c:pt>
                <c:pt idx="820">
                  <c:v>41043</c:v>
                </c:pt>
                <c:pt idx="821">
                  <c:v>41044</c:v>
                </c:pt>
                <c:pt idx="822">
                  <c:v>41045</c:v>
                </c:pt>
                <c:pt idx="823">
                  <c:v>41046</c:v>
                </c:pt>
                <c:pt idx="824">
                  <c:v>41047</c:v>
                </c:pt>
                <c:pt idx="825">
                  <c:v>41050</c:v>
                </c:pt>
                <c:pt idx="826">
                  <c:v>41051</c:v>
                </c:pt>
                <c:pt idx="827">
                  <c:v>41052</c:v>
                </c:pt>
                <c:pt idx="828">
                  <c:v>41053</c:v>
                </c:pt>
                <c:pt idx="829">
                  <c:v>41054</c:v>
                </c:pt>
                <c:pt idx="830">
                  <c:v>41058</c:v>
                </c:pt>
                <c:pt idx="831">
                  <c:v>41059</c:v>
                </c:pt>
                <c:pt idx="832">
                  <c:v>41060</c:v>
                </c:pt>
                <c:pt idx="833">
                  <c:v>41061</c:v>
                </c:pt>
                <c:pt idx="834">
                  <c:v>41064</c:v>
                </c:pt>
                <c:pt idx="835">
                  <c:v>41065</c:v>
                </c:pt>
                <c:pt idx="836">
                  <c:v>41066</c:v>
                </c:pt>
                <c:pt idx="837">
                  <c:v>41067</c:v>
                </c:pt>
                <c:pt idx="838">
                  <c:v>41068</c:v>
                </c:pt>
                <c:pt idx="839">
                  <c:v>41071</c:v>
                </c:pt>
                <c:pt idx="840">
                  <c:v>41072</c:v>
                </c:pt>
                <c:pt idx="841">
                  <c:v>41073</c:v>
                </c:pt>
                <c:pt idx="842">
                  <c:v>41074</c:v>
                </c:pt>
                <c:pt idx="843">
                  <c:v>41075</c:v>
                </c:pt>
                <c:pt idx="844">
                  <c:v>41078</c:v>
                </c:pt>
                <c:pt idx="845">
                  <c:v>41079</c:v>
                </c:pt>
                <c:pt idx="846">
                  <c:v>41080</c:v>
                </c:pt>
                <c:pt idx="847">
                  <c:v>41081</c:v>
                </c:pt>
                <c:pt idx="848">
                  <c:v>41082</c:v>
                </c:pt>
                <c:pt idx="849">
                  <c:v>41085</c:v>
                </c:pt>
                <c:pt idx="850">
                  <c:v>41086</c:v>
                </c:pt>
                <c:pt idx="851">
                  <c:v>41087</c:v>
                </c:pt>
                <c:pt idx="852">
                  <c:v>41088</c:v>
                </c:pt>
                <c:pt idx="853">
                  <c:v>41089</c:v>
                </c:pt>
                <c:pt idx="854">
                  <c:v>41092</c:v>
                </c:pt>
                <c:pt idx="855">
                  <c:v>41093</c:v>
                </c:pt>
                <c:pt idx="856">
                  <c:v>41095</c:v>
                </c:pt>
                <c:pt idx="857">
                  <c:v>41096</c:v>
                </c:pt>
                <c:pt idx="858">
                  <c:v>41099</c:v>
                </c:pt>
                <c:pt idx="859">
                  <c:v>41100</c:v>
                </c:pt>
                <c:pt idx="860">
                  <c:v>41101</c:v>
                </c:pt>
                <c:pt idx="861">
                  <c:v>41102</c:v>
                </c:pt>
                <c:pt idx="862">
                  <c:v>41103</c:v>
                </c:pt>
                <c:pt idx="863">
                  <c:v>41106</c:v>
                </c:pt>
                <c:pt idx="864">
                  <c:v>41107</c:v>
                </c:pt>
                <c:pt idx="865">
                  <c:v>41108</c:v>
                </c:pt>
                <c:pt idx="866">
                  <c:v>41109</c:v>
                </c:pt>
                <c:pt idx="867">
                  <c:v>41110</c:v>
                </c:pt>
                <c:pt idx="868">
                  <c:v>41113</c:v>
                </c:pt>
                <c:pt idx="869">
                  <c:v>41114</c:v>
                </c:pt>
                <c:pt idx="870">
                  <c:v>41115</c:v>
                </c:pt>
                <c:pt idx="871">
                  <c:v>41116</c:v>
                </c:pt>
                <c:pt idx="872">
                  <c:v>41117</c:v>
                </c:pt>
                <c:pt idx="873">
                  <c:v>41120</c:v>
                </c:pt>
                <c:pt idx="874">
                  <c:v>41121</c:v>
                </c:pt>
                <c:pt idx="875">
                  <c:v>41122</c:v>
                </c:pt>
                <c:pt idx="876">
                  <c:v>41123</c:v>
                </c:pt>
                <c:pt idx="877">
                  <c:v>41124</c:v>
                </c:pt>
                <c:pt idx="878">
                  <c:v>41127</c:v>
                </c:pt>
                <c:pt idx="879">
                  <c:v>41128</c:v>
                </c:pt>
                <c:pt idx="880">
                  <c:v>41129</c:v>
                </c:pt>
                <c:pt idx="881">
                  <c:v>41130</c:v>
                </c:pt>
                <c:pt idx="882">
                  <c:v>41131</c:v>
                </c:pt>
                <c:pt idx="883">
                  <c:v>41134</c:v>
                </c:pt>
                <c:pt idx="884">
                  <c:v>41135</c:v>
                </c:pt>
                <c:pt idx="885">
                  <c:v>41136</c:v>
                </c:pt>
                <c:pt idx="886">
                  <c:v>41137</c:v>
                </c:pt>
                <c:pt idx="887">
                  <c:v>41138</c:v>
                </c:pt>
                <c:pt idx="888">
                  <c:v>41141</c:v>
                </c:pt>
                <c:pt idx="889">
                  <c:v>41142</c:v>
                </c:pt>
                <c:pt idx="890">
                  <c:v>41143</c:v>
                </c:pt>
                <c:pt idx="891">
                  <c:v>41144</c:v>
                </c:pt>
                <c:pt idx="892">
                  <c:v>41145</c:v>
                </c:pt>
                <c:pt idx="893">
                  <c:v>41148</c:v>
                </c:pt>
                <c:pt idx="894">
                  <c:v>41149</c:v>
                </c:pt>
                <c:pt idx="895">
                  <c:v>41150</c:v>
                </c:pt>
                <c:pt idx="896">
                  <c:v>41151</c:v>
                </c:pt>
                <c:pt idx="897">
                  <c:v>41152</c:v>
                </c:pt>
                <c:pt idx="898">
                  <c:v>41156</c:v>
                </c:pt>
                <c:pt idx="899">
                  <c:v>41157</c:v>
                </c:pt>
                <c:pt idx="900">
                  <c:v>41158</c:v>
                </c:pt>
                <c:pt idx="901">
                  <c:v>41159</c:v>
                </c:pt>
                <c:pt idx="902">
                  <c:v>41162</c:v>
                </c:pt>
                <c:pt idx="903">
                  <c:v>41163</c:v>
                </c:pt>
                <c:pt idx="904">
                  <c:v>41164</c:v>
                </c:pt>
                <c:pt idx="905">
                  <c:v>41165</c:v>
                </c:pt>
                <c:pt idx="906">
                  <c:v>41166</c:v>
                </c:pt>
                <c:pt idx="907">
                  <c:v>41169</c:v>
                </c:pt>
                <c:pt idx="908">
                  <c:v>41170</c:v>
                </c:pt>
                <c:pt idx="909">
                  <c:v>41171</c:v>
                </c:pt>
                <c:pt idx="910">
                  <c:v>41172</c:v>
                </c:pt>
                <c:pt idx="911">
                  <c:v>41173</c:v>
                </c:pt>
                <c:pt idx="912">
                  <c:v>41176</c:v>
                </c:pt>
                <c:pt idx="913">
                  <c:v>41177</c:v>
                </c:pt>
                <c:pt idx="914">
                  <c:v>41178</c:v>
                </c:pt>
                <c:pt idx="915">
                  <c:v>41179</c:v>
                </c:pt>
                <c:pt idx="916">
                  <c:v>41180</c:v>
                </c:pt>
                <c:pt idx="917">
                  <c:v>41183</c:v>
                </c:pt>
                <c:pt idx="918">
                  <c:v>41184</c:v>
                </c:pt>
                <c:pt idx="919">
                  <c:v>41185</c:v>
                </c:pt>
                <c:pt idx="920">
                  <c:v>41186</c:v>
                </c:pt>
                <c:pt idx="921">
                  <c:v>41187</c:v>
                </c:pt>
                <c:pt idx="922">
                  <c:v>41190</c:v>
                </c:pt>
                <c:pt idx="923">
                  <c:v>41191</c:v>
                </c:pt>
                <c:pt idx="924">
                  <c:v>41192</c:v>
                </c:pt>
                <c:pt idx="925">
                  <c:v>41193</c:v>
                </c:pt>
                <c:pt idx="926">
                  <c:v>41194</c:v>
                </c:pt>
                <c:pt idx="927">
                  <c:v>41197</c:v>
                </c:pt>
                <c:pt idx="928">
                  <c:v>41198</c:v>
                </c:pt>
                <c:pt idx="929">
                  <c:v>41199</c:v>
                </c:pt>
                <c:pt idx="930">
                  <c:v>41200</c:v>
                </c:pt>
                <c:pt idx="931">
                  <c:v>41201</c:v>
                </c:pt>
                <c:pt idx="932">
                  <c:v>41204</c:v>
                </c:pt>
                <c:pt idx="933">
                  <c:v>41205</c:v>
                </c:pt>
                <c:pt idx="934">
                  <c:v>41206</c:v>
                </c:pt>
                <c:pt idx="935">
                  <c:v>41207</c:v>
                </c:pt>
                <c:pt idx="936">
                  <c:v>41208</c:v>
                </c:pt>
                <c:pt idx="937">
                  <c:v>41213</c:v>
                </c:pt>
                <c:pt idx="938">
                  <c:v>41214</c:v>
                </c:pt>
                <c:pt idx="939">
                  <c:v>41215</c:v>
                </c:pt>
                <c:pt idx="940">
                  <c:v>41218</c:v>
                </c:pt>
                <c:pt idx="941">
                  <c:v>41219</c:v>
                </c:pt>
                <c:pt idx="942">
                  <c:v>41220</c:v>
                </c:pt>
                <c:pt idx="943">
                  <c:v>41221</c:v>
                </c:pt>
                <c:pt idx="944">
                  <c:v>41222</c:v>
                </c:pt>
                <c:pt idx="945">
                  <c:v>41225</c:v>
                </c:pt>
                <c:pt idx="946">
                  <c:v>41226</c:v>
                </c:pt>
                <c:pt idx="947">
                  <c:v>41227</c:v>
                </c:pt>
                <c:pt idx="948">
                  <c:v>41228</c:v>
                </c:pt>
                <c:pt idx="949">
                  <c:v>41229</c:v>
                </c:pt>
                <c:pt idx="950">
                  <c:v>41232</c:v>
                </c:pt>
                <c:pt idx="951">
                  <c:v>41233</c:v>
                </c:pt>
                <c:pt idx="952">
                  <c:v>41234</c:v>
                </c:pt>
                <c:pt idx="953">
                  <c:v>41236</c:v>
                </c:pt>
                <c:pt idx="954">
                  <c:v>41239</c:v>
                </c:pt>
                <c:pt idx="955">
                  <c:v>41240</c:v>
                </c:pt>
                <c:pt idx="956">
                  <c:v>41241</c:v>
                </c:pt>
                <c:pt idx="957">
                  <c:v>41242</c:v>
                </c:pt>
                <c:pt idx="958">
                  <c:v>41243</c:v>
                </c:pt>
                <c:pt idx="959">
                  <c:v>41246</c:v>
                </c:pt>
                <c:pt idx="960">
                  <c:v>41247</c:v>
                </c:pt>
                <c:pt idx="961">
                  <c:v>41248</c:v>
                </c:pt>
                <c:pt idx="962">
                  <c:v>41249</c:v>
                </c:pt>
                <c:pt idx="963">
                  <c:v>41250</c:v>
                </c:pt>
                <c:pt idx="964">
                  <c:v>41253</c:v>
                </c:pt>
                <c:pt idx="965">
                  <c:v>41254</c:v>
                </c:pt>
                <c:pt idx="966">
                  <c:v>41255</c:v>
                </c:pt>
                <c:pt idx="967">
                  <c:v>41256</c:v>
                </c:pt>
                <c:pt idx="968">
                  <c:v>41257</c:v>
                </c:pt>
                <c:pt idx="969">
                  <c:v>41260</c:v>
                </c:pt>
                <c:pt idx="970">
                  <c:v>41261</c:v>
                </c:pt>
                <c:pt idx="971">
                  <c:v>41262</c:v>
                </c:pt>
                <c:pt idx="972">
                  <c:v>41263</c:v>
                </c:pt>
                <c:pt idx="973">
                  <c:v>41264</c:v>
                </c:pt>
                <c:pt idx="974">
                  <c:v>41267</c:v>
                </c:pt>
                <c:pt idx="975">
                  <c:v>41269</c:v>
                </c:pt>
                <c:pt idx="976">
                  <c:v>41270</c:v>
                </c:pt>
                <c:pt idx="977">
                  <c:v>41271</c:v>
                </c:pt>
                <c:pt idx="978">
                  <c:v>41274</c:v>
                </c:pt>
                <c:pt idx="979">
                  <c:v>41276</c:v>
                </c:pt>
                <c:pt idx="980">
                  <c:v>41277</c:v>
                </c:pt>
                <c:pt idx="981">
                  <c:v>41278</c:v>
                </c:pt>
                <c:pt idx="982">
                  <c:v>41281</c:v>
                </c:pt>
                <c:pt idx="983">
                  <c:v>41282</c:v>
                </c:pt>
                <c:pt idx="984">
                  <c:v>41283</c:v>
                </c:pt>
                <c:pt idx="985">
                  <c:v>41284</c:v>
                </c:pt>
                <c:pt idx="986">
                  <c:v>41285</c:v>
                </c:pt>
                <c:pt idx="987">
                  <c:v>41288</c:v>
                </c:pt>
                <c:pt idx="988">
                  <c:v>41289</c:v>
                </c:pt>
                <c:pt idx="989">
                  <c:v>41290</c:v>
                </c:pt>
                <c:pt idx="990">
                  <c:v>41291</c:v>
                </c:pt>
                <c:pt idx="991">
                  <c:v>41292</c:v>
                </c:pt>
                <c:pt idx="992">
                  <c:v>41296</c:v>
                </c:pt>
                <c:pt idx="993">
                  <c:v>41297</c:v>
                </c:pt>
                <c:pt idx="994">
                  <c:v>41298</c:v>
                </c:pt>
                <c:pt idx="995">
                  <c:v>41299</c:v>
                </c:pt>
                <c:pt idx="996">
                  <c:v>41302</c:v>
                </c:pt>
                <c:pt idx="997">
                  <c:v>41303</c:v>
                </c:pt>
                <c:pt idx="998">
                  <c:v>41304</c:v>
                </c:pt>
                <c:pt idx="999">
                  <c:v>41305</c:v>
                </c:pt>
                <c:pt idx="1000">
                  <c:v>41306</c:v>
                </c:pt>
                <c:pt idx="1001">
                  <c:v>41309</c:v>
                </c:pt>
                <c:pt idx="1002">
                  <c:v>41310</c:v>
                </c:pt>
                <c:pt idx="1003">
                  <c:v>41311</c:v>
                </c:pt>
                <c:pt idx="1004">
                  <c:v>41312</c:v>
                </c:pt>
                <c:pt idx="1005">
                  <c:v>41313</c:v>
                </c:pt>
                <c:pt idx="1006">
                  <c:v>41316</c:v>
                </c:pt>
                <c:pt idx="1007">
                  <c:v>41317</c:v>
                </c:pt>
                <c:pt idx="1008">
                  <c:v>41318</c:v>
                </c:pt>
                <c:pt idx="1009">
                  <c:v>41319</c:v>
                </c:pt>
                <c:pt idx="1010">
                  <c:v>41320</c:v>
                </c:pt>
                <c:pt idx="1011">
                  <c:v>41324</c:v>
                </c:pt>
                <c:pt idx="1012">
                  <c:v>41325</c:v>
                </c:pt>
                <c:pt idx="1013">
                  <c:v>41326</c:v>
                </c:pt>
                <c:pt idx="1014">
                  <c:v>41327</c:v>
                </c:pt>
                <c:pt idx="1015">
                  <c:v>41330</c:v>
                </c:pt>
                <c:pt idx="1016">
                  <c:v>41331</c:v>
                </c:pt>
                <c:pt idx="1017">
                  <c:v>41332</c:v>
                </c:pt>
                <c:pt idx="1018">
                  <c:v>41333</c:v>
                </c:pt>
                <c:pt idx="1019">
                  <c:v>41334</c:v>
                </c:pt>
                <c:pt idx="1020">
                  <c:v>41337</c:v>
                </c:pt>
                <c:pt idx="1021">
                  <c:v>41338</c:v>
                </c:pt>
                <c:pt idx="1022">
                  <c:v>41339</c:v>
                </c:pt>
                <c:pt idx="1023">
                  <c:v>41340</c:v>
                </c:pt>
                <c:pt idx="1024">
                  <c:v>41341</c:v>
                </c:pt>
                <c:pt idx="1025">
                  <c:v>41344</c:v>
                </c:pt>
                <c:pt idx="1026">
                  <c:v>41345</c:v>
                </c:pt>
                <c:pt idx="1027">
                  <c:v>41346</c:v>
                </c:pt>
                <c:pt idx="1028">
                  <c:v>41347</c:v>
                </c:pt>
                <c:pt idx="1029">
                  <c:v>41348</c:v>
                </c:pt>
                <c:pt idx="1030">
                  <c:v>41351</c:v>
                </c:pt>
                <c:pt idx="1031">
                  <c:v>41352</c:v>
                </c:pt>
                <c:pt idx="1032">
                  <c:v>41353</c:v>
                </c:pt>
                <c:pt idx="1033">
                  <c:v>41354</c:v>
                </c:pt>
                <c:pt idx="1034">
                  <c:v>41355</c:v>
                </c:pt>
                <c:pt idx="1035">
                  <c:v>41358</c:v>
                </c:pt>
                <c:pt idx="1036">
                  <c:v>41359</c:v>
                </c:pt>
                <c:pt idx="1037">
                  <c:v>41360</c:v>
                </c:pt>
                <c:pt idx="1038">
                  <c:v>41361</c:v>
                </c:pt>
                <c:pt idx="1039">
                  <c:v>41365</c:v>
                </c:pt>
                <c:pt idx="1040">
                  <c:v>41366</c:v>
                </c:pt>
                <c:pt idx="1041">
                  <c:v>41367</c:v>
                </c:pt>
                <c:pt idx="1042">
                  <c:v>41368</c:v>
                </c:pt>
                <c:pt idx="1043">
                  <c:v>41369</c:v>
                </c:pt>
                <c:pt idx="1044">
                  <c:v>41372</c:v>
                </c:pt>
                <c:pt idx="1045">
                  <c:v>41373</c:v>
                </c:pt>
                <c:pt idx="1046">
                  <c:v>41374</c:v>
                </c:pt>
                <c:pt idx="1047">
                  <c:v>41375</c:v>
                </c:pt>
                <c:pt idx="1048">
                  <c:v>41376</c:v>
                </c:pt>
                <c:pt idx="1049">
                  <c:v>41379</c:v>
                </c:pt>
                <c:pt idx="1050">
                  <c:v>41380</c:v>
                </c:pt>
                <c:pt idx="1051">
                  <c:v>41381</c:v>
                </c:pt>
                <c:pt idx="1052">
                  <c:v>41382</c:v>
                </c:pt>
                <c:pt idx="1053">
                  <c:v>41383</c:v>
                </c:pt>
                <c:pt idx="1054">
                  <c:v>41386</c:v>
                </c:pt>
                <c:pt idx="1055">
                  <c:v>41387</c:v>
                </c:pt>
                <c:pt idx="1056">
                  <c:v>41388</c:v>
                </c:pt>
                <c:pt idx="1057">
                  <c:v>41389</c:v>
                </c:pt>
                <c:pt idx="1058">
                  <c:v>41390</c:v>
                </c:pt>
                <c:pt idx="1059">
                  <c:v>41393</c:v>
                </c:pt>
                <c:pt idx="1060">
                  <c:v>41394</c:v>
                </c:pt>
                <c:pt idx="1061">
                  <c:v>41395</c:v>
                </c:pt>
                <c:pt idx="1062">
                  <c:v>41396</c:v>
                </c:pt>
                <c:pt idx="1063">
                  <c:v>41397</c:v>
                </c:pt>
                <c:pt idx="1064">
                  <c:v>41400</c:v>
                </c:pt>
                <c:pt idx="1065">
                  <c:v>41401</c:v>
                </c:pt>
                <c:pt idx="1066">
                  <c:v>41402</c:v>
                </c:pt>
                <c:pt idx="1067">
                  <c:v>41403</c:v>
                </c:pt>
                <c:pt idx="1068">
                  <c:v>41404</c:v>
                </c:pt>
                <c:pt idx="1069">
                  <c:v>41407</c:v>
                </c:pt>
                <c:pt idx="1070">
                  <c:v>41408</c:v>
                </c:pt>
                <c:pt idx="1071">
                  <c:v>41409</c:v>
                </c:pt>
                <c:pt idx="1072">
                  <c:v>41410</c:v>
                </c:pt>
                <c:pt idx="1073">
                  <c:v>41411</c:v>
                </c:pt>
                <c:pt idx="1074">
                  <c:v>41414</c:v>
                </c:pt>
                <c:pt idx="1075">
                  <c:v>41415</c:v>
                </c:pt>
                <c:pt idx="1076">
                  <c:v>41416</c:v>
                </c:pt>
                <c:pt idx="1077">
                  <c:v>41417</c:v>
                </c:pt>
                <c:pt idx="1078">
                  <c:v>41418</c:v>
                </c:pt>
                <c:pt idx="1079">
                  <c:v>41422</c:v>
                </c:pt>
                <c:pt idx="1080">
                  <c:v>41423</c:v>
                </c:pt>
                <c:pt idx="1081">
                  <c:v>41424</c:v>
                </c:pt>
                <c:pt idx="1082">
                  <c:v>41425</c:v>
                </c:pt>
                <c:pt idx="1083">
                  <c:v>41428</c:v>
                </c:pt>
                <c:pt idx="1084">
                  <c:v>41429</c:v>
                </c:pt>
                <c:pt idx="1085">
                  <c:v>41430</c:v>
                </c:pt>
                <c:pt idx="1086">
                  <c:v>41431</c:v>
                </c:pt>
                <c:pt idx="1087">
                  <c:v>41432</c:v>
                </c:pt>
                <c:pt idx="1088">
                  <c:v>41435</c:v>
                </c:pt>
                <c:pt idx="1089">
                  <c:v>41436</c:v>
                </c:pt>
                <c:pt idx="1090">
                  <c:v>41437</c:v>
                </c:pt>
                <c:pt idx="1091">
                  <c:v>41438</c:v>
                </c:pt>
                <c:pt idx="1092">
                  <c:v>41439</c:v>
                </c:pt>
                <c:pt idx="1093">
                  <c:v>41442</c:v>
                </c:pt>
                <c:pt idx="1094">
                  <c:v>41443</c:v>
                </c:pt>
                <c:pt idx="1095">
                  <c:v>41444</c:v>
                </c:pt>
                <c:pt idx="1096">
                  <c:v>41445</c:v>
                </c:pt>
                <c:pt idx="1097">
                  <c:v>41446</c:v>
                </c:pt>
                <c:pt idx="1098">
                  <c:v>41449</c:v>
                </c:pt>
                <c:pt idx="1099">
                  <c:v>41450</c:v>
                </c:pt>
                <c:pt idx="1100">
                  <c:v>41451</c:v>
                </c:pt>
                <c:pt idx="1101">
                  <c:v>41452</c:v>
                </c:pt>
                <c:pt idx="1102">
                  <c:v>41453</c:v>
                </c:pt>
                <c:pt idx="1103">
                  <c:v>41456</c:v>
                </c:pt>
                <c:pt idx="1104">
                  <c:v>41457</c:v>
                </c:pt>
                <c:pt idx="1105">
                  <c:v>41458</c:v>
                </c:pt>
                <c:pt idx="1106">
                  <c:v>41460</c:v>
                </c:pt>
                <c:pt idx="1107">
                  <c:v>41463</c:v>
                </c:pt>
                <c:pt idx="1108">
                  <c:v>41464</c:v>
                </c:pt>
                <c:pt idx="1109">
                  <c:v>41465</c:v>
                </c:pt>
                <c:pt idx="1110">
                  <c:v>41466</c:v>
                </c:pt>
                <c:pt idx="1111">
                  <c:v>41467</c:v>
                </c:pt>
                <c:pt idx="1112">
                  <c:v>41470</c:v>
                </c:pt>
                <c:pt idx="1113">
                  <c:v>41471</c:v>
                </c:pt>
                <c:pt idx="1114">
                  <c:v>41472</c:v>
                </c:pt>
                <c:pt idx="1115">
                  <c:v>41473</c:v>
                </c:pt>
                <c:pt idx="1116">
                  <c:v>41474</c:v>
                </c:pt>
                <c:pt idx="1117">
                  <c:v>41477</c:v>
                </c:pt>
                <c:pt idx="1118">
                  <c:v>41478</c:v>
                </c:pt>
                <c:pt idx="1119">
                  <c:v>41479</c:v>
                </c:pt>
                <c:pt idx="1120">
                  <c:v>41480</c:v>
                </c:pt>
                <c:pt idx="1121">
                  <c:v>41481</c:v>
                </c:pt>
                <c:pt idx="1122">
                  <c:v>41484</c:v>
                </c:pt>
                <c:pt idx="1123">
                  <c:v>41485</c:v>
                </c:pt>
                <c:pt idx="1124">
                  <c:v>41486</c:v>
                </c:pt>
                <c:pt idx="1125">
                  <c:v>41487</c:v>
                </c:pt>
                <c:pt idx="1126">
                  <c:v>41488</c:v>
                </c:pt>
                <c:pt idx="1127">
                  <c:v>41491</c:v>
                </c:pt>
                <c:pt idx="1128">
                  <c:v>41492</c:v>
                </c:pt>
                <c:pt idx="1129">
                  <c:v>41493</c:v>
                </c:pt>
                <c:pt idx="1130">
                  <c:v>41494</c:v>
                </c:pt>
                <c:pt idx="1131">
                  <c:v>41495</c:v>
                </c:pt>
                <c:pt idx="1132">
                  <c:v>41498</c:v>
                </c:pt>
                <c:pt idx="1133">
                  <c:v>41499</c:v>
                </c:pt>
                <c:pt idx="1134">
                  <c:v>41500</c:v>
                </c:pt>
                <c:pt idx="1135">
                  <c:v>41501</c:v>
                </c:pt>
                <c:pt idx="1136">
                  <c:v>41502</c:v>
                </c:pt>
                <c:pt idx="1137">
                  <c:v>41505</c:v>
                </c:pt>
                <c:pt idx="1138">
                  <c:v>41506</c:v>
                </c:pt>
                <c:pt idx="1139">
                  <c:v>41507</c:v>
                </c:pt>
                <c:pt idx="1140">
                  <c:v>41508</c:v>
                </c:pt>
                <c:pt idx="1141">
                  <c:v>41509</c:v>
                </c:pt>
                <c:pt idx="1142">
                  <c:v>41512</c:v>
                </c:pt>
                <c:pt idx="1143">
                  <c:v>41513</c:v>
                </c:pt>
                <c:pt idx="1144">
                  <c:v>41514</c:v>
                </c:pt>
                <c:pt idx="1145">
                  <c:v>41515</c:v>
                </c:pt>
                <c:pt idx="1146">
                  <c:v>41516</c:v>
                </c:pt>
                <c:pt idx="1147">
                  <c:v>41520</c:v>
                </c:pt>
                <c:pt idx="1148">
                  <c:v>41521</c:v>
                </c:pt>
                <c:pt idx="1149">
                  <c:v>41522</c:v>
                </c:pt>
                <c:pt idx="1150">
                  <c:v>41523</c:v>
                </c:pt>
                <c:pt idx="1151">
                  <c:v>41526</c:v>
                </c:pt>
                <c:pt idx="1152">
                  <c:v>41527</c:v>
                </c:pt>
                <c:pt idx="1153">
                  <c:v>41528</c:v>
                </c:pt>
                <c:pt idx="1154">
                  <c:v>41529</c:v>
                </c:pt>
                <c:pt idx="1155">
                  <c:v>41530</c:v>
                </c:pt>
                <c:pt idx="1156">
                  <c:v>41533</c:v>
                </c:pt>
                <c:pt idx="1157">
                  <c:v>41534</c:v>
                </c:pt>
                <c:pt idx="1158">
                  <c:v>41535</c:v>
                </c:pt>
                <c:pt idx="1159">
                  <c:v>41536</c:v>
                </c:pt>
                <c:pt idx="1160">
                  <c:v>41537</c:v>
                </c:pt>
                <c:pt idx="1161">
                  <c:v>41540</c:v>
                </c:pt>
                <c:pt idx="1162">
                  <c:v>41541</c:v>
                </c:pt>
                <c:pt idx="1163">
                  <c:v>41542</c:v>
                </c:pt>
                <c:pt idx="1164">
                  <c:v>41543</c:v>
                </c:pt>
                <c:pt idx="1165">
                  <c:v>41544</c:v>
                </c:pt>
                <c:pt idx="1166">
                  <c:v>41547</c:v>
                </c:pt>
                <c:pt idx="1167">
                  <c:v>41548</c:v>
                </c:pt>
                <c:pt idx="1168">
                  <c:v>41549</c:v>
                </c:pt>
                <c:pt idx="1169">
                  <c:v>41550</c:v>
                </c:pt>
                <c:pt idx="1170">
                  <c:v>41551</c:v>
                </c:pt>
                <c:pt idx="1171">
                  <c:v>41554</c:v>
                </c:pt>
                <c:pt idx="1172">
                  <c:v>41555</c:v>
                </c:pt>
                <c:pt idx="1173">
                  <c:v>41556</c:v>
                </c:pt>
                <c:pt idx="1174">
                  <c:v>41557</c:v>
                </c:pt>
                <c:pt idx="1175">
                  <c:v>41558</c:v>
                </c:pt>
                <c:pt idx="1176">
                  <c:v>41561</c:v>
                </c:pt>
                <c:pt idx="1177">
                  <c:v>41562</c:v>
                </c:pt>
                <c:pt idx="1178">
                  <c:v>41563</c:v>
                </c:pt>
                <c:pt idx="1179">
                  <c:v>41564</c:v>
                </c:pt>
                <c:pt idx="1180">
                  <c:v>41565</c:v>
                </c:pt>
                <c:pt idx="1181">
                  <c:v>41568</c:v>
                </c:pt>
                <c:pt idx="1182">
                  <c:v>41569</c:v>
                </c:pt>
                <c:pt idx="1183">
                  <c:v>41570</c:v>
                </c:pt>
                <c:pt idx="1184">
                  <c:v>41571</c:v>
                </c:pt>
                <c:pt idx="1185">
                  <c:v>41572</c:v>
                </c:pt>
                <c:pt idx="1186">
                  <c:v>41575</c:v>
                </c:pt>
                <c:pt idx="1187">
                  <c:v>41576</c:v>
                </c:pt>
                <c:pt idx="1188">
                  <c:v>41577</c:v>
                </c:pt>
                <c:pt idx="1189">
                  <c:v>41578</c:v>
                </c:pt>
                <c:pt idx="1190">
                  <c:v>41579</c:v>
                </c:pt>
                <c:pt idx="1191">
                  <c:v>41582</c:v>
                </c:pt>
                <c:pt idx="1192">
                  <c:v>41583</c:v>
                </c:pt>
                <c:pt idx="1193">
                  <c:v>41584</c:v>
                </c:pt>
                <c:pt idx="1194">
                  <c:v>41585</c:v>
                </c:pt>
                <c:pt idx="1195">
                  <c:v>41586</c:v>
                </c:pt>
                <c:pt idx="1196">
                  <c:v>41589</c:v>
                </c:pt>
                <c:pt idx="1197">
                  <c:v>41590</c:v>
                </c:pt>
                <c:pt idx="1198">
                  <c:v>41591</c:v>
                </c:pt>
                <c:pt idx="1199">
                  <c:v>41592</c:v>
                </c:pt>
                <c:pt idx="1200">
                  <c:v>41593</c:v>
                </c:pt>
                <c:pt idx="1201">
                  <c:v>41596</c:v>
                </c:pt>
                <c:pt idx="1202">
                  <c:v>41597</c:v>
                </c:pt>
                <c:pt idx="1203">
                  <c:v>41598</c:v>
                </c:pt>
                <c:pt idx="1204">
                  <c:v>41599</c:v>
                </c:pt>
                <c:pt idx="1205">
                  <c:v>41600</c:v>
                </c:pt>
                <c:pt idx="1206">
                  <c:v>41603</c:v>
                </c:pt>
                <c:pt idx="1207">
                  <c:v>41604</c:v>
                </c:pt>
                <c:pt idx="1208">
                  <c:v>41605</c:v>
                </c:pt>
                <c:pt idx="1209">
                  <c:v>41607</c:v>
                </c:pt>
                <c:pt idx="1210">
                  <c:v>41610</c:v>
                </c:pt>
                <c:pt idx="1211">
                  <c:v>41611</c:v>
                </c:pt>
                <c:pt idx="1212">
                  <c:v>41612</c:v>
                </c:pt>
                <c:pt idx="1213">
                  <c:v>41613</c:v>
                </c:pt>
                <c:pt idx="1214">
                  <c:v>41614</c:v>
                </c:pt>
                <c:pt idx="1215">
                  <c:v>41617</c:v>
                </c:pt>
                <c:pt idx="1216">
                  <c:v>41618</c:v>
                </c:pt>
                <c:pt idx="1217">
                  <c:v>41619</c:v>
                </c:pt>
                <c:pt idx="1218">
                  <c:v>41620</c:v>
                </c:pt>
                <c:pt idx="1219">
                  <c:v>41621</c:v>
                </c:pt>
                <c:pt idx="1220">
                  <c:v>41624</c:v>
                </c:pt>
                <c:pt idx="1221">
                  <c:v>41625</c:v>
                </c:pt>
                <c:pt idx="1222">
                  <c:v>41626</c:v>
                </c:pt>
                <c:pt idx="1223">
                  <c:v>41627</c:v>
                </c:pt>
                <c:pt idx="1224">
                  <c:v>41628</c:v>
                </c:pt>
                <c:pt idx="1225">
                  <c:v>41631</c:v>
                </c:pt>
                <c:pt idx="1226">
                  <c:v>41632</c:v>
                </c:pt>
                <c:pt idx="1227">
                  <c:v>41634</c:v>
                </c:pt>
                <c:pt idx="1228">
                  <c:v>41635</c:v>
                </c:pt>
                <c:pt idx="1229">
                  <c:v>41638</c:v>
                </c:pt>
                <c:pt idx="1230">
                  <c:v>41639</c:v>
                </c:pt>
                <c:pt idx="1231">
                  <c:v>41641</c:v>
                </c:pt>
                <c:pt idx="1232">
                  <c:v>41642</c:v>
                </c:pt>
                <c:pt idx="1233">
                  <c:v>41645</c:v>
                </c:pt>
                <c:pt idx="1234">
                  <c:v>41646</c:v>
                </c:pt>
                <c:pt idx="1235">
                  <c:v>41647</c:v>
                </c:pt>
                <c:pt idx="1236">
                  <c:v>41648</c:v>
                </c:pt>
                <c:pt idx="1237">
                  <c:v>41649</c:v>
                </c:pt>
                <c:pt idx="1238">
                  <c:v>41652</c:v>
                </c:pt>
                <c:pt idx="1239">
                  <c:v>41653</c:v>
                </c:pt>
                <c:pt idx="1240">
                  <c:v>41654</c:v>
                </c:pt>
                <c:pt idx="1241">
                  <c:v>41655</c:v>
                </c:pt>
                <c:pt idx="1242">
                  <c:v>41656</c:v>
                </c:pt>
                <c:pt idx="1243">
                  <c:v>41660</c:v>
                </c:pt>
                <c:pt idx="1244">
                  <c:v>41661</c:v>
                </c:pt>
                <c:pt idx="1245">
                  <c:v>41662</c:v>
                </c:pt>
                <c:pt idx="1246">
                  <c:v>41663</c:v>
                </c:pt>
                <c:pt idx="1247">
                  <c:v>41666</c:v>
                </c:pt>
                <c:pt idx="1248">
                  <c:v>41667</c:v>
                </c:pt>
                <c:pt idx="1249">
                  <c:v>41668</c:v>
                </c:pt>
                <c:pt idx="1250">
                  <c:v>41669</c:v>
                </c:pt>
                <c:pt idx="1251">
                  <c:v>41670</c:v>
                </c:pt>
                <c:pt idx="1252">
                  <c:v>41673</c:v>
                </c:pt>
                <c:pt idx="1253">
                  <c:v>41674</c:v>
                </c:pt>
                <c:pt idx="1254">
                  <c:v>41675</c:v>
                </c:pt>
                <c:pt idx="1255">
                  <c:v>41676</c:v>
                </c:pt>
                <c:pt idx="1256">
                  <c:v>41677</c:v>
                </c:pt>
                <c:pt idx="1257">
                  <c:v>41680</c:v>
                </c:pt>
                <c:pt idx="1258">
                  <c:v>41681</c:v>
                </c:pt>
                <c:pt idx="1259">
                  <c:v>41682</c:v>
                </c:pt>
                <c:pt idx="1260">
                  <c:v>41683</c:v>
                </c:pt>
                <c:pt idx="1261">
                  <c:v>41684</c:v>
                </c:pt>
                <c:pt idx="1262">
                  <c:v>41688</c:v>
                </c:pt>
                <c:pt idx="1263">
                  <c:v>41689</c:v>
                </c:pt>
                <c:pt idx="1264">
                  <c:v>41690</c:v>
                </c:pt>
                <c:pt idx="1265">
                  <c:v>41691</c:v>
                </c:pt>
                <c:pt idx="1266">
                  <c:v>41694</c:v>
                </c:pt>
                <c:pt idx="1267">
                  <c:v>41695</c:v>
                </c:pt>
                <c:pt idx="1268">
                  <c:v>41696</c:v>
                </c:pt>
                <c:pt idx="1269">
                  <c:v>41697</c:v>
                </c:pt>
                <c:pt idx="1270">
                  <c:v>41698</c:v>
                </c:pt>
                <c:pt idx="1271">
                  <c:v>41701</c:v>
                </c:pt>
                <c:pt idx="1272">
                  <c:v>41702</c:v>
                </c:pt>
                <c:pt idx="1273">
                  <c:v>41703</c:v>
                </c:pt>
                <c:pt idx="1274">
                  <c:v>41704</c:v>
                </c:pt>
                <c:pt idx="1275">
                  <c:v>41705</c:v>
                </c:pt>
                <c:pt idx="1276">
                  <c:v>41708</c:v>
                </c:pt>
                <c:pt idx="1277">
                  <c:v>41709</c:v>
                </c:pt>
                <c:pt idx="1278">
                  <c:v>41710</c:v>
                </c:pt>
                <c:pt idx="1279">
                  <c:v>41711</c:v>
                </c:pt>
                <c:pt idx="1280">
                  <c:v>41712</c:v>
                </c:pt>
                <c:pt idx="1281">
                  <c:v>41715</c:v>
                </c:pt>
                <c:pt idx="1282">
                  <c:v>41716</c:v>
                </c:pt>
                <c:pt idx="1283">
                  <c:v>41717</c:v>
                </c:pt>
                <c:pt idx="1284">
                  <c:v>41718</c:v>
                </c:pt>
                <c:pt idx="1285">
                  <c:v>41719</c:v>
                </c:pt>
                <c:pt idx="1286">
                  <c:v>41722</c:v>
                </c:pt>
                <c:pt idx="1287">
                  <c:v>41723</c:v>
                </c:pt>
                <c:pt idx="1288">
                  <c:v>41724</c:v>
                </c:pt>
                <c:pt idx="1289">
                  <c:v>41725</c:v>
                </c:pt>
                <c:pt idx="1290">
                  <c:v>41726</c:v>
                </c:pt>
                <c:pt idx="1291">
                  <c:v>41729</c:v>
                </c:pt>
                <c:pt idx="1292">
                  <c:v>41730</c:v>
                </c:pt>
                <c:pt idx="1293">
                  <c:v>41731</c:v>
                </c:pt>
                <c:pt idx="1294">
                  <c:v>41732</c:v>
                </c:pt>
                <c:pt idx="1295">
                  <c:v>41733</c:v>
                </c:pt>
                <c:pt idx="1296">
                  <c:v>41736</c:v>
                </c:pt>
                <c:pt idx="1297">
                  <c:v>41737</c:v>
                </c:pt>
                <c:pt idx="1298">
                  <c:v>41738</c:v>
                </c:pt>
                <c:pt idx="1299">
                  <c:v>41739</c:v>
                </c:pt>
                <c:pt idx="1300">
                  <c:v>41740</c:v>
                </c:pt>
                <c:pt idx="1301">
                  <c:v>41743</c:v>
                </c:pt>
                <c:pt idx="1302">
                  <c:v>41744</c:v>
                </c:pt>
                <c:pt idx="1303">
                  <c:v>41745</c:v>
                </c:pt>
                <c:pt idx="1304">
                  <c:v>41746</c:v>
                </c:pt>
                <c:pt idx="1305">
                  <c:v>41750</c:v>
                </c:pt>
                <c:pt idx="1306">
                  <c:v>41751</c:v>
                </c:pt>
                <c:pt idx="1307">
                  <c:v>41752</c:v>
                </c:pt>
                <c:pt idx="1308">
                  <c:v>41753</c:v>
                </c:pt>
                <c:pt idx="1309">
                  <c:v>41754</c:v>
                </c:pt>
                <c:pt idx="1310">
                  <c:v>41757</c:v>
                </c:pt>
                <c:pt idx="1311">
                  <c:v>41758</c:v>
                </c:pt>
                <c:pt idx="1312">
                  <c:v>41759</c:v>
                </c:pt>
                <c:pt idx="1313">
                  <c:v>41760</c:v>
                </c:pt>
                <c:pt idx="1314">
                  <c:v>41761</c:v>
                </c:pt>
                <c:pt idx="1315">
                  <c:v>41764</c:v>
                </c:pt>
                <c:pt idx="1316">
                  <c:v>41765</c:v>
                </c:pt>
                <c:pt idx="1317">
                  <c:v>41766</c:v>
                </c:pt>
                <c:pt idx="1318">
                  <c:v>41767</c:v>
                </c:pt>
                <c:pt idx="1319">
                  <c:v>41768</c:v>
                </c:pt>
                <c:pt idx="1320">
                  <c:v>41771</c:v>
                </c:pt>
                <c:pt idx="1321">
                  <c:v>41772</c:v>
                </c:pt>
                <c:pt idx="1322">
                  <c:v>41773</c:v>
                </c:pt>
                <c:pt idx="1323">
                  <c:v>41774</c:v>
                </c:pt>
                <c:pt idx="1324">
                  <c:v>41775</c:v>
                </c:pt>
                <c:pt idx="1325">
                  <c:v>41778</c:v>
                </c:pt>
                <c:pt idx="1326">
                  <c:v>41779</c:v>
                </c:pt>
                <c:pt idx="1327">
                  <c:v>41780</c:v>
                </c:pt>
                <c:pt idx="1328">
                  <c:v>41781</c:v>
                </c:pt>
                <c:pt idx="1329">
                  <c:v>41782</c:v>
                </c:pt>
                <c:pt idx="1330">
                  <c:v>41786</c:v>
                </c:pt>
                <c:pt idx="1331">
                  <c:v>41787</c:v>
                </c:pt>
                <c:pt idx="1332">
                  <c:v>41788</c:v>
                </c:pt>
                <c:pt idx="1333">
                  <c:v>41789</c:v>
                </c:pt>
                <c:pt idx="1334">
                  <c:v>41792</c:v>
                </c:pt>
                <c:pt idx="1335">
                  <c:v>41793</c:v>
                </c:pt>
                <c:pt idx="1336">
                  <c:v>41794</c:v>
                </c:pt>
                <c:pt idx="1337">
                  <c:v>41795</c:v>
                </c:pt>
                <c:pt idx="1338">
                  <c:v>41796</c:v>
                </c:pt>
                <c:pt idx="1339">
                  <c:v>41799</c:v>
                </c:pt>
                <c:pt idx="1340">
                  <c:v>41800</c:v>
                </c:pt>
                <c:pt idx="1341">
                  <c:v>41801</c:v>
                </c:pt>
                <c:pt idx="1342">
                  <c:v>41802</c:v>
                </c:pt>
                <c:pt idx="1343">
                  <c:v>41803</c:v>
                </c:pt>
                <c:pt idx="1344">
                  <c:v>41806</c:v>
                </c:pt>
                <c:pt idx="1345">
                  <c:v>41807</c:v>
                </c:pt>
                <c:pt idx="1346">
                  <c:v>41808</c:v>
                </c:pt>
                <c:pt idx="1347">
                  <c:v>41809</c:v>
                </c:pt>
                <c:pt idx="1348">
                  <c:v>41810</c:v>
                </c:pt>
                <c:pt idx="1349">
                  <c:v>41813</c:v>
                </c:pt>
                <c:pt idx="1350">
                  <c:v>41814</c:v>
                </c:pt>
                <c:pt idx="1351">
                  <c:v>41815</c:v>
                </c:pt>
                <c:pt idx="1352">
                  <c:v>41816</c:v>
                </c:pt>
                <c:pt idx="1353">
                  <c:v>41817</c:v>
                </c:pt>
                <c:pt idx="1354">
                  <c:v>41820</c:v>
                </c:pt>
                <c:pt idx="1355">
                  <c:v>41821</c:v>
                </c:pt>
                <c:pt idx="1356">
                  <c:v>41822</c:v>
                </c:pt>
                <c:pt idx="1357">
                  <c:v>41823</c:v>
                </c:pt>
                <c:pt idx="1358">
                  <c:v>41827</c:v>
                </c:pt>
                <c:pt idx="1359">
                  <c:v>41828</c:v>
                </c:pt>
                <c:pt idx="1360">
                  <c:v>41829</c:v>
                </c:pt>
                <c:pt idx="1361">
                  <c:v>41830</c:v>
                </c:pt>
                <c:pt idx="1362">
                  <c:v>41831</c:v>
                </c:pt>
                <c:pt idx="1363">
                  <c:v>41834</c:v>
                </c:pt>
                <c:pt idx="1364">
                  <c:v>41835</c:v>
                </c:pt>
                <c:pt idx="1365">
                  <c:v>41836</c:v>
                </c:pt>
                <c:pt idx="1366">
                  <c:v>41837</c:v>
                </c:pt>
                <c:pt idx="1367">
                  <c:v>41838</c:v>
                </c:pt>
                <c:pt idx="1368">
                  <c:v>41841</c:v>
                </c:pt>
                <c:pt idx="1369">
                  <c:v>41842</c:v>
                </c:pt>
                <c:pt idx="1370">
                  <c:v>41843</c:v>
                </c:pt>
                <c:pt idx="1371">
                  <c:v>41844</c:v>
                </c:pt>
                <c:pt idx="1372">
                  <c:v>41845</c:v>
                </c:pt>
                <c:pt idx="1373">
                  <c:v>41848</c:v>
                </c:pt>
                <c:pt idx="1374">
                  <c:v>41849</c:v>
                </c:pt>
                <c:pt idx="1375">
                  <c:v>41850</c:v>
                </c:pt>
                <c:pt idx="1376">
                  <c:v>41851</c:v>
                </c:pt>
                <c:pt idx="1377">
                  <c:v>41852</c:v>
                </c:pt>
                <c:pt idx="1378">
                  <c:v>41855</c:v>
                </c:pt>
                <c:pt idx="1379">
                  <c:v>41856</c:v>
                </c:pt>
                <c:pt idx="1380">
                  <c:v>41857</c:v>
                </c:pt>
                <c:pt idx="1381">
                  <c:v>41858</c:v>
                </c:pt>
                <c:pt idx="1382">
                  <c:v>41859</c:v>
                </c:pt>
                <c:pt idx="1383">
                  <c:v>41862</c:v>
                </c:pt>
                <c:pt idx="1384">
                  <c:v>41863</c:v>
                </c:pt>
                <c:pt idx="1385">
                  <c:v>41864</c:v>
                </c:pt>
                <c:pt idx="1386">
                  <c:v>41865</c:v>
                </c:pt>
                <c:pt idx="1387">
                  <c:v>41866</c:v>
                </c:pt>
                <c:pt idx="1388">
                  <c:v>41869</c:v>
                </c:pt>
                <c:pt idx="1389">
                  <c:v>41870</c:v>
                </c:pt>
                <c:pt idx="1390">
                  <c:v>41871</c:v>
                </c:pt>
                <c:pt idx="1391">
                  <c:v>41872</c:v>
                </c:pt>
                <c:pt idx="1392">
                  <c:v>41873</c:v>
                </c:pt>
                <c:pt idx="1393">
                  <c:v>41876</c:v>
                </c:pt>
                <c:pt idx="1394">
                  <c:v>41877</c:v>
                </c:pt>
                <c:pt idx="1395">
                  <c:v>41878</c:v>
                </c:pt>
                <c:pt idx="1396">
                  <c:v>41879</c:v>
                </c:pt>
                <c:pt idx="1397">
                  <c:v>41880</c:v>
                </c:pt>
                <c:pt idx="1398">
                  <c:v>41884</c:v>
                </c:pt>
                <c:pt idx="1399">
                  <c:v>41885</c:v>
                </c:pt>
                <c:pt idx="1400">
                  <c:v>41886</c:v>
                </c:pt>
                <c:pt idx="1401">
                  <c:v>41887</c:v>
                </c:pt>
                <c:pt idx="1402">
                  <c:v>41890</c:v>
                </c:pt>
                <c:pt idx="1403">
                  <c:v>41891</c:v>
                </c:pt>
                <c:pt idx="1404">
                  <c:v>41892</c:v>
                </c:pt>
                <c:pt idx="1405">
                  <c:v>41893</c:v>
                </c:pt>
                <c:pt idx="1406">
                  <c:v>41894</c:v>
                </c:pt>
                <c:pt idx="1407">
                  <c:v>41897</c:v>
                </c:pt>
                <c:pt idx="1408">
                  <c:v>41898</c:v>
                </c:pt>
                <c:pt idx="1409">
                  <c:v>41899</c:v>
                </c:pt>
                <c:pt idx="1410">
                  <c:v>41900</c:v>
                </c:pt>
                <c:pt idx="1411">
                  <c:v>41901</c:v>
                </c:pt>
                <c:pt idx="1412">
                  <c:v>41904</c:v>
                </c:pt>
                <c:pt idx="1413">
                  <c:v>41905</c:v>
                </c:pt>
                <c:pt idx="1414">
                  <c:v>41906</c:v>
                </c:pt>
                <c:pt idx="1415">
                  <c:v>41907</c:v>
                </c:pt>
                <c:pt idx="1416">
                  <c:v>41908</c:v>
                </c:pt>
                <c:pt idx="1417">
                  <c:v>41911</c:v>
                </c:pt>
                <c:pt idx="1418">
                  <c:v>41912</c:v>
                </c:pt>
                <c:pt idx="1419">
                  <c:v>41913</c:v>
                </c:pt>
                <c:pt idx="1420">
                  <c:v>41914</c:v>
                </c:pt>
                <c:pt idx="1421">
                  <c:v>41915</c:v>
                </c:pt>
                <c:pt idx="1422">
                  <c:v>41918</c:v>
                </c:pt>
                <c:pt idx="1423">
                  <c:v>41919</c:v>
                </c:pt>
                <c:pt idx="1424">
                  <c:v>41920</c:v>
                </c:pt>
                <c:pt idx="1425">
                  <c:v>41921</c:v>
                </c:pt>
                <c:pt idx="1426">
                  <c:v>41922</c:v>
                </c:pt>
                <c:pt idx="1427">
                  <c:v>41925</c:v>
                </c:pt>
                <c:pt idx="1428">
                  <c:v>41926</c:v>
                </c:pt>
                <c:pt idx="1429">
                  <c:v>41927</c:v>
                </c:pt>
                <c:pt idx="1430">
                  <c:v>41928</c:v>
                </c:pt>
                <c:pt idx="1431">
                  <c:v>41929</c:v>
                </c:pt>
                <c:pt idx="1432">
                  <c:v>41932</c:v>
                </c:pt>
                <c:pt idx="1433">
                  <c:v>41933</c:v>
                </c:pt>
                <c:pt idx="1434">
                  <c:v>41934</c:v>
                </c:pt>
                <c:pt idx="1435">
                  <c:v>41935</c:v>
                </c:pt>
                <c:pt idx="1436">
                  <c:v>41936</c:v>
                </c:pt>
                <c:pt idx="1437">
                  <c:v>41939</c:v>
                </c:pt>
                <c:pt idx="1438">
                  <c:v>41940</c:v>
                </c:pt>
                <c:pt idx="1439">
                  <c:v>41941</c:v>
                </c:pt>
                <c:pt idx="1440">
                  <c:v>41942</c:v>
                </c:pt>
                <c:pt idx="1441">
                  <c:v>41943</c:v>
                </c:pt>
                <c:pt idx="1442">
                  <c:v>41946</c:v>
                </c:pt>
                <c:pt idx="1443">
                  <c:v>41947</c:v>
                </c:pt>
                <c:pt idx="1444">
                  <c:v>41948</c:v>
                </c:pt>
                <c:pt idx="1445">
                  <c:v>41949</c:v>
                </c:pt>
                <c:pt idx="1446">
                  <c:v>41950</c:v>
                </c:pt>
                <c:pt idx="1447">
                  <c:v>41953</c:v>
                </c:pt>
                <c:pt idx="1448">
                  <c:v>41954</c:v>
                </c:pt>
                <c:pt idx="1449">
                  <c:v>41955</c:v>
                </c:pt>
                <c:pt idx="1450">
                  <c:v>41956</c:v>
                </c:pt>
                <c:pt idx="1451">
                  <c:v>41957</c:v>
                </c:pt>
                <c:pt idx="1452">
                  <c:v>41960</c:v>
                </c:pt>
                <c:pt idx="1453">
                  <c:v>41961</c:v>
                </c:pt>
                <c:pt idx="1454">
                  <c:v>41962</c:v>
                </c:pt>
                <c:pt idx="1455">
                  <c:v>41963</c:v>
                </c:pt>
                <c:pt idx="1456">
                  <c:v>41964</c:v>
                </c:pt>
                <c:pt idx="1457">
                  <c:v>41967</c:v>
                </c:pt>
                <c:pt idx="1458">
                  <c:v>41968</c:v>
                </c:pt>
                <c:pt idx="1459">
                  <c:v>41969</c:v>
                </c:pt>
                <c:pt idx="1460">
                  <c:v>41971</c:v>
                </c:pt>
                <c:pt idx="1461">
                  <c:v>41974</c:v>
                </c:pt>
                <c:pt idx="1462">
                  <c:v>41975</c:v>
                </c:pt>
                <c:pt idx="1463">
                  <c:v>41976</c:v>
                </c:pt>
                <c:pt idx="1464">
                  <c:v>41977</c:v>
                </c:pt>
                <c:pt idx="1465">
                  <c:v>41978</c:v>
                </c:pt>
                <c:pt idx="1466">
                  <c:v>41981</c:v>
                </c:pt>
                <c:pt idx="1467">
                  <c:v>41982</c:v>
                </c:pt>
                <c:pt idx="1468">
                  <c:v>41983</c:v>
                </c:pt>
                <c:pt idx="1469">
                  <c:v>41984</c:v>
                </c:pt>
                <c:pt idx="1470">
                  <c:v>41985</c:v>
                </c:pt>
                <c:pt idx="1471">
                  <c:v>41988</c:v>
                </c:pt>
                <c:pt idx="1472">
                  <c:v>41989</c:v>
                </c:pt>
                <c:pt idx="1473">
                  <c:v>41990</c:v>
                </c:pt>
                <c:pt idx="1474">
                  <c:v>41991</c:v>
                </c:pt>
                <c:pt idx="1475">
                  <c:v>41992</c:v>
                </c:pt>
                <c:pt idx="1476">
                  <c:v>41995</c:v>
                </c:pt>
                <c:pt idx="1477">
                  <c:v>41996</c:v>
                </c:pt>
                <c:pt idx="1478">
                  <c:v>41997</c:v>
                </c:pt>
                <c:pt idx="1479">
                  <c:v>41999</c:v>
                </c:pt>
                <c:pt idx="1480">
                  <c:v>42002</c:v>
                </c:pt>
                <c:pt idx="1481">
                  <c:v>42003</c:v>
                </c:pt>
                <c:pt idx="1482">
                  <c:v>42004</c:v>
                </c:pt>
                <c:pt idx="1483">
                  <c:v>42006</c:v>
                </c:pt>
                <c:pt idx="1484">
                  <c:v>42009</c:v>
                </c:pt>
                <c:pt idx="1485">
                  <c:v>42010</c:v>
                </c:pt>
                <c:pt idx="1486">
                  <c:v>42011</c:v>
                </c:pt>
                <c:pt idx="1487">
                  <c:v>42012</c:v>
                </c:pt>
                <c:pt idx="1488">
                  <c:v>42013</c:v>
                </c:pt>
                <c:pt idx="1489">
                  <c:v>42016</c:v>
                </c:pt>
                <c:pt idx="1490">
                  <c:v>42017</c:v>
                </c:pt>
                <c:pt idx="1491">
                  <c:v>42018</c:v>
                </c:pt>
                <c:pt idx="1492">
                  <c:v>42019</c:v>
                </c:pt>
                <c:pt idx="1493">
                  <c:v>42020</c:v>
                </c:pt>
                <c:pt idx="1494">
                  <c:v>42024</c:v>
                </c:pt>
                <c:pt idx="1495">
                  <c:v>42025</c:v>
                </c:pt>
                <c:pt idx="1496">
                  <c:v>42026</c:v>
                </c:pt>
                <c:pt idx="1497">
                  <c:v>42027</c:v>
                </c:pt>
                <c:pt idx="1498">
                  <c:v>42030</c:v>
                </c:pt>
                <c:pt idx="1499">
                  <c:v>42031</c:v>
                </c:pt>
                <c:pt idx="1500">
                  <c:v>42032</c:v>
                </c:pt>
                <c:pt idx="1501">
                  <c:v>42033</c:v>
                </c:pt>
                <c:pt idx="1502">
                  <c:v>42034</c:v>
                </c:pt>
                <c:pt idx="1503">
                  <c:v>42037</c:v>
                </c:pt>
                <c:pt idx="1504">
                  <c:v>42038</c:v>
                </c:pt>
                <c:pt idx="1505">
                  <c:v>42039</c:v>
                </c:pt>
                <c:pt idx="1506">
                  <c:v>42040</c:v>
                </c:pt>
                <c:pt idx="1507">
                  <c:v>42041</c:v>
                </c:pt>
                <c:pt idx="1508">
                  <c:v>42044</c:v>
                </c:pt>
                <c:pt idx="1509">
                  <c:v>42045</c:v>
                </c:pt>
                <c:pt idx="1510">
                  <c:v>42046</c:v>
                </c:pt>
                <c:pt idx="1511">
                  <c:v>42047</c:v>
                </c:pt>
                <c:pt idx="1512">
                  <c:v>42048</c:v>
                </c:pt>
                <c:pt idx="1513">
                  <c:v>42052</c:v>
                </c:pt>
                <c:pt idx="1514">
                  <c:v>42053</c:v>
                </c:pt>
                <c:pt idx="1515">
                  <c:v>42054</c:v>
                </c:pt>
                <c:pt idx="1516">
                  <c:v>42055</c:v>
                </c:pt>
                <c:pt idx="1517">
                  <c:v>42058</c:v>
                </c:pt>
                <c:pt idx="1518">
                  <c:v>42059</c:v>
                </c:pt>
                <c:pt idx="1519">
                  <c:v>42060</c:v>
                </c:pt>
                <c:pt idx="1520">
                  <c:v>42061</c:v>
                </c:pt>
                <c:pt idx="1521">
                  <c:v>42062</c:v>
                </c:pt>
                <c:pt idx="1522">
                  <c:v>42065</c:v>
                </c:pt>
                <c:pt idx="1523">
                  <c:v>42066</c:v>
                </c:pt>
                <c:pt idx="1524">
                  <c:v>42067</c:v>
                </c:pt>
                <c:pt idx="1525">
                  <c:v>42068</c:v>
                </c:pt>
                <c:pt idx="1526">
                  <c:v>42069</c:v>
                </c:pt>
                <c:pt idx="1527">
                  <c:v>42072</c:v>
                </c:pt>
                <c:pt idx="1528">
                  <c:v>42073</c:v>
                </c:pt>
                <c:pt idx="1529">
                  <c:v>42074</c:v>
                </c:pt>
                <c:pt idx="1530">
                  <c:v>42075</c:v>
                </c:pt>
                <c:pt idx="1531">
                  <c:v>42076</c:v>
                </c:pt>
                <c:pt idx="1532">
                  <c:v>42079</c:v>
                </c:pt>
                <c:pt idx="1533">
                  <c:v>42080</c:v>
                </c:pt>
                <c:pt idx="1534">
                  <c:v>42081</c:v>
                </c:pt>
                <c:pt idx="1535">
                  <c:v>42082</c:v>
                </c:pt>
                <c:pt idx="1536">
                  <c:v>42083</c:v>
                </c:pt>
                <c:pt idx="1537">
                  <c:v>42086</c:v>
                </c:pt>
                <c:pt idx="1538">
                  <c:v>42087</c:v>
                </c:pt>
                <c:pt idx="1539">
                  <c:v>42088</c:v>
                </c:pt>
                <c:pt idx="1540">
                  <c:v>42089</c:v>
                </c:pt>
                <c:pt idx="1541">
                  <c:v>42090</c:v>
                </c:pt>
                <c:pt idx="1542">
                  <c:v>42093</c:v>
                </c:pt>
                <c:pt idx="1543">
                  <c:v>42094</c:v>
                </c:pt>
                <c:pt idx="1544">
                  <c:v>42095</c:v>
                </c:pt>
                <c:pt idx="1545">
                  <c:v>42096</c:v>
                </c:pt>
                <c:pt idx="1546">
                  <c:v>42100</c:v>
                </c:pt>
                <c:pt idx="1547">
                  <c:v>42101</c:v>
                </c:pt>
                <c:pt idx="1548">
                  <c:v>42102</c:v>
                </c:pt>
                <c:pt idx="1549">
                  <c:v>42103</c:v>
                </c:pt>
                <c:pt idx="1550">
                  <c:v>42104</c:v>
                </c:pt>
                <c:pt idx="1551">
                  <c:v>42107</c:v>
                </c:pt>
                <c:pt idx="1552">
                  <c:v>42108</c:v>
                </c:pt>
                <c:pt idx="1553">
                  <c:v>42109</c:v>
                </c:pt>
                <c:pt idx="1554">
                  <c:v>42110</c:v>
                </c:pt>
                <c:pt idx="1555">
                  <c:v>42111</c:v>
                </c:pt>
                <c:pt idx="1556">
                  <c:v>42114</c:v>
                </c:pt>
                <c:pt idx="1557">
                  <c:v>42115</c:v>
                </c:pt>
                <c:pt idx="1558">
                  <c:v>42116</c:v>
                </c:pt>
                <c:pt idx="1559">
                  <c:v>42117</c:v>
                </c:pt>
                <c:pt idx="1560">
                  <c:v>42118</c:v>
                </c:pt>
                <c:pt idx="1561">
                  <c:v>42121</c:v>
                </c:pt>
                <c:pt idx="1562">
                  <c:v>42122</c:v>
                </c:pt>
                <c:pt idx="1563">
                  <c:v>42123</c:v>
                </c:pt>
                <c:pt idx="1564">
                  <c:v>42124</c:v>
                </c:pt>
                <c:pt idx="1565">
                  <c:v>42125</c:v>
                </c:pt>
                <c:pt idx="1566">
                  <c:v>42128</c:v>
                </c:pt>
                <c:pt idx="1567">
                  <c:v>42129</c:v>
                </c:pt>
                <c:pt idx="1568">
                  <c:v>42130</c:v>
                </c:pt>
                <c:pt idx="1569">
                  <c:v>42131</c:v>
                </c:pt>
                <c:pt idx="1570">
                  <c:v>42132</c:v>
                </c:pt>
                <c:pt idx="1571">
                  <c:v>42135</c:v>
                </c:pt>
                <c:pt idx="1572">
                  <c:v>42136</c:v>
                </c:pt>
                <c:pt idx="1573">
                  <c:v>42137</c:v>
                </c:pt>
                <c:pt idx="1574">
                  <c:v>42138</c:v>
                </c:pt>
                <c:pt idx="1575">
                  <c:v>42139</c:v>
                </c:pt>
                <c:pt idx="1576">
                  <c:v>42142</c:v>
                </c:pt>
                <c:pt idx="1577">
                  <c:v>42143</c:v>
                </c:pt>
                <c:pt idx="1578">
                  <c:v>42144</c:v>
                </c:pt>
                <c:pt idx="1579">
                  <c:v>42145</c:v>
                </c:pt>
                <c:pt idx="1580">
                  <c:v>42146</c:v>
                </c:pt>
                <c:pt idx="1581">
                  <c:v>42150</c:v>
                </c:pt>
                <c:pt idx="1582">
                  <c:v>42151</c:v>
                </c:pt>
                <c:pt idx="1583">
                  <c:v>42152</c:v>
                </c:pt>
                <c:pt idx="1584">
                  <c:v>42153</c:v>
                </c:pt>
                <c:pt idx="1585">
                  <c:v>42156</c:v>
                </c:pt>
                <c:pt idx="1586">
                  <c:v>42157</c:v>
                </c:pt>
                <c:pt idx="1587">
                  <c:v>42158</c:v>
                </c:pt>
                <c:pt idx="1588">
                  <c:v>42159</c:v>
                </c:pt>
                <c:pt idx="1589">
                  <c:v>42160</c:v>
                </c:pt>
                <c:pt idx="1590">
                  <c:v>42163</c:v>
                </c:pt>
                <c:pt idx="1591">
                  <c:v>42164</c:v>
                </c:pt>
                <c:pt idx="1592">
                  <c:v>42165</c:v>
                </c:pt>
                <c:pt idx="1593">
                  <c:v>42166</c:v>
                </c:pt>
                <c:pt idx="1594">
                  <c:v>42167</c:v>
                </c:pt>
                <c:pt idx="1595">
                  <c:v>42170</c:v>
                </c:pt>
                <c:pt idx="1596">
                  <c:v>42171</c:v>
                </c:pt>
                <c:pt idx="1597">
                  <c:v>42172</c:v>
                </c:pt>
                <c:pt idx="1598">
                  <c:v>42173</c:v>
                </c:pt>
                <c:pt idx="1599">
                  <c:v>42174</c:v>
                </c:pt>
                <c:pt idx="1600">
                  <c:v>42177</c:v>
                </c:pt>
                <c:pt idx="1601">
                  <c:v>42178</c:v>
                </c:pt>
                <c:pt idx="1602">
                  <c:v>42179</c:v>
                </c:pt>
                <c:pt idx="1603">
                  <c:v>42180</c:v>
                </c:pt>
                <c:pt idx="1604">
                  <c:v>42181</c:v>
                </c:pt>
                <c:pt idx="1605">
                  <c:v>42184</c:v>
                </c:pt>
                <c:pt idx="1606">
                  <c:v>42185</c:v>
                </c:pt>
                <c:pt idx="1607">
                  <c:v>42186</c:v>
                </c:pt>
                <c:pt idx="1608">
                  <c:v>42187</c:v>
                </c:pt>
                <c:pt idx="1609">
                  <c:v>42191</c:v>
                </c:pt>
                <c:pt idx="1610">
                  <c:v>42192</c:v>
                </c:pt>
                <c:pt idx="1611">
                  <c:v>42193</c:v>
                </c:pt>
                <c:pt idx="1612">
                  <c:v>42194</c:v>
                </c:pt>
                <c:pt idx="1613">
                  <c:v>42195</c:v>
                </c:pt>
                <c:pt idx="1614">
                  <c:v>42198</c:v>
                </c:pt>
                <c:pt idx="1615">
                  <c:v>42199</c:v>
                </c:pt>
                <c:pt idx="1616">
                  <c:v>42200</c:v>
                </c:pt>
                <c:pt idx="1617">
                  <c:v>42201</c:v>
                </c:pt>
                <c:pt idx="1618">
                  <c:v>42202</c:v>
                </c:pt>
                <c:pt idx="1619">
                  <c:v>42205</c:v>
                </c:pt>
                <c:pt idx="1620">
                  <c:v>42206</c:v>
                </c:pt>
                <c:pt idx="1621">
                  <c:v>42207</c:v>
                </c:pt>
                <c:pt idx="1622">
                  <c:v>42208</c:v>
                </c:pt>
                <c:pt idx="1623">
                  <c:v>42209</c:v>
                </c:pt>
                <c:pt idx="1624">
                  <c:v>42212</c:v>
                </c:pt>
                <c:pt idx="1625">
                  <c:v>42213</c:v>
                </c:pt>
                <c:pt idx="1626">
                  <c:v>42214</c:v>
                </c:pt>
                <c:pt idx="1627">
                  <c:v>42215</c:v>
                </c:pt>
                <c:pt idx="1628">
                  <c:v>42216</c:v>
                </c:pt>
                <c:pt idx="1629">
                  <c:v>42219</c:v>
                </c:pt>
                <c:pt idx="1630">
                  <c:v>42220</c:v>
                </c:pt>
                <c:pt idx="1631">
                  <c:v>42221</c:v>
                </c:pt>
                <c:pt idx="1632">
                  <c:v>42222</c:v>
                </c:pt>
                <c:pt idx="1633">
                  <c:v>42223</c:v>
                </c:pt>
                <c:pt idx="1634">
                  <c:v>42226</c:v>
                </c:pt>
                <c:pt idx="1635">
                  <c:v>42227</c:v>
                </c:pt>
                <c:pt idx="1636">
                  <c:v>42228</c:v>
                </c:pt>
                <c:pt idx="1637">
                  <c:v>42229</c:v>
                </c:pt>
                <c:pt idx="1638">
                  <c:v>42230</c:v>
                </c:pt>
                <c:pt idx="1639">
                  <c:v>42233</c:v>
                </c:pt>
                <c:pt idx="1640">
                  <c:v>42234</c:v>
                </c:pt>
                <c:pt idx="1641">
                  <c:v>42235</c:v>
                </c:pt>
                <c:pt idx="1642">
                  <c:v>42236</c:v>
                </c:pt>
                <c:pt idx="1643">
                  <c:v>42237</c:v>
                </c:pt>
                <c:pt idx="1644">
                  <c:v>42240</c:v>
                </c:pt>
                <c:pt idx="1645">
                  <c:v>42241</c:v>
                </c:pt>
                <c:pt idx="1646">
                  <c:v>42242</c:v>
                </c:pt>
                <c:pt idx="1647">
                  <c:v>42243</c:v>
                </c:pt>
                <c:pt idx="1648">
                  <c:v>42244</c:v>
                </c:pt>
                <c:pt idx="1649">
                  <c:v>42247</c:v>
                </c:pt>
                <c:pt idx="1650">
                  <c:v>42248</c:v>
                </c:pt>
                <c:pt idx="1651">
                  <c:v>42249</c:v>
                </c:pt>
                <c:pt idx="1652">
                  <c:v>42250</c:v>
                </c:pt>
                <c:pt idx="1653">
                  <c:v>42251</c:v>
                </c:pt>
                <c:pt idx="1654">
                  <c:v>42255</c:v>
                </c:pt>
                <c:pt idx="1655">
                  <c:v>42256</c:v>
                </c:pt>
                <c:pt idx="1656">
                  <c:v>42257</c:v>
                </c:pt>
                <c:pt idx="1657">
                  <c:v>42258</c:v>
                </c:pt>
                <c:pt idx="1658">
                  <c:v>42261</c:v>
                </c:pt>
                <c:pt idx="1659">
                  <c:v>42262</c:v>
                </c:pt>
                <c:pt idx="1660">
                  <c:v>42263</c:v>
                </c:pt>
                <c:pt idx="1661">
                  <c:v>42264</c:v>
                </c:pt>
                <c:pt idx="1662">
                  <c:v>42265</c:v>
                </c:pt>
                <c:pt idx="1663">
                  <c:v>42268</c:v>
                </c:pt>
                <c:pt idx="1664">
                  <c:v>42269</c:v>
                </c:pt>
                <c:pt idx="1665">
                  <c:v>42270</c:v>
                </c:pt>
                <c:pt idx="1666">
                  <c:v>42271</c:v>
                </c:pt>
                <c:pt idx="1667">
                  <c:v>42272</c:v>
                </c:pt>
                <c:pt idx="1668">
                  <c:v>42275</c:v>
                </c:pt>
                <c:pt idx="1669">
                  <c:v>42276</c:v>
                </c:pt>
                <c:pt idx="1670">
                  <c:v>42277</c:v>
                </c:pt>
                <c:pt idx="1671">
                  <c:v>42278</c:v>
                </c:pt>
                <c:pt idx="1672">
                  <c:v>42279</c:v>
                </c:pt>
                <c:pt idx="1673">
                  <c:v>42282</c:v>
                </c:pt>
                <c:pt idx="1674">
                  <c:v>42283</c:v>
                </c:pt>
                <c:pt idx="1675">
                  <c:v>42284</c:v>
                </c:pt>
                <c:pt idx="1676">
                  <c:v>42285</c:v>
                </c:pt>
                <c:pt idx="1677">
                  <c:v>42286</c:v>
                </c:pt>
                <c:pt idx="1678">
                  <c:v>42289</c:v>
                </c:pt>
                <c:pt idx="1679">
                  <c:v>42290</c:v>
                </c:pt>
                <c:pt idx="1680">
                  <c:v>42291</c:v>
                </c:pt>
                <c:pt idx="1681">
                  <c:v>42292</c:v>
                </c:pt>
                <c:pt idx="1682">
                  <c:v>42293</c:v>
                </c:pt>
                <c:pt idx="1683">
                  <c:v>42296</c:v>
                </c:pt>
                <c:pt idx="1684">
                  <c:v>42297</c:v>
                </c:pt>
                <c:pt idx="1685">
                  <c:v>42298</c:v>
                </c:pt>
                <c:pt idx="1686">
                  <c:v>42299</c:v>
                </c:pt>
                <c:pt idx="1687">
                  <c:v>42300</c:v>
                </c:pt>
                <c:pt idx="1688">
                  <c:v>42303</c:v>
                </c:pt>
                <c:pt idx="1689">
                  <c:v>42304</c:v>
                </c:pt>
                <c:pt idx="1690">
                  <c:v>42305</c:v>
                </c:pt>
                <c:pt idx="1691">
                  <c:v>42306</c:v>
                </c:pt>
                <c:pt idx="1692">
                  <c:v>42307</c:v>
                </c:pt>
                <c:pt idx="1693">
                  <c:v>42310</c:v>
                </c:pt>
                <c:pt idx="1694">
                  <c:v>42311</c:v>
                </c:pt>
                <c:pt idx="1695">
                  <c:v>42312</c:v>
                </c:pt>
                <c:pt idx="1696">
                  <c:v>42313</c:v>
                </c:pt>
                <c:pt idx="1697">
                  <c:v>42314</c:v>
                </c:pt>
                <c:pt idx="1698">
                  <c:v>42317</c:v>
                </c:pt>
                <c:pt idx="1699">
                  <c:v>42318</c:v>
                </c:pt>
                <c:pt idx="1700">
                  <c:v>42319</c:v>
                </c:pt>
                <c:pt idx="1701">
                  <c:v>42320</c:v>
                </c:pt>
                <c:pt idx="1702">
                  <c:v>42321</c:v>
                </c:pt>
                <c:pt idx="1703">
                  <c:v>42324</c:v>
                </c:pt>
                <c:pt idx="1704">
                  <c:v>42325</c:v>
                </c:pt>
                <c:pt idx="1705">
                  <c:v>42326</c:v>
                </c:pt>
                <c:pt idx="1706">
                  <c:v>42327</c:v>
                </c:pt>
                <c:pt idx="1707">
                  <c:v>42328</c:v>
                </c:pt>
                <c:pt idx="1708">
                  <c:v>42331</c:v>
                </c:pt>
                <c:pt idx="1709">
                  <c:v>42332</c:v>
                </c:pt>
                <c:pt idx="1710">
                  <c:v>42333</c:v>
                </c:pt>
                <c:pt idx="1711">
                  <c:v>42335</c:v>
                </c:pt>
                <c:pt idx="1712">
                  <c:v>42338</c:v>
                </c:pt>
                <c:pt idx="1713">
                  <c:v>42339</c:v>
                </c:pt>
                <c:pt idx="1714">
                  <c:v>42340</c:v>
                </c:pt>
                <c:pt idx="1715">
                  <c:v>42341</c:v>
                </c:pt>
                <c:pt idx="1716">
                  <c:v>42342</c:v>
                </c:pt>
                <c:pt idx="1717">
                  <c:v>42345</c:v>
                </c:pt>
                <c:pt idx="1718">
                  <c:v>42346</c:v>
                </c:pt>
                <c:pt idx="1719">
                  <c:v>42347</c:v>
                </c:pt>
                <c:pt idx="1720">
                  <c:v>42348</c:v>
                </c:pt>
                <c:pt idx="1721">
                  <c:v>42349</c:v>
                </c:pt>
                <c:pt idx="1722">
                  <c:v>42352</c:v>
                </c:pt>
                <c:pt idx="1723">
                  <c:v>42353</c:v>
                </c:pt>
                <c:pt idx="1724">
                  <c:v>42354</c:v>
                </c:pt>
                <c:pt idx="1725">
                  <c:v>42355</c:v>
                </c:pt>
                <c:pt idx="1726">
                  <c:v>42356</c:v>
                </c:pt>
                <c:pt idx="1727">
                  <c:v>42359</c:v>
                </c:pt>
                <c:pt idx="1728">
                  <c:v>42360</c:v>
                </c:pt>
                <c:pt idx="1729">
                  <c:v>42361</c:v>
                </c:pt>
                <c:pt idx="1730">
                  <c:v>42362</c:v>
                </c:pt>
                <c:pt idx="1731">
                  <c:v>42366</c:v>
                </c:pt>
                <c:pt idx="1732">
                  <c:v>42367</c:v>
                </c:pt>
                <c:pt idx="1733">
                  <c:v>42368</c:v>
                </c:pt>
                <c:pt idx="1734">
                  <c:v>42369</c:v>
                </c:pt>
                <c:pt idx="1735">
                  <c:v>42373</c:v>
                </c:pt>
                <c:pt idx="1736">
                  <c:v>42374</c:v>
                </c:pt>
                <c:pt idx="1737">
                  <c:v>42375</c:v>
                </c:pt>
                <c:pt idx="1738">
                  <c:v>42376</c:v>
                </c:pt>
                <c:pt idx="1739">
                  <c:v>42377</c:v>
                </c:pt>
                <c:pt idx="1740">
                  <c:v>42380</c:v>
                </c:pt>
                <c:pt idx="1741">
                  <c:v>42381</c:v>
                </c:pt>
                <c:pt idx="1742">
                  <c:v>42382</c:v>
                </c:pt>
                <c:pt idx="1743">
                  <c:v>42383</c:v>
                </c:pt>
                <c:pt idx="1744">
                  <c:v>42384</c:v>
                </c:pt>
                <c:pt idx="1745">
                  <c:v>42388</c:v>
                </c:pt>
                <c:pt idx="1746">
                  <c:v>42389</c:v>
                </c:pt>
                <c:pt idx="1747">
                  <c:v>42390</c:v>
                </c:pt>
                <c:pt idx="1748">
                  <c:v>42391</c:v>
                </c:pt>
                <c:pt idx="1749">
                  <c:v>42394</c:v>
                </c:pt>
                <c:pt idx="1750">
                  <c:v>42395</c:v>
                </c:pt>
                <c:pt idx="1751">
                  <c:v>42396</c:v>
                </c:pt>
                <c:pt idx="1752">
                  <c:v>42397</c:v>
                </c:pt>
                <c:pt idx="1753">
                  <c:v>42398</c:v>
                </c:pt>
                <c:pt idx="1754">
                  <c:v>42401</c:v>
                </c:pt>
                <c:pt idx="1755">
                  <c:v>42402</c:v>
                </c:pt>
                <c:pt idx="1756">
                  <c:v>42403</c:v>
                </c:pt>
                <c:pt idx="1757">
                  <c:v>42404</c:v>
                </c:pt>
                <c:pt idx="1758">
                  <c:v>42405</c:v>
                </c:pt>
                <c:pt idx="1759">
                  <c:v>42408</c:v>
                </c:pt>
              </c:numCache>
            </c:numRef>
          </c:cat>
          <c:val>
            <c:numRef>
              <c:f>'1 - Chart Data'!$B$2:$B$1761</c:f>
              <c:numCache>
                <c:formatCode>General</c:formatCode>
                <c:ptCount val="1760"/>
                <c:pt idx="0">
                  <c:v>100</c:v>
                </c:pt>
                <c:pt idx="1">
                  <c:v>102.76201286416899</c:v>
                </c:pt>
                <c:pt idx="2">
                  <c:v>101.43776012107401</c:v>
                </c:pt>
                <c:pt idx="3">
                  <c:v>103.140370790768</c:v>
                </c:pt>
                <c:pt idx="4">
                  <c:v>105.751040484298</c:v>
                </c:pt>
                <c:pt idx="5">
                  <c:v>108.059023836549</c:v>
                </c:pt>
                <c:pt idx="6">
                  <c:v>112.10745365115299</c:v>
                </c:pt>
                <c:pt idx="7">
                  <c:v>103.291713961407</c:v>
                </c:pt>
                <c:pt idx="8">
                  <c:v>104.010594021944</c:v>
                </c:pt>
                <c:pt idx="9">
                  <c:v>105.637533106318</c:v>
                </c:pt>
                <c:pt idx="10">
                  <c:v>104.275444570563</c:v>
                </c:pt>
                <c:pt idx="11">
                  <c:v>104.388951948543</c:v>
                </c:pt>
                <c:pt idx="12">
                  <c:v>102.156640181611</c:v>
                </c:pt>
                <c:pt idx="13">
                  <c:v>100.037835792659</c:v>
                </c:pt>
                <c:pt idx="14">
                  <c:v>102.156640181611</c:v>
                </c:pt>
                <c:pt idx="15">
                  <c:v>102.270147559591</c:v>
                </c:pt>
                <c:pt idx="16">
                  <c:v>100.037835792659</c:v>
                </c:pt>
                <c:pt idx="17">
                  <c:v>99.735149451381005</c:v>
                </c:pt>
                <c:pt idx="18">
                  <c:v>100.113507377979</c:v>
                </c:pt>
                <c:pt idx="19">
                  <c:v>100.567536889897</c:v>
                </c:pt>
                <c:pt idx="20">
                  <c:v>105.86454786227701</c:v>
                </c:pt>
                <c:pt idx="21">
                  <c:v>103.74574347332501</c:v>
                </c:pt>
                <c:pt idx="22">
                  <c:v>99.583806280741499</c:v>
                </c:pt>
                <c:pt idx="23">
                  <c:v>104.199772985244</c:v>
                </c:pt>
                <c:pt idx="24">
                  <c:v>104.35111615588301</c:v>
                </c:pt>
                <c:pt idx="25">
                  <c:v>103.74574347332501</c:v>
                </c:pt>
                <c:pt idx="26">
                  <c:v>104.691638289822</c:v>
                </c:pt>
                <c:pt idx="27">
                  <c:v>103.55656451002601</c:v>
                </c:pt>
                <c:pt idx="28">
                  <c:v>102.53499810821</c:v>
                </c:pt>
                <c:pt idx="29">
                  <c:v>103.216042376087</c:v>
                </c:pt>
                <c:pt idx="30">
                  <c:v>104.23760877790301</c:v>
                </c:pt>
                <c:pt idx="31">
                  <c:v>104.16193719258401</c:v>
                </c:pt>
                <c:pt idx="32">
                  <c:v>103.216042376087</c:v>
                </c:pt>
                <c:pt idx="33">
                  <c:v>109.231933409004</c:v>
                </c:pt>
                <c:pt idx="34">
                  <c:v>105.48618993567899</c:v>
                </c:pt>
                <c:pt idx="35">
                  <c:v>103.480892924706</c:v>
                </c:pt>
                <c:pt idx="36">
                  <c:v>103.480892924706</c:v>
                </c:pt>
                <c:pt idx="37">
                  <c:v>106.129398410896</c:v>
                </c:pt>
                <c:pt idx="38">
                  <c:v>102.724177071509</c:v>
                </c:pt>
                <c:pt idx="39">
                  <c:v>101.778282255013</c:v>
                </c:pt>
                <c:pt idx="40">
                  <c:v>100.64320847521699</c:v>
                </c:pt>
                <c:pt idx="41">
                  <c:v>100.189178963299</c:v>
                </c:pt>
                <c:pt idx="42">
                  <c:v>100.264850548618</c:v>
                </c:pt>
                <c:pt idx="43">
                  <c:v>100.681044267877</c:v>
                </c:pt>
                <c:pt idx="44">
                  <c:v>102.156640181611</c:v>
                </c:pt>
                <c:pt idx="45">
                  <c:v>100.151343170639</c:v>
                </c:pt>
                <c:pt idx="46">
                  <c:v>99.205448354143002</c:v>
                </c:pt>
                <c:pt idx="47">
                  <c:v>99.735149451381005</c:v>
                </c:pt>
                <c:pt idx="48">
                  <c:v>100.681044267877</c:v>
                </c:pt>
                <c:pt idx="49">
                  <c:v>99.621642073401404</c:v>
                </c:pt>
                <c:pt idx="50">
                  <c:v>99.432463110102105</c:v>
                </c:pt>
                <c:pt idx="51">
                  <c:v>99.318955732122504</c:v>
                </c:pt>
                <c:pt idx="52">
                  <c:v>107.71850170261</c:v>
                </c:pt>
                <c:pt idx="53">
                  <c:v>109.572455542943</c:v>
                </c:pt>
                <c:pt idx="54">
                  <c:v>106.886114264093</c:v>
                </c:pt>
                <c:pt idx="55">
                  <c:v>107.30230798335199</c:v>
                </c:pt>
                <c:pt idx="56">
                  <c:v>113.999243284146</c:v>
                </c:pt>
                <c:pt idx="57">
                  <c:v>116.534241392357</c:v>
                </c:pt>
                <c:pt idx="58">
                  <c:v>112.561483163072</c:v>
                </c:pt>
                <c:pt idx="59">
                  <c:v>113.393870601589</c:v>
                </c:pt>
                <c:pt idx="60">
                  <c:v>116.382898221717</c:v>
                </c:pt>
                <c:pt idx="61">
                  <c:v>113.31819901626901</c:v>
                </c:pt>
                <c:pt idx="62">
                  <c:v>112.82633371169101</c:v>
                </c:pt>
                <c:pt idx="63">
                  <c:v>111.426409383276</c:v>
                </c:pt>
                <c:pt idx="64">
                  <c:v>109.118426031025</c:v>
                </c:pt>
                <c:pt idx="65">
                  <c:v>109.042754445705</c:v>
                </c:pt>
                <c:pt idx="66">
                  <c:v>110.51835035944001</c:v>
                </c:pt>
                <c:pt idx="67">
                  <c:v>111.312902005297</c:v>
                </c:pt>
                <c:pt idx="68">
                  <c:v>108.134695421869</c:v>
                </c:pt>
                <c:pt idx="69">
                  <c:v>112.485811577752</c:v>
                </c:pt>
                <c:pt idx="70">
                  <c:v>112.372304199772</c:v>
                </c:pt>
                <c:pt idx="71">
                  <c:v>116.307226636398</c:v>
                </c:pt>
                <c:pt idx="72">
                  <c:v>115.058645478622</c:v>
                </c:pt>
                <c:pt idx="73">
                  <c:v>115.096481271282</c:v>
                </c:pt>
                <c:pt idx="74">
                  <c:v>117.896329928111</c:v>
                </c:pt>
                <c:pt idx="75">
                  <c:v>120.317820658342</c:v>
                </c:pt>
                <c:pt idx="76">
                  <c:v>121.112372304199</c:v>
                </c:pt>
                <c:pt idx="77">
                  <c:v>121.07453651153899</c:v>
                </c:pt>
                <c:pt idx="78">
                  <c:v>119.939462731744</c:v>
                </c:pt>
                <c:pt idx="79">
                  <c:v>120.9231933409</c:v>
                </c:pt>
                <c:pt idx="80">
                  <c:v>119.107075293227</c:v>
                </c:pt>
                <c:pt idx="81">
                  <c:v>120.771850170261</c:v>
                </c:pt>
                <c:pt idx="82">
                  <c:v>116.76125614831599</c:v>
                </c:pt>
                <c:pt idx="83">
                  <c:v>118.009837306091</c:v>
                </c:pt>
                <c:pt idx="84">
                  <c:v>118.653045781309</c:v>
                </c:pt>
                <c:pt idx="85">
                  <c:v>118.615209988649</c:v>
                </c:pt>
                <c:pt idx="86">
                  <c:v>119.788119561104</c:v>
                </c:pt>
                <c:pt idx="87">
                  <c:v>122.020431328036</c:v>
                </c:pt>
                <c:pt idx="88">
                  <c:v>124.063564131668</c:v>
                </c:pt>
                <c:pt idx="89">
                  <c:v>122.209610291335</c:v>
                </c:pt>
                <c:pt idx="90">
                  <c:v>121.03670071888</c:v>
                </c:pt>
                <c:pt idx="91">
                  <c:v>116.912599318955</c:v>
                </c:pt>
                <c:pt idx="92">
                  <c:v>117.707150964812</c:v>
                </c:pt>
                <c:pt idx="93">
                  <c:v>119.56110480514501</c:v>
                </c:pt>
                <c:pt idx="94">
                  <c:v>120.69617858494099</c:v>
                </c:pt>
                <c:pt idx="95">
                  <c:v>118.426031025349</c:v>
                </c:pt>
                <c:pt idx="96">
                  <c:v>120.204313280363</c:v>
                </c:pt>
                <c:pt idx="97">
                  <c:v>121.755580779417</c:v>
                </c:pt>
                <c:pt idx="98">
                  <c:v>119.788119561104</c:v>
                </c:pt>
                <c:pt idx="99">
                  <c:v>123.079833522512</c:v>
                </c:pt>
                <c:pt idx="100">
                  <c:v>125.42565266742299</c:v>
                </c:pt>
                <c:pt idx="101">
                  <c:v>126.40938327657901</c:v>
                </c:pt>
                <c:pt idx="102">
                  <c:v>125.652667423382</c:v>
                </c:pt>
                <c:pt idx="103">
                  <c:v>124.668936814226</c:v>
                </c:pt>
                <c:pt idx="104">
                  <c:v>124.668936814226</c:v>
                </c:pt>
                <c:pt idx="105">
                  <c:v>125.387816874763</c:v>
                </c:pt>
                <c:pt idx="106">
                  <c:v>125.387816874763</c:v>
                </c:pt>
                <c:pt idx="107">
                  <c:v>126.636398032538</c:v>
                </c:pt>
                <c:pt idx="108">
                  <c:v>127.54445705637499</c:v>
                </c:pt>
                <c:pt idx="109">
                  <c:v>128.75520242149</c:v>
                </c:pt>
                <c:pt idx="110">
                  <c:v>130.98751418842201</c:v>
                </c:pt>
                <c:pt idx="111">
                  <c:v>128.71736662883001</c:v>
                </c:pt>
                <c:pt idx="112">
                  <c:v>138.13847900113501</c:v>
                </c:pt>
                <c:pt idx="113">
                  <c:v>139.992432841468</c:v>
                </c:pt>
                <c:pt idx="114">
                  <c:v>140.33295497540601</c:v>
                </c:pt>
                <c:pt idx="115">
                  <c:v>140.10594021944701</c:v>
                </c:pt>
                <c:pt idx="116">
                  <c:v>138.36549375709399</c:v>
                </c:pt>
                <c:pt idx="117">
                  <c:v>137.00340522133899</c:v>
                </c:pt>
                <c:pt idx="118">
                  <c:v>137.76012107453599</c:v>
                </c:pt>
                <c:pt idx="119">
                  <c:v>137.91146424517501</c:v>
                </c:pt>
                <c:pt idx="120">
                  <c:v>137.91146424517501</c:v>
                </c:pt>
                <c:pt idx="121">
                  <c:v>140.40862656072599</c:v>
                </c:pt>
                <c:pt idx="122">
                  <c:v>141.354521377222</c:v>
                </c:pt>
                <c:pt idx="123">
                  <c:v>147.18123344684</c:v>
                </c:pt>
                <c:pt idx="124">
                  <c:v>148.92167990919401</c:v>
                </c:pt>
                <c:pt idx="125">
                  <c:v>151.00264850548601</c:v>
                </c:pt>
                <c:pt idx="126">
                  <c:v>147.18123344684</c:v>
                </c:pt>
                <c:pt idx="127">
                  <c:v>142.565266742338</c:v>
                </c:pt>
                <c:pt idx="128">
                  <c:v>141.54370034052201</c:v>
                </c:pt>
                <c:pt idx="129">
                  <c:v>141.61937192584099</c:v>
                </c:pt>
                <c:pt idx="130">
                  <c:v>145.66780174044601</c:v>
                </c:pt>
                <c:pt idx="131">
                  <c:v>147.25690503216001</c:v>
                </c:pt>
                <c:pt idx="132">
                  <c:v>149.56488838441101</c:v>
                </c:pt>
                <c:pt idx="133">
                  <c:v>151.19182746878499</c:v>
                </c:pt>
                <c:pt idx="134">
                  <c:v>150.62429057888701</c:v>
                </c:pt>
                <c:pt idx="135">
                  <c:v>148.505486189935</c:v>
                </c:pt>
                <c:pt idx="136">
                  <c:v>150.20809685962899</c:v>
                </c:pt>
                <c:pt idx="137">
                  <c:v>150.662126371547</c:v>
                </c:pt>
                <c:pt idx="138">
                  <c:v>151.57018539538399</c:v>
                </c:pt>
                <c:pt idx="139">
                  <c:v>150.05675368898901</c:v>
                </c:pt>
                <c:pt idx="140">
                  <c:v>150.548618993567</c:v>
                </c:pt>
                <c:pt idx="141">
                  <c:v>150.88914112750601</c:v>
                </c:pt>
                <c:pt idx="142">
                  <c:v>152.743094967839</c:v>
                </c:pt>
                <c:pt idx="143">
                  <c:v>151.34317063942399</c:v>
                </c:pt>
                <c:pt idx="144">
                  <c:v>150.39727582292801</c:v>
                </c:pt>
                <c:pt idx="145">
                  <c:v>151.49451381006401</c:v>
                </c:pt>
                <c:pt idx="146">
                  <c:v>149.26220204313199</c:v>
                </c:pt>
                <c:pt idx="147">
                  <c:v>147.748770336738</c:v>
                </c:pt>
                <c:pt idx="148">
                  <c:v>147.748770336738</c:v>
                </c:pt>
                <c:pt idx="149">
                  <c:v>148.505486189935</c:v>
                </c:pt>
                <c:pt idx="150">
                  <c:v>149.67839576239101</c:v>
                </c:pt>
                <c:pt idx="151">
                  <c:v>151.49451381006401</c:v>
                </c:pt>
                <c:pt idx="152">
                  <c:v>151.645856980703</c:v>
                </c:pt>
                <c:pt idx="153">
                  <c:v>153.04578130911801</c:v>
                </c:pt>
                <c:pt idx="154">
                  <c:v>157.77525539160001</c:v>
                </c:pt>
                <c:pt idx="155">
                  <c:v>158.910329171396</c:v>
                </c:pt>
                <c:pt idx="156">
                  <c:v>157.964434354899</c:v>
                </c:pt>
                <c:pt idx="157">
                  <c:v>160.726447219069</c:v>
                </c:pt>
                <c:pt idx="158">
                  <c:v>164.018161180476</c:v>
                </c:pt>
                <c:pt idx="159">
                  <c:v>163.299281119939</c:v>
                </c:pt>
                <c:pt idx="160">
                  <c:v>170.677260688611</c:v>
                </c:pt>
                <c:pt idx="161">
                  <c:v>171.96367763904601</c:v>
                </c:pt>
                <c:pt idx="162">
                  <c:v>178.73628452515999</c:v>
                </c:pt>
                <c:pt idx="163">
                  <c:v>177.26068861142599</c:v>
                </c:pt>
                <c:pt idx="164">
                  <c:v>171.660991297767</c:v>
                </c:pt>
                <c:pt idx="165">
                  <c:v>170.90427544457</c:v>
                </c:pt>
                <c:pt idx="166">
                  <c:v>170.26106696935301</c:v>
                </c:pt>
                <c:pt idx="167">
                  <c:v>167.650397275822</c:v>
                </c:pt>
                <c:pt idx="168">
                  <c:v>163.90465380249699</c:v>
                </c:pt>
                <c:pt idx="169">
                  <c:v>157.62391222096099</c:v>
                </c:pt>
                <c:pt idx="170">
                  <c:v>162.65607264472101</c:v>
                </c:pt>
                <c:pt idx="171">
                  <c:v>166.89368142262501</c:v>
                </c:pt>
                <c:pt idx="172">
                  <c:v>162.58040105940199</c:v>
                </c:pt>
                <c:pt idx="173">
                  <c:v>162.08853575482399</c:v>
                </c:pt>
                <c:pt idx="174">
                  <c:v>162.807415815361</c:v>
                </c:pt>
                <c:pt idx="175">
                  <c:v>165.15323496027199</c:v>
                </c:pt>
                <c:pt idx="176">
                  <c:v>161.483163072266</c:v>
                </c:pt>
                <c:pt idx="177">
                  <c:v>159.515701853953</c:v>
                </c:pt>
                <c:pt idx="178">
                  <c:v>158.191449110858</c:v>
                </c:pt>
                <c:pt idx="179">
                  <c:v>159.36435868331401</c:v>
                </c:pt>
                <c:pt idx="180">
                  <c:v>157.39689746500099</c:v>
                </c:pt>
                <c:pt idx="181">
                  <c:v>161.14264093832699</c:v>
                </c:pt>
                <c:pt idx="182">
                  <c:v>159.061672342035</c:v>
                </c:pt>
                <c:pt idx="183">
                  <c:v>160.83995459704801</c:v>
                </c:pt>
                <c:pt idx="184">
                  <c:v>159.44003026863399</c:v>
                </c:pt>
                <c:pt idx="185">
                  <c:v>159.288687097994</c:v>
                </c:pt>
                <c:pt idx="186">
                  <c:v>162.693908437381</c:v>
                </c:pt>
                <c:pt idx="187">
                  <c:v>166.47748770336699</c:v>
                </c:pt>
                <c:pt idx="188">
                  <c:v>166.40181611804701</c:v>
                </c:pt>
                <c:pt idx="189">
                  <c:v>172.152856602345</c:v>
                </c:pt>
                <c:pt idx="190">
                  <c:v>173.28793038214101</c:v>
                </c:pt>
                <c:pt idx="191">
                  <c:v>170.677260688611</c:v>
                </c:pt>
                <c:pt idx="192">
                  <c:v>171.20696178584899</c:v>
                </c:pt>
                <c:pt idx="193">
                  <c:v>163.48846008323801</c:v>
                </c:pt>
                <c:pt idx="194">
                  <c:v>167.80174044646199</c:v>
                </c:pt>
                <c:pt idx="195">
                  <c:v>166.51532349602701</c:v>
                </c:pt>
                <c:pt idx="196">
                  <c:v>165.53159288686999</c:v>
                </c:pt>
                <c:pt idx="197">
                  <c:v>167.650397275822</c:v>
                </c:pt>
                <c:pt idx="198">
                  <c:v>169.65569428679501</c:v>
                </c:pt>
                <c:pt idx="199">
                  <c:v>168.55845629965901</c:v>
                </c:pt>
                <c:pt idx="200">
                  <c:v>170.03405221339301</c:v>
                </c:pt>
                <c:pt idx="201">
                  <c:v>168.142262580401</c:v>
                </c:pt>
                <c:pt idx="202">
                  <c:v>165.98562239878899</c:v>
                </c:pt>
                <c:pt idx="203">
                  <c:v>160.877790389708</c:v>
                </c:pt>
                <c:pt idx="204">
                  <c:v>160.612939841089</c:v>
                </c:pt>
                <c:pt idx="205">
                  <c:v>166.13696556942801</c:v>
                </c:pt>
                <c:pt idx="206">
                  <c:v>166.099129776768</c:v>
                </c:pt>
                <c:pt idx="207">
                  <c:v>159.85622398789201</c:v>
                </c:pt>
                <c:pt idx="208">
                  <c:v>157.92659856223901</c:v>
                </c:pt>
                <c:pt idx="209">
                  <c:v>157.35906167234199</c:v>
                </c:pt>
                <c:pt idx="210">
                  <c:v>160.46159667045001</c:v>
                </c:pt>
                <c:pt idx="211">
                  <c:v>160.612939841089</c:v>
                </c:pt>
                <c:pt idx="212">
                  <c:v>163.56413166855799</c:v>
                </c:pt>
                <c:pt idx="213">
                  <c:v>162.12637154748299</c:v>
                </c:pt>
                <c:pt idx="214">
                  <c:v>161.14264093832699</c:v>
                </c:pt>
                <c:pt idx="215">
                  <c:v>158.75898600075601</c:v>
                </c:pt>
                <c:pt idx="216">
                  <c:v>157.01853953840299</c:v>
                </c:pt>
                <c:pt idx="217">
                  <c:v>159.85622398789201</c:v>
                </c:pt>
                <c:pt idx="218">
                  <c:v>163.03443057132</c:v>
                </c:pt>
                <c:pt idx="219">
                  <c:v>163.71547483919699</c:v>
                </c:pt>
                <c:pt idx="220">
                  <c:v>163.11010215664001</c:v>
                </c:pt>
                <c:pt idx="221">
                  <c:v>168.10442678774101</c:v>
                </c:pt>
                <c:pt idx="222">
                  <c:v>168.67196367763901</c:v>
                </c:pt>
                <c:pt idx="223">
                  <c:v>166.931517215285</c:v>
                </c:pt>
                <c:pt idx="224">
                  <c:v>165.342413923571</c:v>
                </c:pt>
                <c:pt idx="225">
                  <c:v>170.22323117669299</c:v>
                </c:pt>
                <c:pt idx="226">
                  <c:v>168.78547105561799</c:v>
                </c:pt>
                <c:pt idx="227">
                  <c:v>171.24479757850901</c:v>
                </c:pt>
                <c:pt idx="228">
                  <c:v>173.89330306469901</c:v>
                </c:pt>
                <c:pt idx="229">
                  <c:v>171.13129020052901</c:v>
                </c:pt>
                <c:pt idx="230">
                  <c:v>172.493378736284</c:v>
                </c:pt>
                <c:pt idx="231">
                  <c:v>172.11502080968501</c:v>
                </c:pt>
                <c:pt idx="232">
                  <c:v>175.141884222474</c:v>
                </c:pt>
                <c:pt idx="233">
                  <c:v>175.21755580779401</c:v>
                </c:pt>
                <c:pt idx="234">
                  <c:v>177.109345440786</c:v>
                </c:pt>
                <c:pt idx="235">
                  <c:v>177.449867574725</c:v>
                </c:pt>
                <c:pt idx="236">
                  <c:v>174.423004161937</c:v>
                </c:pt>
                <c:pt idx="237">
                  <c:v>170.71509648127099</c:v>
                </c:pt>
                <c:pt idx="238">
                  <c:v>168.482784714339</c:v>
                </c:pt>
                <c:pt idx="239">
                  <c:v>165.03972758229199</c:v>
                </c:pt>
                <c:pt idx="240">
                  <c:v>167.045024593265</c:v>
                </c:pt>
                <c:pt idx="241">
                  <c:v>166.47748770336699</c:v>
                </c:pt>
                <c:pt idx="242">
                  <c:v>170.90427544457</c:v>
                </c:pt>
                <c:pt idx="243">
                  <c:v>171.13129020052901</c:v>
                </c:pt>
                <c:pt idx="244">
                  <c:v>174.99054105183501</c:v>
                </c:pt>
                <c:pt idx="245">
                  <c:v>173.62845251607999</c:v>
                </c:pt>
                <c:pt idx="246">
                  <c:v>177.828225501324</c:v>
                </c:pt>
                <c:pt idx="247">
                  <c:v>175.97427166099101</c:v>
                </c:pt>
                <c:pt idx="248">
                  <c:v>175.141884222474</c:v>
                </c:pt>
                <c:pt idx="249">
                  <c:v>174.23382519863699</c:v>
                </c:pt>
                <c:pt idx="250">
                  <c:v>176.31479379493001</c:v>
                </c:pt>
                <c:pt idx="251">
                  <c:v>176.16345062428999</c:v>
                </c:pt>
                <c:pt idx="252">
                  <c:v>171.396140749148</c:v>
                </c:pt>
                <c:pt idx="253">
                  <c:v>170.450245932652</c:v>
                </c:pt>
                <c:pt idx="254">
                  <c:v>171.774498675747</c:v>
                </c:pt>
                <c:pt idx="255">
                  <c:v>175.67158531971199</c:v>
                </c:pt>
                <c:pt idx="256">
                  <c:v>175.82292849035099</c:v>
                </c:pt>
                <c:pt idx="257">
                  <c:v>176.995838062807</c:v>
                </c:pt>
                <c:pt idx="258">
                  <c:v>176.617480136208</c:v>
                </c:pt>
                <c:pt idx="259">
                  <c:v>174.83919788119499</c:v>
                </c:pt>
                <c:pt idx="260">
                  <c:v>175.179720015134</c:v>
                </c:pt>
                <c:pt idx="261">
                  <c:v>177.374195989405</c:v>
                </c:pt>
                <c:pt idx="262">
                  <c:v>178.96329928111899</c:v>
                </c:pt>
                <c:pt idx="263">
                  <c:v>180.968596292092</c:v>
                </c:pt>
                <c:pt idx="264">
                  <c:v>181.611804767309</c:v>
                </c:pt>
                <c:pt idx="265">
                  <c:v>183.08740068104399</c:v>
                </c:pt>
                <c:pt idx="266">
                  <c:v>183.50359440030201</c:v>
                </c:pt>
                <c:pt idx="267">
                  <c:v>188.838441165342</c:v>
                </c:pt>
                <c:pt idx="268">
                  <c:v>189.02762012864099</c:v>
                </c:pt>
                <c:pt idx="269">
                  <c:v>191.751797200151</c:v>
                </c:pt>
                <c:pt idx="270">
                  <c:v>192.735527809307</c:v>
                </c:pt>
                <c:pt idx="271">
                  <c:v>195.648883844116</c:v>
                </c:pt>
                <c:pt idx="272">
                  <c:v>196.70828603859201</c:v>
                </c:pt>
                <c:pt idx="273">
                  <c:v>195.875898600075</c:v>
                </c:pt>
                <c:pt idx="274">
                  <c:v>193.37873628452499</c:v>
                </c:pt>
                <c:pt idx="275">
                  <c:v>194.51381006432001</c:v>
                </c:pt>
                <c:pt idx="276">
                  <c:v>195.72455542943601</c:v>
                </c:pt>
                <c:pt idx="277">
                  <c:v>194.438138479001</c:v>
                </c:pt>
                <c:pt idx="278">
                  <c:v>194.74082482027899</c:v>
                </c:pt>
                <c:pt idx="279">
                  <c:v>197.99470298902699</c:v>
                </c:pt>
                <c:pt idx="280">
                  <c:v>196.254256526674</c:v>
                </c:pt>
                <c:pt idx="281">
                  <c:v>194.930003783579</c:v>
                </c:pt>
                <c:pt idx="282">
                  <c:v>196.10291335603401</c:v>
                </c:pt>
                <c:pt idx="283">
                  <c:v>198.070374574347</c:v>
                </c:pt>
                <c:pt idx="284">
                  <c:v>197.50283768444899</c:v>
                </c:pt>
                <c:pt idx="285">
                  <c:v>196.859629209231</c:v>
                </c:pt>
                <c:pt idx="286">
                  <c:v>200.151343170639</c:v>
                </c:pt>
                <c:pt idx="287">
                  <c:v>197.91903140370701</c:v>
                </c:pt>
                <c:pt idx="288">
                  <c:v>197.843359818388</c:v>
                </c:pt>
                <c:pt idx="289">
                  <c:v>196.140749148694</c:v>
                </c:pt>
                <c:pt idx="290">
                  <c:v>196.59477866061201</c:v>
                </c:pt>
                <c:pt idx="291">
                  <c:v>197.086643965191</c:v>
                </c:pt>
                <c:pt idx="292">
                  <c:v>197.69201664774801</c:v>
                </c:pt>
                <c:pt idx="293">
                  <c:v>197.956867196367</c:v>
                </c:pt>
                <c:pt idx="294">
                  <c:v>197.086643965191</c:v>
                </c:pt>
                <c:pt idx="295">
                  <c:v>195.19485433219799</c:v>
                </c:pt>
                <c:pt idx="296">
                  <c:v>194.47597427165999</c:v>
                </c:pt>
                <c:pt idx="297">
                  <c:v>194.62731744230001</c:v>
                </c:pt>
                <c:pt idx="298">
                  <c:v>195.38403329549701</c:v>
                </c:pt>
                <c:pt idx="299">
                  <c:v>195.83806280741501</c:v>
                </c:pt>
                <c:pt idx="300">
                  <c:v>200.18917896329901</c:v>
                </c:pt>
                <c:pt idx="301">
                  <c:v>204.08626560726401</c:v>
                </c:pt>
                <c:pt idx="302">
                  <c:v>198.75141884222401</c:v>
                </c:pt>
                <c:pt idx="303">
                  <c:v>187.400681044267</c:v>
                </c:pt>
                <c:pt idx="304">
                  <c:v>190.76806659099501</c:v>
                </c:pt>
                <c:pt idx="305">
                  <c:v>202.72417707150899</c:v>
                </c:pt>
                <c:pt idx="306">
                  <c:v>195.27052591751701</c:v>
                </c:pt>
                <c:pt idx="307">
                  <c:v>193.98410896708199</c:v>
                </c:pt>
                <c:pt idx="308">
                  <c:v>190.16269390843701</c:v>
                </c:pt>
                <c:pt idx="309">
                  <c:v>188.34657586076401</c:v>
                </c:pt>
                <c:pt idx="310">
                  <c:v>182.36852062050599</c:v>
                </c:pt>
                <c:pt idx="311">
                  <c:v>182.784714339765</c:v>
                </c:pt>
                <c:pt idx="312">
                  <c:v>193.07604994324601</c:v>
                </c:pt>
                <c:pt idx="313">
                  <c:v>193.90843738176301</c:v>
                </c:pt>
                <c:pt idx="314">
                  <c:v>198.33522512296599</c:v>
                </c:pt>
                <c:pt idx="315">
                  <c:v>195.762391222096</c:v>
                </c:pt>
                <c:pt idx="316">
                  <c:v>190.38970866439601</c:v>
                </c:pt>
                <c:pt idx="317">
                  <c:v>193.53007945516401</c:v>
                </c:pt>
                <c:pt idx="318">
                  <c:v>193.113885735906</c:v>
                </c:pt>
                <c:pt idx="319">
                  <c:v>194.85433219825899</c:v>
                </c:pt>
                <c:pt idx="320">
                  <c:v>180.136208853575</c:v>
                </c:pt>
                <c:pt idx="321">
                  <c:v>185.73590616723399</c:v>
                </c:pt>
                <c:pt idx="322">
                  <c:v>182.10367007188799</c:v>
                </c:pt>
                <c:pt idx="323">
                  <c:v>181.57396897465</c:v>
                </c:pt>
                <c:pt idx="324">
                  <c:v>183.69277336360099</c:v>
                </c:pt>
                <c:pt idx="325">
                  <c:v>188.57359061672301</c:v>
                </c:pt>
                <c:pt idx="326">
                  <c:v>186.60612939840999</c:v>
                </c:pt>
                <c:pt idx="327">
                  <c:v>184.979190314037</c:v>
                </c:pt>
                <c:pt idx="328">
                  <c:v>186.454786227771</c:v>
                </c:pt>
                <c:pt idx="329">
                  <c:v>189.25463488459999</c:v>
                </c:pt>
                <c:pt idx="330">
                  <c:v>187.627695800227</c:v>
                </c:pt>
                <c:pt idx="331">
                  <c:v>182.444192205826</c:v>
                </c:pt>
                <c:pt idx="332">
                  <c:v>184.44948921679901</c:v>
                </c:pt>
                <c:pt idx="333">
                  <c:v>187.514188422247</c:v>
                </c:pt>
                <c:pt idx="334">
                  <c:v>195.11918274687801</c:v>
                </c:pt>
                <c:pt idx="335">
                  <c:v>196.367763904653</c:v>
                </c:pt>
                <c:pt idx="336">
                  <c:v>199.58380628074099</c:v>
                </c:pt>
                <c:pt idx="337">
                  <c:v>201.816118047673</c:v>
                </c:pt>
                <c:pt idx="338">
                  <c:v>204.04842981460399</c:v>
                </c:pt>
                <c:pt idx="339">
                  <c:v>205.03216042375999</c:v>
                </c:pt>
                <c:pt idx="340">
                  <c:v>205.78887627695801</c:v>
                </c:pt>
                <c:pt idx="341">
                  <c:v>202.194475974271</c:v>
                </c:pt>
                <c:pt idx="342">
                  <c:v>200.34052213393801</c:v>
                </c:pt>
                <c:pt idx="343">
                  <c:v>198.82709042754399</c:v>
                </c:pt>
                <c:pt idx="344">
                  <c:v>196.367763904653</c:v>
                </c:pt>
                <c:pt idx="345">
                  <c:v>194.51381006432001</c:v>
                </c:pt>
                <c:pt idx="346">
                  <c:v>197.61634506242899</c:v>
                </c:pt>
                <c:pt idx="347">
                  <c:v>191.33560348089199</c:v>
                </c:pt>
                <c:pt idx="348">
                  <c:v>189.63299281119899</c:v>
                </c:pt>
                <c:pt idx="349">
                  <c:v>191.18426031025299</c:v>
                </c:pt>
                <c:pt idx="350">
                  <c:v>193.60575104048399</c:v>
                </c:pt>
                <c:pt idx="351">
                  <c:v>195.91373439273499</c:v>
                </c:pt>
                <c:pt idx="352">
                  <c:v>203.291713961407</c:v>
                </c:pt>
                <c:pt idx="353">
                  <c:v>203.518728717366</c:v>
                </c:pt>
                <c:pt idx="354">
                  <c:v>203.85925085130501</c:v>
                </c:pt>
                <c:pt idx="355">
                  <c:v>204.04842981460399</c:v>
                </c:pt>
                <c:pt idx="356">
                  <c:v>204.767309875141</c:v>
                </c:pt>
                <c:pt idx="357">
                  <c:v>204.57813091184201</c:v>
                </c:pt>
                <c:pt idx="358">
                  <c:v>205.75104048429799</c:v>
                </c:pt>
                <c:pt idx="359">
                  <c:v>200.605372682557</c:v>
                </c:pt>
                <c:pt idx="360">
                  <c:v>202.799848656829</c:v>
                </c:pt>
                <c:pt idx="361">
                  <c:v>203.70790768066499</c:v>
                </c:pt>
                <c:pt idx="362">
                  <c:v>201.28641695043501</c:v>
                </c:pt>
                <c:pt idx="363">
                  <c:v>204.010594021944</c:v>
                </c:pt>
                <c:pt idx="364">
                  <c:v>206.39424895951501</c:v>
                </c:pt>
                <c:pt idx="365">
                  <c:v>205.37268255769899</c:v>
                </c:pt>
                <c:pt idx="366">
                  <c:v>206.39424895951501</c:v>
                </c:pt>
                <c:pt idx="367">
                  <c:v>200.491865304578</c:v>
                </c:pt>
                <c:pt idx="368">
                  <c:v>197.805524025728</c:v>
                </c:pt>
                <c:pt idx="369">
                  <c:v>201.05940219447501</c:v>
                </c:pt>
                <c:pt idx="370">
                  <c:v>204.275444570563</c:v>
                </c:pt>
                <c:pt idx="371">
                  <c:v>201.66477487703301</c:v>
                </c:pt>
                <c:pt idx="372">
                  <c:v>205.63753310631799</c:v>
                </c:pt>
                <c:pt idx="373">
                  <c:v>200.90805902383599</c:v>
                </c:pt>
                <c:pt idx="374">
                  <c:v>201.77828225501301</c:v>
                </c:pt>
                <c:pt idx="375">
                  <c:v>200.264850548618</c:v>
                </c:pt>
                <c:pt idx="376">
                  <c:v>200.79455164585599</c:v>
                </c:pt>
                <c:pt idx="377">
                  <c:v>193.75709421112299</c:v>
                </c:pt>
                <c:pt idx="378">
                  <c:v>195.08134695421799</c:v>
                </c:pt>
                <c:pt idx="379">
                  <c:v>198.94059780552399</c:v>
                </c:pt>
                <c:pt idx="380">
                  <c:v>198.448732500945</c:v>
                </c:pt>
                <c:pt idx="381">
                  <c:v>203.44305713204599</c:v>
                </c:pt>
                <c:pt idx="382">
                  <c:v>203.97275822928401</c:v>
                </c:pt>
                <c:pt idx="383">
                  <c:v>200.30268634127799</c:v>
                </c:pt>
                <c:pt idx="384">
                  <c:v>202.080968596292</c:v>
                </c:pt>
                <c:pt idx="385">
                  <c:v>199.31895573212199</c:v>
                </c:pt>
                <c:pt idx="386">
                  <c:v>198.562239878925</c:v>
                </c:pt>
                <c:pt idx="387">
                  <c:v>197.31365872115001</c:v>
                </c:pt>
                <c:pt idx="388">
                  <c:v>197.65418085508799</c:v>
                </c:pt>
                <c:pt idx="389">
                  <c:v>198.48656829360499</c:v>
                </c:pt>
                <c:pt idx="390">
                  <c:v>195.043511161558</c:v>
                </c:pt>
                <c:pt idx="391">
                  <c:v>197.465001891789</c:v>
                </c:pt>
                <c:pt idx="392">
                  <c:v>204.42678774120299</c:v>
                </c:pt>
                <c:pt idx="393">
                  <c:v>209.49678395762299</c:v>
                </c:pt>
                <c:pt idx="394">
                  <c:v>208.626560726447</c:v>
                </c:pt>
                <c:pt idx="395">
                  <c:v>206.696935300794</c:v>
                </c:pt>
                <c:pt idx="396">
                  <c:v>207.64283011729</c:v>
                </c:pt>
                <c:pt idx="397">
                  <c:v>211.31290200529699</c:v>
                </c:pt>
                <c:pt idx="398">
                  <c:v>214.52894438138401</c:v>
                </c:pt>
                <c:pt idx="399">
                  <c:v>212.44797578509201</c:v>
                </c:pt>
                <c:pt idx="400">
                  <c:v>210.44267877412</c:v>
                </c:pt>
                <c:pt idx="401">
                  <c:v>212.18312523647299</c:v>
                </c:pt>
                <c:pt idx="402">
                  <c:v>212.44797578509201</c:v>
                </c:pt>
                <c:pt idx="403">
                  <c:v>208.47521755580701</c:v>
                </c:pt>
                <c:pt idx="404">
                  <c:v>210.556186152099</c:v>
                </c:pt>
                <c:pt idx="405">
                  <c:v>211.653424139235</c:v>
                </c:pt>
                <c:pt idx="406">
                  <c:v>214.415437003405</c:v>
                </c:pt>
                <c:pt idx="407">
                  <c:v>211.91827468785399</c:v>
                </c:pt>
                <c:pt idx="408">
                  <c:v>216.118047673098</c:v>
                </c:pt>
                <c:pt idx="409">
                  <c:v>213.77222852818699</c:v>
                </c:pt>
                <c:pt idx="410">
                  <c:v>214.37760121074501</c:v>
                </c:pt>
                <c:pt idx="411">
                  <c:v>214.71812334468399</c:v>
                </c:pt>
                <c:pt idx="412">
                  <c:v>215.32349602724099</c:v>
                </c:pt>
                <c:pt idx="413">
                  <c:v>212.82633371169101</c:v>
                </c:pt>
                <c:pt idx="414">
                  <c:v>211.69125993189499</c:v>
                </c:pt>
                <c:pt idx="415">
                  <c:v>212.82633371169101</c:v>
                </c:pt>
                <c:pt idx="416">
                  <c:v>211.880438895194</c:v>
                </c:pt>
                <c:pt idx="417">
                  <c:v>212.599318955732</c:v>
                </c:pt>
                <c:pt idx="418">
                  <c:v>213.77222852818699</c:v>
                </c:pt>
                <c:pt idx="419">
                  <c:v>219.10707529322701</c:v>
                </c:pt>
                <c:pt idx="420">
                  <c:v>220.58267120696101</c:v>
                </c:pt>
                <c:pt idx="421">
                  <c:v>220.35565645100201</c:v>
                </c:pt>
                <c:pt idx="422">
                  <c:v>218.57737419598899</c:v>
                </c:pt>
                <c:pt idx="423">
                  <c:v>218.76655315928801</c:v>
                </c:pt>
                <c:pt idx="424">
                  <c:v>219.788119561104</c:v>
                </c:pt>
                <c:pt idx="425">
                  <c:v>217.17744986757401</c:v>
                </c:pt>
                <c:pt idx="426">
                  <c:v>219.144911085887</c:v>
                </c:pt>
                <c:pt idx="427">
                  <c:v>220.20431328036301</c:v>
                </c:pt>
                <c:pt idx="428">
                  <c:v>223.382519863791</c:v>
                </c:pt>
                <c:pt idx="429">
                  <c:v>220.88535754823999</c:v>
                </c:pt>
                <c:pt idx="430">
                  <c:v>216.04237608777899</c:v>
                </c:pt>
                <c:pt idx="431">
                  <c:v>216.723420355656</c:v>
                </c:pt>
                <c:pt idx="432">
                  <c:v>222.209610291335</c:v>
                </c:pt>
                <c:pt idx="433">
                  <c:v>222.550132425274</c:v>
                </c:pt>
                <c:pt idx="434">
                  <c:v>223.79871358304899</c:v>
                </c:pt>
                <c:pt idx="435">
                  <c:v>224.93378736284501</c:v>
                </c:pt>
                <c:pt idx="436">
                  <c:v>225.009458948164</c:v>
                </c:pt>
                <c:pt idx="437">
                  <c:v>224.93378736284501</c:v>
                </c:pt>
                <c:pt idx="438">
                  <c:v>224.89595157018499</c:v>
                </c:pt>
                <c:pt idx="439">
                  <c:v>224.10139992432801</c:v>
                </c:pt>
                <c:pt idx="440">
                  <c:v>225.42565266742301</c:v>
                </c:pt>
                <c:pt idx="441">
                  <c:v>226.97692016647699</c:v>
                </c:pt>
                <c:pt idx="442">
                  <c:v>225.87968217934099</c:v>
                </c:pt>
                <c:pt idx="443">
                  <c:v>225.53916004540201</c:v>
                </c:pt>
                <c:pt idx="444">
                  <c:v>229.32273931138801</c:v>
                </c:pt>
                <c:pt idx="445">
                  <c:v>224.70677260688601</c:v>
                </c:pt>
                <c:pt idx="446">
                  <c:v>225.085130533484</c:v>
                </c:pt>
                <c:pt idx="447">
                  <c:v>227.01475595913701</c:v>
                </c:pt>
                <c:pt idx="448">
                  <c:v>227.58229284903501</c:v>
                </c:pt>
                <c:pt idx="449">
                  <c:v>227.58229284903501</c:v>
                </c:pt>
                <c:pt idx="450">
                  <c:v>223.19334090049099</c:v>
                </c:pt>
                <c:pt idx="451">
                  <c:v>227.80930760499399</c:v>
                </c:pt>
                <c:pt idx="452">
                  <c:v>229.05788876276901</c:v>
                </c:pt>
                <c:pt idx="453">
                  <c:v>226.10669693529999</c:v>
                </c:pt>
                <c:pt idx="454">
                  <c:v>225.38781687476299</c:v>
                </c:pt>
                <c:pt idx="455">
                  <c:v>227.58229284903501</c:v>
                </c:pt>
                <c:pt idx="456">
                  <c:v>232.349602724177</c:v>
                </c:pt>
                <c:pt idx="457">
                  <c:v>234.73325766174801</c:v>
                </c:pt>
                <c:pt idx="458">
                  <c:v>234.99810821036701</c:v>
                </c:pt>
                <c:pt idx="459">
                  <c:v>233.97654180855</c:v>
                </c:pt>
                <c:pt idx="460">
                  <c:v>235.300794551645</c:v>
                </c:pt>
                <c:pt idx="461">
                  <c:v>234.61975028376801</c:v>
                </c:pt>
                <c:pt idx="462">
                  <c:v>235.56564510026399</c:v>
                </c:pt>
                <c:pt idx="463">
                  <c:v>235.37646613696501</c:v>
                </c:pt>
                <c:pt idx="464">
                  <c:v>234.50624290578801</c:v>
                </c:pt>
                <c:pt idx="465">
                  <c:v>231.895573212258</c:v>
                </c:pt>
                <c:pt idx="466">
                  <c:v>235.527809307604</c:v>
                </c:pt>
                <c:pt idx="467">
                  <c:v>236.54937570942101</c:v>
                </c:pt>
                <c:pt idx="468">
                  <c:v>236.66288308739999</c:v>
                </c:pt>
                <c:pt idx="469">
                  <c:v>234.544078698448</c:v>
                </c:pt>
                <c:pt idx="470">
                  <c:v>234.317063942489</c:v>
                </c:pt>
                <c:pt idx="471">
                  <c:v>234.77109345440701</c:v>
                </c:pt>
                <c:pt idx="472">
                  <c:v>233.484676503972</c:v>
                </c:pt>
                <c:pt idx="473">
                  <c:v>233.44684071131201</c:v>
                </c:pt>
                <c:pt idx="474">
                  <c:v>231.895573212258</c:v>
                </c:pt>
                <c:pt idx="475">
                  <c:v>232.387438516836</c:v>
                </c:pt>
                <c:pt idx="476">
                  <c:v>235.527809307604</c:v>
                </c:pt>
                <c:pt idx="477">
                  <c:v>235.71698827090401</c:v>
                </c:pt>
                <c:pt idx="478">
                  <c:v>231.55505107831999</c:v>
                </c:pt>
                <c:pt idx="479">
                  <c:v>233.711691259931</c:v>
                </c:pt>
                <c:pt idx="480">
                  <c:v>232.31176693151701</c:v>
                </c:pt>
                <c:pt idx="481">
                  <c:v>230.94967839576199</c:v>
                </c:pt>
                <c:pt idx="482">
                  <c:v>231.025349981082</c:v>
                </c:pt>
                <c:pt idx="483">
                  <c:v>234.01437760120999</c:v>
                </c:pt>
                <c:pt idx="484">
                  <c:v>235.641316685584</c:v>
                </c:pt>
                <c:pt idx="485">
                  <c:v>238.10064320847499</c:v>
                </c:pt>
                <c:pt idx="486">
                  <c:v>237.835792659856</c:v>
                </c:pt>
                <c:pt idx="487">
                  <c:v>238.36549375709399</c:v>
                </c:pt>
                <c:pt idx="488">
                  <c:v>236.09534619750201</c:v>
                </c:pt>
                <c:pt idx="489">
                  <c:v>232.349602724177</c:v>
                </c:pt>
                <c:pt idx="490">
                  <c:v>233.37116912599299</c:v>
                </c:pt>
                <c:pt idx="491">
                  <c:v>233.06848278471401</c:v>
                </c:pt>
                <c:pt idx="492">
                  <c:v>229.701097237987</c:v>
                </c:pt>
                <c:pt idx="493">
                  <c:v>227.09042754445699</c:v>
                </c:pt>
                <c:pt idx="494">
                  <c:v>225.53916004540201</c:v>
                </c:pt>
                <c:pt idx="495">
                  <c:v>220.620506999621</c:v>
                </c:pt>
                <c:pt idx="496">
                  <c:v>219.33409004918599</c:v>
                </c:pt>
                <c:pt idx="497">
                  <c:v>219.06923950056699</c:v>
                </c:pt>
                <c:pt idx="498">
                  <c:v>217.707150964812</c:v>
                </c:pt>
                <c:pt idx="499">
                  <c:v>222.436625047294</c:v>
                </c:pt>
                <c:pt idx="500">
                  <c:v>222.24744608399499</c:v>
                </c:pt>
                <c:pt idx="501">
                  <c:v>223.98789254634801</c:v>
                </c:pt>
                <c:pt idx="502">
                  <c:v>227.279606507756</c:v>
                </c:pt>
                <c:pt idx="503">
                  <c:v>227.506621263715</c:v>
                </c:pt>
                <c:pt idx="504">
                  <c:v>226.22020431327999</c:v>
                </c:pt>
                <c:pt idx="505">
                  <c:v>228.14982973893299</c:v>
                </c:pt>
                <c:pt idx="506">
                  <c:v>228.263337116912</c:v>
                </c:pt>
                <c:pt idx="507">
                  <c:v>225.76617480136201</c:v>
                </c:pt>
                <c:pt idx="508">
                  <c:v>227.998486568293</c:v>
                </c:pt>
                <c:pt idx="509">
                  <c:v>231.59288687097899</c:v>
                </c:pt>
                <c:pt idx="510">
                  <c:v>231.97124479757801</c:v>
                </c:pt>
                <c:pt idx="511">
                  <c:v>226.74990541051801</c:v>
                </c:pt>
                <c:pt idx="512">
                  <c:v>221.944759742716</c:v>
                </c:pt>
                <c:pt idx="513">
                  <c:v>224.025728339008</c:v>
                </c:pt>
                <c:pt idx="514">
                  <c:v>229.66326144532701</c:v>
                </c:pt>
                <c:pt idx="515">
                  <c:v>226.447219069239</c:v>
                </c:pt>
                <c:pt idx="516">
                  <c:v>221.604237608777</c:v>
                </c:pt>
                <c:pt idx="517">
                  <c:v>222.701475595913</c:v>
                </c:pt>
                <c:pt idx="518">
                  <c:v>226.74990541051801</c:v>
                </c:pt>
                <c:pt idx="519">
                  <c:v>224.29057888762699</c:v>
                </c:pt>
                <c:pt idx="520">
                  <c:v>223.98789254634801</c:v>
                </c:pt>
                <c:pt idx="521">
                  <c:v>223.64737041241</c:v>
                </c:pt>
                <c:pt idx="522">
                  <c:v>223.874385168369</c:v>
                </c:pt>
                <c:pt idx="523">
                  <c:v>218.88006053726801</c:v>
                </c:pt>
                <c:pt idx="524">
                  <c:v>218.31252364737</c:v>
                </c:pt>
                <c:pt idx="525">
                  <c:v>216.988270904275</c:v>
                </c:pt>
                <c:pt idx="526">
                  <c:v>213.16685584562899</c:v>
                </c:pt>
                <c:pt idx="527">
                  <c:v>211.161558834657</c:v>
                </c:pt>
                <c:pt idx="528">
                  <c:v>209.458948164964</c:v>
                </c:pt>
                <c:pt idx="529">
                  <c:v>211.502080968596</c:v>
                </c:pt>
                <c:pt idx="530">
                  <c:v>215.96670450245901</c:v>
                </c:pt>
                <c:pt idx="531">
                  <c:v>214.793794930003</c:v>
                </c:pt>
                <c:pt idx="532">
                  <c:v>215.77752553916</c:v>
                </c:pt>
                <c:pt idx="533">
                  <c:v>217.89632992811099</c:v>
                </c:pt>
                <c:pt idx="534">
                  <c:v>222.436625047294</c:v>
                </c:pt>
                <c:pt idx="535">
                  <c:v>220.80968596292001</c:v>
                </c:pt>
                <c:pt idx="536">
                  <c:v>219.97729852440401</c:v>
                </c:pt>
                <c:pt idx="537">
                  <c:v>220.96102913356</c:v>
                </c:pt>
                <c:pt idx="538">
                  <c:v>219.18274687854699</c:v>
                </c:pt>
                <c:pt idx="539">
                  <c:v>220.69617858494101</c:v>
                </c:pt>
                <c:pt idx="540">
                  <c:v>220.43132803632199</c:v>
                </c:pt>
                <c:pt idx="541">
                  <c:v>221.225879682179</c:v>
                </c:pt>
                <c:pt idx="542">
                  <c:v>223.30684827847099</c:v>
                </c:pt>
                <c:pt idx="543">
                  <c:v>222.66363980325301</c:v>
                </c:pt>
                <c:pt idx="544">
                  <c:v>223.23117669315101</c:v>
                </c:pt>
                <c:pt idx="545">
                  <c:v>224.55542943624599</c:v>
                </c:pt>
                <c:pt idx="546">
                  <c:v>224.70677260688601</c:v>
                </c:pt>
                <c:pt idx="547">
                  <c:v>225.53916004540201</c:v>
                </c:pt>
                <c:pt idx="548">
                  <c:v>227.96065077563301</c:v>
                </c:pt>
                <c:pt idx="549">
                  <c:v>230.49564888384401</c:v>
                </c:pt>
                <c:pt idx="550">
                  <c:v>228.03632236095299</c:v>
                </c:pt>
                <c:pt idx="551">
                  <c:v>232.65228906545499</c:v>
                </c:pt>
                <c:pt idx="552">
                  <c:v>232.16042376087699</c:v>
                </c:pt>
                <c:pt idx="553">
                  <c:v>230.11729095724499</c:v>
                </c:pt>
                <c:pt idx="554">
                  <c:v>231.85773741959801</c:v>
                </c:pt>
                <c:pt idx="555">
                  <c:v>233.18199016269301</c:v>
                </c:pt>
                <c:pt idx="556">
                  <c:v>234.544078698448</c:v>
                </c:pt>
                <c:pt idx="557">
                  <c:v>246.50018917896301</c:v>
                </c:pt>
                <c:pt idx="558">
                  <c:v>253.04578130911801</c:v>
                </c:pt>
                <c:pt idx="559">
                  <c:v>248.505486189935</c:v>
                </c:pt>
                <c:pt idx="560">
                  <c:v>250.094589481649</c:v>
                </c:pt>
                <c:pt idx="561">
                  <c:v>250.01891789632899</c:v>
                </c:pt>
                <c:pt idx="562">
                  <c:v>249.79190314037001</c:v>
                </c:pt>
                <c:pt idx="563">
                  <c:v>251.22966326144501</c:v>
                </c:pt>
                <c:pt idx="564">
                  <c:v>248.69466515323401</c:v>
                </c:pt>
                <c:pt idx="565">
                  <c:v>251.45667801740399</c:v>
                </c:pt>
                <c:pt idx="566">
                  <c:v>251.07832009080499</c:v>
                </c:pt>
                <c:pt idx="567">
                  <c:v>256.22398789254601</c:v>
                </c:pt>
                <c:pt idx="568">
                  <c:v>258.418463866818</c:v>
                </c:pt>
                <c:pt idx="569">
                  <c:v>254.10518350359399</c:v>
                </c:pt>
                <c:pt idx="570">
                  <c:v>254.52137722285201</c:v>
                </c:pt>
                <c:pt idx="571">
                  <c:v>255.278093076049</c:v>
                </c:pt>
                <c:pt idx="572">
                  <c:v>256.71585319712398</c:v>
                </c:pt>
                <c:pt idx="573">
                  <c:v>254.63488460083201</c:v>
                </c:pt>
                <c:pt idx="574">
                  <c:v>250.85130533484599</c:v>
                </c:pt>
                <c:pt idx="575">
                  <c:v>250.58645478622699</c:v>
                </c:pt>
                <c:pt idx="576">
                  <c:v>251.040484298146</c:v>
                </c:pt>
                <c:pt idx="577">
                  <c:v>255.61861520998801</c:v>
                </c:pt>
                <c:pt idx="578">
                  <c:v>258.683314415437</c:v>
                </c:pt>
                <c:pt idx="579">
                  <c:v>256.488838441165</c:v>
                </c:pt>
                <c:pt idx="580">
                  <c:v>253.348467650397</c:v>
                </c:pt>
                <c:pt idx="581">
                  <c:v>254.40786984487301</c:v>
                </c:pt>
                <c:pt idx="582">
                  <c:v>251.60802118804301</c:v>
                </c:pt>
                <c:pt idx="583">
                  <c:v>248.127128263337</c:v>
                </c:pt>
                <c:pt idx="584">
                  <c:v>247.82444192205801</c:v>
                </c:pt>
                <c:pt idx="585">
                  <c:v>247.71093454407799</c:v>
                </c:pt>
                <c:pt idx="586">
                  <c:v>245.89481649640501</c:v>
                </c:pt>
                <c:pt idx="587">
                  <c:v>241.73287930382099</c:v>
                </c:pt>
                <c:pt idx="588">
                  <c:v>246.311010215664</c:v>
                </c:pt>
                <c:pt idx="589">
                  <c:v>247.97578509269701</c:v>
                </c:pt>
                <c:pt idx="590">
                  <c:v>245.25160802118799</c:v>
                </c:pt>
                <c:pt idx="591">
                  <c:v>245.100264850548</c:v>
                </c:pt>
                <c:pt idx="592">
                  <c:v>245.78130911842601</c:v>
                </c:pt>
                <c:pt idx="593">
                  <c:v>246.95421869088099</c:v>
                </c:pt>
                <c:pt idx="594">
                  <c:v>247.521755580779</c:v>
                </c:pt>
                <c:pt idx="595">
                  <c:v>246.23533863034399</c:v>
                </c:pt>
                <c:pt idx="596">
                  <c:v>246.76503972758201</c:v>
                </c:pt>
                <c:pt idx="597">
                  <c:v>247.33257661747999</c:v>
                </c:pt>
                <c:pt idx="598">
                  <c:v>249.18653045781301</c:v>
                </c:pt>
                <c:pt idx="599">
                  <c:v>251.07832009080499</c:v>
                </c:pt>
                <c:pt idx="600">
                  <c:v>253.49981082103599</c:v>
                </c:pt>
                <c:pt idx="601">
                  <c:v>255.58077941732799</c:v>
                </c:pt>
                <c:pt idx="602">
                  <c:v>261.218312523647</c:v>
                </c:pt>
                <c:pt idx="603">
                  <c:v>264.58569807037401</c:v>
                </c:pt>
                <c:pt idx="604">
                  <c:v>261.18047673098698</c:v>
                </c:pt>
                <c:pt idx="605">
                  <c:v>261.06696935300698</c:v>
                </c:pt>
                <c:pt idx="606">
                  <c:v>261.63450624290499</c:v>
                </c:pt>
                <c:pt idx="607">
                  <c:v>258.83465758607599</c:v>
                </c:pt>
                <c:pt idx="608">
                  <c:v>260.234581914491</c:v>
                </c:pt>
                <c:pt idx="609">
                  <c:v>260.91562618236799</c:v>
                </c:pt>
                <c:pt idx="610">
                  <c:v>260.27241770715</c:v>
                </c:pt>
                <c:pt idx="611">
                  <c:v>262.08853575482402</c:v>
                </c:pt>
                <c:pt idx="612">
                  <c:v>259.36435868331398</c:v>
                </c:pt>
                <c:pt idx="613">
                  <c:v>264.24517593643498</c:v>
                </c:pt>
                <c:pt idx="614">
                  <c:v>260.87779038970803</c:v>
                </c:pt>
                <c:pt idx="615">
                  <c:v>263.98032538781598</c:v>
                </c:pt>
                <c:pt idx="616">
                  <c:v>261.369655694286</c:v>
                </c:pt>
                <c:pt idx="617">
                  <c:v>260.91562618236799</c:v>
                </c:pt>
                <c:pt idx="618">
                  <c:v>260.46159667044998</c:v>
                </c:pt>
                <c:pt idx="619">
                  <c:v>255.31592886870899</c:v>
                </c:pt>
                <c:pt idx="620">
                  <c:v>271.509648127128</c:v>
                </c:pt>
                <c:pt idx="621">
                  <c:v>270.03405221339301</c:v>
                </c:pt>
                <c:pt idx="622">
                  <c:v>269.35300794551603</c:v>
                </c:pt>
                <c:pt idx="623">
                  <c:v>265.03972758229202</c:v>
                </c:pt>
                <c:pt idx="624">
                  <c:v>266.59099508134602</c:v>
                </c:pt>
                <c:pt idx="625">
                  <c:v>259.288687097994</c:v>
                </c:pt>
                <c:pt idx="626">
                  <c:v>260.76428301172899</c:v>
                </c:pt>
                <c:pt idx="627">
                  <c:v>246.72720393492199</c:v>
                </c:pt>
                <c:pt idx="628">
                  <c:v>258.26712069617798</c:v>
                </c:pt>
                <c:pt idx="629">
                  <c:v>249.86757472568999</c:v>
                </c:pt>
                <c:pt idx="630">
                  <c:v>252.62958758985999</c:v>
                </c:pt>
                <c:pt idx="631">
                  <c:v>261.74801362088499</c:v>
                </c:pt>
                <c:pt idx="632">
                  <c:v>261.33181990162598</c:v>
                </c:pt>
                <c:pt idx="633">
                  <c:v>267.00718880060498</c:v>
                </c:pt>
                <c:pt idx="634">
                  <c:v>268.747635262958</c:v>
                </c:pt>
                <c:pt idx="635">
                  <c:v>264.69920544835401</c:v>
                </c:pt>
                <c:pt idx="636">
                  <c:v>252.47824441922</c:v>
                </c:pt>
                <c:pt idx="637">
                  <c:v>250.69996216420699</c:v>
                </c:pt>
                <c:pt idx="638">
                  <c:v>259.02383654937501</c:v>
                </c:pt>
                <c:pt idx="639">
                  <c:v>257.24555429436202</c:v>
                </c:pt>
                <c:pt idx="640">
                  <c:v>254.71055618615199</c:v>
                </c:pt>
                <c:pt idx="641">
                  <c:v>257.77525539160001</c:v>
                </c:pt>
                <c:pt idx="642">
                  <c:v>264.131668558456</c:v>
                </c:pt>
                <c:pt idx="643">
                  <c:v>267.23420355656401</c:v>
                </c:pt>
                <c:pt idx="644">
                  <c:v>269.580022701475</c:v>
                </c:pt>
                <c:pt idx="645">
                  <c:v>267.99091940976098</c:v>
                </c:pt>
                <c:pt idx="646">
                  <c:v>265.64510026484999</c:v>
                </c:pt>
                <c:pt idx="647">
                  <c:v>265.60726447219002</c:v>
                </c:pt>
                <c:pt idx="648">
                  <c:v>273.212258796821</c:v>
                </c:pt>
                <c:pt idx="649">
                  <c:v>271.81233446840702</c:v>
                </c:pt>
                <c:pt idx="650">
                  <c:v>265.38024971623099</c:v>
                </c:pt>
                <c:pt idx="651">
                  <c:v>269.958380628074</c:v>
                </c:pt>
                <c:pt idx="652">
                  <c:v>274.38516836927698</c:v>
                </c:pt>
                <c:pt idx="653">
                  <c:v>284.714339765418</c:v>
                </c:pt>
                <c:pt idx="654">
                  <c:v>284.79001135073702</c:v>
                </c:pt>
                <c:pt idx="655">
                  <c:v>287.892546348846</c:v>
                </c:pt>
                <c:pt idx="656">
                  <c:v>286.79530836171</c:v>
                </c:pt>
                <c:pt idx="657">
                  <c:v>285.39538403329499</c:v>
                </c:pt>
                <c:pt idx="658">
                  <c:v>280.855088914112</c:v>
                </c:pt>
                <c:pt idx="659">
                  <c:v>276.16345062429002</c:v>
                </c:pt>
                <c:pt idx="660">
                  <c:v>281.68747635262901</c:v>
                </c:pt>
                <c:pt idx="661">
                  <c:v>284.63866818009802</c:v>
                </c:pt>
                <c:pt idx="662">
                  <c:v>282.40635641316601</c:v>
                </c:pt>
                <c:pt idx="663">
                  <c:v>272.68255769958301</c:v>
                </c:pt>
                <c:pt idx="664">
                  <c:v>269.42867953083601</c:v>
                </c:pt>
                <c:pt idx="665">
                  <c:v>260.42376087779002</c:v>
                </c:pt>
                <c:pt idx="666">
                  <c:v>257.69958380627997</c:v>
                </c:pt>
                <c:pt idx="667">
                  <c:v>257.62391222096102</c:v>
                </c:pt>
                <c:pt idx="668">
                  <c:v>262.42905788876197</c:v>
                </c:pt>
                <c:pt idx="669">
                  <c:v>264.81271282633298</c:v>
                </c:pt>
                <c:pt idx="670">
                  <c:v>269.27733636019599</c:v>
                </c:pt>
                <c:pt idx="671">
                  <c:v>269.92054483541398</c:v>
                </c:pt>
                <c:pt idx="672">
                  <c:v>274.65001891789598</c:v>
                </c:pt>
                <c:pt idx="673">
                  <c:v>271.88800605372597</c:v>
                </c:pt>
                <c:pt idx="674">
                  <c:v>278.96329928111902</c:v>
                </c:pt>
                <c:pt idx="675">
                  <c:v>280.249716231555</c:v>
                </c:pt>
                <c:pt idx="676">
                  <c:v>277.56337495270498</c:v>
                </c:pt>
                <c:pt idx="677">
                  <c:v>277.75255391600399</c:v>
                </c:pt>
                <c:pt idx="678">
                  <c:v>270.525917517972</c:v>
                </c:pt>
                <c:pt idx="679">
                  <c:v>273.06091562618201</c:v>
                </c:pt>
                <c:pt idx="680">
                  <c:v>275.44457056375302</c:v>
                </c:pt>
                <c:pt idx="681">
                  <c:v>274.423004161937</c:v>
                </c:pt>
                <c:pt idx="682">
                  <c:v>271.660991297767</c:v>
                </c:pt>
                <c:pt idx="683">
                  <c:v>271.73666288308698</c:v>
                </c:pt>
                <c:pt idx="684">
                  <c:v>275.293227393113</c:v>
                </c:pt>
                <c:pt idx="685">
                  <c:v>277.71471812334403</c:v>
                </c:pt>
                <c:pt idx="686">
                  <c:v>271.85017026106601</c:v>
                </c:pt>
                <c:pt idx="687">
                  <c:v>265.64510026484999</c:v>
                </c:pt>
                <c:pt idx="688">
                  <c:v>267.27203934922397</c:v>
                </c:pt>
                <c:pt idx="689">
                  <c:v>270.10972379871299</c:v>
                </c:pt>
                <c:pt idx="690">
                  <c:v>269.61785849413502</c:v>
                </c:pt>
                <c:pt idx="691">
                  <c:v>271.01778282254998</c:v>
                </c:pt>
                <c:pt idx="692">
                  <c:v>273.70412410139897</c:v>
                </c:pt>
                <c:pt idx="693">
                  <c:v>261.937192584184</c:v>
                </c:pt>
                <c:pt idx="694">
                  <c:v>265.41808550889101</c:v>
                </c:pt>
                <c:pt idx="695">
                  <c:v>272.03934922436599</c:v>
                </c:pt>
                <c:pt idx="696">
                  <c:v>271.47181233446798</c:v>
                </c:pt>
                <c:pt idx="697">
                  <c:v>272.94740824820201</c:v>
                </c:pt>
                <c:pt idx="698">
                  <c:v>268.596292092319</c:v>
                </c:pt>
                <c:pt idx="699">
                  <c:v>265.45592130155097</c:v>
                </c:pt>
                <c:pt idx="700">
                  <c:v>267.27203934922397</c:v>
                </c:pt>
                <c:pt idx="701">
                  <c:v>264.88838441165302</c:v>
                </c:pt>
                <c:pt idx="702">
                  <c:v>271.81233446840702</c:v>
                </c:pt>
                <c:pt idx="703">
                  <c:v>268.747635262958</c:v>
                </c:pt>
                <c:pt idx="704">
                  <c:v>268.596292092319</c:v>
                </c:pt>
                <c:pt idx="705">
                  <c:v>274.80136208853497</c:v>
                </c:pt>
                <c:pt idx="706">
                  <c:v>278.01740446462298</c:v>
                </c:pt>
                <c:pt idx="707">
                  <c:v>285.13053348467599</c:v>
                </c:pt>
                <c:pt idx="708">
                  <c:v>285.01702610669599</c:v>
                </c:pt>
                <c:pt idx="709">
                  <c:v>283.42792281498203</c:v>
                </c:pt>
                <c:pt idx="710">
                  <c:v>286.18993567915197</c:v>
                </c:pt>
                <c:pt idx="711">
                  <c:v>284.29814604615899</c:v>
                </c:pt>
                <c:pt idx="712">
                  <c:v>284.79001135073702</c:v>
                </c:pt>
                <c:pt idx="713">
                  <c:v>280.59023836549301</c:v>
                </c:pt>
                <c:pt idx="714">
                  <c:v>284.22247446083901</c:v>
                </c:pt>
                <c:pt idx="715">
                  <c:v>281.76314793794899</c:v>
                </c:pt>
                <c:pt idx="716">
                  <c:v>279.56867196367699</c:v>
                </c:pt>
                <c:pt idx="717">
                  <c:v>274.61218312523602</c:v>
                </c:pt>
                <c:pt idx="718">
                  <c:v>274.95270525917499</c:v>
                </c:pt>
                <c:pt idx="719">
                  <c:v>275.89860007567103</c:v>
                </c:pt>
                <c:pt idx="720">
                  <c:v>276.65531592886799</c:v>
                </c:pt>
                <c:pt idx="721">
                  <c:v>281.46046159666997</c:v>
                </c:pt>
                <c:pt idx="722">
                  <c:v>289.36814226258002</c:v>
                </c:pt>
                <c:pt idx="723">
                  <c:v>260.15891032917102</c:v>
                </c:pt>
                <c:pt idx="724">
                  <c:v>247.029890276201</c:v>
                </c:pt>
                <c:pt idx="725">
                  <c:v>261.369655694286</c:v>
                </c:pt>
                <c:pt idx="726">
                  <c:v>257.207718501702</c:v>
                </c:pt>
                <c:pt idx="727">
                  <c:v>259.70488081725301</c:v>
                </c:pt>
                <c:pt idx="728">
                  <c:v>260.04540295119102</c:v>
                </c:pt>
                <c:pt idx="729">
                  <c:v>269.958380628074</c:v>
                </c:pt>
                <c:pt idx="730">
                  <c:v>269.12599318955699</c:v>
                </c:pt>
                <c:pt idx="731">
                  <c:v>271.28263337116903</c:v>
                </c:pt>
                <c:pt idx="732">
                  <c:v>269.20166477487697</c:v>
                </c:pt>
                <c:pt idx="733">
                  <c:v>270.03405221339301</c:v>
                </c:pt>
                <c:pt idx="734">
                  <c:v>271.774498675747</c:v>
                </c:pt>
                <c:pt idx="735">
                  <c:v>274.72569050321601</c:v>
                </c:pt>
                <c:pt idx="736">
                  <c:v>274.23382519863702</c:v>
                </c:pt>
                <c:pt idx="737">
                  <c:v>271.47181233446798</c:v>
                </c:pt>
                <c:pt idx="738">
                  <c:v>276.88233068482702</c:v>
                </c:pt>
                <c:pt idx="739">
                  <c:v>276.80665909950801</c:v>
                </c:pt>
                <c:pt idx="740">
                  <c:v>278.43359818388097</c:v>
                </c:pt>
                <c:pt idx="741">
                  <c:v>279.19031403707902</c:v>
                </c:pt>
                <c:pt idx="742">
                  <c:v>274.38516836927698</c:v>
                </c:pt>
                <c:pt idx="743">
                  <c:v>267.68823306848202</c:v>
                </c:pt>
                <c:pt idx="744">
                  <c:v>274.687854710556</c:v>
                </c:pt>
                <c:pt idx="745">
                  <c:v>280.022701475595</c:v>
                </c:pt>
                <c:pt idx="746">
                  <c:v>280.09837306091498</c:v>
                </c:pt>
                <c:pt idx="747">
                  <c:v>279.45516458569801</c:v>
                </c:pt>
                <c:pt idx="748">
                  <c:v>280.32538781687401</c:v>
                </c:pt>
                <c:pt idx="749">
                  <c:v>277.487703367385</c:v>
                </c:pt>
                <c:pt idx="750">
                  <c:v>281.46046159666997</c:v>
                </c:pt>
                <c:pt idx="751">
                  <c:v>284.63866818009802</c:v>
                </c:pt>
                <c:pt idx="752">
                  <c:v>286.56829360575102</c:v>
                </c:pt>
                <c:pt idx="753">
                  <c:v>283.27657964434297</c:v>
                </c:pt>
                <c:pt idx="754">
                  <c:v>281.119939462731</c:v>
                </c:pt>
                <c:pt idx="755">
                  <c:v>285.47105561861503</c:v>
                </c:pt>
                <c:pt idx="756">
                  <c:v>280.70374574347301</c:v>
                </c:pt>
                <c:pt idx="757">
                  <c:v>284.41165342413899</c:v>
                </c:pt>
                <c:pt idx="758">
                  <c:v>287.32500945894799</c:v>
                </c:pt>
                <c:pt idx="759">
                  <c:v>284.33598183881901</c:v>
                </c:pt>
                <c:pt idx="760">
                  <c:v>288.72493378736198</c:v>
                </c:pt>
                <c:pt idx="761">
                  <c:v>285.698070374574</c:v>
                </c:pt>
                <c:pt idx="762">
                  <c:v>290.23836549375699</c:v>
                </c:pt>
                <c:pt idx="763">
                  <c:v>294.02194475974198</c:v>
                </c:pt>
                <c:pt idx="764">
                  <c:v>292.69769201664701</c:v>
                </c:pt>
                <c:pt idx="765">
                  <c:v>295.19485433219802</c:v>
                </c:pt>
                <c:pt idx="766">
                  <c:v>295.11918274687798</c:v>
                </c:pt>
                <c:pt idx="767">
                  <c:v>293.340900491865</c:v>
                </c:pt>
                <c:pt idx="768">
                  <c:v>294.173287930382</c:v>
                </c:pt>
                <c:pt idx="769">
                  <c:v>295.308361710177</c:v>
                </c:pt>
                <c:pt idx="770">
                  <c:v>296.10291335603398</c:v>
                </c:pt>
                <c:pt idx="771">
                  <c:v>298.75141884222398</c:v>
                </c:pt>
                <c:pt idx="772">
                  <c:v>296.859629209231</c:v>
                </c:pt>
                <c:pt idx="773">
                  <c:v>299.167612561483</c:v>
                </c:pt>
                <c:pt idx="774">
                  <c:v>300.11350737797898</c:v>
                </c:pt>
                <c:pt idx="775">
                  <c:v>300.49186530457803</c:v>
                </c:pt>
                <c:pt idx="776">
                  <c:v>302.64850548618898</c:v>
                </c:pt>
                <c:pt idx="777">
                  <c:v>304.08626560726401</c:v>
                </c:pt>
                <c:pt idx="778">
                  <c:v>303.783579265985</c:v>
                </c:pt>
                <c:pt idx="779">
                  <c:v>301.39992432841399</c:v>
                </c:pt>
                <c:pt idx="780">
                  <c:v>301.77828225501298</c:v>
                </c:pt>
                <c:pt idx="781">
                  <c:v>305.10783200908003</c:v>
                </c:pt>
                <c:pt idx="782">
                  <c:v>303.06469920544799</c:v>
                </c:pt>
                <c:pt idx="783">
                  <c:v>308.92924706772601</c:v>
                </c:pt>
                <c:pt idx="784">
                  <c:v>312.67499054105099</c:v>
                </c:pt>
                <c:pt idx="785">
                  <c:v>309.95081346954203</c:v>
                </c:pt>
                <c:pt idx="786">
                  <c:v>311.04805145667802</c:v>
                </c:pt>
                <c:pt idx="787">
                  <c:v>311.880438895194</c:v>
                </c:pt>
                <c:pt idx="788">
                  <c:v>313.84790011350702</c:v>
                </c:pt>
                <c:pt idx="789">
                  <c:v>314.793794930003</c:v>
                </c:pt>
                <c:pt idx="790">
                  <c:v>312.06961785849398</c:v>
                </c:pt>
                <c:pt idx="791">
                  <c:v>318.539538403329</c:v>
                </c:pt>
                <c:pt idx="792">
                  <c:v>315.85319712447898</c:v>
                </c:pt>
                <c:pt idx="793">
                  <c:v>315.73968974650001</c:v>
                </c:pt>
                <c:pt idx="794">
                  <c:v>316.79909194097598</c:v>
                </c:pt>
                <c:pt idx="795">
                  <c:v>315.32349602724099</c:v>
                </c:pt>
                <c:pt idx="796">
                  <c:v>310.89670828603801</c:v>
                </c:pt>
                <c:pt idx="797">
                  <c:v>312.93984108966998</c:v>
                </c:pt>
                <c:pt idx="798">
                  <c:v>312.75066212637103</c:v>
                </c:pt>
                <c:pt idx="799">
                  <c:v>314.41543700340497</c:v>
                </c:pt>
                <c:pt idx="800">
                  <c:v>317.972001513431</c:v>
                </c:pt>
                <c:pt idx="801">
                  <c:v>316.34506242905701</c:v>
                </c:pt>
                <c:pt idx="802">
                  <c:v>308.96708286038501</c:v>
                </c:pt>
                <c:pt idx="803">
                  <c:v>313.84790011350702</c:v>
                </c:pt>
                <c:pt idx="804">
                  <c:v>318.00983730609101</c:v>
                </c:pt>
                <c:pt idx="805">
                  <c:v>307.07529322739299</c:v>
                </c:pt>
                <c:pt idx="806">
                  <c:v>306.09156261823603</c:v>
                </c:pt>
                <c:pt idx="807">
                  <c:v>314.30192962542498</c:v>
                </c:pt>
                <c:pt idx="808">
                  <c:v>327.39311388573498</c:v>
                </c:pt>
                <c:pt idx="809">
                  <c:v>325.27430949678302</c:v>
                </c:pt>
                <c:pt idx="810">
                  <c:v>323.72304199772901</c:v>
                </c:pt>
                <c:pt idx="811">
                  <c:v>319.97729852440398</c:v>
                </c:pt>
                <c:pt idx="812">
                  <c:v>323.68520620506899</c:v>
                </c:pt>
                <c:pt idx="813">
                  <c:v>320.88535754823999</c:v>
                </c:pt>
                <c:pt idx="814">
                  <c:v>319.18274687854699</c:v>
                </c:pt>
                <c:pt idx="815">
                  <c:v>317.85849413545202</c:v>
                </c:pt>
                <c:pt idx="816">
                  <c:v>315.58834657585999</c:v>
                </c:pt>
                <c:pt idx="817">
                  <c:v>313.16685584562902</c:v>
                </c:pt>
                <c:pt idx="818">
                  <c:v>314.03707907680598</c:v>
                </c:pt>
                <c:pt idx="819">
                  <c:v>314.86946651532298</c:v>
                </c:pt>
                <c:pt idx="820">
                  <c:v>312.59931895573197</c:v>
                </c:pt>
                <c:pt idx="821">
                  <c:v>315.02080968596198</c:v>
                </c:pt>
                <c:pt idx="822">
                  <c:v>318.804388951948</c:v>
                </c:pt>
                <c:pt idx="823">
                  <c:v>312.258796821793</c:v>
                </c:pt>
                <c:pt idx="824">
                  <c:v>306.46992054483502</c:v>
                </c:pt>
                <c:pt idx="825">
                  <c:v>310.74536511539901</c:v>
                </c:pt>
                <c:pt idx="826">
                  <c:v>310.70752932273899</c:v>
                </c:pt>
                <c:pt idx="827">
                  <c:v>307.56715853197102</c:v>
                </c:pt>
                <c:pt idx="828">
                  <c:v>310.97237987135799</c:v>
                </c:pt>
                <c:pt idx="829">
                  <c:v>314.11275066212602</c:v>
                </c:pt>
                <c:pt idx="830">
                  <c:v>315.77752553916002</c:v>
                </c:pt>
                <c:pt idx="831">
                  <c:v>308.92924706772601</c:v>
                </c:pt>
                <c:pt idx="832">
                  <c:v>305.48618993567902</c:v>
                </c:pt>
                <c:pt idx="833">
                  <c:v>295.68671963677599</c:v>
                </c:pt>
                <c:pt idx="834">
                  <c:v>298.97843359818302</c:v>
                </c:pt>
                <c:pt idx="835">
                  <c:v>300.41619371925799</c:v>
                </c:pt>
                <c:pt idx="836">
                  <c:v>308.13469542186903</c:v>
                </c:pt>
                <c:pt idx="837">
                  <c:v>306.92395005675297</c:v>
                </c:pt>
                <c:pt idx="838">
                  <c:v>308.17253121452802</c:v>
                </c:pt>
                <c:pt idx="839">
                  <c:v>306.96178584941299</c:v>
                </c:pt>
                <c:pt idx="840">
                  <c:v>308.66439651910702</c:v>
                </c:pt>
                <c:pt idx="841">
                  <c:v>310.89670828603801</c:v>
                </c:pt>
                <c:pt idx="842">
                  <c:v>324.32841468028698</c:v>
                </c:pt>
                <c:pt idx="843">
                  <c:v>322.814982973893</c:v>
                </c:pt>
                <c:pt idx="844">
                  <c:v>328.30117290957202</c:v>
                </c:pt>
                <c:pt idx="845">
                  <c:v>326.67423382519797</c:v>
                </c:pt>
                <c:pt idx="846">
                  <c:v>324.10139992432801</c:v>
                </c:pt>
                <c:pt idx="847">
                  <c:v>324.89595157018499</c:v>
                </c:pt>
                <c:pt idx="848">
                  <c:v>335.37646613696501</c:v>
                </c:pt>
                <c:pt idx="849">
                  <c:v>329.17139614074898</c:v>
                </c:pt>
                <c:pt idx="850">
                  <c:v>326.90124858115701</c:v>
                </c:pt>
                <c:pt idx="851">
                  <c:v>327.69580022701399</c:v>
                </c:pt>
                <c:pt idx="852">
                  <c:v>324.06356413166799</c:v>
                </c:pt>
                <c:pt idx="853">
                  <c:v>304.615966704502</c:v>
                </c:pt>
                <c:pt idx="854">
                  <c:v>305.82671206961697</c:v>
                </c:pt>
                <c:pt idx="855">
                  <c:v>309.231933409004</c:v>
                </c:pt>
                <c:pt idx="856">
                  <c:v>304.19977298524401</c:v>
                </c:pt>
                <c:pt idx="857">
                  <c:v>302.76201286416898</c:v>
                </c:pt>
                <c:pt idx="858">
                  <c:v>297.76768823306799</c:v>
                </c:pt>
                <c:pt idx="859">
                  <c:v>284.865682936057</c:v>
                </c:pt>
                <c:pt idx="860">
                  <c:v>296.17858494135402</c:v>
                </c:pt>
                <c:pt idx="861">
                  <c:v>293.37873628452502</c:v>
                </c:pt>
                <c:pt idx="862">
                  <c:v>291.411275066212</c:v>
                </c:pt>
                <c:pt idx="863">
                  <c:v>276.20128641694998</c:v>
                </c:pt>
                <c:pt idx="864">
                  <c:v>278.43359818388097</c:v>
                </c:pt>
                <c:pt idx="865">
                  <c:v>276.23912220961</c:v>
                </c:pt>
                <c:pt idx="866">
                  <c:v>283.50359440030201</c:v>
                </c:pt>
                <c:pt idx="867">
                  <c:v>280.28755202421399</c:v>
                </c:pt>
                <c:pt idx="868">
                  <c:v>275.97427166099101</c:v>
                </c:pt>
                <c:pt idx="869">
                  <c:v>276.61748013620797</c:v>
                </c:pt>
                <c:pt idx="870">
                  <c:v>276.12561483163</c:v>
                </c:pt>
                <c:pt idx="871">
                  <c:v>267.46121831252299</c:v>
                </c:pt>
                <c:pt idx="872">
                  <c:v>272.493378736284</c:v>
                </c:pt>
                <c:pt idx="873">
                  <c:v>274.687854710556</c:v>
                </c:pt>
                <c:pt idx="874">
                  <c:v>276.04994324631099</c:v>
                </c:pt>
                <c:pt idx="875">
                  <c:v>273.59061672342</c:v>
                </c:pt>
                <c:pt idx="876">
                  <c:v>272.72039349224298</c:v>
                </c:pt>
                <c:pt idx="877">
                  <c:v>279.37949300037798</c:v>
                </c:pt>
                <c:pt idx="878">
                  <c:v>275.02837684449401</c:v>
                </c:pt>
                <c:pt idx="879">
                  <c:v>276.27695800227002</c:v>
                </c:pt>
                <c:pt idx="880">
                  <c:v>277.03367385546699</c:v>
                </c:pt>
                <c:pt idx="881">
                  <c:v>276.99583806280702</c:v>
                </c:pt>
                <c:pt idx="882">
                  <c:v>276.20128641694998</c:v>
                </c:pt>
                <c:pt idx="883">
                  <c:v>276.04994324631099</c:v>
                </c:pt>
                <c:pt idx="884">
                  <c:v>276.20128641694998</c:v>
                </c:pt>
                <c:pt idx="885">
                  <c:v>275.89860007567103</c:v>
                </c:pt>
                <c:pt idx="886">
                  <c:v>276.503972758229</c:v>
                </c:pt>
                <c:pt idx="887">
                  <c:v>275.93643586833099</c:v>
                </c:pt>
                <c:pt idx="888">
                  <c:v>273.74195989405899</c:v>
                </c:pt>
                <c:pt idx="889">
                  <c:v>268.36927733636003</c:v>
                </c:pt>
                <c:pt idx="890">
                  <c:v>271.32046916382802</c:v>
                </c:pt>
                <c:pt idx="891">
                  <c:v>273.02307983352199</c:v>
                </c:pt>
                <c:pt idx="892">
                  <c:v>275.48240635641298</c:v>
                </c:pt>
                <c:pt idx="893">
                  <c:v>275.93643586833099</c:v>
                </c:pt>
                <c:pt idx="894">
                  <c:v>277.44986757472498</c:v>
                </c:pt>
                <c:pt idx="895">
                  <c:v>274.08248202799803</c:v>
                </c:pt>
                <c:pt idx="896">
                  <c:v>273.59061672342</c:v>
                </c:pt>
                <c:pt idx="897">
                  <c:v>277.44986757472498</c:v>
                </c:pt>
                <c:pt idx="898">
                  <c:v>278.43359818388097</c:v>
                </c:pt>
                <c:pt idx="899">
                  <c:v>287.36284525160801</c:v>
                </c:pt>
                <c:pt idx="900">
                  <c:v>286.416950435111</c:v>
                </c:pt>
                <c:pt idx="901">
                  <c:v>287.47635262958698</c:v>
                </c:pt>
                <c:pt idx="902">
                  <c:v>286.71963677639002</c:v>
                </c:pt>
                <c:pt idx="903">
                  <c:v>282.671206961785</c:v>
                </c:pt>
                <c:pt idx="904">
                  <c:v>282.10367007188802</c:v>
                </c:pt>
                <c:pt idx="905">
                  <c:v>285.81157775255298</c:v>
                </c:pt>
                <c:pt idx="906">
                  <c:v>284.37381763147903</c:v>
                </c:pt>
                <c:pt idx="907">
                  <c:v>280.06053726825502</c:v>
                </c:pt>
                <c:pt idx="908">
                  <c:v>286.49262202043099</c:v>
                </c:pt>
                <c:pt idx="909">
                  <c:v>291.524782444192</c:v>
                </c:pt>
                <c:pt idx="910">
                  <c:v>289.55732122587898</c:v>
                </c:pt>
                <c:pt idx="911">
                  <c:v>293.49224366250399</c:v>
                </c:pt>
                <c:pt idx="912">
                  <c:v>282.89822171774398</c:v>
                </c:pt>
                <c:pt idx="913">
                  <c:v>278.62277714718101</c:v>
                </c:pt>
                <c:pt idx="914">
                  <c:v>277.60121074536499</c:v>
                </c:pt>
                <c:pt idx="915">
                  <c:v>281.34695421868997</c:v>
                </c:pt>
                <c:pt idx="916">
                  <c:v>277.26068861142602</c:v>
                </c:pt>
                <c:pt idx="917">
                  <c:v>276.04994324631099</c:v>
                </c:pt>
                <c:pt idx="918">
                  <c:v>274.12031782065799</c:v>
                </c:pt>
                <c:pt idx="919">
                  <c:v>274.72569050321601</c:v>
                </c:pt>
                <c:pt idx="920">
                  <c:v>274.87703367385501</c:v>
                </c:pt>
                <c:pt idx="921">
                  <c:v>274.687854710556</c:v>
                </c:pt>
                <c:pt idx="922">
                  <c:v>273.02307983352199</c:v>
                </c:pt>
                <c:pt idx="923">
                  <c:v>271.28263337116903</c:v>
                </c:pt>
                <c:pt idx="924">
                  <c:v>268.89897843359802</c:v>
                </c:pt>
                <c:pt idx="925">
                  <c:v>268.67196367763898</c:v>
                </c:pt>
                <c:pt idx="926">
                  <c:v>267.15853197124397</c:v>
                </c:pt>
                <c:pt idx="927">
                  <c:v>267.763904653802</c:v>
                </c:pt>
                <c:pt idx="928">
                  <c:v>270.03405221339301</c:v>
                </c:pt>
                <c:pt idx="929">
                  <c:v>271.54748391978802</c:v>
                </c:pt>
                <c:pt idx="930">
                  <c:v>270.29890276201201</c:v>
                </c:pt>
                <c:pt idx="931">
                  <c:v>265.68293605751001</c:v>
                </c:pt>
                <c:pt idx="932">
                  <c:v>263.98032538781598</c:v>
                </c:pt>
                <c:pt idx="933">
                  <c:v>264.81271282633298</c:v>
                </c:pt>
                <c:pt idx="934">
                  <c:v>262.99659477865998</c:v>
                </c:pt>
                <c:pt idx="935">
                  <c:v>240.370790768066</c:v>
                </c:pt>
                <c:pt idx="936">
                  <c:v>234.58191449110799</c:v>
                </c:pt>
                <c:pt idx="937">
                  <c:v>233.29549754067301</c:v>
                </c:pt>
                <c:pt idx="938">
                  <c:v>241.089670828603</c:v>
                </c:pt>
                <c:pt idx="939">
                  <c:v>245.819144911085</c:v>
                </c:pt>
                <c:pt idx="940">
                  <c:v>248.27847143397599</c:v>
                </c:pt>
                <c:pt idx="941">
                  <c:v>250.73779795686701</c:v>
                </c:pt>
                <c:pt idx="942">
                  <c:v>250.62429057888701</c:v>
                </c:pt>
                <c:pt idx="943">
                  <c:v>247.862277714718</c:v>
                </c:pt>
                <c:pt idx="944">
                  <c:v>248.58115777525501</c:v>
                </c:pt>
                <c:pt idx="945">
                  <c:v>249.14869466515299</c:v>
                </c:pt>
                <c:pt idx="946">
                  <c:v>256.14831630722603</c:v>
                </c:pt>
                <c:pt idx="947">
                  <c:v>252.137722285281</c:v>
                </c:pt>
                <c:pt idx="948">
                  <c:v>252.251229663261</c:v>
                </c:pt>
                <c:pt idx="949">
                  <c:v>249.602724177071</c:v>
                </c:pt>
                <c:pt idx="950">
                  <c:v>252.81876655315901</c:v>
                </c:pt>
                <c:pt idx="951">
                  <c:v>250.170261066969</c:v>
                </c:pt>
                <c:pt idx="952">
                  <c:v>250.170261066969</c:v>
                </c:pt>
                <c:pt idx="953">
                  <c:v>255.01324252743001</c:v>
                </c:pt>
                <c:pt idx="954">
                  <c:v>254.74839197881099</c:v>
                </c:pt>
                <c:pt idx="955">
                  <c:v>254.29436246689301</c:v>
                </c:pt>
                <c:pt idx="956">
                  <c:v>258.569807037457</c:v>
                </c:pt>
                <c:pt idx="957">
                  <c:v>258.683314415437</c:v>
                </c:pt>
                <c:pt idx="958">
                  <c:v>258.00227014755899</c:v>
                </c:pt>
                <c:pt idx="959">
                  <c:v>257.472569050321</c:v>
                </c:pt>
                <c:pt idx="960">
                  <c:v>255.80779417328699</c:v>
                </c:pt>
                <c:pt idx="961">
                  <c:v>255.656451002648</c:v>
                </c:pt>
                <c:pt idx="962">
                  <c:v>252.856602345819</c:v>
                </c:pt>
                <c:pt idx="963">
                  <c:v>252.81876655315901</c:v>
                </c:pt>
                <c:pt idx="964">
                  <c:v>251.49451381006401</c:v>
                </c:pt>
                <c:pt idx="965">
                  <c:v>251.759364358683</c:v>
                </c:pt>
                <c:pt idx="966">
                  <c:v>249.86757472568999</c:v>
                </c:pt>
                <c:pt idx="967">
                  <c:v>248.31630722663601</c:v>
                </c:pt>
                <c:pt idx="968">
                  <c:v>249.18653045781301</c:v>
                </c:pt>
                <c:pt idx="969">
                  <c:v>249.716231555051</c:v>
                </c:pt>
                <c:pt idx="970">
                  <c:v>250.47294740824799</c:v>
                </c:pt>
                <c:pt idx="971">
                  <c:v>249.07302307983301</c:v>
                </c:pt>
                <c:pt idx="972">
                  <c:v>250.73779795686701</c:v>
                </c:pt>
                <c:pt idx="973">
                  <c:v>248.69466515323401</c:v>
                </c:pt>
                <c:pt idx="974">
                  <c:v>250.20809685962899</c:v>
                </c:pt>
                <c:pt idx="975">
                  <c:v>248.42981460461499</c:v>
                </c:pt>
                <c:pt idx="976">
                  <c:v>248.08929247067701</c:v>
                </c:pt>
                <c:pt idx="977">
                  <c:v>246.34884600832299</c:v>
                </c:pt>
                <c:pt idx="978">
                  <c:v>249.30003783579201</c:v>
                </c:pt>
                <c:pt idx="979">
                  <c:v>260.34808929246998</c:v>
                </c:pt>
                <c:pt idx="980">
                  <c:v>264.66136965569399</c:v>
                </c:pt>
                <c:pt idx="981">
                  <c:v>264.81271282633298</c:v>
                </c:pt>
                <c:pt idx="982">
                  <c:v>263.866818009837</c:v>
                </c:pt>
                <c:pt idx="983">
                  <c:v>261.483163072266</c:v>
                </c:pt>
                <c:pt idx="984">
                  <c:v>258.191449110858</c:v>
                </c:pt>
                <c:pt idx="985">
                  <c:v>258.00227014755899</c:v>
                </c:pt>
                <c:pt idx="986">
                  <c:v>261.67234203556501</c:v>
                </c:pt>
                <c:pt idx="987">
                  <c:v>262.92092319334</c:v>
                </c:pt>
                <c:pt idx="988">
                  <c:v>261.97502837684402</c:v>
                </c:pt>
                <c:pt idx="989">
                  <c:v>253.348467650397</c:v>
                </c:pt>
                <c:pt idx="990">
                  <c:v>251.68369277336299</c:v>
                </c:pt>
                <c:pt idx="991">
                  <c:v>252.743094967839</c:v>
                </c:pt>
                <c:pt idx="992">
                  <c:v>256.45100264850498</c:v>
                </c:pt>
                <c:pt idx="993">
                  <c:v>259.17517972001502</c:v>
                </c:pt>
                <c:pt idx="994">
                  <c:v>263.11010215663998</c:v>
                </c:pt>
                <c:pt idx="995">
                  <c:v>264.964055996973</c:v>
                </c:pt>
                <c:pt idx="996">
                  <c:v>259.288687097994</c:v>
                </c:pt>
                <c:pt idx="997">
                  <c:v>259.96973136587201</c:v>
                </c:pt>
                <c:pt idx="998">
                  <c:v>257.85092697691999</c:v>
                </c:pt>
                <c:pt idx="999">
                  <c:v>287.55202421490702</c:v>
                </c:pt>
                <c:pt idx="1000">
                  <c:v>283.95762391222001</c:v>
                </c:pt>
                <c:pt idx="1001">
                  <c:v>283.99545970487998</c:v>
                </c:pt>
                <c:pt idx="1002">
                  <c:v>288.15739689746499</c:v>
                </c:pt>
                <c:pt idx="1003">
                  <c:v>292.09231933409001</c:v>
                </c:pt>
                <c:pt idx="1004">
                  <c:v>290.76806659099498</c:v>
                </c:pt>
                <c:pt idx="1005">
                  <c:v>293.26522890654502</c:v>
                </c:pt>
                <c:pt idx="1006">
                  <c:v>292.58418463866798</c:v>
                </c:pt>
                <c:pt idx="1007">
                  <c:v>293.79493000378301</c:v>
                </c:pt>
                <c:pt idx="1008">
                  <c:v>294.51381006432001</c:v>
                </c:pt>
                <c:pt idx="1009">
                  <c:v>296.63261445327203</c:v>
                </c:pt>
                <c:pt idx="1010">
                  <c:v>298.71358304956402</c:v>
                </c:pt>
                <c:pt idx="1011">
                  <c:v>304.19977298524401</c:v>
                </c:pt>
                <c:pt idx="1012">
                  <c:v>299.09194097616302</c:v>
                </c:pt>
                <c:pt idx="1013">
                  <c:v>295.38403329549698</c:v>
                </c:pt>
                <c:pt idx="1014">
                  <c:v>298.75141884222398</c:v>
                </c:pt>
                <c:pt idx="1015">
                  <c:v>284.979190314037</c:v>
                </c:pt>
                <c:pt idx="1016">
                  <c:v>281.57396897464997</c:v>
                </c:pt>
                <c:pt idx="1017">
                  <c:v>282.44419220582603</c:v>
                </c:pt>
                <c:pt idx="1018">
                  <c:v>283.42792281498203</c:v>
                </c:pt>
                <c:pt idx="1019">
                  <c:v>284.79001135073702</c:v>
                </c:pt>
                <c:pt idx="1020">
                  <c:v>284.56299659477799</c:v>
                </c:pt>
                <c:pt idx="1021">
                  <c:v>285.47105561861503</c:v>
                </c:pt>
                <c:pt idx="1022">
                  <c:v>286.00075671585302</c:v>
                </c:pt>
                <c:pt idx="1023">
                  <c:v>282.74687854710498</c:v>
                </c:pt>
                <c:pt idx="1024">
                  <c:v>283.50359440030201</c:v>
                </c:pt>
                <c:pt idx="1025">
                  <c:v>275.141884222474</c:v>
                </c:pt>
                <c:pt idx="1026">
                  <c:v>271.28263337116903</c:v>
                </c:pt>
                <c:pt idx="1027">
                  <c:v>266.74233825198598</c:v>
                </c:pt>
                <c:pt idx="1028">
                  <c:v>275.06621263715402</c:v>
                </c:pt>
                <c:pt idx="1029">
                  <c:v>277.52553916004501</c:v>
                </c:pt>
                <c:pt idx="1030">
                  <c:v>281.119939462731</c:v>
                </c:pt>
                <c:pt idx="1031">
                  <c:v>278.055240257283</c:v>
                </c:pt>
                <c:pt idx="1032">
                  <c:v>281.952326901248</c:v>
                </c:pt>
                <c:pt idx="1033">
                  <c:v>286.49262202043099</c:v>
                </c:pt>
                <c:pt idx="1034">
                  <c:v>286.83314415437002</c:v>
                </c:pt>
                <c:pt idx="1035">
                  <c:v>291.33560348089202</c:v>
                </c:pt>
                <c:pt idx="1036">
                  <c:v>290.95724555429399</c:v>
                </c:pt>
                <c:pt idx="1037">
                  <c:v>291.82746878547101</c:v>
                </c:pt>
                <c:pt idx="1038">
                  <c:v>293.03821415058599</c:v>
                </c:pt>
                <c:pt idx="1039">
                  <c:v>291.10858872493299</c:v>
                </c:pt>
                <c:pt idx="1040">
                  <c:v>290.578887627695</c:v>
                </c:pt>
                <c:pt idx="1041">
                  <c:v>286.79530836171</c:v>
                </c:pt>
                <c:pt idx="1042">
                  <c:v>285.66023458191398</c:v>
                </c:pt>
                <c:pt idx="1043">
                  <c:v>286.64396519106998</c:v>
                </c:pt>
                <c:pt idx="1044">
                  <c:v>289.97351494513799</c:v>
                </c:pt>
                <c:pt idx="1045">
                  <c:v>286.530457813091</c:v>
                </c:pt>
                <c:pt idx="1046">
                  <c:v>291.60045402951101</c:v>
                </c:pt>
                <c:pt idx="1047">
                  <c:v>293.49224366250399</c:v>
                </c:pt>
                <c:pt idx="1048">
                  <c:v>293.26522890654502</c:v>
                </c:pt>
                <c:pt idx="1049">
                  <c:v>294.24895951570102</c:v>
                </c:pt>
                <c:pt idx="1050">
                  <c:v>305.56186152099798</c:v>
                </c:pt>
                <c:pt idx="1051">
                  <c:v>303.44305713204602</c:v>
                </c:pt>
                <c:pt idx="1052">
                  <c:v>305.18350359440001</c:v>
                </c:pt>
                <c:pt idx="1053">
                  <c:v>306.96178584941299</c:v>
                </c:pt>
                <c:pt idx="1054">
                  <c:v>309.194097616345</c:v>
                </c:pt>
                <c:pt idx="1055">
                  <c:v>305.94021944759697</c:v>
                </c:pt>
                <c:pt idx="1056">
                  <c:v>306.432084752175</c:v>
                </c:pt>
                <c:pt idx="1057">
                  <c:v>301.74044646235302</c:v>
                </c:pt>
                <c:pt idx="1058">
                  <c:v>302.57283390087002</c:v>
                </c:pt>
                <c:pt idx="1059">
                  <c:v>300.983730609156</c:v>
                </c:pt>
                <c:pt idx="1060">
                  <c:v>306.810442678774</c:v>
                </c:pt>
                <c:pt idx="1061">
                  <c:v>305.63753310631802</c:v>
                </c:pt>
                <c:pt idx="1062">
                  <c:v>301.92962542565198</c:v>
                </c:pt>
                <c:pt idx="1063">
                  <c:v>305.41051835035898</c:v>
                </c:pt>
                <c:pt idx="1064">
                  <c:v>303.48089292470598</c:v>
                </c:pt>
                <c:pt idx="1065">
                  <c:v>303.36738554672701</c:v>
                </c:pt>
                <c:pt idx="1066">
                  <c:v>302.04313280363198</c:v>
                </c:pt>
                <c:pt idx="1067">
                  <c:v>298.60007567158499</c:v>
                </c:pt>
                <c:pt idx="1068">
                  <c:v>298.789254634884</c:v>
                </c:pt>
                <c:pt idx="1069">
                  <c:v>300.22701475595898</c:v>
                </c:pt>
                <c:pt idx="1070">
                  <c:v>305.18350359440001</c:v>
                </c:pt>
                <c:pt idx="1071">
                  <c:v>307.529322739311</c:v>
                </c:pt>
                <c:pt idx="1072">
                  <c:v>304.65380249716202</c:v>
                </c:pt>
                <c:pt idx="1073">
                  <c:v>304.464623533863</c:v>
                </c:pt>
                <c:pt idx="1074">
                  <c:v>300.79455164585602</c:v>
                </c:pt>
                <c:pt idx="1075">
                  <c:v>305.90238365493701</c:v>
                </c:pt>
                <c:pt idx="1076">
                  <c:v>325.00945894816402</c:v>
                </c:pt>
                <c:pt idx="1077">
                  <c:v>319.22058267120599</c:v>
                </c:pt>
                <c:pt idx="1078">
                  <c:v>319.48543321982498</c:v>
                </c:pt>
                <c:pt idx="1079">
                  <c:v>326.10669693530002</c:v>
                </c:pt>
                <c:pt idx="1080">
                  <c:v>321.67990919409698</c:v>
                </c:pt>
                <c:pt idx="1081">
                  <c:v>314.49110858872399</c:v>
                </c:pt>
                <c:pt idx="1082">
                  <c:v>306.73477109345401</c:v>
                </c:pt>
                <c:pt idx="1083">
                  <c:v>312.59931895573197</c:v>
                </c:pt>
                <c:pt idx="1084">
                  <c:v>309.30760499432398</c:v>
                </c:pt>
                <c:pt idx="1085">
                  <c:v>302.38365493756999</c:v>
                </c:pt>
                <c:pt idx="1086">
                  <c:v>301.853953840332</c:v>
                </c:pt>
                <c:pt idx="1087">
                  <c:v>312.63715474839103</c:v>
                </c:pt>
                <c:pt idx="1088">
                  <c:v>310.55618615209897</c:v>
                </c:pt>
                <c:pt idx="1089">
                  <c:v>308.89141127506599</c:v>
                </c:pt>
                <c:pt idx="1090">
                  <c:v>307.56715853197102</c:v>
                </c:pt>
                <c:pt idx="1091">
                  <c:v>311.12372304199698</c:v>
                </c:pt>
                <c:pt idx="1092">
                  <c:v>307.79417328792999</c:v>
                </c:pt>
                <c:pt idx="1093">
                  <c:v>314.074914869466</c:v>
                </c:pt>
                <c:pt idx="1094">
                  <c:v>314.94513810064302</c:v>
                </c:pt>
                <c:pt idx="1095">
                  <c:v>305.82671206961697</c:v>
                </c:pt>
                <c:pt idx="1096">
                  <c:v>295.53537646613597</c:v>
                </c:pt>
                <c:pt idx="1097">
                  <c:v>296.06507756337402</c:v>
                </c:pt>
                <c:pt idx="1098">
                  <c:v>291.10858872493299</c:v>
                </c:pt>
                <c:pt idx="1099">
                  <c:v>292.47067726068798</c:v>
                </c:pt>
                <c:pt idx="1100">
                  <c:v>297.805524025728</c:v>
                </c:pt>
                <c:pt idx="1101">
                  <c:v>297.99470298902702</c:v>
                </c:pt>
                <c:pt idx="1102">
                  <c:v>299.77298524404</c:v>
                </c:pt>
                <c:pt idx="1103">
                  <c:v>300.52970109723702</c:v>
                </c:pt>
                <c:pt idx="1104">
                  <c:v>283.39008702232297</c:v>
                </c:pt>
                <c:pt idx="1105">
                  <c:v>260.49943246311</c:v>
                </c:pt>
                <c:pt idx="1106">
                  <c:v>262.315550510783</c:v>
                </c:pt>
                <c:pt idx="1107">
                  <c:v>264.69920544835401</c:v>
                </c:pt>
                <c:pt idx="1108">
                  <c:v>265.79644343548898</c:v>
                </c:pt>
                <c:pt idx="1109">
                  <c:v>276.01210745365103</c:v>
                </c:pt>
                <c:pt idx="1110">
                  <c:v>280.47673098751397</c:v>
                </c:pt>
                <c:pt idx="1111">
                  <c:v>281.00643208475202</c:v>
                </c:pt>
                <c:pt idx="1112">
                  <c:v>279.53083617101697</c:v>
                </c:pt>
                <c:pt idx="1113">
                  <c:v>278.58494135452099</c:v>
                </c:pt>
                <c:pt idx="1114">
                  <c:v>273.25009458948102</c:v>
                </c:pt>
                <c:pt idx="1115">
                  <c:v>272.493378736284</c:v>
                </c:pt>
                <c:pt idx="1116">
                  <c:v>277.336360196746</c:v>
                </c:pt>
                <c:pt idx="1117">
                  <c:v>275.17972001513402</c:v>
                </c:pt>
                <c:pt idx="1118">
                  <c:v>270.94211123722999</c:v>
                </c:pt>
                <c:pt idx="1119">
                  <c:v>267.38554672720301</c:v>
                </c:pt>
                <c:pt idx="1120">
                  <c:v>281.68747635262901</c:v>
                </c:pt>
                <c:pt idx="1121">
                  <c:v>278.77412031782001</c:v>
                </c:pt>
                <c:pt idx="1122">
                  <c:v>275.78509269769199</c:v>
                </c:pt>
                <c:pt idx="1123">
                  <c:v>276.35262958758898</c:v>
                </c:pt>
                <c:pt idx="1124">
                  <c:v>275.59591373439201</c:v>
                </c:pt>
                <c:pt idx="1125">
                  <c:v>275.59591373439201</c:v>
                </c:pt>
                <c:pt idx="1126">
                  <c:v>287.55202421490702</c:v>
                </c:pt>
                <c:pt idx="1127">
                  <c:v>295.308361710177</c:v>
                </c:pt>
                <c:pt idx="1128">
                  <c:v>292.357169882709</c:v>
                </c:pt>
                <c:pt idx="1129">
                  <c:v>299.09194097616302</c:v>
                </c:pt>
                <c:pt idx="1130">
                  <c:v>295.421869088157</c:v>
                </c:pt>
                <c:pt idx="1131">
                  <c:v>294.51381006432001</c:v>
                </c:pt>
                <c:pt idx="1132">
                  <c:v>293.45440786984398</c:v>
                </c:pt>
                <c:pt idx="1133">
                  <c:v>292.130155126749</c:v>
                </c:pt>
                <c:pt idx="1134">
                  <c:v>290.38970866439598</c:v>
                </c:pt>
                <c:pt idx="1135">
                  <c:v>288.87627695800199</c:v>
                </c:pt>
                <c:pt idx="1136">
                  <c:v>287.96821793416501</c:v>
                </c:pt>
                <c:pt idx="1137">
                  <c:v>289.55732122587898</c:v>
                </c:pt>
                <c:pt idx="1138">
                  <c:v>288.87627695800199</c:v>
                </c:pt>
                <c:pt idx="1139">
                  <c:v>288.27090427544402</c:v>
                </c:pt>
                <c:pt idx="1140">
                  <c:v>288.91411275066201</c:v>
                </c:pt>
                <c:pt idx="1141">
                  <c:v>291.146424517593</c:v>
                </c:pt>
                <c:pt idx="1142">
                  <c:v>287.24933787362801</c:v>
                </c:pt>
                <c:pt idx="1143">
                  <c:v>282.48202799848599</c:v>
                </c:pt>
                <c:pt idx="1144">
                  <c:v>280.36322360953397</c:v>
                </c:pt>
                <c:pt idx="1145">
                  <c:v>281.72531214528902</c:v>
                </c:pt>
                <c:pt idx="1146">
                  <c:v>283.881952326901</c:v>
                </c:pt>
                <c:pt idx="1147">
                  <c:v>284.82784714339698</c:v>
                </c:pt>
                <c:pt idx="1148">
                  <c:v>284.10896708285998</c:v>
                </c:pt>
                <c:pt idx="1149">
                  <c:v>283.46575860764199</c:v>
                </c:pt>
                <c:pt idx="1150">
                  <c:v>282.86038592508498</c:v>
                </c:pt>
                <c:pt idx="1151">
                  <c:v>284.63866818009802</c:v>
                </c:pt>
                <c:pt idx="1152">
                  <c:v>283.23874385168301</c:v>
                </c:pt>
                <c:pt idx="1153">
                  <c:v>283.39008702232297</c:v>
                </c:pt>
                <c:pt idx="1154">
                  <c:v>282.82255013242502</c:v>
                </c:pt>
                <c:pt idx="1155">
                  <c:v>286.18993567915197</c:v>
                </c:pt>
                <c:pt idx="1156">
                  <c:v>287.96821793416501</c:v>
                </c:pt>
                <c:pt idx="1157">
                  <c:v>294.58948164963999</c:v>
                </c:pt>
                <c:pt idx="1158">
                  <c:v>296.93530079455098</c:v>
                </c:pt>
                <c:pt idx="1159">
                  <c:v>294.173287930382</c:v>
                </c:pt>
                <c:pt idx="1160">
                  <c:v>293.11388573590602</c:v>
                </c:pt>
                <c:pt idx="1161">
                  <c:v>291.146424517593</c:v>
                </c:pt>
                <c:pt idx="1162">
                  <c:v>288.19523269012399</c:v>
                </c:pt>
                <c:pt idx="1163">
                  <c:v>286.07642830117197</c:v>
                </c:pt>
                <c:pt idx="1164">
                  <c:v>287.36284525160801</c:v>
                </c:pt>
                <c:pt idx="1165">
                  <c:v>284.67650397275798</c:v>
                </c:pt>
                <c:pt idx="1166">
                  <c:v>280.968596292092</c:v>
                </c:pt>
                <c:pt idx="1167">
                  <c:v>280.55240257283299</c:v>
                </c:pt>
                <c:pt idx="1168">
                  <c:v>280.93076049943198</c:v>
                </c:pt>
                <c:pt idx="1169">
                  <c:v>280.136208853575</c:v>
                </c:pt>
                <c:pt idx="1170">
                  <c:v>284.22247446083901</c:v>
                </c:pt>
                <c:pt idx="1171">
                  <c:v>284.10896708285998</c:v>
                </c:pt>
                <c:pt idx="1172">
                  <c:v>284.10896708285998</c:v>
                </c:pt>
                <c:pt idx="1173">
                  <c:v>282.55769958380603</c:v>
                </c:pt>
                <c:pt idx="1174">
                  <c:v>289.36814226258002</c:v>
                </c:pt>
                <c:pt idx="1175">
                  <c:v>290.314037079076</c:v>
                </c:pt>
                <c:pt idx="1176">
                  <c:v>285.35754824063503</c:v>
                </c:pt>
                <c:pt idx="1177">
                  <c:v>291.94097616344999</c:v>
                </c:pt>
                <c:pt idx="1178">
                  <c:v>298.63791146424501</c:v>
                </c:pt>
                <c:pt idx="1179">
                  <c:v>300.18917896329901</c:v>
                </c:pt>
                <c:pt idx="1180">
                  <c:v>298.18388195232598</c:v>
                </c:pt>
                <c:pt idx="1181">
                  <c:v>304.23760877790301</c:v>
                </c:pt>
                <c:pt idx="1182">
                  <c:v>307.75633749526997</c:v>
                </c:pt>
                <c:pt idx="1183">
                  <c:v>311.61558834657501</c:v>
                </c:pt>
                <c:pt idx="1184">
                  <c:v>303.897086643965</c:v>
                </c:pt>
                <c:pt idx="1185">
                  <c:v>306.810442678774</c:v>
                </c:pt>
                <c:pt idx="1186">
                  <c:v>306.39424895951498</c:v>
                </c:pt>
                <c:pt idx="1187">
                  <c:v>313.28036322360902</c:v>
                </c:pt>
                <c:pt idx="1188">
                  <c:v>310.97237987135799</c:v>
                </c:pt>
                <c:pt idx="1189">
                  <c:v>308.96708286038501</c:v>
                </c:pt>
                <c:pt idx="1190">
                  <c:v>310.064320847521</c:v>
                </c:pt>
                <c:pt idx="1191">
                  <c:v>308.58872493378698</c:v>
                </c:pt>
                <c:pt idx="1192">
                  <c:v>310.51835035943998</c:v>
                </c:pt>
                <c:pt idx="1193">
                  <c:v>310.29133560347998</c:v>
                </c:pt>
                <c:pt idx="1194">
                  <c:v>302.42149073023</c:v>
                </c:pt>
                <c:pt idx="1195">
                  <c:v>304.502459326522</c:v>
                </c:pt>
                <c:pt idx="1196">
                  <c:v>302.57283390087002</c:v>
                </c:pt>
                <c:pt idx="1197">
                  <c:v>302.87552024214898</c:v>
                </c:pt>
                <c:pt idx="1198">
                  <c:v>305.63753310631802</c:v>
                </c:pt>
                <c:pt idx="1199">
                  <c:v>306.01589103291701</c:v>
                </c:pt>
                <c:pt idx="1200">
                  <c:v>321.03670071888001</c:v>
                </c:pt>
                <c:pt idx="1201">
                  <c:v>312.86416950435103</c:v>
                </c:pt>
                <c:pt idx="1202">
                  <c:v>314.03707907680598</c:v>
                </c:pt>
                <c:pt idx="1203">
                  <c:v>314.30192962542498</c:v>
                </c:pt>
                <c:pt idx="1204">
                  <c:v>316.68558456299598</c:v>
                </c:pt>
                <c:pt idx="1205">
                  <c:v>318.16118047673001</c:v>
                </c:pt>
                <c:pt idx="1206">
                  <c:v>317.55580779417301</c:v>
                </c:pt>
                <c:pt idx="1207">
                  <c:v>320.58267120696098</c:v>
                </c:pt>
                <c:pt idx="1208">
                  <c:v>320.80968596292001</c:v>
                </c:pt>
                <c:pt idx="1209">
                  <c:v>319.75028376844398</c:v>
                </c:pt>
                <c:pt idx="1210">
                  <c:v>319.93946273174402</c:v>
                </c:pt>
                <c:pt idx="1211">
                  <c:v>322.51229663261398</c:v>
                </c:pt>
                <c:pt idx="1212">
                  <c:v>322.58796821793402</c:v>
                </c:pt>
                <c:pt idx="1213">
                  <c:v>321.90692395005601</c:v>
                </c:pt>
                <c:pt idx="1214">
                  <c:v>323.79871358304899</c:v>
                </c:pt>
                <c:pt idx="1215">
                  <c:v>323.45819144911002</c:v>
                </c:pt>
                <c:pt idx="1216">
                  <c:v>321.604237608777</c:v>
                </c:pt>
                <c:pt idx="1217">
                  <c:v>321.604237608777</c:v>
                </c:pt>
                <c:pt idx="1218">
                  <c:v>317.63147937949299</c:v>
                </c:pt>
                <c:pt idx="1219">
                  <c:v>314.64245175936401</c:v>
                </c:pt>
                <c:pt idx="1220">
                  <c:v>313.810064320847</c:v>
                </c:pt>
                <c:pt idx="1221">
                  <c:v>313.99924328414602</c:v>
                </c:pt>
                <c:pt idx="1222">
                  <c:v>317.51797200151299</c:v>
                </c:pt>
                <c:pt idx="1223">
                  <c:v>315.36133181990101</c:v>
                </c:pt>
                <c:pt idx="1224">
                  <c:v>313.62088535754799</c:v>
                </c:pt>
                <c:pt idx="1225">
                  <c:v>314.49110858872399</c:v>
                </c:pt>
                <c:pt idx="1226">
                  <c:v>315.28566023458097</c:v>
                </c:pt>
                <c:pt idx="1227">
                  <c:v>315.36133181990101</c:v>
                </c:pt>
                <c:pt idx="1228">
                  <c:v>313.84790011350702</c:v>
                </c:pt>
                <c:pt idx="1229">
                  <c:v>314.41543700340497</c:v>
                </c:pt>
                <c:pt idx="1230">
                  <c:v>316.91259931895502</c:v>
                </c:pt>
                <c:pt idx="1231">
                  <c:v>314.68028755202403</c:v>
                </c:pt>
                <c:pt idx="1232">
                  <c:v>315.70185395383999</c:v>
                </c:pt>
                <c:pt idx="1233">
                  <c:v>314.03707907680598</c:v>
                </c:pt>
                <c:pt idx="1234">
                  <c:v>317.820658342792</c:v>
                </c:pt>
                <c:pt idx="1235">
                  <c:v>318.804388951948</c:v>
                </c:pt>
                <c:pt idx="1236">
                  <c:v>318.690881573968</c:v>
                </c:pt>
                <c:pt idx="1237">
                  <c:v>317.17744986757401</c:v>
                </c:pt>
                <c:pt idx="1238">
                  <c:v>313.65872115020801</c:v>
                </c:pt>
                <c:pt idx="1239">
                  <c:v>317.63147937949299</c:v>
                </c:pt>
                <c:pt idx="1240">
                  <c:v>315.891032917139</c:v>
                </c:pt>
                <c:pt idx="1241">
                  <c:v>315.36133181990101</c:v>
                </c:pt>
                <c:pt idx="1242">
                  <c:v>311.31290200529702</c:v>
                </c:pt>
                <c:pt idx="1243">
                  <c:v>311.31290200529702</c:v>
                </c:pt>
                <c:pt idx="1244">
                  <c:v>313.62088535754799</c:v>
                </c:pt>
                <c:pt idx="1245">
                  <c:v>304.91865304578101</c:v>
                </c:pt>
                <c:pt idx="1246">
                  <c:v>296.21642073401398</c:v>
                </c:pt>
                <c:pt idx="1247">
                  <c:v>294.438138479001</c:v>
                </c:pt>
                <c:pt idx="1248">
                  <c:v>302.19447597427097</c:v>
                </c:pt>
                <c:pt idx="1249">
                  <c:v>294.36246689368102</c:v>
                </c:pt>
                <c:pt idx="1250">
                  <c:v>300.30268634127799</c:v>
                </c:pt>
                <c:pt idx="1251">
                  <c:v>290.91940976163397</c:v>
                </c:pt>
                <c:pt idx="1252">
                  <c:v>285.47105561861503</c:v>
                </c:pt>
                <c:pt idx="1253">
                  <c:v>283.12523647370398</c:v>
                </c:pt>
                <c:pt idx="1254">
                  <c:v>278.69844873250003</c:v>
                </c:pt>
                <c:pt idx="1255">
                  <c:v>287.36284525160801</c:v>
                </c:pt>
                <c:pt idx="1256">
                  <c:v>287.36284525160801</c:v>
                </c:pt>
                <c:pt idx="1257">
                  <c:v>293.83276579644303</c:v>
                </c:pt>
                <c:pt idx="1258">
                  <c:v>295.57321225879599</c:v>
                </c:pt>
                <c:pt idx="1259">
                  <c:v>294.70298902761999</c:v>
                </c:pt>
                <c:pt idx="1260">
                  <c:v>295.989405978055</c:v>
                </c:pt>
                <c:pt idx="1261">
                  <c:v>293.87060158910299</c:v>
                </c:pt>
                <c:pt idx="1262">
                  <c:v>292.28149829738902</c:v>
                </c:pt>
                <c:pt idx="1263">
                  <c:v>297.50283768444899</c:v>
                </c:pt>
                <c:pt idx="1264">
                  <c:v>305.448354143019</c:v>
                </c:pt>
                <c:pt idx="1265">
                  <c:v>306.09156261823603</c:v>
                </c:pt>
                <c:pt idx="1266">
                  <c:v>306.318577374195</c:v>
                </c:pt>
                <c:pt idx="1267">
                  <c:v>308.28603859250802</c:v>
                </c:pt>
                <c:pt idx="1268">
                  <c:v>305.448354143019</c:v>
                </c:pt>
                <c:pt idx="1269">
                  <c:v>308.81573968974601</c:v>
                </c:pt>
                <c:pt idx="1270">
                  <c:v>308.55088914112702</c:v>
                </c:pt>
                <c:pt idx="1271">
                  <c:v>312.18312523647302</c:v>
                </c:pt>
                <c:pt idx="1272">
                  <c:v>318.04767309875098</c:v>
                </c:pt>
                <c:pt idx="1273">
                  <c:v>313.810064320847</c:v>
                </c:pt>
                <c:pt idx="1274">
                  <c:v>314.188422247446</c:v>
                </c:pt>
                <c:pt idx="1275">
                  <c:v>314.71812334468399</c:v>
                </c:pt>
                <c:pt idx="1276">
                  <c:v>314.68028755202403</c:v>
                </c:pt>
                <c:pt idx="1277">
                  <c:v>313.99924328414602</c:v>
                </c:pt>
                <c:pt idx="1278">
                  <c:v>316.04237608777902</c:v>
                </c:pt>
                <c:pt idx="1279">
                  <c:v>312.97767688233</c:v>
                </c:pt>
                <c:pt idx="1280">
                  <c:v>311.01021566401801</c:v>
                </c:pt>
                <c:pt idx="1281">
                  <c:v>313.69655694286701</c:v>
                </c:pt>
                <c:pt idx="1282">
                  <c:v>314.30192962542498</c:v>
                </c:pt>
                <c:pt idx="1283">
                  <c:v>309.00491865304502</c:v>
                </c:pt>
                <c:pt idx="1284">
                  <c:v>311.38857359061598</c:v>
                </c:pt>
                <c:pt idx="1285">
                  <c:v>310.59402194475899</c:v>
                </c:pt>
                <c:pt idx="1286">
                  <c:v>307.98335225122901</c:v>
                </c:pt>
                <c:pt idx="1287">
                  <c:v>310.63185773741901</c:v>
                </c:pt>
                <c:pt idx="1288">
                  <c:v>313.99924328414602</c:v>
                </c:pt>
                <c:pt idx="1289">
                  <c:v>314.56678017404403</c:v>
                </c:pt>
                <c:pt idx="1290">
                  <c:v>314.03707907680598</c:v>
                </c:pt>
                <c:pt idx="1291">
                  <c:v>314.56678017404403</c:v>
                </c:pt>
                <c:pt idx="1292">
                  <c:v>323.34468407113098</c:v>
                </c:pt>
                <c:pt idx="1293">
                  <c:v>326.06886114264</c:v>
                </c:pt>
                <c:pt idx="1294">
                  <c:v>327.84714339765401</c:v>
                </c:pt>
                <c:pt idx="1295">
                  <c:v>322.02043132803601</c:v>
                </c:pt>
                <c:pt idx="1296">
                  <c:v>323.64737041241</c:v>
                </c:pt>
                <c:pt idx="1297">
                  <c:v>317.59364358683302</c:v>
                </c:pt>
                <c:pt idx="1298">
                  <c:v>322.66363980325298</c:v>
                </c:pt>
                <c:pt idx="1299">
                  <c:v>317.66931517215198</c:v>
                </c:pt>
                <c:pt idx="1300">
                  <c:v>311.01021566401801</c:v>
                </c:pt>
                <c:pt idx="1301">
                  <c:v>313.88573590616699</c:v>
                </c:pt>
                <c:pt idx="1302">
                  <c:v>311.04805145667802</c:v>
                </c:pt>
                <c:pt idx="1303">
                  <c:v>316.836927733636</c:v>
                </c:pt>
                <c:pt idx="1304">
                  <c:v>319.523269012485</c:v>
                </c:pt>
                <c:pt idx="1305">
                  <c:v>319.71244797578498</c:v>
                </c:pt>
                <c:pt idx="1306">
                  <c:v>322.24744608399499</c:v>
                </c:pt>
                <c:pt idx="1307">
                  <c:v>318.84222474460802</c:v>
                </c:pt>
                <c:pt idx="1308">
                  <c:v>333.78736284525098</c:v>
                </c:pt>
                <c:pt idx="1309">
                  <c:v>329.54975406734701</c:v>
                </c:pt>
                <c:pt idx="1310">
                  <c:v>332.50094589481603</c:v>
                </c:pt>
                <c:pt idx="1311">
                  <c:v>333.14415437003402</c:v>
                </c:pt>
                <c:pt idx="1312">
                  <c:v>333.938706015891</c:v>
                </c:pt>
                <c:pt idx="1313">
                  <c:v>331.66855845629902</c:v>
                </c:pt>
                <c:pt idx="1314">
                  <c:v>332.27393113885699</c:v>
                </c:pt>
                <c:pt idx="1315">
                  <c:v>331.70639424895899</c:v>
                </c:pt>
                <c:pt idx="1316">
                  <c:v>325.84184638668103</c:v>
                </c:pt>
                <c:pt idx="1317">
                  <c:v>329.47408248202697</c:v>
                </c:pt>
                <c:pt idx="1318">
                  <c:v>327.46878547105501</c:v>
                </c:pt>
                <c:pt idx="1319">
                  <c:v>325.87968217934099</c:v>
                </c:pt>
                <c:pt idx="1320">
                  <c:v>328.79303821414999</c:v>
                </c:pt>
                <c:pt idx="1321">
                  <c:v>331.70639424895899</c:v>
                </c:pt>
                <c:pt idx="1322">
                  <c:v>329.02005297010902</c:v>
                </c:pt>
                <c:pt idx="1323">
                  <c:v>324.02572833900803</c:v>
                </c:pt>
                <c:pt idx="1324">
                  <c:v>326.447219069239</c:v>
                </c:pt>
                <c:pt idx="1325">
                  <c:v>323.23117669315099</c:v>
                </c:pt>
                <c:pt idx="1326">
                  <c:v>325.27430949678302</c:v>
                </c:pt>
                <c:pt idx="1327">
                  <c:v>326.10669693530002</c:v>
                </c:pt>
                <c:pt idx="1328">
                  <c:v>324.517593643586</c:v>
                </c:pt>
                <c:pt idx="1329">
                  <c:v>326.10669693530002</c:v>
                </c:pt>
                <c:pt idx="1330">
                  <c:v>329.095724555429</c:v>
                </c:pt>
                <c:pt idx="1331">
                  <c:v>329.66326144532701</c:v>
                </c:pt>
                <c:pt idx="1332">
                  <c:v>333.33333333333297</c:v>
                </c:pt>
                <c:pt idx="1333">
                  <c:v>338.51683692773298</c:v>
                </c:pt>
                <c:pt idx="1334">
                  <c:v>339.31138857359002</c:v>
                </c:pt>
                <c:pt idx="1335">
                  <c:v>338.441165342413</c:v>
                </c:pt>
                <c:pt idx="1336">
                  <c:v>334.84676503972702</c:v>
                </c:pt>
                <c:pt idx="1337">
                  <c:v>336.73855467272</c:v>
                </c:pt>
                <c:pt idx="1338">
                  <c:v>339.84108967082801</c:v>
                </c:pt>
                <c:pt idx="1339">
                  <c:v>330.64699205448301</c:v>
                </c:pt>
                <c:pt idx="1340">
                  <c:v>331.47937949300001</c:v>
                </c:pt>
                <c:pt idx="1341">
                  <c:v>328.22550132425198</c:v>
                </c:pt>
                <c:pt idx="1342">
                  <c:v>327.84714339765401</c:v>
                </c:pt>
                <c:pt idx="1343">
                  <c:v>330.87400681044198</c:v>
                </c:pt>
                <c:pt idx="1344">
                  <c:v>332.16042376087699</c:v>
                </c:pt>
                <c:pt idx="1345">
                  <c:v>337.457434733257</c:v>
                </c:pt>
                <c:pt idx="1346">
                  <c:v>347.63526295875801</c:v>
                </c:pt>
                <c:pt idx="1347">
                  <c:v>350.20809685962899</c:v>
                </c:pt>
                <c:pt idx="1348">
                  <c:v>352.40257283390002</c:v>
                </c:pt>
                <c:pt idx="1349">
                  <c:v>351.79720015134302</c:v>
                </c:pt>
                <c:pt idx="1350">
                  <c:v>353.08361710177797</c:v>
                </c:pt>
                <c:pt idx="1351">
                  <c:v>349.14869466515302</c:v>
                </c:pt>
                <c:pt idx="1352">
                  <c:v>349.60272417707102</c:v>
                </c:pt>
                <c:pt idx="1353">
                  <c:v>350.62429057888698</c:v>
                </c:pt>
                <c:pt idx="1354">
                  <c:v>352.51608021188002</c:v>
                </c:pt>
                <c:pt idx="1355">
                  <c:v>352.66742338251902</c:v>
                </c:pt>
                <c:pt idx="1356">
                  <c:v>353.34846765039703</c:v>
                </c:pt>
                <c:pt idx="1357">
                  <c:v>354.63488460083198</c:v>
                </c:pt>
                <c:pt idx="1358">
                  <c:v>353.65115399167598</c:v>
                </c:pt>
                <c:pt idx="1359">
                  <c:v>350.548618993567</c:v>
                </c:pt>
                <c:pt idx="1360">
                  <c:v>352.856602345819</c:v>
                </c:pt>
                <c:pt idx="1361">
                  <c:v>352.32690124858101</c:v>
                </c:pt>
                <c:pt idx="1362">
                  <c:v>350.32160423760803</c:v>
                </c:pt>
                <c:pt idx="1363">
                  <c:v>351.38100643208401</c:v>
                </c:pt>
                <c:pt idx="1364">
                  <c:v>350.43511161558803</c:v>
                </c:pt>
                <c:pt idx="1365">
                  <c:v>351.910707529322</c:v>
                </c:pt>
                <c:pt idx="1366">
                  <c:v>347.78660612939802</c:v>
                </c:pt>
                <c:pt idx="1367">
                  <c:v>350.39727582292801</c:v>
                </c:pt>
                <c:pt idx="1368">
                  <c:v>349.110858872493</c:v>
                </c:pt>
                <c:pt idx="1369">
                  <c:v>361.02913356034799</c:v>
                </c:pt>
                <c:pt idx="1370">
                  <c:v>359.74271660991201</c:v>
                </c:pt>
                <c:pt idx="1371">
                  <c:v>360.72644721906897</c:v>
                </c:pt>
                <c:pt idx="1372">
                  <c:v>358.07794173287903</c:v>
                </c:pt>
                <c:pt idx="1373">
                  <c:v>363.412788497919</c:v>
                </c:pt>
                <c:pt idx="1374">
                  <c:v>358.98600075671499</c:v>
                </c:pt>
                <c:pt idx="1375">
                  <c:v>352.25122966326097</c:v>
                </c:pt>
                <c:pt idx="1376">
                  <c:v>345.97048808172502</c:v>
                </c:pt>
                <c:pt idx="1377">
                  <c:v>350.51078320090801</c:v>
                </c:pt>
                <c:pt idx="1378">
                  <c:v>351.22966326144501</c:v>
                </c:pt>
                <c:pt idx="1379">
                  <c:v>350.51078320090801</c:v>
                </c:pt>
                <c:pt idx="1380">
                  <c:v>354.29436246689301</c:v>
                </c:pt>
                <c:pt idx="1381">
                  <c:v>348.997351494513</c:v>
                </c:pt>
                <c:pt idx="1382">
                  <c:v>352.28906545592099</c:v>
                </c:pt>
                <c:pt idx="1383">
                  <c:v>355.08891411274999</c:v>
                </c:pt>
                <c:pt idx="1384">
                  <c:v>354.25652667423299</c:v>
                </c:pt>
                <c:pt idx="1385">
                  <c:v>356.640181611804</c:v>
                </c:pt>
                <c:pt idx="1386">
                  <c:v>357.54824063564098</c:v>
                </c:pt>
                <c:pt idx="1387">
                  <c:v>356.488838441165</c:v>
                </c:pt>
                <c:pt idx="1388">
                  <c:v>358.49413545213702</c:v>
                </c:pt>
                <c:pt idx="1389">
                  <c:v>357.05637533106301</c:v>
                </c:pt>
                <c:pt idx="1390">
                  <c:v>357.472569050321</c:v>
                </c:pt>
                <c:pt idx="1391">
                  <c:v>357.24555429436202</c:v>
                </c:pt>
                <c:pt idx="1392">
                  <c:v>356.94286795308301</c:v>
                </c:pt>
                <c:pt idx="1393">
                  <c:v>361.74801362088499</c:v>
                </c:pt>
                <c:pt idx="1394">
                  <c:v>360.007567158531</c:v>
                </c:pt>
                <c:pt idx="1395">
                  <c:v>358.72115020809599</c:v>
                </c:pt>
                <c:pt idx="1396">
                  <c:v>359.62920923193298</c:v>
                </c:pt>
                <c:pt idx="1397">
                  <c:v>361.71017782822503</c:v>
                </c:pt>
                <c:pt idx="1398">
                  <c:v>360.87779038970803</c:v>
                </c:pt>
                <c:pt idx="1399">
                  <c:v>355.391600454029</c:v>
                </c:pt>
                <c:pt idx="1400">
                  <c:v>367.19636776390399</c:v>
                </c:pt>
                <c:pt idx="1401">
                  <c:v>369.693530079455</c:v>
                </c:pt>
                <c:pt idx="1402">
                  <c:v>367.00718880060498</c:v>
                </c:pt>
                <c:pt idx="1403">
                  <c:v>366.51532349602701</c:v>
                </c:pt>
                <c:pt idx="1404">
                  <c:v>364.88838441165302</c:v>
                </c:pt>
                <c:pt idx="1405">
                  <c:v>367.045024593265</c:v>
                </c:pt>
                <c:pt idx="1406">
                  <c:v>365.834279228149</c:v>
                </c:pt>
                <c:pt idx="1407">
                  <c:v>365.56942867953001</c:v>
                </c:pt>
                <c:pt idx="1408">
                  <c:v>371.92584184638599</c:v>
                </c:pt>
                <c:pt idx="1409">
                  <c:v>369.39084373817599</c:v>
                </c:pt>
                <c:pt idx="1410">
                  <c:v>370.563753310631</c:v>
                </c:pt>
                <c:pt idx="1411">
                  <c:v>368.747635262958</c:v>
                </c:pt>
                <c:pt idx="1412">
                  <c:v>365.115399167612</c:v>
                </c:pt>
                <c:pt idx="1413">
                  <c:v>365.64510026484999</c:v>
                </c:pt>
                <c:pt idx="1414">
                  <c:v>367.80174044646202</c:v>
                </c:pt>
                <c:pt idx="1415">
                  <c:v>362.16420734014298</c:v>
                </c:pt>
                <c:pt idx="1416">
                  <c:v>363.866818009837</c:v>
                </c:pt>
                <c:pt idx="1417">
                  <c:v>366.28830874006798</c:v>
                </c:pt>
                <c:pt idx="1418">
                  <c:v>364.05599697313602</c:v>
                </c:pt>
                <c:pt idx="1419">
                  <c:v>361.33181990162598</c:v>
                </c:pt>
                <c:pt idx="1420">
                  <c:v>356.33749527052498</c:v>
                </c:pt>
                <c:pt idx="1421">
                  <c:v>365.26674233825099</c:v>
                </c:pt>
                <c:pt idx="1422">
                  <c:v>366.780174044646</c:v>
                </c:pt>
                <c:pt idx="1423">
                  <c:v>364.51002648505403</c:v>
                </c:pt>
                <c:pt idx="1424">
                  <c:v>369.61785849413502</c:v>
                </c:pt>
                <c:pt idx="1425">
                  <c:v>362.58040105940199</c:v>
                </c:pt>
                <c:pt idx="1426">
                  <c:v>356.18615209988599</c:v>
                </c:pt>
                <c:pt idx="1427">
                  <c:v>349.71623155505102</c:v>
                </c:pt>
                <c:pt idx="1428">
                  <c:v>351.11615588346501</c:v>
                </c:pt>
                <c:pt idx="1429">
                  <c:v>344.267877412031</c:v>
                </c:pt>
                <c:pt idx="1430">
                  <c:v>345.100264850548</c:v>
                </c:pt>
                <c:pt idx="1431">
                  <c:v>379.22814982973802</c:v>
                </c:pt>
                <c:pt idx="1432">
                  <c:v>367.08286038592502</c:v>
                </c:pt>
                <c:pt idx="1433">
                  <c:v>379.72001513431701</c:v>
                </c:pt>
                <c:pt idx="1434">
                  <c:v>378.09307604994302</c:v>
                </c:pt>
                <c:pt idx="1435">
                  <c:v>380.855088914112</c:v>
                </c:pt>
                <c:pt idx="1436">
                  <c:v>391.18426031025302</c:v>
                </c:pt>
                <c:pt idx="1437">
                  <c:v>384.10896708285998</c:v>
                </c:pt>
                <c:pt idx="1438">
                  <c:v>389.33030646992</c:v>
                </c:pt>
                <c:pt idx="1439">
                  <c:v>389.481649640559</c:v>
                </c:pt>
                <c:pt idx="1440">
                  <c:v>391.86530457813001</c:v>
                </c:pt>
                <c:pt idx="1441">
                  <c:v>375.74725690503197</c:v>
                </c:pt>
                <c:pt idx="1442">
                  <c:v>379.34165720771801</c:v>
                </c:pt>
                <c:pt idx="1443">
                  <c:v>372.34203556564501</c:v>
                </c:pt>
                <c:pt idx="1444">
                  <c:v>373.77979568671901</c:v>
                </c:pt>
                <c:pt idx="1445">
                  <c:v>373.96897465001803</c:v>
                </c:pt>
                <c:pt idx="1446">
                  <c:v>372.26636398032502</c:v>
                </c:pt>
                <c:pt idx="1447">
                  <c:v>375.78509269769199</c:v>
                </c:pt>
                <c:pt idx="1448">
                  <c:v>375.55807794173199</c:v>
                </c:pt>
                <c:pt idx="1449">
                  <c:v>376.88233068482702</c:v>
                </c:pt>
                <c:pt idx="1450">
                  <c:v>377.03367385546699</c:v>
                </c:pt>
                <c:pt idx="1451">
                  <c:v>380.93076049943198</c:v>
                </c:pt>
                <c:pt idx="1452">
                  <c:v>381.00643208475202</c:v>
                </c:pt>
                <c:pt idx="1453">
                  <c:v>386.15209988649201</c:v>
                </c:pt>
                <c:pt idx="1454">
                  <c:v>388.34657586076401</c:v>
                </c:pt>
                <c:pt idx="1455">
                  <c:v>384.44948921679901</c:v>
                </c:pt>
                <c:pt idx="1456">
                  <c:v>387.17366628830803</c:v>
                </c:pt>
                <c:pt idx="1457">
                  <c:v>382.40635641316601</c:v>
                </c:pt>
                <c:pt idx="1458">
                  <c:v>383.61710177828201</c:v>
                </c:pt>
                <c:pt idx="1459">
                  <c:v>391.259931895573</c:v>
                </c:pt>
                <c:pt idx="1460">
                  <c:v>392.88687097994699</c:v>
                </c:pt>
                <c:pt idx="1461">
                  <c:v>393.18955732122498</c:v>
                </c:pt>
                <c:pt idx="1462">
                  <c:v>389.21679909194</c:v>
                </c:pt>
                <c:pt idx="1463">
                  <c:v>388.38441165342402</c:v>
                </c:pt>
                <c:pt idx="1464">
                  <c:v>385.77374195989398</c:v>
                </c:pt>
                <c:pt idx="1465">
                  <c:v>391.146424517593</c:v>
                </c:pt>
                <c:pt idx="1466">
                  <c:v>387.06015891032899</c:v>
                </c:pt>
                <c:pt idx="1467">
                  <c:v>387.96821793416501</c:v>
                </c:pt>
                <c:pt idx="1468">
                  <c:v>381.38479001134999</c:v>
                </c:pt>
                <c:pt idx="1469">
                  <c:v>385.88724933787302</c:v>
                </c:pt>
                <c:pt idx="1470">
                  <c:v>370.07188800605297</c:v>
                </c:pt>
                <c:pt idx="1471">
                  <c:v>363.98032538781598</c:v>
                </c:pt>
                <c:pt idx="1472">
                  <c:v>361.14264093832702</c:v>
                </c:pt>
                <c:pt idx="1473">
                  <c:v>372.98524404086203</c:v>
                </c:pt>
                <c:pt idx="1474">
                  <c:v>380.55240257283299</c:v>
                </c:pt>
                <c:pt idx="1475">
                  <c:v>379.68217934165699</c:v>
                </c:pt>
                <c:pt idx="1476">
                  <c:v>383.20090805902299</c:v>
                </c:pt>
                <c:pt idx="1477">
                  <c:v>384.26031025349903</c:v>
                </c:pt>
                <c:pt idx="1478">
                  <c:v>386.07642830117197</c:v>
                </c:pt>
                <c:pt idx="1479">
                  <c:v>387.779038970866</c:v>
                </c:pt>
                <c:pt idx="1480">
                  <c:v>385.77374195989398</c:v>
                </c:pt>
                <c:pt idx="1481">
                  <c:v>383.91978811956102</c:v>
                </c:pt>
                <c:pt idx="1482">
                  <c:v>380.40105940219399</c:v>
                </c:pt>
                <c:pt idx="1483">
                  <c:v>378.13091184260298</c:v>
                </c:pt>
                <c:pt idx="1484">
                  <c:v>371.28263337116903</c:v>
                </c:pt>
                <c:pt idx="1485">
                  <c:v>369.844873250094</c:v>
                </c:pt>
                <c:pt idx="1486">
                  <c:v>376.390465380249</c:v>
                </c:pt>
                <c:pt idx="1487">
                  <c:v>383.69277336360102</c:v>
                </c:pt>
                <c:pt idx="1488">
                  <c:v>385.81157775255298</c:v>
                </c:pt>
                <c:pt idx="1489">
                  <c:v>378.69844873250003</c:v>
                </c:pt>
                <c:pt idx="1490">
                  <c:v>376.04994324631099</c:v>
                </c:pt>
                <c:pt idx="1491">
                  <c:v>373.51494513810002</c:v>
                </c:pt>
                <c:pt idx="1492">
                  <c:v>372.871736662883</c:v>
                </c:pt>
                <c:pt idx="1493">
                  <c:v>379.68217934165699</c:v>
                </c:pt>
                <c:pt idx="1494">
                  <c:v>380.136208853575</c:v>
                </c:pt>
                <c:pt idx="1495">
                  <c:v>380.32538781687401</c:v>
                </c:pt>
                <c:pt idx="1496">
                  <c:v>378.16874763526198</c:v>
                </c:pt>
                <c:pt idx="1497">
                  <c:v>372.15285660234503</c:v>
                </c:pt>
                <c:pt idx="1498">
                  <c:v>371.32046916382802</c:v>
                </c:pt>
                <c:pt idx="1499">
                  <c:v>376.20128641694998</c:v>
                </c:pt>
                <c:pt idx="1500">
                  <c:v>373.40143776012098</c:v>
                </c:pt>
                <c:pt idx="1501">
                  <c:v>385.01702610669599</c:v>
                </c:pt>
                <c:pt idx="1502">
                  <c:v>372.644721906923</c:v>
                </c:pt>
                <c:pt idx="1503">
                  <c:v>376.88233068482702</c:v>
                </c:pt>
                <c:pt idx="1504">
                  <c:v>378.66061293984097</c:v>
                </c:pt>
                <c:pt idx="1505">
                  <c:v>376.42830117290902</c:v>
                </c:pt>
                <c:pt idx="1506">
                  <c:v>378.77412031782001</c:v>
                </c:pt>
                <c:pt idx="1507">
                  <c:v>376.88233068482702</c:v>
                </c:pt>
                <c:pt idx="1508">
                  <c:v>372.41770715096402</c:v>
                </c:pt>
                <c:pt idx="1509">
                  <c:v>373.89330306469901</c:v>
                </c:pt>
                <c:pt idx="1510">
                  <c:v>374.08248202799803</c:v>
                </c:pt>
                <c:pt idx="1511">
                  <c:v>376.73098751418797</c:v>
                </c:pt>
                <c:pt idx="1512">
                  <c:v>385.50889141127499</c:v>
                </c:pt>
                <c:pt idx="1513">
                  <c:v>391.56261823685202</c:v>
                </c:pt>
                <c:pt idx="1514">
                  <c:v>393.56791524782398</c:v>
                </c:pt>
                <c:pt idx="1515">
                  <c:v>396.17858494135402</c:v>
                </c:pt>
                <c:pt idx="1516">
                  <c:v>397.31365872114998</c:v>
                </c:pt>
                <c:pt idx="1517">
                  <c:v>397.54067347710901</c:v>
                </c:pt>
                <c:pt idx="1518">
                  <c:v>396.82179341657201</c:v>
                </c:pt>
                <c:pt idx="1519">
                  <c:v>396.29209231933402</c:v>
                </c:pt>
                <c:pt idx="1520">
                  <c:v>394.81649640559903</c:v>
                </c:pt>
                <c:pt idx="1521">
                  <c:v>396.36776390465297</c:v>
                </c:pt>
                <c:pt idx="1522">
                  <c:v>395.91373439273502</c:v>
                </c:pt>
                <c:pt idx="1523">
                  <c:v>393.94627317442303</c:v>
                </c:pt>
                <c:pt idx="1524">
                  <c:v>389.14112750662099</c:v>
                </c:pt>
                <c:pt idx="1525">
                  <c:v>389.595157018539</c:v>
                </c:pt>
                <c:pt idx="1526">
                  <c:v>383.50359440030201</c:v>
                </c:pt>
                <c:pt idx="1527">
                  <c:v>385.05486189935601</c:v>
                </c:pt>
                <c:pt idx="1528">
                  <c:v>376.503972758229</c:v>
                </c:pt>
                <c:pt idx="1529">
                  <c:v>372.45554294362398</c:v>
                </c:pt>
                <c:pt idx="1530">
                  <c:v>377.18501702610598</c:v>
                </c:pt>
                <c:pt idx="1531">
                  <c:v>376.08777903896998</c:v>
                </c:pt>
                <c:pt idx="1532">
                  <c:v>382.63337116912498</c:v>
                </c:pt>
                <c:pt idx="1533">
                  <c:v>378.320090805902</c:v>
                </c:pt>
                <c:pt idx="1534">
                  <c:v>383.57926598562199</c:v>
                </c:pt>
                <c:pt idx="1535">
                  <c:v>379.11464245175898</c:v>
                </c:pt>
                <c:pt idx="1536">
                  <c:v>386.98448732500901</c:v>
                </c:pt>
                <c:pt idx="1537">
                  <c:v>385.50889141127499</c:v>
                </c:pt>
                <c:pt idx="1538">
                  <c:v>378.50926976920101</c:v>
                </c:pt>
                <c:pt idx="1539">
                  <c:v>378.206583427922</c:v>
                </c:pt>
                <c:pt idx="1540">
                  <c:v>375.74725690503197</c:v>
                </c:pt>
                <c:pt idx="1541">
                  <c:v>378.54710556186097</c:v>
                </c:pt>
                <c:pt idx="1542">
                  <c:v>384.18463866818001</c:v>
                </c:pt>
                <c:pt idx="1543">
                  <c:v>380.36322360953397</c:v>
                </c:pt>
                <c:pt idx="1544">
                  <c:v>382.70904275444502</c:v>
                </c:pt>
                <c:pt idx="1545">
                  <c:v>390.12485811577699</c:v>
                </c:pt>
                <c:pt idx="1546">
                  <c:v>389.74650018917799</c:v>
                </c:pt>
                <c:pt idx="1547">
                  <c:v>388.34657586076401</c:v>
                </c:pt>
                <c:pt idx="1548">
                  <c:v>386.37911464245099</c:v>
                </c:pt>
                <c:pt idx="1549">
                  <c:v>383.99545970487998</c:v>
                </c:pt>
                <c:pt idx="1550">
                  <c:v>388.497919031403</c:v>
                </c:pt>
                <c:pt idx="1551">
                  <c:v>382.51986379114601</c:v>
                </c:pt>
                <c:pt idx="1552">
                  <c:v>383.27657964434297</c:v>
                </c:pt>
                <c:pt idx="1553">
                  <c:v>382.25501324252701</c:v>
                </c:pt>
                <c:pt idx="1554">
                  <c:v>381.76314793794899</c:v>
                </c:pt>
                <c:pt idx="1555">
                  <c:v>378.96329928111902</c:v>
                </c:pt>
                <c:pt idx="1556">
                  <c:v>379.303821415058</c:v>
                </c:pt>
                <c:pt idx="1557">
                  <c:v>378.055240257283</c:v>
                </c:pt>
                <c:pt idx="1558">
                  <c:v>374.27166099129698</c:v>
                </c:pt>
                <c:pt idx="1559">
                  <c:v>364.77487703367302</c:v>
                </c:pt>
                <c:pt idx="1560">
                  <c:v>370.563753310631</c:v>
                </c:pt>
                <c:pt idx="1561">
                  <c:v>364.05599697313602</c:v>
                </c:pt>
                <c:pt idx="1562">
                  <c:v>369.31517215285601</c:v>
                </c:pt>
                <c:pt idx="1563">
                  <c:v>367.72606886114198</c:v>
                </c:pt>
                <c:pt idx="1564">
                  <c:v>362.92092319334</c:v>
                </c:pt>
                <c:pt idx="1565">
                  <c:v>364.16950435111602</c:v>
                </c:pt>
                <c:pt idx="1566">
                  <c:v>366.02345819144898</c:v>
                </c:pt>
                <c:pt idx="1567">
                  <c:v>367.19636776390399</c:v>
                </c:pt>
                <c:pt idx="1568">
                  <c:v>365.75860764282999</c:v>
                </c:pt>
                <c:pt idx="1569">
                  <c:v>364.018161180476</c:v>
                </c:pt>
                <c:pt idx="1570">
                  <c:v>363.22360953461902</c:v>
                </c:pt>
                <c:pt idx="1571">
                  <c:v>361.06696935300698</c:v>
                </c:pt>
                <c:pt idx="1572">
                  <c:v>362.84525160802099</c:v>
                </c:pt>
                <c:pt idx="1573">
                  <c:v>361.71017782822503</c:v>
                </c:pt>
                <c:pt idx="1574">
                  <c:v>369.844873250094</c:v>
                </c:pt>
                <c:pt idx="1575">
                  <c:v>370.26106696935301</c:v>
                </c:pt>
                <c:pt idx="1576">
                  <c:v>370.03405221339301</c:v>
                </c:pt>
                <c:pt idx="1577">
                  <c:v>367.99091940976098</c:v>
                </c:pt>
                <c:pt idx="1578">
                  <c:v>367.08286038592502</c:v>
                </c:pt>
                <c:pt idx="1579">
                  <c:v>369.80703745743398</c:v>
                </c:pt>
                <c:pt idx="1580">
                  <c:v>370.79076806658998</c:v>
                </c:pt>
                <c:pt idx="1581">
                  <c:v>369.23950056753603</c:v>
                </c:pt>
                <c:pt idx="1582">
                  <c:v>369.76920166477402</c:v>
                </c:pt>
                <c:pt idx="1583">
                  <c:v>366.59099508134602</c:v>
                </c:pt>
                <c:pt idx="1584">
                  <c:v>368.142262580401</c:v>
                </c:pt>
                <c:pt idx="1585">
                  <c:v>366.85584562996502</c:v>
                </c:pt>
                <c:pt idx="1586">
                  <c:v>363.185773741959</c:v>
                </c:pt>
                <c:pt idx="1587">
                  <c:v>365.115399167612</c:v>
                </c:pt>
                <c:pt idx="1588">
                  <c:v>360.95346197502801</c:v>
                </c:pt>
                <c:pt idx="1589">
                  <c:v>358.83465758607599</c:v>
                </c:pt>
                <c:pt idx="1590">
                  <c:v>356.11048051456601</c:v>
                </c:pt>
                <c:pt idx="1591">
                  <c:v>350.775633749527</c:v>
                </c:pt>
                <c:pt idx="1592">
                  <c:v>344.116534241392</c:v>
                </c:pt>
                <c:pt idx="1593">
                  <c:v>344.003026863412</c:v>
                </c:pt>
                <c:pt idx="1594">
                  <c:v>343.47332576617401</c:v>
                </c:pt>
                <c:pt idx="1595">
                  <c:v>344.15437003405202</c:v>
                </c:pt>
                <c:pt idx="1596">
                  <c:v>348.20279984865601</c:v>
                </c:pt>
                <c:pt idx="1597">
                  <c:v>347.10556186152002</c:v>
                </c:pt>
                <c:pt idx="1598">
                  <c:v>347.55959137343899</c:v>
                </c:pt>
                <c:pt idx="1599">
                  <c:v>345.06242905788798</c:v>
                </c:pt>
                <c:pt idx="1600">
                  <c:v>345.40295119182701</c:v>
                </c:pt>
                <c:pt idx="1601">
                  <c:v>351.68369277336302</c:v>
                </c:pt>
                <c:pt idx="1602">
                  <c:v>347.40824820279897</c:v>
                </c:pt>
                <c:pt idx="1603">
                  <c:v>344.49489216798997</c:v>
                </c:pt>
                <c:pt idx="1604">
                  <c:v>346.15966704502398</c:v>
                </c:pt>
                <c:pt idx="1605">
                  <c:v>339.72758229284898</c:v>
                </c:pt>
                <c:pt idx="1606">
                  <c:v>341.354521377222</c:v>
                </c:pt>
                <c:pt idx="1607">
                  <c:v>344.15437003405202</c:v>
                </c:pt>
                <c:pt idx="1608">
                  <c:v>343.85168369277301</c:v>
                </c:pt>
                <c:pt idx="1609">
                  <c:v>339.38706015891</c:v>
                </c:pt>
                <c:pt idx="1610">
                  <c:v>341.77071509648101</c:v>
                </c:pt>
                <c:pt idx="1611">
                  <c:v>334.61975028376798</c:v>
                </c:pt>
                <c:pt idx="1612">
                  <c:v>333.48467650397203</c:v>
                </c:pt>
                <c:pt idx="1613">
                  <c:v>334.657586076428</c:v>
                </c:pt>
                <c:pt idx="1614">
                  <c:v>338.97086643965099</c:v>
                </c:pt>
                <c:pt idx="1615">
                  <c:v>333.44684071131201</c:v>
                </c:pt>
                <c:pt idx="1616">
                  <c:v>327.31744230041602</c:v>
                </c:pt>
                <c:pt idx="1617">
                  <c:v>332.009080590238</c:v>
                </c:pt>
                <c:pt idx="1618">
                  <c:v>332.16042376087699</c:v>
                </c:pt>
                <c:pt idx="1619">
                  <c:v>332.23609534619698</c:v>
                </c:pt>
                <c:pt idx="1620">
                  <c:v>333.44684071131201</c:v>
                </c:pt>
                <c:pt idx="1621">
                  <c:v>336.62504729474</c:v>
                </c:pt>
                <c:pt idx="1622">
                  <c:v>344.94892167990901</c:v>
                </c:pt>
                <c:pt idx="1623">
                  <c:v>340.25728339008703</c:v>
                </c:pt>
                <c:pt idx="1624">
                  <c:v>338.706015891032</c:v>
                </c:pt>
                <c:pt idx="1625">
                  <c:v>340.86265607264397</c:v>
                </c:pt>
                <c:pt idx="1626">
                  <c:v>341.65720771850101</c:v>
                </c:pt>
                <c:pt idx="1627">
                  <c:v>338.554672720393</c:v>
                </c:pt>
                <c:pt idx="1628">
                  <c:v>334.43057132046903</c:v>
                </c:pt>
                <c:pt idx="1629">
                  <c:v>332.87930382141502</c:v>
                </c:pt>
                <c:pt idx="1630">
                  <c:v>332.009080590238</c:v>
                </c:pt>
                <c:pt idx="1631">
                  <c:v>332.69012485811498</c:v>
                </c:pt>
                <c:pt idx="1632">
                  <c:v>333.18199016269301</c:v>
                </c:pt>
                <c:pt idx="1633">
                  <c:v>333.56034808929201</c:v>
                </c:pt>
                <c:pt idx="1634">
                  <c:v>338.21415058645402</c:v>
                </c:pt>
                <c:pt idx="1635">
                  <c:v>328.94438138479001</c:v>
                </c:pt>
                <c:pt idx="1636">
                  <c:v>321.11237230419903</c:v>
                </c:pt>
                <c:pt idx="1637">
                  <c:v>317.93416572077098</c:v>
                </c:pt>
                <c:pt idx="1638">
                  <c:v>317.17744986757401</c:v>
                </c:pt>
                <c:pt idx="1639">
                  <c:v>319.37192584184601</c:v>
                </c:pt>
                <c:pt idx="1640">
                  <c:v>316.723420355656</c:v>
                </c:pt>
                <c:pt idx="1641">
                  <c:v>311.76693151721503</c:v>
                </c:pt>
                <c:pt idx="1642">
                  <c:v>301.17290957245501</c:v>
                </c:pt>
                <c:pt idx="1643">
                  <c:v>297.086643965191</c:v>
                </c:pt>
                <c:pt idx="1644">
                  <c:v>290.65455921301498</c:v>
                </c:pt>
                <c:pt idx="1645">
                  <c:v>285.39538403329499</c:v>
                </c:pt>
                <c:pt idx="1646">
                  <c:v>295.80022701475502</c:v>
                </c:pt>
                <c:pt idx="1647">
                  <c:v>296.51910707529299</c:v>
                </c:pt>
                <c:pt idx="1648">
                  <c:v>297.27582292849002</c:v>
                </c:pt>
                <c:pt idx="1649">
                  <c:v>296.40559969731299</c:v>
                </c:pt>
                <c:pt idx="1650">
                  <c:v>287.70336738554602</c:v>
                </c:pt>
                <c:pt idx="1651">
                  <c:v>290.314037079076</c:v>
                </c:pt>
                <c:pt idx="1652">
                  <c:v>292.69769201664701</c:v>
                </c:pt>
                <c:pt idx="1653">
                  <c:v>285.92508513053298</c:v>
                </c:pt>
                <c:pt idx="1654">
                  <c:v>288.27090427544402</c:v>
                </c:pt>
                <c:pt idx="1655">
                  <c:v>284.41165342413899</c:v>
                </c:pt>
                <c:pt idx="1656">
                  <c:v>283.20090805902299</c:v>
                </c:pt>
                <c:pt idx="1657">
                  <c:v>286.11426409383199</c:v>
                </c:pt>
                <c:pt idx="1658">
                  <c:v>284.29814604615899</c:v>
                </c:pt>
                <c:pt idx="1659">
                  <c:v>286.79530836171</c:v>
                </c:pt>
                <c:pt idx="1660">
                  <c:v>283.049564888384</c:v>
                </c:pt>
                <c:pt idx="1661">
                  <c:v>284.979190314037</c:v>
                </c:pt>
                <c:pt idx="1662">
                  <c:v>282.36852062050599</c:v>
                </c:pt>
                <c:pt idx="1663">
                  <c:v>283.91978811956102</c:v>
                </c:pt>
                <c:pt idx="1664">
                  <c:v>278.24441922058202</c:v>
                </c:pt>
                <c:pt idx="1665">
                  <c:v>275.141884222474</c:v>
                </c:pt>
                <c:pt idx="1666">
                  <c:v>282.74687854710498</c:v>
                </c:pt>
                <c:pt idx="1667">
                  <c:v>270.677260688611</c:v>
                </c:pt>
                <c:pt idx="1668">
                  <c:v>265.68293605751001</c:v>
                </c:pt>
                <c:pt idx="1669">
                  <c:v>263.48846008323801</c:v>
                </c:pt>
                <c:pt idx="1670">
                  <c:v>266.36398032538699</c:v>
                </c:pt>
                <c:pt idx="1671">
                  <c:v>266.74233825198598</c:v>
                </c:pt>
                <c:pt idx="1672">
                  <c:v>276.65531592886799</c:v>
                </c:pt>
                <c:pt idx="1673">
                  <c:v>284.37381763147903</c:v>
                </c:pt>
                <c:pt idx="1674">
                  <c:v>284.10896708285998</c:v>
                </c:pt>
                <c:pt idx="1675">
                  <c:v>273.74195989405899</c:v>
                </c:pt>
                <c:pt idx="1676">
                  <c:v>272.90957245554199</c:v>
                </c:pt>
                <c:pt idx="1677">
                  <c:v>272.53121452894402</c:v>
                </c:pt>
                <c:pt idx="1678">
                  <c:v>269.76920166477402</c:v>
                </c:pt>
                <c:pt idx="1679">
                  <c:v>270.75293227393098</c:v>
                </c:pt>
                <c:pt idx="1680">
                  <c:v>269.99621642073402</c:v>
                </c:pt>
                <c:pt idx="1681">
                  <c:v>281.91449110858798</c:v>
                </c:pt>
                <c:pt idx="1682">
                  <c:v>284.14680287552</c:v>
                </c:pt>
                <c:pt idx="1683">
                  <c:v>283.91978811956102</c:v>
                </c:pt>
                <c:pt idx="1684">
                  <c:v>282.86038592508498</c:v>
                </c:pt>
                <c:pt idx="1685">
                  <c:v>284.14680287552</c:v>
                </c:pt>
                <c:pt idx="1686">
                  <c:v>299.84865682935998</c:v>
                </c:pt>
                <c:pt idx="1687">
                  <c:v>306.92395005675297</c:v>
                </c:pt>
                <c:pt idx="1688">
                  <c:v>301.589103291713</c:v>
                </c:pt>
                <c:pt idx="1689">
                  <c:v>300.18917896329901</c:v>
                </c:pt>
                <c:pt idx="1690">
                  <c:v>301.816118047673</c:v>
                </c:pt>
                <c:pt idx="1691">
                  <c:v>313.242527430949</c:v>
                </c:pt>
                <c:pt idx="1692">
                  <c:v>310.25349981082098</c:v>
                </c:pt>
                <c:pt idx="1693">
                  <c:v>312.03178206583402</c:v>
                </c:pt>
                <c:pt idx="1694">
                  <c:v>318.38819523269001</c:v>
                </c:pt>
                <c:pt idx="1695">
                  <c:v>315.85319712447898</c:v>
                </c:pt>
                <c:pt idx="1696">
                  <c:v>315.24782444192198</c:v>
                </c:pt>
                <c:pt idx="1697">
                  <c:v>313.88573590616699</c:v>
                </c:pt>
                <c:pt idx="1698">
                  <c:v>312.10745365115298</c:v>
                </c:pt>
                <c:pt idx="1699">
                  <c:v>311.50208096859598</c:v>
                </c:pt>
                <c:pt idx="1700">
                  <c:v>312.145289443813</c:v>
                </c:pt>
                <c:pt idx="1701">
                  <c:v>307.37797956867098</c:v>
                </c:pt>
                <c:pt idx="1702">
                  <c:v>307.64283011728998</c:v>
                </c:pt>
                <c:pt idx="1703">
                  <c:v>311.46424517593601</c:v>
                </c:pt>
                <c:pt idx="1704">
                  <c:v>308.58872493378698</c:v>
                </c:pt>
                <c:pt idx="1705">
                  <c:v>312.41013999243199</c:v>
                </c:pt>
                <c:pt idx="1706">
                  <c:v>313.12902005297002</c:v>
                </c:pt>
                <c:pt idx="1707">
                  <c:v>310.55618615209897</c:v>
                </c:pt>
                <c:pt idx="1708">
                  <c:v>308.70223231176601</c:v>
                </c:pt>
                <c:pt idx="1709">
                  <c:v>307.07529322739299</c:v>
                </c:pt>
                <c:pt idx="1710">
                  <c:v>309.04275444570499</c:v>
                </c:pt>
                <c:pt idx="1711">
                  <c:v>310.29133560347998</c:v>
                </c:pt>
                <c:pt idx="1712">
                  <c:v>304.91865304578101</c:v>
                </c:pt>
                <c:pt idx="1713">
                  <c:v>305.334846765039</c:v>
                </c:pt>
                <c:pt idx="1714">
                  <c:v>303.17820658342703</c:v>
                </c:pt>
                <c:pt idx="1715">
                  <c:v>300.11350737797898</c:v>
                </c:pt>
                <c:pt idx="1716">
                  <c:v>302.27014755959101</c:v>
                </c:pt>
                <c:pt idx="1717">
                  <c:v>303.10253499810801</c:v>
                </c:pt>
                <c:pt idx="1718">
                  <c:v>299.88649262202</c:v>
                </c:pt>
                <c:pt idx="1719">
                  <c:v>299.09194097616302</c:v>
                </c:pt>
                <c:pt idx="1720">
                  <c:v>297.31365872114998</c:v>
                </c:pt>
                <c:pt idx="1721">
                  <c:v>293.26522890654502</c:v>
                </c:pt>
                <c:pt idx="1722">
                  <c:v>292.84903518728697</c:v>
                </c:pt>
                <c:pt idx="1723">
                  <c:v>291.44911085887202</c:v>
                </c:pt>
                <c:pt idx="1724">
                  <c:v>296.93530079455098</c:v>
                </c:pt>
                <c:pt idx="1725">
                  <c:v>293.56791524782398</c:v>
                </c:pt>
                <c:pt idx="1726">
                  <c:v>291.33560348089202</c:v>
                </c:pt>
                <c:pt idx="1727">
                  <c:v>294.70298902761999</c:v>
                </c:pt>
                <c:pt idx="1728">
                  <c:v>296.74612183125203</c:v>
                </c:pt>
                <c:pt idx="1729">
                  <c:v>299.65947786606102</c:v>
                </c:pt>
                <c:pt idx="1730">
                  <c:v>300.037835792659</c:v>
                </c:pt>
                <c:pt idx="1731">
                  <c:v>298.33522512296599</c:v>
                </c:pt>
                <c:pt idx="1732">
                  <c:v>301.967461218312</c:v>
                </c:pt>
                <c:pt idx="1733">
                  <c:v>300.151343170639</c:v>
                </c:pt>
                <c:pt idx="1734">
                  <c:v>298.71358304956402</c:v>
                </c:pt>
                <c:pt idx="1735">
                  <c:v>295.80022701475502</c:v>
                </c:pt>
                <c:pt idx="1736">
                  <c:v>293.41657207718498</c:v>
                </c:pt>
                <c:pt idx="1737">
                  <c:v>293.227393113885</c:v>
                </c:pt>
                <c:pt idx="1738">
                  <c:v>286.18993567915197</c:v>
                </c:pt>
                <c:pt idx="1739">
                  <c:v>276.54180855088902</c:v>
                </c:pt>
                <c:pt idx="1740">
                  <c:v>266.931517215285</c:v>
                </c:pt>
                <c:pt idx="1741">
                  <c:v>267.38554672720301</c:v>
                </c:pt>
                <c:pt idx="1742">
                  <c:v>261.40749148694601</c:v>
                </c:pt>
                <c:pt idx="1743">
                  <c:v>261.71017782822503</c:v>
                </c:pt>
                <c:pt idx="1744">
                  <c:v>263.866818009837</c:v>
                </c:pt>
                <c:pt idx="1745">
                  <c:v>261.97502837684402</c:v>
                </c:pt>
                <c:pt idx="1746">
                  <c:v>257.321225879682</c:v>
                </c:pt>
                <c:pt idx="1747">
                  <c:v>255.92130155126699</c:v>
                </c:pt>
                <c:pt idx="1748">
                  <c:v>265.45592130155097</c:v>
                </c:pt>
                <c:pt idx="1749">
                  <c:v>260.72644721906897</c:v>
                </c:pt>
                <c:pt idx="1750">
                  <c:v>265.34241392357097</c:v>
                </c:pt>
                <c:pt idx="1751">
                  <c:v>258.04010594021901</c:v>
                </c:pt>
                <c:pt idx="1752">
                  <c:v>265.60726447219002</c:v>
                </c:pt>
                <c:pt idx="1753">
                  <c:v>274.27166099129698</c:v>
                </c:pt>
                <c:pt idx="1754">
                  <c:v>272.15285660234503</c:v>
                </c:pt>
                <c:pt idx="1755">
                  <c:v>260.95346197502801</c:v>
                </c:pt>
                <c:pt idx="1756">
                  <c:v>260.80211880438799</c:v>
                </c:pt>
                <c:pt idx="1757">
                  <c:v>263.48846008323801</c:v>
                </c:pt>
                <c:pt idx="1758">
                  <c:v>272.19069239500499</c:v>
                </c:pt>
                <c:pt idx="1759">
                  <c:v>258.11577752553899</c:v>
                </c:pt>
              </c:numCache>
            </c:numRef>
          </c:val>
          <c:smooth val="0"/>
        </c:ser>
        <c:dLbls>
          <c:showLegendKey val="0"/>
          <c:showVal val="0"/>
          <c:showCatName val="0"/>
          <c:showSerName val="0"/>
          <c:showPercent val="0"/>
          <c:showBubbleSize val="0"/>
        </c:dLbls>
        <c:marker val="1"/>
        <c:smooth val="0"/>
        <c:axId val="226774400"/>
        <c:axId val="226796672"/>
      </c:lineChart>
      <c:lineChart>
        <c:grouping val="standard"/>
        <c:varyColors val="0"/>
        <c:ser>
          <c:idx val="1"/>
          <c:order val="1"/>
          <c:tx>
            <c:v>Packaged Foods and Meats</c:v>
          </c:tx>
          <c:spPr>
            <a:ln w="38100"/>
          </c:spPr>
          <c:marker>
            <c:symbol val="none"/>
          </c:marker>
          <c:cat>
            <c:numRef>
              <c:f>'1 - Chart Data'!$A$2:$A$1761</c:f>
              <c:numCache>
                <c:formatCode>[$-409]mmm\-dd\-yyyy;@</c:formatCode>
                <c:ptCount val="1760"/>
                <c:pt idx="0">
                  <c:v>39855</c:v>
                </c:pt>
                <c:pt idx="1">
                  <c:v>39856</c:v>
                </c:pt>
                <c:pt idx="2">
                  <c:v>39857</c:v>
                </c:pt>
                <c:pt idx="3">
                  <c:v>39861</c:v>
                </c:pt>
                <c:pt idx="4">
                  <c:v>39862</c:v>
                </c:pt>
                <c:pt idx="5">
                  <c:v>39863</c:v>
                </c:pt>
                <c:pt idx="6">
                  <c:v>39864</c:v>
                </c:pt>
                <c:pt idx="7">
                  <c:v>39867</c:v>
                </c:pt>
                <c:pt idx="8">
                  <c:v>39868</c:v>
                </c:pt>
                <c:pt idx="9">
                  <c:v>39869</c:v>
                </c:pt>
                <c:pt idx="10">
                  <c:v>39870</c:v>
                </c:pt>
                <c:pt idx="11">
                  <c:v>39871</c:v>
                </c:pt>
                <c:pt idx="12">
                  <c:v>39874</c:v>
                </c:pt>
                <c:pt idx="13">
                  <c:v>39875</c:v>
                </c:pt>
                <c:pt idx="14">
                  <c:v>39876</c:v>
                </c:pt>
                <c:pt idx="15">
                  <c:v>39877</c:v>
                </c:pt>
                <c:pt idx="16">
                  <c:v>39878</c:v>
                </c:pt>
                <c:pt idx="17">
                  <c:v>39881</c:v>
                </c:pt>
                <c:pt idx="18">
                  <c:v>39882</c:v>
                </c:pt>
                <c:pt idx="19">
                  <c:v>39883</c:v>
                </c:pt>
                <c:pt idx="20">
                  <c:v>39884</c:v>
                </c:pt>
                <c:pt idx="21">
                  <c:v>39885</c:v>
                </c:pt>
                <c:pt idx="22">
                  <c:v>39888</c:v>
                </c:pt>
                <c:pt idx="23">
                  <c:v>39889</c:v>
                </c:pt>
                <c:pt idx="24">
                  <c:v>39890</c:v>
                </c:pt>
                <c:pt idx="25">
                  <c:v>39891</c:v>
                </c:pt>
                <c:pt idx="26">
                  <c:v>39892</c:v>
                </c:pt>
                <c:pt idx="27">
                  <c:v>39895</c:v>
                </c:pt>
                <c:pt idx="28">
                  <c:v>39896</c:v>
                </c:pt>
                <c:pt idx="29">
                  <c:v>39897</c:v>
                </c:pt>
                <c:pt idx="30">
                  <c:v>39898</c:v>
                </c:pt>
                <c:pt idx="31">
                  <c:v>39899</c:v>
                </c:pt>
                <c:pt idx="32">
                  <c:v>39902</c:v>
                </c:pt>
                <c:pt idx="33">
                  <c:v>39903</c:v>
                </c:pt>
                <c:pt idx="34">
                  <c:v>39904</c:v>
                </c:pt>
                <c:pt idx="35">
                  <c:v>39905</c:v>
                </c:pt>
                <c:pt idx="36">
                  <c:v>39906</c:v>
                </c:pt>
                <c:pt idx="37">
                  <c:v>39909</c:v>
                </c:pt>
                <c:pt idx="38">
                  <c:v>39910</c:v>
                </c:pt>
                <c:pt idx="39">
                  <c:v>39911</c:v>
                </c:pt>
                <c:pt idx="40">
                  <c:v>39912</c:v>
                </c:pt>
                <c:pt idx="41">
                  <c:v>39916</c:v>
                </c:pt>
                <c:pt idx="42">
                  <c:v>39917</c:v>
                </c:pt>
                <c:pt idx="43">
                  <c:v>39918</c:v>
                </c:pt>
                <c:pt idx="44">
                  <c:v>39919</c:v>
                </c:pt>
                <c:pt idx="45">
                  <c:v>39920</c:v>
                </c:pt>
                <c:pt idx="46">
                  <c:v>39923</c:v>
                </c:pt>
                <c:pt idx="47">
                  <c:v>39924</c:v>
                </c:pt>
                <c:pt idx="48">
                  <c:v>39925</c:v>
                </c:pt>
                <c:pt idx="49">
                  <c:v>39926</c:v>
                </c:pt>
                <c:pt idx="50">
                  <c:v>39927</c:v>
                </c:pt>
                <c:pt idx="51">
                  <c:v>39930</c:v>
                </c:pt>
                <c:pt idx="52">
                  <c:v>39931</c:v>
                </c:pt>
                <c:pt idx="53">
                  <c:v>39932</c:v>
                </c:pt>
                <c:pt idx="54">
                  <c:v>39933</c:v>
                </c:pt>
                <c:pt idx="55">
                  <c:v>39934</c:v>
                </c:pt>
                <c:pt idx="56">
                  <c:v>39937</c:v>
                </c:pt>
                <c:pt idx="57">
                  <c:v>39938</c:v>
                </c:pt>
                <c:pt idx="58">
                  <c:v>39939</c:v>
                </c:pt>
                <c:pt idx="59">
                  <c:v>39940</c:v>
                </c:pt>
                <c:pt idx="60">
                  <c:v>39941</c:v>
                </c:pt>
                <c:pt idx="61">
                  <c:v>39944</c:v>
                </c:pt>
                <c:pt idx="62">
                  <c:v>39945</c:v>
                </c:pt>
                <c:pt idx="63">
                  <c:v>39946</c:v>
                </c:pt>
                <c:pt idx="64">
                  <c:v>39947</c:v>
                </c:pt>
                <c:pt idx="65">
                  <c:v>39948</c:v>
                </c:pt>
                <c:pt idx="66">
                  <c:v>39951</c:v>
                </c:pt>
                <c:pt idx="67">
                  <c:v>39952</c:v>
                </c:pt>
                <c:pt idx="68">
                  <c:v>39953</c:v>
                </c:pt>
                <c:pt idx="69">
                  <c:v>39954</c:v>
                </c:pt>
                <c:pt idx="70">
                  <c:v>39955</c:v>
                </c:pt>
                <c:pt idx="71">
                  <c:v>39959</c:v>
                </c:pt>
                <c:pt idx="72">
                  <c:v>39960</c:v>
                </c:pt>
                <c:pt idx="73">
                  <c:v>39961</c:v>
                </c:pt>
                <c:pt idx="74">
                  <c:v>39962</c:v>
                </c:pt>
                <c:pt idx="75">
                  <c:v>39965</c:v>
                </c:pt>
                <c:pt idx="76">
                  <c:v>39966</c:v>
                </c:pt>
                <c:pt idx="77">
                  <c:v>39967</c:v>
                </c:pt>
                <c:pt idx="78">
                  <c:v>39968</c:v>
                </c:pt>
                <c:pt idx="79">
                  <c:v>39969</c:v>
                </c:pt>
                <c:pt idx="80">
                  <c:v>39972</c:v>
                </c:pt>
                <c:pt idx="81">
                  <c:v>39973</c:v>
                </c:pt>
                <c:pt idx="82">
                  <c:v>39974</c:v>
                </c:pt>
                <c:pt idx="83">
                  <c:v>39975</c:v>
                </c:pt>
                <c:pt idx="84">
                  <c:v>39976</c:v>
                </c:pt>
                <c:pt idx="85">
                  <c:v>39979</c:v>
                </c:pt>
                <c:pt idx="86">
                  <c:v>39980</c:v>
                </c:pt>
                <c:pt idx="87">
                  <c:v>39981</c:v>
                </c:pt>
                <c:pt idx="88">
                  <c:v>39982</c:v>
                </c:pt>
                <c:pt idx="89">
                  <c:v>39983</c:v>
                </c:pt>
                <c:pt idx="90">
                  <c:v>39986</c:v>
                </c:pt>
                <c:pt idx="91">
                  <c:v>39987</c:v>
                </c:pt>
                <c:pt idx="92">
                  <c:v>39988</c:v>
                </c:pt>
                <c:pt idx="93">
                  <c:v>39989</c:v>
                </c:pt>
                <c:pt idx="94">
                  <c:v>39990</c:v>
                </c:pt>
                <c:pt idx="95">
                  <c:v>39993</c:v>
                </c:pt>
                <c:pt idx="96">
                  <c:v>39994</c:v>
                </c:pt>
                <c:pt idx="97">
                  <c:v>39995</c:v>
                </c:pt>
                <c:pt idx="98">
                  <c:v>39996</c:v>
                </c:pt>
                <c:pt idx="99">
                  <c:v>40000</c:v>
                </c:pt>
                <c:pt idx="100">
                  <c:v>40001</c:v>
                </c:pt>
                <c:pt idx="101">
                  <c:v>40002</c:v>
                </c:pt>
                <c:pt idx="102">
                  <c:v>40003</c:v>
                </c:pt>
                <c:pt idx="103">
                  <c:v>40004</c:v>
                </c:pt>
                <c:pt idx="104">
                  <c:v>40007</c:v>
                </c:pt>
                <c:pt idx="105">
                  <c:v>40008</c:v>
                </c:pt>
                <c:pt idx="106">
                  <c:v>40009</c:v>
                </c:pt>
                <c:pt idx="107">
                  <c:v>40010</c:v>
                </c:pt>
                <c:pt idx="108">
                  <c:v>40011</c:v>
                </c:pt>
                <c:pt idx="109">
                  <c:v>40014</c:v>
                </c:pt>
                <c:pt idx="110">
                  <c:v>40015</c:v>
                </c:pt>
                <c:pt idx="111">
                  <c:v>40016</c:v>
                </c:pt>
                <c:pt idx="112">
                  <c:v>40017</c:v>
                </c:pt>
                <c:pt idx="113">
                  <c:v>40018</c:v>
                </c:pt>
                <c:pt idx="114">
                  <c:v>40021</c:v>
                </c:pt>
                <c:pt idx="115">
                  <c:v>40022</c:v>
                </c:pt>
                <c:pt idx="116">
                  <c:v>40023</c:v>
                </c:pt>
                <c:pt idx="117">
                  <c:v>40024</c:v>
                </c:pt>
                <c:pt idx="118">
                  <c:v>40025</c:v>
                </c:pt>
                <c:pt idx="119">
                  <c:v>40028</c:v>
                </c:pt>
                <c:pt idx="120">
                  <c:v>40029</c:v>
                </c:pt>
                <c:pt idx="121">
                  <c:v>40030</c:v>
                </c:pt>
                <c:pt idx="122">
                  <c:v>40031</c:v>
                </c:pt>
                <c:pt idx="123">
                  <c:v>40032</c:v>
                </c:pt>
                <c:pt idx="124">
                  <c:v>40035</c:v>
                </c:pt>
                <c:pt idx="125">
                  <c:v>40036</c:v>
                </c:pt>
                <c:pt idx="126">
                  <c:v>40037</c:v>
                </c:pt>
                <c:pt idx="127">
                  <c:v>40038</c:v>
                </c:pt>
                <c:pt idx="128">
                  <c:v>40039</c:v>
                </c:pt>
                <c:pt idx="129">
                  <c:v>40042</c:v>
                </c:pt>
                <c:pt idx="130">
                  <c:v>40043</c:v>
                </c:pt>
                <c:pt idx="131">
                  <c:v>40044</c:v>
                </c:pt>
                <c:pt idx="132">
                  <c:v>40045</c:v>
                </c:pt>
                <c:pt idx="133">
                  <c:v>40046</c:v>
                </c:pt>
                <c:pt idx="134">
                  <c:v>40049</c:v>
                </c:pt>
                <c:pt idx="135">
                  <c:v>40050</c:v>
                </c:pt>
                <c:pt idx="136">
                  <c:v>40051</c:v>
                </c:pt>
                <c:pt idx="137">
                  <c:v>40052</c:v>
                </c:pt>
                <c:pt idx="138">
                  <c:v>40053</c:v>
                </c:pt>
                <c:pt idx="139">
                  <c:v>40056</c:v>
                </c:pt>
                <c:pt idx="140">
                  <c:v>40057</c:v>
                </c:pt>
                <c:pt idx="141">
                  <c:v>40058</c:v>
                </c:pt>
                <c:pt idx="142">
                  <c:v>40059</c:v>
                </c:pt>
                <c:pt idx="143">
                  <c:v>40060</c:v>
                </c:pt>
                <c:pt idx="144">
                  <c:v>40064</c:v>
                </c:pt>
                <c:pt idx="145">
                  <c:v>40065</c:v>
                </c:pt>
                <c:pt idx="146">
                  <c:v>40066</c:v>
                </c:pt>
                <c:pt idx="147">
                  <c:v>40067</c:v>
                </c:pt>
                <c:pt idx="148">
                  <c:v>40070</c:v>
                </c:pt>
                <c:pt idx="149">
                  <c:v>40071</c:v>
                </c:pt>
                <c:pt idx="150">
                  <c:v>40072</c:v>
                </c:pt>
                <c:pt idx="151">
                  <c:v>40073</c:v>
                </c:pt>
                <c:pt idx="152">
                  <c:v>40074</c:v>
                </c:pt>
                <c:pt idx="153">
                  <c:v>40077</c:v>
                </c:pt>
                <c:pt idx="154">
                  <c:v>40078</c:v>
                </c:pt>
                <c:pt idx="155">
                  <c:v>40079</c:v>
                </c:pt>
                <c:pt idx="156">
                  <c:v>40080</c:v>
                </c:pt>
                <c:pt idx="157">
                  <c:v>40081</c:v>
                </c:pt>
                <c:pt idx="158">
                  <c:v>40084</c:v>
                </c:pt>
                <c:pt idx="159">
                  <c:v>40085</c:v>
                </c:pt>
                <c:pt idx="160">
                  <c:v>40086</c:v>
                </c:pt>
                <c:pt idx="161">
                  <c:v>40087</c:v>
                </c:pt>
                <c:pt idx="162">
                  <c:v>40088</c:v>
                </c:pt>
                <c:pt idx="163">
                  <c:v>40091</c:v>
                </c:pt>
                <c:pt idx="164">
                  <c:v>40092</c:v>
                </c:pt>
                <c:pt idx="165">
                  <c:v>40093</c:v>
                </c:pt>
                <c:pt idx="166">
                  <c:v>40094</c:v>
                </c:pt>
                <c:pt idx="167">
                  <c:v>40095</c:v>
                </c:pt>
                <c:pt idx="168">
                  <c:v>40098</c:v>
                </c:pt>
                <c:pt idx="169">
                  <c:v>40099</c:v>
                </c:pt>
                <c:pt idx="170">
                  <c:v>40100</c:v>
                </c:pt>
                <c:pt idx="171">
                  <c:v>40101</c:v>
                </c:pt>
                <c:pt idx="172">
                  <c:v>40102</c:v>
                </c:pt>
                <c:pt idx="173">
                  <c:v>40105</c:v>
                </c:pt>
                <c:pt idx="174">
                  <c:v>40106</c:v>
                </c:pt>
                <c:pt idx="175">
                  <c:v>40107</c:v>
                </c:pt>
                <c:pt idx="176">
                  <c:v>40108</c:v>
                </c:pt>
                <c:pt idx="177">
                  <c:v>40109</c:v>
                </c:pt>
                <c:pt idx="178">
                  <c:v>40112</c:v>
                </c:pt>
                <c:pt idx="179">
                  <c:v>40113</c:v>
                </c:pt>
                <c:pt idx="180">
                  <c:v>40114</c:v>
                </c:pt>
                <c:pt idx="181">
                  <c:v>40115</c:v>
                </c:pt>
                <c:pt idx="182">
                  <c:v>40116</c:v>
                </c:pt>
                <c:pt idx="183">
                  <c:v>40119</c:v>
                </c:pt>
                <c:pt idx="184">
                  <c:v>40120</c:v>
                </c:pt>
                <c:pt idx="185">
                  <c:v>40121</c:v>
                </c:pt>
                <c:pt idx="186">
                  <c:v>40122</c:v>
                </c:pt>
                <c:pt idx="187">
                  <c:v>40123</c:v>
                </c:pt>
                <c:pt idx="188">
                  <c:v>40126</c:v>
                </c:pt>
                <c:pt idx="189">
                  <c:v>40127</c:v>
                </c:pt>
                <c:pt idx="190">
                  <c:v>40128</c:v>
                </c:pt>
                <c:pt idx="191">
                  <c:v>40129</c:v>
                </c:pt>
                <c:pt idx="192">
                  <c:v>40130</c:v>
                </c:pt>
                <c:pt idx="193">
                  <c:v>40133</c:v>
                </c:pt>
                <c:pt idx="194">
                  <c:v>40134</c:v>
                </c:pt>
                <c:pt idx="195">
                  <c:v>40135</c:v>
                </c:pt>
                <c:pt idx="196">
                  <c:v>40136</c:v>
                </c:pt>
                <c:pt idx="197">
                  <c:v>40137</c:v>
                </c:pt>
                <c:pt idx="198">
                  <c:v>40140</c:v>
                </c:pt>
                <c:pt idx="199">
                  <c:v>40141</c:v>
                </c:pt>
                <c:pt idx="200">
                  <c:v>40142</c:v>
                </c:pt>
                <c:pt idx="201">
                  <c:v>40144</c:v>
                </c:pt>
                <c:pt idx="202">
                  <c:v>40147</c:v>
                </c:pt>
                <c:pt idx="203">
                  <c:v>40148</c:v>
                </c:pt>
                <c:pt idx="204">
                  <c:v>40149</c:v>
                </c:pt>
                <c:pt idx="205">
                  <c:v>40150</c:v>
                </c:pt>
                <c:pt idx="206">
                  <c:v>40151</c:v>
                </c:pt>
                <c:pt idx="207">
                  <c:v>40154</c:v>
                </c:pt>
                <c:pt idx="208">
                  <c:v>40155</c:v>
                </c:pt>
                <c:pt idx="209">
                  <c:v>40156</c:v>
                </c:pt>
                <c:pt idx="210">
                  <c:v>40157</c:v>
                </c:pt>
                <c:pt idx="211">
                  <c:v>40158</c:v>
                </c:pt>
                <c:pt idx="212">
                  <c:v>40161</c:v>
                </c:pt>
                <c:pt idx="213">
                  <c:v>40162</c:v>
                </c:pt>
                <c:pt idx="214">
                  <c:v>40163</c:v>
                </c:pt>
                <c:pt idx="215">
                  <c:v>40164</c:v>
                </c:pt>
                <c:pt idx="216">
                  <c:v>40165</c:v>
                </c:pt>
                <c:pt idx="217">
                  <c:v>40168</c:v>
                </c:pt>
                <c:pt idx="218">
                  <c:v>40169</c:v>
                </c:pt>
                <c:pt idx="219">
                  <c:v>40170</c:v>
                </c:pt>
                <c:pt idx="220">
                  <c:v>40171</c:v>
                </c:pt>
                <c:pt idx="221">
                  <c:v>40175</c:v>
                </c:pt>
                <c:pt idx="222">
                  <c:v>40176</c:v>
                </c:pt>
                <c:pt idx="223">
                  <c:v>40177</c:v>
                </c:pt>
                <c:pt idx="224">
                  <c:v>40178</c:v>
                </c:pt>
                <c:pt idx="225">
                  <c:v>40182</c:v>
                </c:pt>
                <c:pt idx="226">
                  <c:v>40183</c:v>
                </c:pt>
                <c:pt idx="227">
                  <c:v>40184</c:v>
                </c:pt>
                <c:pt idx="228">
                  <c:v>40185</c:v>
                </c:pt>
                <c:pt idx="229">
                  <c:v>40186</c:v>
                </c:pt>
                <c:pt idx="230">
                  <c:v>40189</c:v>
                </c:pt>
                <c:pt idx="231">
                  <c:v>40190</c:v>
                </c:pt>
                <c:pt idx="232">
                  <c:v>40191</c:v>
                </c:pt>
                <c:pt idx="233">
                  <c:v>40192</c:v>
                </c:pt>
                <c:pt idx="234">
                  <c:v>40193</c:v>
                </c:pt>
                <c:pt idx="235">
                  <c:v>40197</c:v>
                </c:pt>
                <c:pt idx="236">
                  <c:v>40198</c:v>
                </c:pt>
                <c:pt idx="237">
                  <c:v>40199</c:v>
                </c:pt>
                <c:pt idx="238">
                  <c:v>40200</c:v>
                </c:pt>
                <c:pt idx="239">
                  <c:v>40203</c:v>
                </c:pt>
                <c:pt idx="240">
                  <c:v>40204</c:v>
                </c:pt>
                <c:pt idx="241">
                  <c:v>40205</c:v>
                </c:pt>
                <c:pt idx="242">
                  <c:v>40206</c:v>
                </c:pt>
                <c:pt idx="243">
                  <c:v>40207</c:v>
                </c:pt>
                <c:pt idx="244">
                  <c:v>40210</c:v>
                </c:pt>
                <c:pt idx="245">
                  <c:v>40211</c:v>
                </c:pt>
                <c:pt idx="246">
                  <c:v>40212</c:v>
                </c:pt>
                <c:pt idx="247">
                  <c:v>40213</c:v>
                </c:pt>
                <c:pt idx="248">
                  <c:v>40214</c:v>
                </c:pt>
                <c:pt idx="249">
                  <c:v>40217</c:v>
                </c:pt>
                <c:pt idx="250">
                  <c:v>40218</c:v>
                </c:pt>
                <c:pt idx="251">
                  <c:v>40219</c:v>
                </c:pt>
                <c:pt idx="252">
                  <c:v>40220</c:v>
                </c:pt>
                <c:pt idx="253">
                  <c:v>40221</c:v>
                </c:pt>
                <c:pt idx="254">
                  <c:v>40225</c:v>
                </c:pt>
                <c:pt idx="255">
                  <c:v>40226</c:v>
                </c:pt>
                <c:pt idx="256">
                  <c:v>40227</c:v>
                </c:pt>
                <c:pt idx="257">
                  <c:v>40228</c:v>
                </c:pt>
                <c:pt idx="258">
                  <c:v>40231</c:v>
                </c:pt>
                <c:pt idx="259">
                  <c:v>40232</c:v>
                </c:pt>
                <c:pt idx="260">
                  <c:v>40233</c:v>
                </c:pt>
                <c:pt idx="261">
                  <c:v>40234</c:v>
                </c:pt>
                <c:pt idx="262">
                  <c:v>40235</c:v>
                </c:pt>
                <c:pt idx="263">
                  <c:v>40238</c:v>
                </c:pt>
                <c:pt idx="264">
                  <c:v>40239</c:v>
                </c:pt>
                <c:pt idx="265">
                  <c:v>40240</c:v>
                </c:pt>
                <c:pt idx="266">
                  <c:v>40241</c:v>
                </c:pt>
                <c:pt idx="267">
                  <c:v>40242</c:v>
                </c:pt>
                <c:pt idx="268">
                  <c:v>40245</c:v>
                </c:pt>
                <c:pt idx="269">
                  <c:v>40246</c:v>
                </c:pt>
                <c:pt idx="270">
                  <c:v>40247</c:v>
                </c:pt>
                <c:pt idx="271">
                  <c:v>40248</c:v>
                </c:pt>
                <c:pt idx="272">
                  <c:v>40249</c:v>
                </c:pt>
                <c:pt idx="273">
                  <c:v>40252</c:v>
                </c:pt>
                <c:pt idx="274">
                  <c:v>40253</c:v>
                </c:pt>
                <c:pt idx="275">
                  <c:v>40254</c:v>
                </c:pt>
                <c:pt idx="276">
                  <c:v>40255</c:v>
                </c:pt>
                <c:pt idx="277">
                  <c:v>40256</c:v>
                </c:pt>
                <c:pt idx="278">
                  <c:v>40259</c:v>
                </c:pt>
                <c:pt idx="279">
                  <c:v>40260</c:v>
                </c:pt>
                <c:pt idx="280">
                  <c:v>40261</c:v>
                </c:pt>
                <c:pt idx="281">
                  <c:v>40262</c:v>
                </c:pt>
                <c:pt idx="282">
                  <c:v>40263</c:v>
                </c:pt>
                <c:pt idx="283">
                  <c:v>40266</c:v>
                </c:pt>
                <c:pt idx="284">
                  <c:v>40267</c:v>
                </c:pt>
                <c:pt idx="285">
                  <c:v>40268</c:v>
                </c:pt>
                <c:pt idx="286">
                  <c:v>40269</c:v>
                </c:pt>
                <c:pt idx="287">
                  <c:v>40273</c:v>
                </c:pt>
                <c:pt idx="288">
                  <c:v>40274</c:v>
                </c:pt>
                <c:pt idx="289">
                  <c:v>40275</c:v>
                </c:pt>
                <c:pt idx="290">
                  <c:v>40276</c:v>
                </c:pt>
                <c:pt idx="291">
                  <c:v>40277</c:v>
                </c:pt>
                <c:pt idx="292">
                  <c:v>40280</c:v>
                </c:pt>
                <c:pt idx="293">
                  <c:v>40281</c:v>
                </c:pt>
                <c:pt idx="294">
                  <c:v>40282</c:v>
                </c:pt>
                <c:pt idx="295">
                  <c:v>40283</c:v>
                </c:pt>
                <c:pt idx="296">
                  <c:v>40284</c:v>
                </c:pt>
                <c:pt idx="297">
                  <c:v>40287</c:v>
                </c:pt>
                <c:pt idx="298">
                  <c:v>40288</c:v>
                </c:pt>
                <c:pt idx="299">
                  <c:v>40289</c:v>
                </c:pt>
                <c:pt idx="300">
                  <c:v>40290</c:v>
                </c:pt>
                <c:pt idx="301">
                  <c:v>40291</c:v>
                </c:pt>
                <c:pt idx="302">
                  <c:v>40294</c:v>
                </c:pt>
                <c:pt idx="303">
                  <c:v>40295</c:v>
                </c:pt>
                <c:pt idx="304">
                  <c:v>40296</c:v>
                </c:pt>
                <c:pt idx="305">
                  <c:v>40297</c:v>
                </c:pt>
                <c:pt idx="306">
                  <c:v>40298</c:v>
                </c:pt>
                <c:pt idx="307">
                  <c:v>40301</c:v>
                </c:pt>
                <c:pt idx="308">
                  <c:v>40302</c:v>
                </c:pt>
                <c:pt idx="309">
                  <c:v>40303</c:v>
                </c:pt>
                <c:pt idx="310">
                  <c:v>40304</c:v>
                </c:pt>
                <c:pt idx="311">
                  <c:v>40305</c:v>
                </c:pt>
                <c:pt idx="312">
                  <c:v>40308</c:v>
                </c:pt>
                <c:pt idx="313">
                  <c:v>40309</c:v>
                </c:pt>
                <c:pt idx="314">
                  <c:v>40310</c:v>
                </c:pt>
                <c:pt idx="315">
                  <c:v>40311</c:v>
                </c:pt>
                <c:pt idx="316">
                  <c:v>40312</c:v>
                </c:pt>
                <c:pt idx="317">
                  <c:v>40315</c:v>
                </c:pt>
                <c:pt idx="318">
                  <c:v>40316</c:v>
                </c:pt>
                <c:pt idx="319">
                  <c:v>40317</c:v>
                </c:pt>
                <c:pt idx="320">
                  <c:v>40318</c:v>
                </c:pt>
                <c:pt idx="321">
                  <c:v>40319</c:v>
                </c:pt>
                <c:pt idx="322">
                  <c:v>40322</c:v>
                </c:pt>
                <c:pt idx="323">
                  <c:v>40323</c:v>
                </c:pt>
                <c:pt idx="324">
                  <c:v>40324</c:v>
                </c:pt>
                <c:pt idx="325">
                  <c:v>40325</c:v>
                </c:pt>
                <c:pt idx="326">
                  <c:v>40326</c:v>
                </c:pt>
                <c:pt idx="327">
                  <c:v>40330</c:v>
                </c:pt>
                <c:pt idx="328">
                  <c:v>40331</c:v>
                </c:pt>
                <c:pt idx="329">
                  <c:v>40332</c:v>
                </c:pt>
                <c:pt idx="330">
                  <c:v>40333</c:v>
                </c:pt>
                <c:pt idx="331">
                  <c:v>40336</c:v>
                </c:pt>
                <c:pt idx="332">
                  <c:v>40337</c:v>
                </c:pt>
                <c:pt idx="333">
                  <c:v>40338</c:v>
                </c:pt>
                <c:pt idx="334">
                  <c:v>40339</c:v>
                </c:pt>
                <c:pt idx="335">
                  <c:v>40340</c:v>
                </c:pt>
                <c:pt idx="336">
                  <c:v>40343</c:v>
                </c:pt>
                <c:pt idx="337">
                  <c:v>40344</c:v>
                </c:pt>
                <c:pt idx="338">
                  <c:v>40345</c:v>
                </c:pt>
                <c:pt idx="339">
                  <c:v>40346</c:v>
                </c:pt>
                <c:pt idx="340">
                  <c:v>40347</c:v>
                </c:pt>
                <c:pt idx="341">
                  <c:v>40350</c:v>
                </c:pt>
                <c:pt idx="342">
                  <c:v>40351</c:v>
                </c:pt>
                <c:pt idx="343">
                  <c:v>40352</c:v>
                </c:pt>
                <c:pt idx="344">
                  <c:v>40353</c:v>
                </c:pt>
                <c:pt idx="345">
                  <c:v>40354</c:v>
                </c:pt>
                <c:pt idx="346">
                  <c:v>40357</c:v>
                </c:pt>
                <c:pt idx="347">
                  <c:v>40358</c:v>
                </c:pt>
                <c:pt idx="348">
                  <c:v>40359</c:v>
                </c:pt>
                <c:pt idx="349">
                  <c:v>40360</c:v>
                </c:pt>
                <c:pt idx="350">
                  <c:v>40361</c:v>
                </c:pt>
                <c:pt idx="351">
                  <c:v>40365</c:v>
                </c:pt>
                <c:pt idx="352">
                  <c:v>40366</c:v>
                </c:pt>
                <c:pt idx="353">
                  <c:v>40367</c:v>
                </c:pt>
                <c:pt idx="354">
                  <c:v>40368</c:v>
                </c:pt>
                <c:pt idx="355">
                  <c:v>40371</c:v>
                </c:pt>
                <c:pt idx="356">
                  <c:v>40372</c:v>
                </c:pt>
                <c:pt idx="357">
                  <c:v>40373</c:v>
                </c:pt>
                <c:pt idx="358">
                  <c:v>40374</c:v>
                </c:pt>
                <c:pt idx="359">
                  <c:v>40375</c:v>
                </c:pt>
                <c:pt idx="360">
                  <c:v>40378</c:v>
                </c:pt>
                <c:pt idx="361">
                  <c:v>40379</c:v>
                </c:pt>
                <c:pt idx="362">
                  <c:v>40380</c:v>
                </c:pt>
                <c:pt idx="363">
                  <c:v>40381</c:v>
                </c:pt>
                <c:pt idx="364">
                  <c:v>40382</c:v>
                </c:pt>
                <c:pt idx="365">
                  <c:v>40385</c:v>
                </c:pt>
                <c:pt idx="366">
                  <c:v>40386</c:v>
                </c:pt>
                <c:pt idx="367">
                  <c:v>40387</c:v>
                </c:pt>
                <c:pt idx="368">
                  <c:v>40388</c:v>
                </c:pt>
                <c:pt idx="369">
                  <c:v>40389</c:v>
                </c:pt>
                <c:pt idx="370">
                  <c:v>40392</c:v>
                </c:pt>
                <c:pt idx="371">
                  <c:v>40393</c:v>
                </c:pt>
                <c:pt idx="372">
                  <c:v>40394</c:v>
                </c:pt>
                <c:pt idx="373">
                  <c:v>40395</c:v>
                </c:pt>
                <c:pt idx="374">
                  <c:v>40396</c:v>
                </c:pt>
                <c:pt idx="375">
                  <c:v>40399</c:v>
                </c:pt>
                <c:pt idx="376">
                  <c:v>40400</c:v>
                </c:pt>
                <c:pt idx="377">
                  <c:v>40401</c:v>
                </c:pt>
                <c:pt idx="378">
                  <c:v>40402</c:v>
                </c:pt>
                <c:pt idx="379">
                  <c:v>40403</c:v>
                </c:pt>
                <c:pt idx="380">
                  <c:v>40406</c:v>
                </c:pt>
                <c:pt idx="381">
                  <c:v>40407</c:v>
                </c:pt>
                <c:pt idx="382">
                  <c:v>40408</c:v>
                </c:pt>
                <c:pt idx="383">
                  <c:v>40409</c:v>
                </c:pt>
                <c:pt idx="384">
                  <c:v>40410</c:v>
                </c:pt>
                <c:pt idx="385">
                  <c:v>40413</c:v>
                </c:pt>
                <c:pt idx="386">
                  <c:v>40414</c:v>
                </c:pt>
                <c:pt idx="387">
                  <c:v>40415</c:v>
                </c:pt>
                <c:pt idx="388">
                  <c:v>40416</c:v>
                </c:pt>
                <c:pt idx="389">
                  <c:v>40417</c:v>
                </c:pt>
                <c:pt idx="390">
                  <c:v>40420</c:v>
                </c:pt>
                <c:pt idx="391">
                  <c:v>40421</c:v>
                </c:pt>
                <c:pt idx="392">
                  <c:v>40422</c:v>
                </c:pt>
                <c:pt idx="393">
                  <c:v>40423</c:v>
                </c:pt>
                <c:pt idx="394">
                  <c:v>40424</c:v>
                </c:pt>
                <c:pt idx="395">
                  <c:v>40428</c:v>
                </c:pt>
                <c:pt idx="396">
                  <c:v>40429</c:v>
                </c:pt>
                <c:pt idx="397">
                  <c:v>40430</c:v>
                </c:pt>
                <c:pt idx="398">
                  <c:v>40431</c:v>
                </c:pt>
                <c:pt idx="399">
                  <c:v>40434</c:v>
                </c:pt>
                <c:pt idx="400">
                  <c:v>40435</c:v>
                </c:pt>
                <c:pt idx="401">
                  <c:v>40436</c:v>
                </c:pt>
                <c:pt idx="402">
                  <c:v>40437</c:v>
                </c:pt>
                <c:pt idx="403">
                  <c:v>40438</c:v>
                </c:pt>
                <c:pt idx="404">
                  <c:v>40441</c:v>
                </c:pt>
                <c:pt idx="405">
                  <c:v>40442</c:v>
                </c:pt>
                <c:pt idx="406">
                  <c:v>40443</c:v>
                </c:pt>
                <c:pt idx="407">
                  <c:v>40444</c:v>
                </c:pt>
                <c:pt idx="408">
                  <c:v>40445</c:v>
                </c:pt>
                <c:pt idx="409">
                  <c:v>40448</c:v>
                </c:pt>
                <c:pt idx="410">
                  <c:v>40449</c:v>
                </c:pt>
                <c:pt idx="411">
                  <c:v>40450</c:v>
                </c:pt>
                <c:pt idx="412">
                  <c:v>40451</c:v>
                </c:pt>
                <c:pt idx="413">
                  <c:v>40452</c:v>
                </c:pt>
                <c:pt idx="414">
                  <c:v>40455</c:v>
                </c:pt>
                <c:pt idx="415">
                  <c:v>40456</c:v>
                </c:pt>
                <c:pt idx="416">
                  <c:v>40457</c:v>
                </c:pt>
                <c:pt idx="417">
                  <c:v>40458</c:v>
                </c:pt>
                <c:pt idx="418">
                  <c:v>40459</c:v>
                </c:pt>
                <c:pt idx="419">
                  <c:v>40462</c:v>
                </c:pt>
                <c:pt idx="420">
                  <c:v>40463</c:v>
                </c:pt>
                <c:pt idx="421">
                  <c:v>40464</c:v>
                </c:pt>
                <c:pt idx="422">
                  <c:v>40465</c:v>
                </c:pt>
                <c:pt idx="423">
                  <c:v>40466</c:v>
                </c:pt>
                <c:pt idx="424">
                  <c:v>40469</c:v>
                </c:pt>
                <c:pt idx="425">
                  <c:v>40470</c:v>
                </c:pt>
                <c:pt idx="426">
                  <c:v>40471</c:v>
                </c:pt>
                <c:pt idx="427">
                  <c:v>40472</c:v>
                </c:pt>
                <c:pt idx="428">
                  <c:v>40473</c:v>
                </c:pt>
                <c:pt idx="429">
                  <c:v>40476</c:v>
                </c:pt>
                <c:pt idx="430">
                  <c:v>40477</c:v>
                </c:pt>
                <c:pt idx="431">
                  <c:v>40478</c:v>
                </c:pt>
                <c:pt idx="432">
                  <c:v>40479</c:v>
                </c:pt>
                <c:pt idx="433">
                  <c:v>40480</c:v>
                </c:pt>
                <c:pt idx="434">
                  <c:v>40483</c:v>
                </c:pt>
                <c:pt idx="435">
                  <c:v>40484</c:v>
                </c:pt>
                <c:pt idx="436">
                  <c:v>40485</c:v>
                </c:pt>
                <c:pt idx="437">
                  <c:v>40486</c:v>
                </c:pt>
                <c:pt idx="438">
                  <c:v>40487</c:v>
                </c:pt>
                <c:pt idx="439">
                  <c:v>40490</c:v>
                </c:pt>
                <c:pt idx="440">
                  <c:v>40491</c:v>
                </c:pt>
                <c:pt idx="441">
                  <c:v>40492</c:v>
                </c:pt>
                <c:pt idx="442">
                  <c:v>40493</c:v>
                </c:pt>
                <c:pt idx="443">
                  <c:v>40494</c:v>
                </c:pt>
                <c:pt idx="444">
                  <c:v>40497</c:v>
                </c:pt>
                <c:pt idx="445">
                  <c:v>40498</c:v>
                </c:pt>
                <c:pt idx="446">
                  <c:v>40499</c:v>
                </c:pt>
                <c:pt idx="447">
                  <c:v>40500</c:v>
                </c:pt>
                <c:pt idx="448">
                  <c:v>40501</c:v>
                </c:pt>
                <c:pt idx="449">
                  <c:v>40504</c:v>
                </c:pt>
                <c:pt idx="450">
                  <c:v>40505</c:v>
                </c:pt>
                <c:pt idx="451">
                  <c:v>40506</c:v>
                </c:pt>
                <c:pt idx="452">
                  <c:v>40508</c:v>
                </c:pt>
                <c:pt idx="453">
                  <c:v>40511</c:v>
                </c:pt>
                <c:pt idx="454">
                  <c:v>40512</c:v>
                </c:pt>
                <c:pt idx="455">
                  <c:v>40513</c:v>
                </c:pt>
                <c:pt idx="456">
                  <c:v>40514</c:v>
                </c:pt>
                <c:pt idx="457">
                  <c:v>40515</c:v>
                </c:pt>
                <c:pt idx="458">
                  <c:v>40518</c:v>
                </c:pt>
                <c:pt idx="459">
                  <c:v>40519</c:v>
                </c:pt>
                <c:pt idx="460">
                  <c:v>40520</c:v>
                </c:pt>
                <c:pt idx="461">
                  <c:v>40521</c:v>
                </c:pt>
                <c:pt idx="462">
                  <c:v>40522</c:v>
                </c:pt>
                <c:pt idx="463">
                  <c:v>40525</c:v>
                </c:pt>
                <c:pt idx="464">
                  <c:v>40526</c:v>
                </c:pt>
                <c:pt idx="465">
                  <c:v>40527</c:v>
                </c:pt>
                <c:pt idx="466">
                  <c:v>40528</c:v>
                </c:pt>
                <c:pt idx="467">
                  <c:v>40529</c:v>
                </c:pt>
                <c:pt idx="468">
                  <c:v>40532</c:v>
                </c:pt>
                <c:pt idx="469">
                  <c:v>40533</c:v>
                </c:pt>
                <c:pt idx="470">
                  <c:v>40534</c:v>
                </c:pt>
                <c:pt idx="471">
                  <c:v>40535</c:v>
                </c:pt>
                <c:pt idx="472">
                  <c:v>40539</c:v>
                </c:pt>
                <c:pt idx="473">
                  <c:v>40540</c:v>
                </c:pt>
                <c:pt idx="474">
                  <c:v>40541</c:v>
                </c:pt>
                <c:pt idx="475">
                  <c:v>40542</c:v>
                </c:pt>
                <c:pt idx="476">
                  <c:v>40543</c:v>
                </c:pt>
                <c:pt idx="477">
                  <c:v>40546</c:v>
                </c:pt>
                <c:pt idx="478">
                  <c:v>40547</c:v>
                </c:pt>
                <c:pt idx="479">
                  <c:v>40548</c:v>
                </c:pt>
                <c:pt idx="480">
                  <c:v>40549</c:v>
                </c:pt>
                <c:pt idx="481">
                  <c:v>40550</c:v>
                </c:pt>
                <c:pt idx="482">
                  <c:v>40553</c:v>
                </c:pt>
                <c:pt idx="483">
                  <c:v>40554</c:v>
                </c:pt>
                <c:pt idx="484">
                  <c:v>40555</c:v>
                </c:pt>
                <c:pt idx="485">
                  <c:v>40556</c:v>
                </c:pt>
                <c:pt idx="486">
                  <c:v>40557</c:v>
                </c:pt>
                <c:pt idx="487">
                  <c:v>40561</c:v>
                </c:pt>
                <c:pt idx="488">
                  <c:v>40562</c:v>
                </c:pt>
                <c:pt idx="489">
                  <c:v>40563</c:v>
                </c:pt>
                <c:pt idx="490">
                  <c:v>40564</c:v>
                </c:pt>
                <c:pt idx="491">
                  <c:v>40567</c:v>
                </c:pt>
                <c:pt idx="492">
                  <c:v>40568</c:v>
                </c:pt>
                <c:pt idx="493">
                  <c:v>40569</c:v>
                </c:pt>
                <c:pt idx="494">
                  <c:v>40570</c:v>
                </c:pt>
                <c:pt idx="495">
                  <c:v>40571</c:v>
                </c:pt>
                <c:pt idx="496">
                  <c:v>40574</c:v>
                </c:pt>
                <c:pt idx="497">
                  <c:v>40575</c:v>
                </c:pt>
                <c:pt idx="498">
                  <c:v>40576</c:v>
                </c:pt>
                <c:pt idx="499">
                  <c:v>40577</c:v>
                </c:pt>
                <c:pt idx="500">
                  <c:v>40578</c:v>
                </c:pt>
                <c:pt idx="501">
                  <c:v>40581</c:v>
                </c:pt>
                <c:pt idx="502">
                  <c:v>40582</c:v>
                </c:pt>
                <c:pt idx="503">
                  <c:v>40583</c:v>
                </c:pt>
                <c:pt idx="504">
                  <c:v>40584</c:v>
                </c:pt>
                <c:pt idx="505">
                  <c:v>40585</c:v>
                </c:pt>
                <c:pt idx="506">
                  <c:v>40588</c:v>
                </c:pt>
                <c:pt idx="507">
                  <c:v>40589</c:v>
                </c:pt>
                <c:pt idx="508">
                  <c:v>40590</c:v>
                </c:pt>
                <c:pt idx="509">
                  <c:v>40591</c:v>
                </c:pt>
                <c:pt idx="510">
                  <c:v>40592</c:v>
                </c:pt>
                <c:pt idx="511">
                  <c:v>40596</c:v>
                </c:pt>
                <c:pt idx="512">
                  <c:v>40597</c:v>
                </c:pt>
                <c:pt idx="513">
                  <c:v>40598</c:v>
                </c:pt>
                <c:pt idx="514">
                  <c:v>40599</c:v>
                </c:pt>
                <c:pt idx="515">
                  <c:v>40602</c:v>
                </c:pt>
                <c:pt idx="516">
                  <c:v>40603</c:v>
                </c:pt>
                <c:pt idx="517">
                  <c:v>40604</c:v>
                </c:pt>
                <c:pt idx="518">
                  <c:v>40605</c:v>
                </c:pt>
                <c:pt idx="519">
                  <c:v>40606</c:v>
                </c:pt>
                <c:pt idx="520">
                  <c:v>40609</c:v>
                </c:pt>
                <c:pt idx="521">
                  <c:v>40610</c:v>
                </c:pt>
                <c:pt idx="522">
                  <c:v>40611</c:v>
                </c:pt>
                <c:pt idx="523">
                  <c:v>40612</c:v>
                </c:pt>
                <c:pt idx="524">
                  <c:v>40613</c:v>
                </c:pt>
                <c:pt idx="525">
                  <c:v>40616</c:v>
                </c:pt>
                <c:pt idx="526">
                  <c:v>40617</c:v>
                </c:pt>
                <c:pt idx="527">
                  <c:v>40618</c:v>
                </c:pt>
                <c:pt idx="528">
                  <c:v>40619</c:v>
                </c:pt>
                <c:pt idx="529">
                  <c:v>40620</c:v>
                </c:pt>
                <c:pt idx="530">
                  <c:v>40623</c:v>
                </c:pt>
                <c:pt idx="531">
                  <c:v>40624</c:v>
                </c:pt>
                <c:pt idx="532">
                  <c:v>40625</c:v>
                </c:pt>
                <c:pt idx="533">
                  <c:v>40626</c:v>
                </c:pt>
                <c:pt idx="534">
                  <c:v>40627</c:v>
                </c:pt>
                <c:pt idx="535">
                  <c:v>40630</c:v>
                </c:pt>
                <c:pt idx="536">
                  <c:v>40631</c:v>
                </c:pt>
                <c:pt idx="537">
                  <c:v>40632</c:v>
                </c:pt>
                <c:pt idx="538">
                  <c:v>40633</c:v>
                </c:pt>
                <c:pt idx="539">
                  <c:v>40634</c:v>
                </c:pt>
                <c:pt idx="540">
                  <c:v>40637</c:v>
                </c:pt>
                <c:pt idx="541">
                  <c:v>40638</c:v>
                </c:pt>
                <c:pt idx="542">
                  <c:v>40639</c:v>
                </c:pt>
                <c:pt idx="543">
                  <c:v>40640</c:v>
                </c:pt>
                <c:pt idx="544">
                  <c:v>40641</c:v>
                </c:pt>
                <c:pt idx="545">
                  <c:v>40644</c:v>
                </c:pt>
                <c:pt idx="546">
                  <c:v>40645</c:v>
                </c:pt>
                <c:pt idx="547">
                  <c:v>40646</c:v>
                </c:pt>
                <c:pt idx="548">
                  <c:v>40647</c:v>
                </c:pt>
                <c:pt idx="549">
                  <c:v>40648</c:v>
                </c:pt>
                <c:pt idx="550">
                  <c:v>40651</c:v>
                </c:pt>
                <c:pt idx="551">
                  <c:v>40652</c:v>
                </c:pt>
                <c:pt idx="552">
                  <c:v>40653</c:v>
                </c:pt>
                <c:pt idx="553">
                  <c:v>40654</c:v>
                </c:pt>
                <c:pt idx="554">
                  <c:v>40658</c:v>
                </c:pt>
                <c:pt idx="555">
                  <c:v>40659</c:v>
                </c:pt>
                <c:pt idx="556">
                  <c:v>40660</c:v>
                </c:pt>
                <c:pt idx="557">
                  <c:v>40661</c:v>
                </c:pt>
                <c:pt idx="558">
                  <c:v>40662</c:v>
                </c:pt>
                <c:pt idx="559">
                  <c:v>40665</c:v>
                </c:pt>
                <c:pt idx="560">
                  <c:v>40666</c:v>
                </c:pt>
                <c:pt idx="561">
                  <c:v>40667</c:v>
                </c:pt>
                <c:pt idx="562">
                  <c:v>40668</c:v>
                </c:pt>
                <c:pt idx="563">
                  <c:v>40669</c:v>
                </c:pt>
                <c:pt idx="564">
                  <c:v>40672</c:v>
                </c:pt>
                <c:pt idx="565">
                  <c:v>40673</c:v>
                </c:pt>
                <c:pt idx="566">
                  <c:v>40674</c:v>
                </c:pt>
                <c:pt idx="567">
                  <c:v>40675</c:v>
                </c:pt>
                <c:pt idx="568">
                  <c:v>40676</c:v>
                </c:pt>
                <c:pt idx="569">
                  <c:v>40679</c:v>
                </c:pt>
                <c:pt idx="570">
                  <c:v>40680</c:v>
                </c:pt>
                <c:pt idx="571">
                  <c:v>40681</c:v>
                </c:pt>
                <c:pt idx="572">
                  <c:v>40682</c:v>
                </c:pt>
                <c:pt idx="573">
                  <c:v>40683</c:v>
                </c:pt>
                <c:pt idx="574">
                  <c:v>40686</c:v>
                </c:pt>
                <c:pt idx="575">
                  <c:v>40687</c:v>
                </c:pt>
                <c:pt idx="576">
                  <c:v>40688</c:v>
                </c:pt>
                <c:pt idx="577">
                  <c:v>40689</c:v>
                </c:pt>
                <c:pt idx="578">
                  <c:v>40690</c:v>
                </c:pt>
                <c:pt idx="579">
                  <c:v>40694</c:v>
                </c:pt>
                <c:pt idx="580">
                  <c:v>40695</c:v>
                </c:pt>
                <c:pt idx="581">
                  <c:v>40696</c:v>
                </c:pt>
                <c:pt idx="582">
                  <c:v>40697</c:v>
                </c:pt>
                <c:pt idx="583">
                  <c:v>40700</c:v>
                </c:pt>
                <c:pt idx="584">
                  <c:v>40701</c:v>
                </c:pt>
                <c:pt idx="585">
                  <c:v>40702</c:v>
                </c:pt>
                <c:pt idx="586">
                  <c:v>40703</c:v>
                </c:pt>
                <c:pt idx="587">
                  <c:v>40704</c:v>
                </c:pt>
                <c:pt idx="588">
                  <c:v>40707</c:v>
                </c:pt>
                <c:pt idx="589">
                  <c:v>40708</c:v>
                </c:pt>
                <c:pt idx="590">
                  <c:v>40709</c:v>
                </c:pt>
                <c:pt idx="591">
                  <c:v>40710</c:v>
                </c:pt>
                <c:pt idx="592">
                  <c:v>40711</c:v>
                </c:pt>
                <c:pt idx="593">
                  <c:v>40714</c:v>
                </c:pt>
                <c:pt idx="594">
                  <c:v>40715</c:v>
                </c:pt>
                <c:pt idx="595">
                  <c:v>40716</c:v>
                </c:pt>
                <c:pt idx="596">
                  <c:v>40717</c:v>
                </c:pt>
                <c:pt idx="597">
                  <c:v>40718</c:v>
                </c:pt>
                <c:pt idx="598">
                  <c:v>40721</c:v>
                </c:pt>
                <c:pt idx="599">
                  <c:v>40722</c:v>
                </c:pt>
                <c:pt idx="600">
                  <c:v>40723</c:v>
                </c:pt>
                <c:pt idx="601">
                  <c:v>40724</c:v>
                </c:pt>
                <c:pt idx="602">
                  <c:v>40725</c:v>
                </c:pt>
                <c:pt idx="603">
                  <c:v>40729</c:v>
                </c:pt>
                <c:pt idx="604">
                  <c:v>40730</c:v>
                </c:pt>
                <c:pt idx="605">
                  <c:v>40731</c:v>
                </c:pt>
                <c:pt idx="606">
                  <c:v>40732</c:v>
                </c:pt>
                <c:pt idx="607">
                  <c:v>40735</c:v>
                </c:pt>
                <c:pt idx="608">
                  <c:v>40736</c:v>
                </c:pt>
                <c:pt idx="609">
                  <c:v>40737</c:v>
                </c:pt>
                <c:pt idx="610">
                  <c:v>40738</c:v>
                </c:pt>
                <c:pt idx="611">
                  <c:v>40739</c:v>
                </c:pt>
                <c:pt idx="612">
                  <c:v>40742</c:v>
                </c:pt>
                <c:pt idx="613">
                  <c:v>40743</c:v>
                </c:pt>
                <c:pt idx="614">
                  <c:v>40744</c:v>
                </c:pt>
                <c:pt idx="615">
                  <c:v>40745</c:v>
                </c:pt>
                <c:pt idx="616">
                  <c:v>40746</c:v>
                </c:pt>
                <c:pt idx="617">
                  <c:v>40749</c:v>
                </c:pt>
                <c:pt idx="618">
                  <c:v>40750</c:v>
                </c:pt>
                <c:pt idx="619">
                  <c:v>40751</c:v>
                </c:pt>
                <c:pt idx="620">
                  <c:v>40752</c:v>
                </c:pt>
                <c:pt idx="621">
                  <c:v>40753</c:v>
                </c:pt>
                <c:pt idx="622">
                  <c:v>40756</c:v>
                </c:pt>
                <c:pt idx="623">
                  <c:v>40757</c:v>
                </c:pt>
                <c:pt idx="624">
                  <c:v>40758</c:v>
                </c:pt>
                <c:pt idx="625">
                  <c:v>40759</c:v>
                </c:pt>
                <c:pt idx="626">
                  <c:v>40760</c:v>
                </c:pt>
                <c:pt idx="627">
                  <c:v>40763</c:v>
                </c:pt>
                <c:pt idx="628">
                  <c:v>40764</c:v>
                </c:pt>
                <c:pt idx="629">
                  <c:v>40765</c:v>
                </c:pt>
                <c:pt idx="630">
                  <c:v>40766</c:v>
                </c:pt>
                <c:pt idx="631">
                  <c:v>40767</c:v>
                </c:pt>
                <c:pt idx="632">
                  <c:v>40770</c:v>
                </c:pt>
                <c:pt idx="633">
                  <c:v>40771</c:v>
                </c:pt>
                <c:pt idx="634">
                  <c:v>40772</c:v>
                </c:pt>
                <c:pt idx="635">
                  <c:v>40773</c:v>
                </c:pt>
                <c:pt idx="636">
                  <c:v>40774</c:v>
                </c:pt>
                <c:pt idx="637">
                  <c:v>40777</c:v>
                </c:pt>
                <c:pt idx="638">
                  <c:v>40778</c:v>
                </c:pt>
                <c:pt idx="639">
                  <c:v>40779</c:v>
                </c:pt>
                <c:pt idx="640">
                  <c:v>40780</c:v>
                </c:pt>
                <c:pt idx="641">
                  <c:v>40781</c:v>
                </c:pt>
                <c:pt idx="642">
                  <c:v>40784</c:v>
                </c:pt>
                <c:pt idx="643">
                  <c:v>40785</c:v>
                </c:pt>
                <c:pt idx="644">
                  <c:v>40786</c:v>
                </c:pt>
                <c:pt idx="645">
                  <c:v>40787</c:v>
                </c:pt>
                <c:pt idx="646">
                  <c:v>40788</c:v>
                </c:pt>
                <c:pt idx="647">
                  <c:v>40792</c:v>
                </c:pt>
                <c:pt idx="648">
                  <c:v>40793</c:v>
                </c:pt>
                <c:pt idx="649">
                  <c:v>40794</c:v>
                </c:pt>
                <c:pt idx="650">
                  <c:v>40795</c:v>
                </c:pt>
                <c:pt idx="651">
                  <c:v>40798</c:v>
                </c:pt>
                <c:pt idx="652">
                  <c:v>40799</c:v>
                </c:pt>
                <c:pt idx="653">
                  <c:v>40800</c:v>
                </c:pt>
                <c:pt idx="654">
                  <c:v>40801</c:v>
                </c:pt>
                <c:pt idx="655">
                  <c:v>40802</c:v>
                </c:pt>
                <c:pt idx="656">
                  <c:v>40805</c:v>
                </c:pt>
                <c:pt idx="657">
                  <c:v>40806</c:v>
                </c:pt>
                <c:pt idx="658">
                  <c:v>40807</c:v>
                </c:pt>
                <c:pt idx="659">
                  <c:v>40808</c:v>
                </c:pt>
                <c:pt idx="660">
                  <c:v>40809</c:v>
                </c:pt>
                <c:pt idx="661">
                  <c:v>40812</c:v>
                </c:pt>
                <c:pt idx="662">
                  <c:v>40813</c:v>
                </c:pt>
                <c:pt idx="663">
                  <c:v>40814</c:v>
                </c:pt>
                <c:pt idx="664">
                  <c:v>40815</c:v>
                </c:pt>
                <c:pt idx="665">
                  <c:v>40816</c:v>
                </c:pt>
                <c:pt idx="666">
                  <c:v>40819</c:v>
                </c:pt>
                <c:pt idx="667">
                  <c:v>40820</c:v>
                </c:pt>
                <c:pt idx="668">
                  <c:v>40821</c:v>
                </c:pt>
                <c:pt idx="669">
                  <c:v>40822</c:v>
                </c:pt>
                <c:pt idx="670">
                  <c:v>40823</c:v>
                </c:pt>
                <c:pt idx="671">
                  <c:v>40826</c:v>
                </c:pt>
                <c:pt idx="672">
                  <c:v>40827</c:v>
                </c:pt>
                <c:pt idx="673">
                  <c:v>40828</c:v>
                </c:pt>
                <c:pt idx="674">
                  <c:v>40829</c:v>
                </c:pt>
                <c:pt idx="675">
                  <c:v>40830</c:v>
                </c:pt>
                <c:pt idx="676">
                  <c:v>40833</c:v>
                </c:pt>
                <c:pt idx="677">
                  <c:v>40834</c:v>
                </c:pt>
                <c:pt idx="678">
                  <c:v>40835</c:v>
                </c:pt>
                <c:pt idx="679">
                  <c:v>40836</c:v>
                </c:pt>
                <c:pt idx="680">
                  <c:v>40837</c:v>
                </c:pt>
                <c:pt idx="681">
                  <c:v>40840</c:v>
                </c:pt>
                <c:pt idx="682">
                  <c:v>40841</c:v>
                </c:pt>
                <c:pt idx="683">
                  <c:v>40842</c:v>
                </c:pt>
                <c:pt idx="684">
                  <c:v>40843</c:v>
                </c:pt>
                <c:pt idx="685">
                  <c:v>40844</c:v>
                </c:pt>
                <c:pt idx="686">
                  <c:v>40847</c:v>
                </c:pt>
                <c:pt idx="687">
                  <c:v>40848</c:v>
                </c:pt>
                <c:pt idx="688">
                  <c:v>40849</c:v>
                </c:pt>
                <c:pt idx="689">
                  <c:v>40850</c:v>
                </c:pt>
                <c:pt idx="690">
                  <c:v>40851</c:v>
                </c:pt>
                <c:pt idx="691">
                  <c:v>40854</c:v>
                </c:pt>
                <c:pt idx="692">
                  <c:v>40855</c:v>
                </c:pt>
                <c:pt idx="693">
                  <c:v>40856</c:v>
                </c:pt>
                <c:pt idx="694">
                  <c:v>40857</c:v>
                </c:pt>
                <c:pt idx="695">
                  <c:v>40858</c:v>
                </c:pt>
                <c:pt idx="696">
                  <c:v>40861</c:v>
                </c:pt>
                <c:pt idx="697">
                  <c:v>40862</c:v>
                </c:pt>
                <c:pt idx="698">
                  <c:v>40863</c:v>
                </c:pt>
                <c:pt idx="699">
                  <c:v>40864</c:v>
                </c:pt>
                <c:pt idx="700">
                  <c:v>40865</c:v>
                </c:pt>
                <c:pt idx="701">
                  <c:v>40868</c:v>
                </c:pt>
                <c:pt idx="702">
                  <c:v>40869</c:v>
                </c:pt>
                <c:pt idx="703">
                  <c:v>40870</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40904</c:v>
                </c:pt>
                <c:pt idx="726">
                  <c:v>40905</c:v>
                </c:pt>
                <c:pt idx="727">
                  <c:v>40906</c:v>
                </c:pt>
                <c:pt idx="728">
                  <c:v>40907</c:v>
                </c:pt>
                <c:pt idx="729">
                  <c:v>40911</c:v>
                </c:pt>
                <c:pt idx="730">
                  <c:v>40912</c:v>
                </c:pt>
                <c:pt idx="731">
                  <c:v>40913</c:v>
                </c:pt>
                <c:pt idx="732">
                  <c:v>40914</c:v>
                </c:pt>
                <c:pt idx="733">
                  <c:v>40917</c:v>
                </c:pt>
                <c:pt idx="734">
                  <c:v>40918</c:v>
                </c:pt>
                <c:pt idx="735">
                  <c:v>40919</c:v>
                </c:pt>
                <c:pt idx="736">
                  <c:v>40920</c:v>
                </c:pt>
                <c:pt idx="737">
                  <c:v>40921</c:v>
                </c:pt>
                <c:pt idx="738">
                  <c:v>40925</c:v>
                </c:pt>
                <c:pt idx="739">
                  <c:v>40926</c:v>
                </c:pt>
                <c:pt idx="740">
                  <c:v>40927</c:v>
                </c:pt>
                <c:pt idx="741">
                  <c:v>40928</c:v>
                </c:pt>
                <c:pt idx="742">
                  <c:v>40931</c:v>
                </c:pt>
                <c:pt idx="743">
                  <c:v>40932</c:v>
                </c:pt>
                <c:pt idx="744">
                  <c:v>40933</c:v>
                </c:pt>
                <c:pt idx="745">
                  <c:v>40934</c:v>
                </c:pt>
                <c:pt idx="746">
                  <c:v>40935</c:v>
                </c:pt>
                <c:pt idx="747">
                  <c:v>40938</c:v>
                </c:pt>
                <c:pt idx="748">
                  <c:v>40939</c:v>
                </c:pt>
                <c:pt idx="749">
                  <c:v>40940</c:v>
                </c:pt>
                <c:pt idx="750">
                  <c:v>40941</c:v>
                </c:pt>
                <c:pt idx="751">
                  <c:v>40942</c:v>
                </c:pt>
                <c:pt idx="752">
                  <c:v>40945</c:v>
                </c:pt>
                <c:pt idx="753">
                  <c:v>40946</c:v>
                </c:pt>
                <c:pt idx="754">
                  <c:v>40947</c:v>
                </c:pt>
                <c:pt idx="755">
                  <c:v>40948</c:v>
                </c:pt>
                <c:pt idx="756">
                  <c:v>40949</c:v>
                </c:pt>
                <c:pt idx="757">
                  <c:v>40952</c:v>
                </c:pt>
                <c:pt idx="758">
                  <c:v>40953</c:v>
                </c:pt>
                <c:pt idx="759">
                  <c:v>40954</c:v>
                </c:pt>
                <c:pt idx="760">
                  <c:v>40955</c:v>
                </c:pt>
                <c:pt idx="761">
                  <c:v>40956</c:v>
                </c:pt>
                <c:pt idx="762">
                  <c:v>40960</c:v>
                </c:pt>
                <c:pt idx="763">
                  <c:v>40961</c:v>
                </c:pt>
                <c:pt idx="764">
                  <c:v>40962</c:v>
                </c:pt>
                <c:pt idx="765">
                  <c:v>40963</c:v>
                </c:pt>
                <c:pt idx="766">
                  <c:v>40966</c:v>
                </c:pt>
                <c:pt idx="767">
                  <c:v>40967</c:v>
                </c:pt>
                <c:pt idx="768">
                  <c:v>40968</c:v>
                </c:pt>
                <c:pt idx="769">
                  <c:v>40969</c:v>
                </c:pt>
                <c:pt idx="770">
                  <c:v>40970</c:v>
                </c:pt>
                <c:pt idx="771">
                  <c:v>40973</c:v>
                </c:pt>
                <c:pt idx="772">
                  <c:v>40974</c:v>
                </c:pt>
                <c:pt idx="773">
                  <c:v>40975</c:v>
                </c:pt>
                <c:pt idx="774">
                  <c:v>40976</c:v>
                </c:pt>
                <c:pt idx="775">
                  <c:v>40977</c:v>
                </c:pt>
                <c:pt idx="776">
                  <c:v>40980</c:v>
                </c:pt>
                <c:pt idx="777">
                  <c:v>40981</c:v>
                </c:pt>
                <c:pt idx="778">
                  <c:v>40982</c:v>
                </c:pt>
                <c:pt idx="779">
                  <c:v>40983</c:v>
                </c:pt>
                <c:pt idx="780">
                  <c:v>40984</c:v>
                </c:pt>
                <c:pt idx="781">
                  <c:v>40987</c:v>
                </c:pt>
                <c:pt idx="782">
                  <c:v>40988</c:v>
                </c:pt>
                <c:pt idx="783">
                  <c:v>40989</c:v>
                </c:pt>
                <c:pt idx="784">
                  <c:v>40990</c:v>
                </c:pt>
                <c:pt idx="785">
                  <c:v>40991</c:v>
                </c:pt>
                <c:pt idx="786">
                  <c:v>40994</c:v>
                </c:pt>
                <c:pt idx="787">
                  <c:v>40995</c:v>
                </c:pt>
                <c:pt idx="788">
                  <c:v>40996</c:v>
                </c:pt>
                <c:pt idx="789">
                  <c:v>40997</c:v>
                </c:pt>
                <c:pt idx="790">
                  <c:v>40998</c:v>
                </c:pt>
                <c:pt idx="791">
                  <c:v>41001</c:v>
                </c:pt>
                <c:pt idx="792">
                  <c:v>41002</c:v>
                </c:pt>
                <c:pt idx="793">
                  <c:v>41003</c:v>
                </c:pt>
                <c:pt idx="794">
                  <c:v>41004</c:v>
                </c:pt>
                <c:pt idx="795">
                  <c:v>41008</c:v>
                </c:pt>
                <c:pt idx="796">
                  <c:v>41009</c:v>
                </c:pt>
                <c:pt idx="797">
                  <c:v>41010</c:v>
                </c:pt>
                <c:pt idx="798">
                  <c:v>41011</c:v>
                </c:pt>
                <c:pt idx="799">
                  <c:v>41012</c:v>
                </c:pt>
                <c:pt idx="800">
                  <c:v>41015</c:v>
                </c:pt>
                <c:pt idx="801">
                  <c:v>41016</c:v>
                </c:pt>
                <c:pt idx="802">
                  <c:v>41017</c:v>
                </c:pt>
                <c:pt idx="803">
                  <c:v>41018</c:v>
                </c:pt>
                <c:pt idx="804">
                  <c:v>41019</c:v>
                </c:pt>
                <c:pt idx="805">
                  <c:v>41022</c:v>
                </c:pt>
                <c:pt idx="806">
                  <c:v>41023</c:v>
                </c:pt>
                <c:pt idx="807">
                  <c:v>41024</c:v>
                </c:pt>
                <c:pt idx="808">
                  <c:v>41025</c:v>
                </c:pt>
                <c:pt idx="809">
                  <c:v>41026</c:v>
                </c:pt>
                <c:pt idx="810">
                  <c:v>41029</c:v>
                </c:pt>
                <c:pt idx="811">
                  <c:v>41030</c:v>
                </c:pt>
                <c:pt idx="812">
                  <c:v>41031</c:v>
                </c:pt>
                <c:pt idx="813">
                  <c:v>41032</c:v>
                </c:pt>
                <c:pt idx="814">
                  <c:v>41033</c:v>
                </c:pt>
                <c:pt idx="815">
                  <c:v>41036</c:v>
                </c:pt>
                <c:pt idx="816">
                  <c:v>41037</c:v>
                </c:pt>
                <c:pt idx="817">
                  <c:v>41038</c:v>
                </c:pt>
                <c:pt idx="818">
                  <c:v>41039</c:v>
                </c:pt>
                <c:pt idx="819">
                  <c:v>41040</c:v>
                </c:pt>
                <c:pt idx="820">
                  <c:v>41043</c:v>
                </c:pt>
                <c:pt idx="821">
                  <c:v>41044</c:v>
                </c:pt>
                <c:pt idx="822">
                  <c:v>41045</c:v>
                </c:pt>
                <c:pt idx="823">
                  <c:v>41046</c:v>
                </c:pt>
                <c:pt idx="824">
                  <c:v>41047</c:v>
                </c:pt>
                <c:pt idx="825">
                  <c:v>41050</c:v>
                </c:pt>
                <c:pt idx="826">
                  <c:v>41051</c:v>
                </c:pt>
                <c:pt idx="827">
                  <c:v>41052</c:v>
                </c:pt>
                <c:pt idx="828">
                  <c:v>41053</c:v>
                </c:pt>
                <c:pt idx="829">
                  <c:v>41054</c:v>
                </c:pt>
                <c:pt idx="830">
                  <c:v>41058</c:v>
                </c:pt>
                <c:pt idx="831">
                  <c:v>41059</c:v>
                </c:pt>
                <c:pt idx="832">
                  <c:v>41060</c:v>
                </c:pt>
                <c:pt idx="833">
                  <c:v>41061</c:v>
                </c:pt>
                <c:pt idx="834">
                  <c:v>41064</c:v>
                </c:pt>
                <c:pt idx="835">
                  <c:v>41065</c:v>
                </c:pt>
                <c:pt idx="836">
                  <c:v>41066</c:v>
                </c:pt>
                <c:pt idx="837">
                  <c:v>41067</c:v>
                </c:pt>
                <c:pt idx="838">
                  <c:v>41068</c:v>
                </c:pt>
                <c:pt idx="839">
                  <c:v>41071</c:v>
                </c:pt>
                <c:pt idx="840">
                  <c:v>41072</c:v>
                </c:pt>
                <c:pt idx="841">
                  <c:v>41073</c:v>
                </c:pt>
                <c:pt idx="842">
                  <c:v>41074</c:v>
                </c:pt>
                <c:pt idx="843">
                  <c:v>41075</c:v>
                </c:pt>
                <c:pt idx="844">
                  <c:v>41078</c:v>
                </c:pt>
                <c:pt idx="845">
                  <c:v>41079</c:v>
                </c:pt>
                <c:pt idx="846">
                  <c:v>41080</c:v>
                </c:pt>
                <c:pt idx="847">
                  <c:v>41081</c:v>
                </c:pt>
                <c:pt idx="848">
                  <c:v>41082</c:v>
                </c:pt>
                <c:pt idx="849">
                  <c:v>41085</c:v>
                </c:pt>
                <c:pt idx="850">
                  <c:v>41086</c:v>
                </c:pt>
                <c:pt idx="851">
                  <c:v>41087</c:v>
                </c:pt>
                <c:pt idx="852">
                  <c:v>41088</c:v>
                </c:pt>
                <c:pt idx="853">
                  <c:v>41089</c:v>
                </c:pt>
                <c:pt idx="854">
                  <c:v>41092</c:v>
                </c:pt>
                <c:pt idx="855">
                  <c:v>41093</c:v>
                </c:pt>
                <c:pt idx="856">
                  <c:v>41095</c:v>
                </c:pt>
                <c:pt idx="857">
                  <c:v>41096</c:v>
                </c:pt>
                <c:pt idx="858">
                  <c:v>41099</c:v>
                </c:pt>
                <c:pt idx="859">
                  <c:v>41100</c:v>
                </c:pt>
                <c:pt idx="860">
                  <c:v>41101</c:v>
                </c:pt>
                <c:pt idx="861">
                  <c:v>41102</c:v>
                </c:pt>
                <c:pt idx="862">
                  <c:v>41103</c:v>
                </c:pt>
                <c:pt idx="863">
                  <c:v>41106</c:v>
                </c:pt>
                <c:pt idx="864">
                  <c:v>41107</c:v>
                </c:pt>
                <c:pt idx="865">
                  <c:v>41108</c:v>
                </c:pt>
                <c:pt idx="866">
                  <c:v>41109</c:v>
                </c:pt>
                <c:pt idx="867">
                  <c:v>41110</c:v>
                </c:pt>
                <c:pt idx="868">
                  <c:v>41113</c:v>
                </c:pt>
                <c:pt idx="869">
                  <c:v>41114</c:v>
                </c:pt>
                <c:pt idx="870">
                  <c:v>41115</c:v>
                </c:pt>
                <c:pt idx="871">
                  <c:v>41116</c:v>
                </c:pt>
                <c:pt idx="872">
                  <c:v>41117</c:v>
                </c:pt>
                <c:pt idx="873">
                  <c:v>41120</c:v>
                </c:pt>
                <c:pt idx="874">
                  <c:v>41121</c:v>
                </c:pt>
                <c:pt idx="875">
                  <c:v>41122</c:v>
                </c:pt>
                <c:pt idx="876">
                  <c:v>41123</c:v>
                </c:pt>
                <c:pt idx="877">
                  <c:v>41124</c:v>
                </c:pt>
                <c:pt idx="878">
                  <c:v>41127</c:v>
                </c:pt>
                <c:pt idx="879">
                  <c:v>41128</c:v>
                </c:pt>
                <c:pt idx="880">
                  <c:v>41129</c:v>
                </c:pt>
                <c:pt idx="881">
                  <c:v>41130</c:v>
                </c:pt>
                <c:pt idx="882">
                  <c:v>41131</c:v>
                </c:pt>
                <c:pt idx="883">
                  <c:v>41134</c:v>
                </c:pt>
                <c:pt idx="884">
                  <c:v>41135</c:v>
                </c:pt>
                <c:pt idx="885">
                  <c:v>41136</c:v>
                </c:pt>
                <c:pt idx="886">
                  <c:v>41137</c:v>
                </c:pt>
                <c:pt idx="887">
                  <c:v>41138</c:v>
                </c:pt>
                <c:pt idx="888">
                  <c:v>41141</c:v>
                </c:pt>
                <c:pt idx="889">
                  <c:v>41142</c:v>
                </c:pt>
                <c:pt idx="890">
                  <c:v>41143</c:v>
                </c:pt>
                <c:pt idx="891">
                  <c:v>41144</c:v>
                </c:pt>
                <c:pt idx="892">
                  <c:v>41145</c:v>
                </c:pt>
                <c:pt idx="893">
                  <c:v>41148</c:v>
                </c:pt>
                <c:pt idx="894">
                  <c:v>41149</c:v>
                </c:pt>
                <c:pt idx="895">
                  <c:v>41150</c:v>
                </c:pt>
                <c:pt idx="896">
                  <c:v>41151</c:v>
                </c:pt>
                <c:pt idx="897">
                  <c:v>41152</c:v>
                </c:pt>
                <c:pt idx="898">
                  <c:v>41156</c:v>
                </c:pt>
                <c:pt idx="899">
                  <c:v>41157</c:v>
                </c:pt>
                <c:pt idx="900">
                  <c:v>41158</c:v>
                </c:pt>
                <c:pt idx="901">
                  <c:v>41159</c:v>
                </c:pt>
                <c:pt idx="902">
                  <c:v>41162</c:v>
                </c:pt>
                <c:pt idx="903">
                  <c:v>41163</c:v>
                </c:pt>
                <c:pt idx="904">
                  <c:v>41164</c:v>
                </c:pt>
                <c:pt idx="905">
                  <c:v>41165</c:v>
                </c:pt>
                <c:pt idx="906">
                  <c:v>41166</c:v>
                </c:pt>
                <c:pt idx="907">
                  <c:v>41169</c:v>
                </c:pt>
                <c:pt idx="908">
                  <c:v>41170</c:v>
                </c:pt>
                <c:pt idx="909">
                  <c:v>41171</c:v>
                </c:pt>
                <c:pt idx="910">
                  <c:v>41172</c:v>
                </c:pt>
                <c:pt idx="911">
                  <c:v>41173</c:v>
                </c:pt>
                <c:pt idx="912">
                  <c:v>41176</c:v>
                </c:pt>
                <c:pt idx="913">
                  <c:v>41177</c:v>
                </c:pt>
                <c:pt idx="914">
                  <c:v>41178</c:v>
                </c:pt>
                <c:pt idx="915">
                  <c:v>41179</c:v>
                </c:pt>
                <c:pt idx="916">
                  <c:v>41180</c:v>
                </c:pt>
                <c:pt idx="917">
                  <c:v>41183</c:v>
                </c:pt>
                <c:pt idx="918">
                  <c:v>41184</c:v>
                </c:pt>
                <c:pt idx="919">
                  <c:v>41185</c:v>
                </c:pt>
                <c:pt idx="920">
                  <c:v>41186</c:v>
                </c:pt>
                <c:pt idx="921">
                  <c:v>41187</c:v>
                </c:pt>
                <c:pt idx="922">
                  <c:v>41190</c:v>
                </c:pt>
                <c:pt idx="923">
                  <c:v>41191</c:v>
                </c:pt>
                <c:pt idx="924">
                  <c:v>41192</c:v>
                </c:pt>
                <c:pt idx="925">
                  <c:v>41193</c:v>
                </c:pt>
                <c:pt idx="926">
                  <c:v>41194</c:v>
                </c:pt>
                <c:pt idx="927">
                  <c:v>41197</c:v>
                </c:pt>
                <c:pt idx="928">
                  <c:v>41198</c:v>
                </c:pt>
                <c:pt idx="929">
                  <c:v>41199</c:v>
                </c:pt>
                <c:pt idx="930">
                  <c:v>41200</c:v>
                </c:pt>
                <c:pt idx="931">
                  <c:v>41201</c:v>
                </c:pt>
                <c:pt idx="932">
                  <c:v>41204</c:v>
                </c:pt>
                <c:pt idx="933">
                  <c:v>41205</c:v>
                </c:pt>
                <c:pt idx="934">
                  <c:v>41206</c:v>
                </c:pt>
                <c:pt idx="935">
                  <c:v>41207</c:v>
                </c:pt>
                <c:pt idx="936">
                  <c:v>41208</c:v>
                </c:pt>
                <c:pt idx="937">
                  <c:v>41213</c:v>
                </c:pt>
                <c:pt idx="938">
                  <c:v>41214</c:v>
                </c:pt>
                <c:pt idx="939">
                  <c:v>41215</c:v>
                </c:pt>
                <c:pt idx="940">
                  <c:v>41218</c:v>
                </c:pt>
                <c:pt idx="941">
                  <c:v>41219</c:v>
                </c:pt>
                <c:pt idx="942">
                  <c:v>41220</c:v>
                </c:pt>
                <c:pt idx="943">
                  <c:v>41221</c:v>
                </c:pt>
                <c:pt idx="944">
                  <c:v>41222</c:v>
                </c:pt>
                <c:pt idx="945">
                  <c:v>41225</c:v>
                </c:pt>
                <c:pt idx="946">
                  <c:v>41226</c:v>
                </c:pt>
                <c:pt idx="947">
                  <c:v>41227</c:v>
                </c:pt>
                <c:pt idx="948">
                  <c:v>41228</c:v>
                </c:pt>
                <c:pt idx="949">
                  <c:v>41229</c:v>
                </c:pt>
                <c:pt idx="950">
                  <c:v>41232</c:v>
                </c:pt>
                <c:pt idx="951">
                  <c:v>41233</c:v>
                </c:pt>
                <c:pt idx="952">
                  <c:v>41234</c:v>
                </c:pt>
                <c:pt idx="953">
                  <c:v>41236</c:v>
                </c:pt>
                <c:pt idx="954">
                  <c:v>41239</c:v>
                </c:pt>
                <c:pt idx="955">
                  <c:v>41240</c:v>
                </c:pt>
                <c:pt idx="956">
                  <c:v>41241</c:v>
                </c:pt>
                <c:pt idx="957">
                  <c:v>41242</c:v>
                </c:pt>
                <c:pt idx="958">
                  <c:v>41243</c:v>
                </c:pt>
                <c:pt idx="959">
                  <c:v>41246</c:v>
                </c:pt>
                <c:pt idx="960">
                  <c:v>41247</c:v>
                </c:pt>
                <c:pt idx="961">
                  <c:v>41248</c:v>
                </c:pt>
                <c:pt idx="962">
                  <c:v>41249</c:v>
                </c:pt>
                <c:pt idx="963">
                  <c:v>41250</c:v>
                </c:pt>
                <c:pt idx="964">
                  <c:v>41253</c:v>
                </c:pt>
                <c:pt idx="965">
                  <c:v>41254</c:v>
                </c:pt>
                <c:pt idx="966">
                  <c:v>41255</c:v>
                </c:pt>
                <c:pt idx="967">
                  <c:v>41256</c:v>
                </c:pt>
                <c:pt idx="968">
                  <c:v>41257</c:v>
                </c:pt>
                <c:pt idx="969">
                  <c:v>41260</c:v>
                </c:pt>
                <c:pt idx="970">
                  <c:v>41261</c:v>
                </c:pt>
                <c:pt idx="971">
                  <c:v>41262</c:v>
                </c:pt>
                <c:pt idx="972">
                  <c:v>41263</c:v>
                </c:pt>
                <c:pt idx="973">
                  <c:v>41264</c:v>
                </c:pt>
                <c:pt idx="974">
                  <c:v>41267</c:v>
                </c:pt>
                <c:pt idx="975">
                  <c:v>41269</c:v>
                </c:pt>
                <c:pt idx="976">
                  <c:v>41270</c:v>
                </c:pt>
                <c:pt idx="977">
                  <c:v>41271</c:v>
                </c:pt>
                <c:pt idx="978">
                  <c:v>41274</c:v>
                </c:pt>
                <c:pt idx="979">
                  <c:v>41276</c:v>
                </c:pt>
                <c:pt idx="980">
                  <c:v>41277</c:v>
                </c:pt>
                <c:pt idx="981">
                  <c:v>41278</c:v>
                </c:pt>
                <c:pt idx="982">
                  <c:v>41281</c:v>
                </c:pt>
                <c:pt idx="983">
                  <c:v>41282</c:v>
                </c:pt>
                <c:pt idx="984">
                  <c:v>41283</c:v>
                </c:pt>
                <c:pt idx="985">
                  <c:v>41284</c:v>
                </c:pt>
                <c:pt idx="986">
                  <c:v>41285</c:v>
                </c:pt>
                <c:pt idx="987">
                  <c:v>41288</c:v>
                </c:pt>
                <c:pt idx="988">
                  <c:v>41289</c:v>
                </c:pt>
                <c:pt idx="989">
                  <c:v>41290</c:v>
                </c:pt>
                <c:pt idx="990">
                  <c:v>41291</c:v>
                </c:pt>
                <c:pt idx="991">
                  <c:v>41292</c:v>
                </c:pt>
                <c:pt idx="992">
                  <c:v>41296</c:v>
                </c:pt>
                <c:pt idx="993">
                  <c:v>41297</c:v>
                </c:pt>
                <c:pt idx="994">
                  <c:v>41298</c:v>
                </c:pt>
                <c:pt idx="995">
                  <c:v>41299</c:v>
                </c:pt>
                <c:pt idx="996">
                  <c:v>41302</c:v>
                </c:pt>
                <c:pt idx="997">
                  <c:v>41303</c:v>
                </c:pt>
                <c:pt idx="998">
                  <c:v>41304</c:v>
                </c:pt>
                <c:pt idx="999">
                  <c:v>41305</c:v>
                </c:pt>
                <c:pt idx="1000">
                  <c:v>41306</c:v>
                </c:pt>
                <c:pt idx="1001">
                  <c:v>41309</c:v>
                </c:pt>
                <c:pt idx="1002">
                  <c:v>41310</c:v>
                </c:pt>
                <c:pt idx="1003">
                  <c:v>41311</c:v>
                </c:pt>
                <c:pt idx="1004">
                  <c:v>41312</c:v>
                </c:pt>
                <c:pt idx="1005">
                  <c:v>41313</c:v>
                </c:pt>
                <c:pt idx="1006">
                  <c:v>41316</c:v>
                </c:pt>
                <c:pt idx="1007">
                  <c:v>41317</c:v>
                </c:pt>
                <c:pt idx="1008">
                  <c:v>41318</c:v>
                </c:pt>
                <c:pt idx="1009">
                  <c:v>41319</c:v>
                </c:pt>
                <c:pt idx="1010">
                  <c:v>41320</c:v>
                </c:pt>
                <c:pt idx="1011">
                  <c:v>41324</c:v>
                </c:pt>
                <c:pt idx="1012">
                  <c:v>41325</c:v>
                </c:pt>
                <c:pt idx="1013">
                  <c:v>41326</c:v>
                </c:pt>
                <c:pt idx="1014">
                  <c:v>41327</c:v>
                </c:pt>
                <c:pt idx="1015">
                  <c:v>41330</c:v>
                </c:pt>
                <c:pt idx="1016">
                  <c:v>41331</c:v>
                </c:pt>
                <c:pt idx="1017">
                  <c:v>41332</c:v>
                </c:pt>
                <c:pt idx="1018">
                  <c:v>41333</c:v>
                </c:pt>
                <c:pt idx="1019">
                  <c:v>41334</c:v>
                </c:pt>
                <c:pt idx="1020">
                  <c:v>41337</c:v>
                </c:pt>
                <c:pt idx="1021">
                  <c:v>41338</c:v>
                </c:pt>
                <c:pt idx="1022">
                  <c:v>41339</c:v>
                </c:pt>
                <c:pt idx="1023">
                  <c:v>41340</c:v>
                </c:pt>
                <c:pt idx="1024">
                  <c:v>41341</c:v>
                </c:pt>
                <c:pt idx="1025">
                  <c:v>41344</c:v>
                </c:pt>
                <c:pt idx="1026">
                  <c:v>41345</c:v>
                </c:pt>
                <c:pt idx="1027">
                  <c:v>41346</c:v>
                </c:pt>
                <c:pt idx="1028">
                  <c:v>41347</c:v>
                </c:pt>
                <c:pt idx="1029">
                  <c:v>41348</c:v>
                </c:pt>
                <c:pt idx="1030">
                  <c:v>41351</c:v>
                </c:pt>
                <c:pt idx="1031">
                  <c:v>41352</c:v>
                </c:pt>
                <c:pt idx="1032">
                  <c:v>41353</c:v>
                </c:pt>
                <c:pt idx="1033">
                  <c:v>41354</c:v>
                </c:pt>
                <c:pt idx="1034">
                  <c:v>41355</c:v>
                </c:pt>
                <c:pt idx="1035">
                  <c:v>41358</c:v>
                </c:pt>
                <c:pt idx="1036">
                  <c:v>41359</c:v>
                </c:pt>
                <c:pt idx="1037">
                  <c:v>41360</c:v>
                </c:pt>
                <c:pt idx="1038">
                  <c:v>41361</c:v>
                </c:pt>
                <c:pt idx="1039">
                  <c:v>41365</c:v>
                </c:pt>
                <c:pt idx="1040">
                  <c:v>41366</c:v>
                </c:pt>
                <c:pt idx="1041">
                  <c:v>41367</c:v>
                </c:pt>
                <c:pt idx="1042">
                  <c:v>41368</c:v>
                </c:pt>
                <c:pt idx="1043">
                  <c:v>41369</c:v>
                </c:pt>
                <c:pt idx="1044">
                  <c:v>41372</c:v>
                </c:pt>
                <c:pt idx="1045">
                  <c:v>41373</c:v>
                </c:pt>
                <c:pt idx="1046">
                  <c:v>41374</c:v>
                </c:pt>
                <c:pt idx="1047">
                  <c:v>41375</c:v>
                </c:pt>
                <c:pt idx="1048">
                  <c:v>41376</c:v>
                </c:pt>
                <c:pt idx="1049">
                  <c:v>41379</c:v>
                </c:pt>
                <c:pt idx="1050">
                  <c:v>41380</c:v>
                </c:pt>
                <c:pt idx="1051">
                  <c:v>41381</c:v>
                </c:pt>
                <c:pt idx="1052">
                  <c:v>41382</c:v>
                </c:pt>
                <c:pt idx="1053">
                  <c:v>41383</c:v>
                </c:pt>
                <c:pt idx="1054">
                  <c:v>41386</c:v>
                </c:pt>
                <c:pt idx="1055">
                  <c:v>41387</c:v>
                </c:pt>
                <c:pt idx="1056">
                  <c:v>41388</c:v>
                </c:pt>
                <c:pt idx="1057">
                  <c:v>41389</c:v>
                </c:pt>
                <c:pt idx="1058">
                  <c:v>41390</c:v>
                </c:pt>
                <c:pt idx="1059">
                  <c:v>41393</c:v>
                </c:pt>
                <c:pt idx="1060">
                  <c:v>41394</c:v>
                </c:pt>
                <c:pt idx="1061">
                  <c:v>41395</c:v>
                </c:pt>
                <c:pt idx="1062">
                  <c:v>41396</c:v>
                </c:pt>
                <c:pt idx="1063">
                  <c:v>41397</c:v>
                </c:pt>
                <c:pt idx="1064">
                  <c:v>41400</c:v>
                </c:pt>
                <c:pt idx="1065">
                  <c:v>41401</c:v>
                </c:pt>
                <c:pt idx="1066">
                  <c:v>41402</c:v>
                </c:pt>
                <c:pt idx="1067">
                  <c:v>41403</c:v>
                </c:pt>
                <c:pt idx="1068">
                  <c:v>41404</c:v>
                </c:pt>
                <c:pt idx="1069">
                  <c:v>41407</c:v>
                </c:pt>
                <c:pt idx="1070">
                  <c:v>41408</c:v>
                </c:pt>
                <c:pt idx="1071">
                  <c:v>41409</c:v>
                </c:pt>
                <c:pt idx="1072">
                  <c:v>41410</c:v>
                </c:pt>
                <c:pt idx="1073">
                  <c:v>41411</c:v>
                </c:pt>
                <c:pt idx="1074">
                  <c:v>41414</c:v>
                </c:pt>
                <c:pt idx="1075">
                  <c:v>41415</c:v>
                </c:pt>
                <c:pt idx="1076">
                  <c:v>41416</c:v>
                </c:pt>
                <c:pt idx="1077">
                  <c:v>41417</c:v>
                </c:pt>
                <c:pt idx="1078">
                  <c:v>41418</c:v>
                </c:pt>
                <c:pt idx="1079">
                  <c:v>41422</c:v>
                </c:pt>
                <c:pt idx="1080">
                  <c:v>41423</c:v>
                </c:pt>
                <c:pt idx="1081">
                  <c:v>41424</c:v>
                </c:pt>
                <c:pt idx="1082">
                  <c:v>41425</c:v>
                </c:pt>
                <c:pt idx="1083">
                  <c:v>41428</c:v>
                </c:pt>
                <c:pt idx="1084">
                  <c:v>41429</c:v>
                </c:pt>
                <c:pt idx="1085">
                  <c:v>41430</c:v>
                </c:pt>
                <c:pt idx="1086">
                  <c:v>41431</c:v>
                </c:pt>
                <c:pt idx="1087">
                  <c:v>41432</c:v>
                </c:pt>
                <c:pt idx="1088">
                  <c:v>41435</c:v>
                </c:pt>
                <c:pt idx="1089">
                  <c:v>41436</c:v>
                </c:pt>
                <c:pt idx="1090">
                  <c:v>41437</c:v>
                </c:pt>
                <c:pt idx="1091">
                  <c:v>41438</c:v>
                </c:pt>
                <c:pt idx="1092">
                  <c:v>41439</c:v>
                </c:pt>
                <c:pt idx="1093">
                  <c:v>41442</c:v>
                </c:pt>
                <c:pt idx="1094">
                  <c:v>41443</c:v>
                </c:pt>
                <c:pt idx="1095">
                  <c:v>41444</c:v>
                </c:pt>
                <c:pt idx="1096">
                  <c:v>41445</c:v>
                </c:pt>
                <c:pt idx="1097">
                  <c:v>41446</c:v>
                </c:pt>
                <c:pt idx="1098">
                  <c:v>41449</c:v>
                </c:pt>
                <c:pt idx="1099">
                  <c:v>41450</c:v>
                </c:pt>
                <c:pt idx="1100">
                  <c:v>41451</c:v>
                </c:pt>
                <c:pt idx="1101">
                  <c:v>41452</c:v>
                </c:pt>
                <c:pt idx="1102">
                  <c:v>41453</c:v>
                </c:pt>
                <c:pt idx="1103">
                  <c:v>41456</c:v>
                </c:pt>
                <c:pt idx="1104">
                  <c:v>41457</c:v>
                </c:pt>
                <c:pt idx="1105">
                  <c:v>41458</c:v>
                </c:pt>
                <c:pt idx="1106">
                  <c:v>41460</c:v>
                </c:pt>
                <c:pt idx="1107">
                  <c:v>41463</c:v>
                </c:pt>
                <c:pt idx="1108">
                  <c:v>41464</c:v>
                </c:pt>
                <c:pt idx="1109">
                  <c:v>41465</c:v>
                </c:pt>
                <c:pt idx="1110">
                  <c:v>41466</c:v>
                </c:pt>
                <c:pt idx="1111">
                  <c:v>41467</c:v>
                </c:pt>
                <c:pt idx="1112">
                  <c:v>41470</c:v>
                </c:pt>
                <c:pt idx="1113">
                  <c:v>41471</c:v>
                </c:pt>
                <c:pt idx="1114">
                  <c:v>41472</c:v>
                </c:pt>
                <c:pt idx="1115">
                  <c:v>41473</c:v>
                </c:pt>
                <c:pt idx="1116">
                  <c:v>41474</c:v>
                </c:pt>
                <c:pt idx="1117">
                  <c:v>41477</c:v>
                </c:pt>
                <c:pt idx="1118">
                  <c:v>41478</c:v>
                </c:pt>
                <c:pt idx="1119">
                  <c:v>41479</c:v>
                </c:pt>
                <c:pt idx="1120">
                  <c:v>41480</c:v>
                </c:pt>
                <c:pt idx="1121">
                  <c:v>41481</c:v>
                </c:pt>
                <c:pt idx="1122">
                  <c:v>41484</c:v>
                </c:pt>
                <c:pt idx="1123">
                  <c:v>41485</c:v>
                </c:pt>
                <c:pt idx="1124">
                  <c:v>41486</c:v>
                </c:pt>
                <c:pt idx="1125">
                  <c:v>41487</c:v>
                </c:pt>
                <c:pt idx="1126">
                  <c:v>41488</c:v>
                </c:pt>
                <c:pt idx="1127">
                  <c:v>41491</c:v>
                </c:pt>
                <c:pt idx="1128">
                  <c:v>41492</c:v>
                </c:pt>
                <c:pt idx="1129">
                  <c:v>41493</c:v>
                </c:pt>
                <c:pt idx="1130">
                  <c:v>41494</c:v>
                </c:pt>
                <c:pt idx="1131">
                  <c:v>41495</c:v>
                </c:pt>
                <c:pt idx="1132">
                  <c:v>41498</c:v>
                </c:pt>
                <c:pt idx="1133">
                  <c:v>41499</c:v>
                </c:pt>
                <c:pt idx="1134">
                  <c:v>41500</c:v>
                </c:pt>
                <c:pt idx="1135">
                  <c:v>41501</c:v>
                </c:pt>
                <c:pt idx="1136">
                  <c:v>41502</c:v>
                </c:pt>
                <c:pt idx="1137">
                  <c:v>41505</c:v>
                </c:pt>
                <c:pt idx="1138">
                  <c:v>41506</c:v>
                </c:pt>
                <c:pt idx="1139">
                  <c:v>41507</c:v>
                </c:pt>
                <c:pt idx="1140">
                  <c:v>41508</c:v>
                </c:pt>
                <c:pt idx="1141">
                  <c:v>41509</c:v>
                </c:pt>
                <c:pt idx="1142">
                  <c:v>41512</c:v>
                </c:pt>
                <c:pt idx="1143">
                  <c:v>41513</c:v>
                </c:pt>
                <c:pt idx="1144">
                  <c:v>41514</c:v>
                </c:pt>
                <c:pt idx="1145">
                  <c:v>41515</c:v>
                </c:pt>
                <c:pt idx="1146">
                  <c:v>41516</c:v>
                </c:pt>
                <c:pt idx="1147">
                  <c:v>41520</c:v>
                </c:pt>
                <c:pt idx="1148">
                  <c:v>41521</c:v>
                </c:pt>
                <c:pt idx="1149">
                  <c:v>41522</c:v>
                </c:pt>
                <c:pt idx="1150">
                  <c:v>41523</c:v>
                </c:pt>
                <c:pt idx="1151">
                  <c:v>41526</c:v>
                </c:pt>
                <c:pt idx="1152">
                  <c:v>41527</c:v>
                </c:pt>
                <c:pt idx="1153">
                  <c:v>41528</c:v>
                </c:pt>
                <c:pt idx="1154">
                  <c:v>41529</c:v>
                </c:pt>
                <c:pt idx="1155">
                  <c:v>41530</c:v>
                </c:pt>
                <c:pt idx="1156">
                  <c:v>41533</c:v>
                </c:pt>
                <c:pt idx="1157">
                  <c:v>41534</c:v>
                </c:pt>
                <c:pt idx="1158">
                  <c:v>41535</c:v>
                </c:pt>
                <c:pt idx="1159">
                  <c:v>41536</c:v>
                </c:pt>
                <c:pt idx="1160">
                  <c:v>41537</c:v>
                </c:pt>
                <c:pt idx="1161">
                  <c:v>41540</c:v>
                </c:pt>
                <c:pt idx="1162">
                  <c:v>41541</c:v>
                </c:pt>
                <c:pt idx="1163">
                  <c:v>41542</c:v>
                </c:pt>
                <c:pt idx="1164">
                  <c:v>41543</c:v>
                </c:pt>
                <c:pt idx="1165">
                  <c:v>41544</c:v>
                </c:pt>
                <c:pt idx="1166">
                  <c:v>41547</c:v>
                </c:pt>
                <c:pt idx="1167">
                  <c:v>41548</c:v>
                </c:pt>
                <c:pt idx="1168">
                  <c:v>41549</c:v>
                </c:pt>
                <c:pt idx="1169">
                  <c:v>41550</c:v>
                </c:pt>
                <c:pt idx="1170">
                  <c:v>41551</c:v>
                </c:pt>
                <c:pt idx="1171">
                  <c:v>41554</c:v>
                </c:pt>
                <c:pt idx="1172">
                  <c:v>41555</c:v>
                </c:pt>
                <c:pt idx="1173">
                  <c:v>41556</c:v>
                </c:pt>
                <c:pt idx="1174">
                  <c:v>41557</c:v>
                </c:pt>
                <c:pt idx="1175">
                  <c:v>41558</c:v>
                </c:pt>
                <c:pt idx="1176">
                  <c:v>41561</c:v>
                </c:pt>
                <c:pt idx="1177">
                  <c:v>41562</c:v>
                </c:pt>
                <c:pt idx="1178">
                  <c:v>41563</c:v>
                </c:pt>
                <c:pt idx="1179">
                  <c:v>41564</c:v>
                </c:pt>
                <c:pt idx="1180">
                  <c:v>41565</c:v>
                </c:pt>
                <c:pt idx="1181">
                  <c:v>41568</c:v>
                </c:pt>
                <c:pt idx="1182">
                  <c:v>41569</c:v>
                </c:pt>
                <c:pt idx="1183">
                  <c:v>41570</c:v>
                </c:pt>
                <c:pt idx="1184">
                  <c:v>41571</c:v>
                </c:pt>
                <c:pt idx="1185">
                  <c:v>41572</c:v>
                </c:pt>
                <c:pt idx="1186">
                  <c:v>41575</c:v>
                </c:pt>
                <c:pt idx="1187">
                  <c:v>41576</c:v>
                </c:pt>
                <c:pt idx="1188">
                  <c:v>41577</c:v>
                </c:pt>
                <c:pt idx="1189">
                  <c:v>41578</c:v>
                </c:pt>
                <c:pt idx="1190">
                  <c:v>41579</c:v>
                </c:pt>
                <c:pt idx="1191">
                  <c:v>41582</c:v>
                </c:pt>
                <c:pt idx="1192">
                  <c:v>41583</c:v>
                </c:pt>
                <c:pt idx="1193">
                  <c:v>41584</c:v>
                </c:pt>
                <c:pt idx="1194">
                  <c:v>41585</c:v>
                </c:pt>
                <c:pt idx="1195">
                  <c:v>41586</c:v>
                </c:pt>
                <c:pt idx="1196">
                  <c:v>41589</c:v>
                </c:pt>
                <c:pt idx="1197">
                  <c:v>41590</c:v>
                </c:pt>
                <c:pt idx="1198">
                  <c:v>41591</c:v>
                </c:pt>
                <c:pt idx="1199">
                  <c:v>41592</c:v>
                </c:pt>
                <c:pt idx="1200">
                  <c:v>41593</c:v>
                </c:pt>
                <c:pt idx="1201">
                  <c:v>41596</c:v>
                </c:pt>
                <c:pt idx="1202">
                  <c:v>41597</c:v>
                </c:pt>
                <c:pt idx="1203">
                  <c:v>41598</c:v>
                </c:pt>
                <c:pt idx="1204">
                  <c:v>41599</c:v>
                </c:pt>
                <c:pt idx="1205">
                  <c:v>41600</c:v>
                </c:pt>
                <c:pt idx="1206">
                  <c:v>41603</c:v>
                </c:pt>
                <c:pt idx="1207">
                  <c:v>41604</c:v>
                </c:pt>
                <c:pt idx="1208">
                  <c:v>41605</c:v>
                </c:pt>
                <c:pt idx="1209">
                  <c:v>41607</c:v>
                </c:pt>
                <c:pt idx="1210">
                  <c:v>41610</c:v>
                </c:pt>
                <c:pt idx="1211">
                  <c:v>41611</c:v>
                </c:pt>
                <c:pt idx="1212">
                  <c:v>41612</c:v>
                </c:pt>
                <c:pt idx="1213">
                  <c:v>41613</c:v>
                </c:pt>
                <c:pt idx="1214">
                  <c:v>41614</c:v>
                </c:pt>
                <c:pt idx="1215">
                  <c:v>41617</c:v>
                </c:pt>
                <c:pt idx="1216">
                  <c:v>41618</c:v>
                </c:pt>
                <c:pt idx="1217">
                  <c:v>41619</c:v>
                </c:pt>
                <c:pt idx="1218">
                  <c:v>41620</c:v>
                </c:pt>
                <c:pt idx="1219">
                  <c:v>41621</c:v>
                </c:pt>
                <c:pt idx="1220">
                  <c:v>41624</c:v>
                </c:pt>
                <c:pt idx="1221">
                  <c:v>41625</c:v>
                </c:pt>
                <c:pt idx="1222">
                  <c:v>41626</c:v>
                </c:pt>
                <c:pt idx="1223">
                  <c:v>41627</c:v>
                </c:pt>
                <c:pt idx="1224">
                  <c:v>41628</c:v>
                </c:pt>
                <c:pt idx="1225">
                  <c:v>41631</c:v>
                </c:pt>
                <c:pt idx="1226">
                  <c:v>41632</c:v>
                </c:pt>
                <c:pt idx="1227">
                  <c:v>41634</c:v>
                </c:pt>
                <c:pt idx="1228">
                  <c:v>41635</c:v>
                </c:pt>
                <c:pt idx="1229">
                  <c:v>41638</c:v>
                </c:pt>
                <c:pt idx="1230">
                  <c:v>41639</c:v>
                </c:pt>
                <c:pt idx="1231">
                  <c:v>41641</c:v>
                </c:pt>
                <c:pt idx="1232">
                  <c:v>41642</c:v>
                </c:pt>
                <c:pt idx="1233">
                  <c:v>41645</c:v>
                </c:pt>
                <c:pt idx="1234">
                  <c:v>41646</c:v>
                </c:pt>
                <c:pt idx="1235">
                  <c:v>41647</c:v>
                </c:pt>
                <c:pt idx="1236">
                  <c:v>41648</c:v>
                </c:pt>
                <c:pt idx="1237">
                  <c:v>41649</c:v>
                </c:pt>
                <c:pt idx="1238">
                  <c:v>41652</c:v>
                </c:pt>
                <c:pt idx="1239">
                  <c:v>41653</c:v>
                </c:pt>
                <c:pt idx="1240">
                  <c:v>41654</c:v>
                </c:pt>
                <c:pt idx="1241">
                  <c:v>41655</c:v>
                </c:pt>
                <c:pt idx="1242">
                  <c:v>41656</c:v>
                </c:pt>
                <c:pt idx="1243">
                  <c:v>41660</c:v>
                </c:pt>
                <c:pt idx="1244">
                  <c:v>41661</c:v>
                </c:pt>
                <c:pt idx="1245">
                  <c:v>41662</c:v>
                </c:pt>
                <c:pt idx="1246">
                  <c:v>41663</c:v>
                </c:pt>
                <c:pt idx="1247">
                  <c:v>41666</c:v>
                </c:pt>
                <c:pt idx="1248">
                  <c:v>41667</c:v>
                </c:pt>
                <c:pt idx="1249">
                  <c:v>41668</c:v>
                </c:pt>
                <c:pt idx="1250">
                  <c:v>41669</c:v>
                </c:pt>
                <c:pt idx="1251">
                  <c:v>41670</c:v>
                </c:pt>
                <c:pt idx="1252">
                  <c:v>41673</c:v>
                </c:pt>
                <c:pt idx="1253">
                  <c:v>41674</c:v>
                </c:pt>
                <c:pt idx="1254">
                  <c:v>41675</c:v>
                </c:pt>
                <c:pt idx="1255">
                  <c:v>41676</c:v>
                </c:pt>
                <c:pt idx="1256">
                  <c:v>41677</c:v>
                </c:pt>
                <c:pt idx="1257">
                  <c:v>41680</c:v>
                </c:pt>
                <c:pt idx="1258">
                  <c:v>41681</c:v>
                </c:pt>
                <c:pt idx="1259">
                  <c:v>41682</c:v>
                </c:pt>
                <c:pt idx="1260">
                  <c:v>41683</c:v>
                </c:pt>
                <c:pt idx="1261">
                  <c:v>41684</c:v>
                </c:pt>
                <c:pt idx="1262">
                  <c:v>41688</c:v>
                </c:pt>
                <c:pt idx="1263">
                  <c:v>41689</c:v>
                </c:pt>
                <c:pt idx="1264">
                  <c:v>41690</c:v>
                </c:pt>
                <c:pt idx="1265">
                  <c:v>41691</c:v>
                </c:pt>
                <c:pt idx="1266">
                  <c:v>41694</c:v>
                </c:pt>
                <c:pt idx="1267">
                  <c:v>41695</c:v>
                </c:pt>
                <c:pt idx="1268">
                  <c:v>41696</c:v>
                </c:pt>
                <c:pt idx="1269">
                  <c:v>41697</c:v>
                </c:pt>
                <c:pt idx="1270">
                  <c:v>41698</c:v>
                </c:pt>
                <c:pt idx="1271">
                  <c:v>41701</c:v>
                </c:pt>
                <c:pt idx="1272">
                  <c:v>41702</c:v>
                </c:pt>
                <c:pt idx="1273">
                  <c:v>41703</c:v>
                </c:pt>
                <c:pt idx="1274">
                  <c:v>41704</c:v>
                </c:pt>
                <c:pt idx="1275">
                  <c:v>41705</c:v>
                </c:pt>
                <c:pt idx="1276">
                  <c:v>41708</c:v>
                </c:pt>
                <c:pt idx="1277">
                  <c:v>41709</c:v>
                </c:pt>
                <c:pt idx="1278">
                  <c:v>41710</c:v>
                </c:pt>
                <c:pt idx="1279">
                  <c:v>41711</c:v>
                </c:pt>
                <c:pt idx="1280">
                  <c:v>41712</c:v>
                </c:pt>
                <c:pt idx="1281">
                  <c:v>41715</c:v>
                </c:pt>
                <c:pt idx="1282">
                  <c:v>41716</c:v>
                </c:pt>
                <c:pt idx="1283">
                  <c:v>41717</c:v>
                </c:pt>
                <c:pt idx="1284">
                  <c:v>41718</c:v>
                </c:pt>
                <c:pt idx="1285">
                  <c:v>41719</c:v>
                </c:pt>
                <c:pt idx="1286">
                  <c:v>41722</c:v>
                </c:pt>
                <c:pt idx="1287">
                  <c:v>41723</c:v>
                </c:pt>
                <c:pt idx="1288">
                  <c:v>41724</c:v>
                </c:pt>
                <c:pt idx="1289">
                  <c:v>41725</c:v>
                </c:pt>
                <c:pt idx="1290">
                  <c:v>41726</c:v>
                </c:pt>
                <c:pt idx="1291">
                  <c:v>41729</c:v>
                </c:pt>
                <c:pt idx="1292">
                  <c:v>41730</c:v>
                </c:pt>
                <c:pt idx="1293">
                  <c:v>41731</c:v>
                </c:pt>
                <c:pt idx="1294">
                  <c:v>41732</c:v>
                </c:pt>
                <c:pt idx="1295">
                  <c:v>41733</c:v>
                </c:pt>
                <c:pt idx="1296">
                  <c:v>41736</c:v>
                </c:pt>
                <c:pt idx="1297">
                  <c:v>41737</c:v>
                </c:pt>
                <c:pt idx="1298">
                  <c:v>41738</c:v>
                </c:pt>
                <c:pt idx="1299">
                  <c:v>41739</c:v>
                </c:pt>
                <c:pt idx="1300">
                  <c:v>41740</c:v>
                </c:pt>
                <c:pt idx="1301">
                  <c:v>41743</c:v>
                </c:pt>
                <c:pt idx="1302">
                  <c:v>41744</c:v>
                </c:pt>
                <c:pt idx="1303">
                  <c:v>41745</c:v>
                </c:pt>
                <c:pt idx="1304">
                  <c:v>41746</c:v>
                </c:pt>
                <c:pt idx="1305">
                  <c:v>41750</c:v>
                </c:pt>
                <c:pt idx="1306">
                  <c:v>41751</c:v>
                </c:pt>
                <c:pt idx="1307">
                  <c:v>41752</c:v>
                </c:pt>
                <c:pt idx="1308">
                  <c:v>41753</c:v>
                </c:pt>
                <c:pt idx="1309">
                  <c:v>41754</c:v>
                </c:pt>
                <c:pt idx="1310">
                  <c:v>41757</c:v>
                </c:pt>
                <c:pt idx="1311">
                  <c:v>41758</c:v>
                </c:pt>
                <c:pt idx="1312">
                  <c:v>41759</c:v>
                </c:pt>
                <c:pt idx="1313">
                  <c:v>41760</c:v>
                </c:pt>
                <c:pt idx="1314">
                  <c:v>41761</c:v>
                </c:pt>
                <c:pt idx="1315">
                  <c:v>41764</c:v>
                </c:pt>
                <c:pt idx="1316">
                  <c:v>41765</c:v>
                </c:pt>
                <c:pt idx="1317">
                  <c:v>41766</c:v>
                </c:pt>
                <c:pt idx="1318">
                  <c:v>41767</c:v>
                </c:pt>
                <c:pt idx="1319">
                  <c:v>41768</c:v>
                </c:pt>
                <c:pt idx="1320">
                  <c:v>41771</c:v>
                </c:pt>
                <c:pt idx="1321">
                  <c:v>41772</c:v>
                </c:pt>
                <c:pt idx="1322">
                  <c:v>41773</c:v>
                </c:pt>
                <c:pt idx="1323">
                  <c:v>41774</c:v>
                </c:pt>
                <c:pt idx="1324">
                  <c:v>41775</c:v>
                </c:pt>
                <c:pt idx="1325">
                  <c:v>41778</c:v>
                </c:pt>
                <c:pt idx="1326">
                  <c:v>41779</c:v>
                </c:pt>
                <c:pt idx="1327">
                  <c:v>41780</c:v>
                </c:pt>
                <c:pt idx="1328">
                  <c:v>41781</c:v>
                </c:pt>
                <c:pt idx="1329">
                  <c:v>41782</c:v>
                </c:pt>
                <c:pt idx="1330">
                  <c:v>41786</c:v>
                </c:pt>
                <c:pt idx="1331">
                  <c:v>41787</c:v>
                </c:pt>
                <c:pt idx="1332">
                  <c:v>41788</c:v>
                </c:pt>
                <c:pt idx="1333">
                  <c:v>41789</c:v>
                </c:pt>
                <c:pt idx="1334">
                  <c:v>41792</c:v>
                </c:pt>
                <c:pt idx="1335">
                  <c:v>41793</c:v>
                </c:pt>
                <c:pt idx="1336">
                  <c:v>41794</c:v>
                </c:pt>
                <c:pt idx="1337">
                  <c:v>41795</c:v>
                </c:pt>
                <c:pt idx="1338">
                  <c:v>41796</c:v>
                </c:pt>
                <c:pt idx="1339">
                  <c:v>41799</c:v>
                </c:pt>
                <c:pt idx="1340">
                  <c:v>41800</c:v>
                </c:pt>
                <c:pt idx="1341">
                  <c:v>41801</c:v>
                </c:pt>
                <c:pt idx="1342">
                  <c:v>41802</c:v>
                </c:pt>
                <c:pt idx="1343">
                  <c:v>41803</c:v>
                </c:pt>
                <c:pt idx="1344">
                  <c:v>41806</c:v>
                </c:pt>
                <c:pt idx="1345">
                  <c:v>41807</c:v>
                </c:pt>
                <c:pt idx="1346">
                  <c:v>41808</c:v>
                </c:pt>
                <c:pt idx="1347">
                  <c:v>41809</c:v>
                </c:pt>
                <c:pt idx="1348">
                  <c:v>41810</c:v>
                </c:pt>
                <c:pt idx="1349">
                  <c:v>41813</c:v>
                </c:pt>
                <c:pt idx="1350">
                  <c:v>41814</c:v>
                </c:pt>
                <c:pt idx="1351">
                  <c:v>41815</c:v>
                </c:pt>
                <c:pt idx="1352">
                  <c:v>41816</c:v>
                </c:pt>
                <c:pt idx="1353">
                  <c:v>41817</c:v>
                </c:pt>
                <c:pt idx="1354">
                  <c:v>41820</c:v>
                </c:pt>
                <c:pt idx="1355">
                  <c:v>41821</c:v>
                </c:pt>
                <c:pt idx="1356">
                  <c:v>41822</c:v>
                </c:pt>
                <c:pt idx="1357">
                  <c:v>41823</c:v>
                </c:pt>
                <c:pt idx="1358">
                  <c:v>41827</c:v>
                </c:pt>
                <c:pt idx="1359">
                  <c:v>41828</c:v>
                </c:pt>
                <c:pt idx="1360">
                  <c:v>41829</c:v>
                </c:pt>
                <c:pt idx="1361">
                  <c:v>41830</c:v>
                </c:pt>
                <c:pt idx="1362">
                  <c:v>41831</c:v>
                </c:pt>
                <c:pt idx="1363">
                  <c:v>41834</c:v>
                </c:pt>
                <c:pt idx="1364">
                  <c:v>41835</c:v>
                </c:pt>
                <c:pt idx="1365">
                  <c:v>41836</c:v>
                </c:pt>
                <c:pt idx="1366">
                  <c:v>41837</c:v>
                </c:pt>
                <c:pt idx="1367">
                  <c:v>41838</c:v>
                </c:pt>
                <c:pt idx="1368">
                  <c:v>41841</c:v>
                </c:pt>
                <c:pt idx="1369">
                  <c:v>41842</c:v>
                </c:pt>
                <c:pt idx="1370">
                  <c:v>41843</c:v>
                </c:pt>
                <c:pt idx="1371">
                  <c:v>41844</c:v>
                </c:pt>
                <c:pt idx="1372">
                  <c:v>41845</c:v>
                </c:pt>
                <c:pt idx="1373">
                  <c:v>41848</c:v>
                </c:pt>
                <c:pt idx="1374">
                  <c:v>41849</c:v>
                </c:pt>
                <c:pt idx="1375">
                  <c:v>41850</c:v>
                </c:pt>
                <c:pt idx="1376">
                  <c:v>41851</c:v>
                </c:pt>
                <c:pt idx="1377">
                  <c:v>41852</c:v>
                </c:pt>
                <c:pt idx="1378">
                  <c:v>41855</c:v>
                </c:pt>
                <c:pt idx="1379">
                  <c:v>41856</c:v>
                </c:pt>
                <c:pt idx="1380">
                  <c:v>41857</c:v>
                </c:pt>
                <c:pt idx="1381">
                  <c:v>41858</c:v>
                </c:pt>
                <c:pt idx="1382">
                  <c:v>41859</c:v>
                </c:pt>
                <c:pt idx="1383">
                  <c:v>41862</c:v>
                </c:pt>
                <c:pt idx="1384">
                  <c:v>41863</c:v>
                </c:pt>
                <c:pt idx="1385">
                  <c:v>41864</c:v>
                </c:pt>
                <c:pt idx="1386">
                  <c:v>41865</c:v>
                </c:pt>
                <c:pt idx="1387">
                  <c:v>41866</c:v>
                </c:pt>
                <c:pt idx="1388">
                  <c:v>41869</c:v>
                </c:pt>
                <c:pt idx="1389">
                  <c:v>41870</c:v>
                </c:pt>
                <c:pt idx="1390">
                  <c:v>41871</c:v>
                </c:pt>
                <c:pt idx="1391">
                  <c:v>41872</c:v>
                </c:pt>
                <c:pt idx="1392">
                  <c:v>41873</c:v>
                </c:pt>
                <c:pt idx="1393">
                  <c:v>41876</c:v>
                </c:pt>
                <c:pt idx="1394">
                  <c:v>41877</c:v>
                </c:pt>
                <c:pt idx="1395">
                  <c:v>41878</c:v>
                </c:pt>
                <c:pt idx="1396">
                  <c:v>41879</c:v>
                </c:pt>
                <c:pt idx="1397">
                  <c:v>41880</c:v>
                </c:pt>
                <c:pt idx="1398">
                  <c:v>41884</c:v>
                </c:pt>
                <c:pt idx="1399">
                  <c:v>41885</c:v>
                </c:pt>
                <c:pt idx="1400">
                  <c:v>41886</c:v>
                </c:pt>
                <c:pt idx="1401">
                  <c:v>41887</c:v>
                </c:pt>
                <c:pt idx="1402">
                  <c:v>41890</c:v>
                </c:pt>
                <c:pt idx="1403">
                  <c:v>41891</c:v>
                </c:pt>
                <c:pt idx="1404">
                  <c:v>41892</c:v>
                </c:pt>
                <c:pt idx="1405">
                  <c:v>41893</c:v>
                </c:pt>
                <c:pt idx="1406">
                  <c:v>41894</c:v>
                </c:pt>
                <c:pt idx="1407">
                  <c:v>41897</c:v>
                </c:pt>
                <c:pt idx="1408">
                  <c:v>41898</c:v>
                </c:pt>
                <c:pt idx="1409">
                  <c:v>41899</c:v>
                </c:pt>
                <c:pt idx="1410">
                  <c:v>41900</c:v>
                </c:pt>
                <c:pt idx="1411">
                  <c:v>41901</c:v>
                </c:pt>
                <c:pt idx="1412">
                  <c:v>41904</c:v>
                </c:pt>
                <c:pt idx="1413">
                  <c:v>41905</c:v>
                </c:pt>
                <c:pt idx="1414">
                  <c:v>41906</c:v>
                </c:pt>
                <c:pt idx="1415">
                  <c:v>41907</c:v>
                </c:pt>
                <c:pt idx="1416">
                  <c:v>41908</c:v>
                </c:pt>
                <c:pt idx="1417">
                  <c:v>41911</c:v>
                </c:pt>
                <c:pt idx="1418">
                  <c:v>41912</c:v>
                </c:pt>
                <c:pt idx="1419">
                  <c:v>41913</c:v>
                </c:pt>
                <c:pt idx="1420">
                  <c:v>41914</c:v>
                </c:pt>
                <c:pt idx="1421">
                  <c:v>41915</c:v>
                </c:pt>
                <c:pt idx="1422">
                  <c:v>41918</c:v>
                </c:pt>
                <c:pt idx="1423">
                  <c:v>41919</c:v>
                </c:pt>
                <c:pt idx="1424">
                  <c:v>41920</c:v>
                </c:pt>
                <c:pt idx="1425">
                  <c:v>41921</c:v>
                </c:pt>
                <c:pt idx="1426">
                  <c:v>41922</c:v>
                </c:pt>
                <c:pt idx="1427">
                  <c:v>41925</c:v>
                </c:pt>
                <c:pt idx="1428">
                  <c:v>41926</c:v>
                </c:pt>
                <c:pt idx="1429">
                  <c:v>41927</c:v>
                </c:pt>
                <c:pt idx="1430">
                  <c:v>41928</c:v>
                </c:pt>
                <c:pt idx="1431">
                  <c:v>41929</c:v>
                </c:pt>
                <c:pt idx="1432">
                  <c:v>41932</c:v>
                </c:pt>
                <c:pt idx="1433">
                  <c:v>41933</c:v>
                </c:pt>
                <c:pt idx="1434">
                  <c:v>41934</c:v>
                </c:pt>
                <c:pt idx="1435">
                  <c:v>41935</c:v>
                </c:pt>
                <c:pt idx="1436">
                  <c:v>41936</c:v>
                </c:pt>
                <c:pt idx="1437">
                  <c:v>41939</c:v>
                </c:pt>
                <c:pt idx="1438">
                  <c:v>41940</c:v>
                </c:pt>
                <c:pt idx="1439">
                  <c:v>41941</c:v>
                </c:pt>
                <c:pt idx="1440">
                  <c:v>41942</c:v>
                </c:pt>
                <c:pt idx="1441">
                  <c:v>41943</c:v>
                </c:pt>
                <c:pt idx="1442">
                  <c:v>41946</c:v>
                </c:pt>
                <c:pt idx="1443">
                  <c:v>41947</c:v>
                </c:pt>
                <c:pt idx="1444">
                  <c:v>41948</c:v>
                </c:pt>
                <c:pt idx="1445">
                  <c:v>41949</c:v>
                </c:pt>
                <c:pt idx="1446">
                  <c:v>41950</c:v>
                </c:pt>
                <c:pt idx="1447">
                  <c:v>41953</c:v>
                </c:pt>
                <c:pt idx="1448">
                  <c:v>41954</c:v>
                </c:pt>
                <c:pt idx="1449">
                  <c:v>41955</c:v>
                </c:pt>
                <c:pt idx="1450">
                  <c:v>41956</c:v>
                </c:pt>
                <c:pt idx="1451">
                  <c:v>41957</c:v>
                </c:pt>
                <c:pt idx="1452">
                  <c:v>41960</c:v>
                </c:pt>
                <c:pt idx="1453">
                  <c:v>41961</c:v>
                </c:pt>
                <c:pt idx="1454">
                  <c:v>41962</c:v>
                </c:pt>
                <c:pt idx="1455">
                  <c:v>41963</c:v>
                </c:pt>
                <c:pt idx="1456">
                  <c:v>41964</c:v>
                </c:pt>
                <c:pt idx="1457">
                  <c:v>41967</c:v>
                </c:pt>
                <c:pt idx="1458">
                  <c:v>41968</c:v>
                </c:pt>
                <c:pt idx="1459">
                  <c:v>41969</c:v>
                </c:pt>
                <c:pt idx="1460">
                  <c:v>41971</c:v>
                </c:pt>
                <c:pt idx="1461">
                  <c:v>41974</c:v>
                </c:pt>
                <c:pt idx="1462">
                  <c:v>41975</c:v>
                </c:pt>
                <c:pt idx="1463">
                  <c:v>41976</c:v>
                </c:pt>
                <c:pt idx="1464">
                  <c:v>41977</c:v>
                </c:pt>
                <c:pt idx="1465">
                  <c:v>41978</c:v>
                </c:pt>
                <c:pt idx="1466">
                  <c:v>41981</c:v>
                </c:pt>
                <c:pt idx="1467">
                  <c:v>41982</c:v>
                </c:pt>
                <c:pt idx="1468">
                  <c:v>41983</c:v>
                </c:pt>
                <c:pt idx="1469">
                  <c:v>41984</c:v>
                </c:pt>
                <c:pt idx="1470">
                  <c:v>41985</c:v>
                </c:pt>
                <c:pt idx="1471">
                  <c:v>41988</c:v>
                </c:pt>
                <c:pt idx="1472">
                  <c:v>41989</c:v>
                </c:pt>
                <c:pt idx="1473">
                  <c:v>41990</c:v>
                </c:pt>
                <c:pt idx="1474">
                  <c:v>41991</c:v>
                </c:pt>
                <c:pt idx="1475">
                  <c:v>41992</c:v>
                </c:pt>
                <c:pt idx="1476">
                  <c:v>41995</c:v>
                </c:pt>
                <c:pt idx="1477">
                  <c:v>41996</c:v>
                </c:pt>
                <c:pt idx="1478">
                  <c:v>41997</c:v>
                </c:pt>
                <c:pt idx="1479">
                  <c:v>41999</c:v>
                </c:pt>
                <c:pt idx="1480">
                  <c:v>42002</c:v>
                </c:pt>
                <c:pt idx="1481">
                  <c:v>42003</c:v>
                </c:pt>
                <c:pt idx="1482">
                  <c:v>42004</c:v>
                </c:pt>
                <c:pt idx="1483">
                  <c:v>42006</c:v>
                </c:pt>
                <c:pt idx="1484">
                  <c:v>42009</c:v>
                </c:pt>
                <c:pt idx="1485">
                  <c:v>42010</c:v>
                </c:pt>
                <c:pt idx="1486">
                  <c:v>42011</c:v>
                </c:pt>
                <c:pt idx="1487">
                  <c:v>42012</c:v>
                </c:pt>
                <c:pt idx="1488">
                  <c:v>42013</c:v>
                </c:pt>
                <c:pt idx="1489">
                  <c:v>42016</c:v>
                </c:pt>
                <c:pt idx="1490">
                  <c:v>42017</c:v>
                </c:pt>
                <c:pt idx="1491">
                  <c:v>42018</c:v>
                </c:pt>
                <c:pt idx="1492">
                  <c:v>42019</c:v>
                </c:pt>
                <c:pt idx="1493">
                  <c:v>42020</c:v>
                </c:pt>
                <c:pt idx="1494">
                  <c:v>42024</c:v>
                </c:pt>
                <c:pt idx="1495">
                  <c:v>42025</c:v>
                </c:pt>
                <c:pt idx="1496">
                  <c:v>42026</c:v>
                </c:pt>
                <c:pt idx="1497">
                  <c:v>42027</c:v>
                </c:pt>
                <c:pt idx="1498">
                  <c:v>42030</c:v>
                </c:pt>
                <c:pt idx="1499">
                  <c:v>42031</c:v>
                </c:pt>
                <c:pt idx="1500">
                  <c:v>42032</c:v>
                </c:pt>
                <c:pt idx="1501">
                  <c:v>42033</c:v>
                </c:pt>
                <c:pt idx="1502">
                  <c:v>42034</c:v>
                </c:pt>
                <c:pt idx="1503">
                  <c:v>42037</c:v>
                </c:pt>
                <c:pt idx="1504">
                  <c:v>42038</c:v>
                </c:pt>
                <c:pt idx="1505">
                  <c:v>42039</c:v>
                </c:pt>
                <c:pt idx="1506">
                  <c:v>42040</c:v>
                </c:pt>
                <c:pt idx="1507">
                  <c:v>42041</c:v>
                </c:pt>
                <c:pt idx="1508">
                  <c:v>42044</c:v>
                </c:pt>
                <c:pt idx="1509">
                  <c:v>42045</c:v>
                </c:pt>
                <c:pt idx="1510">
                  <c:v>42046</c:v>
                </c:pt>
                <c:pt idx="1511">
                  <c:v>42047</c:v>
                </c:pt>
                <c:pt idx="1512">
                  <c:v>42048</c:v>
                </c:pt>
                <c:pt idx="1513">
                  <c:v>42052</c:v>
                </c:pt>
                <c:pt idx="1514">
                  <c:v>42053</c:v>
                </c:pt>
                <c:pt idx="1515">
                  <c:v>42054</c:v>
                </c:pt>
                <c:pt idx="1516">
                  <c:v>42055</c:v>
                </c:pt>
                <c:pt idx="1517">
                  <c:v>42058</c:v>
                </c:pt>
                <c:pt idx="1518">
                  <c:v>42059</c:v>
                </c:pt>
                <c:pt idx="1519">
                  <c:v>42060</c:v>
                </c:pt>
                <c:pt idx="1520">
                  <c:v>42061</c:v>
                </c:pt>
                <c:pt idx="1521">
                  <c:v>42062</c:v>
                </c:pt>
                <c:pt idx="1522">
                  <c:v>42065</c:v>
                </c:pt>
                <c:pt idx="1523">
                  <c:v>42066</c:v>
                </c:pt>
                <c:pt idx="1524">
                  <c:v>42067</c:v>
                </c:pt>
                <c:pt idx="1525">
                  <c:v>42068</c:v>
                </c:pt>
                <c:pt idx="1526">
                  <c:v>42069</c:v>
                </c:pt>
                <c:pt idx="1527">
                  <c:v>42072</c:v>
                </c:pt>
                <c:pt idx="1528">
                  <c:v>42073</c:v>
                </c:pt>
                <c:pt idx="1529">
                  <c:v>42074</c:v>
                </c:pt>
                <c:pt idx="1530">
                  <c:v>42075</c:v>
                </c:pt>
                <c:pt idx="1531">
                  <c:v>42076</c:v>
                </c:pt>
                <c:pt idx="1532">
                  <c:v>42079</c:v>
                </c:pt>
                <c:pt idx="1533">
                  <c:v>42080</c:v>
                </c:pt>
                <c:pt idx="1534">
                  <c:v>42081</c:v>
                </c:pt>
                <c:pt idx="1535">
                  <c:v>42082</c:v>
                </c:pt>
                <c:pt idx="1536">
                  <c:v>42083</c:v>
                </c:pt>
                <c:pt idx="1537">
                  <c:v>42086</c:v>
                </c:pt>
                <c:pt idx="1538">
                  <c:v>42087</c:v>
                </c:pt>
                <c:pt idx="1539">
                  <c:v>42088</c:v>
                </c:pt>
                <c:pt idx="1540">
                  <c:v>42089</c:v>
                </c:pt>
                <c:pt idx="1541">
                  <c:v>42090</c:v>
                </c:pt>
                <c:pt idx="1542">
                  <c:v>42093</c:v>
                </c:pt>
                <c:pt idx="1543">
                  <c:v>42094</c:v>
                </c:pt>
                <c:pt idx="1544">
                  <c:v>42095</c:v>
                </c:pt>
                <c:pt idx="1545">
                  <c:v>42096</c:v>
                </c:pt>
                <c:pt idx="1546">
                  <c:v>42100</c:v>
                </c:pt>
                <c:pt idx="1547">
                  <c:v>42101</c:v>
                </c:pt>
                <c:pt idx="1548">
                  <c:v>42102</c:v>
                </c:pt>
                <c:pt idx="1549">
                  <c:v>42103</c:v>
                </c:pt>
                <c:pt idx="1550">
                  <c:v>42104</c:v>
                </c:pt>
                <c:pt idx="1551">
                  <c:v>42107</c:v>
                </c:pt>
                <c:pt idx="1552">
                  <c:v>42108</c:v>
                </c:pt>
                <c:pt idx="1553">
                  <c:v>42109</c:v>
                </c:pt>
                <c:pt idx="1554">
                  <c:v>42110</c:v>
                </c:pt>
                <c:pt idx="1555">
                  <c:v>42111</c:v>
                </c:pt>
                <c:pt idx="1556">
                  <c:v>42114</c:v>
                </c:pt>
                <c:pt idx="1557">
                  <c:v>42115</c:v>
                </c:pt>
                <c:pt idx="1558">
                  <c:v>42116</c:v>
                </c:pt>
                <c:pt idx="1559">
                  <c:v>42117</c:v>
                </c:pt>
                <c:pt idx="1560">
                  <c:v>42118</c:v>
                </c:pt>
                <c:pt idx="1561">
                  <c:v>42121</c:v>
                </c:pt>
                <c:pt idx="1562">
                  <c:v>42122</c:v>
                </c:pt>
                <c:pt idx="1563">
                  <c:v>42123</c:v>
                </c:pt>
                <c:pt idx="1564">
                  <c:v>42124</c:v>
                </c:pt>
                <c:pt idx="1565">
                  <c:v>42125</c:v>
                </c:pt>
                <c:pt idx="1566">
                  <c:v>42128</c:v>
                </c:pt>
                <c:pt idx="1567">
                  <c:v>42129</c:v>
                </c:pt>
                <c:pt idx="1568">
                  <c:v>42130</c:v>
                </c:pt>
                <c:pt idx="1569">
                  <c:v>42131</c:v>
                </c:pt>
                <c:pt idx="1570">
                  <c:v>42132</c:v>
                </c:pt>
                <c:pt idx="1571">
                  <c:v>42135</c:v>
                </c:pt>
                <c:pt idx="1572">
                  <c:v>42136</c:v>
                </c:pt>
                <c:pt idx="1573">
                  <c:v>42137</c:v>
                </c:pt>
                <c:pt idx="1574">
                  <c:v>42138</c:v>
                </c:pt>
                <c:pt idx="1575">
                  <c:v>42139</c:v>
                </c:pt>
                <c:pt idx="1576">
                  <c:v>42142</c:v>
                </c:pt>
                <c:pt idx="1577">
                  <c:v>42143</c:v>
                </c:pt>
                <c:pt idx="1578">
                  <c:v>42144</c:v>
                </c:pt>
                <c:pt idx="1579">
                  <c:v>42145</c:v>
                </c:pt>
                <c:pt idx="1580">
                  <c:v>42146</c:v>
                </c:pt>
                <c:pt idx="1581">
                  <c:v>42150</c:v>
                </c:pt>
                <c:pt idx="1582">
                  <c:v>42151</c:v>
                </c:pt>
                <c:pt idx="1583">
                  <c:v>42152</c:v>
                </c:pt>
                <c:pt idx="1584">
                  <c:v>42153</c:v>
                </c:pt>
                <c:pt idx="1585">
                  <c:v>42156</c:v>
                </c:pt>
                <c:pt idx="1586">
                  <c:v>42157</c:v>
                </c:pt>
                <c:pt idx="1587">
                  <c:v>42158</c:v>
                </c:pt>
                <c:pt idx="1588">
                  <c:v>42159</c:v>
                </c:pt>
                <c:pt idx="1589">
                  <c:v>42160</c:v>
                </c:pt>
                <c:pt idx="1590">
                  <c:v>42163</c:v>
                </c:pt>
                <c:pt idx="1591">
                  <c:v>42164</c:v>
                </c:pt>
                <c:pt idx="1592">
                  <c:v>42165</c:v>
                </c:pt>
                <c:pt idx="1593">
                  <c:v>42166</c:v>
                </c:pt>
                <c:pt idx="1594">
                  <c:v>42167</c:v>
                </c:pt>
                <c:pt idx="1595">
                  <c:v>42170</c:v>
                </c:pt>
                <c:pt idx="1596">
                  <c:v>42171</c:v>
                </c:pt>
                <c:pt idx="1597">
                  <c:v>42172</c:v>
                </c:pt>
                <c:pt idx="1598">
                  <c:v>42173</c:v>
                </c:pt>
                <c:pt idx="1599">
                  <c:v>42174</c:v>
                </c:pt>
                <c:pt idx="1600">
                  <c:v>42177</c:v>
                </c:pt>
                <c:pt idx="1601">
                  <c:v>42178</c:v>
                </c:pt>
                <c:pt idx="1602">
                  <c:v>42179</c:v>
                </c:pt>
                <c:pt idx="1603">
                  <c:v>42180</c:v>
                </c:pt>
                <c:pt idx="1604">
                  <c:v>42181</c:v>
                </c:pt>
                <c:pt idx="1605">
                  <c:v>42184</c:v>
                </c:pt>
                <c:pt idx="1606">
                  <c:v>42185</c:v>
                </c:pt>
                <c:pt idx="1607">
                  <c:v>42186</c:v>
                </c:pt>
                <c:pt idx="1608">
                  <c:v>42187</c:v>
                </c:pt>
                <c:pt idx="1609">
                  <c:v>42191</c:v>
                </c:pt>
                <c:pt idx="1610">
                  <c:v>42192</c:v>
                </c:pt>
                <c:pt idx="1611">
                  <c:v>42193</c:v>
                </c:pt>
                <c:pt idx="1612">
                  <c:v>42194</c:v>
                </c:pt>
                <c:pt idx="1613">
                  <c:v>42195</c:v>
                </c:pt>
                <c:pt idx="1614">
                  <c:v>42198</c:v>
                </c:pt>
                <c:pt idx="1615">
                  <c:v>42199</c:v>
                </c:pt>
                <c:pt idx="1616">
                  <c:v>42200</c:v>
                </c:pt>
                <c:pt idx="1617">
                  <c:v>42201</c:v>
                </c:pt>
                <c:pt idx="1618">
                  <c:v>42202</c:v>
                </c:pt>
                <c:pt idx="1619">
                  <c:v>42205</c:v>
                </c:pt>
                <c:pt idx="1620">
                  <c:v>42206</c:v>
                </c:pt>
                <c:pt idx="1621">
                  <c:v>42207</c:v>
                </c:pt>
                <c:pt idx="1622">
                  <c:v>42208</c:v>
                </c:pt>
                <c:pt idx="1623">
                  <c:v>42209</c:v>
                </c:pt>
                <c:pt idx="1624">
                  <c:v>42212</c:v>
                </c:pt>
                <c:pt idx="1625">
                  <c:v>42213</c:v>
                </c:pt>
                <c:pt idx="1626">
                  <c:v>42214</c:v>
                </c:pt>
                <c:pt idx="1627">
                  <c:v>42215</c:v>
                </c:pt>
                <c:pt idx="1628">
                  <c:v>42216</c:v>
                </c:pt>
                <c:pt idx="1629">
                  <c:v>42219</c:v>
                </c:pt>
                <c:pt idx="1630">
                  <c:v>42220</c:v>
                </c:pt>
                <c:pt idx="1631">
                  <c:v>42221</c:v>
                </c:pt>
                <c:pt idx="1632">
                  <c:v>42222</c:v>
                </c:pt>
                <c:pt idx="1633">
                  <c:v>42223</c:v>
                </c:pt>
                <c:pt idx="1634">
                  <c:v>42226</c:v>
                </c:pt>
                <c:pt idx="1635">
                  <c:v>42227</c:v>
                </c:pt>
                <c:pt idx="1636">
                  <c:v>42228</c:v>
                </c:pt>
                <c:pt idx="1637">
                  <c:v>42229</c:v>
                </c:pt>
                <c:pt idx="1638">
                  <c:v>42230</c:v>
                </c:pt>
                <c:pt idx="1639">
                  <c:v>42233</c:v>
                </c:pt>
                <c:pt idx="1640">
                  <c:v>42234</c:v>
                </c:pt>
                <c:pt idx="1641">
                  <c:v>42235</c:v>
                </c:pt>
                <c:pt idx="1642">
                  <c:v>42236</c:v>
                </c:pt>
                <c:pt idx="1643">
                  <c:v>42237</c:v>
                </c:pt>
                <c:pt idx="1644">
                  <c:v>42240</c:v>
                </c:pt>
                <c:pt idx="1645">
                  <c:v>42241</c:v>
                </c:pt>
                <c:pt idx="1646">
                  <c:v>42242</c:v>
                </c:pt>
                <c:pt idx="1647">
                  <c:v>42243</c:v>
                </c:pt>
                <c:pt idx="1648">
                  <c:v>42244</c:v>
                </c:pt>
                <c:pt idx="1649">
                  <c:v>42247</c:v>
                </c:pt>
                <c:pt idx="1650">
                  <c:v>42248</c:v>
                </c:pt>
                <c:pt idx="1651">
                  <c:v>42249</c:v>
                </c:pt>
                <c:pt idx="1652">
                  <c:v>42250</c:v>
                </c:pt>
                <c:pt idx="1653">
                  <c:v>42251</c:v>
                </c:pt>
                <c:pt idx="1654">
                  <c:v>42255</c:v>
                </c:pt>
                <c:pt idx="1655">
                  <c:v>42256</c:v>
                </c:pt>
                <c:pt idx="1656">
                  <c:v>42257</c:v>
                </c:pt>
                <c:pt idx="1657">
                  <c:v>42258</c:v>
                </c:pt>
                <c:pt idx="1658">
                  <c:v>42261</c:v>
                </c:pt>
                <c:pt idx="1659">
                  <c:v>42262</c:v>
                </c:pt>
                <c:pt idx="1660">
                  <c:v>42263</c:v>
                </c:pt>
                <c:pt idx="1661">
                  <c:v>42264</c:v>
                </c:pt>
                <c:pt idx="1662">
                  <c:v>42265</c:v>
                </c:pt>
                <c:pt idx="1663">
                  <c:v>42268</c:v>
                </c:pt>
                <c:pt idx="1664">
                  <c:v>42269</c:v>
                </c:pt>
                <c:pt idx="1665">
                  <c:v>42270</c:v>
                </c:pt>
                <c:pt idx="1666">
                  <c:v>42271</c:v>
                </c:pt>
                <c:pt idx="1667">
                  <c:v>42272</c:v>
                </c:pt>
                <c:pt idx="1668">
                  <c:v>42275</c:v>
                </c:pt>
                <c:pt idx="1669">
                  <c:v>42276</c:v>
                </c:pt>
                <c:pt idx="1670">
                  <c:v>42277</c:v>
                </c:pt>
                <c:pt idx="1671">
                  <c:v>42278</c:v>
                </c:pt>
                <c:pt idx="1672">
                  <c:v>42279</c:v>
                </c:pt>
                <c:pt idx="1673">
                  <c:v>42282</c:v>
                </c:pt>
                <c:pt idx="1674">
                  <c:v>42283</c:v>
                </c:pt>
                <c:pt idx="1675">
                  <c:v>42284</c:v>
                </c:pt>
                <c:pt idx="1676">
                  <c:v>42285</c:v>
                </c:pt>
                <c:pt idx="1677">
                  <c:v>42286</c:v>
                </c:pt>
                <c:pt idx="1678">
                  <c:v>42289</c:v>
                </c:pt>
                <c:pt idx="1679">
                  <c:v>42290</c:v>
                </c:pt>
                <c:pt idx="1680">
                  <c:v>42291</c:v>
                </c:pt>
                <c:pt idx="1681">
                  <c:v>42292</c:v>
                </c:pt>
                <c:pt idx="1682">
                  <c:v>42293</c:v>
                </c:pt>
                <c:pt idx="1683">
                  <c:v>42296</c:v>
                </c:pt>
                <c:pt idx="1684">
                  <c:v>42297</c:v>
                </c:pt>
                <c:pt idx="1685">
                  <c:v>42298</c:v>
                </c:pt>
                <c:pt idx="1686">
                  <c:v>42299</c:v>
                </c:pt>
                <c:pt idx="1687">
                  <c:v>42300</c:v>
                </c:pt>
                <c:pt idx="1688">
                  <c:v>42303</c:v>
                </c:pt>
                <c:pt idx="1689">
                  <c:v>42304</c:v>
                </c:pt>
                <c:pt idx="1690">
                  <c:v>42305</c:v>
                </c:pt>
                <c:pt idx="1691">
                  <c:v>42306</c:v>
                </c:pt>
                <c:pt idx="1692">
                  <c:v>42307</c:v>
                </c:pt>
                <c:pt idx="1693">
                  <c:v>42310</c:v>
                </c:pt>
                <c:pt idx="1694">
                  <c:v>42311</c:v>
                </c:pt>
                <c:pt idx="1695">
                  <c:v>42312</c:v>
                </c:pt>
                <c:pt idx="1696">
                  <c:v>42313</c:v>
                </c:pt>
                <c:pt idx="1697">
                  <c:v>42314</c:v>
                </c:pt>
                <c:pt idx="1698">
                  <c:v>42317</c:v>
                </c:pt>
                <c:pt idx="1699">
                  <c:v>42318</c:v>
                </c:pt>
                <c:pt idx="1700">
                  <c:v>42319</c:v>
                </c:pt>
                <c:pt idx="1701">
                  <c:v>42320</c:v>
                </c:pt>
                <c:pt idx="1702">
                  <c:v>42321</c:v>
                </c:pt>
                <c:pt idx="1703">
                  <c:v>42324</c:v>
                </c:pt>
                <c:pt idx="1704">
                  <c:v>42325</c:v>
                </c:pt>
                <c:pt idx="1705">
                  <c:v>42326</c:v>
                </c:pt>
                <c:pt idx="1706">
                  <c:v>42327</c:v>
                </c:pt>
                <c:pt idx="1707">
                  <c:v>42328</c:v>
                </c:pt>
                <c:pt idx="1708">
                  <c:v>42331</c:v>
                </c:pt>
                <c:pt idx="1709">
                  <c:v>42332</c:v>
                </c:pt>
                <c:pt idx="1710">
                  <c:v>42333</c:v>
                </c:pt>
                <c:pt idx="1711">
                  <c:v>42335</c:v>
                </c:pt>
                <c:pt idx="1712">
                  <c:v>42338</c:v>
                </c:pt>
                <c:pt idx="1713">
                  <c:v>42339</c:v>
                </c:pt>
                <c:pt idx="1714">
                  <c:v>42340</c:v>
                </c:pt>
                <c:pt idx="1715">
                  <c:v>42341</c:v>
                </c:pt>
                <c:pt idx="1716">
                  <c:v>42342</c:v>
                </c:pt>
                <c:pt idx="1717">
                  <c:v>42345</c:v>
                </c:pt>
                <c:pt idx="1718">
                  <c:v>42346</c:v>
                </c:pt>
                <c:pt idx="1719">
                  <c:v>42347</c:v>
                </c:pt>
                <c:pt idx="1720">
                  <c:v>42348</c:v>
                </c:pt>
                <c:pt idx="1721">
                  <c:v>42349</c:v>
                </c:pt>
                <c:pt idx="1722">
                  <c:v>42352</c:v>
                </c:pt>
                <c:pt idx="1723">
                  <c:v>42353</c:v>
                </c:pt>
                <c:pt idx="1724">
                  <c:v>42354</c:v>
                </c:pt>
                <c:pt idx="1725">
                  <c:v>42355</c:v>
                </c:pt>
                <c:pt idx="1726">
                  <c:v>42356</c:v>
                </c:pt>
                <c:pt idx="1727">
                  <c:v>42359</c:v>
                </c:pt>
                <c:pt idx="1728">
                  <c:v>42360</c:v>
                </c:pt>
                <c:pt idx="1729">
                  <c:v>42361</c:v>
                </c:pt>
                <c:pt idx="1730">
                  <c:v>42362</c:v>
                </c:pt>
                <c:pt idx="1731">
                  <c:v>42366</c:v>
                </c:pt>
                <c:pt idx="1732">
                  <c:v>42367</c:v>
                </c:pt>
                <c:pt idx="1733">
                  <c:v>42368</c:v>
                </c:pt>
                <c:pt idx="1734">
                  <c:v>42369</c:v>
                </c:pt>
                <c:pt idx="1735">
                  <c:v>42373</c:v>
                </c:pt>
                <c:pt idx="1736">
                  <c:v>42374</c:v>
                </c:pt>
                <c:pt idx="1737">
                  <c:v>42375</c:v>
                </c:pt>
                <c:pt idx="1738">
                  <c:v>42376</c:v>
                </c:pt>
                <c:pt idx="1739">
                  <c:v>42377</c:v>
                </c:pt>
                <c:pt idx="1740">
                  <c:v>42380</c:v>
                </c:pt>
                <c:pt idx="1741">
                  <c:v>42381</c:v>
                </c:pt>
                <c:pt idx="1742">
                  <c:v>42382</c:v>
                </c:pt>
                <c:pt idx="1743">
                  <c:v>42383</c:v>
                </c:pt>
                <c:pt idx="1744">
                  <c:v>42384</c:v>
                </c:pt>
                <c:pt idx="1745">
                  <c:v>42388</c:v>
                </c:pt>
                <c:pt idx="1746">
                  <c:v>42389</c:v>
                </c:pt>
                <c:pt idx="1747">
                  <c:v>42390</c:v>
                </c:pt>
                <c:pt idx="1748">
                  <c:v>42391</c:v>
                </c:pt>
                <c:pt idx="1749">
                  <c:v>42394</c:v>
                </c:pt>
                <c:pt idx="1750">
                  <c:v>42395</c:v>
                </c:pt>
                <c:pt idx="1751">
                  <c:v>42396</c:v>
                </c:pt>
                <c:pt idx="1752">
                  <c:v>42397</c:v>
                </c:pt>
                <c:pt idx="1753">
                  <c:v>42398</c:v>
                </c:pt>
                <c:pt idx="1754">
                  <c:v>42401</c:v>
                </c:pt>
                <c:pt idx="1755">
                  <c:v>42402</c:v>
                </c:pt>
                <c:pt idx="1756">
                  <c:v>42403</c:v>
                </c:pt>
                <c:pt idx="1757">
                  <c:v>42404</c:v>
                </c:pt>
                <c:pt idx="1758">
                  <c:v>42405</c:v>
                </c:pt>
                <c:pt idx="1759">
                  <c:v>42408</c:v>
                </c:pt>
              </c:numCache>
            </c:numRef>
          </c:cat>
          <c:val>
            <c:numRef>
              <c:f>'1 - Chart Data'!$C$2:$C$1761</c:f>
              <c:numCache>
                <c:formatCode>General</c:formatCode>
                <c:ptCount val="1760"/>
                <c:pt idx="0">
                  <c:v>100</c:v>
                </c:pt>
                <c:pt idx="1">
                  <c:v>100.972550788492</c:v>
                </c:pt>
                <c:pt idx="2">
                  <c:v>100.019001493495</c:v>
                </c:pt>
                <c:pt idx="3">
                  <c:v>97.555858170847998</c:v>
                </c:pt>
                <c:pt idx="4">
                  <c:v>96.318554900276496</c:v>
                </c:pt>
                <c:pt idx="5">
                  <c:v>96.757705086319902</c:v>
                </c:pt>
                <c:pt idx="6">
                  <c:v>94.6494692600657</c:v>
                </c:pt>
                <c:pt idx="7">
                  <c:v>92.725432262852806</c:v>
                </c:pt>
                <c:pt idx="8">
                  <c:v>95.323749252357104</c:v>
                </c:pt>
                <c:pt idx="9">
                  <c:v>94.655472919279404</c:v>
                </c:pt>
                <c:pt idx="10">
                  <c:v>91.673144459640596</c:v>
                </c:pt>
                <c:pt idx="11">
                  <c:v>91.726813519629005</c:v>
                </c:pt>
                <c:pt idx="12">
                  <c:v>89.977034049827395</c:v>
                </c:pt>
                <c:pt idx="13">
                  <c:v>89.337099266797907</c:v>
                </c:pt>
                <c:pt idx="14">
                  <c:v>89.594577709121495</c:v>
                </c:pt>
                <c:pt idx="15">
                  <c:v>86.098843098483798</c:v>
                </c:pt>
                <c:pt idx="16">
                  <c:v>87.712386099407198</c:v>
                </c:pt>
                <c:pt idx="17">
                  <c:v>85.831604069947502</c:v>
                </c:pt>
                <c:pt idx="18">
                  <c:v>87.715239937739895</c:v>
                </c:pt>
                <c:pt idx="19">
                  <c:v>86.342295093906998</c:v>
                </c:pt>
                <c:pt idx="20">
                  <c:v>89.766093246390795</c:v>
                </c:pt>
                <c:pt idx="21">
                  <c:v>91.182960239760703</c:v>
                </c:pt>
                <c:pt idx="22">
                  <c:v>92.456403174845505</c:v>
                </c:pt>
                <c:pt idx="23">
                  <c:v>93.848696290407204</c:v>
                </c:pt>
                <c:pt idx="24">
                  <c:v>90.086930514008699</c:v>
                </c:pt>
                <c:pt idx="25">
                  <c:v>89.504851527607599</c:v>
                </c:pt>
                <c:pt idx="26">
                  <c:v>89.388364323316594</c:v>
                </c:pt>
                <c:pt idx="27">
                  <c:v>93.1946637511506</c:v>
                </c:pt>
                <c:pt idx="28">
                  <c:v>92.534268075526001</c:v>
                </c:pt>
                <c:pt idx="29">
                  <c:v>92.2162201747946</c:v>
                </c:pt>
                <c:pt idx="30">
                  <c:v>92.738770037487299</c:v>
                </c:pt>
                <c:pt idx="31">
                  <c:v>92.3616741067936</c:v>
                </c:pt>
                <c:pt idx="32">
                  <c:v>90.161921062714399</c:v>
                </c:pt>
                <c:pt idx="33">
                  <c:v>90.9165134285401</c:v>
                </c:pt>
                <c:pt idx="34">
                  <c:v>92.605153453739504</c:v>
                </c:pt>
                <c:pt idx="35">
                  <c:v>93.607928651560499</c:v>
                </c:pt>
                <c:pt idx="36">
                  <c:v>93.719092077342793</c:v>
                </c:pt>
                <c:pt idx="37">
                  <c:v>92.8972037322266</c:v>
                </c:pt>
                <c:pt idx="38">
                  <c:v>92.322751424854303</c:v>
                </c:pt>
                <c:pt idx="39">
                  <c:v>92.639283269760796</c:v>
                </c:pt>
                <c:pt idx="40">
                  <c:v>93.470708504708298</c:v>
                </c:pt>
                <c:pt idx="41">
                  <c:v>93.207260592574301</c:v>
                </c:pt>
                <c:pt idx="42">
                  <c:v>92.4304763735081</c:v>
                </c:pt>
                <c:pt idx="43">
                  <c:v>93.7526670481911</c:v>
                </c:pt>
                <c:pt idx="44">
                  <c:v>94.1325235289885</c:v>
                </c:pt>
                <c:pt idx="45">
                  <c:v>94.129081632919593</c:v>
                </c:pt>
                <c:pt idx="46">
                  <c:v>93.168410685222</c:v>
                </c:pt>
                <c:pt idx="47">
                  <c:v>94.037359767095097</c:v>
                </c:pt>
                <c:pt idx="48">
                  <c:v>92.8214585745487</c:v>
                </c:pt>
                <c:pt idx="49">
                  <c:v>92.744440594229204</c:v>
                </c:pt>
                <c:pt idx="50">
                  <c:v>91.929837034109099</c:v>
                </c:pt>
                <c:pt idx="51">
                  <c:v>91.570058524590095</c:v>
                </c:pt>
                <c:pt idx="52">
                  <c:v>92.817642548723995</c:v>
                </c:pt>
                <c:pt idx="53">
                  <c:v>94.1577787527618</c:v>
                </c:pt>
                <c:pt idx="54">
                  <c:v>95.154056987122004</c:v>
                </c:pt>
                <c:pt idx="55">
                  <c:v>95.377017319487095</c:v>
                </c:pt>
                <c:pt idx="56">
                  <c:v>98.146103052009295</c:v>
                </c:pt>
                <c:pt idx="57">
                  <c:v>99.056248411138995</c:v>
                </c:pt>
                <c:pt idx="58">
                  <c:v>98.458268421698605</c:v>
                </c:pt>
                <c:pt idx="59">
                  <c:v>98.895527933741207</c:v>
                </c:pt>
                <c:pt idx="60">
                  <c:v>99.749975336008603</c:v>
                </c:pt>
                <c:pt idx="61">
                  <c:v>99.246304861799999</c:v>
                </c:pt>
                <c:pt idx="62">
                  <c:v>100.288571262494</c:v>
                </c:pt>
                <c:pt idx="63">
                  <c:v>99.055093297728604</c:v>
                </c:pt>
                <c:pt idx="64">
                  <c:v>99.7872256677081</c:v>
                </c:pt>
                <c:pt idx="65">
                  <c:v>98.915170722758205</c:v>
                </c:pt>
                <c:pt idx="66">
                  <c:v>100.098528976015</c:v>
                </c:pt>
                <c:pt idx="67">
                  <c:v>100.230222650039</c:v>
                </c:pt>
                <c:pt idx="68">
                  <c:v>99.901611200538298</c:v>
                </c:pt>
                <c:pt idx="69">
                  <c:v>99.6677923136956</c:v>
                </c:pt>
                <c:pt idx="70">
                  <c:v>100.776788126426</c:v>
                </c:pt>
                <c:pt idx="71">
                  <c:v>101.80157495048999</c:v>
                </c:pt>
                <c:pt idx="72">
                  <c:v>100.217802616672</c:v>
                </c:pt>
                <c:pt idx="73">
                  <c:v>100.73582580237201</c:v>
                </c:pt>
                <c:pt idx="74">
                  <c:v>101.187934260674</c:v>
                </c:pt>
                <c:pt idx="75">
                  <c:v>102.481646139275</c:v>
                </c:pt>
                <c:pt idx="76">
                  <c:v>104.174835308789</c:v>
                </c:pt>
                <c:pt idx="77">
                  <c:v>103.687465853638</c:v>
                </c:pt>
                <c:pt idx="78">
                  <c:v>103.69395256027801</c:v>
                </c:pt>
                <c:pt idx="79">
                  <c:v>103.11763448832799</c:v>
                </c:pt>
                <c:pt idx="80">
                  <c:v>103.89595234634</c:v>
                </c:pt>
                <c:pt idx="81">
                  <c:v>103.180498544115</c:v>
                </c:pt>
                <c:pt idx="82">
                  <c:v>102.193428492894</c:v>
                </c:pt>
                <c:pt idx="83">
                  <c:v>102.92594427261</c:v>
                </c:pt>
                <c:pt idx="84">
                  <c:v>103.24445861448601</c:v>
                </c:pt>
                <c:pt idx="85">
                  <c:v>100.82789444642999</c:v>
                </c:pt>
                <c:pt idx="86">
                  <c:v>99.774619546303498</c:v>
                </c:pt>
                <c:pt idx="87">
                  <c:v>100.73496374099</c:v>
                </c:pt>
                <c:pt idx="88">
                  <c:v>103.531227118589</c:v>
                </c:pt>
                <c:pt idx="89">
                  <c:v>102.53007494058301</c:v>
                </c:pt>
                <c:pt idx="90">
                  <c:v>102.144669031215</c:v>
                </c:pt>
                <c:pt idx="91">
                  <c:v>102.939591705555</c:v>
                </c:pt>
                <c:pt idx="92">
                  <c:v>103.657717165436</c:v>
                </c:pt>
                <c:pt idx="93">
                  <c:v>104.46190761016101</c:v>
                </c:pt>
                <c:pt idx="94">
                  <c:v>103.93536686726701</c:v>
                </c:pt>
                <c:pt idx="95">
                  <c:v>104.46294452591999</c:v>
                </c:pt>
                <c:pt idx="96">
                  <c:v>103.94858693267</c:v>
                </c:pt>
                <c:pt idx="97">
                  <c:v>107.25130087138299</c:v>
                </c:pt>
                <c:pt idx="98">
                  <c:v>105.240172230388</c:v>
                </c:pt>
                <c:pt idx="99">
                  <c:v>107.555641263505</c:v>
                </c:pt>
                <c:pt idx="100">
                  <c:v>106.03135263033001</c:v>
                </c:pt>
                <c:pt idx="101">
                  <c:v>105.619932004017</c:v>
                </c:pt>
                <c:pt idx="102">
                  <c:v>105.23921785761701</c:v>
                </c:pt>
                <c:pt idx="103">
                  <c:v>105.48475784874</c:v>
                </c:pt>
                <c:pt idx="104">
                  <c:v>107.388843863886</c:v>
                </c:pt>
                <c:pt idx="105">
                  <c:v>107.805363107067</c:v>
                </c:pt>
                <c:pt idx="106">
                  <c:v>109.361741425728</c:v>
                </c:pt>
                <c:pt idx="107">
                  <c:v>109.96651143065699</c:v>
                </c:pt>
                <c:pt idx="108">
                  <c:v>108.818105492781</c:v>
                </c:pt>
                <c:pt idx="109">
                  <c:v>108.91798446180501</c:v>
                </c:pt>
                <c:pt idx="110">
                  <c:v>109.043819048949</c:v>
                </c:pt>
                <c:pt idx="111">
                  <c:v>109.74572505592</c:v>
                </c:pt>
                <c:pt idx="112">
                  <c:v>111.737190394256</c:v>
                </c:pt>
                <c:pt idx="113">
                  <c:v>111.41840595609401</c:v>
                </c:pt>
                <c:pt idx="114">
                  <c:v>111.37055300202201</c:v>
                </c:pt>
                <c:pt idx="115">
                  <c:v>111.767302955394</c:v>
                </c:pt>
                <c:pt idx="116">
                  <c:v>111.791278030225</c:v>
                </c:pt>
                <c:pt idx="117">
                  <c:v>111.70393045433801</c:v>
                </c:pt>
                <c:pt idx="118">
                  <c:v>111.01346812906</c:v>
                </c:pt>
                <c:pt idx="119">
                  <c:v>110.57717226977</c:v>
                </c:pt>
                <c:pt idx="120">
                  <c:v>110.776808591226</c:v>
                </c:pt>
                <c:pt idx="121">
                  <c:v>109.82679155000601</c:v>
                </c:pt>
                <c:pt idx="122">
                  <c:v>109.648882105906</c:v>
                </c:pt>
                <c:pt idx="123">
                  <c:v>110.180823797676</c:v>
                </c:pt>
                <c:pt idx="124">
                  <c:v>110.46687383589</c:v>
                </c:pt>
                <c:pt idx="125">
                  <c:v>110.291297574353</c:v>
                </c:pt>
                <c:pt idx="126">
                  <c:v>109.531067864348</c:v>
                </c:pt>
                <c:pt idx="127">
                  <c:v>108.885953386724</c:v>
                </c:pt>
                <c:pt idx="128">
                  <c:v>108.668085810185</c:v>
                </c:pt>
                <c:pt idx="129">
                  <c:v>107.689320365019</c:v>
                </c:pt>
                <c:pt idx="130">
                  <c:v>108.08106792027201</c:v>
                </c:pt>
                <c:pt idx="131">
                  <c:v>109.714336741621</c:v>
                </c:pt>
                <c:pt idx="132">
                  <c:v>109.92321494719999</c:v>
                </c:pt>
                <c:pt idx="133">
                  <c:v>111.714198020559</c:v>
                </c:pt>
                <c:pt idx="134">
                  <c:v>111.03602825101601</c:v>
                </c:pt>
                <c:pt idx="135">
                  <c:v>111.303625291446</c:v>
                </c:pt>
                <c:pt idx="136">
                  <c:v>111.17635230726501</c:v>
                </c:pt>
                <c:pt idx="137">
                  <c:v>110.91800594251799</c:v>
                </c:pt>
                <c:pt idx="138">
                  <c:v>110.404988085456</c:v>
                </c:pt>
                <c:pt idx="139">
                  <c:v>110.926131298415</c:v>
                </c:pt>
                <c:pt idx="140">
                  <c:v>109.62778431357</c:v>
                </c:pt>
                <c:pt idx="141">
                  <c:v>109.355188782382</c:v>
                </c:pt>
                <c:pt idx="142">
                  <c:v>109.361784895112</c:v>
                </c:pt>
                <c:pt idx="143">
                  <c:v>109.949492922551</c:v>
                </c:pt>
                <c:pt idx="144">
                  <c:v>110.099016858799</c:v>
                </c:pt>
                <c:pt idx="145">
                  <c:v>110.953425187463</c:v>
                </c:pt>
                <c:pt idx="146">
                  <c:v>110.490039110284</c:v>
                </c:pt>
                <c:pt idx="147">
                  <c:v>110.62296506808499</c:v>
                </c:pt>
                <c:pt idx="148">
                  <c:v>110.63609428736</c:v>
                </c:pt>
                <c:pt idx="149">
                  <c:v>110.356410316035</c:v>
                </c:pt>
                <c:pt idx="150">
                  <c:v>110.56255043883201</c:v>
                </c:pt>
                <c:pt idx="151">
                  <c:v>110.520338736299</c:v>
                </c:pt>
                <c:pt idx="152">
                  <c:v>111.80277397286299</c:v>
                </c:pt>
                <c:pt idx="153">
                  <c:v>111.92450485477499</c:v>
                </c:pt>
                <c:pt idx="154">
                  <c:v>111.331509191911</c:v>
                </c:pt>
                <c:pt idx="155">
                  <c:v>112.336283004563</c:v>
                </c:pt>
                <c:pt idx="156">
                  <c:v>111.80248482819501</c:v>
                </c:pt>
                <c:pt idx="157">
                  <c:v>112.108240173192</c:v>
                </c:pt>
                <c:pt idx="158">
                  <c:v>112.41966216757</c:v>
                </c:pt>
                <c:pt idx="159">
                  <c:v>111.758880151689</c:v>
                </c:pt>
                <c:pt idx="160">
                  <c:v>112.08204327556901</c:v>
                </c:pt>
                <c:pt idx="161">
                  <c:v>110.841448053883</c:v>
                </c:pt>
                <c:pt idx="162">
                  <c:v>110.904473776705</c:v>
                </c:pt>
                <c:pt idx="163">
                  <c:v>111.23103386200999</c:v>
                </c:pt>
                <c:pt idx="164">
                  <c:v>111.915725992856</c:v>
                </c:pt>
                <c:pt idx="165">
                  <c:v>111.77824698337901</c:v>
                </c:pt>
                <c:pt idx="166">
                  <c:v>112.137223018762</c:v>
                </c:pt>
                <c:pt idx="167">
                  <c:v>112.13816811155201</c:v>
                </c:pt>
                <c:pt idx="168">
                  <c:v>112.56334118111999</c:v>
                </c:pt>
                <c:pt idx="169">
                  <c:v>112.165945536446</c:v>
                </c:pt>
                <c:pt idx="170">
                  <c:v>112.48487943114201</c:v>
                </c:pt>
                <c:pt idx="171">
                  <c:v>113.50250650574201</c:v>
                </c:pt>
                <c:pt idx="172">
                  <c:v>114.48829640802001</c:v>
                </c:pt>
                <c:pt idx="173">
                  <c:v>115.50981863249299</c:v>
                </c:pt>
                <c:pt idx="174">
                  <c:v>115.33786351718101</c:v>
                </c:pt>
                <c:pt idx="175">
                  <c:v>115.16513620977599</c:v>
                </c:pt>
                <c:pt idx="176">
                  <c:v>114.780092708083</c:v>
                </c:pt>
                <c:pt idx="177">
                  <c:v>113.511973551507</c:v>
                </c:pt>
                <c:pt idx="178">
                  <c:v>113.001471546106</c:v>
                </c:pt>
                <c:pt idx="179">
                  <c:v>113.432665858009</c:v>
                </c:pt>
                <c:pt idx="180">
                  <c:v>112.855916999577</c:v>
                </c:pt>
                <c:pt idx="181">
                  <c:v>115.33983917627</c:v>
                </c:pt>
                <c:pt idx="182">
                  <c:v>114.377010877226</c:v>
                </c:pt>
                <c:pt idx="183">
                  <c:v>114.3386464594</c:v>
                </c:pt>
                <c:pt idx="184">
                  <c:v>113.559589133437</c:v>
                </c:pt>
                <c:pt idx="185">
                  <c:v>112.84743949282699</c:v>
                </c:pt>
                <c:pt idx="186">
                  <c:v>114.510526846445</c:v>
                </c:pt>
                <c:pt idx="187">
                  <c:v>114.292113216294</c:v>
                </c:pt>
                <c:pt idx="188">
                  <c:v>114.982217041257</c:v>
                </c:pt>
                <c:pt idx="189">
                  <c:v>115.676643872054</c:v>
                </c:pt>
                <c:pt idx="190">
                  <c:v>115.763217790586</c:v>
                </c:pt>
                <c:pt idx="191">
                  <c:v>115.710385882558</c:v>
                </c:pt>
                <c:pt idx="192">
                  <c:v>116.19928897665601</c:v>
                </c:pt>
                <c:pt idx="193">
                  <c:v>117.47484139792201</c:v>
                </c:pt>
                <c:pt idx="194">
                  <c:v>117.537115442293</c:v>
                </c:pt>
                <c:pt idx="195">
                  <c:v>116.99394448522899</c:v>
                </c:pt>
                <c:pt idx="196">
                  <c:v>116.294630523446</c:v>
                </c:pt>
                <c:pt idx="197">
                  <c:v>117.221062737452</c:v>
                </c:pt>
                <c:pt idx="198">
                  <c:v>118.162195418023</c:v>
                </c:pt>
                <c:pt idx="199">
                  <c:v>118.28805882195</c:v>
                </c:pt>
                <c:pt idx="200">
                  <c:v>117.561816797733</c:v>
                </c:pt>
                <c:pt idx="201">
                  <c:v>116.263061005309</c:v>
                </c:pt>
                <c:pt idx="202">
                  <c:v>115.980608180739</c:v>
                </c:pt>
                <c:pt idx="203">
                  <c:v>116.95723239242101</c:v>
                </c:pt>
                <c:pt idx="204">
                  <c:v>117.240699665428</c:v>
                </c:pt>
                <c:pt idx="205">
                  <c:v>116.59413360342501</c:v>
                </c:pt>
                <c:pt idx="206">
                  <c:v>117.386170692129</c:v>
                </c:pt>
                <c:pt idx="207">
                  <c:v>117.613757339176</c:v>
                </c:pt>
                <c:pt idx="208">
                  <c:v>116.917398318675</c:v>
                </c:pt>
                <c:pt idx="209">
                  <c:v>116.96444196073</c:v>
                </c:pt>
                <c:pt idx="210">
                  <c:v>116.999880742477</c:v>
                </c:pt>
                <c:pt idx="211">
                  <c:v>117.708687147867</c:v>
                </c:pt>
                <c:pt idx="212">
                  <c:v>118.005016474383</c:v>
                </c:pt>
                <c:pt idx="213">
                  <c:v>117.59597836105701</c:v>
                </c:pt>
                <c:pt idx="214">
                  <c:v>117.733371408606</c:v>
                </c:pt>
                <c:pt idx="215">
                  <c:v>116.56058500725899</c:v>
                </c:pt>
                <c:pt idx="216">
                  <c:v>116.55431662437999</c:v>
                </c:pt>
                <c:pt idx="217">
                  <c:v>116.94919641739401</c:v>
                </c:pt>
                <c:pt idx="218">
                  <c:v>118.58292386516599</c:v>
                </c:pt>
                <c:pt idx="219">
                  <c:v>119.218256754515</c:v>
                </c:pt>
                <c:pt idx="220">
                  <c:v>119.93335742904701</c:v>
                </c:pt>
                <c:pt idx="221">
                  <c:v>120.33786007382</c:v>
                </c:pt>
                <c:pt idx="222">
                  <c:v>120.171743531747</c:v>
                </c:pt>
                <c:pt idx="223">
                  <c:v>120.11567339880899</c:v>
                </c:pt>
                <c:pt idx="224">
                  <c:v>118.64319147998501</c:v>
                </c:pt>
                <c:pt idx="225">
                  <c:v>119.132228401175</c:v>
                </c:pt>
                <c:pt idx="226">
                  <c:v>120.842968945066</c:v>
                </c:pt>
                <c:pt idx="227">
                  <c:v>121.231143707678</c:v>
                </c:pt>
                <c:pt idx="228">
                  <c:v>121.244294417435</c:v>
                </c:pt>
                <c:pt idx="229">
                  <c:v>120.886165790834</c:v>
                </c:pt>
                <c:pt idx="230">
                  <c:v>120.91710378185</c:v>
                </c:pt>
                <c:pt idx="231">
                  <c:v>122.17646898593</c:v>
                </c:pt>
                <c:pt idx="232">
                  <c:v>122.589017862551</c:v>
                </c:pt>
                <c:pt idx="233">
                  <c:v>122.56176304710699</c:v>
                </c:pt>
                <c:pt idx="234">
                  <c:v>122.51737982904601</c:v>
                </c:pt>
                <c:pt idx="235">
                  <c:v>123.103098521635</c:v>
                </c:pt>
                <c:pt idx="236">
                  <c:v>121.52575770299001</c:v>
                </c:pt>
                <c:pt idx="237">
                  <c:v>120.13127500036001</c:v>
                </c:pt>
                <c:pt idx="238">
                  <c:v>119.56574515040001</c:v>
                </c:pt>
                <c:pt idx="239">
                  <c:v>119.69185422961</c:v>
                </c:pt>
                <c:pt idx="240">
                  <c:v>120.063754836268</c:v>
                </c:pt>
                <c:pt idx="241">
                  <c:v>121.42850496855699</c:v>
                </c:pt>
                <c:pt idx="242">
                  <c:v>121.177782352319</c:v>
                </c:pt>
                <c:pt idx="243">
                  <c:v>119.891438778542</c:v>
                </c:pt>
                <c:pt idx="244">
                  <c:v>120.813000956262</c:v>
                </c:pt>
                <c:pt idx="245">
                  <c:v>122.263793606074</c:v>
                </c:pt>
                <c:pt idx="246">
                  <c:v>121.773506817984</c:v>
                </c:pt>
                <c:pt idx="247">
                  <c:v>119.47251553189101</c:v>
                </c:pt>
                <c:pt idx="248">
                  <c:v>120.06035689800299</c:v>
                </c:pt>
                <c:pt idx="249">
                  <c:v>119.686874787235</c:v>
                </c:pt>
                <c:pt idx="250">
                  <c:v>121.404107898806</c:v>
                </c:pt>
                <c:pt idx="251">
                  <c:v>121.297204961091</c:v>
                </c:pt>
                <c:pt idx="252">
                  <c:v>121.650402987321</c:v>
                </c:pt>
                <c:pt idx="253">
                  <c:v>121.648437096633</c:v>
                </c:pt>
                <c:pt idx="254">
                  <c:v>122.92560667667399</c:v>
                </c:pt>
                <c:pt idx="255">
                  <c:v>123.114160258852</c:v>
                </c:pt>
                <c:pt idx="256">
                  <c:v>124.33259097881999</c:v>
                </c:pt>
                <c:pt idx="257">
                  <c:v>124.953468100048</c:v>
                </c:pt>
                <c:pt idx="258">
                  <c:v>124.564367293027</c:v>
                </c:pt>
                <c:pt idx="259">
                  <c:v>124.280756424527</c:v>
                </c:pt>
                <c:pt idx="260">
                  <c:v>124.331256126832</c:v>
                </c:pt>
                <c:pt idx="261">
                  <c:v>123.82388294025</c:v>
                </c:pt>
                <c:pt idx="262">
                  <c:v>123.403344000085</c:v>
                </c:pt>
                <c:pt idx="263">
                  <c:v>124.21846088967401</c:v>
                </c:pt>
                <c:pt idx="264">
                  <c:v>125.136410712729</c:v>
                </c:pt>
                <c:pt idx="265">
                  <c:v>125.32841156359601</c:v>
                </c:pt>
                <c:pt idx="266">
                  <c:v>125.55460425983</c:v>
                </c:pt>
                <c:pt idx="267">
                  <c:v>126.591882426588</c:v>
                </c:pt>
                <c:pt idx="268">
                  <c:v>126.068499319296</c:v>
                </c:pt>
                <c:pt idx="269">
                  <c:v>126.22373630483</c:v>
                </c:pt>
                <c:pt idx="270">
                  <c:v>126.426572754432</c:v>
                </c:pt>
                <c:pt idx="271">
                  <c:v>126.96900522038401</c:v>
                </c:pt>
                <c:pt idx="272">
                  <c:v>127.12326585424501</c:v>
                </c:pt>
                <c:pt idx="273">
                  <c:v>127.393065180666</c:v>
                </c:pt>
                <c:pt idx="274">
                  <c:v>128.14243584777199</c:v>
                </c:pt>
                <c:pt idx="275">
                  <c:v>128.39376166276799</c:v>
                </c:pt>
                <c:pt idx="276">
                  <c:v>128.66790108972401</c:v>
                </c:pt>
                <c:pt idx="277">
                  <c:v>128.197390917744</c:v>
                </c:pt>
                <c:pt idx="278">
                  <c:v>128.64738109830299</c:v>
                </c:pt>
                <c:pt idx="279">
                  <c:v>130.68975006232299</c:v>
                </c:pt>
                <c:pt idx="280">
                  <c:v>130.04162105617101</c:v>
                </c:pt>
                <c:pt idx="281">
                  <c:v>128.858246196632</c:v>
                </c:pt>
                <c:pt idx="282">
                  <c:v>128.12043594361</c:v>
                </c:pt>
                <c:pt idx="283">
                  <c:v>128.70208218984999</c:v>
                </c:pt>
                <c:pt idx="284">
                  <c:v>128.83464232103699</c:v>
                </c:pt>
                <c:pt idx="285">
                  <c:v>128.223999553466</c:v>
                </c:pt>
                <c:pt idx="286">
                  <c:v>129.090514349827</c:v>
                </c:pt>
                <c:pt idx="287">
                  <c:v>128.539171636963</c:v>
                </c:pt>
                <c:pt idx="288">
                  <c:v>128.24263033614699</c:v>
                </c:pt>
                <c:pt idx="289">
                  <c:v>128.068333246712</c:v>
                </c:pt>
                <c:pt idx="290">
                  <c:v>128.03513826666</c:v>
                </c:pt>
                <c:pt idx="291">
                  <c:v>128.822045479613</c:v>
                </c:pt>
                <c:pt idx="292">
                  <c:v>129.10272582783401</c:v>
                </c:pt>
                <c:pt idx="293">
                  <c:v>129.65373788032599</c:v>
                </c:pt>
                <c:pt idx="294">
                  <c:v>130.229177284613</c:v>
                </c:pt>
                <c:pt idx="295">
                  <c:v>130.26253344328001</c:v>
                </c:pt>
                <c:pt idx="296">
                  <c:v>129.360803073135</c:v>
                </c:pt>
                <c:pt idx="297">
                  <c:v>129.76546738494301</c:v>
                </c:pt>
                <c:pt idx="298">
                  <c:v>129.74937394440499</c:v>
                </c:pt>
                <c:pt idx="299">
                  <c:v>129.61552682639501</c:v>
                </c:pt>
                <c:pt idx="300">
                  <c:v>129.95336062321701</c:v>
                </c:pt>
                <c:pt idx="301">
                  <c:v>129.868817555238</c:v>
                </c:pt>
                <c:pt idx="302">
                  <c:v>129.32862596045999</c:v>
                </c:pt>
                <c:pt idx="303">
                  <c:v>126.608591764805</c:v>
                </c:pt>
                <c:pt idx="304">
                  <c:v>127.58186248444601</c:v>
                </c:pt>
                <c:pt idx="305">
                  <c:v>129.750617461844</c:v>
                </c:pt>
                <c:pt idx="306">
                  <c:v>128.780860924438</c:v>
                </c:pt>
                <c:pt idx="307">
                  <c:v>129.35487218850801</c:v>
                </c:pt>
                <c:pt idx="308">
                  <c:v>128.061360562125</c:v>
                </c:pt>
                <c:pt idx="309">
                  <c:v>128.71614722193399</c:v>
                </c:pt>
                <c:pt idx="310">
                  <c:v>125.609376172284</c:v>
                </c:pt>
                <c:pt idx="311">
                  <c:v>126.004408352352</c:v>
                </c:pt>
                <c:pt idx="312">
                  <c:v>128.49501846474399</c:v>
                </c:pt>
                <c:pt idx="313">
                  <c:v>128.54382188422699</c:v>
                </c:pt>
                <c:pt idx="314">
                  <c:v>129.49381255076401</c:v>
                </c:pt>
                <c:pt idx="315">
                  <c:v>129.374328889487</c:v>
                </c:pt>
                <c:pt idx="316">
                  <c:v>127.86948328152999</c:v>
                </c:pt>
                <c:pt idx="317">
                  <c:v>129.70212223541</c:v>
                </c:pt>
                <c:pt idx="318">
                  <c:v>128.85465972822999</c:v>
                </c:pt>
                <c:pt idx="319">
                  <c:v>129.34601908674199</c:v>
                </c:pt>
                <c:pt idx="320">
                  <c:v>125.209218023826</c:v>
                </c:pt>
                <c:pt idx="321">
                  <c:v>126.54147650093201</c:v>
                </c:pt>
                <c:pt idx="322">
                  <c:v>125.07677315977099</c:v>
                </c:pt>
                <c:pt idx="323">
                  <c:v>123.381586840686</c:v>
                </c:pt>
                <c:pt idx="324">
                  <c:v>122.96621196567401</c:v>
                </c:pt>
                <c:pt idx="325">
                  <c:v>125.499067481583</c:v>
                </c:pt>
                <c:pt idx="326">
                  <c:v>124.292376425857</c:v>
                </c:pt>
                <c:pt idx="327">
                  <c:v>124.672592383809</c:v>
                </c:pt>
                <c:pt idx="328">
                  <c:v>127.469214261722</c:v>
                </c:pt>
                <c:pt idx="329">
                  <c:v>127.928342292935</c:v>
                </c:pt>
                <c:pt idx="330">
                  <c:v>124.948868160049</c:v>
                </c:pt>
                <c:pt idx="331">
                  <c:v>124.75149908444899</c:v>
                </c:pt>
                <c:pt idx="332">
                  <c:v>126.38846573396999</c:v>
                </c:pt>
                <c:pt idx="333">
                  <c:v>126.870385398241</c:v>
                </c:pt>
                <c:pt idx="334">
                  <c:v>128.993063805275</c:v>
                </c:pt>
                <c:pt idx="335">
                  <c:v>128.37876325997499</c:v>
                </c:pt>
                <c:pt idx="336">
                  <c:v>129.281352272563</c:v>
                </c:pt>
                <c:pt idx="337">
                  <c:v>130.300004052421</c:v>
                </c:pt>
                <c:pt idx="338">
                  <c:v>130.26307461269201</c:v>
                </c:pt>
                <c:pt idx="339">
                  <c:v>131.815561200421</c:v>
                </c:pt>
                <c:pt idx="340">
                  <c:v>131.28376310414501</c:v>
                </c:pt>
                <c:pt idx="341">
                  <c:v>130.26980162199499</c:v>
                </c:pt>
                <c:pt idx="342">
                  <c:v>128.795837836749</c:v>
                </c:pt>
                <c:pt idx="343">
                  <c:v>128.942919672763</c:v>
                </c:pt>
                <c:pt idx="344">
                  <c:v>128.34286340970399</c:v>
                </c:pt>
                <c:pt idx="345">
                  <c:v>127.10631425968501</c:v>
                </c:pt>
                <c:pt idx="346">
                  <c:v>127.125492561238</c:v>
                </c:pt>
                <c:pt idx="347">
                  <c:v>124.87706357530701</c:v>
                </c:pt>
                <c:pt idx="348">
                  <c:v>122.66439963571401</c:v>
                </c:pt>
                <c:pt idx="349">
                  <c:v>122.663463334485</c:v>
                </c:pt>
                <c:pt idx="350">
                  <c:v>122.476029699474</c:v>
                </c:pt>
                <c:pt idx="351">
                  <c:v>123.997122600284</c:v>
                </c:pt>
                <c:pt idx="352">
                  <c:v>126.35716533528</c:v>
                </c:pt>
                <c:pt idx="353">
                  <c:v>127.25279875798201</c:v>
                </c:pt>
                <c:pt idx="354">
                  <c:v>126.93768235437101</c:v>
                </c:pt>
                <c:pt idx="355">
                  <c:v>126.82216857123299</c:v>
                </c:pt>
                <c:pt idx="356">
                  <c:v>127.86717745049</c:v>
                </c:pt>
                <c:pt idx="357">
                  <c:v>127.842054100129</c:v>
                </c:pt>
                <c:pt idx="358">
                  <c:v>127.923014607065</c:v>
                </c:pt>
                <c:pt idx="359">
                  <c:v>125.852162939604</c:v>
                </c:pt>
                <c:pt idx="360">
                  <c:v>126.035301408724</c:v>
                </c:pt>
                <c:pt idx="361">
                  <c:v>127.036805249163</c:v>
                </c:pt>
                <c:pt idx="362">
                  <c:v>125.87932983944</c:v>
                </c:pt>
                <c:pt idx="363">
                  <c:v>126.871511694868</c:v>
                </c:pt>
                <c:pt idx="364">
                  <c:v>127.758789715833</c:v>
                </c:pt>
                <c:pt idx="365">
                  <c:v>128.202851942286</c:v>
                </c:pt>
                <c:pt idx="366">
                  <c:v>129.058650314402</c:v>
                </c:pt>
                <c:pt idx="367">
                  <c:v>127.45635025453301</c:v>
                </c:pt>
                <c:pt idx="368">
                  <c:v>124.46934956872801</c:v>
                </c:pt>
                <c:pt idx="369">
                  <c:v>125.380737956876</c:v>
                </c:pt>
                <c:pt idx="370">
                  <c:v>126.23075197038</c:v>
                </c:pt>
                <c:pt idx="371">
                  <c:v>125.14971722848099</c:v>
                </c:pt>
                <c:pt idx="372">
                  <c:v>126.826462760284</c:v>
                </c:pt>
                <c:pt idx="373">
                  <c:v>125.35555794979</c:v>
                </c:pt>
                <c:pt idx="374">
                  <c:v>125.955903845937</c:v>
                </c:pt>
                <c:pt idx="375">
                  <c:v>126.020768958655</c:v>
                </c:pt>
                <c:pt idx="376">
                  <c:v>126.24048911243</c:v>
                </c:pt>
                <c:pt idx="377">
                  <c:v>124.09995504533001</c:v>
                </c:pt>
                <c:pt idx="378">
                  <c:v>124.143992461998</c:v>
                </c:pt>
                <c:pt idx="379">
                  <c:v>124.907077475595</c:v>
                </c:pt>
                <c:pt idx="380">
                  <c:v>125.216712829443</c:v>
                </c:pt>
                <c:pt idx="381">
                  <c:v>125.88787621341601</c:v>
                </c:pt>
                <c:pt idx="382">
                  <c:v>126.393549209816</c:v>
                </c:pt>
                <c:pt idx="383">
                  <c:v>125.15849413671999</c:v>
                </c:pt>
                <c:pt idx="384">
                  <c:v>125.467464262463</c:v>
                </c:pt>
                <c:pt idx="385">
                  <c:v>125.496968740643</c:v>
                </c:pt>
                <c:pt idx="386">
                  <c:v>125.111073922808</c:v>
                </c:pt>
                <c:pt idx="387">
                  <c:v>125.31705286699101</c:v>
                </c:pt>
                <c:pt idx="388">
                  <c:v>124.917530641434</c:v>
                </c:pt>
                <c:pt idx="389">
                  <c:v>126.838224403428</c:v>
                </c:pt>
                <c:pt idx="390">
                  <c:v>125.107148002473</c:v>
                </c:pt>
                <c:pt idx="391">
                  <c:v>126.21124642739601</c:v>
                </c:pt>
                <c:pt idx="392">
                  <c:v>127.592861215477</c:v>
                </c:pt>
                <c:pt idx="393">
                  <c:v>127.808372653711</c:v>
                </c:pt>
                <c:pt idx="394">
                  <c:v>128.078937822765</c:v>
                </c:pt>
                <c:pt idx="395">
                  <c:v>127.19144489698</c:v>
                </c:pt>
                <c:pt idx="396">
                  <c:v>128.01755123761899</c:v>
                </c:pt>
                <c:pt idx="397">
                  <c:v>128.829680461783</c:v>
                </c:pt>
                <c:pt idx="398">
                  <c:v>129.30722876663501</c:v>
                </c:pt>
                <c:pt idx="399">
                  <c:v>129.01026205195799</c:v>
                </c:pt>
                <c:pt idx="400">
                  <c:v>128.59338088952299</c:v>
                </c:pt>
                <c:pt idx="401">
                  <c:v>130.01918450448699</c:v>
                </c:pt>
                <c:pt idx="402">
                  <c:v>129.953446585145</c:v>
                </c:pt>
                <c:pt idx="403">
                  <c:v>129.262688277319</c:v>
                </c:pt>
                <c:pt idx="404">
                  <c:v>130.13514274986699</c:v>
                </c:pt>
                <c:pt idx="405">
                  <c:v>129.27654768456301</c:v>
                </c:pt>
                <c:pt idx="406">
                  <c:v>129.39377191470501</c:v>
                </c:pt>
                <c:pt idx="407">
                  <c:v>128.61173083067601</c:v>
                </c:pt>
                <c:pt idx="408">
                  <c:v>130.751028706639</c:v>
                </c:pt>
                <c:pt idx="409">
                  <c:v>129.93636360559299</c:v>
                </c:pt>
                <c:pt idx="410">
                  <c:v>129.77677137850301</c:v>
                </c:pt>
                <c:pt idx="411">
                  <c:v>129.28662476696601</c:v>
                </c:pt>
                <c:pt idx="412">
                  <c:v>128.63184103767799</c:v>
                </c:pt>
                <c:pt idx="413">
                  <c:v>129.43563683900501</c:v>
                </c:pt>
                <c:pt idx="414">
                  <c:v>129.31876720181799</c:v>
                </c:pt>
                <c:pt idx="415">
                  <c:v>130.40910634560601</c:v>
                </c:pt>
                <c:pt idx="416">
                  <c:v>130.37043080421</c:v>
                </c:pt>
                <c:pt idx="417">
                  <c:v>129.85177511455001</c:v>
                </c:pt>
                <c:pt idx="418">
                  <c:v>129.308767289782</c:v>
                </c:pt>
                <c:pt idx="419">
                  <c:v>129.675985413452</c:v>
                </c:pt>
                <c:pt idx="420">
                  <c:v>130.20498925864101</c:v>
                </c:pt>
                <c:pt idx="421">
                  <c:v>132.01909853279</c:v>
                </c:pt>
                <c:pt idx="422">
                  <c:v>132.261692862611</c:v>
                </c:pt>
                <c:pt idx="423">
                  <c:v>132.128600841994</c:v>
                </c:pt>
                <c:pt idx="424">
                  <c:v>132.33855650219601</c:v>
                </c:pt>
                <c:pt idx="425">
                  <c:v>131.089288405741</c:v>
                </c:pt>
                <c:pt idx="426">
                  <c:v>132.02265862651001</c:v>
                </c:pt>
                <c:pt idx="427">
                  <c:v>132.03503519049301</c:v>
                </c:pt>
                <c:pt idx="428">
                  <c:v>132.48779373587701</c:v>
                </c:pt>
                <c:pt idx="429">
                  <c:v>133.219312161857</c:v>
                </c:pt>
                <c:pt idx="430">
                  <c:v>132.636993361214</c:v>
                </c:pt>
                <c:pt idx="431">
                  <c:v>131.636839513783</c:v>
                </c:pt>
                <c:pt idx="432">
                  <c:v>132.598392059665</c:v>
                </c:pt>
                <c:pt idx="433">
                  <c:v>133.05512683264899</c:v>
                </c:pt>
                <c:pt idx="434">
                  <c:v>132.130357688902</c:v>
                </c:pt>
                <c:pt idx="435">
                  <c:v>132.20602909515199</c:v>
                </c:pt>
                <c:pt idx="436">
                  <c:v>131.73660077357599</c:v>
                </c:pt>
                <c:pt idx="437">
                  <c:v>132.16187738819301</c:v>
                </c:pt>
                <c:pt idx="438">
                  <c:v>130.95973743046201</c:v>
                </c:pt>
                <c:pt idx="439">
                  <c:v>131.09238547725701</c:v>
                </c:pt>
                <c:pt idx="440">
                  <c:v>129.67311692251801</c:v>
                </c:pt>
                <c:pt idx="441">
                  <c:v>129.35772602684</c:v>
                </c:pt>
                <c:pt idx="442">
                  <c:v>129.395896541908</c:v>
                </c:pt>
                <c:pt idx="443">
                  <c:v>129.11999587226401</c:v>
                </c:pt>
                <c:pt idx="444">
                  <c:v>128.99109498406699</c:v>
                </c:pt>
                <c:pt idx="445">
                  <c:v>127.651561001947</c:v>
                </c:pt>
                <c:pt idx="446">
                  <c:v>127.945466788191</c:v>
                </c:pt>
                <c:pt idx="447">
                  <c:v>128.856044887482</c:v>
                </c:pt>
                <c:pt idx="448">
                  <c:v>128.33176748308401</c:v>
                </c:pt>
                <c:pt idx="449">
                  <c:v>129.04902209002199</c:v>
                </c:pt>
                <c:pt idx="450">
                  <c:v>127.87101398995701</c:v>
                </c:pt>
                <c:pt idx="451">
                  <c:v>128.94968624409</c:v>
                </c:pt>
                <c:pt idx="452">
                  <c:v>128.763209912371</c:v>
                </c:pt>
                <c:pt idx="453">
                  <c:v>128.37052068326699</c:v>
                </c:pt>
                <c:pt idx="454">
                  <c:v>128.12427297149699</c:v>
                </c:pt>
                <c:pt idx="455">
                  <c:v>129.73284971738599</c:v>
                </c:pt>
                <c:pt idx="456">
                  <c:v>129.95003887847901</c:v>
                </c:pt>
                <c:pt idx="457">
                  <c:v>129.888321144542</c:v>
                </c:pt>
                <c:pt idx="458">
                  <c:v>129.62059955699999</c:v>
                </c:pt>
                <c:pt idx="459">
                  <c:v>130.14979877020801</c:v>
                </c:pt>
                <c:pt idx="460">
                  <c:v>131.10130646940999</c:v>
                </c:pt>
                <c:pt idx="461">
                  <c:v>131.84738030120101</c:v>
                </c:pt>
                <c:pt idx="462">
                  <c:v>131.91415415946199</c:v>
                </c:pt>
                <c:pt idx="463">
                  <c:v>131.99291970670899</c:v>
                </c:pt>
                <c:pt idx="464">
                  <c:v>133.40775926846501</c:v>
                </c:pt>
                <c:pt idx="465">
                  <c:v>133.31718274765001</c:v>
                </c:pt>
                <c:pt idx="466">
                  <c:v>134.32995346172601</c:v>
                </c:pt>
                <c:pt idx="467">
                  <c:v>135.20779911474901</c:v>
                </c:pt>
                <c:pt idx="468">
                  <c:v>134.71253190744301</c:v>
                </c:pt>
                <c:pt idx="469">
                  <c:v>134.18941889643699</c:v>
                </c:pt>
                <c:pt idx="470">
                  <c:v>134.43710012104401</c:v>
                </c:pt>
                <c:pt idx="471">
                  <c:v>134.44935799895501</c:v>
                </c:pt>
                <c:pt idx="472">
                  <c:v>133.90774217132099</c:v>
                </c:pt>
                <c:pt idx="473">
                  <c:v>134.175865728562</c:v>
                </c:pt>
                <c:pt idx="474">
                  <c:v>133.65797832363501</c:v>
                </c:pt>
                <c:pt idx="475">
                  <c:v>133.66690615366801</c:v>
                </c:pt>
                <c:pt idx="476">
                  <c:v>133.78933498782601</c:v>
                </c:pt>
                <c:pt idx="477">
                  <c:v>133.71906843781201</c:v>
                </c:pt>
                <c:pt idx="478">
                  <c:v>133.14585867103901</c:v>
                </c:pt>
                <c:pt idx="479">
                  <c:v>133.51145914751399</c:v>
                </c:pt>
                <c:pt idx="480">
                  <c:v>132.69948914828501</c:v>
                </c:pt>
                <c:pt idx="481">
                  <c:v>132.59940406600199</c:v>
                </c:pt>
                <c:pt idx="482">
                  <c:v>133.23062787749899</c:v>
                </c:pt>
                <c:pt idx="483">
                  <c:v>133.494076766473</c:v>
                </c:pt>
                <c:pt idx="484">
                  <c:v>134.66246592213901</c:v>
                </c:pt>
                <c:pt idx="485">
                  <c:v>134.82130256341699</c:v>
                </c:pt>
                <c:pt idx="486">
                  <c:v>134.22796647178001</c:v>
                </c:pt>
                <c:pt idx="487">
                  <c:v>134.08737085398499</c:v>
                </c:pt>
                <c:pt idx="488">
                  <c:v>133.876997594643</c:v>
                </c:pt>
                <c:pt idx="489">
                  <c:v>134.941084160923</c:v>
                </c:pt>
                <c:pt idx="490">
                  <c:v>135.21533348238901</c:v>
                </c:pt>
                <c:pt idx="491">
                  <c:v>134.92232638902999</c:v>
                </c:pt>
                <c:pt idx="492">
                  <c:v>134.883779302107</c:v>
                </c:pt>
                <c:pt idx="493">
                  <c:v>133.316567338391</c:v>
                </c:pt>
                <c:pt idx="494">
                  <c:v>131.48719444936401</c:v>
                </c:pt>
                <c:pt idx="495">
                  <c:v>130.165001821</c:v>
                </c:pt>
                <c:pt idx="496">
                  <c:v>129.78419145585201</c:v>
                </c:pt>
                <c:pt idx="497">
                  <c:v>130.21316736390301</c:v>
                </c:pt>
                <c:pt idx="498">
                  <c:v>130.02771280692201</c:v>
                </c:pt>
                <c:pt idx="499">
                  <c:v>131.67972963176101</c:v>
                </c:pt>
                <c:pt idx="500">
                  <c:v>133.15296518271799</c:v>
                </c:pt>
                <c:pt idx="501">
                  <c:v>132.367185243232</c:v>
                </c:pt>
                <c:pt idx="502">
                  <c:v>133.51912441172601</c:v>
                </c:pt>
                <c:pt idx="503">
                  <c:v>133.58433972161799</c:v>
                </c:pt>
                <c:pt idx="504">
                  <c:v>132.89953085837999</c:v>
                </c:pt>
                <c:pt idx="505">
                  <c:v>132.62469396759801</c:v>
                </c:pt>
                <c:pt idx="506">
                  <c:v>132.48498287850799</c:v>
                </c:pt>
                <c:pt idx="507">
                  <c:v>132.36562913696301</c:v>
                </c:pt>
                <c:pt idx="508">
                  <c:v>133.185049007163</c:v>
                </c:pt>
                <c:pt idx="509">
                  <c:v>133.95503881496001</c:v>
                </c:pt>
                <c:pt idx="510">
                  <c:v>133.83274087737399</c:v>
                </c:pt>
                <c:pt idx="511">
                  <c:v>134.75789196559799</c:v>
                </c:pt>
                <c:pt idx="512">
                  <c:v>135.35654743996301</c:v>
                </c:pt>
                <c:pt idx="513">
                  <c:v>135.55344323653699</c:v>
                </c:pt>
                <c:pt idx="514">
                  <c:v>136.49867180761899</c:v>
                </c:pt>
                <c:pt idx="515">
                  <c:v>136.82522358978301</c:v>
                </c:pt>
                <c:pt idx="516">
                  <c:v>135.28463003019101</c:v>
                </c:pt>
                <c:pt idx="517">
                  <c:v>135.39489769360699</c:v>
                </c:pt>
                <c:pt idx="518">
                  <c:v>136.84026008934001</c:v>
                </c:pt>
                <c:pt idx="519">
                  <c:v>136.03178375870499</c:v>
                </c:pt>
                <c:pt idx="520">
                  <c:v>135.32969264053699</c:v>
                </c:pt>
                <c:pt idx="521">
                  <c:v>136.59314885092701</c:v>
                </c:pt>
                <c:pt idx="522">
                  <c:v>137.55208053483901</c:v>
                </c:pt>
                <c:pt idx="523">
                  <c:v>136.57478474559201</c:v>
                </c:pt>
                <c:pt idx="524">
                  <c:v>137.38712447879601</c:v>
                </c:pt>
                <c:pt idx="525">
                  <c:v>135.92760180907001</c:v>
                </c:pt>
                <c:pt idx="526">
                  <c:v>134.81653314166101</c:v>
                </c:pt>
                <c:pt idx="527">
                  <c:v>133.539264900771</c:v>
                </c:pt>
                <c:pt idx="528">
                  <c:v>133.32953537904999</c:v>
                </c:pt>
                <c:pt idx="529">
                  <c:v>134.97632317886999</c:v>
                </c:pt>
                <c:pt idx="530">
                  <c:v>135.867662412523</c:v>
                </c:pt>
                <c:pt idx="531">
                  <c:v>135.62679122862599</c:v>
                </c:pt>
                <c:pt idx="532">
                  <c:v>135.36043184459399</c:v>
                </c:pt>
                <c:pt idx="533">
                  <c:v>136.30277531845999</c:v>
                </c:pt>
                <c:pt idx="534">
                  <c:v>136.811682143989</c:v>
                </c:pt>
                <c:pt idx="535">
                  <c:v>137.04328848802101</c:v>
                </c:pt>
                <c:pt idx="536">
                  <c:v>136.68655137013201</c:v>
                </c:pt>
                <c:pt idx="537">
                  <c:v>136.79913316772999</c:v>
                </c:pt>
                <c:pt idx="538">
                  <c:v>136.316613723643</c:v>
                </c:pt>
                <c:pt idx="539">
                  <c:v>136.96383182640801</c:v>
                </c:pt>
                <c:pt idx="540">
                  <c:v>136.987119205813</c:v>
                </c:pt>
                <c:pt idx="541">
                  <c:v>136.960495429069</c:v>
                </c:pt>
                <c:pt idx="542">
                  <c:v>137.87090844238401</c:v>
                </c:pt>
                <c:pt idx="543">
                  <c:v>137.54166155840301</c:v>
                </c:pt>
                <c:pt idx="544">
                  <c:v>137.403917336841</c:v>
                </c:pt>
                <c:pt idx="545">
                  <c:v>138.49907327912899</c:v>
                </c:pt>
                <c:pt idx="546">
                  <c:v>138.78133708514099</c:v>
                </c:pt>
                <c:pt idx="547">
                  <c:v>139.251585952396</c:v>
                </c:pt>
                <c:pt idx="548">
                  <c:v>140.75575949436899</c:v>
                </c:pt>
                <c:pt idx="549">
                  <c:v>142.10690419783799</c:v>
                </c:pt>
                <c:pt idx="550">
                  <c:v>141.049082107077</c:v>
                </c:pt>
                <c:pt idx="551">
                  <c:v>141.77439515636499</c:v>
                </c:pt>
                <c:pt idx="552">
                  <c:v>142.655698823319</c:v>
                </c:pt>
                <c:pt idx="553">
                  <c:v>142.00589990902699</c:v>
                </c:pt>
                <c:pt idx="554">
                  <c:v>141.51557013997299</c:v>
                </c:pt>
                <c:pt idx="555">
                  <c:v>143.01799464975801</c:v>
                </c:pt>
                <c:pt idx="556">
                  <c:v>143.89783256815201</c:v>
                </c:pt>
                <c:pt idx="557">
                  <c:v>144.55331571494699</c:v>
                </c:pt>
                <c:pt idx="558">
                  <c:v>145.138731098687</c:v>
                </c:pt>
                <c:pt idx="559">
                  <c:v>145.55003548102999</c:v>
                </c:pt>
                <c:pt idx="560">
                  <c:v>145.91815425126501</c:v>
                </c:pt>
                <c:pt idx="561">
                  <c:v>145.48548393398099</c:v>
                </c:pt>
                <c:pt idx="562">
                  <c:v>144.21359857042501</c:v>
                </c:pt>
                <c:pt idx="563">
                  <c:v>145.29884153944701</c:v>
                </c:pt>
                <c:pt idx="564">
                  <c:v>144.7897539985</c:v>
                </c:pt>
                <c:pt idx="565">
                  <c:v>145.94052633150301</c:v>
                </c:pt>
                <c:pt idx="566">
                  <c:v>145.61865361338599</c:v>
                </c:pt>
                <c:pt idx="567">
                  <c:v>148.03475475923901</c:v>
                </c:pt>
                <c:pt idx="568">
                  <c:v>148.66594242765299</c:v>
                </c:pt>
                <c:pt idx="569">
                  <c:v>147.82713570054</c:v>
                </c:pt>
                <c:pt idx="570">
                  <c:v>148.635809841293</c:v>
                </c:pt>
                <c:pt idx="571">
                  <c:v>148.79417564564599</c:v>
                </c:pt>
                <c:pt idx="572">
                  <c:v>149.40475687229099</c:v>
                </c:pt>
                <c:pt idx="573">
                  <c:v>149.589902259382</c:v>
                </c:pt>
                <c:pt idx="574">
                  <c:v>148.59241420856699</c:v>
                </c:pt>
                <c:pt idx="575">
                  <c:v>148.26782538657</c:v>
                </c:pt>
                <c:pt idx="576">
                  <c:v>146.654931984309</c:v>
                </c:pt>
                <c:pt idx="577">
                  <c:v>147.63330571659799</c:v>
                </c:pt>
                <c:pt idx="578">
                  <c:v>148.39836101666401</c:v>
                </c:pt>
                <c:pt idx="579">
                  <c:v>149.57623822015699</c:v>
                </c:pt>
                <c:pt idx="580">
                  <c:v>148.063478253764</c:v>
                </c:pt>
                <c:pt idx="581">
                  <c:v>146.441991589201</c:v>
                </c:pt>
                <c:pt idx="582">
                  <c:v>144.82924813189399</c:v>
                </c:pt>
                <c:pt idx="583">
                  <c:v>144.31910462680699</c:v>
                </c:pt>
                <c:pt idx="584">
                  <c:v>144.44439071823899</c:v>
                </c:pt>
                <c:pt idx="585">
                  <c:v>144.487253973115</c:v>
                </c:pt>
                <c:pt idx="586">
                  <c:v>145.166847975514</c:v>
                </c:pt>
                <c:pt idx="587">
                  <c:v>143.13690295222099</c:v>
                </c:pt>
                <c:pt idx="588">
                  <c:v>144.63539030800999</c:v>
                </c:pt>
                <c:pt idx="589">
                  <c:v>145.588005743878</c:v>
                </c:pt>
                <c:pt idx="590">
                  <c:v>143.86866558822501</c:v>
                </c:pt>
                <c:pt idx="591">
                  <c:v>145.14585568190799</c:v>
                </c:pt>
                <c:pt idx="592">
                  <c:v>145.72807679854199</c:v>
                </c:pt>
                <c:pt idx="593">
                  <c:v>146.89204282226601</c:v>
                </c:pt>
                <c:pt idx="594">
                  <c:v>147.053148663081</c:v>
                </c:pt>
                <c:pt idx="595">
                  <c:v>146.20975469488999</c:v>
                </c:pt>
                <c:pt idx="596">
                  <c:v>144.69659813141899</c:v>
                </c:pt>
                <c:pt idx="597">
                  <c:v>145.111098246127</c:v>
                </c:pt>
                <c:pt idx="598">
                  <c:v>145.615780726672</c:v>
                </c:pt>
                <c:pt idx="599">
                  <c:v>146.06085349420101</c:v>
                </c:pt>
                <c:pt idx="600">
                  <c:v>146.97025987379999</c:v>
                </c:pt>
                <c:pt idx="601">
                  <c:v>147.51394025297199</c:v>
                </c:pt>
                <c:pt idx="602">
                  <c:v>148.616701872227</c:v>
                </c:pt>
                <c:pt idx="603">
                  <c:v>148.536155057071</c:v>
                </c:pt>
                <c:pt idx="604">
                  <c:v>149.174609927359</c:v>
                </c:pt>
                <c:pt idx="605">
                  <c:v>149.36029550702199</c:v>
                </c:pt>
                <c:pt idx="606">
                  <c:v>148.45737241512199</c:v>
                </c:pt>
                <c:pt idx="607">
                  <c:v>147.66558149012201</c:v>
                </c:pt>
                <c:pt idx="608">
                  <c:v>148.04897315521799</c:v>
                </c:pt>
                <c:pt idx="609">
                  <c:v>147.85640915603699</c:v>
                </c:pt>
                <c:pt idx="610">
                  <c:v>147.86602516991601</c:v>
                </c:pt>
                <c:pt idx="611">
                  <c:v>148.17830434147601</c:v>
                </c:pt>
                <c:pt idx="612">
                  <c:v>147.18538106441599</c:v>
                </c:pt>
                <c:pt idx="613">
                  <c:v>148.62416981474101</c:v>
                </c:pt>
                <c:pt idx="614">
                  <c:v>148.18436075005499</c:v>
                </c:pt>
                <c:pt idx="615">
                  <c:v>149.54542331099199</c:v>
                </c:pt>
                <c:pt idx="616">
                  <c:v>149.37400887667201</c:v>
                </c:pt>
                <c:pt idx="617">
                  <c:v>148.27522543869699</c:v>
                </c:pt>
                <c:pt idx="618">
                  <c:v>148.0165586704</c:v>
                </c:pt>
                <c:pt idx="619">
                  <c:v>146.25217153384301</c:v>
                </c:pt>
                <c:pt idx="620">
                  <c:v>146.65416321115501</c:v>
                </c:pt>
                <c:pt idx="621">
                  <c:v>146.05780282258999</c:v>
                </c:pt>
                <c:pt idx="622">
                  <c:v>145.53326850924699</c:v>
                </c:pt>
                <c:pt idx="623">
                  <c:v>143.77810078949099</c:v>
                </c:pt>
                <c:pt idx="624">
                  <c:v>144.39902040326299</c:v>
                </c:pt>
                <c:pt idx="625">
                  <c:v>140.29581287115801</c:v>
                </c:pt>
                <c:pt idx="626">
                  <c:v>143.014111710387</c:v>
                </c:pt>
                <c:pt idx="627">
                  <c:v>137.58325785167801</c:v>
                </c:pt>
                <c:pt idx="628">
                  <c:v>140.23173313787501</c:v>
                </c:pt>
                <c:pt idx="629">
                  <c:v>136.037354189338</c:v>
                </c:pt>
                <c:pt idx="630">
                  <c:v>139.48011964591399</c:v>
                </c:pt>
                <c:pt idx="631">
                  <c:v>141.20354592367701</c:v>
                </c:pt>
                <c:pt idx="632">
                  <c:v>142.99189299404401</c:v>
                </c:pt>
                <c:pt idx="633">
                  <c:v>142.53628647136799</c:v>
                </c:pt>
                <c:pt idx="634">
                  <c:v>143.458503620372</c:v>
                </c:pt>
                <c:pt idx="635">
                  <c:v>140.34464510742399</c:v>
                </c:pt>
                <c:pt idx="636">
                  <c:v>138.300836769527</c:v>
                </c:pt>
                <c:pt idx="637">
                  <c:v>138.89870393393599</c:v>
                </c:pt>
                <c:pt idx="638">
                  <c:v>141.24418295998001</c:v>
                </c:pt>
                <c:pt idx="639">
                  <c:v>141.60669076072</c:v>
                </c:pt>
                <c:pt idx="640">
                  <c:v>139.211820745876</c:v>
                </c:pt>
                <c:pt idx="641">
                  <c:v>140.566447884279</c:v>
                </c:pt>
                <c:pt idx="642">
                  <c:v>143.690295075601</c:v>
                </c:pt>
                <c:pt idx="643">
                  <c:v>144.08175641670701</c:v>
                </c:pt>
                <c:pt idx="644">
                  <c:v>145.04422719227699</c:v>
                </c:pt>
                <c:pt idx="645">
                  <c:v>144.231420529508</c:v>
                </c:pt>
                <c:pt idx="646">
                  <c:v>142.33509599732301</c:v>
                </c:pt>
                <c:pt idx="647">
                  <c:v>141.35430263212299</c:v>
                </c:pt>
                <c:pt idx="648">
                  <c:v>144.47181696912</c:v>
                </c:pt>
                <c:pt idx="649">
                  <c:v>144.71678062458699</c:v>
                </c:pt>
                <c:pt idx="650">
                  <c:v>141.69800870316601</c:v>
                </c:pt>
                <c:pt idx="651">
                  <c:v>141.17040515825099</c:v>
                </c:pt>
                <c:pt idx="652">
                  <c:v>141.557626036512</c:v>
                </c:pt>
                <c:pt idx="653">
                  <c:v>142.97291396787099</c:v>
                </c:pt>
                <c:pt idx="654">
                  <c:v>144.62557697243199</c:v>
                </c:pt>
                <c:pt idx="655">
                  <c:v>145.18000063895099</c:v>
                </c:pt>
                <c:pt idx="656">
                  <c:v>144.09432395292799</c:v>
                </c:pt>
                <c:pt idx="657">
                  <c:v>143.35253014600499</c:v>
                </c:pt>
                <c:pt idx="658">
                  <c:v>142.01698899776599</c:v>
                </c:pt>
                <c:pt idx="659">
                  <c:v>141.67380065197301</c:v>
                </c:pt>
                <c:pt idx="660">
                  <c:v>142.32359907784499</c:v>
                </c:pt>
                <c:pt idx="661">
                  <c:v>144.742087132465</c:v>
                </c:pt>
                <c:pt idx="662">
                  <c:v>146.19362120390801</c:v>
                </c:pt>
                <c:pt idx="663">
                  <c:v>143.159373204888</c:v>
                </c:pt>
                <c:pt idx="664">
                  <c:v>143.916321709019</c:v>
                </c:pt>
                <c:pt idx="665">
                  <c:v>141.466711529024</c:v>
                </c:pt>
                <c:pt idx="666">
                  <c:v>139.331520288814</c:v>
                </c:pt>
                <c:pt idx="667">
                  <c:v>139.765097602125</c:v>
                </c:pt>
                <c:pt idx="668">
                  <c:v>139.946236967994</c:v>
                </c:pt>
                <c:pt idx="669">
                  <c:v>141.994123613282</c:v>
                </c:pt>
                <c:pt idx="670">
                  <c:v>142.815999259477</c:v>
                </c:pt>
                <c:pt idx="671">
                  <c:v>144.77038325944901</c:v>
                </c:pt>
                <c:pt idx="672">
                  <c:v>145.74751933534</c:v>
                </c:pt>
                <c:pt idx="673">
                  <c:v>146.241116634506</c:v>
                </c:pt>
                <c:pt idx="674">
                  <c:v>146.57097550880599</c:v>
                </c:pt>
                <c:pt idx="675">
                  <c:v>148.03841497906899</c:v>
                </c:pt>
                <c:pt idx="676">
                  <c:v>146.50782621571199</c:v>
                </c:pt>
                <c:pt idx="677">
                  <c:v>148.316841268774</c:v>
                </c:pt>
                <c:pt idx="678">
                  <c:v>146.58254227235199</c:v>
                </c:pt>
                <c:pt idx="679">
                  <c:v>147.03753729312899</c:v>
                </c:pt>
                <c:pt idx="680">
                  <c:v>148.626014088837</c:v>
                </c:pt>
                <c:pt idx="681">
                  <c:v>148.16851493848</c:v>
                </c:pt>
                <c:pt idx="682">
                  <c:v>146.51907794832701</c:v>
                </c:pt>
                <c:pt idx="683">
                  <c:v>147.32600794109399</c:v>
                </c:pt>
                <c:pt idx="684">
                  <c:v>148.93714547328801</c:v>
                </c:pt>
                <c:pt idx="685">
                  <c:v>148.80504982956501</c:v>
                </c:pt>
                <c:pt idx="686">
                  <c:v>147.28735486702101</c:v>
                </c:pt>
                <c:pt idx="687">
                  <c:v>145.25292077507899</c:v>
                </c:pt>
                <c:pt idx="688">
                  <c:v>146.14118882347799</c:v>
                </c:pt>
                <c:pt idx="689">
                  <c:v>148.26277121592699</c:v>
                </c:pt>
                <c:pt idx="690">
                  <c:v>146.943201403215</c:v>
                </c:pt>
                <c:pt idx="691">
                  <c:v>148.21624676438199</c:v>
                </c:pt>
                <c:pt idx="692">
                  <c:v>148.76507948662601</c:v>
                </c:pt>
                <c:pt idx="693">
                  <c:v>145.24335409162401</c:v>
                </c:pt>
                <c:pt idx="694">
                  <c:v>146.61963435595601</c:v>
                </c:pt>
                <c:pt idx="695">
                  <c:v>148.02162309786399</c:v>
                </c:pt>
                <c:pt idx="696">
                  <c:v>147.44023669108901</c:v>
                </c:pt>
                <c:pt idx="697">
                  <c:v>147.885020802371</c:v>
                </c:pt>
                <c:pt idx="698">
                  <c:v>145.93187690089701</c:v>
                </c:pt>
                <c:pt idx="699">
                  <c:v>144.98996958613199</c:v>
                </c:pt>
                <c:pt idx="700">
                  <c:v>144.591220529509</c:v>
                </c:pt>
                <c:pt idx="701">
                  <c:v>143.243101099809</c:v>
                </c:pt>
                <c:pt idx="702">
                  <c:v>143.62481748414399</c:v>
                </c:pt>
                <c:pt idx="703">
                  <c:v>141.840197058733</c:v>
                </c:pt>
                <c:pt idx="704">
                  <c:v>142.51798732590001</c:v>
                </c:pt>
                <c:pt idx="705">
                  <c:v>144.39614263234799</c:v>
                </c:pt>
                <c:pt idx="706">
                  <c:v>145.792086199339</c:v>
                </c:pt>
                <c:pt idx="707">
                  <c:v>149.370367216804</c:v>
                </c:pt>
                <c:pt idx="708">
                  <c:v>149.690718994896</c:v>
                </c:pt>
                <c:pt idx="709">
                  <c:v>149.504402864952</c:v>
                </c:pt>
                <c:pt idx="710">
                  <c:v>150.28867016755399</c:v>
                </c:pt>
                <c:pt idx="711">
                  <c:v>150.55349786631899</c:v>
                </c:pt>
                <c:pt idx="712">
                  <c:v>150.378817855568</c:v>
                </c:pt>
                <c:pt idx="713">
                  <c:v>149.28435058554501</c:v>
                </c:pt>
                <c:pt idx="714">
                  <c:v>151.182999508732</c:v>
                </c:pt>
                <c:pt idx="715">
                  <c:v>149.676650543872</c:v>
                </c:pt>
                <c:pt idx="716">
                  <c:v>148.92898837008801</c:v>
                </c:pt>
                <c:pt idx="717">
                  <c:v>148.431689823808</c:v>
                </c:pt>
                <c:pt idx="718">
                  <c:v>149.56344063809399</c:v>
                </c:pt>
                <c:pt idx="719">
                  <c:v>149.41900408505199</c:v>
                </c:pt>
                <c:pt idx="720">
                  <c:v>148.82435805085001</c:v>
                </c:pt>
                <c:pt idx="721">
                  <c:v>150.82306421637799</c:v>
                </c:pt>
                <c:pt idx="722">
                  <c:v>153.01200071010399</c:v>
                </c:pt>
                <c:pt idx="723">
                  <c:v>151.799323578285</c:v>
                </c:pt>
                <c:pt idx="724">
                  <c:v>152.328009950444</c:v>
                </c:pt>
                <c:pt idx="725">
                  <c:v>153.117957578188</c:v>
                </c:pt>
                <c:pt idx="726">
                  <c:v>151.96327837323199</c:v>
                </c:pt>
                <c:pt idx="727">
                  <c:v>153.18736353208101</c:v>
                </c:pt>
                <c:pt idx="728">
                  <c:v>152.225916973349</c:v>
                </c:pt>
                <c:pt idx="729">
                  <c:v>151.84786862356401</c:v>
                </c:pt>
                <c:pt idx="730">
                  <c:v>152.10731393341601</c:v>
                </c:pt>
                <c:pt idx="731">
                  <c:v>152.586281098504</c:v>
                </c:pt>
                <c:pt idx="732">
                  <c:v>151.79534393174501</c:v>
                </c:pt>
                <c:pt idx="733">
                  <c:v>152.29272843995301</c:v>
                </c:pt>
                <c:pt idx="734">
                  <c:v>153.491176430552</c:v>
                </c:pt>
                <c:pt idx="735">
                  <c:v>153.324147031411</c:v>
                </c:pt>
                <c:pt idx="736">
                  <c:v>154.046355194462</c:v>
                </c:pt>
                <c:pt idx="737">
                  <c:v>153.031121866511</c:v>
                </c:pt>
                <c:pt idx="738">
                  <c:v>153.90599792565001</c:v>
                </c:pt>
                <c:pt idx="739">
                  <c:v>155.34294582081901</c:v>
                </c:pt>
                <c:pt idx="740">
                  <c:v>155.43625993599599</c:v>
                </c:pt>
                <c:pt idx="741">
                  <c:v>154.49936039196899</c:v>
                </c:pt>
                <c:pt idx="742">
                  <c:v>153.96010900578099</c:v>
                </c:pt>
                <c:pt idx="743">
                  <c:v>152.997605994488</c:v>
                </c:pt>
                <c:pt idx="744">
                  <c:v>154.04834306405201</c:v>
                </c:pt>
                <c:pt idx="745">
                  <c:v>153.91220867496401</c:v>
                </c:pt>
                <c:pt idx="746">
                  <c:v>153.02883899121301</c:v>
                </c:pt>
                <c:pt idx="747">
                  <c:v>152.47570035783701</c:v>
                </c:pt>
                <c:pt idx="748">
                  <c:v>152.70396835084901</c:v>
                </c:pt>
                <c:pt idx="749">
                  <c:v>153.055833478772</c:v>
                </c:pt>
                <c:pt idx="750">
                  <c:v>154.08916765365299</c:v>
                </c:pt>
                <c:pt idx="751">
                  <c:v>154.732031491703</c:v>
                </c:pt>
                <c:pt idx="752">
                  <c:v>154.37270770124701</c:v>
                </c:pt>
                <c:pt idx="753">
                  <c:v>153.51926644427601</c:v>
                </c:pt>
                <c:pt idx="754">
                  <c:v>153.21249078980199</c:v>
                </c:pt>
                <c:pt idx="755">
                  <c:v>153.67134823630801</c:v>
                </c:pt>
                <c:pt idx="756">
                  <c:v>152.96488527030101</c:v>
                </c:pt>
                <c:pt idx="757">
                  <c:v>153.31479134541701</c:v>
                </c:pt>
                <c:pt idx="758">
                  <c:v>153.95718776548199</c:v>
                </c:pt>
                <c:pt idx="759">
                  <c:v>154.01991213313499</c:v>
                </c:pt>
                <c:pt idx="760">
                  <c:v>153.761831468894</c:v>
                </c:pt>
                <c:pt idx="761">
                  <c:v>153.429927091439</c:v>
                </c:pt>
                <c:pt idx="762">
                  <c:v>153.73750473163</c:v>
                </c:pt>
                <c:pt idx="763">
                  <c:v>153.32503058327501</c:v>
                </c:pt>
                <c:pt idx="764">
                  <c:v>153.84043144174501</c:v>
                </c:pt>
                <c:pt idx="765">
                  <c:v>153.665288897209</c:v>
                </c:pt>
                <c:pt idx="766">
                  <c:v>153.46488184891899</c:v>
                </c:pt>
                <c:pt idx="767">
                  <c:v>153.003855817405</c:v>
                </c:pt>
                <c:pt idx="768">
                  <c:v>153.424099751862</c:v>
                </c:pt>
                <c:pt idx="769">
                  <c:v>153.464071071642</c:v>
                </c:pt>
                <c:pt idx="770">
                  <c:v>154.682849058263</c:v>
                </c:pt>
                <c:pt idx="771">
                  <c:v>154.88749998833799</c:v>
                </c:pt>
                <c:pt idx="772">
                  <c:v>153.61819250578901</c:v>
                </c:pt>
                <c:pt idx="773">
                  <c:v>153.64880911641399</c:v>
                </c:pt>
                <c:pt idx="774">
                  <c:v>154.23631249585401</c:v>
                </c:pt>
                <c:pt idx="775">
                  <c:v>154.29477442176</c:v>
                </c:pt>
                <c:pt idx="776">
                  <c:v>154.77842162773501</c:v>
                </c:pt>
                <c:pt idx="777">
                  <c:v>155.886735606081</c:v>
                </c:pt>
                <c:pt idx="778">
                  <c:v>154.857461178628</c:v>
                </c:pt>
                <c:pt idx="779">
                  <c:v>155.45498742584499</c:v>
                </c:pt>
                <c:pt idx="780">
                  <c:v>155.62868815440299</c:v>
                </c:pt>
                <c:pt idx="781">
                  <c:v>155.82567284342599</c:v>
                </c:pt>
                <c:pt idx="782">
                  <c:v>155.654361465737</c:v>
                </c:pt>
                <c:pt idx="783">
                  <c:v>155.73034008819701</c:v>
                </c:pt>
                <c:pt idx="784">
                  <c:v>155.74270883745899</c:v>
                </c:pt>
                <c:pt idx="785">
                  <c:v>155.75327629358799</c:v>
                </c:pt>
                <c:pt idx="786">
                  <c:v>156.98487579485499</c:v>
                </c:pt>
                <c:pt idx="787">
                  <c:v>156.871546226166</c:v>
                </c:pt>
                <c:pt idx="788">
                  <c:v>156.371604839013</c:v>
                </c:pt>
                <c:pt idx="789">
                  <c:v>156.26602161226401</c:v>
                </c:pt>
                <c:pt idx="790">
                  <c:v>156.85356357688701</c:v>
                </c:pt>
                <c:pt idx="791">
                  <c:v>158.138165444778</c:v>
                </c:pt>
                <c:pt idx="792">
                  <c:v>157.74787142758399</c:v>
                </c:pt>
                <c:pt idx="793">
                  <c:v>157.282126769999</c:v>
                </c:pt>
                <c:pt idx="794">
                  <c:v>156.50216293642899</c:v>
                </c:pt>
                <c:pt idx="795">
                  <c:v>154.91630065323099</c:v>
                </c:pt>
                <c:pt idx="796">
                  <c:v>153.418413077259</c:v>
                </c:pt>
                <c:pt idx="797">
                  <c:v>153.54702286710801</c:v>
                </c:pt>
                <c:pt idx="798">
                  <c:v>154.22395449183301</c:v>
                </c:pt>
                <c:pt idx="799">
                  <c:v>154.41537265758399</c:v>
                </c:pt>
                <c:pt idx="800">
                  <c:v>155.038219576861</c:v>
                </c:pt>
                <c:pt idx="801">
                  <c:v>157.00396959973901</c:v>
                </c:pt>
                <c:pt idx="802">
                  <c:v>156.231319367948</c:v>
                </c:pt>
                <c:pt idx="803">
                  <c:v>156.511228989335</c:v>
                </c:pt>
                <c:pt idx="804">
                  <c:v>157.46376139379501</c:v>
                </c:pt>
                <c:pt idx="805">
                  <c:v>154.30942995368099</c:v>
                </c:pt>
                <c:pt idx="806">
                  <c:v>155.57865245114201</c:v>
                </c:pt>
                <c:pt idx="807">
                  <c:v>156.75430832026299</c:v>
                </c:pt>
                <c:pt idx="808">
                  <c:v>158.135940691466</c:v>
                </c:pt>
                <c:pt idx="809">
                  <c:v>158.77478971673199</c:v>
                </c:pt>
                <c:pt idx="810">
                  <c:v>159.442264552513</c:v>
                </c:pt>
                <c:pt idx="811">
                  <c:v>159.05490203243801</c:v>
                </c:pt>
                <c:pt idx="812">
                  <c:v>159.16266654311499</c:v>
                </c:pt>
                <c:pt idx="813">
                  <c:v>158.57487157690801</c:v>
                </c:pt>
                <c:pt idx="814">
                  <c:v>157.64603438259201</c:v>
                </c:pt>
                <c:pt idx="815">
                  <c:v>158.112608377416</c:v>
                </c:pt>
                <c:pt idx="816">
                  <c:v>158.37314481765199</c:v>
                </c:pt>
                <c:pt idx="817">
                  <c:v>158.006059055815</c:v>
                </c:pt>
                <c:pt idx="818">
                  <c:v>159.21358628666101</c:v>
                </c:pt>
                <c:pt idx="819">
                  <c:v>158.98181387981401</c:v>
                </c:pt>
                <c:pt idx="820">
                  <c:v>158.79401930238899</c:v>
                </c:pt>
                <c:pt idx="821">
                  <c:v>158.69064666477101</c:v>
                </c:pt>
                <c:pt idx="822">
                  <c:v>158.88712730430601</c:v>
                </c:pt>
                <c:pt idx="823">
                  <c:v>157.33065325531601</c:v>
                </c:pt>
                <c:pt idx="824">
                  <c:v>156.468093196073</c:v>
                </c:pt>
                <c:pt idx="825">
                  <c:v>156.66133609911901</c:v>
                </c:pt>
                <c:pt idx="826">
                  <c:v>157.16366048767901</c:v>
                </c:pt>
                <c:pt idx="827">
                  <c:v>156.200726689905</c:v>
                </c:pt>
                <c:pt idx="828">
                  <c:v>157.134640033766</c:v>
                </c:pt>
                <c:pt idx="829">
                  <c:v>157.39280421783499</c:v>
                </c:pt>
                <c:pt idx="830">
                  <c:v>157.930513661936</c:v>
                </c:pt>
                <c:pt idx="831">
                  <c:v>156.260448251112</c:v>
                </c:pt>
                <c:pt idx="832">
                  <c:v>155.42980009245801</c:v>
                </c:pt>
                <c:pt idx="833">
                  <c:v>152.606638934469</c:v>
                </c:pt>
                <c:pt idx="834">
                  <c:v>152.87408456468501</c:v>
                </c:pt>
                <c:pt idx="835">
                  <c:v>152.86899815831899</c:v>
                </c:pt>
                <c:pt idx="836">
                  <c:v>154.58693801369799</c:v>
                </c:pt>
                <c:pt idx="837">
                  <c:v>154.59424087023601</c:v>
                </c:pt>
                <c:pt idx="838">
                  <c:v>155.133536702649</c:v>
                </c:pt>
                <c:pt idx="839">
                  <c:v>154.21728267399499</c:v>
                </c:pt>
                <c:pt idx="840">
                  <c:v>154.58175490016299</c:v>
                </c:pt>
                <c:pt idx="841">
                  <c:v>154.85450965628601</c:v>
                </c:pt>
                <c:pt idx="842">
                  <c:v>156.23410922325499</c:v>
                </c:pt>
                <c:pt idx="843">
                  <c:v>156.540629434045</c:v>
                </c:pt>
                <c:pt idx="844">
                  <c:v>157.604192414034</c:v>
                </c:pt>
                <c:pt idx="845">
                  <c:v>157.988602923347</c:v>
                </c:pt>
                <c:pt idx="846">
                  <c:v>157.77998651091201</c:v>
                </c:pt>
                <c:pt idx="847">
                  <c:v>156.745435681695</c:v>
                </c:pt>
                <c:pt idx="848">
                  <c:v>157.33201643566599</c:v>
                </c:pt>
                <c:pt idx="849">
                  <c:v>156.04354237364501</c:v>
                </c:pt>
                <c:pt idx="850">
                  <c:v>154.68987839957501</c:v>
                </c:pt>
                <c:pt idx="851">
                  <c:v>154.134573623292</c:v>
                </c:pt>
                <c:pt idx="852">
                  <c:v>154.71490797328599</c:v>
                </c:pt>
                <c:pt idx="853">
                  <c:v>156.99133173103201</c:v>
                </c:pt>
                <c:pt idx="854">
                  <c:v>157.78596526070399</c:v>
                </c:pt>
                <c:pt idx="855">
                  <c:v>158.59492610402501</c:v>
                </c:pt>
                <c:pt idx="856">
                  <c:v>157.789502398682</c:v>
                </c:pt>
                <c:pt idx="857">
                  <c:v>157.148030069345</c:v>
                </c:pt>
                <c:pt idx="858">
                  <c:v>156.12089541011699</c:v>
                </c:pt>
                <c:pt idx="859">
                  <c:v>156.45894899595999</c:v>
                </c:pt>
                <c:pt idx="860">
                  <c:v>157.037437606597</c:v>
                </c:pt>
                <c:pt idx="861">
                  <c:v>155.87272185810201</c:v>
                </c:pt>
                <c:pt idx="862">
                  <c:v>157.262409741135</c:v>
                </c:pt>
                <c:pt idx="863">
                  <c:v>155.355189534549</c:v>
                </c:pt>
                <c:pt idx="864">
                  <c:v>155.70164150309401</c:v>
                </c:pt>
                <c:pt idx="865">
                  <c:v>156.018315478234</c:v>
                </c:pt>
                <c:pt idx="866">
                  <c:v>156.59651933998501</c:v>
                </c:pt>
                <c:pt idx="867">
                  <c:v>155.64987532760799</c:v>
                </c:pt>
                <c:pt idx="868">
                  <c:v>153.34579527314</c:v>
                </c:pt>
                <c:pt idx="869">
                  <c:v>152.31328213235699</c:v>
                </c:pt>
                <c:pt idx="870">
                  <c:v>152.08215199787099</c:v>
                </c:pt>
                <c:pt idx="871">
                  <c:v>153.26279658934899</c:v>
                </c:pt>
                <c:pt idx="872">
                  <c:v>154.326113405635</c:v>
                </c:pt>
                <c:pt idx="873">
                  <c:v>154.95383475697699</c:v>
                </c:pt>
                <c:pt idx="874">
                  <c:v>155.09024998759199</c:v>
                </c:pt>
                <c:pt idx="875">
                  <c:v>154.024848106127</c:v>
                </c:pt>
                <c:pt idx="876">
                  <c:v>153.15724413306199</c:v>
                </c:pt>
                <c:pt idx="877">
                  <c:v>156.735277521564</c:v>
                </c:pt>
                <c:pt idx="878">
                  <c:v>156.23503477924299</c:v>
                </c:pt>
                <c:pt idx="879">
                  <c:v>156.888727378147</c:v>
                </c:pt>
                <c:pt idx="880">
                  <c:v>158.49632533026301</c:v>
                </c:pt>
                <c:pt idx="881">
                  <c:v>158.35102036637801</c:v>
                </c:pt>
                <c:pt idx="882">
                  <c:v>158.34170961502801</c:v>
                </c:pt>
                <c:pt idx="883">
                  <c:v>158.47382577239301</c:v>
                </c:pt>
                <c:pt idx="884">
                  <c:v>158.41504539661599</c:v>
                </c:pt>
                <c:pt idx="885">
                  <c:v>158.32398875889501</c:v>
                </c:pt>
                <c:pt idx="886">
                  <c:v>158.24036489744401</c:v>
                </c:pt>
                <c:pt idx="887">
                  <c:v>158.39886990151001</c:v>
                </c:pt>
                <c:pt idx="888">
                  <c:v>159.037110355398</c:v>
                </c:pt>
                <c:pt idx="889">
                  <c:v>159.17282616850599</c:v>
                </c:pt>
                <c:pt idx="890">
                  <c:v>158.926435349662</c:v>
                </c:pt>
                <c:pt idx="891">
                  <c:v>159.390339640511</c:v>
                </c:pt>
                <c:pt idx="892">
                  <c:v>161.175638481367</c:v>
                </c:pt>
                <c:pt idx="893">
                  <c:v>161.42930822416599</c:v>
                </c:pt>
                <c:pt idx="894">
                  <c:v>162.09622430741399</c:v>
                </c:pt>
                <c:pt idx="895">
                  <c:v>161.38307828990901</c:v>
                </c:pt>
                <c:pt idx="896">
                  <c:v>160.139186232908</c:v>
                </c:pt>
                <c:pt idx="897">
                  <c:v>160.84051688106399</c:v>
                </c:pt>
                <c:pt idx="898">
                  <c:v>161.95662897387501</c:v>
                </c:pt>
                <c:pt idx="899">
                  <c:v>161.42056843585101</c:v>
                </c:pt>
                <c:pt idx="900">
                  <c:v>163.30010841313199</c:v>
                </c:pt>
                <c:pt idx="901">
                  <c:v>159.54377630975301</c:v>
                </c:pt>
                <c:pt idx="902">
                  <c:v>159.82668873758701</c:v>
                </c:pt>
                <c:pt idx="903">
                  <c:v>159.05626228226799</c:v>
                </c:pt>
                <c:pt idx="904">
                  <c:v>158.62567458806299</c:v>
                </c:pt>
                <c:pt idx="905">
                  <c:v>160.337864274232</c:v>
                </c:pt>
                <c:pt idx="906">
                  <c:v>158.97900644138599</c:v>
                </c:pt>
                <c:pt idx="907">
                  <c:v>158.68985444745499</c:v>
                </c:pt>
                <c:pt idx="908">
                  <c:v>160.32348421121799</c:v>
                </c:pt>
                <c:pt idx="909">
                  <c:v>161.84032981130201</c:v>
                </c:pt>
                <c:pt idx="910">
                  <c:v>163.72312510819401</c:v>
                </c:pt>
                <c:pt idx="911">
                  <c:v>163.67627829941699</c:v>
                </c:pt>
                <c:pt idx="912">
                  <c:v>163.36491638070501</c:v>
                </c:pt>
                <c:pt idx="913">
                  <c:v>162.086019258959</c:v>
                </c:pt>
                <c:pt idx="914">
                  <c:v>162.01221361728599</c:v>
                </c:pt>
                <c:pt idx="915">
                  <c:v>162.09777504106199</c:v>
                </c:pt>
                <c:pt idx="916">
                  <c:v>162.08011914479499</c:v>
                </c:pt>
                <c:pt idx="917">
                  <c:v>164.32058737238501</c:v>
                </c:pt>
                <c:pt idx="918">
                  <c:v>165.257694006511</c:v>
                </c:pt>
                <c:pt idx="919">
                  <c:v>164.77747648610301</c:v>
                </c:pt>
                <c:pt idx="920">
                  <c:v>166.01745629852999</c:v>
                </c:pt>
                <c:pt idx="921">
                  <c:v>165.964174555639</c:v>
                </c:pt>
                <c:pt idx="922">
                  <c:v>164.788412699368</c:v>
                </c:pt>
                <c:pt idx="923">
                  <c:v>164.04605574413199</c:v>
                </c:pt>
                <c:pt idx="924">
                  <c:v>163.22075627340899</c:v>
                </c:pt>
                <c:pt idx="925">
                  <c:v>163.18415895931199</c:v>
                </c:pt>
                <c:pt idx="926">
                  <c:v>163.04382708834299</c:v>
                </c:pt>
                <c:pt idx="927">
                  <c:v>163.583110221834</c:v>
                </c:pt>
                <c:pt idx="928">
                  <c:v>164.27422068051399</c:v>
                </c:pt>
                <c:pt idx="929">
                  <c:v>165.52209091879499</c:v>
                </c:pt>
                <c:pt idx="930">
                  <c:v>166.01404908028499</c:v>
                </c:pt>
                <c:pt idx="931">
                  <c:v>163.97464189542799</c:v>
                </c:pt>
                <c:pt idx="932">
                  <c:v>164.19464582124999</c:v>
                </c:pt>
                <c:pt idx="933">
                  <c:v>162.885681561431</c:v>
                </c:pt>
                <c:pt idx="934">
                  <c:v>162.337040788265</c:v>
                </c:pt>
                <c:pt idx="935">
                  <c:v>162.14954268180901</c:v>
                </c:pt>
                <c:pt idx="936">
                  <c:v>161.31874018242101</c:v>
                </c:pt>
                <c:pt idx="937">
                  <c:v>161.41123863612</c:v>
                </c:pt>
                <c:pt idx="938">
                  <c:v>162.532068866581</c:v>
                </c:pt>
                <c:pt idx="939">
                  <c:v>161.34618694694299</c:v>
                </c:pt>
                <c:pt idx="940">
                  <c:v>161.61945600937599</c:v>
                </c:pt>
                <c:pt idx="941">
                  <c:v>162.630027367982</c:v>
                </c:pt>
                <c:pt idx="942">
                  <c:v>161.47592010290001</c:v>
                </c:pt>
                <c:pt idx="943">
                  <c:v>160.32674929922999</c:v>
                </c:pt>
                <c:pt idx="944">
                  <c:v>160.42830208375401</c:v>
                </c:pt>
                <c:pt idx="945">
                  <c:v>160.917645732734</c:v>
                </c:pt>
                <c:pt idx="946">
                  <c:v>161.604915744587</c:v>
                </c:pt>
                <c:pt idx="947">
                  <c:v>160.53362644787899</c:v>
                </c:pt>
                <c:pt idx="948">
                  <c:v>160.43920410761601</c:v>
                </c:pt>
                <c:pt idx="949">
                  <c:v>161.12258873799701</c:v>
                </c:pt>
                <c:pt idx="950">
                  <c:v>163.52069453564999</c:v>
                </c:pt>
                <c:pt idx="951">
                  <c:v>162.57668554942501</c:v>
                </c:pt>
                <c:pt idx="952">
                  <c:v>162.394504383596</c:v>
                </c:pt>
                <c:pt idx="953">
                  <c:v>164.19261155175599</c:v>
                </c:pt>
                <c:pt idx="954">
                  <c:v>162.99438774595899</c:v>
                </c:pt>
                <c:pt idx="955">
                  <c:v>163.61367408309499</c:v>
                </c:pt>
                <c:pt idx="956">
                  <c:v>164.910670586511</c:v>
                </c:pt>
                <c:pt idx="957">
                  <c:v>165.37414213719799</c:v>
                </c:pt>
                <c:pt idx="958">
                  <c:v>165.509077943492</c:v>
                </c:pt>
                <c:pt idx="959">
                  <c:v>165.09329426090099</c:v>
                </c:pt>
                <c:pt idx="960">
                  <c:v>165.000489079413</c:v>
                </c:pt>
                <c:pt idx="961">
                  <c:v>165.01841556038599</c:v>
                </c:pt>
                <c:pt idx="962">
                  <c:v>164.46599930025999</c:v>
                </c:pt>
                <c:pt idx="963">
                  <c:v>164.452751394914</c:v>
                </c:pt>
                <c:pt idx="964">
                  <c:v>164.768051932883</c:v>
                </c:pt>
                <c:pt idx="965">
                  <c:v>165.77707109258</c:v>
                </c:pt>
                <c:pt idx="966">
                  <c:v>166.11285938624701</c:v>
                </c:pt>
                <c:pt idx="967">
                  <c:v>166.38417721059301</c:v>
                </c:pt>
                <c:pt idx="968">
                  <c:v>166.53938196040301</c:v>
                </c:pt>
                <c:pt idx="969">
                  <c:v>167.32767775155</c:v>
                </c:pt>
                <c:pt idx="970">
                  <c:v>166.953744829078</c:v>
                </c:pt>
                <c:pt idx="971">
                  <c:v>165.95307862901899</c:v>
                </c:pt>
                <c:pt idx="972">
                  <c:v>166.87172103169999</c:v>
                </c:pt>
                <c:pt idx="973">
                  <c:v>164.91263501193799</c:v>
                </c:pt>
                <c:pt idx="974">
                  <c:v>164.56227177565901</c:v>
                </c:pt>
                <c:pt idx="975">
                  <c:v>162.81031102192901</c:v>
                </c:pt>
                <c:pt idx="976">
                  <c:v>162.50345477814699</c:v>
                </c:pt>
                <c:pt idx="977">
                  <c:v>161.476583865744</c:v>
                </c:pt>
                <c:pt idx="978">
                  <c:v>163.39547389250501</c:v>
                </c:pt>
                <c:pt idx="979">
                  <c:v>168.140280254738</c:v>
                </c:pt>
                <c:pt idx="980">
                  <c:v>168.064691391476</c:v>
                </c:pt>
                <c:pt idx="981">
                  <c:v>168.83673793608901</c:v>
                </c:pt>
                <c:pt idx="982">
                  <c:v>168.64279219659599</c:v>
                </c:pt>
                <c:pt idx="983">
                  <c:v>167.87895403928701</c:v>
                </c:pt>
                <c:pt idx="984">
                  <c:v>169.069342610696</c:v>
                </c:pt>
                <c:pt idx="985">
                  <c:v>169.79282457322901</c:v>
                </c:pt>
                <c:pt idx="986">
                  <c:v>169.711765405443</c:v>
                </c:pt>
                <c:pt idx="987">
                  <c:v>170.62629140397101</c:v>
                </c:pt>
                <c:pt idx="988">
                  <c:v>170.842812406441</c:v>
                </c:pt>
                <c:pt idx="989">
                  <c:v>170.69937076503399</c:v>
                </c:pt>
                <c:pt idx="990">
                  <c:v>172.278028852544</c:v>
                </c:pt>
                <c:pt idx="991">
                  <c:v>173.07567788758399</c:v>
                </c:pt>
                <c:pt idx="992">
                  <c:v>172.85870753867201</c:v>
                </c:pt>
                <c:pt idx="993">
                  <c:v>173.16184397537799</c:v>
                </c:pt>
                <c:pt idx="994">
                  <c:v>173.48668286843801</c:v>
                </c:pt>
                <c:pt idx="995">
                  <c:v>173.59261385026099</c:v>
                </c:pt>
                <c:pt idx="996">
                  <c:v>172.972092787246</c:v>
                </c:pt>
                <c:pt idx="997">
                  <c:v>173.320765601744</c:v>
                </c:pt>
                <c:pt idx="998">
                  <c:v>173.128153248979</c:v>
                </c:pt>
                <c:pt idx="999">
                  <c:v>174.299757185392</c:v>
                </c:pt>
                <c:pt idx="1000">
                  <c:v>175.786022806354</c:v>
                </c:pt>
                <c:pt idx="1001">
                  <c:v>174.52476741669301</c:v>
                </c:pt>
                <c:pt idx="1002">
                  <c:v>175.82153240900701</c:v>
                </c:pt>
                <c:pt idx="1003">
                  <c:v>176.36721531037</c:v>
                </c:pt>
                <c:pt idx="1004">
                  <c:v>176.549444829783</c:v>
                </c:pt>
                <c:pt idx="1005">
                  <c:v>176.585343703213</c:v>
                </c:pt>
                <c:pt idx="1006">
                  <c:v>176.73348248020901</c:v>
                </c:pt>
                <c:pt idx="1007">
                  <c:v>177.050015790375</c:v>
                </c:pt>
                <c:pt idx="1008">
                  <c:v>176.78515878640701</c:v>
                </c:pt>
                <c:pt idx="1009">
                  <c:v>179.595126742096</c:v>
                </c:pt>
                <c:pt idx="1010">
                  <c:v>180.11018375285201</c:v>
                </c:pt>
                <c:pt idx="1011">
                  <c:v>181.433456766359</c:v>
                </c:pt>
                <c:pt idx="1012">
                  <c:v>180.949896010732</c:v>
                </c:pt>
                <c:pt idx="1013">
                  <c:v>180.115509485041</c:v>
                </c:pt>
                <c:pt idx="1014">
                  <c:v>181.43090770213499</c:v>
                </c:pt>
                <c:pt idx="1015">
                  <c:v>178.98940187597501</c:v>
                </c:pt>
                <c:pt idx="1016">
                  <c:v>180.684551563556</c:v>
                </c:pt>
                <c:pt idx="1017">
                  <c:v>182.72087584107899</c:v>
                </c:pt>
                <c:pt idx="1018">
                  <c:v>183.505677963631</c:v>
                </c:pt>
                <c:pt idx="1019">
                  <c:v>184.52091422210299</c:v>
                </c:pt>
                <c:pt idx="1020">
                  <c:v>185.96209525381599</c:v>
                </c:pt>
                <c:pt idx="1021">
                  <c:v>186.69529921737799</c:v>
                </c:pt>
                <c:pt idx="1022">
                  <c:v>186.66914530071901</c:v>
                </c:pt>
                <c:pt idx="1023">
                  <c:v>186.593691729809</c:v>
                </c:pt>
                <c:pt idx="1024">
                  <c:v>187.14897696929</c:v>
                </c:pt>
                <c:pt idx="1025">
                  <c:v>186.32233922763999</c:v>
                </c:pt>
                <c:pt idx="1026">
                  <c:v>186.483255561476</c:v>
                </c:pt>
                <c:pt idx="1027">
                  <c:v>187.353058401591</c:v>
                </c:pt>
                <c:pt idx="1028">
                  <c:v>187.84834172675801</c:v>
                </c:pt>
                <c:pt idx="1029">
                  <c:v>187.36248637375201</c:v>
                </c:pt>
                <c:pt idx="1030">
                  <c:v>187.585817905352</c:v>
                </c:pt>
                <c:pt idx="1031">
                  <c:v>187.96753770862799</c:v>
                </c:pt>
                <c:pt idx="1032">
                  <c:v>190.18875046429801</c:v>
                </c:pt>
                <c:pt idx="1033">
                  <c:v>189.61891812214699</c:v>
                </c:pt>
                <c:pt idx="1034">
                  <c:v>191.76986725832299</c:v>
                </c:pt>
                <c:pt idx="1035">
                  <c:v>192.08005013104199</c:v>
                </c:pt>
                <c:pt idx="1036">
                  <c:v>193.72188925895</c:v>
                </c:pt>
                <c:pt idx="1037">
                  <c:v>194.191438220278</c:v>
                </c:pt>
                <c:pt idx="1038">
                  <c:v>195.72893128941399</c:v>
                </c:pt>
                <c:pt idx="1039">
                  <c:v>195.25711508222901</c:v>
                </c:pt>
                <c:pt idx="1040">
                  <c:v>195.736118390401</c:v>
                </c:pt>
                <c:pt idx="1041">
                  <c:v>193.250588823334</c:v>
                </c:pt>
                <c:pt idx="1042">
                  <c:v>193.796727420601</c:v>
                </c:pt>
                <c:pt idx="1043">
                  <c:v>192.44190296049899</c:v>
                </c:pt>
                <c:pt idx="1044">
                  <c:v>193.196916344405</c:v>
                </c:pt>
                <c:pt idx="1045">
                  <c:v>192.37696605003401</c:v>
                </c:pt>
                <c:pt idx="1046">
                  <c:v>193.86958748106301</c:v>
                </c:pt>
                <c:pt idx="1047">
                  <c:v>194.18897462956201</c:v>
                </c:pt>
                <c:pt idx="1048">
                  <c:v>195.441401338459</c:v>
                </c:pt>
                <c:pt idx="1049">
                  <c:v>193.28797200528601</c:v>
                </c:pt>
                <c:pt idx="1050">
                  <c:v>196.81408683124701</c:v>
                </c:pt>
                <c:pt idx="1051">
                  <c:v>194.48794630853101</c:v>
                </c:pt>
                <c:pt idx="1052">
                  <c:v>195.12324793899799</c:v>
                </c:pt>
                <c:pt idx="1053">
                  <c:v>198.91703648733599</c:v>
                </c:pt>
                <c:pt idx="1054">
                  <c:v>199.00906117359</c:v>
                </c:pt>
                <c:pt idx="1055">
                  <c:v>200.317073991158</c:v>
                </c:pt>
                <c:pt idx="1056">
                  <c:v>197.74683138593599</c:v>
                </c:pt>
                <c:pt idx="1057">
                  <c:v>198.20904916236401</c:v>
                </c:pt>
                <c:pt idx="1058">
                  <c:v>197.713124541675</c:v>
                </c:pt>
                <c:pt idx="1059">
                  <c:v>198.43731862063601</c:v>
                </c:pt>
                <c:pt idx="1060">
                  <c:v>198.71498053296801</c:v>
                </c:pt>
                <c:pt idx="1061">
                  <c:v>197.84823862128599</c:v>
                </c:pt>
                <c:pt idx="1062">
                  <c:v>197.696476255964</c:v>
                </c:pt>
                <c:pt idx="1063">
                  <c:v>200.17529590843</c:v>
                </c:pt>
                <c:pt idx="1064">
                  <c:v>198.08294594419399</c:v>
                </c:pt>
                <c:pt idx="1065">
                  <c:v>200.35283757223499</c:v>
                </c:pt>
                <c:pt idx="1066">
                  <c:v>199.3036605163</c:v>
                </c:pt>
                <c:pt idx="1067">
                  <c:v>197.90959687806901</c:v>
                </c:pt>
                <c:pt idx="1068">
                  <c:v>198.41058934516201</c:v>
                </c:pt>
                <c:pt idx="1069">
                  <c:v>198.94225507960601</c:v>
                </c:pt>
                <c:pt idx="1070">
                  <c:v>201.10052367860101</c:v>
                </c:pt>
                <c:pt idx="1071">
                  <c:v>202.569283348249</c:v>
                </c:pt>
                <c:pt idx="1072">
                  <c:v>201.86927924893999</c:v>
                </c:pt>
                <c:pt idx="1073">
                  <c:v>202.17494814358801</c:v>
                </c:pt>
                <c:pt idx="1074">
                  <c:v>199.541240237502</c:v>
                </c:pt>
                <c:pt idx="1075">
                  <c:v>200.586392712253</c:v>
                </c:pt>
                <c:pt idx="1076">
                  <c:v>202.270070389778</c:v>
                </c:pt>
                <c:pt idx="1077">
                  <c:v>200.693706411227</c:v>
                </c:pt>
                <c:pt idx="1078">
                  <c:v>200.483237909976</c:v>
                </c:pt>
                <c:pt idx="1079">
                  <c:v>201.94535409014901</c:v>
                </c:pt>
                <c:pt idx="1080">
                  <c:v>198.439923853165</c:v>
                </c:pt>
                <c:pt idx="1081">
                  <c:v>196.12811894723899</c:v>
                </c:pt>
                <c:pt idx="1082">
                  <c:v>193.69158719083401</c:v>
                </c:pt>
                <c:pt idx="1083">
                  <c:v>194.62118632042299</c:v>
                </c:pt>
                <c:pt idx="1084">
                  <c:v>194.51390534559101</c:v>
                </c:pt>
                <c:pt idx="1085">
                  <c:v>192.25332446889999</c:v>
                </c:pt>
                <c:pt idx="1086">
                  <c:v>192.16482666380301</c:v>
                </c:pt>
                <c:pt idx="1087">
                  <c:v>195.91468622472399</c:v>
                </c:pt>
                <c:pt idx="1088">
                  <c:v>195.13862730942699</c:v>
                </c:pt>
                <c:pt idx="1089">
                  <c:v>195.408468151552</c:v>
                </c:pt>
                <c:pt idx="1090">
                  <c:v>194.53164427326601</c:v>
                </c:pt>
                <c:pt idx="1091">
                  <c:v>197.966101704849</c:v>
                </c:pt>
                <c:pt idx="1092">
                  <c:v>197.81123054592999</c:v>
                </c:pt>
                <c:pt idx="1093">
                  <c:v>199.98884643981401</c:v>
                </c:pt>
                <c:pt idx="1094">
                  <c:v>200.828911825387</c:v>
                </c:pt>
                <c:pt idx="1095">
                  <c:v>196.350690008827</c:v>
                </c:pt>
                <c:pt idx="1096">
                  <c:v>190.234413831301</c:v>
                </c:pt>
                <c:pt idx="1097">
                  <c:v>192.38649170620499</c:v>
                </c:pt>
                <c:pt idx="1098">
                  <c:v>191.54753796465801</c:v>
                </c:pt>
                <c:pt idx="1099">
                  <c:v>192.30337335950199</c:v>
                </c:pt>
                <c:pt idx="1100">
                  <c:v>193.24943370992401</c:v>
                </c:pt>
                <c:pt idx="1101">
                  <c:v>195.422414009145</c:v>
                </c:pt>
                <c:pt idx="1102">
                  <c:v>194.99155866075401</c:v>
                </c:pt>
                <c:pt idx="1103">
                  <c:v>196.19567965019499</c:v>
                </c:pt>
                <c:pt idx="1104">
                  <c:v>195.44708117518201</c:v>
                </c:pt>
                <c:pt idx="1105">
                  <c:v>193.48791749663201</c:v>
                </c:pt>
                <c:pt idx="1106">
                  <c:v>194.26116701982099</c:v>
                </c:pt>
                <c:pt idx="1107">
                  <c:v>194.964720467609</c:v>
                </c:pt>
                <c:pt idx="1108">
                  <c:v>195.836696776932</c:v>
                </c:pt>
                <c:pt idx="1109">
                  <c:v>197.37622704608299</c:v>
                </c:pt>
                <c:pt idx="1110">
                  <c:v>201.39569886854699</c:v>
                </c:pt>
                <c:pt idx="1111">
                  <c:v>201.672489927936</c:v>
                </c:pt>
                <c:pt idx="1112">
                  <c:v>202.36908339005899</c:v>
                </c:pt>
                <c:pt idx="1113">
                  <c:v>201.53520579805701</c:v>
                </c:pt>
                <c:pt idx="1114">
                  <c:v>202.027636261732</c:v>
                </c:pt>
                <c:pt idx="1115">
                  <c:v>202.44152878190201</c:v>
                </c:pt>
                <c:pt idx="1116">
                  <c:v>204.01552929584699</c:v>
                </c:pt>
                <c:pt idx="1117">
                  <c:v>204.14261814567101</c:v>
                </c:pt>
                <c:pt idx="1118">
                  <c:v>204.14184546515699</c:v>
                </c:pt>
                <c:pt idx="1119">
                  <c:v>202.30704574099099</c:v>
                </c:pt>
                <c:pt idx="1120">
                  <c:v>204.46391941233301</c:v>
                </c:pt>
                <c:pt idx="1121">
                  <c:v>205.017629497163</c:v>
                </c:pt>
                <c:pt idx="1122">
                  <c:v>205.228178587722</c:v>
                </c:pt>
                <c:pt idx="1123">
                  <c:v>204.22013236075799</c:v>
                </c:pt>
                <c:pt idx="1124">
                  <c:v>204.649385202975</c:v>
                </c:pt>
                <c:pt idx="1125">
                  <c:v>206.95200683518399</c:v>
                </c:pt>
                <c:pt idx="1126">
                  <c:v>208.09581332148099</c:v>
                </c:pt>
                <c:pt idx="1127">
                  <c:v>208.18397411674599</c:v>
                </c:pt>
                <c:pt idx="1128">
                  <c:v>208.81787935429901</c:v>
                </c:pt>
                <c:pt idx="1129">
                  <c:v>206.74114710947501</c:v>
                </c:pt>
                <c:pt idx="1130">
                  <c:v>209.74064988321501</c:v>
                </c:pt>
                <c:pt idx="1131">
                  <c:v>208.88870612210701</c:v>
                </c:pt>
                <c:pt idx="1132">
                  <c:v>208.03704369094601</c:v>
                </c:pt>
                <c:pt idx="1133">
                  <c:v>208.857795971033</c:v>
                </c:pt>
                <c:pt idx="1134">
                  <c:v>206.363976938934</c:v>
                </c:pt>
                <c:pt idx="1135">
                  <c:v>202.505166983463</c:v>
                </c:pt>
                <c:pt idx="1136">
                  <c:v>200.50776001525901</c:v>
                </c:pt>
                <c:pt idx="1137">
                  <c:v>199.665069371935</c:v>
                </c:pt>
                <c:pt idx="1138">
                  <c:v>200.164255173275</c:v>
                </c:pt>
                <c:pt idx="1139">
                  <c:v>198.37247792892001</c:v>
                </c:pt>
                <c:pt idx="1140">
                  <c:v>200.16026478149399</c:v>
                </c:pt>
                <c:pt idx="1141">
                  <c:v>201.45571983124199</c:v>
                </c:pt>
                <c:pt idx="1142">
                  <c:v>197.82055057726001</c:v>
                </c:pt>
                <c:pt idx="1143">
                  <c:v>196.72916670299199</c:v>
                </c:pt>
                <c:pt idx="1144">
                  <c:v>195.07599232264201</c:v>
                </c:pt>
                <c:pt idx="1145">
                  <c:v>195.873603260918</c:v>
                </c:pt>
                <c:pt idx="1146">
                  <c:v>195.958439380925</c:v>
                </c:pt>
                <c:pt idx="1147">
                  <c:v>196.14063910671501</c:v>
                </c:pt>
                <c:pt idx="1148">
                  <c:v>196.88690342232499</c:v>
                </c:pt>
                <c:pt idx="1149">
                  <c:v>196.31020584799799</c:v>
                </c:pt>
                <c:pt idx="1150">
                  <c:v>196.72281577712599</c:v>
                </c:pt>
                <c:pt idx="1151">
                  <c:v>197.98951558504601</c:v>
                </c:pt>
                <c:pt idx="1152">
                  <c:v>195.957692098254</c:v>
                </c:pt>
                <c:pt idx="1153">
                  <c:v>197.093152951213</c:v>
                </c:pt>
                <c:pt idx="1154">
                  <c:v>196.67894393485301</c:v>
                </c:pt>
                <c:pt idx="1155">
                  <c:v>198.505672029328</c:v>
                </c:pt>
                <c:pt idx="1156">
                  <c:v>200.15884445599801</c:v>
                </c:pt>
                <c:pt idx="1157">
                  <c:v>200.72802182686601</c:v>
                </c:pt>
                <c:pt idx="1158">
                  <c:v>203.24412600043499</c:v>
                </c:pt>
                <c:pt idx="1159">
                  <c:v>201.041714486041</c:v>
                </c:pt>
                <c:pt idx="1160">
                  <c:v>199.66060667796799</c:v>
                </c:pt>
                <c:pt idx="1161">
                  <c:v>198.48774212941399</c:v>
                </c:pt>
                <c:pt idx="1162">
                  <c:v>197.75564150673799</c:v>
                </c:pt>
                <c:pt idx="1163">
                  <c:v>196.636559820043</c:v>
                </c:pt>
                <c:pt idx="1164">
                  <c:v>196.72489009706399</c:v>
                </c:pt>
                <c:pt idx="1165">
                  <c:v>195.38896212014799</c:v>
                </c:pt>
                <c:pt idx="1166">
                  <c:v>193.946287011512</c:v>
                </c:pt>
                <c:pt idx="1167">
                  <c:v>193.632484457826</c:v>
                </c:pt>
                <c:pt idx="1168">
                  <c:v>193.24557958733499</c:v>
                </c:pt>
                <c:pt idx="1169">
                  <c:v>192.084775106574</c:v>
                </c:pt>
                <c:pt idx="1170">
                  <c:v>193.87808940881499</c:v>
                </c:pt>
                <c:pt idx="1171">
                  <c:v>193.982403231863</c:v>
                </c:pt>
                <c:pt idx="1172">
                  <c:v>192.92534747215501</c:v>
                </c:pt>
                <c:pt idx="1173">
                  <c:v>192.21972165810899</c:v>
                </c:pt>
                <c:pt idx="1174">
                  <c:v>195.89986121104701</c:v>
                </c:pt>
                <c:pt idx="1175">
                  <c:v>195.38040597777001</c:v>
                </c:pt>
                <c:pt idx="1176">
                  <c:v>194.58583740796499</c:v>
                </c:pt>
                <c:pt idx="1177">
                  <c:v>194.02211520059799</c:v>
                </c:pt>
                <c:pt idx="1178">
                  <c:v>197.881200624976</c:v>
                </c:pt>
                <c:pt idx="1179">
                  <c:v>200.26184980174099</c:v>
                </c:pt>
                <c:pt idx="1180">
                  <c:v>200.21548310987001</c:v>
                </c:pt>
                <c:pt idx="1181">
                  <c:v>200.23420425025901</c:v>
                </c:pt>
                <c:pt idx="1182">
                  <c:v>203.790479990942</c:v>
                </c:pt>
                <c:pt idx="1183">
                  <c:v>203.7241085908</c:v>
                </c:pt>
                <c:pt idx="1184">
                  <c:v>203.47354861843701</c:v>
                </c:pt>
                <c:pt idx="1185">
                  <c:v>204.57535733018099</c:v>
                </c:pt>
                <c:pt idx="1186">
                  <c:v>206.53503824556</c:v>
                </c:pt>
                <c:pt idx="1187">
                  <c:v>208.33506636976301</c:v>
                </c:pt>
                <c:pt idx="1188">
                  <c:v>206.87059014392401</c:v>
                </c:pt>
                <c:pt idx="1189">
                  <c:v>205.289671160018</c:v>
                </c:pt>
                <c:pt idx="1190">
                  <c:v>205.02598441048099</c:v>
                </c:pt>
                <c:pt idx="1191">
                  <c:v>204.95514885111299</c:v>
                </c:pt>
                <c:pt idx="1192">
                  <c:v>205.30649918430601</c:v>
                </c:pt>
                <c:pt idx="1193">
                  <c:v>206.237055617186</c:v>
                </c:pt>
                <c:pt idx="1194">
                  <c:v>200.98120314961901</c:v>
                </c:pt>
                <c:pt idx="1195">
                  <c:v>202.25432519273301</c:v>
                </c:pt>
                <c:pt idx="1196">
                  <c:v>201.042238560751</c:v>
                </c:pt>
                <c:pt idx="1197">
                  <c:v>200.90407869372899</c:v>
                </c:pt>
                <c:pt idx="1198">
                  <c:v>203.79056986022999</c:v>
                </c:pt>
                <c:pt idx="1199">
                  <c:v>206.48324960275201</c:v>
                </c:pt>
                <c:pt idx="1200">
                  <c:v>206.78557428534</c:v>
                </c:pt>
                <c:pt idx="1201">
                  <c:v>205.59298293952099</c:v>
                </c:pt>
                <c:pt idx="1202">
                  <c:v>204.38453796740799</c:v>
                </c:pt>
                <c:pt idx="1203">
                  <c:v>201.81092672912399</c:v>
                </c:pt>
                <c:pt idx="1204">
                  <c:v>203.194298852533</c:v>
                </c:pt>
                <c:pt idx="1205">
                  <c:v>204.61687840676899</c:v>
                </c:pt>
                <c:pt idx="1206">
                  <c:v>203.59411510695799</c:v>
                </c:pt>
                <c:pt idx="1207">
                  <c:v>205.26108344626701</c:v>
                </c:pt>
                <c:pt idx="1208">
                  <c:v>205.63168045981899</c:v>
                </c:pt>
                <c:pt idx="1209">
                  <c:v>204.39030523131899</c:v>
                </c:pt>
                <c:pt idx="1210">
                  <c:v>204.196123096523</c:v>
                </c:pt>
                <c:pt idx="1211">
                  <c:v>205.752850147098</c:v>
                </c:pt>
                <c:pt idx="1212">
                  <c:v>206.44400456358201</c:v>
                </c:pt>
                <c:pt idx="1213">
                  <c:v>205.48270208876301</c:v>
                </c:pt>
                <c:pt idx="1214">
                  <c:v>209.51649536383599</c:v>
                </c:pt>
                <c:pt idx="1215">
                  <c:v>209.54491310741099</c:v>
                </c:pt>
                <c:pt idx="1216">
                  <c:v>206.55093778334</c:v>
                </c:pt>
                <c:pt idx="1217">
                  <c:v>206.38073951493601</c:v>
                </c:pt>
                <c:pt idx="1218">
                  <c:v>204.20257707901999</c:v>
                </c:pt>
                <c:pt idx="1219">
                  <c:v>203.172381491359</c:v>
                </c:pt>
                <c:pt idx="1220">
                  <c:v>203.73132939276999</c:v>
                </c:pt>
                <c:pt idx="1221">
                  <c:v>203.35309837388701</c:v>
                </c:pt>
                <c:pt idx="1222">
                  <c:v>206.08418014257799</c:v>
                </c:pt>
                <c:pt idx="1223">
                  <c:v>206.09057795677001</c:v>
                </c:pt>
                <c:pt idx="1224">
                  <c:v>206.58328681987101</c:v>
                </c:pt>
                <c:pt idx="1225">
                  <c:v>206.31680044662599</c:v>
                </c:pt>
                <c:pt idx="1226">
                  <c:v>206.35959776479601</c:v>
                </c:pt>
                <c:pt idx="1227">
                  <c:v>207.27993791556</c:v>
                </c:pt>
                <c:pt idx="1228">
                  <c:v>207.527993269923</c:v>
                </c:pt>
                <c:pt idx="1229">
                  <c:v>208.557696041757</c:v>
                </c:pt>
                <c:pt idx="1230">
                  <c:v>208.759515600822</c:v>
                </c:pt>
                <c:pt idx="1231">
                  <c:v>206.790234301006</c:v>
                </c:pt>
                <c:pt idx="1232">
                  <c:v>206.38196349557299</c:v>
                </c:pt>
                <c:pt idx="1233">
                  <c:v>205.64751308405201</c:v>
                </c:pt>
                <c:pt idx="1234">
                  <c:v>207.66659369182699</c:v>
                </c:pt>
                <c:pt idx="1235">
                  <c:v>206.12687538095801</c:v>
                </c:pt>
                <c:pt idx="1236">
                  <c:v>207.58544514317299</c:v>
                </c:pt>
                <c:pt idx="1237">
                  <c:v>209.109883721302</c:v>
                </c:pt>
                <c:pt idx="1238">
                  <c:v>206.838200080109</c:v>
                </c:pt>
                <c:pt idx="1239">
                  <c:v>208.81966404114999</c:v>
                </c:pt>
                <c:pt idx="1240">
                  <c:v>208.901367434977</c:v>
                </c:pt>
                <c:pt idx="1241">
                  <c:v>209.525557020962</c:v>
                </c:pt>
                <c:pt idx="1242">
                  <c:v>207.481737937823</c:v>
                </c:pt>
                <c:pt idx="1243">
                  <c:v>206.38792759276299</c:v>
                </c:pt>
                <c:pt idx="1244">
                  <c:v>207.269639578876</c:v>
                </c:pt>
                <c:pt idx="1245">
                  <c:v>205.73180315044701</c:v>
                </c:pt>
                <c:pt idx="1246">
                  <c:v>202.72523928809201</c:v>
                </c:pt>
                <c:pt idx="1247">
                  <c:v>202.744779508899</c:v>
                </c:pt>
                <c:pt idx="1248">
                  <c:v>203.879994686575</c:v>
                </c:pt>
                <c:pt idx="1249">
                  <c:v>199.237225133132</c:v>
                </c:pt>
                <c:pt idx="1250">
                  <c:v>200.44650676878601</c:v>
                </c:pt>
                <c:pt idx="1251">
                  <c:v>199.75643224902501</c:v>
                </c:pt>
                <c:pt idx="1252">
                  <c:v>195.05550652062399</c:v>
                </c:pt>
                <c:pt idx="1253">
                  <c:v>195.22982265844101</c:v>
                </c:pt>
                <c:pt idx="1254">
                  <c:v>195.31042222296301</c:v>
                </c:pt>
                <c:pt idx="1255">
                  <c:v>197.346290804582</c:v>
                </c:pt>
                <c:pt idx="1256">
                  <c:v>198.62617306956199</c:v>
                </c:pt>
                <c:pt idx="1257">
                  <c:v>200.671630801958</c:v>
                </c:pt>
                <c:pt idx="1258">
                  <c:v>201.275000506613</c:v>
                </c:pt>
                <c:pt idx="1259">
                  <c:v>200.71470114693301</c:v>
                </c:pt>
                <c:pt idx="1260">
                  <c:v>203.14231044592501</c:v>
                </c:pt>
                <c:pt idx="1261">
                  <c:v>204.36517260097699</c:v>
                </c:pt>
                <c:pt idx="1262">
                  <c:v>205.196870862731</c:v>
                </c:pt>
                <c:pt idx="1263">
                  <c:v>205.312225909353</c:v>
                </c:pt>
                <c:pt idx="1264">
                  <c:v>207.53457766057201</c:v>
                </c:pt>
                <c:pt idx="1265">
                  <c:v>206.967422348697</c:v>
                </c:pt>
                <c:pt idx="1266">
                  <c:v>207.749768695255</c:v>
                </c:pt>
                <c:pt idx="1267">
                  <c:v>207.24366784289401</c:v>
                </c:pt>
                <c:pt idx="1268">
                  <c:v>206.03308407939599</c:v>
                </c:pt>
                <c:pt idx="1269">
                  <c:v>206.352886384935</c:v>
                </c:pt>
                <c:pt idx="1270">
                  <c:v>207.29567236736301</c:v>
                </c:pt>
                <c:pt idx="1271">
                  <c:v>206.49344927858601</c:v>
                </c:pt>
                <c:pt idx="1272">
                  <c:v>209.51907275642199</c:v>
                </c:pt>
                <c:pt idx="1273">
                  <c:v>209.31286523165801</c:v>
                </c:pt>
                <c:pt idx="1274">
                  <c:v>210.00107105632</c:v>
                </c:pt>
                <c:pt idx="1275">
                  <c:v>210.62603869543901</c:v>
                </c:pt>
                <c:pt idx="1276">
                  <c:v>210.275314516745</c:v>
                </c:pt>
                <c:pt idx="1277">
                  <c:v>209.947923140521</c:v>
                </c:pt>
                <c:pt idx="1278">
                  <c:v>211.285681227352</c:v>
                </c:pt>
                <c:pt idx="1279">
                  <c:v>209.89330556880199</c:v>
                </c:pt>
                <c:pt idx="1280">
                  <c:v>208.58089110977301</c:v>
                </c:pt>
                <c:pt idx="1281">
                  <c:v>209.316037031441</c:v>
                </c:pt>
                <c:pt idx="1282">
                  <c:v>210.82720621374199</c:v>
                </c:pt>
                <c:pt idx="1283">
                  <c:v>209.13585301518299</c:v>
                </c:pt>
                <c:pt idx="1284">
                  <c:v>210.22136119628999</c:v>
                </c:pt>
                <c:pt idx="1285">
                  <c:v>209.55511962112701</c:v>
                </c:pt>
                <c:pt idx="1286">
                  <c:v>207.95347453254001</c:v>
                </c:pt>
                <c:pt idx="1287">
                  <c:v>209.82199331146799</c:v>
                </c:pt>
                <c:pt idx="1288">
                  <c:v>209.74200036464401</c:v>
                </c:pt>
                <c:pt idx="1289">
                  <c:v>209.83402700457799</c:v>
                </c:pt>
                <c:pt idx="1290">
                  <c:v>210.91756978341701</c:v>
                </c:pt>
                <c:pt idx="1291">
                  <c:v>212.23124680826601</c:v>
                </c:pt>
                <c:pt idx="1292">
                  <c:v>213.102850941513</c:v>
                </c:pt>
                <c:pt idx="1293">
                  <c:v>213.01701649093101</c:v>
                </c:pt>
                <c:pt idx="1294">
                  <c:v>214.511558389583</c:v>
                </c:pt>
                <c:pt idx="1295">
                  <c:v>211.314869209341</c:v>
                </c:pt>
                <c:pt idx="1296">
                  <c:v>211.92823736077199</c:v>
                </c:pt>
                <c:pt idx="1297">
                  <c:v>211.64094233985901</c:v>
                </c:pt>
                <c:pt idx="1298">
                  <c:v>212.17132352958001</c:v>
                </c:pt>
                <c:pt idx="1299">
                  <c:v>209.90194034680701</c:v>
                </c:pt>
                <c:pt idx="1300">
                  <c:v>208.583112932566</c:v>
                </c:pt>
                <c:pt idx="1301">
                  <c:v>209.75118852256199</c:v>
                </c:pt>
                <c:pt idx="1302">
                  <c:v>209.237728645358</c:v>
                </c:pt>
                <c:pt idx="1303">
                  <c:v>212.054867584172</c:v>
                </c:pt>
                <c:pt idx="1304">
                  <c:v>212.11575256193001</c:v>
                </c:pt>
                <c:pt idx="1305">
                  <c:v>212.39827816108701</c:v>
                </c:pt>
                <c:pt idx="1306">
                  <c:v>212.71314449363399</c:v>
                </c:pt>
                <c:pt idx="1307">
                  <c:v>212.62110027057901</c:v>
                </c:pt>
                <c:pt idx="1308">
                  <c:v>212.79316967618101</c:v>
                </c:pt>
                <c:pt idx="1309">
                  <c:v>212.362223970082</c:v>
                </c:pt>
                <c:pt idx="1310">
                  <c:v>214.37241777510701</c:v>
                </c:pt>
                <c:pt idx="1311">
                  <c:v>213.00361180274999</c:v>
                </c:pt>
                <c:pt idx="1312">
                  <c:v>213.44270533206799</c:v>
                </c:pt>
                <c:pt idx="1313">
                  <c:v>212.614329791892</c:v>
                </c:pt>
                <c:pt idx="1314">
                  <c:v>212.329695194973</c:v>
                </c:pt>
                <c:pt idx="1315">
                  <c:v>211.90593268250001</c:v>
                </c:pt>
                <c:pt idx="1316">
                  <c:v>210.560214814169</c:v>
                </c:pt>
                <c:pt idx="1317">
                  <c:v>216.544111087505</c:v>
                </c:pt>
                <c:pt idx="1318">
                  <c:v>217.068607304084</c:v>
                </c:pt>
                <c:pt idx="1319">
                  <c:v>219.03015398404099</c:v>
                </c:pt>
                <c:pt idx="1320">
                  <c:v>219.44013474805701</c:v>
                </c:pt>
                <c:pt idx="1321">
                  <c:v>221.27979083274701</c:v>
                </c:pt>
                <c:pt idx="1322">
                  <c:v>219.77572034740399</c:v>
                </c:pt>
                <c:pt idx="1323">
                  <c:v>217.97837218399701</c:v>
                </c:pt>
                <c:pt idx="1324">
                  <c:v>219.45754496904101</c:v>
                </c:pt>
                <c:pt idx="1325">
                  <c:v>218.719023576431</c:v>
                </c:pt>
                <c:pt idx="1326">
                  <c:v>218.61677821228099</c:v>
                </c:pt>
                <c:pt idx="1327">
                  <c:v>218.98110244717401</c:v>
                </c:pt>
                <c:pt idx="1328">
                  <c:v>218.34048924870001</c:v>
                </c:pt>
                <c:pt idx="1329">
                  <c:v>218.74459578481401</c:v>
                </c:pt>
                <c:pt idx="1330">
                  <c:v>220.70453898175799</c:v>
                </c:pt>
                <c:pt idx="1331">
                  <c:v>220.200957399998</c:v>
                </c:pt>
                <c:pt idx="1332">
                  <c:v>222.36673203826999</c:v>
                </c:pt>
                <c:pt idx="1333">
                  <c:v>223.32451495823199</c:v>
                </c:pt>
                <c:pt idx="1334">
                  <c:v>223.48159670628201</c:v>
                </c:pt>
                <c:pt idx="1335">
                  <c:v>223.07566592129299</c:v>
                </c:pt>
                <c:pt idx="1336">
                  <c:v>224.03355824734501</c:v>
                </c:pt>
                <c:pt idx="1337">
                  <c:v>224.04305362147301</c:v>
                </c:pt>
                <c:pt idx="1338">
                  <c:v>225.83323031333401</c:v>
                </c:pt>
                <c:pt idx="1339">
                  <c:v>223.53473241157999</c:v>
                </c:pt>
                <c:pt idx="1340">
                  <c:v>222.402319788131</c:v>
                </c:pt>
                <c:pt idx="1341">
                  <c:v>221.274553993007</c:v>
                </c:pt>
                <c:pt idx="1342">
                  <c:v>220.40219818130799</c:v>
                </c:pt>
                <c:pt idx="1343">
                  <c:v>220.981351531629</c:v>
                </c:pt>
                <c:pt idx="1344">
                  <c:v>221.111679583203</c:v>
                </c:pt>
                <c:pt idx="1345">
                  <c:v>222.248846975806</c:v>
                </c:pt>
                <c:pt idx="1346">
                  <c:v>223.043151798786</c:v>
                </c:pt>
                <c:pt idx="1347">
                  <c:v>222.734564594359</c:v>
                </c:pt>
                <c:pt idx="1348">
                  <c:v>222.99277224781201</c:v>
                </c:pt>
                <c:pt idx="1349">
                  <c:v>221.31969523897999</c:v>
                </c:pt>
                <c:pt idx="1350">
                  <c:v>220.50841000465701</c:v>
                </c:pt>
                <c:pt idx="1351">
                  <c:v>218.77556405787399</c:v>
                </c:pt>
                <c:pt idx="1352">
                  <c:v>219.43327781902201</c:v>
                </c:pt>
                <c:pt idx="1353">
                  <c:v>220.58554569420801</c:v>
                </c:pt>
                <c:pt idx="1354">
                  <c:v>221.71449541952501</c:v>
                </c:pt>
                <c:pt idx="1355">
                  <c:v>222.84099132252899</c:v>
                </c:pt>
                <c:pt idx="1356">
                  <c:v>223.16700095844101</c:v>
                </c:pt>
                <c:pt idx="1357">
                  <c:v>223.76348296359799</c:v>
                </c:pt>
                <c:pt idx="1358">
                  <c:v>223.97203978878699</c:v>
                </c:pt>
                <c:pt idx="1359">
                  <c:v>223.32590158274499</c:v>
                </c:pt>
                <c:pt idx="1360">
                  <c:v>222.77915587935999</c:v>
                </c:pt>
                <c:pt idx="1361">
                  <c:v>222.16464824395999</c:v>
                </c:pt>
                <c:pt idx="1362">
                  <c:v>223.23095907513201</c:v>
                </c:pt>
                <c:pt idx="1363">
                  <c:v>223.77024074336401</c:v>
                </c:pt>
                <c:pt idx="1364">
                  <c:v>221.897272457811</c:v>
                </c:pt>
                <c:pt idx="1365">
                  <c:v>221.933105394535</c:v>
                </c:pt>
                <c:pt idx="1366">
                  <c:v>220.25450630865501</c:v>
                </c:pt>
                <c:pt idx="1367">
                  <c:v>222.533690616504</c:v>
                </c:pt>
                <c:pt idx="1368">
                  <c:v>221.55709375634501</c:v>
                </c:pt>
                <c:pt idx="1369">
                  <c:v>223.03282415689901</c:v>
                </c:pt>
                <c:pt idx="1370">
                  <c:v>221.52328971649499</c:v>
                </c:pt>
                <c:pt idx="1371">
                  <c:v>221.54946023943501</c:v>
                </c:pt>
                <c:pt idx="1372">
                  <c:v>220.96551988423701</c:v>
                </c:pt>
                <c:pt idx="1373">
                  <c:v>221.13771579063101</c:v>
                </c:pt>
                <c:pt idx="1374">
                  <c:v>219.43837936640901</c:v>
                </c:pt>
                <c:pt idx="1375">
                  <c:v>215.85682788831099</c:v>
                </c:pt>
                <c:pt idx="1376">
                  <c:v>209.081057658567</c:v>
                </c:pt>
                <c:pt idx="1377">
                  <c:v>211.49547375525901</c:v>
                </c:pt>
                <c:pt idx="1378">
                  <c:v>212.25933731040999</c:v>
                </c:pt>
                <c:pt idx="1379">
                  <c:v>210.26792960564001</c:v>
                </c:pt>
                <c:pt idx="1380">
                  <c:v>212.216476986055</c:v>
                </c:pt>
                <c:pt idx="1381">
                  <c:v>209.83125180187301</c:v>
                </c:pt>
                <c:pt idx="1382">
                  <c:v>211.88876911364</c:v>
                </c:pt>
                <c:pt idx="1383">
                  <c:v>213.90866196395299</c:v>
                </c:pt>
                <c:pt idx="1384">
                  <c:v>213.53151474915401</c:v>
                </c:pt>
                <c:pt idx="1385">
                  <c:v>214.46910296544601</c:v>
                </c:pt>
                <c:pt idx="1386">
                  <c:v>215.16394837222299</c:v>
                </c:pt>
                <c:pt idx="1387">
                  <c:v>214.903790945943</c:v>
                </c:pt>
                <c:pt idx="1388">
                  <c:v>216.03694303734201</c:v>
                </c:pt>
                <c:pt idx="1389">
                  <c:v>216.81751006966999</c:v>
                </c:pt>
                <c:pt idx="1390">
                  <c:v>216.95459883153001</c:v>
                </c:pt>
                <c:pt idx="1391">
                  <c:v>217.207219448069</c:v>
                </c:pt>
                <c:pt idx="1392">
                  <c:v>217.65399484788099</c:v>
                </c:pt>
                <c:pt idx="1393">
                  <c:v>219.41477451397401</c:v>
                </c:pt>
                <c:pt idx="1394">
                  <c:v>219.65460927053101</c:v>
                </c:pt>
                <c:pt idx="1395">
                  <c:v>220.06898532654699</c:v>
                </c:pt>
                <c:pt idx="1396">
                  <c:v>220.23366054106299</c:v>
                </c:pt>
                <c:pt idx="1397">
                  <c:v>220.44513714129101</c:v>
                </c:pt>
                <c:pt idx="1398">
                  <c:v>219.586450741438</c:v>
                </c:pt>
                <c:pt idx="1399">
                  <c:v>219.47082950589001</c:v>
                </c:pt>
                <c:pt idx="1400">
                  <c:v>218.82202452639299</c:v>
                </c:pt>
                <c:pt idx="1401">
                  <c:v>220.083471865132</c:v>
                </c:pt>
                <c:pt idx="1402">
                  <c:v>218.56015176891</c:v>
                </c:pt>
                <c:pt idx="1403">
                  <c:v>217.90626819776699</c:v>
                </c:pt>
                <c:pt idx="1404">
                  <c:v>218.78713765929899</c:v>
                </c:pt>
                <c:pt idx="1405">
                  <c:v>219.591508331022</c:v>
                </c:pt>
                <c:pt idx="1406">
                  <c:v>217.49888143261899</c:v>
                </c:pt>
                <c:pt idx="1407">
                  <c:v>217.98039717351099</c:v>
                </c:pt>
                <c:pt idx="1408">
                  <c:v>219.64348550396801</c:v>
                </c:pt>
                <c:pt idx="1409">
                  <c:v>216.84773447899801</c:v>
                </c:pt>
                <c:pt idx="1410">
                  <c:v>218.86587390134301</c:v>
                </c:pt>
                <c:pt idx="1411">
                  <c:v>217.81257116127401</c:v>
                </c:pt>
                <c:pt idx="1412">
                  <c:v>215.42600135670301</c:v>
                </c:pt>
                <c:pt idx="1413">
                  <c:v>213.520093534783</c:v>
                </c:pt>
                <c:pt idx="1414">
                  <c:v>216.103568415909</c:v>
                </c:pt>
                <c:pt idx="1415">
                  <c:v>213.137922919804</c:v>
                </c:pt>
                <c:pt idx="1416">
                  <c:v>213.44793191498701</c:v>
                </c:pt>
                <c:pt idx="1417">
                  <c:v>213.82325292723101</c:v>
                </c:pt>
                <c:pt idx="1418">
                  <c:v>214.08805669341501</c:v>
                </c:pt>
                <c:pt idx="1419">
                  <c:v>211.92623923436099</c:v>
                </c:pt>
                <c:pt idx="1420">
                  <c:v>212.405418862169</c:v>
                </c:pt>
                <c:pt idx="1421">
                  <c:v>214.928278373403</c:v>
                </c:pt>
                <c:pt idx="1422">
                  <c:v>215.264436889465</c:v>
                </c:pt>
                <c:pt idx="1423">
                  <c:v>213.64098189211401</c:v>
                </c:pt>
                <c:pt idx="1424">
                  <c:v>216.59461713927101</c:v>
                </c:pt>
                <c:pt idx="1425">
                  <c:v>214.23739747214501</c:v>
                </c:pt>
                <c:pt idx="1426">
                  <c:v>212.82340043497001</c:v>
                </c:pt>
                <c:pt idx="1427">
                  <c:v>210.24401558331499</c:v>
                </c:pt>
                <c:pt idx="1428">
                  <c:v>211.097508124391</c:v>
                </c:pt>
                <c:pt idx="1429">
                  <c:v>209.11098364324701</c:v>
                </c:pt>
                <c:pt idx="1430">
                  <c:v>206.989814454157</c:v>
                </c:pt>
                <c:pt idx="1431">
                  <c:v>210.75081487634199</c:v>
                </c:pt>
                <c:pt idx="1432">
                  <c:v>213.35462414927099</c:v>
                </c:pt>
                <c:pt idx="1433">
                  <c:v>215.60106770771199</c:v>
                </c:pt>
                <c:pt idx="1434">
                  <c:v>216.643254495939</c:v>
                </c:pt>
                <c:pt idx="1435">
                  <c:v>216.69442235686799</c:v>
                </c:pt>
                <c:pt idx="1436">
                  <c:v>218.544211203846</c:v>
                </c:pt>
                <c:pt idx="1437">
                  <c:v>218.899818117747</c:v>
                </c:pt>
                <c:pt idx="1438">
                  <c:v>221.28964666086901</c:v>
                </c:pt>
                <c:pt idx="1439">
                  <c:v>219.62506376506801</c:v>
                </c:pt>
                <c:pt idx="1440">
                  <c:v>221.157434284755</c:v>
                </c:pt>
                <c:pt idx="1441">
                  <c:v>221.86757505371301</c:v>
                </c:pt>
                <c:pt idx="1442">
                  <c:v>223.21428734525901</c:v>
                </c:pt>
                <c:pt idx="1443">
                  <c:v>222.53541376242899</c:v>
                </c:pt>
                <c:pt idx="1444">
                  <c:v>226.458973075068</c:v>
                </c:pt>
                <c:pt idx="1445">
                  <c:v>228.64244805583201</c:v>
                </c:pt>
                <c:pt idx="1446">
                  <c:v>226.60375836002299</c:v>
                </c:pt>
                <c:pt idx="1447">
                  <c:v>227.06109242440399</c:v>
                </c:pt>
                <c:pt idx="1448">
                  <c:v>226.63712379867101</c:v>
                </c:pt>
                <c:pt idx="1449">
                  <c:v>225.98110925086499</c:v>
                </c:pt>
                <c:pt idx="1450">
                  <c:v>227.087194080118</c:v>
                </c:pt>
                <c:pt idx="1451">
                  <c:v>226.65084889040301</c:v>
                </c:pt>
                <c:pt idx="1452">
                  <c:v>228.931409565943</c:v>
                </c:pt>
                <c:pt idx="1453">
                  <c:v>230.44788054785101</c:v>
                </c:pt>
                <c:pt idx="1454">
                  <c:v>231.24147618492401</c:v>
                </c:pt>
                <c:pt idx="1455">
                  <c:v>229.038674911333</c:v>
                </c:pt>
                <c:pt idx="1456">
                  <c:v>229.50799089629899</c:v>
                </c:pt>
                <c:pt idx="1457">
                  <c:v>228.31134029147199</c:v>
                </c:pt>
                <c:pt idx="1458">
                  <c:v>228.13723368585499</c:v>
                </c:pt>
                <c:pt idx="1459">
                  <c:v>229.936115488209</c:v>
                </c:pt>
                <c:pt idx="1460">
                  <c:v>232.54977277453901</c:v>
                </c:pt>
                <c:pt idx="1461">
                  <c:v>231.27727590908501</c:v>
                </c:pt>
                <c:pt idx="1462">
                  <c:v>231.36359731445299</c:v>
                </c:pt>
                <c:pt idx="1463">
                  <c:v>230.43915394687701</c:v>
                </c:pt>
                <c:pt idx="1464">
                  <c:v>228.99519136299801</c:v>
                </c:pt>
                <c:pt idx="1465">
                  <c:v>230.34204578477801</c:v>
                </c:pt>
                <c:pt idx="1466">
                  <c:v>229.37051628260301</c:v>
                </c:pt>
                <c:pt idx="1467">
                  <c:v>229.348777683165</c:v>
                </c:pt>
                <c:pt idx="1468">
                  <c:v>227.61606605189499</c:v>
                </c:pt>
                <c:pt idx="1469">
                  <c:v>229.85761710672799</c:v>
                </c:pt>
                <c:pt idx="1470">
                  <c:v>225.468216429335</c:v>
                </c:pt>
                <c:pt idx="1471">
                  <c:v>223.030128078242</c:v>
                </c:pt>
                <c:pt idx="1472">
                  <c:v>221.24875027352101</c:v>
                </c:pt>
                <c:pt idx="1473">
                  <c:v>223.97997905664599</c:v>
                </c:pt>
                <c:pt idx="1474">
                  <c:v>229.16113207385499</c:v>
                </c:pt>
                <c:pt idx="1475">
                  <c:v>231.268316331748</c:v>
                </c:pt>
                <c:pt idx="1476">
                  <c:v>233.05950258784699</c:v>
                </c:pt>
                <c:pt idx="1477">
                  <c:v>233.251222597187</c:v>
                </c:pt>
                <c:pt idx="1478">
                  <c:v>233.00281997617</c:v>
                </c:pt>
                <c:pt idx="1479">
                  <c:v>233.296409754645</c:v>
                </c:pt>
                <c:pt idx="1480">
                  <c:v>232.33591073080299</c:v>
                </c:pt>
                <c:pt idx="1481">
                  <c:v>231.048172229372</c:v>
                </c:pt>
                <c:pt idx="1482">
                  <c:v>227.49303304213799</c:v>
                </c:pt>
                <c:pt idx="1483">
                  <c:v>227.531646554188</c:v>
                </c:pt>
                <c:pt idx="1484">
                  <c:v>224.009137733432</c:v>
                </c:pt>
                <c:pt idx="1485">
                  <c:v>223.06012586066799</c:v>
                </c:pt>
                <c:pt idx="1486">
                  <c:v>228.724992997399</c:v>
                </c:pt>
                <c:pt idx="1487">
                  <c:v>232.38737408586101</c:v>
                </c:pt>
                <c:pt idx="1488">
                  <c:v>230.80107075935999</c:v>
                </c:pt>
                <c:pt idx="1489">
                  <c:v>228.123121277027</c:v>
                </c:pt>
                <c:pt idx="1490">
                  <c:v>227.44024655717399</c:v>
                </c:pt>
                <c:pt idx="1491">
                  <c:v>227.367920339823</c:v>
                </c:pt>
                <c:pt idx="1492">
                  <c:v>229.83506821843301</c:v>
                </c:pt>
                <c:pt idx="1493">
                  <c:v>231.56332594729801</c:v>
                </c:pt>
                <c:pt idx="1494">
                  <c:v>233.23841524672301</c:v>
                </c:pt>
                <c:pt idx="1495">
                  <c:v>234.22685433933401</c:v>
                </c:pt>
                <c:pt idx="1496">
                  <c:v>236.408771748569</c:v>
                </c:pt>
                <c:pt idx="1497">
                  <c:v>233.456528498545</c:v>
                </c:pt>
                <c:pt idx="1498">
                  <c:v>233.501921280842</c:v>
                </c:pt>
                <c:pt idx="1499">
                  <c:v>232.130169647184</c:v>
                </c:pt>
                <c:pt idx="1500">
                  <c:v>229.00178601046801</c:v>
                </c:pt>
                <c:pt idx="1501">
                  <c:v>229.44017035387901</c:v>
                </c:pt>
                <c:pt idx="1502">
                  <c:v>224.68209117687601</c:v>
                </c:pt>
                <c:pt idx="1503">
                  <c:v>227.74179904766899</c:v>
                </c:pt>
                <c:pt idx="1504">
                  <c:v>229.26372079729799</c:v>
                </c:pt>
                <c:pt idx="1505">
                  <c:v>229.82437768045199</c:v>
                </c:pt>
                <c:pt idx="1506">
                  <c:v>230.268466770007</c:v>
                </c:pt>
                <c:pt idx="1507">
                  <c:v>229.56338114853199</c:v>
                </c:pt>
                <c:pt idx="1508">
                  <c:v>227.87676367074599</c:v>
                </c:pt>
                <c:pt idx="1509">
                  <c:v>229.62142547529899</c:v>
                </c:pt>
                <c:pt idx="1510">
                  <c:v>229.749451114772</c:v>
                </c:pt>
                <c:pt idx="1511">
                  <c:v>230.301516689305</c:v>
                </c:pt>
                <c:pt idx="1512">
                  <c:v>228.84065721391201</c:v>
                </c:pt>
                <c:pt idx="1513">
                  <c:v>228.95933302843201</c:v>
                </c:pt>
                <c:pt idx="1514">
                  <c:v>229.968504086764</c:v>
                </c:pt>
                <c:pt idx="1515">
                  <c:v>230.635700523118</c:v>
                </c:pt>
                <c:pt idx="1516">
                  <c:v>231.45837522451001</c:v>
                </c:pt>
                <c:pt idx="1517">
                  <c:v>231.319746474243</c:v>
                </c:pt>
                <c:pt idx="1518">
                  <c:v>231.40019218645</c:v>
                </c:pt>
                <c:pt idx="1519">
                  <c:v>230.73651335127201</c:v>
                </c:pt>
                <c:pt idx="1520">
                  <c:v>230.48512550692999</c:v>
                </c:pt>
                <c:pt idx="1521">
                  <c:v>231.743119227519</c:v>
                </c:pt>
                <c:pt idx="1522">
                  <c:v>231.788572573902</c:v>
                </c:pt>
                <c:pt idx="1523">
                  <c:v>231.25195523702499</c:v>
                </c:pt>
                <c:pt idx="1524">
                  <c:v>229.37496481238799</c:v>
                </c:pt>
                <c:pt idx="1525">
                  <c:v>229.391362050195</c:v>
                </c:pt>
                <c:pt idx="1526">
                  <c:v>224.26021005842301</c:v>
                </c:pt>
                <c:pt idx="1527">
                  <c:v>225.17072368626799</c:v>
                </c:pt>
                <c:pt idx="1528">
                  <c:v>221.42894308133901</c:v>
                </c:pt>
                <c:pt idx="1529">
                  <c:v>219.75465479079099</c:v>
                </c:pt>
                <c:pt idx="1530">
                  <c:v>223.03406572065799</c:v>
                </c:pt>
                <c:pt idx="1531">
                  <c:v>221.07516823103401</c:v>
                </c:pt>
                <c:pt idx="1532">
                  <c:v>222.904559680023</c:v>
                </c:pt>
                <c:pt idx="1533">
                  <c:v>221.43727161997501</c:v>
                </c:pt>
                <c:pt idx="1534">
                  <c:v>223.99826306109301</c:v>
                </c:pt>
                <c:pt idx="1535">
                  <c:v>222.437872860168</c:v>
                </c:pt>
                <c:pt idx="1536">
                  <c:v>224.967104299331</c:v>
                </c:pt>
                <c:pt idx="1537">
                  <c:v>225.779782507627</c:v>
                </c:pt>
                <c:pt idx="1538">
                  <c:v>223.70775374785299</c:v>
                </c:pt>
                <c:pt idx="1539">
                  <c:v>236.25419950271899</c:v>
                </c:pt>
                <c:pt idx="1540">
                  <c:v>235.17961972015601</c:v>
                </c:pt>
                <c:pt idx="1541">
                  <c:v>240.38999295507799</c:v>
                </c:pt>
                <c:pt idx="1542">
                  <c:v>244.46698796011799</c:v>
                </c:pt>
                <c:pt idx="1543">
                  <c:v>241.225688446493</c:v>
                </c:pt>
                <c:pt idx="1544">
                  <c:v>243.63193522948399</c:v>
                </c:pt>
                <c:pt idx="1545">
                  <c:v>244.36050262154299</c:v>
                </c:pt>
                <c:pt idx="1546">
                  <c:v>245.49216893916</c:v>
                </c:pt>
                <c:pt idx="1547">
                  <c:v>245.069780352278</c:v>
                </c:pt>
                <c:pt idx="1548">
                  <c:v>244.94050875326599</c:v>
                </c:pt>
                <c:pt idx="1549">
                  <c:v>245.59211140279001</c:v>
                </c:pt>
                <c:pt idx="1550">
                  <c:v>245.86615216889601</c:v>
                </c:pt>
                <c:pt idx="1551">
                  <c:v>244.544804507214</c:v>
                </c:pt>
                <c:pt idx="1552">
                  <c:v>244.97457312100099</c:v>
                </c:pt>
                <c:pt idx="1553">
                  <c:v>244.547078102531</c:v>
                </c:pt>
                <c:pt idx="1554">
                  <c:v>243.85701383959201</c:v>
                </c:pt>
                <c:pt idx="1555">
                  <c:v>242.07169448509401</c:v>
                </c:pt>
                <c:pt idx="1556">
                  <c:v>242.60770178533301</c:v>
                </c:pt>
                <c:pt idx="1557">
                  <c:v>241.51376689316101</c:v>
                </c:pt>
                <c:pt idx="1558">
                  <c:v>242.150658819299</c:v>
                </c:pt>
                <c:pt idx="1559">
                  <c:v>241.03288121412899</c:v>
                </c:pt>
                <c:pt idx="1560">
                  <c:v>240.99527628947601</c:v>
                </c:pt>
                <c:pt idx="1561">
                  <c:v>239.60177628797899</c:v>
                </c:pt>
                <c:pt idx="1562">
                  <c:v>239.69577272596101</c:v>
                </c:pt>
                <c:pt idx="1563">
                  <c:v>240.77314724803</c:v>
                </c:pt>
                <c:pt idx="1564">
                  <c:v>239.95277349347899</c:v>
                </c:pt>
                <c:pt idx="1565">
                  <c:v>241.72538269310201</c:v>
                </c:pt>
                <c:pt idx="1566">
                  <c:v>241.91415655271999</c:v>
                </c:pt>
                <c:pt idx="1567">
                  <c:v>240.54483676247401</c:v>
                </c:pt>
                <c:pt idx="1568">
                  <c:v>239.98782056234799</c:v>
                </c:pt>
                <c:pt idx="1569">
                  <c:v>240.40293608631401</c:v>
                </c:pt>
                <c:pt idx="1570">
                  <c:v>243.018200274598</c:v>
                </c:pt>
                <c:pt idx="1571">
                  <c:v>242.59554940615101</c:v>
                </c:pt>
                <c:pt idx="1572">
                  <c:v>242.28363606120601</c:v>
                </c:pt>
                <c:pt idx="1573">
                  <c:v>241.83826584586799</c:v>
                </c:pt>
                <c:pt idx="1574">
                  <c:v>245.965178356519</c:v>
                </c:pt>
                <c:pt idx="1575">
                  <c:v>246.07949013792199</c:v>
                </c:pt>
                <c:pt idx="1576">
                  <c:v>244.51468510819601</c:v>
                </c:pt>
                <c:pt idx="1577">
                  <c:v>244.637863667126</c:v>
                </c:pt>
                <c:pt idx="1578">
                  <c:v>246.025166106651</c:v>
                </c:pt>
                <c:pt idx="1579">
                  <c:v>245.62459377799399</c:v>
                </c:pt>
                <c:pt idx="1580">
                  <c:v>244.72456506329101</c:v>
                </c:pt>
                <c:pt idx="1581">
                  <c:v>243.420595386869</c:v>
                </c:pt>
                <c:pt idx="1582">
                  <c:v>243.993920909194</c:v>
                </c:pt>
                <c:pt idx="1583">
                  <c:v>244.30290861805901</c:v>
                </c:pt>
                <c:pt idx="1584">
                  <c:v>245.102089338366</c:v>
                </c:pt>
                <c:pt idx="1585">
                  <c:v>243.63519982907599</c:v>
                </c:pt>
                <c:pt idx="1586">
                  <c:v>242.805317513056</c:v>
                </c:pt>
                <c:pt idx="1587">
                  <c:v>242.79016672320799</c:v>
                </c:pt>
                <c:pt idx="1588">
                  <c:v>240.021136670571</c:v>
                </c:pt>
                <c:pt idx="1589">
                  <c:v>238.27418319916001</c:v>
                </c:pt>
                <c:pt idx="1590">
                  <c:v>238.098751509956</c:v>
                </c:pt>
                <c:pt idx="1591">
                  <c:v>238.71670446036501</c:v>
                </c:pt>
                <c:pt idx="1592">
                  <c:v>239.44958704353601</c:v>
                </c:pt>
                <c:pt idx="1593">
                  <c:v>239.55929741968001</c:v>
                </c:pt>
                <c:pt idx="1594">
                  <c:v>239.611867534563</c:v>
                </c:pt>
                <c:pt idx="1595">
                  <c:v>238.728363046879</c:v>
                </c:pt>
                <c:pt idx="1596">
                  <c:v>241.41838773802701</c:v>
                </c:pt>
                <c:pt idx="1597">
                  <c:v>242.07256191909701</c:v>
                </c:pt>
                <c:pt idx="1598">
                  <c:v>243.609374619108</c:v>
                </c:pt>
                <c:pt idx="1599">
                  <c:v>245.50519168286399</c:v>
                </c:pt>
                <c:pt idx="1600">
                  <c:v>246.062090662179</c:v>
                </c:pt>
                <c:pt idx="1601">
                  <c:v>246.89195197613699</c:v>
                </c:pt>
                <c:pt idx="1602">
                  <c:v>246.50295373732601</c:v>
                </c:pt>
                <c:pt idx="1603">
                  <c:v>245.884980761696</c:v>
                </c:pt>
                <c:pt idx="1604">
                  <c:v>245.68600966834299</c:v>
                </c:pt>
                <c:pt idx="1605">
                  <c:v>242.401674487565</c:v>
                </c:pt>
                <c:pt idx="1606">
                  <c:v>242.92522805345399</c:v>
                </c:pt>
                <c:pt idx="1607">
                  <c:v>246.51337173692201</c:v>
                </c:pt>
                <c:pt idx="1608">
                  <c:v>246.32519814554101</c:v>
                </c:pt>
                <c:pt idx="1609">
                  <c:v>245.25266728507401</c:v>
                </c:pt>
                <c:pt idx="1610">
                  <c:v>249.46670318681001</c:v>
                </c:pt>
                <c:pt idx="1611">
                  <c:v>247.30765458100001</c:v>
                </c:pt>
                <c:pt idx="1612">
                  <c:v>246.57760581094001</c:v>
                </c:pt>
                <c:pt idx="1613">
                  <c:v>248.862959352399</c:v>
                </c:pt>
                <c:pt idx="1614">
                  <c:v>250.936852899911</c:v>
                </c:pt>
                <c:pt idx="1615">
                  <c:v>250.61910781960901</c:v>
                </c:pt>
                <c:pt idx="1616">
                  <c:v>247.70982990425</c:v>
                </c:pt>
                <c:pt idx="1617">
                  <c:v>250.87002482702499</c:v>
                </c:pt>
                <c:pt idx="1618">
                  <c:v>250.55443074860901</c:v>
                </c:pt>
                <c:pt idx="1619">
                  <c:v>250.57648096003601</c:v>
                </c:pt>
                <c:pt idx="1620">
                  <c:v>250.88309201695401</c:v>
                </c:pt>
                <c:pt idx="1621">
                  <c:v>251.33963874822001</c:v>
                </c:pt>
                <c:pt idx="1622">
                  <c:v>249.90349723454801</c:v>
                </c:pt>
                <c:pt idx="1623">
                  <c:v>248.720805674655</c:v>
                </c:pt>
                <c:pt idx="1624">
                  <c:v>249.390982938554</c:v>
                </c:pt>
                <c:pt idx="1625">
                  <c:v>252.78670670675501</c:v>
                </c:pt>
                <c:pt idx="1626">
                  <c:v>253.79492095021601</c:v>
                </c:pt>
                <c:pt idx="1627">
                  <c:v>258.72242376142799</c:v>
                </c:pt>
                <c:pt idx="1628">
                  <c:v>258.46782015949901</c:v>
                </c:pt>
                <c:pt idx="1629">
                  <c:v>258.75567149084497</c:v>
                </c:pt>
                <c:pt idx="1630">
                  <c:v>259.72291608395102</c:v>
                </c:pt>
                <c:pt idx="1631">
                  <c:v>261.97702881396401</c:v>
                </c:pt>
                <c:pt idx="1632">
                  <c:v>260.20302566352802</c:v>
                </c:pt>
                <c:pt idx="1633">
                  <c:v>257.827820416603</c:v>
                </c:pt>
                <c:pt idx="1634">
                  <c:v>259.76114374416301</c:v>
                </c:pt>
                <c:pt idx="1635">
                  <c:v>257.591779706968</c:v>
                </c:pt>
                <c:pt idx="1636">
                  <c:v>257.257392201995</c:v>
                </c:pt>
                <c:pt idx="1637">
                  <c:v>255.06542652714</c:v>
                </c:pt>
                <c:pt idx="1638">
                  <c:v>257.20420814311302</c:v>
                </c:pt>
                <c:pt idx="1639">
                  <c:v>256.677628326616</c:v>
                </c:pt>
                <c:pt idx="1640">
                  <c:v>255.658774340858</c:v>
                </c:pt>
                <c:pt idx="1641">
                  <c:v>253.36397035991601</c:v>
                </c:pt>
                <c:pt idx="1642">
                  <c:v>250.21373774083301</c:v>
                </c:pt>
                <c:pt idx="1643">
                  <c:v>244.56972418641499</c:v>
                </c:pt>
                <c:pt idx="1644">
                  <c:v>238.067012021643</c:v>
                </c:pt>
                <c:pt idx="1645">
                  <c:v>235.344824870423</c:v>
                </c:pt>
                <c:pt idx="1646">
                  <c:v>242.39595411197899</c:v>
                </c:pt>
                <c:pt idx="1647">
                  <c:v>246.431605336909</c:v>
                </c:pt>
                <c:pt idx="1648">
                  <c:v>246.54039211074399</c:v>
                </c:pt>
                <c:pt idx="1649">
                  <c:v>244.34086129778601</c:v>
                </c:pt>
                <c:pt idx="1650">
                  <c:v>237.788677066487</c:v>
                </c:pt>
                <c:pt idx="1651">
                  <c:v>243.00847192410799</c:v>
                </c:pt>
                <c:pt idx="1652">
                  <c:v>246.33362778712601</c:v>
                </c:pt>
                <c:pt idx="1653">
                  <c:v>242.670375845721</c:v>
                </c:pt>
                <c:pt idx="1654">
                  <c:v>247.186524455746</c:v>
                </c:pt>
                <c:pt idx="1655">
                  <c:v>242.45257371746899</c:v>
                </c:pt>
                <c:pt idx="1656">
                  <c:v>243.53990565903001</c:v>
                </c:pt>
                <c:pt idx="1657">
                  <c:v>246.233495328098</c:v>
                </c:pt>
                <c:pt idx="1658">
                  <c:v>245.22739692028</c:v>
                </c:pt>
                <c:pt idx="1659">
                  <c:v>247.98367286023799</c:v>
                </c:pt>
                <c:pt idx="1660">
                  <c:v>250.25071895308699</c:v>
                </c:pt>
                <c:pt idx="1661">
                  <c:v>251.304716226463</c:v>
                </c:pt>
                <c:pt idx="1662">
                  <c:v>247.64956619679199</c:v>
                </c:pt>
                <c:pt idx="1663">
                  <c:v>248.01378395611499</c:v>
                </c:pt>
                <c:pt idx="1664">
                  <c:v>243.84736803209</c:v>
                </c:pt>
                <c:pt idx="1665">
                  <c:v>243.866358291924</c:v>
                </c:pt>
                <c:pt idx="1666">
                  <c:v>244.507494099849</c:v>
                </c:pt>
                <c:pt idx="1667">
                  <c:v>246.34540750181199</c:v>
                </c:pt>
                <c:pt idx="1668">
                  <c:v>238.95550767378401</c:v>
                </c:pt>
                <c:pt idx="1669">
                  <c:v>237.503069536835</c:v>
                </c:pt>
                <c:pt idx="1670">
                  <c:v>241.04046247009401</c:v>
                </c:pt>
                <c:pt idx="1671">
                  <c:v>241.3392011727</c:v>
                </c:pt>
                <c:pt idx="1672">
                  <c:v>246.29714476332001</c:v>
                </c:pt>
                <c:pt idx="1673">
                  <c:v>249.88305880927501</c:v>
                </c:pt>
                <c:pt idx="1674">
                  <c:v>247.57995706016001</c:v>
                </c:pt>
                <c:pt idx="1675">
                  <c:v>248.37782002318099</c:v>
                </c:pt>
                <c:pt idx="1676">
                  <c:v>252.589410405743</c:v>
                </c:pt>
                <c:pt idx="1677">
                  <c:v>252.396395106439</c:v>
                </c:pt>
                <c:pt idx="1678">
                  <c:v>252.59648712379899</c:v>
                </c:pt>
                <c:pt idx="1679">
                  <c:v>250.69630358482499</c:v>
                </c:pt>
                <c:pt idx="1680">
                  <c:v>249.067746551667</c:v>
                </c:pt>
                <c:pt idx="1681">
                  <c:v>251.18821339273001</c:v>
                </c:pt>
                <c:pt idx="1682">
                  <c:v>254.70581749937801</c:v>
                </c:pt>
                <c:pt idx="1683">
                  <c:v>255.475459552101</c:v>
                </c:pt>
                <c:pt idx="1684">
                  <c:v>253.40955704497199</c:v>
                </c:pt>
                <c:pt idx="1685">
                  <c:v>254.04581597873101</c:v>
                </c:pt>
                <c:pt idx="1686">
                  <c:v>262.284956651328</c:v>
                </c:pt>
                <c:pt idx="1687">
                  <c:v>260.056126496611</c:v>
                </c:pt>
                <c:pt idx="1688">
                  <c:v>258.45994096730601</c:v>
                </c:pt>
                <c:pt idx="1689">
                  <c:v>257.167780310772</c:v>
                </c:pt>
                <c:pt idx="1690">
                  <c:v>257.25232728611098</c:v>
                </c:pt>
                <c:pt idx="1691">
                  <c:v>257.31785518483298</c:v>
                </c:pt>
                <c:pt idx="1692">
                  <c:v>256.32855647294002</c:v>
                </c:pt>
                <c:pt idx="1693">
                  <c:v>257.24277037105799</c:v>
                </c:pt>
                <c:pt idx="1694">
                  <c:v>256.06202272295099</c:v>
                </c:pt>
                <c:pt idx="1695">
                  <c:v>254.48501696045901</c:v>
                </c:pt>
                <c:pt idx="1696">
                  <c:v>255.147200741874</c:v>
                </c:pt>
                <c:pt idx="1697">
                  <c:v>249.542372639381</c:v>
                </c:pt>
                <c:pt idx="1698">
                  <c:v>247.993719660598</c:v>
                </c:pt>
                <c:pt idx="1699">
                  <c:v>248.625465593125</c:v>
                </c:pt>
                <c:pt idx="1700">
                  <c:v>248.522048509283</c:v>
                </c:pt>
                <c:pt idx="1701">
                  <c:v>243.72716883544399</c:v>
                </c:pt>
                <c:pt idx="1702">
                  <c:v>241.87660340059199</c:v>
                </c:pt>
                <c:pt idx="1703">
                  <c:v>246.14667475744201</c:v>
                </c:pt>
                <c:pt idx="1704">
                  <c:v>243.65237121265699</c:v>
                </c:pt>
                <c:pt idx="1705">
                  <c:v>247.83315743129501</c:v>
                </c:pt>
                <c:pt idx="1706">
                  <c:v>249.96245148786201</c:v>
                </c:pt>
                <c:pt idx="1707">
                  <c:v>248.38361170809401</c:v>
                </c:pt>
                <c:pt idx="1708">
                  <c:v>251.70361229752001</c:v>
                </c:pt>
                <c:pt idx="1709">
                  <c:v>252.810112772232</c:v>
                </c:pt>
                <c:pt idx="1710">
                  <c:v>254.68977290084501</c:v>
                </c:pt>
                <c:pt idx="1711">
                  <c:v>255.91748018275899</c:v>
                </c:pt>
                <c:pt idx="1712">
                  <c:v>252.833774769813</c:v>
                </c:pt>
                <c:pt idx="1713">
                  <c:v>254.99836303579201</c:v>
                </c:pt>
                <c:pt idx="1714">
                  <c:v>252.74589286239501</c:v>
                </c:pt>
                <c:pt idx="1715">
                  <c:v>249.450304972163</c:v>
                </c:pt>
                <c:pt idx="1716">
                  <c:v>255.21898969717401</c:v>
                </c:pt>
                <c:pt idx="1717">
                  <c:v>258.32378215721502</c:v>
                </c:pt>
                <c:pt idx="1718">
                  <c:v>258.78406530183798</c:v>
                </c:pt>
                <c:pt idx="1719">
                  <c:v>257.25778098435302</c:v>
                </c:pt>
                <c:pt idx="1720">
                  <c:v>257.708782194408</c:v>
                </c:pt>
                <c:pt idx="1721">
                  <c:v>253.59297586719899</c:v>
                </c:pt>
                <c:pt idx="1722">
                  <c:v>256.07874817902899</c:v>
                </c:pt>
                <c:pt idx="1723">
                  <c:v>258.351368121451</c:v>
                </c:pt>
                <c:pt idx="1724">
                  <c:v>262.25104467064801</c:v>
                </c:pt>
                <c:pt idx="1725">
                  <c:v>258.69938645308599</c:v>
                </c:pt>
                <c:pt idx="1726">
                  <c:v>255.11625102877699</c:v>
                </c:pt>
                <c:pt idx="1727">
                  <c:v>258.52039222806201</c:v>
                </c:pt>
                <c:pt idx="1728">
                  <c:v>261.38571136237999</c:v>
                </c:pt>
                <c:pt idx="1729">
                  <c:v>265.01716960084701</c:v>
                </c:pt>
                <c:pt idx="1730">
                  <c:v>264.12253499714001</c:v>
                </c:pt>
                <c:pt idx="1731">
                  <c:v>263.31817507065801</c:v>
                </c:pt>
                <c:pt idx="1732">
                  <c:v>265.974031849021</c:v>
                </c:pt>
                <c:pt idx="1733">
                  <c:v>264.29458828487998</c:v>
                </c:pt>
                <c:pt idx="1734">
                  <c:v>261.16440433187302</c:v>
                </c:pt>
                <c:pt idx="1735">
                  <c:v>258.202180218195</c:v>
                </c:pt>
                <c:pt idx="1736">
                  <c:v>259.02212562836598</c:v>
                </c:pt>
                <c:pt idx="1737">
                  <c:v>258.66048770372902</c:v>
                </c:pt>
                <c:pt idx="1738">
                  <c:v>251.175497865235</c:v>
                </c:pt>
                <c:pt idx="1739">
                  <c:v>249.789043322911</c:v>
                </c:pt>
                <c:pt idx="1740">
                  <c:v>251.313106794444</c:v>
                </c:pt>
                <c:pt idx="1741">
                  <c:v>254.060920368674</c:v>
                </c:pt>
                <c:pt idx="1742">
                  <c:v>248.11996745110099</c:v>
                </c:pt>
                <c:pt idx="1743">
                  <c:v>249.99919142061199</c:v>
                </c:pt>
                <c:pt idx="1744">
                  <c:v>245.43317414698299</c:v>
                </c:pt>
                <c:pt idx="1745">
                  <c:v>247.861962003548</c:v>
                </c:pt>
                <c:pt idx="1746">
                  <c:v>246.00300697755401</c:v>
                </c:pt>
                <c:pt idx="1747">
                  <c:v>246.41079864292001</c:v>
                </c:pt>
                <c:pt idx="1748">
                  <c:v>251.87287621837399</c:v>
                </c:pt>
                <c:pt idx="1749">
                  <c:v>247.943049499696</c:v>
                </c:pt>
                <c:pt idx="1750">
                  <c:v>252.53291827788499</c:v>
                </c:pt>
                <c:pt idx="1751">
                  <c:v>251.536993659638</c:v>
                </c:pt>
                <c:pt idx="1752">
                  <c:v>254.75804425496801</c:v>
                </c:pt>
                <c:pt idx="1753">
                  <c:v>261.16909902536202</c:v>
                </c:pt>
                <c:pt idx="1754">
                  <c:v>261.05069526080803</c:v>
                </c:pt>
                <c:pt idx="1755">
                  <c:v>256.99790586486</c:v>
                </c:pt>
                <c:pt idx="1756">
                  <c:v>252.19076440575</c:v>
                </c:pt>
                <c:pt idx="1757">
                  <c:v>248.16078569124201</c:v>
                </c:pt>
                <c:pt idx="1758">
                  <c:v>248.62069617136899</c:v>
                </c:pt>
                <c:pt idx="1759">
                  <c:v>246.80888100618</c:v>
                </c:pt>
              </c:numCache>
            </c:numRef>
          </c:val>
          <c:smooth val="0"/>
        </c:ser>
        <c:dLbls>
          <c:showLegendKey val="0"/>
          <c:showVal val="0"/>
          <c:showCatName val="0"/>
          <c:showSerName val="0"/>
          <c:showPercent val="0"/>
          <c:showBubbleSize val="0"/>
        </c:dLbls>
        <c:marker val="1"/>
        <c:smooth val="0"/>
        <c:axId val="226800768"/>
        <c:axId val="226798592"/>
      </c:lineChart>
      <c:dateAx>
        <c:axId val="226774400"/>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26796672"/>
        <c:crosses val="autoZero"/>
        <c:auto val="1"/>
        <c:lblOffset val="100"/>
        <c:baseTimeUnit val="days"/>
        <c:majorUnit val="1"/>
        <c:majorTimeUnit val="years"/>
        <c:minorUnit val="2"/>
        <c:minorTimeUnit val="months"/>
      </c:dateAx>
      <c:valAx>
        <c:axId val="226796672"/>
        <c:scaling>
          <c:orientation val="minMax"/>
          <c:min val="0"/>
        </c:scaling>
        <c:delete val="0"/>
        <c:axPos val="l"/>
        <c:majorGridlines>
          <c:spPr>
            <a:ln w="3175">
              <a:noFill/>
              <a:prstDash val="sysDash"/>
            </a:ln>
          </c:spPr>
        </c:majorGridlines>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26774400"/>
        <c:crosses val="autoZero"/>
        <c:crossBetween val="between"/>
        <c:dispUnits>
          <c:builtInUnit val="hundreds"/>
        </c:dispUnits>
      </c:valAx>
      <c:valAx>
        <c:axId val="226798592"/>
        <c:scaling>
          <c:orientation val="minMax"/>
        </c:scaling>
        <c:delete val="0"/>
        <c:axPos val="r"/>
        <c:numFmt formatCode="0%" sourceLinked="0"/>
        <c:majorTickMark val="out"/>
        <c:minorTickMark val="none"/>
        <c:tickLblPos val="nextTo"/>
        <c:crossAx val="226800768"/>
        <c:crosses val="max"/>
        <c:crossBetween val="between"/>
        <c:dispUnits>
          <c:builtInUnit val="hundreds"/>
          <c:dispUnitsLbl>
            <c:layout/>
          </c:dispUnitsLbl>
        </c:dispUnits>
      </c:valAx>
      <c:dateAx>
        <c:axId val="226800768"/>
        <c:scaling>
          <c:orientation val="minMax"/>
        </c:scaling>
        <c:delete val="1"/>
        <c:axPos val="b"/>
        <c:numFmt formatCode="[$-409]mmm\-dd\-yyyy;@" sourceLinked="1"/>
        <c:majorTickMark val="out"/>
        <c:minorTickMark val="none"/>
        <c:tickLblPos val="nextTo"/>
        <c:crossAx val="226798592"/>
        <c:crosses val="autoZero"/>
        <c:auto val="1"/>
        <c:lblOffset val="100"/>
        <c:baseTimeUnit val="days"/>
      </c:dateAx>
      <c:spPr>
        <a:noFill/>
        <a:ln w="25400">
          <a:noFill/>
        </a:ln>
      </c:spPr>
    </c:plotArea>
    <c:legend>
      <c:legendPos val="b"/>
      <c:layout>
        <c:manualLayout>
          <c:xMode val="edge"/>
          <c:yMode val="edge"/>
          <c:x val="0.35598883715703727"/>
          <c:y val="0.91047047177731211"/>
          <c:w val="0.33874846426862115"/>
          <c:h val="8.9529528222687879E-2"/>
        </c:manualLayout>
      </c:layout>
      <c:overlay val="0"/>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579326106427005"/>
          <c:y val="3.7730195984546959E-2"/>
          <c:w val="0.81567702598522851"/>
          <c:h val="0.98363436908138446"/>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Lbls>
            <c:dLbl>
              <c:idx val="1"/>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dLbls>
          <c:cat>
            <c:strRef>
              <c:f>'1 - Chart Data'!$E$13:$E$15</c:f>
              <c:strCache>
                <c:ptCount val="3"/>
                <c:pt idx="0">
                  <c:v>Asia</c:v>
                </c:pt>
                <c:pt idx="1">
                  <c:v>Latin America</c:v>
                </c:pt>
                <c:pt idx="2">
                  <c:v>North America/Europe</c:v>
                </c:pt>
              </c:strCache>
            </c:strRef>
          </c:cat>
          <c:val>
            <c:numRef>
              <c:f>'1 - Chart Data'!$F$13:$F$15</c:f>
              <c:numCache>
                <c:formatCode>General</c:formatCode>
                <c:ptCount val="3"/>
                <c:pt idx="0">
                  <c:v>477</c:v>
                </c:pt>
                <c:pt idx="1">
                  <c:v>185</c:v>
                </c:pt>
                <c:pt idx="2">
                  <c:v>316</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25605299731307329"/>
          <c:y val="0.29597934559715222"/>
          <c:w val="0.54452405949256344"/>
          <c:h val="0.42534776902887139"/>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579326106427005"/>
          <c:y val="3.7730195984546959E-2"/>
          <c:w val="0.81567702598522851"/>
          <c:h val="0.98363436908138446"/>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Lbls>
            <c:dLbl>
              <c:idx val="1"/>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dLbl>
            <c:dLbl>
              <c:idx val="2"/>
              <c:layout>
                <c:manualLayout>
                  <c:x val="1.10137125056803E-2"/>
                  <c:y val="0"/>
                </c:manualLayout>
              </c:layout>
              <c:showLegendKey val="0"/>
              <c:showVal val="0"/>
              <c:showCatName val="0"/>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dLbls>
          <c:cat>
            <c:strRef>
              <c:f>'1 - Chart Data'!$E$18:$E$20</c:f>
              <c:strCache>
                <c:ptCount val="3"/>
                <c:pt idx="0">
                  <c:v>Infant Formula</c:v>
                </c:pt>
                <c:pt idx="1">
                  <c:v>Children's Nutrition</c:v>
                </c:pt>
                <c:pt idx="2">
                  <c:v>Other</c:v>
                </c:pt>
              </c:strCache>
            </c:strRef>
          </c:cat>
          <c:val>
            <c:numRef>
              <c:f>'1 - Chart Data'!$F$18:$F$20</c:f>
              <c:numCache>
                <c:formatCode>General</c:formatCode>
                <c:ptCount val="3"/>
                <c:pt idx="0">
                  <c:v>582</c:v>
                </c:pt>
                <c:pt idx="1">
                  <c:v>379</c:v>
                </c:pt>
                <c:pt idx="2">
                  <c:v>17</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25605299731307329"/>
          <c:y val="0.29597934559715222"/>
          <c:w val="0.54452405949256344"/>
          <c:h val="0.42534776902887139"/>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9017415473136212E-2"/>
          <c:y val="3.0031748317042781E-2"/>
          <c:w val="0.9424125065255643"/>
          <c:h val="0.81189466206938898"/>
        </c:manualLayout>
      </c:layout>
      <c:lineChart>
        <c:grouping val="standard"/>
        <c:varyColors val="0"/>
        <c:ser>
          <c:idx val="0"/>
          <c:order val="0"/>
          <c:tx>
            <c:v>MJN</c:v>
          </c:tx>
          <c:spPr>
            <a:ln w="38100"/>
          </c:spPr>
          <c:marker>
            <c:symbol val="none"/>
          </c:marker>
          <c:cat>
            <c:numRef>
              <c:f>'1 - Chart Data'!$A$2:$A$1761</c:f>
              <c:numCache>
                <c:formatCode>[$-409]mmm\-dd\-yyyy;@</c:formatCode>
                <c:ptCount val="1760"/>
                <c:pt idx="0">
                  <c:v>39855</c:v>
                </c:pt>
                <c:pt idx="1">
                  <c:v>39856</c:v>
                </c:pt>
                <c:pt idx="2">
                  <c:v>39857</c:v>
                </c:pt>
                <c:pt idx="3">
                  <c:v>39861</c:v>
                </c:pt>
                <c:pt idx="4">
                  <c:v>39862</c:v>
                </c:pt>
                <c:pt idx="5">
                  <c:v>39863</c:v>
                </c:pt>
                <c:pt idx="6">
                  <c:v>39864</c:v>
                </c:pt>
                <c:pt idx="7">
                  <c:v>39867</c:v>
                </c:pt>
                <c:pt idx="8">
                  <c:v>39868</c:v>
                </c:pt>
                <c:pt idx="9">
                  <c:v>39869</c:v>
                </c:pt>
                <c:pt idx="10">
                  <c:v>39870</c:v>
                </c:pt>
                <c:pt idx="11">
                  <c:v>39871</c:v>
                </c:pt>
                <c:pt idx="12">
                  <c:v>39874</c:v>
                </c:pt>
                <c:pt idx="13">
                  <c:v>39875</c:v>
                </c:pt>
                <c:pt idx="14">
                  <c:v>39876</c:v>
                </c:pt>
                <c:pt idx="15">
                  <c:v>39877</c:v>
                </c:pt>
                <c:pt idx="16">
                  <c:v>39878</c:v>
                </c:pt>
                <c:pt idx="17">
                  <c:v>39881</c:v>
                </c:pt>
                <c:pt idx="18">
                  <c:v>39882</c:v>
                </c:pt>
                <c:pt idx="19">
                  <c:v>39883</c:v>
                </c:pt>
                <c:pt idx="20">
                  <c:v>39884</c:v>
                </c:pt>
                <c:pt idx="21">
                  <c:v>39885</c:v>
                </c:pt>
                <c:pt idx="22">
                  <c:v>39888</c:v>
                </c:pt>
                <c:pt idx="23">
                  <c:v>39889</c:v>
                </c:pt>
                <c:pt idx="24">
                  <c:v>39890</c:v>
                </c:pt>
                <c:pt idx="25">
                  <c:v>39891</c:v>
                </c:pt>
                <c:pt idx="26">
                  <c:v>39892</c:v>
                </c:pt>
                <c:pt idx="27">
                  <c:v>39895</c:v>
                </c:pt>
                <c:pt idx="28">
                  <c:v>39896</c:v>
                </c:pt>
                <c:pt idx="29">
                  <c:v>39897</c:v>
                </c:pt>
                <c:pt idx="30">
                  <c:v>39898</c:v>
                </c:pt>
                <c:pt idx="31">
                  <c:v>39899</c:v>
                </c:pt>
                <c:pt idx="32">
                  <c:v>39902</c:v>
                </c:pt>
                <c:pt idx="33">
                  <c:v>39903</c:v>
                </c:pt>
                <c:pt idx="34">
                  <c:v>39904</c:v>
                </c:pt>
                <c:pt idx="35">
                  <c:v>39905</c:v>
                </c:pt>
                <c:pt idx="36">
                  <c:v>39906</c:v>
                </c:pt>
                <c:pt idx="37">
                  <c:v>39909</c:v>
                </c:pt>
                <c:pt idx="38">
                  <c:v>39910</c:v>
                </c:pt>
                <c:pt idx="39">
                  <c:v>39911</c:v>
                </c:pt>
                <c:pt idx="40">
                  <c:v>39912</c:v>
                </c:pt>
                <c:pt idx="41">
                  <c:v>39916</c:v>
                </c:pt>
                <c:pt idx="42">
                  <c:v>39917</c:v>
                </c:pt>
                <c:pt idx="43">
                  <c:v>39918</c:v>
                </c:pt>
                <c:pt idx="44">
                  <c:v>39919</c:v>
                </c:pt>
                <c:pt idx="45">
                  <c:v>39920</c:v>
                </c:pt>
                <c:pt idx="46">
                  <c:v>39923</c:v>
                </c:pt>
                <c:pt idx="47">
                  <c:v>39924</c:v>
                </c:pt>
                <c:pt idx="48">
                  <c:v>39925</c:v>
                </c:pt>
                <c:pt idx="49">
                  <c:v>39926</c:v>
                </c:pt>
                <c:pt idx="50">
                  <c:v>39927</c:v>
                </c:pt>
                <c:pt idx="51">
                  <c:v>39930</c:v>
                </c:pt>
                <c:pt idx="52">
                  <c:v>39931</c:v>
                </c:pt>
                <c:pt idx="53">
                  <c:v>39932</c:v>
                </c:pt>
                <c:pt idx="54">
                  <c:v>39933</c:v>
                </c:pt>
                <c:pt idx="55">
                  <c:v>39934</c:v>
                </c:pt>
                <c:pt idx="56">
                  <c:v>39937</c:v>
                </c:pt>
                <c:pt idx="57">
                  <c:v>39938</c:v>
                </c:pt>
                <c:pt idx="58">
                  <c:v>39939</c:v>
                </c:pt>
                <c:pt idx="59">
                  <c:v>39940</c:v>
                </c:pt>
                <c:pt idx="60">
                  <c:v>39941</c:v>
                </c:pt>
                <c:pt idx="61">
                  <c:v>39944</c:v>
                </c:pt>
                <c:pt idx="62">
                  <c:v>39945</c:v>
                </c:pt>
                <c:pt idx="63">
                  <c:v>39946</c:v>
                </c:pt>
                <c:pt idx="64">
                  <c:v>39947</c:v>
                </c:pt>
                <c:pt idx="65">
                  <c:v>39948</c:v>
                </c:pt>
                <c:pt idx="66">
                  <c:v>39951</c:v>
                </c:pt>
                <c:pt idx="67">
                  <c:v>39952</c:v>
                </c:pt>
                <c:pt idx="68">
                  <c:v>39953</c:v>
                </c:pt>
                <c:pt idx="69">
                  <c:v>39954</c:v>
                </c:pt>
                <c:pt idx="70">
                  <c:v>39955</c:v>
                </c:pt>
                <c:pt idx="71">
                  <c:v>39959</c:v>
                </c:pt>
                <c:pt idx="72">
                  <c:v>39960</c:v>
                </c:pt>
                <c:pt idx="73">
                  <c:v>39961</c:v>
                </c:pt>
                <c:pt idx="74">
                  <c:v>39962</c:v>
                </c:pt>
                <c:pt idx="75">
                  <c:v>39965</c:v>
                </c:pt>
                <c:pt idx="76">
                  <c:v>39966</c:v>
                </c:pt>
                <c:pt idx="77">
                  <c:v>39967</c:v>
                </c:pt>
                <c:pt idx="78">
                  <c:v>39968</c:v>
                </c:pt>
                <c:pt idx="79">
                  <c:v>39969</c:v>
                </c:pt>
                <c:pt idx="80">
                  <c:v>39972</c:v>
                </c:pt>
                <c:pt idx="81">
                  <c:v>39973</c:v>
                </c:pt>
                <c:pt idx="82">
                  <c:v>39974</c:v>
                </c:pt>
                <c:pt idx="83">
                  <c:v>39975</c:v>
                </c:pt>
                <c:pt idx="84">
                  <c:v>39976</c:v>
                </c:pt>
                <c:pt idx="85">
                  <c:v>39979</c:v>
                </c:pt>
                <c:pt idx="86">
                  <c:v>39980</c:v>
                </c:pt>
                <c:pt idx="87">
                  <c:v>39981</c:v>
                </c:pt>
                <c:pt idx="88">
                  <c:v>39982</c:v>
                </c:pt>
                <c:pt idx="89">
                  <c:v>39983</c:v>
                </c:pt>
                <c:pt idx="90">
                  <c:v>39986</c:v>
                </c:pt>
                <c:pt idx="91">
                  <c:v>39987</c:v>
                </c:pt>
                <c:pt idx="92">
                  <c:v>39988</c:v>
                </c:pt>
                <c:pt idx="93">
                  <c:v>39989</c:v>
                </c:pt>
                <c:pt idx="94">
                  <c:v>39990</c:v>
                </c:pt>
                <c:pt idx="95">
                  <c:v>39993</c:v>
                </c:pt>
                <c:pt idx="96">
                  <c:v>39994</c:v>
                </c:pt>
                <c:pt idx="97">
                  <c:v>39995</c:v>
                </c:pt>
                <c:pt idx="98">
                  <c:v>39996</c:v>
                </c:pt>
                <c:pt idx="99">
                  <c:v>40000</c:v>
                </c:pt>
                <c:pt idx="100">
                  <c:v>40001</c:v>
                </c:pt>
                <c:pt idx="101">
                  <c:v>40002</c:v>
                </c:pt>
                <c:pt idx="102">
                  <c:v>40003</c:v>
                </c:pt>
                <c:pt idx="103">
                  <c:v>40004</c:v>
                </c:pt>
                <c:pt idx="104">
                  <c:v>40007</c:v>
                </c:pt>
                <c:pt idx="105">
                  <c:v>40008</c:v>
                </c:pt>
                <c:pt idx="106">
                  <c:v>40009</c:v>
                </c:pt>
                <c:pt idx="107">
                  <c:v>40010</c:v>
                </c:pt>
                <c:pt idx="108">
                  <c:v>40011</c:v>
                </c:pt>
                <c:pt idx="109">
                  <c:v>40014</c:v>
                </c:pt>
                <c:pt idx="110">
                  <c:v>40015</c:v>
                </c:pt>
                <c:pt idx="111">
                  <c:v>40016</c:v>
                </c:pt>
                <c:pt idx="112">
                  <c:v>40017</c:v>
                </c:pt>
                <c:pt idx="113">
                  <c:v>40018</c:v>
                </c:pt>
                <c:pt idx="114">
                  <c:v>40021</c:v>
                </c:pt>
                <c:pt idx="115">
                  <c:v>40022</c:v>
                </c:pt>
                <c:pt idx="116">
                  <c:v>40023</c:v>
                </c:pt>
                <c:pt idx="117">
                  <c:v>40024</c:v>
                </c:pt>
                <c:pt idx="118">
                  <c:v>40025</c:v>
                </c:pt>
                <c:pt idx="119">
                  <c:v>40028</c:v>
                </c:pt>
                <c:pt idx="120">
                  <c:v>40029</c:v>
                </c:pt>
                <c:pt idx="121">
                  <c:v>40030</c:v>
                </c:pt>
                <c:pt idx="122">
                  <c:v>40031</c:v>
                </c:pt>
                <c:pt idx="123">
                  <c:v>40032</c:v>
                </c:pt>
                <c:pt idx="124">
                  <c:v>40035</c:v>
                </c:pt>
                <c:pt idx="125">
                  <c:v>40036</c:v>
                </c:pt>
                <c:pt idx="126">
                  <c:v>40037</c:v>
                </c:pt>
                <c:pt idx="127">
                  <c:v>40038</c:v>
                </c:pt>
                <c:pt idx="128">
                  <c:v>40039</c:v>
                </c:pt>
                <c:pt idx="129">
                  <c:v>40042</c:v>
                </c:pt>
                <c:pt idx="130">
                  <c:v>40043</c:v>
                </c:pt>
                <c:pt idx="131">
                  <c:v>40044</c:v>
                </c:pt>
                <c:pt idx="132">
                  <c:v>40045</c:v>
                </c:pt>
                <c:pt idx="133">
                  <c:v>40046</c:v>
                </c:pt>
                <c:pt idx="134">
                  <c:v>40049</c:v>
                </c:pt>
                <c:pt idx="135">
                  <c:v>40050</c:v>
                </c:pt>
                <c:pt idx="136">
                  <c:v>40051</c:v>
                </c:pt>
                <c:pt idx="137">
                  <c:v>40052</c:v>
                </c:pt>
                <c:pt idx="138">
                  <c:v>40053</c:v>
                </c:pt>
                <c:pt idx="139">
                  <c:v>40056</c:v>
                </c:pt>
                <c:pt idx="140">
                  <c:v>40057</c:v>
                </c:pt>
                <c:pt idx="141">
                  <c:v>40058</c:v>
                </c:pt>
                <c:pt idx="142">
                  <c:v>40059</c:v>
                </c:pt>
                <c:pt idx="143">
                  <c:v>40060</c:v>
                </c:pt>
                <c:pt idx="144">
                  <c:v>40064</c:v>
                </c:pt>
                <c:pt idx="145">
                  <c:v>40065</c:v>
                </c:pt>
                <c:pt idx="146">
                  <c:v>40066</c:v>
                </c:pt>
                <c:pt idx="147">
                  <c:v>40067</c:v>
                </c:pt>
                <c:pt idx="148">
                  <c:v>40070</c:v>
                </c:pt>
                <c:pt idx="149">
                  <c:v>40071</c:v>
                </c:pt>
                <c:pt idx="150">
                  <c:v>40072</c:v>
                </c:pt>
                <c:pt idx="151">
                  <c:v>40073</c:v>
                </c:pt>
                <c:pt idx="152">
                  <c:v>40074</c:v>
                </c:pt>
                <c:pt idx="153">
                  <c:v>40077</c:v>
                </c:pt>
                <c:pt idx="154">
                  <c:v>40078</c:v>
                </c:pt>
                <c:pt idx="155">
                  <c:v>40079</c:v>
                </c:pt>
                <c:pt idx="156">
                  <c:v>40080</c:v>
                </c:pt>
                <c:pt idx="157">
                  <c:v>40081</c:v>
                </c:pt>
                <c:pt idx="158">
                  <c:v>40084</c:v>
                </c:pt>
                <c:pt idx="159">
                  <c:v>40085</c:v>
                </c:pt>
                <c:pt idx="160">
                  <c:v>40086</c:v>
                </c:pt>
                <c:pt idx="161">
                  <c:v>40087</c:v>
                </c:pt>
                <c:pt idx="162">
                  <c:v>40088</c:v>
                </c:pt>
                <c:pt idx="163">
                  <c:v>40091</c:v>
                </c:pt>
                <c:pt idx="164">
                  <c:v>40092</c:v>
                </c:pt>
                <c:pt idx="165">
                  <c:v>40093</c:v>
                </c:pt>
                <c:pt idx="166">
                  <c:v>40094</c:v>
                </c:pt>
                <c:pt idx="167">
                  <c:v>40095</c:v>
                </c:pt>
                <c:pt idx="168">
                  <c:v>40098</c:v>
                </c:pt>
                <c:pt idx="169">
                  <c:v>40099</c:v>
                </c:pt>
                <c:pt idx="170">
                  <c:v>40100</c:v>
                </c:pt>
                <c:pt idx="171">
                  <c:v>40101</c:v>
                </c:pt>
                <c:pt idx="172">
                  <c:v>40102</c:v>
                </c:pt>
                <c:pt idx="173">
                  <c:v>40105</c:v>
                </c:pt>
                <c:pt idx="174">
                  <c:v>40106</c:v>
                </c:pt>
                <c:pt idx="175">
                  <c:v>40107</c:v>
                </c:pt>
                <c:pt idx="176">
                  <c:v>40108</c:v>
                </c:pt>
                <c:pt idx="177">
                  <c:v>40109</c:v>
                </c:pt>
                <c:pt idx="178">
                  <c:v>40112</c:v>
                </c:pt>
                <c:pt idx="179">
                  <c:v>40113</c:v>
                </c:pt>
                <c:pt idx="180">
                  <c:v>40114</c:v>
                </c:pt>
                <c:pt idx="181">
                  <c:v>40115</c:v>
                </c:pt>
                <c:pt idx="182">
                  <c:v>40116</c:v>
                </c:pt>
                <c:pt idx="183">
                  <c:v>40119</c:v>
                </c:pt>
                <c:pt idx="184">
                  <c:v>40120</c:v>
                </c:pt>
                <c:pt idx="185">
                  <c:v>40121</c:v>
                </c:pt>
                <c:pt idx="186">
                  <c:v>40122</c:v>
                </c:pt>
                <c:pt idx="187">
                  <c:v>40123</c:v>
                </c:pt>
                <c:pt idx="188">
                  <c:v>40126</c:v>
                </c:pt>
                <c:pt idx="189">
                  <c:v>40127</c:v>
                </c:pt>
                <c:pt idx="190">
                  <c:v>40128</c:v>
                </c:pt>
                <c:pt idx="191">
                  <c:v>40129</c:v>
                </c:pt>
                <c:pt idx="192">
                  <c:v>40130</c:v>
                </c:pt>
                <c:pt idx="193">
                  <c:v>40133</c:v>
                </c:pt>
                <c:pt idx="194">
                  <c:v>40134</c:v>
                </c:pt>
                <c:pt idx="195">
                  <c:v>40135</c:v>
                </c:pt>
                <c:pt idx="196">
                  <c:v>40136</c:v>
                </c:pt>
                <c:pt idx="197">
                  <c:v>40137</c:v>
                </c:pt>
                <c:pt idx="198">
                  <c:v>40140</c:v>
                </c:pt>
                <c:pt idx="199">
                  <c:v>40141</c:v>
                </c:pt>
                <c:pt idx="200">
                  <c:v>40142</c:v>
                </c:pt>
                <c:pt idx="201">
                  <c:v>40144</c:v>
                </c:pt>
                <c:pt idx="202">
                  <c:v>40147</c:v>
                </c:pt>
                <c:pt idx="203">
                  <c:v>40148</c:v>
                </c:pt>
                <c:pt idx="204">
                  <c:v>40149</c:v>
                </c:pt>
                <c:pt idx="205">
                  <c:v>40150</c:v>
                </c:pt>
                <c:pt idx="206">
                  <c:v>40151</c:v>
                </c:pt>
                <c:pt idx="207">
                  <c:v>40154</c:v>
                </c:pt>
                <c:pt idx="208">
                  <c:v>40155</c:v>
                </c:pt>
                <c:pt idx="209">
                  <c:v>40156</c:v>
                </c:pt>
                <c:pt idx="210">
                  <c:v>40157</c:v>
                </c:pt>
                <c:pt idx="211">
                  <c:v>40158</c:v>
                </c:pt>
                <c:pt idx="212">
                  <c:v>40161</c:v>
                </c:pt>
                <c:pt idx="213">
                  <c:v>40162</c:v>
                </c:pt>
                <c:pt idx="214">
                  <c:v>40163</c:v>
                </c:pt>
                <c:pt idx="215">
                  <c:v>40164</c:v>
                </c:pt>
                <c:pt idx="216">
                  <c:v>40165</c:v>
                </c:pt>
                <c:pt idx="217">
                  <c:v>40168</c:v>
                </c:pt>
                <c:pt idx="218">
                  <c:v>40169</c:v>
                </c:pt>
                <c:pt idx="219">
                  <c:v>40170</c:v>
                </c:pt>
                <c:pt idx="220">
                  <c:v>40171</c:v>
                </c:pt>
                <c:pt idx="221">
                  <c:v>40175</c:v>
                </c:pt>
                <c:pt idx="222">
                  <c:v>40176</c:v>
                </c:pt>
                <c:pt idx="223">
                  <c:v>40177</c:v>
                </c:pt>
                <c:pt idx="224">
                  <c:v>40178</c:v>
                </c:pt>
                <c:pt idx="225">
                  <c:v>40182</c:v>
                </c:pt>
                <c:pt idx="226">
                  <c:v>40183</c:v>
                </c:pt>
                <c:pt idx="227">
                  <c:v>40184</c:v>
                </c:pt>
                <c:pt idx="228">
                  <c:v>40185</c:v>
                </c:pt>
                <c:pt idx="229">
                  <c:v>40186</c:v>
                </c:pt>
                <c:pt idx="230">
                  <c:v>40189</c:v>
                </c:pt>
                <c:pt idx="231">
                  <c:v>40190</c:v>
                </c:pt>
                <c:pt idx="232">
                  <c:v>40191</c:v>
                </c:pt>
                <c:pt idx="233">
                  <c:v>40192</c:v>
                </c:pt>
                <c:pt idx="234">
                  <c:v>40193</c:v>
                </c:pt>
                <c:pt idx="235">
                  <c:v>40197</c:v>
                </c:pt>
                <c:pt idx="236">
                  <c:v>40198</c:v>
                </c:pt>
                <c:pt idx="237">
                  <c:v>40199</c:v>
                </c:pt>
                <c:pt idx="238">
                  <c:v>40200</c:v>
                </c:pt>
                <c:pt idx="239">
                  <c:v>40203</c:v>
                </c:pt>
                <c:pt idx="240">
                  <c:v>40204</c:v>
                </c:pt>
                <c:pt idx="241">
                  <c:v>40205</c:v>
                </c:pt>
                <c:pt idx="242">
                  <c:v>40206</c:v>
                </c:pt>
                <c:pt idx="243">
                  <c:v>40207</c:v>
                </c:pt>
                <c:pt idx="244">
                  <c:v>40210</c:v>
                </c:pt>
                <c:pt idx="245">
                  <c:v>40211</c:v>
                </c:pt>
                <c:pt idx="246">
                  <c:v>40212</c:v>
                </c:pt>
                <c:pt idx="247">
                  <c:v>40213</c:v>
                </c:pt>
                <c:pt idx="248">
                  <c:v>40214</c:v>
                </c:pt>
                <c:pt idx="249">
                  <c:v>40217</c:v>
                </c:pt>
                <c:pt idx="250">
                  <c:v>40218</c:v>
                </c:pt>
                <c:pt idx="251">
                  <c:v>40219</c:v>
                </c:pt>
                <c:pt idx="252">
                  <c:v>40220</c:v>
                </c:pt>
                <c:pt idx="253">
                  <c:v>40221</c:v>
                </c:pt>
                <c:pt idx="254">
                  <c:v>40225</c:v>
                </c:pt>
                <c:pt idx="255">
                  <c:v>40226</c:v>
                </c:pt>
                <c:pt idx="256">
                  <c:v>40227</c:v>
                </c:pt>
                <c:pt idx="257">
                  <c:v>40228</c:v>
                </c:pt>
                <c:pt idx="258">
                  <c:v>40231</c:v>
                </c:pt>
                <c:pt idx="259">
                  <c:v>40232</c:v>
                </c:pt>
                <c:pt idx="260">
                  <c:v>40233</c:v>
                </c:pt>
                <c:pt idx="261">
                  <c:v>40234</c:v>
                </c:pt>
                <c:pt idx="262">
                  <c:v>40235</c:v>
                </c:pt>
                <c:pt idx="263">
                  <c:v>40238</c:v>
                </c:pt>
                <c:pt idx="264">
                  <c:v>40239</c:v>
                </c:pt>
                <c:pt idx="265">
                  <c:v>40240</c:v>
                </c:pt>
                <c:pt idx="266">
                  <c:v>40241</c:v>
                </c:pt>
                <c:pt idx="267">
                  <c:v>40242</c:v>
                </c:pt>
                <c:pt idx="268">
                  <c:v>40245</c:v>
                </c:pt>
                <c:pt idx="269">
                  <c:v>40246</c:v>
                </c:pt>
                <c:pt idx="270">
                  <c:v>40247</c:v>
                </c:pt>
                <c:pt idx="271">
                  <c:v>40248</c:v>
                </c:pt>
                <c:pt idx="272">
                  <c:v>40249</c:v>
                </c:pt>
                <c:pt idx="273">
                  <c:v>40252</c:v>
                </c:pt>
                <c:pt idx="274">
                  <c:v>40253</c:v>
                </c:pt>
                <c:pt idx="275">
                  <c:v>40254</c:v>
                </c:pt>
                <c:pt idx="276">
                  <c:v>40255</c:v>
                </c:pt>
                <c:pt idx="277">
                  <c:v>40256</c:v>
                </c:pt>
                <c:pt idx="278">
                  <c:v>40259</c:v>
                </c:pt>
                <c:pt idx="279">
                  <c:v>40260</c:v>
                </c:pt>
                <c:pt idx="280">
                  <c:v>40261</c:v>
                </c:pt>
                <c:pt idx="281">
                  <c:v>40262</c:v>
                </c:pt>
                <c:pt idx="282">
                  <c:v>40263</c:v>
                </c:pt>
                <c:pt idx="283">
                  <c:v>40266</c:v>
                </c:pt>
                <c:pt idx="284">
                  <c:v>40267</c:v>
                </c:pt>
                <c:pt idx="285">
                  <c:v>40268</c:v>
                </c:pt>
                <c:pt idx="286">
                  <c:v>40269</c:v>
                </c:pt>
                <c:pt idx="287">
                  <c:v>40273</c:v>
                </c:pt>
                <c:pt idx="288">
                  <c:v>40274</c:v>
                </c:pt>
                <c:pt idx="289">
                  <c:v>40275</c:v>
                </c:pt>
                <c:pt idx="290">
                  <c:v>40276</c:v>
                </c:pt>
                <c:pt idx="291">
                  <c:v>40277</c:v>
                </c:pt>
                <c:pt idx="292">
                  <c:v>40280</c:v>
                </c:pt>
                <c:pt idx="293">
                  <c:v>40281</c:v>
                </c:pt>
                <c:pt idx="294">
                  <c:v>40282</c:v>
                </c:pt>
                <c:pt idx="295">
                  <c:v>40283</c:v>
                </c:pt>
                <c:pt idx="296">
                  <c:v>40284</c:v>
                </c:pt>
                <c:pt idx="297">
                  <c:v>40287</c:v>
                </c:pt>
                <c:pt idx="298">
                  <c:v>40288</c:v>
                </c:pt>
                <c:pt idx="299">
                  <c:v>40289</c:v>
                </c:pt>
                <c:pt idx="300">
                  <c:v>40290</c:v>
                </c:pt>
                <c:pt idx="301">
                  <c:v>40291</c:v>
                </c:pt>
                <c:pt idx="302">
                  <c:v>40294</c:v>
                </c:pt>
                <c:pt idx="303">
                  <c:v>40295</c:v>
                </c:pt>
                <c:pt idx="304">
                  <c:v>40296</c:v>
                </c:pt>
                <c:pt idx="305">
                  <c:v>40297</c:v>
                </c:pt>
                <c:pt idx="306">
                  <c:v>40298</c:v>
                </c:pt>
                <c:pt idx="307">
                  <c:v>40301</c:v>
                </c:pt>
                <c:pt idx="308">
                  <c:v>40302</c:v>
                </c:pt>
                <c:pt idx="309">
                  <c:v>40303</c:v>
                </c:pt>
                <c:pt idx="310">
                  <c:v>40304</c:v>
                </c:pt>
                <c:pt idx="311">
                  <c:v>40305</c:v>
                </c:pt>
                <c:pt idx="312">
                  <c:v>40308</c:v>
                </c:pt>
                <c:pt idx="313">
                  <c:v>40309</c:v>
                </c:pt>
                <c:pt idx="314">
                  <c:v>40310</c:v>
                </c:pt>
                <c:pt idx="315">
                  <c:v>40311</c:v>
                </c:pt>
                <c:pt idx="316">
                  <c:v>40312</c:v>
                </c:pt>
                <c:pt idx="317">
                  <c:v>40315</c:v>
                </c:pt>
                <c:pt idx="318">
                  <c:v>40316</c:v>
                </c:pt>
                <c:pt idx="319">
                  <c:v>40317</c:v>
                </c:pt>
                <c:pt idx="320">
                  <c:v>40318</c:v>
                </c:pt>
                <c:pt idx="321">
                  <c:v>40319</c:v>
                </c:pt>
                <c:pt idx="322">
                  <c:v>40322</c:v>
                </c:pt>
                <c:pt idx="323">
                  <c:v>40323</c:v>
                </c:pt>
                <c:pt idx="324">
                  <c:v>40324</c:v>
                </c:pt>
                <c:pt idx="325">
                  <c:v>40325</c:v>
                </c:pt>
                <c:pt idx="326">
                  <c:v>40326</c:v>
                </c:pt>
                <c:pt idx="327">
                  <c:v>40330</c:v>
                </c:pt>
                <c:pt idx="328">
                  <c:v>40331</c:v>
                </c:pt>
                <c:pt idx="329">
                  <c:v>40332</c:v>
                </c:pt>
                <c:pt idx="330">
                  <c:v>40333</c:v>
                </c:pt>
                <c:pt idx="331">
                  <c:v>40336</c:v>
                </c:pt>
                <c:pt idx="332">
                  <c:v>40337</c:v>
                </c:pt>
                <c:pt idx="333">
                  <c:v>40338</c:v>
                </c:pt>
                <c:pt idx="334">
                  <c:v>40339</c:v>
                </c:pt>
                <c:pt idx="335">
                  <c:v>40340</c:v>
                </c:pt>
                <c:pt idx="336">
                  <c:v>40343</c:v>
                </c:pt>
                <c:pt idx="337">
                  <c:v>40344</c:v>
                </c:pt>
                <c:pt idx="338">
                  <c:v>40345</c:v>
                </c:pt>
                <c:pt idx="339">
                  <c:v>40346</c:v>
                </c:pt>
                <c:pt idx="340">
                  <c:v>40347</c:v>
                </c:pt>
                <c:pt idx="341">
                  <c:v>40350</c:v>
                </c:pt>
                <c:pt idx="342">
                  <c:v>40351</c:v>
                </c:pt>
                <c:pt idx="343">
                  <c:v>40352</c:v>
                </c:pt>
                <c:pt idx="344">
                  <c:v>40353</c:v>
                </c:pt>
                <c:pt idx="345">
                  <c:v>40354</c:v>
                </c:pt>
                <c:pt idx="346">
                  <c:v>40357</c:v>
                </c:pt>
                <c:pt idx="347">
                  <c:v>40358</c:v>
                </c:pt>
                <c:pt idx="348">
                  <c:v>40359</c:v>
                </c:pt>
                <c:pt idx="349">
                  <c:v>40360</c:v>
                </c:pt>
                <c:pt idx="350">
                  <c:v>40361</c:v>
                </c:pt>
                <c:pt idx="351">
                  <c:v>40365</c:v>
                </c:pt>
                <c:pt idx="352">
                  <c:v>40366</c:v>
                </c:pt>
                <c:pt idx="353">
                  <c:v>40367</c:v>
                </c:pt>
                <c:pt idx="354">
                  <c:v>40368</c:v>
                </c:pt>
                <c:pt idx="355">
                  <c:v>40371</c:v>
                </c:pt>
                <c:pt idx="356">
                  <c:v>40372</c:v>
                </c:pt>
                <c:pt idx="357">
                  <c:v>40373</c:v>
                </c:pt>
                <c:pt idx="358">
                  <c:v>40374</c:v>
                </c:pt>
                <c:pt idx="359">
                  <c:v>40375</c:v>
                </c:pt>
                <c:pt idx="360">
                  <c:v>40378</c:v>
                </c:pt>
                <c:pt idx="361">
                  <c:v>40379</c:v>
                </c:pt>
                <c:pt idx="362">
                  <c:v>40380</c:v>
                </c:pt>
                <c:pt idx="363">
                  <c:v>40381</c:v>
                </c:pt>
                <c:pt idx="364">
                  <c:v>40382</c:v>
                </c:pt>
                <c:pt idx="365">
                  <c:v>40385</c:v>
                </c:pt>
                <c:pt idx="366">
                  <c:v>40386</c:v>
                </c:pt>
                <c:pt idx="367">
                  <c:v>40387</c:v>
                </c:pt>
                <c:pt idx="368">
                  <c:v>40388</c:v>
                </c:pt>
                <c:pt idx="369">
                  <c:v>40389</c:v>
                </c:pt>
                <c:pt idx="370">
                  <c:v>40392</c:v>
                </c:pt>
                <c:pt idx="371">
                  <c:v>40393</c:v>
                </c:pt>
                <c:pt idx="372">
                  <c:v>40394</c:v>
                </c:pt>
                <c:pt idx="373">
                  <c:v>40395</c:v>
                </c:pt>
                <c:pt idx="374">
                  <c:v>40396</c:v>
                </c:pt>
                <c:pt idx="375">
                  <c:v>40399</c:v>
                </c:pt>
                <c:pt idx="376">
                  <c:v>40400</c:v>
                </c:pt>
                <c:pt idx="377">
                  <c:v>40401</c:v>
                </c:pt>
                <c:pt idx="378">
                  <c:v>40402</c:v>
                </c:pt>
                <c:pt idx="379">
                  <c:v>40403</c:v>
                </c:pt>
                <c:pt idx="380">
                  <c:v>40406</c:v>
                </c:pt>
                <c:pt idx="381">
                  <c:v>40407</c:v>
                </c:pt>
                <c:pt idx="382">
                  <c:v>40408</c:v>
                </c:pt>
                <c:pt idx="383">
                  <c:v>40409</c:v>
                </c:pt>
                <c:pt idx="384">
                  <c:v>40410</c:v>
                </c:pt>
                <c:pt idx="385">
                  <c:v>40413</c:v>
                </c:pt>
                <c:pt idx="386">
                  <c:v>40414</c:v>
                </c:pt>
                <c:pt idx="387">
                  <c:v>40415</c:v>
                </c:pt>
                <c:pt idx="388">
                  <c:v>40416</c:v>
                </c:pt>
                <c:pt idx="389">
                  <c:v>40417</c:v>
                </c:pt>
                <c:pt idx="390">
                  <c:v>40420</c:v>
                </c:pt>
                <c:pt idx="391">
                  <c:v>40421</c:v>
                </c:pt>
                <c:pt idx="392">
                  <c:v>40422</c:v>
                </c:pt>
                <c:pt idx="393">
                  <c:v>40423</c:v>
                </c:pt>
                <c:pt idx="394">
                  <c:v>40424</c:v>
                </c:pt>
                <c:pt idx="395">
                  <c:v>40428</c:v>
                </c:pt>
                <c:pt idx="396">
                  <c:v>40429</c:v>
                </c:pt>
                <c:pt idx="397">
                  <c:v>40430</c:v>
                </c:pt>
                <c:pt idx="398">
                  <c:v>40431</c:v>
                </c:pt>
                <c:pt idx="399">
                  <c:v>40434</c:v>
                </c:pt>
                <c:pt idx="400">
                  <c:v>40435</c:v>
                </c:pt>
                <c:pt idx="401">
                  <c:v>40436</c:v>
                </c:pt>
                <c:pt idx="402">
                  <c:v>40437</c:v>
                </c:pt>
                <c:pt idx="403">
                  <c:v>40438</c:v>
                </c:pt>
                <c:pt idx="404">
                  <c:v>40441</c:v>
                </c:pt>
                <c:pt idx="405">
                  <c:v>40442</c:v>
                </c:pt>
                <c:pt idx="406">
                  <c:v>40443</c:v>
                </c:pt>
                <c:pt idx="407">
                  <c:v>40444</c:v>
                </c:pt>
                <c:pt idx="408">
                  <c:v>40445</c:v>
                </c:pt>
                <c:pt idx="409">
                  <c:v>40448</c:v>
                </c:pt>
                <c:pt idx="410">
                  <c:v>40449</c:v>
                </c:pt>
                <c:pt idx="411">
                  <c:v>40450</c:v>
                </c:pt>
                <c:pt idx="412">
                  <c:v>40451</c:v>
                </c:pt>
                <c:pt idx="413">
                  <c:v>40452</c:v>
                </c:pt>
                <c:pt idx="414">
                  <c:v>40455</c:v>
                </c:pt>
                <c:pt idx="415">
                  <c:v>40456</c:v>
                </c:pt>
                <c:pt idx="416">
                  <c:v>40457</c:v>
                </c:pt>
                <c:pt idx="417">
                  <c:v>40458</c:v>
                </c:pt>
                <c:pt idx="418">
                  <c:v>40459</c:v>
                </c:pt>
                <c:pt idx="419">
                  <c:v>40462</c:v>
                </c:pt>
                <c:pt idx="420">
                  <c:v>40463</c:v>
                </c:pt>
                <c:pt idx="421">
                  <c:v>40464</c:v>
                </c:pt>
                <c:pt idx="422">
                  <c:v>40465</c:v>
                </c:pt>
                <c:pt idx="423">
                  <c:v>40466</c:v>
                </c:pt>
                <c:pt idx="424">
                  <c:v>40469</c:v>
                </c:pt>
                <c:pt idx="425">
                  <c:v>40470</c:v>
                </c:pt>
                <c:pt idx="426">
                  <c:v>40471</c:v>
                </c:pt>
                <c:pt idx="427">
                  <c:v>40472</c:v>
                </c:pt>
                <c:pt idx="428">
                  <c:v>40473</c:v>
                </c:pt>
                <c:pt idx="429">
                  <c:v>40476</c:v>
                </c:pt>
                <c:pt idx="430">
                  <c:v>40477</c:v>
                </c:pt>
                <c:pt idx="431">
                  <c:v>40478</c:v>
                </c:pt>
                <c:pt idx="432">
                  <c:v>40479</c:v>
                </c:pt>
                <c:pt idx="433">
                  <c:v>40480</c:v>
                </c:pt>
                <c:pt idx="434">
                  <c:v>40483</c:v>
                </c:pt>
                <c:pt idx="435">
                  <c:v>40484</c:v>
                </c:pt>
                <c:pt idx="436">
                  <c:v>40485</c:v>
                </c:pt>
                <c:pt idx="437">
                  <c:v>40486</c:v>
                </c:pt>
                <c:pt idx="438">
                  <c:v>40487</c:v>
                </c:pt>
                <c:pt idx="439">
                  <c:v>40490</c:v>
                </c:pt>
                <c:pt idx="440">
                  <c:v>40491</c:v>
                </c:pt>
                <c:pt idx="441">
                  <c:v>40492</c:v>
                </c:pt>
                <c:pt idx="442">
                  <c:v>40493</c:v>
                </c:pt>
                <c:pt idx="443">
                  <c:v>40494</c:v>
                </c:pt>
                <c:pt idx="444">
                  <c:v>40497</c:v>
                </c:pt>
                <c:pt idx="445">
                  <c:v>40498</c:v>
                </c:pt>
                <c:pt idx="446">
                  <c:v>40499</c:v>
                </c:pt>
                <c:pt idx="447">
                  <c:v>40500</c:v>
                </c:pt>
                <c:pt idx="448">
                  <c:v>40501</c:v>
                </c:pt>
                <c:pt idx="449">
                  <c:v>40504</c:v>
                </c:pt>
                <c:pt idx="450">
                  <c:v>40505</c:v>
                </c:pt>
                <c:pt idx="451">
                  <c:v>40506</c:v>
                </c:pt>
                <c:pt idx="452">
                  <c:v>40508</c:v>
                </c:pt>
                <c:pt idx="453">
                  <c:v>40511</c:v>
                </c:pt>
                <c:pt idx="454">
                  <c:v>40512</c:v>
                </c:pt>
                <c:pt idx="455">
                  <c:v>40513</c:v>
                </c:pt>
                <c:pt idx="456">
                  <c:v>40514</c:v>
                </c:pt>
                <c:pt idx="457">
                  <c:v>40515</c:v>
                </c:pt>
                <c:pt idx="458">
                  <c:v>40518</c:v>
                </c:pt>
                <c:pt idx="459">
                  <c:v>40519</c:v>
                </c:pt>
                <c:pt idx="460">
                  <c:v>40520</c:v>
                </c:pt>
                <c:pt idx="461">
                  <c:v>40521</c:v>
                </c:pt>
                <c:pt idx="462">
                  <c:v>40522</c:v>
                </c:pt>
                <c:pt idx="463">
                  <c:v>40525</c:v>
                </c:pt>
                <c:pt idx="464">
                  <c:v>40526</c:v>
                </c:pt>
                <c:pt idx="465">
                  <c:v>40527</c:v>
                </c:pt>
                <c:pt idx="466">
                  <c:v>40528</c:v>
                </c:pt>
                <c:pt idx="467">
                  <c:v>40529</c:v>
                </c:pt>
                <c:pt idx="468">
                  <c:v>40532</c:v>
                </c:pt>
                <c:pt idx="469">
                  <c:v>40533</c:v>
                </c:pt>
                <c:pt idx="470">
                  <c:v>40534</c:v>
                </c:pt>
                <c:pt idx="471">
                  <c:v>40535</c:v>
                </c:pt>
                <c:pt idx="472">
                  <c:v>40539</c:v>
                </c:pt>
                <c:pt idx="473">
                  <c:v>40540</c:v>
                </c:pt>
                <c:pt idx="474">
                  <c:v>40541</c:v>
                </c:pt>
                <c:pt idx="475">
                  <c:v>40542</c:v>
                </c:pt>
                <c:pt idx="476">
                  <c:v>40543</c:v>
                </c:pt>
                <c:pt idx="477">
                  <c:v>40546</c:v>
                </c:pt>
                <c:pt idx="478">
                  <c:v>40547</c:v>
                </c:pt>
                <c:pt idx="479">
                  <c:v>40548</c:v>
                </c:pt>
                <c:pt idx="480">
                  <c:v>40549</c:v>
                </c:pt>
                <c:pt idx="481">
                  <c:v>40550</c:v>
                </c:pt>
                <c:pt idx="482">
                  <c:v>40553</c:v>
                </c:pt>
                <c:pt idx="483">
                  <c:v>40554</c:v>
                </c:pt>
                <c:pt idx="484">
                  <c:v>40555</c:v>
                </c:pt>
                <c:pt idx="485">
                  <c:v>40556</c:v>
                </c:pt>
                <c:pt idx="486">
                  <c:v>40557</c:v>
                </c:pt>
                <c:pt idx="487">
                  <c:v>40561</c:v>
                </c:pt>
                <c:pt idx="488">
                  <c:v>40562</c:v>
                </c:pt>
                <c:pt idx="489">
                  <c:v>40563</c:v>
                </c:pt>
                <c:pt idx="490">
                  <c:v>40564</c:v>
                </c:pt>
                <c:pt idx="491">
                  <c:v>40567</c:v>
                </c:pt>
                <c:pt idx="492">
                  <c:v>40568</c:v>
                </c:pt>
                <c:pt idx="493">
                  <c:v>40569</c:v>
                </c:pt>
                <c:pt idx="494">
                  <c:v>40570</c:v>
                </c:pt>
                <c:pt idx="495">
                  <c:v>40571</c:v>
                </c:pt>
                <c:pt idx="496">
                  <c:v>40574</c:v>
                </c:pt>
                <c:pt idx="497">
                  <c:v>40575</c:v>
                </c:pt>
                <c:pt idx="498">
                  <c:v>40576</c:v>
                </c:pt>
                <c:pt idx="499">
                  <c:v>40577</c:v>
                </c:pt>
                <c:pt idx="500">
                  <c:v>40578</c:v>
                </c:pt>
                <c:pt idx="501">
                  <c:v>40581</c:v>
                </c:pt>
                <c:pt idx="502">
                  <c:v>40582</c:v>
                </c:pt>
                <c:pt idx="503">
                  <c:v>40583</c:v>
                </c:pt>
                <c:pt idx="504">
                  <c:v>40584</c:v>
                </c:pt>
                <c:pt idx="505">
                  <c:v>40585</c:v>
                </c:pt>
                <c:pt idx="506">
                  <c:v>40588</c:v>
                </c:pt>
                <c:pt idx="507">
                  <c:v>40589</c:v>
                </c:pt>
                <c:pt idx="508">
                  <c:v>40590</c:v>
                </c:pt>
                <c:pt idx="509">
                  <c:v>40591</c:v>
                </c:pt>
                <c:pt idx="510">
                  <c:v>40592</c:v>
                </c:pt>
                <c:pt idx="511">
                  <c:v>40596</c:v>
                </c:pt>
                <c:pt idx="512">
                  <c:v>40597</c:v>
                </c:pt>
                <c:pt idx="513">
                  <c:v>40598</c:v>
                </c:pt>
                <c:pt idx="514">
                  <c:v>40599</c:v>
                </c:pt>
                <c:pt idx="515">
                  <c:v>40602</c:v>
                </c:pt>
                <c:pt idx="516">
                  <c:v>40603</c:v>
                </c:pt>
                <c:pt idx="517">
                  <c:v>40604</c:v>
                </c:pt>
                <c:pt idx="518">
                  <c:v>40605</c:v>
                </c:pt>
                <c:pt idx="519">
                  <c:v>40606</c:v>
                </c:pt>
                <c:pt idx="520">
                  <c:v>40609</c:v>
                </c:pt>
                <c:pt idx="521">
                  <c:v>40610</c:v>
                </c:pt>
                <c:pt idx="522">
                  <c:v>40611</c:v>
                </c:pt>
                <c:pt idx="523">
                  <c:v>40612</c:v>
                </c:pt>
                <c:pt idx="524">
                  <c:v>40613</c:v>
                </c:pt>
                <c:pt idx="525">
                  <c:v>40616</c:v>
                </c:pt>
                <c:pt idx="526">
                  <c:v>40617</c:v>
                </c:pt>
                <c:pt idx="527">
                  <c:v>40618</c:v>
                </c:pt>
                <c:pt idx="528">
                  <c:v>40619</c:v>
                </c:pt>
                <c:pt idx="529">
                  <c:v>40620</c:v>
                </c:pt>
                <c:pt idx="530">
                  <c:v>40623</c:v>
                </c:pt>
                <c:pt idx="531">
                  <c:v>40624</c:v>
                </c:pt>
                <c:pt idx="532">
                  <c:v>40625</c:v>
                </c:pt>
                <c:pt idx="533">
                  <c:v>40626</c:v>
                </c:pt>
                <c:pt idx="534">
                  <c:v>40627</c:v>
                </c:pt>
                <c:pt idx="535">
                  <c:v>40630</c:v>
                </c:pt>
                <c:pt idx="536">
                  <c:v>40631</c:v>
                </c:pt>
                <c:pt idx="537">
                  <c:v>40632</c:v>
                </c:pt>
                <c:pt idx="538">
                  <c:v>40633</c:v>
                </c:pt>
                <c:pt idx="539">
                  <c:v>40634</c:v>
                </c:pt>
                <c:pt idx="540">
                  <c:v>40637</c:v>
                </c:pt>
                <c:pt idx="541">
                  <c:v>40638</c:v>
                </c:pt>
                <c:pt idx="542">
                  <c:v>40639</c:v>
                </c:pt>
                <c:pt idx="543">
                  <c:v>40640</c:v>
                </c:pt>
                <c:pt idx="544">
                  <c:v>40641</c:v>
                </c:pt>
                <c:pt idx="545">
                  <c:v>40644</c:v>
                </c:pt>
                <c:pt idx="546">
                  <c:v>40645</c:v>
                </c:pt>
                <c:pt idx="547">
                  <c:v>40646</c:v>
                </c:pt>
                <c:pt idx="548">
                  <c:v>40647</c:v>
                </c:pt>
                <c:pt idx="549">
                  <c:v>40648</c:v>
                </c:pt>
                <c:pt idx="550">
                  <c:v>40651</c:v>
                </c:pt>
                <c:pt idx="551">
                  <c:v>40652</c:v>
                </c:pt>
                <c:pt idx="552">
                  <c:v>40653</c:v>
                </c:pt>
                <c:pt idx="553">
                  <c:v>40654</c:v>
                </c:pt>
                <c:pt idx="554">
                  <c:v>40658</c:v>
                </c:pt>
                <c:pt idx="555">
                  <c:v>40659</c:v>
                </c:pt>
                <c:pt idx="556">
                  <c:v>40660</c:v>
                </c:pt>
                <c:pt idx="557">
                  <c:v>40661</c:v>
                </c:pt>
                <c:pt idx="558">
                  <c:v>40662</c:v>
                </c:pt>
                <c:pt idx="559">
                  <c:v>40665</c:v>
                </c:pt>
                <c:pt idx="560">
                  <c:v>40666</c:v>
                </c:pt>
                <c:pt idx="561">
                  <c:v>40667</c:v>
                </c:pt>
                <c:pt idx="562">
                  <c:v>40668</c:v>
                </c:pt>
                <c:pt idx="563">
                  <c:v>40669</c:v>
                </c:pt>
                <c:pt idx="564">
                  <c:v>40672</c:v>
                </c:pt>
                <c:pt idx="565">
                  <c:v>40673</c:v>
                </c:pt>
                <c:pt idx="566">
                  <c:v>40674</c:v>
                </c:pt>
                <c:pt idx="567">
                  <c:v>40675</c:v>
                </c:pt>
                <c:pt idx="568">
                  <c:v>40676</c:v>
                </c:pt>
                <c:pt idx="569">
                  <c:v>40679</c:v>
                </c:pt>
                <c:pt idx="570">
                  <c:v>40680</c:v>
                </c:pt>
                <c:pt idx="571">
                  <c:v>40681</c:v>
                </c:pt>
                <c:pt idx="572">
                  <c:v>40682</c:v>
                </c:pt>
                <c:pt idx="573">
                  <c:v>40683</c:v>
                </c:pt>
                <c:pt idx="574">
                  <c:v>40686</c:v>
                </c:pt>
                <c:pt idx="575">
                  <c:v>40687</c:v>
                </c:pt>
                <c:pt idx="576">
                  <c:v>40688</c:v>
                </c:pt>
                <c:pt idx="577">
                  <c:v>40689</c:v>
                </c:pt>
                <c:pt idx="578">
                  <c:v>40690</c:v>
                </c:pt>
                <c:pt idx="579">
                  <c:v>40694</c:v>
                </c:pt>
                <c:pt idx="580">
                  <c:v>40695</c:v>
                </c:pt>
                <c:pt idx="581">
                  <c:v>40696</c:v>
                </c:pt>
                <c:pt idx="582">
                  <c:v>40697</c:v>
                </c:pt>
                <c:pt idx="583">
                  <c:v>40700</c:v>
                </c:pt>
                <c:pt idx="584">
                  <c:v>40701</c:v>
                </c:pt>
                <c:pt idx="585">
                  <c:v>40702</c:v>
                </c:pt>
                <c:pt idx="586">
                  <c:v>40703</c:v>
                </c:pt>
                <c:pt idx="587">
                  <c:v>40704</c:v>
                </c:pt>
                <c:pt idx="588">
                  <c:v>40707</c:v>
                </c:pt>
                <c:pt idx="589">
                  <c:v>40708</c:v>
                </c:pt>
                <c:pt idx="590">
                  <c:v>40709</c:v>
                </c:pt>
                <c:pt idx="591">
                  <c:v>40710</c:v>
                </c:pt>
                <c:pt idx="592">
                  <c:v>40711</c:v>
                </c:pt>
                <c:pt idx="593">
                  <c:v>40714</c:v>
                </c:pt>
                <c:pt idx="594">
                  <c:v>40715</c:v>
                </c:pt>
                <c:pt idx="595">
                  <c:v>40716</c:v>
                </c:pt>
                <c:pt idx="596">
                  <c:v>40717</c:v>
                </c:pt>
                <c:pt idx="597">
                  <c:v>40718</c:v>
                </c:pt>
                <c:pt idx="598">
                  <c:v>40721</c:v>
                </c:pt>
                <c:pt idx="599">
                  <c:v>40722</c:v>
                </c:pt>
                <c:pt idx="600">
                  <c:v>40723</c:v>
                </c:pt>
                <c:pt idx="601">
                  <c:v>40724</c:v>
                </c:pt>
                <c:pt idx="602">
                  <c:v>40725</c:v>
                </c:pt>
                <c:pt idx="603">
                  <c:v>40729</c:v>
                </c:pt>
                <c:pt idx="604">
                  <c:v>40730</c:v>
                </c:pt>
                <c:pt idx="605">
                  <c:v>40731</c:v>
                </c:pt>
                <c:pt idx="606">
                  <c:v>40732</c:v>
                </c:pt>
                <c:pt idx="607">
                  <c:v>40735</c:v>
                </c:pt>
                <c:pt idx="608">
                  <c:v>40736</c:v>
                </c:pt>
                <c:pt idx="609">
                  <c:v>40737</c:v>
                </c:pt>
                <c:pt idx="610">
                  <c:v>40738</c:v>
                </c:pt>
                <c:pt idx="611">
                  <c:v>40739</c:v>
                </c:pt>
                <c:pt idx="612">
                  <c:v>40742</c:v>
                </c:pt>
                <c:pt idx="613">
                  <c:v>40743</c:v>
                </c:pt>
                <c:pt idx="614">
                  <c:v>40744</c:v>
                </c:pt>
                <c:pt idx="615">
                  <c:v>40745</c:v>
                </c:pt>
                <c:pt idx="616">
                  <c:v>40746</c:v>
                </c:pt>
                <c:pt idx="617">
                  <c:v>40749</c:v>
                </c:pt>
                <c:pt idx="618">
                  <c:v>40750</c:v>
                </c:pt>
                <c:pt idx="619">
                  <c:v>40751</c:v>
                </c:pt>
                <c:pt idx="620">
                  <c:v>40752</c:v>
                </c:pt>
                <c:pt idx="621">
                  <c:v>40753</c:v>
                </c:pt>
                <c:pt idx="622">
                  <c:v>40756</c:v>
                </c:pt>
                <c:pt idx="623">
                  <c:v>40757</c:v>
                </c:pt>
                <c:pt idx="624">
                  <c:v>40758</c:v>
                </c:pt>
                <c:pt idx="625">
                  <c:v>40759</c:v>
                </c:pt>
                <c:pt idx="626">
                  <c:v>40760</c:v>
                </c:pt>
                <c:pt idx="627">
                  <c:v>40763</c:v>
                </c:pt>
                <c:pt idx="628">
                  <c:v>40764</c:v>
                </c:pt>
                <c:pt idx="629">
                  <c:v>40765</c:v>
                </c:pt>
                <c:pt idx="630">
                  <c:v>40766</c:v>
                </c:pt>
                <c:pt idx="631">
                  <c:v>40767</c:v>
                </c:pt>
                <c:pt idx="632">
                  <c:v>40770</c:v>
                </c:pt>
                <c:pt idx="633">
                  <c:v>40771</c:v>
                </c:pt>
                <c:pt idx="634">
                  <c:v>40772</c:v>
                </c:pt>
                <c:pt idx="635">
                  <c:v>40773</c:v>
                </c:pt>
                <c:pt idx="636">
                  <c:v>40774</c:v>
                </c:pt>
                <c:pt idx="637">
                  <c:v>40777</c:v>
                </c:pt>
                <c:pt idx="638">
                  <c:v>40778</c:v>
                </c:pt>
                <c:pt idx="639">
                  <c:v>40779</c:v>
                </c:pt>
                <c:pt idx="640">
                  <c:v>40780</c:v>
                </c:pt>
                <c:pt idx="641">
                  <c:v>40781</c:v>
                </c:pt>
                <c:pt idx="642">
                  <c:v>40784</c:v>
                </c:pt>
                <c:pt idx="643">
                  <c:v>40785</c:v>
                </c:pt>
                <c:pt idx="644">
                  <c:v>40786</c:v>
                </c:pt>
                <c:pt idx="645">
                  <c:v>40787</c:v>
                </c:pt>
                <c:pt idx="646">
                  <c:v>40788</c:v>
                </c:pt>
                <c:pt idx="647">
                  <c:v>40792</c:v>
                </c:pt>
                <c:pt idx="648">
                  <c:v>40793</c:v>
                </c:pt>
                <c:pt idx="649">
                  <c:v>40794</c:v>
                </c:pt>
                <c:pt idx="650">
                  <c:v>40795</c:v>
                </c:pt>
                <c:pt idx="651">
                  <c:v>40798</c:v>
                </c:pt>
                <c:pt idx="652">
                  <c:v>40799</c:v>
                </c:pt>
                <c:pt idx="653">
                  <c:v>40800</c:v>
                </c:pt>
                <c:pt idx="654">
                  <c:v>40801</c:v>
                </c:pt>
                <c:pt idx="655">
                  <c:v>40802</c:v>
                </c:pt>
                <c:pt idx="656">
                  <c:v>40805</c:v>
                </c:pt>
                <c:pt idx="657">
                  <c:v>40806</c:v>
                </c:pt>
                <c:pt idx="658">
                  <c:v>40807</c:v>
                </c:pt>
                <c:pt idx="659">
                  <c:v>40808</c:v>
                </c:pt>
                <c:pt idx="660">
                  <c:v>40809</c:v>
                </c:pt>
                <c:pt idx="661">
                  <c:v>40812</c:v>
                </c:pt>
                <c:pt idx="662">
                  <c:v>40813</c:v>
                </c:pt>
                <c:pt idx="663">
                  <c:v>40814</c:v>
                </c:pt>
                <c:pt idx="664">
                  <c:v>40815</c:v>
                </c:pt>
                <c:pt idx="665">
                  <c:v>40816</c:v>
                </c:pt>
                <c:pt idx="666">
                  <c:v>40819</c:v>
                </c:pt>
                <c:pt idx="667">
                  <c:v>40820</c:v>
                </c:pt>
                <c:pt idx="668">
                  <c:v>40821</c:v>
                </c:pt>
                <c:pt idx="669">
                  <c:v>40822</c:v>
                </c:pt>
                <c:pt idx="670">
                  <c:v>40823</c:v>
                </c:pt>
                <c:pt idx="671">
                  <c:v>40826</c:v>
                </c:pt>
                <c:pt idx="672">
                  <c:v>40827</c:v>
                </c:pt>
                <c:pt idx="673">
                  <c:v>40828</c:v>
                </c:pt>
                <c:pt idx="674">
                  <c:v>40829</c:v>
                </c:pt>
                <c:pt idx="675">
                  <c:v>40830</c:v>
                </c:pt>
                <c:pt idx="676">
                  <c:v>40833</c:v>
                </c:pt>
                <c:pt idx="677">
                  <c:v>40834</c:v>
                </c:pt>
                <c:pt idx="678">
                  <c:v>40835</c:v>
                </c:pt>
                <c:pt idx="679">
                  <c:v>40836</c:v>
                </c:pt>
                <c:pt idx="680">
                  <c:v>40837</c:v>
                </c:pt>
                <c:pt idx="681">
                  <c:v>40840</c:v>
                </c:pt>
                <c:pt idx="682">
                  <c:v>40841</c:v>
                </c:pt>
                <c:pt idx="683">
                  <c:v>40842</c:v>
                </c:pt>
                <c:pt idx="684">
                  <c:v>40843</c:v>
                </c:pt>
                <c:pt idx="685">
                  <c:v>40844</c:v>
                </c:pt>
                <c:pt idx="686">
                  <c:v>40847</c:v>
                </c:pt>
                <c:pt idx="687">
                  <c:v>40848</c:v>
                </c:pt>
                <c:pt idx="688">
                  <c:v>40849</c:v>
                </c:pt>
                <c:pt idx="689">
                  <c:v>40850</c:v>
                </c:pt>
                <c:pt idx="690">
                  <c:v>40851</c:v>
                </c:pt>
                <c:pt idx="691">
                  <c:v>40854</c:v>
                </c:pt>
                <c:pt idx="692">
                  <c:v>40855</c:v>
                </c:pt>
                <c:pt idx="693">
                  <c:v>40856</c:v>
                </c:pt>
                <c:pt idx="694">
                  <c:v>40857</c:v>
                </c:pt>
                <c:pt idx="695">
                  <c:v>40858</c:v>
                </c:pt>
                <c:pt idx="696">
                  <c:v>40861</c:v>
                </c:pt>
                <c:pt idx="697">
                  <c:v>40862</c:v>
                </c:pt>
                <c:pt idx="698">
                  <c:v>40863</c:v>
                </c:pt>
                <c:pt idx="699">
                  <c:v>40864</c:v>
                </c:pt>
                <c:pt idx="700">
                  <c:v>40865</c:v>
                </c:pt>
                <c:pt idx="701">
                  <c:v>40868</c:v>
                </c:pt>
                <c:pt idx="702">
                  <c:v>40869</c:v>
                </c:pt>
                <c:pt idx="703">
                  <c:v>40870</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40904</c:v>
                </c:pt>
                <c:pt idx="726">
                  <c:v>40905</c:v>
                </c:pt>
                <c:pt idx="727">
                  <c:v>40906</c:v>
                </c:pt>
                <c:pt idx="728">
                  <c:v>40907</c:v>
                </c:pt>
                <c:pt idx="729">
                  <c:v>40911</c:v>
                </c:pt>
                <c:pt idx="730">
                  <c:v>40912</c:v>
                </c:pt>
                <c:pt idx="731">
                  <c:v>40913</c:v>
                </c:pt>
                <c:pt idx="732">
                  <c:v>40914</c:v>
                </c:pt>
                <c:pt idx="733">
                  <c:v>40917</c:v>
                </c:pt>
                <c:pt idx="734">
                  <c:v>40918</c:v>
                </c:pt>
                <c:pt idx="735">
                  <c:v>40919</c:v>
                </c:pt>
                <c:pt idx="736">
                  <c:v>40920</c:v>
                </c:pt>
                <c:pt idx="737">
                  <c:v>40921</c:v>
                </c:pt>
                <c:pt idx="738">
                  <c:v>40925</c:v>
                </c:pt>
                <c:pt idx="739">
                  <c:v>40926</c:v>
                </c:pt>
                <c:pt idx="740">
                  <c:v>40927</c:v>
                </c:pt>
                <c:pt idx="741">
                  <c:v>40928</c:v>
                </c:pt>
                <c:pt idx="742">
                  <c:v>40931</c:v>
                </c:pt>
                <c:pt idx="743">
                  <c:v>40932</c:v>
                </c:pt>
                <c:pt idx="744">
                  <c:v>40933</c:v>
                </c:pt>
                <c:pt idx="745">
                  <c:v>40934</c:v>
                </c:pt>
                <c:pt idx="746">
                  <c:v>40935</c:v>
                </c:pt>
                <c:pt idx="747">
                  <c:v>40938</c:v>
                </c:pt>
                <c:pt idx="748">
                  <c:v>40939</c:v>
                </c:pt>
                <c:pt idx="749">
                  <c:v>40940</c:v>
                </c:pt>
                <c:pt idx="750">
                  <c:v>40941</c:v>
                </c:pt>
                <c:pt idx="751">
                  <c:v>40942</c:v>
                </c:pt>
                <c:pt idx="752">
                  <c:v>40945</c:v>
                </c:pt>
                <c:pt idx="753">
                  <c:v>40946</c:v>
                </c:pt>
                <c:pt idx="754">
                  <c:v>40947</c:v>
                </c:pt>
                <c:pt idx="755">
                  <c:v>40948</c:v>
                </c:pt>
                <c:pt idx="756">
                  <c:v>40949</c:v>
                </c:pt>
                <c:pt idx="757">
                  <c:v>40952</c:v>
                </c:pt>
                <c:pt idx="758">
                  <c:v>40953</c:v>
                </c:pt>
                <c:pt idx="759">
                  <c:v>40954</c:v>
                </c:pt>
                <c:pt idx="760">
                  <c:v>40955</c:v>
                </c:pt>
                <c:pt idx="761">
                  <c:v>40956</c:v>
                </c:pt>
                <c:pt idx="762">
                  <c:v>40960</c:v>
                </c:pt>
                <c:pt idx="763">
                  <c:v>40961</c:v>
                </c:pt>
                <c:pt idx="764">
                  <c:v>40962</c:v>
                </c:pt>
                <c:pt idx="765">
                  <c:v>40963</c:v>
                </c:pt>
                <c:pt idx="766">
                  <c:v>40966</c:v>
                </c:pt>
                <c:pt idx="767">
                  <c:v>40967</c:v>
                </c:pt>
                <c:pt idx="768">
                  <c:v>40968</c:v>
                </c:pt>
                <c:pt idx="769">
                  <c:v>40969</c:v>
                </c:pt>
                <c:pt idx="770">
                  <c:v>40970</c:v>
                </c:pt>
                <c:pt idx="771">
                  <c:v>40973</c:v>
                </c:pt>
                <c:pt idx="772">
                  <c:v>40974</c:v>
                </c:pt>
                <c:pt idx="773">
                  <c:v>40975</c:v>
                </c:pt>
                <c:pt idx="774">
                  <c:v>40976</c:v>
                </c:pt>
                <c:pt idx="775">
                  <c:v>40977</c:v>
                </c:pt>
                <c:pt idx="776">
                  <c:v>40980</c:v>
                </c:pt>
                <c:pt idx="777">
                  <c:v>40981</c:v>
                </c:pt>
                <c:pt idx="778">
                  <c:v>40982</c:v>
                </c:pt>
                <c:pt idx="779">
                  <c:v>40983</c:v>
                </c:pt>
                <c:pt idx="780">
                  <c:v>40984</c:v>
                </c:pt>
                <c:pt idx="781">
                  <c:v>40987</c:v>
                </c:pt>
                <c:pt idx="782">
                  <c:v>40988</c:v>
                </c:pt>
                <c:pt idx="783">
                  <c:v>40989</c:v>
                </c:pt>
                <c:pt idx="784">
                  <c:v>40990</c:v>
                </c:pt>
                <c:pt idx="785">
                  <c:v>40991</c:v>
                </c:pt>
                <c:pt idx="786">
                  <c:v>40994</c:v>
                </c:pt>
                <c:pt idx="787">
                  <c:v>40995</c:v>
                </c:pt>
                <c:pt idx="788">
                  <c:v>40996</c:v>
                </c:pt>
                <c:pt idx="789">
                  <c:v>40997</c:v>
                </c:pt>
                <c:pt idx="790">
                  <c:v>40998</c:v>
                </c:pt>
                <c:pt idx="791">
                  <c:v>41001</c:v>
                </c:pt>
                <c:pt idx="792">
                  <c:v>41002</c:v>
                </c:pt>
                <c:pt idx="793">
                  <c:v>41003</c:v>
                </c:pt>
                <c:pt idx="794">
                  <c:v>41004</c:v>
                </c:pt>
                <c:pt idx="795">
                  <c:v>41008</c:v>
                </c:pt>
                <c:pt idx="796">
                  <c:v>41009</c:v>
                </c:pt>
                <c:pt idx="797">
                  <c:v>41010</c:v>
                </c:pt>
                <c:pt idx="798">
                  <c:v>41011</c:v>
                </c:pt>
                <c:pt idx="799">
                  <c:v>41012</c:v>
                </c:pt>
                <c:pt idx="800">
                  <c:v>41015</c:v>
                </c:pt>
                <c:pt idx="801">
                  <c:v>41016</c:v>
                </c:pt>
                <c:pt idx="802">
                  <c:v>41017</c:v>
                </c:pt>
                <c:pt idx="803">
                  <c:v>41018</c:v>
                </c:pt>
                <c:pt idx="804">
                  <c:v>41019</c:v>
                </c:pt>
                <c:pt idx="805">
                  <c:v>41022</c:v>
                </c:pt>
                <c:pt idx="806">
                  <c:v>41023</c:v>
                </c:pt>
                <c:pt idx="807">
                  <c:v>41024</c:v>
                </c:pt>
                <c:pt idx="808">
                  <c:v>41025</c:v>
                </c:pt>
                <c:pt idx="809">
                  <c:v>41026</c:v>
                </c:pt>
                <c:pt idx="810">
                  <c:v>41029</c:v>
                </c:pt>
                <c:pt idx="811">
                  <c:v>41030</c:v>
                </c:pt>
                <c:pt idx="812">
                  <c:v>41031</c:v>
                </c:pt>
                <c:pt idx="813">
                  <c:v>41032</c:v>
                </c:pt>
                <c:pt idx="814">
                  <c:v>41033</c:v>
                </c:pt>
                <c:pt idx="815">
                  <c:v>41036</c:v>
                </c:pt>
                <c:pt idx="816">
                  <c:v>41037</c:v>
                </c:pt>
                <c:pt idx="817">
                  <c:v>41038</c:v>
                </c:pt>
                <c:pt idx="818">
                  <c:v>41039</c:v>
                </c:pt>
                <c:pt idx="819">
                  <c:v>41040</c:v>
                </c:pt>
                <c:pt idx="820">
                  <c:v>41043</c:v>
                </c:pt>
                <c:pt idx="821">
                  <c:v>41044</c:v>
                </c:pt>
                <c:pt idx="822">
                  <c:v>41045</c:v>
                </c:pt>
                <c:pt idx="823">
                  <c:v>41046</c:v>
                </c:pt>
                <c:pt idx="824">
                  <c:v>41047</c:v>
                </c:pt>
                <c:pt idx="825">
                  <c:v>41050</c:v>
                </c:pt>
                <c:pt idx="826">
                  <c:v>41051</c:v>
                </c:pt>
                <c:pt idx="827">
                  <c:v>41052</c:v>
                </c:pt>
                <c:pt idx="828">
                  <c:v>41053</c:v>
                </c:pt>
                <c:pt idx="829">
                  <c:v>41054</c:v>
                </c:pt>
                <c:pt idx="830">
                  <c:v>41058</c:v>
                </c:pt>
                <c:pt idx="831">
                  <c:v>41059</c:v>
                </c:pt>
                <c:pt idx="832">
                  <c:v>41060</c:v>
                </c:pt>
                <c:pt idx="833">
                  <c:v>41061</c:v>
                </c:pt>
                <c:pt idx="834">
                  <c:v>41064</c:v>
                </c:pt>
                <c:pt idx="835">
                  <c:v>41065</c:v>
                </c:pt>
                <c:pt idx="836">
                  <c:v>41066</c:v>
                </c:pt>
                <c:pt idx="837">
                  <c:v>41067</c:v>
                </c:pt>
                <c:pt idx="838">
                  <c:v>41068</c:v>
                </c:pt>
                <c:pt idx="839">
                  <c:v>41071</c:v>
                </c:pt>
                <c:pt idx="840">
                  <c:v>41072</c:v>
                </c:pt>
                <c:pt idx="841">
                  <c:v>41073</c:v>
                </c:pt>
                <c:pt idx="842">
                  <c:v>41074</c:v>
                </c:pt>
                <c:pt idx="843">
                  <c:v>41075</c:v>
                </c:pt>
                <c:pt idx="844">
                  <c:v>41078</c:v>
                </c:pt>
                <c:pt idx="845">
                  <c:v>41079</c:v>
                </c:pt>
                <c:pt idx="846">
                  <c:v>41080</c:v>
                </c:pt>
                <c:pt idx="847">
                  <c:v>41081</c:v>
                </c:pt>
                <c:pt idx="848">
                  <c:v>41082</c:v>
                </c:pt>
                <c:pt idx="849">
                  <c:v>41085</c:v>
                </c:pt>
                <c:pt idx="850">
                  <c:v>41086</c:v>
                </c:pt>
                <c:pt idx="851">
                  <c:v>41087</c:v>
                </c:pt>
                <c:pt idx="852">
                  <c:v>41088</c:v>
                </c:pt>
                <c:pt idx="853">
                  <c:v>41089</c:v>
                </c:pt>
                <c:pt idx="854">
                  <c:v>41092</c:v>
                </c:pt>
                <c:pt idx="855">
                  <c:v>41093</c:v>
                </c:pt>
                <c:pt idx="856">
                  <c:v>41095</c:v>
                </c:pt>
                <c:pt idx="857">
                  <c:v>41096</c:v>
                </c:pt>
                <c:pt idx="858">
                  <c:v>41099</c:v>
                </c:pt>
                <c:pt idx="859">
                  <c:v>41100</c:v>
                </c:pt>
                <c:pt idx="860">
                  <c:v>41101</c:v>
                </c:pt>
                <c:pt idx="861">
                  <c:v>41102</c:v>
                </c:pt>
                <c:pt idx="862">
                  <c:v>41103</c:v>
                </c:pt>
                <c:pt idx="863">
                  <c:v>41106</c:v>
                </c:pt>
                <c:pt idx="864">
                  <c:v>41107</c:v>
                </c:pt>
                <c:pt idx="865">
                  <c:v>41108</c:v>
                </c:pt>
                <c:pt idx="866">
                  <c:v>41109</c:v>
                </c:pt>
                <c:pt idx="867">
                  <c:v>41110</c:v>
                </c:pt>
                <c:pt idx="868">
                  <c:v>41113</c:v>
                </c:pt>
                <c:pt idx="869">
                  <c:v>41114</c:v>
                </c:pt>
                <c:pt idx="870">
                  <c:v>41115</c:v>
                </c:pt>
                <c:pt idx="871">
                  <c:v>41116</c:v>
                </c:pt>
                <c:pt idx="872">
                  <c:v>41117</c:v>
                </c:pt>
                <c:pt idx="873">
                  <c:v>41120</c:v>
                </c:pt>
                <c:pt idx="874">
                  <c:v>41121</c:v>
                </c:pt>
                <c:pt idx="875">
                  <c:v>41122</c:v>
                </c:pt>
                <c:pt idx="876">
                  <c:v>41123</c:v>
                </c:pt>
                <c:pt idx="877">
                  <c:v>41124</c:v>
                </c:pt>
                <c:pt idx="878">
                  <c:v>41127</c:v>
                </c:pt>
                <c:pt idx="879">
                  <c:v>41128</c:v>
                </c:pt>
                <c:pt idx="880">
                  <c:v>41129</c:v>
                </c:pt>
                <c:pt idx="881">
                  <c:v>41130</c:v>
                </c:pt>
                <c:pt idx="882">
                  <c:v>41131</c:v>
                </c:pt>
                <c:pt idx="883">
                  <c:v>41134</c:v>
                </c:pt>
                <c:pt idx="884">
                  <c:v>41135</c:v>
                </c:pt>
                <c:pt idx="885">
                  <c:v>41136</c:v>
                </c:pt>
                <c:pt idx="886">
                  <c:v>41137</c:v>
                </c:pt>
                <c:pt idx="887">
                  <c:v>41138</c:v>
                </c:pt>
                <c:pt idx="888">
                  <c:v>41141</c:v>
                </c:pt>
                <c:pt idx="889">
                  <c:v>41142</c:v>
                </c:pt>
                <c:pt idx="890">
                  <c:v>41143</c:v>
                </c:pt>
                <c:pt idx="891">
                  <c:v>41144</c:v>
                </c:pt>
                <c:pt idx="892">
                  <c:v>41145</c:v>
                </c:pt>
                <c:pt idx="893">
                  <c:v>41148</c:v>
                </c:pt>
                <c:pt idx="894">
                  <c:v>41149</c:v>
                </c:pt>
                <c:pt idx="895">
                  <c:v>41150</c:v>
                </c:pt>
                <c:pt idx="896">
                  <c:v>41151</c:v>
                </c:pt>
                <c:pt idx="897">
                  <c:v>41152</c:v>
                </c:pt>
                <c:pt idx="898">
                  <c:v>41156</c:v>
                </c:pt>
                <c:pt idx="899">
                  <c:v>41157</c:v>
                </c:pt>
                <c:pt idx="900">
                  <c:v>41158</c:v>
                </c:pt>
                <c:pt idx="901">
                  <c:v>41159</c:v>
                </c:pt>
                <c:pt idx="902">
                  <c:v>41162</c:v>
                </c:pt>
                <c:pt idx="903">
                  <c:v>41163</c:v>
                </c:pt>
                <c:pt idx="904">
                  <c:v>41164</c:v>
                </c:pt>
                <c:pt idx="905">
                  <c:v>41165</c:v>
                </c:pt>
                <c:pt idx="906">
                  <c:v>41166</c:v>
                </c:pt>
                <c:pt idx="907">
                  <c:v>41169</c:v>
                </c:pt>
                <c:pt idx="908">
                  <c:v>41170</c:v>
                </c:pt>
                <c:pt idx="909">
                  <c:v>41171</c:v>
                </c:pt>
                <c:pt idx="910">
                  <c:v>41172</c:v>
                </c:pt>
                <c:pt idx="911">
                  <c:v>41173</c:v>
                </c:pt>
                <c:pt idx="912">
                  <c:v>41176</c:v>
                </c:pt>
                <c:pt idx="913">
                  <c:v>41177</c:v>
                </c:pt>
                <c:pt idx="914">
                  <c:v>41178</c:v>
                </c:pt>
                <c:pt idx="915">
                  <c:v>41179</c:v>
                </c:pt>
                <c:pt idx="916">
                  <c:v>41180</c:v>
                </c:pt>
                <c:pt idx="917">
                  <c:v>41183</c:v>
                </c:pt>
                <c:pt idx="918">
                  <c:v>41184</c:v>
                </c:pt>
                <c:pt idx="919">
                  <c:v>41185</c:v>
                </c:pt>
                <c:pt idx="920">
                  <c:v>41186</c:v>
                </c:pt>
                <c:pt idx="921">
                  <c:v>41187</c:v>
                </c:pt>
                <c:pt idx="922">
                  <c:v>41190</c:v>
                </c:pt>
                <c:pt idx="923">
                  <c:v>41191</c:v>
                </c:pt>
                <c:pt idx="924">
                  <c:v>41192</c:v>
                </c:pt>
                <c:pt idx="925">
                  <c:v>41193</c:v>
                </c:pt>
                <c:pt idx="926">
                  <c:v>41194</c:v>
                </c:pt>
                <c:pt idx="927">
                  <c:v>41197</c:v>
                </c:pt>
                <c:pt idx="928">
                  <c:v>41198</c:v>
                </c:pt>
                <c:pt idx="929">
                  <c:v>41199</c:v>
                </c:pt>
                <c:pt idx="930">
                  <c:v>41200</c:v>
                </c:pt>
                <c:pt idx="931">
                  <c:v>41201</c:v>
                </c:pt>
                <c:pt idx="932">
                  <c:v>41204</c:v>
                </c:pt>
                <c:pt idx="933">
                  <c:v>41205</c:v>
                </c:pt>
                <c:pt idx="934">
                  <c:v>41206</c:v>
                </c:pt>
                <c:pt idx="935">
                  <c:v>41207</c:v>
                </c:pt>
                <c:pt idx="936">
                  <c:v>41208</c:v>
                </c:pt>
                <c:pt idx="937">
                  <c:v>41213</c:v>
                </c:pt>
                <c:pt idx="938">
                  <c:v>41214</c:v>
                </c:pt>
                <c:pt idx="939">
                  <c:v>41215</c:v>
                </c:pt>
                <c:pt idx="940">
                  <c:v>41218</c:v>
                </c:pt>
                <c:pt idx="941">
                  <c:v>41219</c:v>
                </c:pt>
                <c:pt idx="942">
                  <c:v>41220</c:v>
                </c:pt>
                <c:pt idx="943">
                  <c:v>41221</c:v>
                </c:pt>
                <c:pt idx="944">
                  <c:v>41222</c:v>
                </c:pt>
                <c:pt idx="945">
                  <c:v>41225</c:v>
                </c:pt>
                <c:pt idx="946">
                  <c:v>41226</c:v>
                </c:pt>
                <c:pt idx="947">
                  <c:v>41227</c:v>
                </c:pt>
                <c:pt idx="948">
                  <c:v>41228</c:v>
                </c:pt>
                <c:pt idx="949">
                  <c:v>41229</c:v>
                </c:pt>
                <c:pt idx="950">
                  <c:v>41232</c:v>
                </c:pt>
                <c:pt idx="951">
                  <c:v>41233</c:v>
                </c:pt>
                <c:pt idx="952">
                  <c:v>41234</c:v>
                </c:pt>
                <c:pt idx="953">
                  <c:v>41236</c:v>
                </c:pt>
                <c:pt idx="954">
                  <c:v>41239</c:v>
                </c:pt>
                <c:pt idx="955">
                  <c:v>41240</c:v>
                </c:pt>
                <c:pt idx="956">
                  <c:v>41241</c:v>
                </c:pt>
                <c:pt idx="957">
                  <c:v>41242</c:v>
                </c:pt>
                <c:pt idx="958">
                  <c:v>41243</c:v>
                </c:pt>
                <c:pt idx="959">
                  <c:v>41246</c:v>
                </c:pt>
                <c:pt idx="960">
                  <c:v>41247</c:v>
                </c:pt>
                <c:pt idx="961">
                  <c:v>41248</c:v>
                </c:pt>
                <c:pt idx="962">
                  <c:v>41249</c:v>
                </c:pt>
                <c:pt idx="963">
                  <c:v>41250</c:v>
                </c:pt>
                <c:pt idx="964">
                  <c:v>41253</c:v>
                </c:pt>
                <c:pt idx="965">
                  <c:v>41254</c:v>
                </c:pt>
                <c:pt idx="966">
                  <c:v>41255</c:v>
                </c:pt>
                <c:pt idx="967">
                  <c:v>41256</c:v>
                </c:pt>
                <c:pt idx="968">
                  <c:v>41257</c:v>
                </c:pt>
                <c:pt idx="969">
                  <c:v>41260</c:v>
                </c:pt>
                <c:pt idx="970">
                  <c:v>41261</c:v>
                </c:pt>
                <c:pt idx="971">
                  <c:v>41262</c:v>
                </c:pt>
                <c:pt idx="972">
                  <c:v>41263</c:v>
                </c:pt>
                <c:pt idx="973">
                  <c:v>41264</c:v>
                </c:pt>
                <c:pt idx="974">
                  <c:v>41267</c:v>
                </c:pt>
                <c:pt idx="975">
                  <c:v>41269</c:v>
                </c:pt>
                <c:pt idx="976">
                  <c:v>41270</c:v>
                </c:pt>
                <c:pt idx="977">
                  <c:v>41271</c:v>
                </c:pt>
                <c:pt idx="978">
                  <c:v>41274</c:v>
                </c:pt>
                <c:pt idx="979">
                  <c:v>41276</c:v>
                </c:pt>
                <c:pt idx="980">
                  <c:v>41277</c:v>
                </c:pt>
                <c:pt idx="981">
                  <c:v>41278</c:v>
                </c:pt>
                <c:pt idx="982">
                  <c:v>41281</c:v>
                </c:pt>
                <c:pt idx="983">
                  <c:v>41282</c:v>
                </c:pt>
                <c:pt idx="984">
                  <c:v>41283</c:v>
                </c:pt>
                <c:pt idx="985">
                  <c:v>41284</c:v>
                </c:pt>
                <c:pt idx="986">
                  <c:v>41285</c:v>
                </c:pt>
                <c:pt idx="987">
                  <c:v>41288</c:v>
                </c:pt>
                <c:pt idx="988">
                  <c:v>41289</c:v>
                </c:pt>
                <c:pt idx="989">
                  <c:v>41290</c:v>
                </c:pt>
                <c:pt idx="990">
                  <c:v>41291</c:v>
                </c:pt>
                <c:pt idx="991">
                  <c:v>41292</c:v>
                </c:pt>
                <c:pt idx="992">
                  <c:v>41296</c:v>
                </c:pt>
                <c:pt idx="993">
                  <c:v>41297</c:v>
                </c:pt>
                <c:pt idx="994">
                  <c:v>41298</c:v>
                </c:pt>
                <c:pt idx="995">
                  <c:v>41299</c:v>
                </c:pt>
                <c:pt idx="996">
                  <c:v>41302</c:v>
                </c:pt>
                <c:pt idx="997">
                  <c:v>41303</c:v>
                </c:pt>
                <c:pt idx="998">
                  <c:v>41304</c:v>
                </c:pt>
                <c:pt idx="999">
                  <c:v>41305</c:v>
                </c:pt>
                <c:pt idx="1000">
                  <c:v>41306</c:v>
                </c:pt>
                <c:pt idx="1001">
                  <c:v>41309</c:v>
                </c:pt>
                <c:pt idx="1002">
                  <c:v>41310</c:v>
                </c:pt>
                <c:pt idx="1003">
                  <c:v>41311</c:v>
                </c:pt>
                <c:pt idx="1004">
                  <c:v>41312</c:v>
                </c:pt>
                <c:pt idx="1005">
                  <c:v>41313</c:v>
                </c:pt>
                <c:pt idx="1006">
                  <c:v>41316</c:v>
                </c:pt>
                <c:pt idx="1007">
                  <c:v>41317</c:v>
                </c:pt>
                <c:pt idx="1008">
                  <c:v>41318</c:v>
                </c:pt>
                <c:pt idx="1009">
                  <c:v>41319</c:v>
                </c:pt>
                <c:pt idx="1010">
                  <c:v>41320</c:v>
                </c:pt>
                <c:pt idx="1011">
                  <c:v>41324</c:v>
                </c:pt>
                <c:pt idx="1012">
                  <c:v>41325</c:v>
                </c:pt>
                <c:pt idx="1013">
                  <c:v>41326</c:v>
                </c:pt>
                <c:pt idx="1014">
                  <c:v>41327</c:v>
                </c:pt>
                <c:pt idx="1015">
                  <c:v>41330</c:v>
                </c:pt>
                <c:pt idx="1016">
                  <c:v>41331</c:v>
                </c:pt>
                <c:pt idx="1017">
                  <c:v>41332</c:v>
                </c:pt>
                <c:pt idx="1018">
                  <c:v>41333</c:v>
                </c:pt>
                <c:pt idx="1019">
                  <c:v>41334</c:v>
                </c:pt>
                <c:pt idx="1020">
                  <c:v>41337</c:v>
                </c:pt>
                <c:pt idx="1021">
                  <c:v>41338</c:v>
                </c:pt>
                <c:pt idx="1022">
                  <c:v>41339</c:v>
                </c:pt>
                <c:pt idx="1023">
                  <c:v>41340</c:v>
                </c:pt>
                <c:pt idx="1024">
                  <c:v>41341</c:v>
                </c:pt>
                <c:pt idx="1025">
                  <c:v>41344</c:v>
                </c:pt>
                <c:pt idx="1026">
                  <c:v>41345</c:v>
                </c:pt>
                <c:pt idx="1027">
                  <c:v>41346</c:v>
                </c:pt>
                <c:pt idx="1028">
                  <c:v>41347</c:v>
                </c:pt>
                <c:pt idx="1029">
                  <c:v>41348</c:v>
                </c:pt>
                <c:pt idx="1030">
                  <c:v>41351</c:v>
                </c:pt>
                <c:pt idx="1031">
                  <c:v>41352</c:v>
                </c:pt>
                <c:pt idx="1032">
                  <c:v>41353</c:v>
                </c:pt>
                <c:pt idx="1033">
                  <c:v>41354</c:v>
                </c:pt>
                <c:pt idx="1034">
                  <c:v>41355</c:v>
                </c:pt>
                <c:pt idx="1035">
                  <c:v>41358</c:v>
                </c:pt>
                <c:pt idx="1036">
                  <c:v>41359</c:v>
                </c:pt>
                <c:pt idx="1037">
                  <c:v>41360</c:v>
                </c:pt>
                <c:pt idx="1038">
                  <c:v>41361</c:v>
                </c:pt>
                <c:pt idx="1039">
                  <c:v>41365</c:v>
                </c:pt>
                <c:pt idx="1040">
                  <c:v>41366</c:v>
                </c:pt>
                <c:pt idx="1041">
                  <c:v>41367</c:v>
                </c:pt>
                <c:pt idx="1042">
                  <c:v>41368</c:v>
                </c:pt>
                <c:pt idx="1043">
                  <c:v>41369</c:v>
                </c:pt>
                <c:pt idx="1044">
                  <c:v>41372</c:v>
                </c:pt>
                <c:pt idx="1045">
                  <c:v>41373</c:v>
                </c:pt>
                <c:pt idx="1046">
                  <c:v>41374</c:v>
                </c:pt>
                <c:pt idx="1047">
                  <c:v>41375</c:v>
                </c:pt>
                <c:pt idx="1048">
                  <c:v>41376</c:v>
                </c:pt>
                <c:pt idx="1049">
                  <c:v>41379</c:v>
                </c:pt>
                <c:pt idx="1050">
                  <c:v>41380</c:v>
                </c:pt>
                <c:pt idx="1051">
                  <c:v>41381</c:v>
                </c:pt>
                <c:pt idx="1052">
                  <c:v>41382</c:v>
                </c:pt>
                <c:pt idx="1053">
                  <c:v>41383</c:v>
                </c:pt>
                <c:pt idx="1054">
                  <c:v>41386</c:v>
                </c:pt>
                <c:pt idx="1055">
                  <c:v>41387</c:v>
                </c:pt>
                <c:pt idx="1056">
                  <c:v>41388</c:v>
                </c:pt>
                <c:pt idx="1057">
                  <c:v>41389</c:v>
                </c:pt>
                <c:pt idx="1058">
                  <c:v>41390</c:v>
                </c:pt>
                <c:pt idx="1059">
                  <c:v>41393</c:v>
                </c:pt>
                <c:pt idx="1060">
                  <c:v>41394</c:v>
                </c:pt>
                <c:pt idx="1061">
                  <c:v>41395</c:v>
                </c:pt>
                <c:pt idx="1062">
                  <c:v>41396</c:v>
                </c:pt>
                <c:pt idx="1063">
                  <c:v>41397</c:v>
                </c:pt>
                <c:pt idx="1064">
                  <c:v>41400</c:v>
                </c:pt>
                <c:pt idx="1065">
                  <c:v>41401</c:v>
                </c:pt>
                <c:pt idx="1066">
                  <c:v>41402</c:v>
                </c:pt>
                <c:pt idx="1067">
                  <c:v>41403</c:v>
                </c:pt>
                <c:pt idx="1068">
                  <c:v>41404</c:v>
                </c:pt>
                <c:pt idx="1069">
                  <c:v>41407</c:v>
                </c:pt>
                <c:pt idx="1070">
                  <c:v>41408</c:v>
                </c:pt>
                <c:pt idx="1071">
                  <c:v>41409</c:v>
                </c:pt>
                <c:pt idx="1072">
                  <c:v>41410</c:v>
                </c:pt>
                <c:pt idx="1073">
                  <c:v>41411</c:v>
                </c:pt>
                <c:pt idx="1074">
                  <c:v>41414</c:v>
                </c:pt>
                <c:pt idx="1075">
                  <c:v>41415</c:v>
                </c:pt>
                <c:pt idx="1076">
                  <c:v>41416</c:v>
                </c:pt>
                <c:pt idx="1077">
                  <c:v>41417</c:v>
                </c:pt>
                <c:pt idx="1078">
                  <c:v>41418</c:v>
                </c:pt>
                <c:pt idx="1079">
                  <c:v>41422</c:v>
                </c:pt>
                <c:pt idx="1080">
                  <c:v>41423</c:v>
                </c:pt>
                <c:pt idx="1081">
                  <c:v>41424</c:v>
                </c:pt>
                <c:pt idx="1082">
                  <c:v>41425</c:v>
                </c:pt>
                <c:pt idx="1083">
                  <c:v>41428</c:v>
                </c:pt>
                <c:pt idx="1084">
                  <c:v>41429</c:v>
                </c:pt>
                <c:pt idx="1085">
                  <c:v>41430</c:v>
                </c:pt>
                <c:pt idx="1086">
                  <c:v>41431</c:v>
                </c:pt>
                <c:pt idx="1087">
                  <c:v>41432</c:v>
                </c:pt>
                <c:pt idx="1088">
                  <c:v>41435</c:v>
                </c:pt>
                <c:pt idx="1089">
                  <c:v>41436</c:v>
                </c:pt>
                <c:pt idx="1090">
                  <c:v>41437</c:v>
                </c:pt>
                <c:pt idx="1091">
                  <c:v>41438</c:v>
                </c:pt>
                <c:pt idx="1092">
                  <c:v>41439</c:v>
                </c:pt>
                <c:pt idx="1093">
                  <c:v>41442</c:v>
                </c:pt>
                <c:pt idx="1094">
                  <c:v>41443</c:v>
                </c:pt>
                <c:pt idx="1095">
                  <c:v>41444</c:v>
                </c:pt>
                <c:pt idx="1096">
                  <c:v>41445</c:v>
                </c:pt>
                <c:pt idx="1097">
                  <c:v>41446</c:v>
                </c:pt>
                <c:pt idx="1098">
                  <c:v>41449</c:v>
                </c:pt>
                <c:pt idx="1099">
                  <c:v>41450</c:v>
                </c:pt>
                <c:pt idx="1100">
                  <c:v>41451</c:v>
                </c:pt>
                <c:pt idx="1101">
                  <c:v>41452</c:v>
                </c:pt>
                <c:pt idx="1102">
                  <c:v>41453</c:v>
                </c:pt>
                <c:pt idx="1103">
                  <c:v>41456</c:v>
                </c:pt>
                <c:pt idx="1104">
                  <c:v>41457</c:v>
                </c:pt>
                <c:pt idx="1105">
                  <c:v>41458</c:v>
                </c:pt>
                <c:pt idx="1106">
                  <c:v>41460</c:v>
                </c:pt>
                <c:pt idx="1107">
                  <c:v>41463</c:v>
                </c:pt>
                <c:pt idx="1108">
                  <c:v>41464</c:v>
                </c:pt>
                <c:pt idx="1109">
                  <c:v>41465</c:v>
                </c:pt>
                <c:pt idx="1110">
                  <c:v>41466</c:v>
                </c:pt>
                <c:pt idx="1111">
                  <c:v>41467</c:v>
                </c:pt>
                <c:pt idx="1112">
                  <c:v>41470</c:v>
                </c:pt>
                <c:pt idx="1113">
                  <c:v>41471</c:v>
                </c:pt>
                <c:pt idx="1114">
                  <c:v>41472</c:v>
                </c:pt>
                <c:pt idx="1115">
                  <c:v>41473</c:v>
                </c:pt>
                <c:pt idx="1116">
                  <c:v>41474</c:v>
                </c:pt>
                <c:pt idx="1117">
                  <c:v>41477</c:v>
                </c:pt>
                <c:pt idx="1118">
                  <c:v>41478</c:v>
                </c:pt>
                <c:pt idx="1119">
                  <c:v>41479</c:v>
                </c:pt>
                <c:pt idx="1120">
                  <c:v>41480</c:v>
                </c:pt>
                <c:pt idx="1121">
                  <c:v>41481</c:v>
                </c:pt>
                <c:pt idx="1122">
                  <c:v>41484</c:v>
                </c:pt>
                <c:pt idx="1123">
                  <c:v>41485</c:v>
                </c:pt>
                <c:pt idx="1124">
                  <c:v>41486</c:v>
                </c:pt>
                <c:pt idx="1125">
                  <c:v>41487</c:v>
                </c:pt>
                <c:pt idx="1126">
                  <c:v>41488</c:v>
                </c:pt>
                <c:pt idx="1127">
                  <c:v>41491</c:v>
                </c:pt>
                <c:pt idx="1128">
                  <c:v>41492</c:v>
                </c:pt>
                <c:pt idx="1129">
                  <c:v>41493</c:v>
                </c:pt>
                <c:pt idx="1130">
                  <c:v>41494</c:v>
                </c:pt>
                <c:pt idx="1131">
                  <c:v>41495</c:v>
                </c:pt>
                <c:pt idx="1132">
                  <c:v>41498</c:v>
                </c:pt>
                <c:pt idx="1133">
                  <c:v>41499</c:v>
                </c:pt>
                <c:pt idx="1134">
                  <c:v>41500</c:v>
                </c:pt>
                <c:pt idx="1135">
                  <c:v>41501</c:v>
                </c:pt>
                <c:pt idx="1136">
                  <c:v>41502</c:v>
                </c:pt>
                <c:pt idx="1137">
                  <c:v>41505</c:v>
                </c:pt>
                <c:pt idx="1138">
                  <c:v>41506</c:v>
                </c:pt>
                <c:pt idx="1139">
                  <c:v>41507</c:v>
                </c:pt>
                <c:pt idx="1140">
                  <c:v>41508</c:v>
                </c:pt>
                <c:pt idx="1141">
                  <c:v>41509</c:v>
                </c:pt>
                <c:pt idx="1142">
                  <c:v>41512</c:v>
                </c:pt>
                <c:pt idx="1143">
                  <c:v>41513</c:v>
                </c:pt>
                <c:pt idx="1144">
                  <c:v>41514</c:v>
                </c:pt>
                <c:pt idx="1145">
                  <c:v>41515</c:v>
                </c:pt>
                <c:pt idx="1146">
                  <c:v>41516</c:v>
                </c:pt>
                <c:pt idx="1147">
                  <c:v>41520</c:v>
                </c:pt>
                <c:pt idx="1148">
                  <c:v>41521</c:v>
                </c:pt>
                <c:pt idx="1149">
                  <c:v>41522</c:v>
                </c:pt>
                <c:pt idx="1150">
                  <c:v>41523</c:v>
                </c:pt>
                <c:pt idx="1151">
                  <c:v>41526</c:v>
                </c:pt>
                <c:pt idx="1152">
                  <c:v>41527</c:v>
                </c:pt>
                <c:pt idx="1153">
                  <c:v>41528</c:v>
                </c:pt>
                <c:pt idx="1154">
                  <c:v>41529</c:v>
                </c:pt>
                <c:pt idx="1155">
                  <c:v>41530</c:v>
                </c:pt>
                <c:pt idx="1156">
                  <c:v>41533</c:v>
                </c:pt>
                <c:pt idx="1157">
                  <c:v>41534</c:v>
                </c:pt>
                <c:pt idx="1158">
                  <c:v>41535</c:v>
                </c:pt>
                <c:pt idx="1159">
                  <c:v>41536</c:v>
                </c:pt>
                <c:pt idx="1160">
                  <c:v>41537</c:v>
                </c:pt>
                <c:pt idx="1161">
                  <c:v>41540</c:v>
                </c:pt>
                <c:pt idx="1162">
                  <c:v>41541</c:v>
                </c:pt>
                <c:pt idx="1163">
                  <c:v>41542</c:v>
                </c:pt>
                <c:pt idx="1164">
                  <c:v>41543</c:v>
                </c:pt>
                <c:pt idx="1165">
                  <c:v>41544</c:v>
                </c:pt>
                <c:pt idx="1166">
                  <c:v>41547</c:v>
                </c:pt>
                <c:pt idx="1167">
                  <c:v>41548</c:v>
                </c:pt>
                <c:pt idx="1168">
                  <c:v>41549</c:v>
                </c:pt>
                <c:pt idx="1169">
                  <c:v>41550</c:v>
                </c:pt>
                <c:pt idx="1170">
                  <c:v>41551</c:v>
                </c:pt>
                <c:pt idx="1171">
                  <c:v>41554</c:v>
                </c:pt>
                <c:pt idx="1172">
                  <c:v>41555</c:v>
                </c:pt>
                <c:pt idx="1173">
                  <c:v>41556</c:v>
                </c:pt>
                <c:pt idx="1174">
                  <c:v>41557</c:v>
                </c:pt>
                <c:pt idx="1175">
                  <c:v>41558</c:v>
                </c:pt>
                <c:pt idx="1176">
                  <c:v>41561</c:v>
                </c:pt>
                <c:pt idx="1177">
                  <c:v>41562</c:v>
                </c:pt>
                <c:pt idx="1178">
                  <c:v>41563</c:v>
                </c:pt>
                <c:pt idx="1179">
                  <c:v>41564</c:v>
                </c:pt>
                <c:pt idx="1180">
                  <c:v>41565</c:v>
                </c:pt>
                <c:pt idx="1181">
                  <c:v>41568</c:v>
                </c:pt>
                <c:pt idx="1182">
                  <c:v>41569</c:v>
                </c:pt>
                <c:pt idx="1183">
                  <c:v>41570</c:v>
                </c:pt>
                <c:pt idx="1184">
                  <c:v>41571</c:v>
                </c:pt>
                <c:pt idx="1185">
                  <c:v>41572</c:v>
                </c:pt>
                <c:pt idx="1186">
                  <c:v>41575</c:v>
                </c:pt>
                <c:pt idx="1187">
                  <c:v>41576</c:v>
                </c:pt>
                <c:pt idx="1188">
                  <c:v>41577</c:v>
                </c:pt>
                <c:pt idx="1189">
                  <c:v>41578</c:v>
                </c:pt>
                <c:pt idx="1190">
                  <c:v>41579</c:v>
                </c:pt>
                <c:pt idx="1191">
                  <c:v>41582</c:v>
                </c:pt>
                <c:pt idx="1192">
                  <c:v>41583</c:v>
                </c:pt>
                <c:pt idx="1193">
                  <c:v>41584</c:v>
                </c:pt>
                <c:pt idx="1194">
                  <c:v>41585</c:v>
                </c:pt>
                <c:pt idx="1195">
                  <c:v>41586</c:v>
                </c:pt>
                <c:pt idx="1196">
                  <c:v>41589</c:v>
                </c:pt>
                <c:pt idx="1197">
                  <c:v>41590</c:v>
                </c:pt>
                <c:pt idx="1198">
                  <c:v>41591</c:v>
                </c:pt>
                <c:pt idx="1199">
                  <c:v>41592</c:v>
                </c:pt>
                <c:pt idx="1200">
                  <c:v>41593</c:v>
                </c:pt>
                <c:pt idx="1201">
                  <c:v>41596</c:v>
                </c:pt>
                <c:pt idx="1202">
                  <c:v>41597</c:v>
                </c:pt>
                <c:pt idx="1203">
                  <c:v>41598</c:v>
                </c:pt>
                <c:pt idx="1204">
                  <c:v>41599</c:v>
                </c:pt>
                <c:pt idx="1205">
                  <c:v>41600</c:v>
                </c:pt>
                <c:pt idx="1206">
                  <c:v>41603</c:v>
                </c:pt>
                <c:pt idx="1207">
                  <c:v>41604</c:v>
                </c:pt>
                <c:pt idx="1208">
                  <c:v>41605</c:v>
                </c:pt>
                <c:pt idx="1209">
                  <c:v>41607</c:v>
                </c:pt>
                <c:pt idx="1210">
                  <c:v>41610</c:v>
                </c:pt>
                <c:pt idx="1211">
                  <c:v>41611</c:v>
                </c:pt>
                <c:pt idx="1212">
                  <c:v>41612</c:v>
                </c:pt>
                <c:pt idx="1213">
                  <c:v>41613</c:v>
                </c:pt>
                <c:pt idx="1214">
                  <c:v>41614</c:v>
                </c:pt>
                <c:pt idx="1215">
                  <c:v>41617</c:v>
                </c:pt>
                <c:pt idx="1216">
                  <c:v>41618</c:v>
                </c:pt>
                <c:pt idx="1217">
                  <c:v>41619</c:v>
                </c:pt>
                <c:pt idx="1218">
                  <c:v>41620</c:v>
                </c:pt>
                <c:pt idx="1219">
                  <c:v>41621</c:v>
                </c:pt>
                <c:pt idx="1220">
                  <c:v>41624</c:v>
                </c:pt>
                <c:pt idx="1221">
                  <c:v>41625</c:v>
                </c:pt>
                <c:pt idx="1222">
                  <c:v>41626</c:v>
                </c:pt>
                <c:pt idx="1223">
                  <c:v>41627</c:v>
                </c:pt>
                <c:pt idx="1224">
                  <c:v>41628</c:v>
                </c:pt>
                <c:pt idx="1225">
                  <c:v>41631</c:v>
                </c:pt>
                <c:pt idx="1226">
                  <c:v>41632</c:v>
                </c:pt>
                <c:pt idx="1227">
                  <c:v>41634</c:v>
                </c:pt>
                <c:pt idx="1228">
                  <c:v>41635</c:v>
                </c:pt>
                <c:pt idx="1229">
                  <c:v>41638</c:v>
                </c:pt>
                <c:pt idx="1230">
                  <c:v>41639</c:v>
                </c:pt>
                <c:pt idx="1231">
                  <c:v>41641</c:v>
                </c:pt>
                <c:pt idx="1232">
                  <c:v>41642</c:v>
                </c:pt>
                <c:pt idx="1233">
                  <c:v>41645</c:v>
                </c:pt>
                <c:pt idx="1234">
                  <c:v>41646</c:v>
                </c:pt>
                <c:pt idx="1235">
                  <c:v>41647</c:v>
                </c:pt>
                <c:pt idx="1236">
                  <c:v>41648</c:v>
                </c:pt>
                <c:pt idx="1237">
                  <c:v>41649</c:v>
                </c:pt>
                <c:pt idx="1238">
                  <c:v>41652</c:v>
                </c:pt>
                <c:pt idx="1239">
                  <c:v>41653</c:v>
                </c:pt>
                <c:pt idx="1240">
                  <c:v>41654</c:v>
                </c:pt>
                <c:pt idx="1241">
                  <c:v>41655</c:v>
                </c:pt>
                <c:pt idx="1242">
                  <c:v>41656</c:v>
                </c:pt>
                <c:pt idx="1243">
                  <c:v>41660</c:v>
                </c:pt>
                <c:pt idx="1244">
                  <c:v>41661</c:v>
                </c:pt>
                <c:pt idx="1245">
                  <c:v>41662</c:v>
                </c:pt>
                <c:pt idx="1246">
                  <c:v>41663</c:v>
                </c:pt>
                <c:pt idx="1247">
                  <c:v>41666</c:v>
                </c:pt>
                <c:pt idx="1248">
                  <c:v>41667</c:v>
                </c:pt>
                <c:pt idx="1249">
                  <c:v>41668</c:v>
                </c:pt>
                <c:pt idx="1250">
                  <c:v>41669</c:v>
                </c:pt>
                <c:pt idx="1251">
                  <c:v>41670</c:v>
                </c:pt>
                <c:pt idx="1252">
                  <c:v>41673</c:v>
                </c:pt>
                <c:pt idx="1253">
                  <c:v>41674</c:v>
                </c:pt>
                <c:pt idx="1254">
                  <c:v>41675</c:v>
                </c:pt>
                <c:pt idx="1255">
                  <c:v>41676</c:v>
                </c:pt>
                <c:pt idx="1256">
                  <c:v>41677</c:v>
                </c:pt>
                <c:pt idx="1257">
                  <c:v>41680</c:v>
                </c:pt>
                <c:pt idx="1258">
                  <c:v>41681</c:v>
                </c:pt>
                <c:pt idx="1259">
                  <c:v>41682</c:v>
                </c:pt>
                <c:pt idx="1260">
                  <c:v>41683</c:v>
                </c:pt>
                <c:pt idx="1261">
                  <c:v>41684</c:v>
                </c:pt>
                <c:pt idx="1262">
                  <c:v>41688</c:v>
                </c:pt>
                <c:pt idx="1263">
                  <c:v>41689</c:v>
                </c:pt>
                <c:pt idx="1264">
                  <c:v>41690</c:v>
                </c:pt>
                <c:pt idx="1265">
                  <c:v>41691</c:v>
                </c:pt>
                <c:pt idx="1266">
                  <c:v>41694</c:v>
                </c:pt>
                <c:pt idx="1267">
                  <c:v>41695</c:v>
                </c:pt>
                <c:pt idx="1268">
                  <c:v>41696</c:v>
                </c:pt>
                <c:pt idx="1269">
                  <c:v>41697</c:v>
                </c:pt>
                <c:pt idx="1270">
                  <c:v>41698</c:v>
                </c:pt>
                <c:pt idx="1271">
                  <c:v>41701</c:v>
                </c:pt>
                <c:pt idx="1272">
                  <c:v>41702</c:v>
                </c:pt>
                <c:pt idx="1273">
                  <c:v>41703</c:v>
                </c:pt>
                <c:pt idx="1274">
                  <c:v>41704</c:v>
                </c:pt>
                <c:pt idx="1275">
                  <c:v>41705</c:v>
                </c:pt>
                <c:pt idx="1276">
                  <c:v>41708</c:v>
                </c:pt>
                <c:pt idx="1277">
                  <c:v>41709</c:v>
                </c:pt>
                <c:pt idx="1278">
                  <c:v>41710</c:v>
                </c:pt>
                <c:pt idx="1279">
                  <c:v>41711</c:v>
                </c:pt>
                <c:pt idx="1280">
                  <c:v>41712</c:v>
                </c:pt>
                <c:pt idx="1281">
                  <c:v>41715</c:v>
                </c:pt>
                <c:pt idx="1282">
                  <c:v>41716</c:v>
                </c:pt>
                <c:pt idx="1283">
                  <c:v>41717</c:v>
                </c:pt>
                <c:pt idx="1284">
                  <c:v>41718</c:v>
                </c:pt>
                <c:pt idx="1285">
                  <c:v>41719</c:v>
                </c:pt>
                <c:pt idx="1286">
                  <c:v>41722</c:v>
                </c:pt>
                <c:pt idx="1287">
                  <c:v>41723</c:v>
                </c:pt>
                <c:pt idx="1288">
                  <c:v>41724</c:v>
                </c:pt>
                <c:pt idx="1289">
                  <c:v>41725</c:v>
                </c:pt>
                <c:pt idx="1290">
                  <c:v>41726</c:v>
                </c:pt>
                <c:pt idx="1291">
                  <c:v>41729</c:v>
                </c:pt>
                <c:pt idx="1292">
                  <c:v>41730</c:v>
                </c:pt>
                <c:pt idx="1293">
                  <c:v>41731</c:v>
                </c:pt>
                <c:pt idx="1294">
                  <c:v>41732</c:v>
                </c:pt>
                <c:pt idx="1295">
                  <c:v>41733</c:v>
                </c:pt>
                <c:pt idx="1296">
                  <c:v>41736</c:v>
                </c:pt>
                <c:pt idx="1297">
                  <c:v>41737</c:v>
                </c:pt>
                <c:pt idx="1298">
                  <c:v>41738</c:v>
                </c:pt>
                <c:pt idx="1299">
                  <c:v>41739</c:v>
                </c:pt>
                <c:pt idx="1300">
                  <c:v>41740</c:v>
                </c:pt>
                <c:pt idx="1301">
                  <c:v>41743</c:v>
                </c:pt>
                <c:pt idx="1302">
                  <c:v>41744</c:v>
                </c:pt>
                <c:pt idx="1303">
                  <c:v>41745</c:v>
                </c:pt>
                <c:pt idx="1304">
                  <c:v>41746</c:v>
                </c:pt>
                <c:pt idx="1305">
                  <c:v>41750</c:v>
                </c:pt>
                <c:pt idx="1306">
                  <c:v>41751</c:v>
                </c:pt>
                <c:pt idx="1307">
                  <c:v>41752</c:v>
                </c:pt>
                <c:pt idx="1308">
                  <c:v>41753</c:v>
                </c:pt>
                <c:pt idx="1309">
                  <c:v>41754</c:v>
                </c:pt>
                <c:pt idx="1310">
                  <c:v>41757</c:v>
                </c:pt>
                <c:pt idx="1311">
                  <c:v>41758</c:v>
                </c:pt>
                <c:pt idx="1312">
                  <c:v>41759</c:v>
                </c:pt>
                <c:pt idx="1313">
                  <c:v>41760</c:v>
                </c:pt>
                <c:pt idx="1314">
                  <c:v>41761</c:v>
                </c:pt>
                <c:pt idx="1315">
                  <c:v>41764</c:v>
                </c:pt>
                <c:pt idx="1316">
                  <c:v>41765</c:v>
                </c:pt>
                <c:pt idx="1317">
                  <c:v>41766</c:v>
                </c:pt>
                <c:pt idx="1318">
                  <c:v>41767</c:v>
                </c:pt>
                <c:pt idx="1319">
                  <c:v>41768</c:v>
                </c:pt>
                <c:pt idx="1320">
                  <c:v>41771</c:v>
                </c:pt>
                <c:pt idx="1321">
                  <c:v>41772</c:v>
                </c:pt>
                <c:pt idx="1322">
                  <c:v>41773</c:v>
                </c:pt>
                <c:pt idx="1323">
                  <c:v>41774</c:v>
                </c:pt>
                <c:pt idx="1324">
                  <c:v>41775</c:v>
                </c:pt>
                <c:pt idx="1325">
                  <c:v>41778</c:v>
                </c:pt>
                <c:pt idx="1326">
                  <c:v>41779</c:v>
                </c:pt>
                <c:pt idx="1327">
                  <c:v>41780</c:v>
                </c:pt>
                <c:pt idx="1328">
                  <c:v>41781</c:v>
                </c:pt>
                <c:pt idx="1329">
                  <c:v>41782</c:v>
                </c:pt>
                <c:pt idx="1330">
                  <c:v>41786</c:v>
                </c:pt>
                <c:pt idx="1331">
                  <c:v>41787</c:v>
                </c:pt>
                <c:pt idx="1332">
                  <c:v>41788</c:v>
                </c:pt>
                <c:pt idx="1333">
                  <c:v>41789</c:v>
                </c:pt>
                <c:pt idx="1334">
                  <c:v>41792</c:v>
                </c:pt>
                <c:pt idx="1335">
                  <c:v>41793</c:v>
                </c:pt>
                <c:pt idx="1336">
                  <c:v>41794</c:v>
                </c:pt>
                <c:pt idx="1337">
                  <c:v>41795</c:v>
                </c:pt>
                <c:pt idx="1338">
                  <c:v>41796</c:v>
                </c:pt>
                <c:pt idx="1339">
                  <c:v>41799</c:v>
                </c:pt>
                <c:pt idx="1340">
                  <c:v>41800</c:v>
                </c:pt>
                <c:pt idx="1341">
                  <c:v>41801</c:v>
                </c:pt>
                <c:pt idx="1342">
                  <c:v>41802</c:v>
                </c:pt>
                <c:pt idx="1343">
                  <c:v>41803</c:v>
                </c:pt>
                <c:pt idx="1344">
                  <c:v>41806</c:v>
                </c:pt>
                <c:pt idx="1345">
                  <c:v>41807</c:v>
                </c:pt>
                <c:pt idx="1346">
                  <c:v>41808</c:v>
                </c:pt>
                <c:pt idx="1347">
                  <c:v>41809</c:v>
                </c:pt>
                <c:pt idx="1348">
                  <c:v>41810</c:v>
                </c:pt>
                <c:pt idx="1349">
                  <c:v>41813</c:v>
                </c:pt>
                <c:pt idx="1350">
                  <c:v>41814</c:v>
                </c:pt>
                <c:pt idx="1351">
                  <c:v>41815</c:v>
                </c:pt>
                <c:pt idx="1352">
                  <c:v>41816</c:v>
                </c:pt>
                <c:pt idx="1353">
                  <c:v>41817</c:v>
                </c:pt>
                <c:pt idx="1354">
                  <c:v>41820</c:v>
                </c:pt>
                <c:pt idx="1355">
                  <c:v>41821</c:v>
                </c:pt>
                <c:pt idx="1356">
                  <c:v>41822</c:v>
                </c:pt>
                <c:pt idx="1357">
                  <c:v>41823</c:v>
                </c:pt>
                <c:pt idx="1358">
                  <c:v>41827</c:v>
                </c:pt>
                <c:pt idx="1359">
                  <c:v>41828</c:v>
                </c:pt>
                <c:pt idx="1360">
                  <c:v>41829</c:v>
                </c:pt>
                <c:pt idx="1361">
                  <c:v>41830</c:v>
                </c:pt>
                <c:pt idx="1362">
                  <c:v>41831</c:v>
                </c:pt>
                <c:pt idx="1363">
                  <c:v>41834</c:v>
                </c:pt>
                <c:pt idx="1364">
                  <c:v>41835</c:v>
                </c:pt>
                <c:pt idx="1365">
                  <c:v>41836</c:v>
                </c:pt>
                <c:pt idx="1366">
                  <c:v>41837</c:v>
                </c:pt>
                <c:pt idx="1367">
                  <c:v>41838</c:v>
                </c:pt>
                <c:pt idx="1368">
                  <c:v>41841</c:v>
                </c:pt>
                <c:pt idx="1369">
                  <c:v>41842</c:v>
                </c:pt>
                <c:pt idx="1370">
                  <c:v>41843</c:v>
                </c:pt>
                <c:pt idx="1371">
                  <c:v>41844</c:v>
                </c:pt>
                <c:pt idx="1372">
                  <c:v>41845</c:v>
                </c:pt>
                <c:pt idx="1373">
                  <c:v>41848</c:v>
                </c:pt>
                <c:pt idx="1374">
                  <c:v>41849</c:v>
                </c:pt>
                <c:pt idx="1375">
                  <c:v>41850</c:v>
                </c:pt>
                <c:pt idx="1376">
                  <c:v>41851</c:v>
                </c:pt>
                <c:pt idx="1377">
                  <c:v>41852</c:v>
                </c:pt>
                <c:pt idx="1378">
                  <c:v>41855</c:v>
                </c:pt>
                <c:pt idx="1379">
                  <c:v>41856</c:v>
                </c:pt>
                <c:pt idx="1380">
                  <c:v>41857</c:v>
                </c:pt>
                <c:pt idx="1381">
                  <c:v>41858</c:v>
                </c:pt>
                <c:pt idx="1382">
                  <c:v>41859</c:v>
                </c:pt>
                <c:pt idx="1383">
                  <c:v>41862</c:v>
                </c:pt>
                <c:pt idx="1384">
                  <c:v>41863</c:v>
                </c:pt>
                <c:pt idx="1385">
                  <c:v>41864</c:v>
                </c:pt>
                <c:pt idx="1386">
                  <c:v>41865</c:v>
                </c:pt>
                <c:pt idx="1387">
                  <c:v>41866</c:v>
                </c:pt>
                <c:pt idx="1388">
                  <c:v>41869</c:v>
                </c:pt>
                <c:pt idx="1389">
                  <c:v>41870</c:v>
                </c:pt>
                <c:pt idx="1390">
                  <c:v>41871</c:v>
                </c:pt>
                <c:pt idx="1391">
                  <c:v>41872</c:v>
                </c:pt>
                <c:pt idx="1392">
                  <c:v>41873</c:v>
                </c:pt>
                <c:pt idx="1393">
                  <c:v>41876</c:v>
                </c:pt>
                <c:pt idx="1394">
                  <c:v>41877</c:v>
                </c:pt>
                <c:pt idx="1395">
                  <c:v>41878</c:v>
                </c:pt>
                <c:pt idx="1396">
                  <c:v>41879</c:v>
                </c:pt>
                <c:pt idx="1397">
                  <c:v>41880</c:v>
                </c:pt>
                <c:pt idx="1398">
                  <c:v>41884</c:v>
                </c:pt>
                <c:pt idx="1399">
                  <c:v>41885</c:v>
                </c:pt>
                <c:pt idx="1400">
                  <c:v>41886</c:v>
                </c:pt>
                <c:pt idx="1401">
                  <c:v>41887</c:v>
                </c:pt>
                <c:pt idx="1402">
                  <c:v>41890</c:v>
                </c:pt>
                <c:pt idx="1403">
                  <c:v>41891</c:v>
                </c:pt>
                <c:pt idx="1404">
                  <c:v>41892</c:v>
                </c:pt>
                <c:pt idx="1405">
                  <c:v>41893</c:v>
                </c:pt>
                <c:pt idx="1406">
                  <c:v>41894</c:v>
                </c:pt>
                <c:pt idx="1407">
                  <c:v>41897</c:v>
                </c:pt>
                <c:pt idx="1408">
                  <c:v>41898</c:v>
                </c:pt>
                <c:pt idx="1409">
                  <c:v>41899</c:v>
                </c:pt>
                <c:pt idx="1410">
                  <c:v>41900</c:v>
                </c:pt>
                <c:pt idx="1411">
                  <c:v>41901</c:v>
                </c:pt>
                <c:pt idx="1412">
                  <c:v>41904</c:v>
                </c:pt>
                <c:pt idx="1413">
                  <c:v>41905</c:v>
                </c:pt>
                <c:pt idx="1414">
                  <c:v>41906</c:v>
                </c:pt>
                <c:pt idx="1415">
                  <c:v>41907</c:v>
                </c:pt>
                <c:pt idx="1416">
                  <c:v>41908</c:v>
                </c:pt>
                <c:pt idx="1417">
                  <c:v>41911</c:v>
                </c:pt>
                <c:pt idx="1418">
                  <c:v>41912</c:v>
                </c:pt>
                <c:pt idx="1419">
                  <c:v>41913</c:v>
                </c:pt>
                <c:pt idx="1420">
                  <c:v>41914</c:v>
                </c:pt>
                <c:pt idx="1421">
                  <c:v>41915</c:v>
                </c:pt>
                <c:pt idx="1422">
                  <c:v>41918</c:v>
                </c:pt>
                <c:pt idx="1423">
                  <c:v>41919</c:v>
                </c:pt>
                <c:pt idx="1424">
                  <c:v>41920</c:v>
                </c:pt>
                <c:pt idx="1425">
                  <c:v>41921</c:v>
                </c:pt>
                <c:pt idx="1426">
                  <c:v>41922</c:v>
                </c:pt>
                <c:pt idx="1427">
                  <c:v>41925</c:v>
                </c:pt>
                <c:pt idx="1428">
                  <c:v>41926</c:v>
                </c:pt>
                <c:pt idx="1429">
                  <c:v>41927</c:v>
                </c:pt>
                <c:pt idx="1430">
                  <c:v>41928</c:v>
                </c:pt>
                <c:pt idx="1431">
                  <c:v>41929</c:v>
                </c:pt>
                <c:pt idx="1432">
                  <c:v>41932</c:v>
                </c:pt>
                <c:pt idx="1433">
                  <c:v>41933</c:v>
                </c:pt>
                <c:pt idx="1434">
                  <c:v>41934</c:v>
                </c:pt>
                <c:pt idx="1435">
                  <c:v>41935</c:v>
                </c:pt>
                <c:pt idx="1436">
                  <c:v>41936</c:v>
                </c:pt>
                <c:pt idx="1437">
                  <c:v>41939</c:v>
                </c:pt>
                <c:pt idx="1438">
                  <c:v>41940</c:v>
                </c:pt>
                <c:pt idx="1439">
                  <c:v>41941</c:v>
                </c:pt>
                <c:pt idx="1440">
                  <c:v>41942</c:v>
                </c:pt>
                <c:pt idx="1441">
                  <c:v>41943</c:v>
                </c:pt>
                <c:pt idx="1442">
                  <c:v>41946</c:v>
                </c:pt>
                <c:pt idx="1443">
                  <c:v>41947</c:v>
                </c:pt>
                <c:pt idx="1444">
                  <c:v>41948</c:v>
                </c:pt>
                <c:pt idx="1445">
                  <c:v>41949</c:v>
                </c:pt>
                <c:pt idx="1446">
                  <c:v>41950</c:v>
                </c:pt>
                <c:pt idx="1447">
                  <c:v>41953</c:v>
                </c:pt>
                <c:pt idx="1448">
                  <c:v>41954</c:v>
                </c:pt>
                <c:pt idx="1449">
                  <c:v>41955</c:v>
                </c:pt>
                <c:pt idx="1450">
                  <c:v>41956</c:v>
                </c:pt>
                <c:pt idx="1451">
                  <c:v>41957</c:v>
                </c:pt>
                <c:pt idx="1452">
                  <c:v>41960</c:v>
                </c:pt>
                <c:pt idx="1453">
                  <c:v>41961</c:v>
                </c:pt>
                <c:pt idx="1454">
                  <c:v>41962</c:v>
                </c:pt>
                <c:pt idx="1455">
                  <c:v>41963</c:v>
                </c:pt>
                <c:pt idx="1456">
                  <c:v>41964</c:v>
                </c:pt>
                <c:pt idx="1457">
                  <c:v>41967</c:v>
                </c:pt>
                <c:pt idx="1458">
                  <c:v>41968</c:v>
                </c:pt>
                <c:pt idx="1459">
                  <c:v>41969</c:v>
                </c:pt>
                <c:pt idx="1460">
                  <c:v>41971</c:v>
                </c:pt>
                <c:pt idx="1461">
                  <c:v>41974</c:v>
                </c:pt>
                <c:pt idx="1462">
                  <c:v>41975</c:v>
                </c:pt>
                <c:pt idx="1463">
                  <c:v>41976</c:v>
                </c:pt>
                <c:pt idx="1464">
                  <c:v>41977</c:v>
                </c:pt>
                <c:pt idx="1465">
                  <c:v>41978</c:v>
                </c:pt>
                <c:pt idx="1466">
                  <c:v>41981</c:v>
                </c:pt>
                <c:pt idx="1467">
                  <c:v>41982</c:v>
                </c:pt>
                <c:pt idx="1468">
                  <c:v>41983</c:v>
                </c:pt>
                <c:pt idx="1469">
                  <c:v>41984</c:v>
                </c:pt>
                <c:pt idx="1470">
                  <c:v>41985</c:v>
                </c:pt>
                <c:pt idx="1471">
                  <c:v>41988</c:v>
                </c:pt>
                <c:pt idx="1472">
                  <c:v>41989</c:v>
                </c:pt>
                <c:pt idx="1473">
                  <c:v>41990</c:v>
                </c:pt>
                <c:pt idx="1474">
                  <c:v>41991</c:v>
                </c:pt>
                <c:pt idx="1475">
                  <c:v>41992</c:v>
                </c:pt>
                <c:pt idx="1476">
                  <c:v>41995</c:v>
                </c:pt>
                <c:pt idx="1477">
                  <c:v>41996</c:v>
                </c:pt>
                <c:pt idx="1478">
                  <c:v>41997</c:v>
                </c:pt>
                <c:pt idx="1479">
                  <c:v>41999</c:v>
                </c:pt>
                <c:pt idx="1480">
                  <c:v>42002</c:v>
                </c:pt>
                <c:pt idx="1481">
                  <c:v>42003</c:v>
                </c:pt>
                <c:pt idx="1482">
                  <c:v>42004</c:v>
                </c:pt>
                <c:pt idx="1483">
                  <c:v>42006</c:v>
                </c:pt>
                <c:pt idx="1484">
                  <c:v>42009</c:v>
                </c:pt>
                <c:pt idx="1485">
                  <c:v>42010</c:v>
                </c:pt>
                <c:pt idx="1486">
                  <c:v>42011</c:v>
                </c:pt>
                <c:pt idx="1487">
                  <c:v>42012</c:v>
                </c:pt>
                <c:pt idx="1488">
                  <c:v>42013</c:v>
                </c:pt>
                <c:pt idx="1489">
                  <c:v>42016</c:v>
                </c:pt>
                <c:pt idx="1490">
                  <c:v>42017</c:v>
                </c:pt>
                <c:pt idx="1491">
                  <c:v>42018</c:v>
                </c:pt>
                <c:pt idx="1492">
                  <c:v>42019</c:v>
                </c:pt>
                <c:pt idx="1493">
                  <c:v>42020</c:v>
                </c:pt>
                <c:pt idx="1494">
                  <c:v>42024</c:v>
                </c:pt>
                <c:pt idx="1495">
                  <c:v>42025</c:v>
                </c:pt>
                <c:pt idx="1496">
                  <c:v>42026</c:v>
                </c:pt>
                <c:pt idx="1497">
                  <c:v>42027</c:v>
                </c:pt>
                <c:pt idx="1498">
                  <c:v>42030</c:v>
                </c:pt>
                <c:pt idx="1499">
                  <c:v>42031</c:v>
                </c:pt>
                <c:pt idx="1500">
                  <c:v>42032</c:v>
                </c:pt>
                <c:pt idx="1501">
                  <c:v>42033</c:v>
                </c:pt>
                <c:pt idx="1502">
                  <c:v>42034</c:v>
                </c:pt>
                <c:pt idx="1503">
                  <c:v>42037</c:v>
                </c:pt>
                <c:pt idx="1504">
                  <c:v>42038</c:v>
                </c:pt>
                <c:pt idx="1505">
                  <c:v>42039</c:v>
                </c:pt>
                <c:pt idx="1506">
                  <c:v>42040</c:v>
                </c:pt>
                <c:pt idx="1507">
                  <c:v>42041</c:v>
                </c:pt>
                <c:pt idx="1508">
                  <c:v>42044</c:v>
                </c:pt>
                <c:pt idx="1509">
                  <c:v>42045</c:v>
                </c:pt>
                <c:pt idx="1510">
                  <c:v>42046</c:v>
                </c:pt>
                <c:pt idx="1511">
                  <c:v>42047</c:v>
                </c:pt>
                <c:pt idx="1512">
                  <c:v>42048</c:v>
                </c:pt>
                <c:pt idx="1513">
                  <c:v>42052</c:v>
                </c:pt>
                <c:pt idx="1514">
                  <c:v>42053</c:v>
                </c:pt>
                <c:pt idx="1515">
                  <c:v>42054</c:v>
                </c:pt>
                <c:pt idx="1516">
                  <c:v>42055</c:v>
                </c:pt>
                <c:pt idx="1517">
                  <c:v>42058</c:v>
                </c:pt>
                <c:pt idx="1518">
                  <c:v>42059</c:v>
                </c:pt>
                <c:pt idx="1519">
                  <c:v>42060</c:v>
                </c:pt>
                <c:pt idx="1520">
                  <c:v>42061</c:v>
                </c:pt>
                <c:pt idx="1521">
                  <c:v>42062</c:v>
                </c:pt>
                <c:pt idx="1522">
                  <c:v>42065</c:v>
                </c:pt>
                <c:pt idx="1523">
                  <c:v>42066</c:v>
                </c:pt>
                <c:pt idx="1524">
                  <c:v>42067</c:v>
                </c:pt>
                <c:pt idx="1525">
                  <c:v>42068</c:v>
                </c:pt>
                <c:pt idx="1526">
                  <c:v>42069</c:v>
                </c:pt>
                <c:pt idx="1527">
                  <c:v>42072</c:v>
                </c:pt>
                <c:pt idx="1528">
                  <c:v>42073</c:v>
                </c:pt>
                <c:pt idx="1529">
                  <c:v>42074</c:v>
                </c:pt>
                <c:pt idx="1530">
                  <c:v>42075</c:v>
                </c:pt>
                <c:pt idx="1531">
                  <c:v>42076</c:v>
                </c:pt>
                <c:pt idx="1532">
                  <c:v>42079</c:v>
                </c:pt>
                <c:pt idx="1533">
                  <c:v>42080</c:v>
                </c:pt>
                <c:pt idx="1534">
                  <c:v>42081</c:v>
                </c:pt>
                <c:pt idx="1535">
                  <c:v>42082</c:v>
                </c:pt>
                <c:pt idx="1536">
                  <c:v>42083</c:v>
                </c:pt>
                <c:pt idx="1537">
                  <c:v>42086</c:v>
                </c:pt>
                <c:pt idx="1538">
                  <c:v>42087</c:v>
                </c:pt>
                <c:pt idx="1539">
                  <c:v>42088</c:v>
                </c:pt>
                <c:pt idx="1540">
                  <c:v>42089</c:v>
                </c:pt>
                <c:pt idx="1541">
                  <c:v>42090</c:v>
                </c:pt>
                <c:pt idx="1542">
                  <c:v>42093</c:v>
                </c:pt>
                <c:pt idx="1543">
                  <c:v>42094</c:v>
                </c:pt>
                <c:pt idx="1544">
                  <c:v>42095</c:v>
                </c:pt>
                <c:pt idx="1545">
                  <c:v>42096</c:v>
                </c:pt>
                <c:pt idx="1546">
                  <c:v>42100</c:v>
                </c:pt>
                <c:pt idx="1547">
                  <c:v>42101</c:v>
                </c:pt>
                <c:pt idx="1548">
                  <c:v>42102</c:v>
                </c:pt>
                <c:pt idx="1549">
                  <c:v>42103</c:v>
                </c:pt>
                <c:pt idx="1550">
                  <c:v>42104</c:v>
                </c:pt>
                <c:pt idx="1551">
                  <c:v>42107</c:v>
                </c:pt>
                <c:pt idx="1552">
                  <c:v>42108</c:v>
                </c:pt>
                <c:pt idx="1553">
                  <c:v>42109</c:v>
                </c:pt>
                <c:pt idx="1554">
                  <c:v>42110</c:v>
                </c:pt>
                <c:pt idx="1555">
                  <c:v>42111</c:v>
                </c:pt>
                <c:pt idx="1556">
                  <c:v>42114</c:v>
                </c:pt>
                <c:pt idx="1557">
                  <c:v>42115</c:v>
                </c:pt>
                <c:pt idx="1558">
                  <c:v>42116</c:v>
                </c:pt>
                <c:pt idx="1559">
                  <c:v>42117</c:v>
                </c:pt>
                <c:pt idx="1560">
                  <c:v>42118</c:v>
                </c:pt>
                <c:pt idx="1561">
                  <c:v>42121</c:v>
                </c:pt>
                <c:pt idx="1562">
                  <c:v>42122</c:v>
                </c:pt>
                <c:pt idx="1563">
                  <c:v>42123</c:v>
                </c:pt>
                <c:pt idx="1564">
                  <c:v>42124</c:v>
                </c:pt>
                <c:pt idx="1565">
                  <c:v>42125</c:v>
                </c:pt>
                <c:pt idx="1566">
                  <c:v>42128</c:v>
                </c:pt>
                <c:pt idx="1567">
                  <c:v>42129</c:v>
                </c:pt>
                <c:pt idx="1568">
                  <c:v>42130</c:v>
                </c:pt>
                <c:pt idx="1569">
                  <c:v>42131</c:v>
                </c:pt>
                <c:pt idx="1570">
                  <c:v>42132</c:v>
                </c:pt>
                <c:pt idx="1571">
                  <c:v>42135</c:v>
                </c:pt>
                <c:pt idx="1572">
                  <c:v>42136</c:v>
                </c:pt>
                <c:pt idx="1573">
                  <c:v>42137</c:v>
                </c:pt>
                <c:pt idx="1574">
                  <c:v>42138</c:v>
                </c:pt>
                <c:pt idx="1575">
                  <c:v>42139</c:v>
                </c:pt>
                <c:pt idx="1576">
                  <c:v>42142</c:v>
                </c:pt>
                <c:pt idx="1577">
                  <c:v>42143</c:v>
                </c:pt>
                <c:pt idx="1578">
                  <c:v>42144</c:v>
                </c:pt>
                <c:pt idx="1579">
                  <c:v>42145</c:v>
                </c:pt>
                <c:pt idx="1580">
                  <c:v>42146</c:v>
                </c:pt>
                <c:pt idx="1581">
                  <c:v>42150</c:v>
                </c:pt>
                <c:pt idx="1582">
                  <c:v>42151</c:v>
                </c:pt>
                <c:pt idx="1583">
                  <c:v>42152</c:v>
                </c:pt>
                <c:pt idx="1584">
                  <c:v>42153</c:v>
                </c:pt>
                <c:pt idx="1585">
                  <c:v>42156</c:v>
                </c:pt>
                <c:pt idx="1586">
                  <c:v>42157</c:v>
                </c:pt>
                <c:pt idx="1587">
                  <c:v>42158</c:v>
                </c:pt>
                <c:pt idx="1588">
                  <c:v>42159</c:v>
                </c:pt>
                <c:pt idx="1589">
                  <c:v>42160</c:v>
                </c:pt>
                <c:pt idx="1590">
                  <c:v>42163</c:v>
                </c:pt>
                <c:pt idx="1591">
                  <c:v>42164</c:v>
                </c:pt>
                <c:pt idx="1592">
                  <c:v>42165</c:v>
                </c:pt>
                <c:pt idx="1593">
                  <c:v>42166</c:v>
                </c:pt>
                <c:pt idx="1594">
                  <c:v>42167</c:v>
                </c:pt>
                <c:pt idx="1595">
                  <c:v>42170</c:v>
                </c:pt>
                <c:pt idx="1596">
                  <c:v>42171</c:v>
                </c:pt>
                <c:pt idx="1597">
                  <c:v>42172</c:v>
                </c:pt>
                <c:pt idx="1598">
                  <c:v>42173</c:v>
                </c:pt>
                <c:pt idx="1599">
                  <c:v>42174</c:v>
                </c:pt>
                <c:pt idx="1600">
                  <c:v>42177</c:v>
                </c:pt>
                <c:pt idx="1601">
                  <c:v>42178</c:v>
                </c:pt>
                <c:pt idx="1602">
                  <c:v>42179</c:v>
                </c:pt>
                <c:pt idx="1603">
                  <c:v>42180</c:v>
                </c:pt>
                <c:pt idx="1604">
                  <c:v>42181</c:v>
                </c:pt>
                <c:pt idx="1605">
                  <c:v>42184</c:v>
                </c:pt>
                <c:pt idx="1606">
                  <c:v>42185</c:v>
                </c:pt>
                <c:pt idx="1607">
                  <c:v>42186</c:v>
                </c:pt>
                <c:pt idx="1608">
                  <c:v>42187</c:v>
                </c:pt>
                <c:pt idx="1609">
                  <c:v>42191</c:v>
                </c:pt>
                <c:pt idx="1610">
                  <c:v>42192</c:v>
                </c:pt>
                <c:pt idx="1611">
                  <c:v>42193</c:v>
                </c:pt>
                <c:pt idx="1612">
                  <c:v>42194</c:v>
                </c:pt>
                <c:pt idx="1613">
                  <c:v>42195</c:v>
                </c:pt>
                <c:pt idx="1614">
                  <c:v>42198</c:v>
                </c:pt>
                <c:pt idx="1615">
                  <c:v>42199</c:v>
                </c:pt>
                <c:pt idx="1616">
                  <c:v>42200</c:v>
                </c:pt>
                <c:pt idx="1617">
                  <c:v>42201</c:v>
                </c:pt>
                <c:pt idx="1618">
                  <c:v>42202</c:v>
                </c:pt>
                <c:pt idx="1619">
                  <c:v>42205</c:v>
                </c:pt>
                <c:pt idx="1620">
                  <c:v>42206</c:v>
                </c:pt>
                <c:pt idx="1621">
                  <c:v>42207</c:v>
                </c:pt>
                <c:pt idx="1622">
                  <c:v>42208</c:v>
                </c:pt>
                <c:pt idx="1623">
                  <c:v>42209</c:v>
                </c:pt>
                <c:pt idx="1624">
                  <c:v>42212</c:v>
                </c:pt>
                <c:pt idx="1625">
                  <c:v>42213</c:v>
                </c:pt>
                <c:pt idx="1626">
                  <c:v>42214</c:v>
                </c:pt>
                <c:pt idx="1627">
                  <c:v>42215</c:v>
                </c:pt>
                <c:pt idx="1628">
                  <c:v>42216</c:v>
                </c:pt>
                <c:pt idx="1629">
                  <c:v>42219</c:v>
                </c:pt>
                <c:pt idx="1630">
                  <c:v>42220</c:v>
                </c:pt>
                <c:pt idx="1631">
                  <c:v>42221</c:v>
                </c:pt>
                <c:pt idx="1632">
                  <c:v>42222</c:v>
                </c:pt>
                <c:pt idx="1633">
                  <c:v>42223</c:v>
                </c:pt>
                <c:pt idx="1634">
                  <c:v>42226</c:v>
                </c:pt>
                <c:pt idx="1635">
                  <c:v>42227</c:v>
                </c:pt>
                <c:pt idx="1636">
                  <c:v>42228</c:v>
                </c:pt>
                <c:pt idx="1637">
                  <c:v>42229</c:v>
                </c:pt>
                <c:pt idx="1638">
                  <c:v>42230</c:v>
                </c:pt>
                <c:pt idx="1639">
                  <c:v>42233</c:v>
                </c:pt>
                <c:pt idx="1640">
                  <c:v>42234</c:v>
                </c:pt>
                <c:pt idx="1641">
                  <c:v>42235</c:v>
                </c:pt>
                <c:pt idx="1642">
                  <c:v>42236</c:v>
                </c:pt>
                <c:pt idx="1643">
                  <c:v>42237</c:v>
                </c:pt>
                <c:pt idx="1644">
                  <c:v>42240</c:v>
                </c:pt>
                <c:pt idx="1645">
                  <c:v>42241</c:v>
                </c:pt>
                <c:pt idx="1646">
                  <c:v>42242</c:v>
                </c:pt>
                <c:pt idx="1647">
                  <c:v>42243</c:v>
                </c:pt>
                <c:pt idx="1648">
                  <c:v>42244</c:v>
                </c:pt>
                <c:pt idx="1649">
                  <c:v>42247</c:v>
                </c:pt>
                <c:pt idx="1650">
                  <c:v>42248</c:v>
                </c:pt>
                <c:pt idx="1651">
                  <c:v>42249</c:v>
                </c:pt>
                <c:pt idx="1652">
                  <c:v>42250</c:v>
                </c:pt>
                <c:pt idx="1653">
                  <c:v>42251</c:v>
                </c:pt>
                <c:pt idx="1654">
                  <c:v>42255</c:v>
                </c:pt>
                <c:pt idx="1655">
                  <c:v>42256</c:v>
                </c:pt>
                <c:pt idx="1656">
                  <c:v>42257</c:v>
                </c:pt>
                <c:pt idx="1657">
                  <c:v>42258</c:v>
                </c:pt>
                <c:pt idx="1658">
                  <c:v>42261</c:v>
                </c:pt>
                <c:pt idx="1659">
                  <c:v>42262</c:v>
                </c:pt>
                <c:pt idx="1660">
                  <c:v>42263</c:v>
                </c:pt>
                <c:pt idx="1661">
                  <c:v>42264</c:v>
                </c:pt>
                <c:pt idx="1662">
                  <c:v>42265</c:v>
                </c:pt>
                <c:pt idx="1663">
                  <c:v>42268</c:v>
                </c:pt>
                <c:pt idx="1664">
                  <c:v>42269</c:v>
                </c:pt>
                <c:pt idx="1665">
                  <c:v>42270</c:v>
                </c:pt>
                <c:pt idx="1666">
                  <c:v>42271</c:v>
                </c:pt>
                <c:pt idx="1667">
                  <c:v>42272</c:v>
                </c:pt>
                <c:pt idx="1668">
                  <c:v>42275</c:v>
                </c:pt>
                <c:pt idx="1669">
                  <c:v>42276</c:v>
                </c:pt>
                <c:pt idx="1670">
                  <c:v>42277</c:v>
                </c:pt>
                <c:pt idx="1671">
                  <c:v>42278</c:v>
                </c:pt>
                <c:pt idx="1672">
                  <c:v>42279</c:v>
                </c:pt>
                <c:pt idx="1673">
                  <c:v>42282</c:v>
                </c:pt>
                <c:pt idx="1674">
                  <c:v>42283</c:v>
                </c:pt>
                <c:pt idx="1675">
                  <c:v>42284</c:v>
                </c:pt>
                <c:pt idx="1676">
                  <c:v>42285</c:v>
                </c:pt>
                <c:pt idx="1677">
                  <c:v>42286</c:v>
                </c:pt>
                <c:pt idx="1678">
                  <c:v>42289</c:v>
                </c:pt>
                <c:pt idx="1679">
                  <c:v>42290</c:v>
                </c:pt>
                <c:pt idx="1680">
                  <c:v>42291</c:v>
                </c:pt>
                <c:pt idx="1681">
                  <c:v>42292</c:v>
                </c:pt>
                <c:pt idx="1682">
                  <c:v>42293</c:v>
                </c:pt>
                <c:pt idx="1683">
                  <c:v>42296</c:v>
                </c:pt>
                <c:pt idx="1684">
                  <c:v>42297</c:v>
                </c:pt>
                <c:pt idx="1685">
                  <c:v>42298</c:v>
                </c:pt>
                <c:pt idx="1686">
                  <c:v>42299</c:v>
                </c:pt>
                <c:pt idx="1687">
                  <c:v>42300</c:v>
                </c:pt>
                <c:pt idx="1688">
                  <c:v>42303</c:v>
                </c:pt>
                <c:pt idx="1689">
                  <c:v>42304</c:v>
                </c:pt>
                <c:pt idx="1690">
                  <c:v>42305</c:v>
                </c:pt>
                <c:pt idx="1691">
                  <c:v>42306</c:v>
                </c:pt>
                <c:pt idx="1692">
                  <c:v>42307</c:v>
                </c:pt>
                <c:pt idx="1693">
                  <c:v>42310</c:v>
                </c:pt>
                <c:pt idx="1694">
                  <c:v>42311</c:v>
                </c:pt>
                <c:pt idx="1695">
                  <c:v>42312</c:v>
                </c:pt>
                <c:pt idx="1696">
                  <c:v>42313</c:v>
                </c:pt>
                <c:pt idx="1697">
                  <c:v>42314</c:v>
                </c:pt>
                <c:pt idx="1698">
                  <c:v>42317</c:v>
                </c:pt>
                <c:pt idx="1699">
                  <c:v>42318</c:v>
                </c:pt>
                <c:pt idx="1700">
                  <c:v>42319</c:v>
                </c:pt>
                <c:pt idx="1701">
                  <c:v>42320</c:v>
                </c:pt>
                <c:pt idx="1702">
                  <c:v>42321</c:v>
                </c:pt>
                <c:pt idx="1703">
                  <c:v>42324</c:v>
                </c:pt>
                <c:pt idx="1704">
                  <c:v>42325</c:v>
                </c:pt>
                <c:pt idx="1705">
                  <c:v>42326</c:v>
                </c:pt>
                <c:pt idx="1706">
                  <c:v>42327</c:v>
                </c:pt>
                <c:pt idx="1707">
                  <c:v>42328</c:v>
                </c:pt>
                <c:pt idx="1708">
                  <c:v>42331</c:v>
                </c:pt>
                <c:pt idx="1709">
                  <c:v>42332</c:v>
                </c:pt>
                <c:pt idx="1710">
                  <c:v>42333</c:v>
                </c:pt>
                <c:pt idx="1711">
                  <c:v>42335</c:v>
                </c:pt>
                <c:pt idx="1712">
                  <c:v>42338</c:v>
                </c:pt>
                <c:pt idx="1713">
                  <c:v>42339</c:v>
                </c:pt>
                <c:pt idx="1714">
                  <c:v>42340</c:v>
                </c:pt>
                <c:pt idx="1715">
                  <c:v>42341</c:v>
                </c:pt>
                <c:pt idx="1716">
                  <c:v>42342</c:v>
                </c:pt>
                <c:pt idx="1717">
                  <c:v>42345</c:v>
                </c:pt>
                <c:pt idx="1718">
                  <c:v>42346</c:v>
                </c:pt>
                <c:pt idx="1719">
                  <c:v>42347</c:v>
                </c:pt>
                <c:pt idx="1720">
                  <c:v>42348</c:v>
                </c:pt>
                <c:pt idx="1721">
                  <c:v>42349</c:v>
                </c:pt>
                <c:pt idx="1722">
                  <c:v>42352</c:v>
                </c:pt>
                <c:pt idx="1723">
                  <c:v>42353</c:v>
                </c:pt>
                <c:pt idx="1724">
                  <c:v>42354</c:v>
                </c:pt>
                <c:pt idx="1725">
                  <c:v>42355</c:v>
                </c:pt>
                <c:pt idx="1726">
                  <c:v>42356</c:v>
                </c:pt>
                <c:pt idx="1727">
                  <c:v>42359</c:v>
                </c:pt>
                <c:pt idx="1728">
                  <c:v>42360</c:v>
                </c:pt>
                <c:pt idx="1729">
                  <c:v>42361</c:v>
                </c:pt>
                <c:pt idx="1730">
                  <c:v>42362</c:v>
                </c:pt>
                <c:pt idx="1731">
                  <c:v>42366</c:v>
                </c:pt>
                <c:pt idx="1732">
                  <c:v>42367</c:v>
                </c:pt>
                <c:pt idx="1733">
                  <c:v>42368</c:v>
                </c:pt>
                <c:pt idx="1734">
                  <c:v>42369</c:v>
                </c:pt>
                <c:pt idx="1735">
                  <c:v>42373</c:v>
                </c:pt>
                <c:pt idx="1736">
                  <c:v>42374</c:v>
                </c:pt>
                <c:pt idx="1737">
                  <c:v>42375</c:v>
                </c:pt>
                <c:pt idx="1738">
                  <c:v>42376</c:v>
                </c:pt>
                <c:pt idx="1739">
                  <c:v>42377</c:v>
                </c:pt>
                <c:pt idx="1740">
                  <c:v>42380</c:v>
                </c:pt>
                <c:pt idx="1741">
                  <c:v>42381</c:v>
                </c:pt>
                <c:pt idx="1742">
                  <c:v>42382</c:v>
                </c:pt>
                <c:pt idx="1743">
                  <c:v>42383</c:v>
                </c:pt>
                <c:pt idx="1744">
                  <c:v>42384</c:v>
                </c:pt>
                <c:pt idx="1745">
                  <c:v>42388</c:v>
                </c:pt>
                <c:pt idx="1746">
                  <c:v>42389</c:v>
                </c:pt>
                <c:pt idx="1747">
                  <c:v>42390</c:v>
                </c:pt>
                <c:pt idx="1748">
                  <c:v>42391</c:v>
                </c:pt>
                <c:pt idx="1749">
                  <c:v>42394</c:v>
                </c:pt>
                <c:pt idx="1750">
                  <c:v>42395</c:v>
                </c:pt>
                <c:pt idx="1751">
                  <c:v>42396</c:v>
                </c:pt>
                <c:pt idx="1752">
                  <c:v>42397</c:v>
                </c:pt>
                <c:pt idx="1753">
                  <c:v>42398</c:v>
                </c:pt>
                <c:pt idx="1754">
                  <c:v>42401</c:v>
                </c:pt>
                <c:pt idx="1755">
                  <c:v>42402</c:v>
                </c:pt>
                <c:pt idx="1756">
                  <c:v>42403</c:v>
                </c:pt>
                <c:pt idx="1757">
                  <c:v>42404</c:v>
                </c:pt>
                <c:pt idx="1758">
                  <c:v>42405</c:v>
                </c:pt>
                <c:pt idx="1759">
                  <c:v>42408</c:v>
                </c:pt>
              </c:numCache>
            </c:numRef>
          </c:cat>
          <c:val>
            <c:numRef>
              <c:f>'1 - Chart Data'!$B$2:$B$1761</c:f>
              <c:numCache>
                <c:formatCode>General</c:formatCode>
                <c:ptCount val="1760"/>
                <c:pt idx="0">
                  <c:v>100</c:v>
                </c:pt>
                <c:pt idx="1">
                  <c:v>102.76201286416899</c:v>
                </c:pt>
                <c:pt idx="2">
                  <c:v>101.43776012107401</c:v>
                </c:pt>
                <c:pt idx="3">
                  <c:v>103.140370790768</c:v>
                </c:pt>
                <c:pt idx="4">
                  <c:v>105.751040484298</c:v>
                </c:pt>
                <c:pt idx="5">
                  <c:v>108.059023836549</c:v>
                </c:pt>
                <c:pt idx="6">
                  <c:v>112.10745365115299</c:v>
                </c:pt>
                <c:pt idx="7">
                  <c:v>103.291713961407</c:v>
                </c:pt>
                <c:pt idx="8">
                  <c:v>104.010594021944</c:v>
                </c:pt>
                <c:pt idx="9">
                  <c:v>105.637533106318</c:v>
                </c:pt>
                <c:pt idx="10">
                  <c:v>104.275444570563</c:v>
                </c:pt>
                <c:pt idx="11">
                  <c:v>104.388951948543</c:v>
                </c:pt>
                <c:pt idx="12">
                  <c:v>102.156640181611</c:v>
                </c:pt>
                <c:pt idx="13">
                  <c:v>100.037835792659</c:v>
                </c:pt>
                <c:pt idx="14">
                  <c:v>102.156640181611</c:v>
                </c:pt>
                <c:pt idx="15">
                  <c:v>102.270147559591</c:v>
                </c:pt>
                <c:pt idx="16">
                  <c:v>100.037835792659</c:v>
                </c:pt>
                <c:pt idx="17">
                  <c:v>99.735149451381005</c:v>
                </c:pt>
                <c:pt idx="18">
                  <c:v>100.113507377979</c:v>
                </c:pt>
                <c:pt idx="19">
                  <c:v>100.567536889897</c:v>
                </c:pt>
                <c:pt idx="20">
                  <c:v>105.86454786227701</c:v>
                </c:pt>
                <c:pt idx="21">
                  <c:v>103.74574347332501</c:v>
                </c:pt>
                <c:pt idx="22">
                  <c:v>99.583806280741499</c:v>
                </c:pt>
                <c:pt idx="23">
                  <c:v>104.199772985244</c:v>
                </c:pt>
                <c:pt idx="24">
                  <c:v>104.35111615588301</c:v>
                </c:pt>
                <c:pt idx="25">
                  <c:v>103.74574347332501</c:v>
                </c:pt>
                <c:pt idx="26">
                  <c:v>104.691638289822</c:v>
                </c:pt>
                <c:pt idx="27">
                  <c:v>103.55656451002601</c:v>
                </c:pt>
                <c:pt idx="28">
                  <c:v>102.53499810821</c:v>
                </c:pt>
                <c:pt idx="29">
                  <c:v>103.216042376087</c:v>
                </c:pt>
                <c:pt idx="30">
                  <c:v>104.23760877790301</c:v>
                </c:pt>
                <c:pt idx="31">
                  <c:v>104.16193719258401</c:v>
                </c:pt>
                <c:pt idx="32">
                  <c:v>103.216042376087</c:v>
                </c:pt>
                <c:pt idx="33">
                  <c:v>109.231933409004</c:v>
                </c:pt>
                <c:pt idx="34">
                  <c:v>105.48618993567899</c:v>
                </c:pt>
                <c:pt idx="35">
                  <c:v>103.480892924706</c:v>
                </c:pt>
                <c:pt idx="36">
                  <c:v>103.480892924706</c:v>
                </c:pt>
                <c:pt idx="37">
                  <c:v>106.129398410896</c:v>
                </c:pt>
                <c:pt idx="38">
                  <c:v>102.724177071509</c:v>
                </c:pt>
                <c:pt idx="39">
                  <c:v>101.778282255013</c:v>
                </c:pt>
                <c:pt idx="40">
                  <c:v>100.64320847521699</c:v>
                </c:pt>
                <c:pt idx="41">
                  <c:v>100.189178963299</c:v>
                </c:pt>
                <c:pt idx="42">
                  <c:v>100.264850548618</c:v>
                </c:pt>
                <c:pt idx="43">
                  <c:v>100.681044267877</c:v>
                </c:pt>
                <c:pt idx="44">
                  <c:v>102.156640181611</c:v>
                </c:pt>
                <c:pt idx="45">
                  <c:v>100.151343170639</c:v>
                </c:pt>
                <c:pt idx="46">
                  <c:v>99.205448354143002</c:v>
                </c:pt>
                <c:pt idx="47">
                  <c:v>99.735149451381005</c:v>
                </c:pt>
                <c:pt idx="48">
                  <c:v>100.681044267877</c:v>
                </c:pt>
                <c:pt idx="49">
                  <c:v>99.621642073401404</c:v>
                </c:pt>
                <c:pt idx="50">
                  <c:v>99.432463110102105</c:v>
                </c:pt>
                <c:pt idx="51">
                  <c:v>99.318955732122504</c:v>
                </c:pt>
                <c:pt idx="52">
                  <c:v>107.71850170261</c:v>
                </c:pt>
                <c:pt idx="53">
                  <c:v>109.572455542943</c:v>
                </c:pt>
                <c:pt idx="54">
                  <c:v>106.886114264093</c:v>
                </c:pt>
                <c:pt idx="55">
                  <c:v>107.30230798335199</c:v>
                </c:pt>
                <c:pt idx="56">
                  <c:v>113.999243284146</c:v>
                </c:pt>
                <c:pt idx="57">
                  <c:v>116.534241392357</c:v>
                </c:pt>
                <c:pt idx="58">
                  <c:v>112.561483163072</c:v>
                </c:pt>
                <c:pt idx="59">
                  <c:v>113.393870601589</c:v>
                </c:pt>
                <c:pt idx="60">
                  <c:v>116.382898221717</c:v>
                </c:pt>
                <c:pt idx="61">
                  <c:v>113.31819901626901</c:v>
                </c:pt>
                <c:pt idx="62">
                  <c:v>112.82633371169101</c:v>
                </c:pt>
                <c:pt idx="63">
                  <c:v>111.426409383276</c:v>
                </c:pt>
                <c:pt idx="64">
                  <c:v>109.118426031025</c:v>
                </c:pt>
                <c:pt idx="65">
                  <c:v>109.042754445705</c:v>
                </c:pt>
                <c:pt idx="66">
                  <c:v>110.51835035944001</c:v>
                </c:pt>
                <c:pt idx="67">
                  <c:v>111.312902005297</c:v>
                </c:pt>
                <c:pt idx="68">
                  <c:v>108.134695421869</c:v>
                </c:pt>
                <c:pt idx="69">
                  <c:v>112.485811577752</c:v>
                </c:pt>
                <c:pt idx="70">
                  <c:v>112.372304199772</c:v>
                </c:pt>
                <c:pt idx="71">
                  <c:v>116.307226636398</c:v>
                </c:pt>
                <c:pt idx="72">
                  <c:v>115.058645478622</c:v>
                </c:pt>
                <c:pt idx="73">
                  <c:v>115.096481271282</c:v>
                </c:pt>
                <c:pt idx="74">
                  <c:v>117.896329928111</c:v>
                </c:pt>
                <c:pt idx="75">
                  <c:v>120.317820658342</c:v>
                </c:pt>
                <c:pt idx="76">
                  <c:v>121.112372304199</c:v>
                </c:pt>
                <c:pt idx="77">
                  <c:v>121.07453651153899</c:v>
                </c:pt>
                <c:pt idx="78">
                  <c:v>119.939462731744</c:v>
                </c:pt>
                <c:pt idx="79">
                  <c:v>120.9231933409</c:v>
                </c:pt>
                <c:pt idx="80">
                  <c:v>119.107075293227</c:v>
                </c:pt>
                <c:pt idx="81">
                  <c:v>120.771850170261</c:v>
                </c:pt>
                <c:pt idx="82">
                  <c:v>116.76125614831599</c:v>
                </c:pt>
                <c:pt idx="83">
                  <c:v>118.009837306091</c:v>
                </c:pt>
                <c:pt idx="84">
                  <c:v>118.653045781309</c:v>
                </c:pt>
                <c:pt idx="85">
                  <c:v>118.615209988649</c:v>
                </c:pt>
                <c:pt idx="86">
                  <c:v>119.788119561104</c:v>
                </c:pt>
                <c:pt idx="87">
                  <c:v>122.020431328036</c:v>
                </c:pt>
                <c:pt idx="88">
                  <c:v>124.063564131668</c:v>
                </c:pt>
                <c:pt idx="89">
                  <c:v>122.209610291335</c:v>
                </c:pt>
                <c:pt idx="90">
                  <c:v>121.03670071888</c:v>
                </c:pt>
                <c:pt idx="91">
                  <c:v>116.912599318955</c:v>
                </c:pt>
                <c:pt idx="92">
                  <c:v>117.707150964812</c:v>
                </c:pt>
                <c:pt idx="93">
                  <c:v>119.56110480514501</c:v>
                </c:pt>
                <c:pt idx="94">
                  <c:v>120.69617858494099</c:v>
                </c:pt>
                <c:pt idx="95">
                  <c:v>118.426031025349</c:v>
                </c:pt>
                <c:pt idx="96">
                  <c:v>120.204313280363</c:v>
                </c:pt>
                <c:pt idx="97">
                  <c:v>121.755580779417</c:v>
                </c:pt>
                <c:pt idx="98">
                  <c:v>119.788119561104</c:v>
                </c:pt>
                <c:pt idx="99">
                  <c:v>123.079833522512</c:v>
                </c:pt>
                <c:pt idx="100">
                  <c:v>125.42565266742299</c:v>
                </c:pt>
                <c:pt idx="101">
                  <c:v>126.40938327657901</c:v>
                </c:pt>
                <c:pt idx="102">
                  <c:v>125.652667423382</c:v>
                </c:pt>
                <c:pt idx="103">
                  <c:v>124.668936814226</c:v>
                </c:pt>
                <c:pt idx="104">
                  <c:v>124.668936814226</c:v>
                </c:pt>
                <c:pt idx="105">
                  <c:v>125.387816874763</c:v>
                </c:pt>
                <c:pt idx="106">
                  <c:v>125.387816874763</c:v>
                </c:pt>
                <c:pt idx="107">
                  <c:v>126.636398032538</c:v>
                </c:pt>
                <c:pt idx="108">
                  <c:v>127.54445705637499</c:v>
                </c:pt>
                <c:pt idx="109">
                  <c:v>128.75520242149</c:v>
                </c:pt>
                <c:pt idx="110">
                  <c:v>130.98751418842201</c:v>
                </c:pt>
                <c:pt idx="111">
                  <c:v>128.71736662883001</c:v>
                </c:pt>
                <c:pt idx="112">
                  <c:v>138.13847900113501</c:v>
                </c:pt>
                <c:pt idx="113">
                  <c:v>139.992432841468</c:v>
                </c:pt>
                <c:pt idx="114">
                  <c:v>140.33295497540601</c:v>
                </c:pt>
                <c:pt idx="115">
                  <c:v>140.10594021944701</c:v>
                </c:pt>
                <c:pt idx="116">
                  <c:v>138.36549375709399</c:v>
                </c:pt>
                <c:pt idx="117">
                  <c:v>137.00340522133899</c:v>
                </c:pt>
                <c:pt idx="118">
                  <c:v>137.76012107453599</c:v>
                </c:pt>
                <c:pt idx="119">
                  <c:v>137.91146424517501</c:v>
                </c:pt>
                <c:pt idx="120">
                  <c:v>137.91146424517501</c:v>
                </c:pt>
                <c:pt idx="121">
                  <c:v>140.40862656072599</c:v>
                </c:pt>
                <c:pt idx="122">
                  <c:v>141.354521377222</c:v>
                </c:pt>
                <c:pt idx="123">
                  <c:v>147.18123344684</c:v>
                </c:pt>
                <c:pt idx="124">
                  <c:v>148.92167990919401</c:v>
                </c:pt>
                <c:pt idx="125">
                  <c:v>151.00264850548601</c:v>
                </c:pt>
                <c:pt idx="126">
                  <c:v>147.18123344684</c:v>
                </c:pt>
                <c:pt idx="127">
                  <c:v>142.565266742338</c:v>
                </c:pt>
                <c:pt idx="128">
                  <c:v>141.54370034052201</c:v>
                </c:pt>
                <c:pt idx="129">
                  <c:v>141.61937192584099</c:v>
                </c:pt>
                <c:pt idx="130">
                  <c:v>145.66780174044601</c:v>
                </c:pt>
                <c:pt idx="131">
                  <c:v>147.25690503216001</c:v>
                </c:pt>
                <c:pt idx="132">
                  <c:v>149.56488838441101</c:v>
                </c:pt>
                <c:pt idx="133">
                  <c:v>151.19182746878499</c:v>
                </c:pt>
                <c:pt idx="134">
                  <c:v>150.62429057888701</c:v>
                </c:pt>
                <c:pt idx="135">
                  <c:v>148.505486189935</c:v>
                </c:pt>
                <c:pt idx="136">
                  <c:v>150.20809685962899</c:v>
                </c:pt>
                <c:pt idx="137">
                  <c:v>150.662126371547</c:v>
                </c:pt>
                <c:pt idx="138">
                  <c:v>151.57018539538399</c:v>
                </c:pt>
                <c:pt idx="139">
                  <c:v>150.05675368898901</c:v>
                </c:pt>
                <c:pt idx="140">
                  <c:v>150.548618993567</c:v>
                </c:pt>
                <c:pt idx="141">
                  <c:v>150.88914112750601</c:v>
                </c:pt>
                <c:pt idx="142">
                  <c:v>152.743094967839</c:v>
                </c:pt>
                <c:pt idx="143">
                  <c:v>151.34317063942399</c:v>
                </c:pt>
                <c:pt idx="144">
                  <c:v>150.39727582292801</c:v>
                </c:pt>
                <c:pt idx="145">
                  <c:v>151.49451381006401</c:v>
                </c:pt>
                <c:pt idx="146">
                  <c:v>149.26220204313199</c:v>
                </c:pt>
                <c:pt idx="147">
                  <c:v>147.748770336738</c:v>
                </c:pt>
                <c:pt idx="148">
                  <c:v>147.748770336738</c:v>
                </c:pt>
                <c:pt idx="149">
                  <c:v>148.505486189935</c:v>
                </c:pt>
                <c:pt idx="150">
                  <c:v>149.67839576239101</c:v>
                </c:pt>
                <c:pt idx="151">
                  <c:v>151.49451381006401</c:v>
                </c:pt>
                <c:pt idx="152">
                  <c:v>151.645856980703</c:v>
                </c:pt>
                <c:pt idx="153">
                  <c:v>153.04578130911801</c:v>
                </c:pt>
                <c:pt idx="154">
                  <c:v>157.77525539160001</c:v>
                </c:pt>
                <c:pt idx="155">
                  <c:v>158.910329171396</c:v>
                </c:pt>
                <c:pt idx="156">
                  <c:v>157.964434354899</c:v>
                </c:pt>
                <c:pt idx="157">
                  <c:v>160.726447219069</c:v>
                </c:pt>
                <c:pt idx="158">
                  <c:v>164.018161180476</c:v>
                </c:pt>
                <c:pt idx="159">
                  <c:v>163.299281119939</c:v>
                </c:pt>
                <c:pt idx="160">
                  <c:v>170.677260688611</c:v>
                </c:pt>
                <c:pt idx="161">
                  <c:v>171.96367763904601</c:v>
                </c:pt>
                <c:pt idx="162">
                  <c:v>178.73628452515999</c:v>
                </c:pt>
                <c:pt idx="163">
                  <c:v>177.26068861142599</c:v>
                </c:pt>
                <c:pt idx="164">
                  <c:v>171.660991297767</c:v>
                </c:pt>
                <c:pt idx="165">
                  <c:v>170.90427544457</c:v>
                </c:pt>
                <c:pt idx="166">
                  <c:v>170.26106696935301</c:v>
                </c:pt>
                <c:pt idx="167">
                  <c:v>167.650397275822</c:v>
                </c:pt>
                <c:pt idx="168">
                  <c:v>163.90465380249699</c:v>
                </c:pt>
                <c:pt idx="169">
                  <c:v>157.62391222096099</c:v>
                </c:pt>
                <c:pt idx="170">
                  <c:v>162.65607264472101</c:v>
                </c:pt>
                <c:pt idx="171">
                  <c:v>166.89368142262501</c:v>
                </c:pt>
                <c:pt idx="172">
                  <c:v>162.58040105940199</c:v>
                </c:pt>
                <c:pt idx="173">
                  <c:v>162.08853575482399</c:v>
                </c:pt>
                <c:pt idx="174">
                  <c:v>162.807415815361</c:v>
                </c:pt>
                <c:pt idx="175">
                  <c:v>165.15323496027199</c:v>
                </c:pt>
                <c:pt idx="176">
                  <c:v>161.483163072266</c:v>
                </c:pt>
                <c:pt idx="177">
                  <c:v>159.515701853953</c:v>
                </c:pt>
                <c:pt idx="178">
                  <c:v>158.191449110858</c:v>
                </c:pt>
                <c:pt idx="179">
                  <c:v>159.36435868331401</c:v>
                </c:pt>
                <c:pt idx="180">
                  <c:v>157.39689746500099</c:v>
                </c:pt>
                <c:pt idx="181">
                  <c:v>161.14264093832699</c:v>
                </c:pt>
                <c:pt idx="182">
                  <c:v>159.061672342035</c:v>
                </c:pt>
                <c:pt idx="183">
                  <c:v>160.83995459704801</c:v>
                </c:pt>
                <c:pt idx="184">
                  <c:v>159.44003026863399</c:v>
                </c:pt>
                <c:pt idx="185">
                  <c:v>159.288687097994</c:v>
                </c:pt>
                <c:pt idx="186">
                  <c:v>162.693908437381</c:v>
                </c:pt>
                <c:pt idx="187">
                  <c:v>166.47748770336699</c:v>
                </c:pt>
                <c:pt idx="188">
                  <c:v>166.40181611804701</c:v>
                </c:pt>
                <c:pt idx="189">
                  <c:v>172.152856602345</c:v>
                </c:pt>
                <c:pt idx="190">
                  <c:v>173.28793038214101</c:v>
                </c:pt>
                <c:pt idx="191">
                  <c:v>170.677260688611</c:v>
                </c:pt>
                <c:pt idx="192">
                  <c:v>171.20696178584899</c:v>
                </c:pt>
                <c:pt idx="193">
                  <c:v>163.48846008323801</c:v>
                </c:pt>
                <c:pt idx="194">
                  <c:v>167.80174044646199</c:v>
                </c:pt>
                <c:pt idx="195">
                  <c:v>166.51532349602701</c:v>
                </c:pt>
                <c:pt idx="196">
                  <c:v>165.53159288686999</c:v>
                </c:pt>
                <c:pt idx="197">
                  <c:v>167.650397275822</c:v>
                </c:pt>
                <c:pt idx="198">
                  <c:v>169.65569428679501</c:v>
                </c:pt>
                <c:pt idx="199">
                  <c:v>168.55845629965901</c:v>
                </c:pt>
                <c:pt idx="200">
                  <c:v>170.03405221339301</c:v>
                </c:pt>
                <c:pt idx="201">
                  <c:v>168.142262580401</c:v>
                </c:pt>
                <c:pt idx="202">
                  <c:v>165.98562239878899</c:v>
                </c:pt>
                <c:pt idx="203">
                  <c:v>160.877790389708</c:v>
                </c:pt>
                <c:pt idx="204">
                  <c:v>160.612939841089</c:v>
                </c:pt>
                <c:pt idx="205">
                  <c:v>166.13696556942801</c:v>
                </c:pt>
                <c:pt idx="206">
                  <c:v>166.099129776768</c:v>
                </c:pt>
                <c:pt idx="207">
                  <c:v>159.85622398789201</c:v>
                </c:pt>
                <c:pt idx="208">
                  <c:v>157.92659856223901</c:v>
                </c:pt>
                <c:pt idx="209">
                  <c:v>157.35906167234199</c:v>
                </c:pt>
                <c:pt idx="210">
                  <c:v>160.46159667045001</c:v>
                </c:pt>
                <c:pt idx="211">
                  <c:v>160.612939841089</c:v>
                </c:pt>
                <c:pt idx="212">
                  <c:v>163.56413166855799</c:v>
                </c:pt>
                <c:pt idx="213">
                  <c:v>162.12637154748299</c:v>
                </c:pt>
                <c:pt idx="214">
                  <c:v>161.14264093832699</c:v>
                </c:pt>
                <c:pt idx="215">
                  <c:v>158.75898600075601</c:v>
                </c:pt>
                <c:pt idx="216">
                  <c:v>157.01853953840299</c:v>
                </c:pt>
                <c:pt idx="217">
                  <c:v>159.85622398789201</c:v>
                </c:pt>
                <c:pt idx="218">
                  <c:v>163.03443057132</c:v>
                </c:pt>
                <c:pt idx="219">
                  <c:v>163.71547483919699</c:v>
                </c:pt>
                <c:pt idx="220">
                  <c:v>163.11010215664001</c:v>
                </c:pt>
                <c:pt idx="221">
                  <c:v>168.10442678774101</c:v>
                </c:pt>
                <c:pt idx="222">
                  <c:v>168.67196367763901</c:v>
                </c:pt>
                <c:pt idx="223">
                  <c:v>166.931517215285</c:v>
                </c:pt>
                <c:pt idx="224">
                  <c:v>165.342413923571</c:v>
                </c:pt>
                <c:pt idx="225">
                  <c:v>170.22323117669299</c:v>
                </c:pt>
                <c:pt idx="226">
                  <c:v>168.78547105561799</c:v>
                </c:pt>
                <c:pt idx="227">
                  <c:v>171.24479757850901</c:v>
                </c:pt>
                <c:pt idx="228">
                  <c:v>173.89330306469901</c:v>
                </c:pt>
                <c:pt idx="229">
                  <c:v>171.13129020052901</c:v>
                </c:pt>
                <c:pt idx="230">
                  <c:v>172.493378736284</c:v>
                </c:pt>
                <c:pt idx="231">
                  <c:v>172.11502080968501</c:v>
                </c:pt>
                <c:pt idx="232">
                  <c:v>175.141884222474</c:v>
                </c:pt>
                <c:pt idx="233">
                  <c:v>175.21755580779401</c:v>
                </c:pt>
                <c:pt idx="234">
                  <c:v>177.109345440786</c:v>
                </c:pt>
                <c:pt idx="235">
                  <c:v>177.449867574725</c:v>
                </c:pt>
                <c:pt idx="236">
                  <c:v>174.423004161937</c:v>
                </c:pt>
                <c:pt idx="237">
                  <c:v>170.71509648127099</c:v>
                </c:pt>
                <c:pt idx="238">
                  <c:v>168.482784714339</c:v>
                </c:pt>
                <c:pt idx="239">
                  <c:v>165.03972758229199</c:v>
                </c:pt>
                <c:pt idx="240">
                  <c:v>167.045024593265</c:v>
                </c:pt>
                <c:pt idx="241">
                  <c:v>166.47748770336699</c:v>
                </c:pt>
                <c:pt idx="242">
                  <c:v>170.90427544457</c:v>
                </c:pt>
                <c:pt idx="243">
                  <c:v>171.13129020052901</c:v>
                </c:pt>
                <c:pt idx="244">
                  <c:v>174.99054105183501</c:v>
                </c:pt>
                <c:pt idx="245">
                  <c:v>173.62845251607999</c:v>
                </c:pt>
                <c:pt idx="246">
                  <c:v>177.828225501324</c:v>
                </c:pt>
                <c:pt idx="247">
                  <c:v>175.97427166099101</c:v>
                </c:pt>
                <c:pt idx="248">
                  <c:v>175.141884222474</c:v>
                </c:pt>
                <c:pt idx="249">
                  <c:v>174.23382519863699</c:v>
                </c:pt>
                <c:pt idx="250">
                  <c:v>176.31479379493001</c:v>
                </c:pt>
                <c:pt idx="251">
                  <c:v>176.16345062428999</c:v>
                </c:pt>
                <c:pt idx="252">
                  <c:v>171.396140749148</c:v>
                </c:pt>
                <c:pt idx="253">
                  <c:v>170.450245932652</c:v>
                </c:pt>
                <c:pt idx="254">
                  <c:v>171.774498675747</c:v>
                </c:pt>
                <c:pt idx="255">
                  <c:v>175.67158531971199</c:v>
                </c:pt>
                <c:pt idx="256">
                  <c:v>175.82292849035099</c:v>
                </c:pt>
                <c:pt idx="257">
                  <c:v>176.995838062807</c:v>
                </c:pt>
                <c:pt idx="258">
                  <c:v>176.617480136208</c:v>
                </c:pt>
                <c:pt idx="259">
                  <c:v>174.83919788119499</c:v>
                </c:pt>
                <c:pt idx="260">
                  <c:v>175.179720015134</c:v>
                </c:pt>
                <c:pt idx="261">
                  <c:v>177.374195989405</c:v>
                </c:pt>
                <c:pt idx="262">
                  <c:v>178.96329928111899</c:v>
                </c:pt>
                <c:pt idx="263">
                  <c:v>180.968596292092</c:v>
                </c:pt>
                <c:pt idx="264">
                  <c:v>181.611804767309</c:v>
                </c:pt>
                <c:pt idx="265">
                  <c:v>183.08740068104399</c:v>
                </c:pt>
                <c:pt idx="266">
                  <c:v>183.50359440030201</c:v>
                </c:pt>
                <c:pt idx="267">
                  <c:v>188.838441165342</c:v>
                </c:pt>
                <c:pt idx="268">
                  <c:v>189.02762012864099</c:v>
                </c:pt>
                <c:pt idx="269">
                  <c:v>191.751797200151</c:v>
                </c:pt>
                <c:pt idx="270">
                  <c:v>192.735527809307</c:v>
                </c:pt>
                <c:pt idx="271">
                  <c:v>195.648883844116</c:v>
                </c:pt>
                <c:pt idx="272">
                  <c:v>196.70828603859201</c:v>
                </c:pt>
                <c:pt idx="273">
                  <c:v>195.875898600075</c:v>
                </c:pt>
                <c:pt idx="274">
                  <c:v>193.37873628452499</c:v>
                </c:pt>
                <c:pt idx="275">
                  <c:v>194.51381006432001</c:v>
                </c:pt>
                <c:pt idx="276">
                  <c:v>195.72455542943601</c:v>
                </c:pt>
                <c:pt idx="277">
                  <c:v>194.438138479001</c:v>
                </c:pt>
                <c:pt idx="278">
                  <c:v>194.74082482027899</c:v>
                </c:pt>
                <c:pt idx="279">
                  <c:v>197.99470298902699</c:v>
                </c:pt>
                <c:pt idx="280">
                  <c:v>196.254256526674</c:v>
                </c:pt>
                <c:pt idx="281">
                  <c:v>194.930003783579</c:v>
                </c:pt>
                <c:pt idx="282">
                  <c:v>196.10291335603401</c:v>
                </c:pt>
                <c:pt idx="283">
                  <c:v>198.070374574347</c:v>
                </c:pt>
                <c:pt idx="284">
                  <c:v>197.50283768444899</c:v>
                </c:pt>
                <c:pt idx="285">
                  <c:v>196.859629209231</c:v>
                </c:pt>
                <c:pt idx="286">
                  <c:v>200.151343170639</c:v>
                </c:pt>
                <c:pt idx="287">
                  <c:v>197.91903140370701</c:v>
                </c:pt>
                <c:pt idx="288">
                  <c:v>197.843359818388</c:v>
                </c:pt>
                <c:pt idx="289">
                  <c:v>196.140749148694</c:v>
                </c:pt>
                <c:pt idx="290">
                  <c:v>196.59477866061201</c:v>
                </c:pt>
                <c:pt idx="291">
                  <c:v>197.086643965191</c:v>
                </c:pt>
                <c:pt idx="292">
                  <c:v>197.69201664774801</c:v>
                </c:pt>
                <c:pt idx="293">
                  <c:v>197.956867196367</c:v>
                </c:pt>
                <c:pt idx="294">
                  <c:v>197.086643965191</c:v>
                </c:pt>
                <c:pt idx="295">
                  <c:v>195.19485433219799</c:v>
                </c:pt>
                <c:pt idx="296">
                  <c:v>194.47597427165999</c:v>
                </c:pt>
                <c:pt idx="297">
                  <c:v>194.62731744230001</c:v>
                </c:pt>
                <c:pt idx="298">
                  <c:v>195.38403329549701</c:v>
                </c:pt>
                <c:pt idx="299">
                  <c:v>195.83806280741501</c:v>
                </c:pt>
                <c:pt idx="300">
                  <c:v>200.18917896329901</c:v>
                </c:pt>
                <c:pt idx="301">
                  <c:v>204.08626560726401</c:v>
                </c:pt>
                <c:pt idx="302">
                  <c:v>198.75141884222401</c:v>
                </c:pt>
                <c:pt idx="303">
                  <c:v>187.400681044267</c:v>
                </c:pt>
                <c:pt idx="304">
                  <c:v>190.76806659099501</c:v>
                </c:pt>
                <c:pt idx="305">
                  <c:v>202.72417707150899</c:v>
                </c:pt>
                <c:pt idx="306">
                  <c:v>195.27052591751701</c:v>
                </c:pt>
                <c:pt idx="307">
                  <c:v>193.98410896708199</c:v>
                </c:pt>
                <c:pt idx="308">
                  <c:v>190.16269390843701</c:v>
                </c:pt>
                <c:pt idx="309">
                  <c:v>188.34657586076401</c:v>
                </c:pt>
                <c:pt idx="310">
                  <c:v>182.36852062050599</c:v>
                </c:pt>
                <c:pt idx="311">
                  <c:v>182.784714339765</c:v>
                </c:pt>
                <c:pt idx="312">
                  <c:v>193.07604994324601</c:v>
                </c:pt>
                <c:pt idx="313">
                  <c:v>193.90843738176301</c:v>
                </c:pt>
                <c:pt idx="314">
                  <c:v>198.33522512296599</c:v>
                </c:pt>
                <c:pt idx="315">
                  <c:v>195.762391222096</c:v>
                </c:pt>
                <c:pt idx="316">
                  <c:v>190.38970866439601</c:v>
                </c:pt>
                <c:pt idx="317">
                  <c:v>193.53007945516401</c:v>
                </c:pt>
                <c:pt idx="318">
                  <c:v>193.113885735906</c:v>
                </c:pt>
                <c:pt idx="319">
                  <c:v>194.85433219825899</c:v>
                </c:pt>
                <c:pt idx="320">
                  <c:v>180.136208853575</c:v>
                </c:pt>
                <c:pt idx="321">
                  <c:v>185.73590616723399</c:v>
                </c:pt>
                <c:pt idx="322">
                  <c:v>182.10367007188799</c:v>
                </c:pt>
                <c:pt idx="323">
                  <c:v>181.57396897465</c:v>
                </c:pt>
                <c:pt idx="324">
                  <c:v>183.69277336360099</c:v>
                </c:pt>
                <c:pt idx="325">
                  <c:v>188.57359061672301</c:v>
                </c:pt>
                <c:pt idx="326">
                  <c:v>186.60612939840999</c:v>
                </c:pt>
                <c:pt idx="327">
                  <c:v>184.979190314037</c:v>
                </c:pt>
                <c:pt idx="328">
                  <c:v>186.454786227771</c:v>
                </c:pt>
                <c:pt idx="329">
                  <c:v>189.25463488459999</c:v>
                </c:pt>
                <c:pt idx="330">
                  <c:v>187.627695800227</c:v>
                </c:pt>
                <c:pt idx="331">
                  <c:v>182.444192205826</c:v>
                </c:pt>
                <c:pt idx="332">
                  <c:v>184.44948921679901</c:v>
                </c:pt>
                <c:pt idx="333">
                  <c:v>187.514188422247</c:v>
                </c:pt>
                <c:pt idx="334">
                  <c:v>195.11918274687801</c:v>
                </c:pt>
                <c:pt idx="335">
                  <c:v>196.367763904653</c:v>
                </c:pt>
                <c:pt idx="336">
                  <c:v>199.58380628074099</c:v>
                </c:pt>
                <c:pt idx="337">
                  <c:v>201.816118047673</c:v>
                </c:pt>
                <c:pt idx="338">
                  <c:v>204.04842981460399</c:v>
                </c:pt>
                <c:pt idx="339">
                  <c:v>205.03216042375999</c:v>
                </c:pt>
                <c:pt idx="340">
                  <c:v>205.78887627695801</c:v>
                </c:pt>
                <c:pt idx="341">
                  <c:v>202.194475974271</c:v>
                </c:pt>
                <c:pt idx="342">
                  <c:v>200.34052213393801</c:v>
                </c:pt>
                <c:pt idx="343">
                  <c:v>198.82709042754399</c:v>
                </c:pt>
                <c:pt idx="344">
                  <c:v>196.367763904653</c:v>
                </c:pt>
                <c:pt idx="345">
                  <c:v>194.51381006432001</c:v>
                </c:pt>
                <c:pt idx="346">
                  <c:v>197.61634506242899</c:v>
                </c:pt>
                <c:pt idx="347">
                  <c:v>191.33560348089199</c:v>
                </c:pt>
                <c:pt idx="348">
                  <c:v>189.63299281119899</c:v>
                </c:pt>
                <c:pt idx="349">
                  <c:v>191.18426031025299</c:v>
                </c:pt>
                <c:pt idx="350">
                  <c:v>193.60575104048399</c:v>
                </c:pt>
                <c:pt idx="351">
                  <c:v>195.91373439273499</c:v>
                </c:pt>
                <c:pt idx="352">
                  <c:v>203.291713961407</c:v>
                </c:pt>
                <c:pt idx="353">
                  <c:v>203.518728717366</c:v>
                </c:pt>
                <c:pt idx="354">
                  <c:v>203.85925085130501</c:v>
                </c:pt>
                <c:pt idx="355">
                  <c:v>204.04842981460399</c:v>
                </c:pt>
                <c:pt idx="356">
                  <c:v>204.767309875141</c:v>
                </c:pt>
                <c:pt idx="357">
                  <c:v>204.57813091184201</c:v>
                </c:pt>
                <c:pt idx="358">
                  <c:v>205.75104048429799</c:v>
                </c:pt>
                <c:pt idx="359">
                  <c:v>200.605372682557</c:v>
                </c:pt>
                <c:pt idx="360">
                  <c:v>202.799848656829</c:v>
                </c:pt>
                <c:pt idx="361">
                  <c:v>203.70790768066499</c:v>
                </c:pt>
                <c:pt idx="362">
                  <c:v>201.28641695043501</c:v>
                </c:pt>
                <c:pt idx="363">
                  <c:v>204.010594021944</c:v>
                </c:pt>
                <c:pt idx="364">
                  <c:v>206.39424895951501</c:v>
                </c:pt>
                <c:pt idx="365">
                  <c:v>205.37268255769899</c:v>
                </c:pt>
                <c:pt idx="366">
                  <c:v>206.39424895951501</c:v>
                </c:pt>
                <c:pt idx="367">
                  <c:v>200.491865304578</c:v>
                </c:pt>
                <c:pt idx="368">
                  <c:v>197.805524025728</c:v>
                </c:pt>
                <c:pt idx="369">
                  <c:v>201.05940219447501</c:v>
                </c:pt>
                <c:pt idx="370">
                  <c:v>204.275444570563</c:v>
                </c:pt>
                <c:pt idx="371">
                  <c:v>201.66477487703301</c:v>
                </c:pt>
                <c:pt idx="372">
                  <c:v>205.63753310631799</c:v>
                </c:pt>
                <c:pt idx="373">
                  <c:v>200.90805902383599</c:v>
                </c:pt>
                <c:pt idx="374">
                  <c:v>201.77828225501301</c:v>
                </c:pt>
                <c:pt idx="375">
                  <c:v>200.264850548618</c:v>
                </c:pt>
                <c:pt idx="376">
                  <c:v>200.79455164585599</c:v>
                </c:pt>
                <c:pt idx="377">
                  <c:v>193.75709421112299</c:v>
                </c:pt>
                <c:pt idx="378">
                  <c:v>195.08134695421799</c:v>
                </c:pt>
                <c:pt idx="379">
                  <c:v>198.94059780552399</c:v>
                </c:pt>
                <c:pt idx="380">
                  <c:v>198.448732500945</c:v>
                </c:pt>
                <c:pt idx="381">
                  <c:v>203.44305713204599</c:v>
                </c:pt>
                <c:pt idx="382">
                  <c:v>203.97275822928401</c:v>
                </c:pt>
                <c:pt idx="383">
                  <c:v>200.30268634127799</c:v>
                </c:pt>
                <c:pt idx="384">
                  <c:v>202.080968596292</c:v>
                </c:pt>
                <c:pt idx="385">
                  <c:v>199.31895573212199</c:v>
                </c:pt>
                <c:pt idx="386">
                  <c:v>198.562239878925</c:v>
                </c:pt>
                <c:pt idx="387">
                  <c:v>197.31365872115001</c:v>
                </c:pt>
                <c:pt idx="388">
                  <c:v>197.65418085508799</c:v>
                </c:pt>
                <c:pt idx="389">
                  <c:v>198.48656829360499</c:v>
                </c:pt>
                <c:pt idx="390">
                  <c:v>195.043511161558</c:v>
                </c:pt>
                <c:pt idx="391">
                  <c:v>197.465001891789</c:v>
                </c:pt>
                <c:pt idx="392">
                  <c:v>204.42678774120299</c:v>
                </c:pt>
                <c:pt idx="393">
                  <c:v>209.49678395762299</c:v>
                </c:pt>
                <c:pt idx="394">
                  <c:v>208.626560726447</c:v>
                </c:pt>
                <c:pt idx="395">
                  <c:v>206.696935300794</c:v>
                </c:pt>
                <c:pt idx="396">
                  <c:v>207.64283011729</c:v>
                </c:pt>
                <c:pt idx="397">
                  <c:v>211.31290200529699</c:v>
                </c:pt>
                <c:pt idx="398">
                  <c:v>214.52894438138401</c:v>
                </c:pt>
                <c:pt idx="399">
                  <c:v>212.44797578509201</c:v>
                </c:pt>
                <c:pt idx="400">
                  <c:v>210.44267877412</c:v>
                </c:pt>
                <c:pt idx="401">
                  <c:v>212.18312523647299</c:v>
                </c:pt>
                <c:pt idx="402">
                  <c:v>212.44797578509201</c:v>
                </c:pt>
                <c:pt idx="403">
                  <c:v>208.47521755580701</c:v>
                </c:pt>
                <c:pt idx="404">
                  <c:v>210.556186152099</c:v>
                </c:pt>
                <c:pt idx="405">
                  <c:v>211.653424139235</c:v>
                </c:pt>
                <c:pt idx="406">
                  <c:v>214.415437003405</c:v>
                </c:pt>
                <c:pt idx="407">
                  <c:v>211.91827468785399</c:v>
                </c:pt>
                <c:pt idx="408">
                  <c:v>216.118047673098</c:v>
                </c:pt>
                <c:pt idx="409">
                  <c:v>213.77222852818699</c:v>
                </c:pt>
                <c:pt idx="410">
                  <c:v>214.37760121074501</c:v>
                </c:pt>
                <c:pt idx="411">
                  <c:v>214.71812334468399</c:v>
                </c:pt>
                <c:pt idx="412">
                  <c:v>215.32349602724099</c:v>
                </c:pt>
                <c:pt idx="413">
                  <c:v>212.82633371169101</c:v>
                </c:pt>
                <c:pt idx="414">
                  <c:v>211.69125993189499</c:v>
                </c:pt>
                <c:pt idx="415">
                  <c:v>212.82633371169101</c:v>
                </c:pt>
                <c:pt idx="416">
                  <c:v>211.880438895194</c:v>
                </c:pt>
                <c:pt idx="417">
                  <c:v>212.599318955732</c:v>
                </c:pt>
                <c:pt idx="418">
                  <c:v>213.77222852818699</c:v>
                </c:pt>
                <c:pt idx="419">
                  <c:v>219.10707529322701</c:v>
                </c:pt>
                <c:pt idx="420">
                  <c:v>220.58267120696101</c:v>
                </c:pt>
                <c:pt idx="421">
                  <c:v>220.35565645100201</c:v>
                </c:pt>
                <c:pt idx="422">
                  <c:v>218.57737419598899</c:v>
                </c:pt>
                <c:pt idx="423">
                  <c:v>218.76655315928801</c:v>
                </c:pt>
                <c:pt idx="424">
                  <c:v>219.788119561104</c:v>
                </c:pt>
                <c:pt idx="425">
                  <c:v>217.17744986757401</c:v>
                </c:pt>
                <c:pt idx="426">
                  <c:v>219.144911085887</c:v>
                </c:pt>
                <c:pt idx="427">
                  <c:v>220.20431328036301</c:v>
                </c:pt>
                <c:pt idx="428">
                  <c:v>223.382519863791</c:v>
                </c:pt>
                <c:pt idx="429">
                  <c:v>220.88535754823999</c:v>
                </c:pt>
                <c:pt idx="430">
                  <c:v>216.04237608777899</c:v>
                </c:pt>
                <c:pt idx="431">
                  <c:v>216.723420355656</c:v>
                </c:pt>
                <c:pt idx="432">
                  <c:v>222.209610291335</c:v>
                </c:pt>
                <c:pt idx="433">
                  <c:v>222.550132425274</c:v>
                </c:pt>
                <c:pt idx="434">
                  <c:v>223.79871358304899</c:v>
                </c:pt>
                <c:pt idx="435">
                  <c:v>224.93378736284501</c:v>
                </c:pt>
                <c:pt idx="436">
                  <c:v>225.009458948164</c:v>
                </c:pt>
                <c:pt idx="437">
                  <c:v>224.93378736284501</c:v>
                </c:pt>
                <c:pt idx="438">
                  <c:v>224.89595157018499</c:v>
                </c:pt>
                <c:pt idx="439">
                  <c:v>224.10139992432801</c:v>
                </c:pt>
                <c:pt idx="440">
                  <c:v>225.42565266742301</c:v>
                </c:pt>
                <c:pt idx="441">
                  <c:v>226.97692016647699</c:v>
                </c:pt>
                <c:pt idx="442">
                  <c:v>225.87968217934099</c:v>
                </c:pt>
                <c:pt idx="443">
                  <c:v>225.53916004540201</c:v>
                </c:pt>
                <c:pt idx="444">
                  <c:v>229.32273931138801</c:v>
                </c:pt>
                <c:pt idx="445">
                  <c:v>224.70677260688601</c:v>
                </c:pt>
                <c:pt idx="446">
                  <c:v>225.085130533484</c:v>
                </c:pt>
                <c:pt idx="447">
                  <c:v>227.01475595913701</c:v>
                </c:pt>
                <c:pt idx="448">
                  <c:v>227.58229284903501</c:v>
                </c:pt>
                <c:pt idx="449">
                  <c:v>227.58229284903501</c:v>
                </c:pt>
                <c:pt idx="450">
                  <c:v>223.19334090049099</c:v>
                </c:pt>
                <c:pt idx="451">
                  <c:v>227.80930760499399</c:v>
                </c:pt>
                <c:pt idx="452">
                  <c:v>229.05788876276901</c:v>
                </c:pt>
                <c:pt idx="453">
                  <c:v>226.10669693529999</c:v>
                </c:pt>
                <c:pt idx="454">
                  <c:v>225.38781687476299</c:v>
                </c:pt>
                <c:pt idx="455">
                  <c:v>227.58229284903501</c:v>
                </c:pt>
                <c:pt idx="456">
                  <c:v>232.349602724177</c:v>
                </c:pt>
                <c:pt idx="457">
                  <c:v>234.73325766174801</c:v>
                </c:pt>
                <c:pt idx="458">
                  <c:v>234.99810821036701</c:v>
                </c:pt>
                <c:pt idx="459">
                  <c:v>233.97654180855</c:v>
                </c:pt>
                <c:pt idx="460">
                  <c:v>235.300794551645</c:v>
                </c:pt>
                <c:pt idx="461">
                  <c:v>234.61975028376801</c:v>
                </c:pt>
                <c:pt idx="462">
                  <c:v>235.56564510026399</c:v>
                </c:pt>
                <c:pt idx="463">
                  <c:v>235.37646613696501</c:v>
                </c:pt>
                <c:pt idx="464">
                  <c:v>234.50624290578801</c:v>
                </c:pt>
                <c:pt idx="465">
                  <c:v>231.895573212258</c:v>
                </c:pt>
                <c:pt idx="466">
                  <c:v>235.527809307604</c:v>
                </c:pt>
                <c:pt idx="467">
                  <c:v>236.54937570942101</c:v>
                </c:pt>
                <c:pt idx="468">
                  <c:v>236.66288308739999</c:v>
                </c:pt>
                <c:pt idx="469">
                  <c:v>234.544078698448</c:v>
                </c:pt>
                <c:pt idx="470">
                  <c:v>234.317063942489</c:v>
                </c:pt>
                <c:pt idx="471">
                  <c:v>234.77109345440701</c:v>
                </c:pt>
                <c:pt idx="472">
                  <c:v>233.484676503972</c:v>
                </c:pt>
                <c:pt idx="473">
                  <c:v>233.44684071131201</c:v>
                </c:pt>
                <c:pt idx="474">
                  <c:v>231.895573212258</c:v>
                </c:pt>
                <c:pt idx="475">
                  <c:v>232.387438516836</c:v>
                </c:pt>
                <c:pt idx="476">
                  <c:v>235.527809307604</c:v>
                </c:pt>
                <c:pt idx="477">
                  <c:v>235.71698827090401</c:v>
                </c:pt>
                <c:pt idx="478">
                  <c:v>231.55505107831999</c:v>
                </c:pt>
                <c:pt idx="479">
                  <c:v>233.711691259931</c:v>
                </c:pt>
                <c:pt idx="480">
                  <c:v>232.31176693151701</c:v>
                </c:pt>
                <c:pt idx="481">
                  <c:v>230.94967839576199</c:v>
                </c:pt>
                <c:pt idx="482">
                  <c:v>231.025349981082</c:v>
                </c:pt>
                <c:pt idx="483">
                  <c:v>234.01437760120999</c:v>
                </c:pt>
                <c:pt idx="484">
                  <c:v>235.641316685584</c:v>
                </c:pt>
                <c:pt idx="485">
                  <c:v>238.10064320847499</c:v>
                </c:pt>
                <c:pt idx="486">
                  <c:v>237.835792659856</c:v>
                </c:pt>
                <c:pt idx="487">
                  <c:v>238.36549375709399</c:v>
                </c:pt>
                <c:pt idx="488">
                  <c:v>236.09534619750201</c:v>
                </c:pt>
                <c:pt idx="489">
                  <c:v>232.349602724177</c:v>
                </c:pt>
                <c:pt idx="490">
                  <c:v>233.37116912599299</c:v>
                </c:pt>
                <c:pt idx="491">
                  <c:v>233.06848278471401</c:v>
                </c:pt>
                <c:pt idx="492">
                  <c:v>229.701097237987</c:v>
                </c:pt>
                <c:pt idx="493">
                  <c:v>227.09042754445699</c:v>
                </c:pt>
                <c:pt idx="494">
                  <c:v>225.53916004540201</c:v>
                </c:pt>
                <c:pt idx="495">
                  <c:v>220.620506999621</c:v>
                </c:pt>
                <c:pt idx="496">
                  <c:v>219.33409004918599</c:v>
                </c:pt>
                <c:pt idx="497">
                  <c:v>219.06923950056699</c:v>
                </c:pt>
                <c:pt idx="498">
                  <c:v>217.707150964812</c:v>
                </c:pt>
                <c:pt idx="499">
                  <c:v>222.436625047294</c:v>
                </c:pt>
                <c:pt idx="500">
                  <c:v>222.24744608399499</c:v>
                </c:pt>
                <c:pt idx="501">
                  <c:v>223.98789254634801</c:v>
                </c:pt>
                <c:pt idx="502">
                  <c:v>227.279606507756</c:v>
                </c:pt>
                <c:pt idx="503">
                  <c:v>227.506621263715</c:v>
                </c:pt>
                <c:pt idx="504">
                  <c:v>226.22020431327999</c:v>
                </c:pt>
                <c:pt idx="505">
                  <c:v>228.14982973893299</c:v>
                </c:pt>
                <c:pt idx="506">
                  <c:v>228.263337116912</c:v>
                </c:pt>
                <c:pt idx="507">
                  <c:v>225.76617480136201</c:v>
                </c:pt>
                <c:pt idx="508">
                  <c:v>227.998486568293</c:v>
                </c:pt>
                <c:pt idx="509">
                  <c:v>231.59288687097899</c:v>
                </c:pt>
                <c:pt idx="510">
                  <c:v>231.97124479757801</c:v>
                </c:pt>
                <c:pt idx="511">
                  <c:v>226.74990541051801</c:v>
                </c:pt>
                <c:pt idx="512">
                  <c:v>221.944759742716</c:v>
                </c:pt>
                <c:pt idx="513">
                  <c:v>224.025728339008</c:v>
                </c:pt>
                <c:pt idx="514">
                  <c:v>229.66326144532701</c:v>
                </c:pt>
                <c:pt idx="515">
                  <c:v>226.447219069239</c:v>
                </c:pt>
                <c:pt idx="516">
                  <c:v>221.604237608777</c:v>
                </c:pt>
                <c:pt idx="517">
                  <c:v>222.701475595913</c:v>
                </c:pt>
                <c:pt idx="518">
                  <c:v>226.74990541051801</c:v>
                </c:pt>
                <c:pt idx="519">
                  <c:v>224.29057888762699</c:v>
                </c:pt>
                <c:pt idx="520">
                  <c:v>223.98789254634801</c:v>
                </c:pt>
                <c:pt idx="521">
                  <c:v>223.64737041241</c:v>
                </c:pt>
                <c:pt idx="522">
                  <c:v>223.874385168369</c:v>
                </c:pt>
                <c:pt idx="523">
                  <c:v>218.88006053726801</c:v>
                </c:pt>
                <c:pt idx="524">
                  <c:v>218.31252364737</c:v>
                </c:pt>
                <c:pt idx="525">
                  <c:v>216.988270904275</c:v>
                </c:pt>
                <c:pt idx="526">
                  <c:v>213.16685584562899</c:v>
                </c:pt>
                <c:pt idx="527">
                  <c:v>211.161558834657</c:v>
                </c:pt>
                <c:pt idx="528">
                  <c:v>209.458948164964</c:v>
                </c:pt>
                <c:pt idx="529">
                  <c:v>211.502080968596</c:v>
                </c:pt>
                <c:pt idx="530">
                  <c:v>215.96670450245901</c:v>
                </c:pt>
                <c:pt idx="531">
                  <c:v>214.793794930003</c:v>
                </c:pt>
                <c:pt idx="532">
                  <c:v>215.77752553916</c:v>
                </c:pt>
                <c:pt idx="533">
                  <c:v>217.89632992811099</c:v>
                </c:pt>
                <c:pt idx="534">
                  <c:v>222.436625047294</c:v>
                </c:pt>
                <c:pt idx="535">
                  <c:v>220.80968596292001</c:v>
                </c:pt>
                <c:pt idx="536">
                  <c:v>219.97729852440401</c:v>
                </c:pt>
                <c:pt idx="537">
                  <c:v>220.96102913356</c:v>
                </c:pt>
                <c:pt idx="538">
                  <c:v>219.18274687854699</c:v>
                </c:pt>
                <c:pt idx="539">
                  <c:v>220.69617858494101</c:v>
                </c:pt>
                <c:pt idx="540">
                  <c:v>220.43132803632199</c:v>
                </c:pt>
                <c:pt idx="541">
                  <c:v>221.225879682179</c:v>
                </c:pt>
                <c:pt idx="542">
                  <c:v>223.30684827847099</c:v>
                </c:pt>
                <c:pt idx="543">
                  <c:v>222.66363980325301</c:v>
                </c:pt>
                <c:pt idx="544">
                  <c:v>223.23117669315101</c:v>
                </c:pt>
                <c:pt idx="545">
                  <c:v>224.55542943624599</c:v>
                </c:pt>
                <c:pt idx="546">
                  <c:v>224.70677260688601</c:v>
                </c:pt>
                <c:pt idx="547">
                  <c:v>225.53916004540201</c:v>
                </c:pt>
                <c:pt idx="548">
                  <c:v>227.96065077563301</c:v>
                </c:pt>
                <c:pt idx="549">
                  <c:v>230.49564888384401</c:v>
                </c:pt>
                <c:pt idx="550">
                  <c:v>228.03632236095299</c:v>
                </c:pt>
                <c:pt idx="551">
                  <c:v>232.65228906545499</c:v>
                </c:pt>
                <c:pt idx="552">
                  <c:v>232.16042376087699</c:v>
                </c:pt>
                <c:pt idx="553">
                  <c:v>230.11729095724499</c:v>
                </c:pt>
                <c:pt idx="554">
                  <c:v>231.85773741959801</c:v>
                </c:pt>
                <c:pt idx="555">
                  <c:v>233.18199016269301</c:v>
                </c:pt>
                <c:pt idx="556">
                  <c:v>234.544078698448</c:v>
                </c:pt>
                <c:pt idx="557">
                  <c:v>246.50018917896301</c:v>
                </c:pt>
                <c:pt idx="558">
                  <c:v>253.04578130911801</c:v>
                </c:pt>
                <c:pt idx="559">
                  <c:v>248.505486189935</c:v>
                </c:pt>
                <c:pt idx="560">
                  <c:v>250.094589481649</c:v>
                </c:pt>
                <c:pt idx="561">
                  <c:v>250.01891789632899</c:v>
                </c:pt>
                <c:pt idx="562">
                  <c:v>249.79190314037001</c:v>
                </c:pt>
                <c:pt idx="563">
                  <c:v>251.22966326144501</c:v>
                </c:pt>
                <c:pt idx="564">
                  <c:v>248.69466515323401</c:v>
                </c:pt>
                <c:pt idx="565">
                  <c:v>251.45667801740399</c:v>
                </c:pt>
                <c:pt idx="566">
                  <c:v>251.07832009080499</c:v>
                </c:pt>
                <c:pt idx="567">
                  <c:v>256.22398789254601</c:v>
                </c:pt>
                <c:pt idx="568">
                  <c:v>258.418463866818</c:v>
                </c:pt>
                <c:pt idx="569">
                  <c:v>254.10518350359399</c:v>
                </c:pt>
                <c:pt idx="570">
                  <c:v>254.52137722285201</c:v>
                </c:pt>
                <c:pt idx="571">
                  <c:v>255.278093076049</c:v>
                </c:pt>
                <c:pt idx="572">
                  <c:v>256.71585319712398</c:v>
                </c:pt>
                <c:pt idx="573">
                  <c:v>254.63488460083201</c:v>
                </c:pt>
                <c:pt idx="574">
                  <c:v>250.85130533484599</c:v>
                </c:pt>
                <c:pt idx="575">
                  <c:v>250.58645478622699</c:v>
                </c:pt>
                <c:pt idx="576">
                  <c:v>251.040484298146</c:v>
                </c:pt>
                <c:pt idx="577">
                  <c:v>255.61861520998801</c:v>
                </c:pt>
                <c:pt idx="578">
                  <c:v>258.683314415437</c:v>
                </c:pt>
                <c:pt idx="579">
                  <c:v>256.488838441165</c:v>
                </c:pt>
                <c:pt idx="580">
                  <c:v>253.348467650397</c:v>
                </c:pt>
                <c:pt idx="581">
                  <c:v>254.40786984487301</c:v>
                </c:pt>
                <c:pt idx="582">
                  <c:v>251.60802118804301</c:v>
                </c:pt>
                <c:pt idx="583">
                  <c:v>248.127128263337</c:v>
                </c:pt>
                <c:pt idx="584">
                  <c:v>247.82444192205801</c:v>
                </c:pt>
                <c:pt idx="585">
                  <c:v>247.71093454407799</c:v>
                </c:pt>
                <c:pt idx="586">
                  <c:v>245.89481649640501</c:v>
                </c:pt>
                <c:pt idx="587">
                  <c:v>241.73287930382099</c:v>
                </c:pt>
                <c:pt idx="588">
                  <c:v>246.311010215664</c:v>
                </c:pt>
                <c:pt idx="589">
                  <c:v>247.97578509269701</c:v>
                </c:pt>
                <c:pt idx="590">
                  <c:v>245.25160802118799</c:v>
                </c:pt>
                <c:pt idx="591">
                  <c:v>245.100264850548</c:v>
                </c:pt>
                <c:pt idx="592">
                  <c:v>245.78130911842601</c:v>
                </c:pt>
                <c:pt idx="593">
                  <c:v>246.95421869088099</c:v>
                </c:pt>
                <c:pt idx="594">
                  <c:v>247.521755580779</c:v>
                </c:pt>
                <c:pt idx="595">
                  <c:v>246.23533863034399</c:v>
                </c:pt>
                <c:pt idx="596">
                  <c:v>246.76503972758201</c:v>
                </c:pt>
                <c:pt idx="597">
                  <c:v>247.33257661747999</c:v>
                </c:pt>
                <c:pt idx="598">
                  <c:v>249.18653045781301</c:v>
                </c:pt>
                <c:pt idx="599">
                  <c:v>251.07832009080499</c:v>
                </c:pt>
                <c:pt idx="600">
                  <c:v>253.49981082103599</c:v>
                </c:pt>
                <c:pt idx="601">
                  <c:v>255.58077941732799</c:v>
                </c:pt>
                <c:pt idx="602">
                  <c:v>261.218312523647</c:v>
                </c:pt>
                <c:pt idx="603">
                  <c:v>264.58569807037401</c:v>
                </c:pt>
                <c:pt idx="604">
                  <c:v>261.18047673098698</c:v>
                </c:pt>
                <c:pt idx="605">
                  <c:v>261.06696935300698</c:v>
                </c:pt>
                <c:pt idx="606">
                  <c:v>261.63450624290499</c:v>
                </c:pt>
                <c:pt idx="607">
                  <c:v>258.83465758607599</c:v>
                </c:pt>
                <c:pt idx="608">
                  <c:v>260.234581914491</c:v>
                </c:pt>
                <c:pt idx="609">
                  <c:v>260.91562618236799</c:v>
                </c:pt>
                <c:pt idx="610">
                  <c:v>260.27241770715</c:v>
                </c:pt>
                <c:pt idx="611">
                  <c:v>262.08853575482402</c:v>
                </c:pt>
                <c:pt idx="612">
                  <c:v>259.36435868331398</c:v>
                </c:pt>
                <c:pt idx="613">
                  <c:v>264.24517593643498</c:v>
                </c:pt>
                <c:pt idx="614">
                  <c:v>260.87779038970803</c:v>
                </c:pt>
                <c:pt idx="615">
                  <c:v>263.98032538781598</c:v>
                </c:pt>
                <c:pt idx="616">
                  <c:v>261.369655694286</c:v>
                </c:pt>
                <c:pt idx="617">
                  <c:v>260.91562618236799</c:v>
                </c:pt>
                <c:pt idx="618">
                  <c:v>260.46159667044998</c:v>
                </c:pt>
                <c:pt idx="619">
                  <c:v>255.31592886870899</c:v>
                </c:pt>
                <c:pt idx="620">
                  <c:v>271.509648127128</c:v>
                </c:pt>
                <c:pt idx="621">
                  <c:v>270.03405221339301</c:v>
                </c:pt>
                <c:pt idx="622">
                  <c:v>269.35300794551603</c:v>
                </c:pt>
                <c:pt idx="623">
                  <c:v>265.03972758229202</c:v>
                </c:pt>
                <c:pt idx="624">
                  <c:v>266.59099508134602</c:v>
                </c:pt>
                <c:pt idx="625">
                  <c:v>259.288687097994</c:v>
                </c:pt>
                <c:pt idx="626">
                  <c:v>260.76428301172899</c:v>
                </c:pt>
                <c:pt idx="627">
                  <c:v>246.72720393492199</c:v>
                </c:pt>
                <c:pt idx="628">
                  <c:v>258.26712069617798</c:v>
                </c:pt>
                <c:pt idx="629">
                  <c:v>249.86757472568999</c:v>
                </c:pt>
                <c:pt idx="630">
                  <c:v>252.62958758985999</c:v>
                </c:pt>
                <c:pt idx="631">
                  <c:v>261.74801362088499</c:v>
                </c:pt>
                <c:pt idx="632">
                  <c:v>261.33181990162598</c:v>
                </c:pt>
                <c:pt idx="633">
                  <c:v>267.00718880060498</c:v>
                </c:pt>
                <c:pt idx="634">
                  <c:v>268.747635262958</c:v>
                </c:pt>
                <c:pt idx="635">
                  <c:v>264.69920544835401</c:v>
                </c:pt>
                <c:pt idx="636">
                  <c:v>252.47824441922</c:v>
                </c:pt>
                <c:pt idx="637">
                  <c:v>250.69996216420699</c:v>
                </c:pt>
                <c:pt idx="638">
                  <c:v>259.02383654937501</c:v>
                </c:pt>
                <c:pt idx="639">
                  <c:v>257.24555429436202</c:v>
                </c:pt>
                <c:pt idx="640">
                  <c:v>254.71055618615199</c:v>
                </c:pt>
                <c:pt idx="641">
                  <c:v>257.77525539160001</c:v>
                </c:pt>
                <c:pt idx="642">
                  <c:v>264.131668558456</c:v>
                </c:pt>
                <c:pt idx="643">
                  <c:v>267.23420355656401</c:v>
                </c:pt>
                <c:pt idx="644">
                  <c:v>269.580022701475</c:v>
                </c:pt>
                <c:pt idx="645">
                  <c:v>267.99091940976098</c:v>
                </c:pt>
                <c:pt idx="646">
                  <c:v>265.64510026484999</c:v>
                </c:pt>
                <c:pt idx="647">
                  <c:v>265.60726447219002</c:v>
                </c:pt>
                <c:pt idx="648">
                  <c:v>273.212258796821</c:v>
                </c:pt>
                <c:pt idx="649">
                  <c:v>271.81233446840702</c:v>
                </c:pt>
                <c:pt idx="650">
                  <c:v>265.38024971623099</c:v>
                </c:pt>
                <c:pt idx="651">
                  <c:v>269.958380628074</c:v>
                </c:pt>
                <c:pt idx="652">
                  <c:v>274.38516836927698</c:v>
                </c:pt>
                <c:pt idx="653">
                  <c:v>284.714339765418</c:v>
                </c:pt>
                <c:pt idx="654">
                  <c:v>284.79001135073702</c:v>
                </c:pt>
                <c:pt idx="655">
                  <c:v>287.892546348846</c:v>
                </c:pt>
                <c:pt idx="656">
                  <c:v>286.79530836171</c:v>
                </c:pt>
                <c:pt idx="657">
                  <c:v>285.39538403329499</c:v>
                </c:pt>
                <c:pt idx="658">
                  <c:v>280.855088914112</c:v>
                </c:pt>
                <c:pt idx="659">
                  <c:v>276.16345062429002</c:v>
                </c:pt>
                <c:pt idx="660">
                  <c:v>281.68747635262901</c:v>
                </c:pt>
                <c:pt idx="661">
                  <c:v>284.63866818009802</c:v>
                </c:pt>
                <c:pt idx="662">
                  <c:v>282.40635641316601</c:v>
                </c:pt>
                <c:pt idx="663">
                  <c:v>272.68255769958301</c:v>
                </c:pt>
                <c:pt idx="664">
                  <c:v>269.42867953083601</c:v>
                </c:pt>
                <c:pt idx="665">
                  <c:v>260.42376087779002</c:v>
                </c:pt>
                <c:pt idx="666">
                  <c:v>257.69958380627997</c:v>
                </c:pt>
                <c:pt idx="667">
                  <c:v>257.62391222096102</c:v>
                </c:pt>
                <c:pt idx="668">
                  <c:v>262.42905788876197</c:v>
                </c:pt>
                <c:pt idx="669">
                  <c:v>264.81271282633298</c:v>
                </c:pt>
                <c:pt idx="670">
                  <c:v>269.27733636019599</c:v>
                </c:pt>
                <c:pt idx="671">
                  <c:v>269.92054483541398</c:v>
                </c:pt>
                <c:pt idx="672">
                  <c:v>274.65001891789598</c:v>
                </c:pt>
                <c:pt idx="673">
                  <c:v>271.88800605372597</c:v>
                </c:pt>
                <c:pt idx="674">
                  <c:v>278.96329928111902</c:v>
                </c:pt>
                <c:pt idx="675">
                  <c:v>280.249716231555</c:v>
                </c:pt>
                <c:pt idx="676">
                  <c:v>277.56337495270498</c:v>
                </c:pt>
                <c:pt idx="677">
                  <c:v>277.75255391600399</c:v>
                </c:pt>
                <c:pt idx="678">
                  <c:v>270.525917517972</c:v>
                </c:pt>
                <c:pt idx="679">
                  <c:v>273.06091562618201</c:v>
                </c:pt>
                <c:pt idx="680">
                  <c:v>275.44457056375302</c:v>
                </c:pt>
                <c:pt idx="681">
                  <c:v>274.423004161937</c:v>
                </c:pt>
                <c:pt idx="682">
                  <c:v>271.660991297767</c:v>
                </c:pt>
                <c:pt idx="683">
                  <c:v>271.73666288308698</c:v>
                </c:pt>
                <c:pt idx="684">
                  <c:v>275.293227393113</c:v>
                </c:pt>
                <c:pt idx="685">
                  <c:v>277.71471812334403</c:v>
                </c:pt>
                <c:pt idx="686">
                  <c:v>271.85017026106601</c:v>
                </c:pt>
                <c:pt idx="687">
                  <c:v>265.64510026484999</c:v>
                </c:pt>
                <c:pt idx="688">
                  <c:v>267.27203934922397</c:v>
                </c:pt>
                <c:pt idx="689">
                  <c:v>270.10972379871299</c:v>
                </c:pt>
                <c:pt idx="690">
                  <c:v>269.61785849413502</c:v>
                </c:pt>
                <c:pt idx="691">
                  <c:v>271.01778282254998</c:v>
                </c:pt>
                <c:pt idx="692">
                  <c:v>273.70412410139897</c:v>
                </c:pt>
                <c:pt idx="693">
                  <c:v>261.937192584184</c:v>
                </c:pt>
                <c:pt idx="694">
                  <c:v>265.41808550889101</c:v>
                </c:pt>
                <c:pt idx="695">
                  <c:v>272.03934922436599</c:v>
                </c:pt>
                <c:pt idx="696">
                  <c:v>271.47181233446798</c:v>
                </c:pt>
                <c:pt idx="697">
                  <c:v>272.94740824820201</c:v>
                </c:pt>
                <c:pt idx="698">
                  <c:v>268.596292092319</c:v>
                </c:pt>
                <c:pt idx="699">
                  <c:v>265.45592130155097</c:v>
                </c:pt>
                <c:pt idx="700">
                  <c:v>267.27203934922397</c:v>
                </c:pt>
                <c:pt idx="701">
                  <c:v>264.88838441165302</c:v>
                </c:pt>
                <c:pt idx="702">
                  <c:v>271.81233446840702</c:v>
                </c:pt>
                <c:pt idx="703">
                  <c:v>268.747635262958</c:v>
                </c:pt>
                <c:pt idx="704">
                  <c:v>268.596292092319</c:v>
                </c:pt>
                <c:pt idx="705">
                  <c:v>274.80136208853497</c:v>
                </c:pt>
                <c:pt idx="706">
                  <c:v>278.01740446462298</c:v>
                </c:pt>
                <c:pt idx="707">
                  <c:v>285.13053348467599</c:v>
                </c:pt>
                <c:pt idx="708">
                  <c:v>285.01702610669599</c:v>
                </c:pt>
                <c:pt idx="709">
                  <c:v>283.42792281498203</c:v>
                </c:pt>
                <c:pt idx="710">
                  <c:v>286.18993567915197</c:v>
                </c:pt>
                <c:pt idx="711">
                  <c:v>284.29814604615899</c:v>
                </c:pt>
                <c:pt idx="712">
                  <c:v>284.79001135073702</c:v>
                </c:pt>
                <c:pt idx="713">
                  <c:v>280.59023836549301</c:v>
                </c:pt>
                <c:pt idx="714">
                  <c:v>284.22247446083901</c:v>
                </c:pt>
                <c:pt idx="715">
                  <c:v>281.76314793794899</c:v>
                </c:pt>
                <c:pt idx="716">
                  <c:v>279.56867196367699</c:v>
                </c:pt>
                <c:pt idx="717">
                  <c:v>274.61218312523602</c:v>
                </c:pt>
                <c:pt idx="718">
                  <c:v>274.95270525917499</c:v>
                </c:pt>
                <c:pt idx="719">
                  <c:v>275.89860007567103</c:v>
                </c:pt>
                <c:pt idx="720">
                  <c:v>276.65531592886799</c:v>
                </c:pt>
                <c:pt idx="721">
                  <c:v>281.46046159666997</c:v>
                </c:pt>
                <c:pt idx="722">
                  <c:v>289.36814226258002</c:v>
                </c:pt>
                <c:pt idx="723">
                  <c:v>260.15891032917102</c:v>
                </c:pt>
                <c:pt idx="724">
                  <c:v>247.029890276201</c:v>
                </c:pt>
                <c:pt idx="725">
                  <c:v>261.369655694286</c:v>
                </c:pt>
                <c:pt idx="726">
                  <c:v>257.207718501702</c:v>
                </c:pt>
                <c:pt idx="727">
                  <c:v>259.70488081725301</c:v>
                </c:pt>
                <c:pt idx="728">
                  <c:v>260.04540295119102</c:v>
                </c:pt>
                <c:pt idx="729">
                  <c:v>269.958380628074</c:v>
                </c:pt>
                <c:pt idx="730">
                  <c:v>269.12599318955699</c:v>
                </c:pt>
                <c:pt idx="731">
                  <c:v>271.28263337116903</c:v>
                </c:pt>
                <c:pt idx="732">
                  <c:v>269.20166477487697</c:v>
                </c:pt>
                <c:pt idx="733">
                  <c:v>270.03405221339301</c:v>
                </c:pt>
                <c:pt idx="734">
                  <c:v>271.774498675747</c:v>
                </c:pt>
                <c:pt idx="735">
                  <c:v>274.72569050321601</c:v>
                </c:pt>
                <c:pt idx="736">
                  <c:v>274.23382519863702</c:v>
                </c:pt>
                <c:pt idx="737">
                  <c:v>271.47181233446798</c:v>
                </c:pt>
                <c:pt idx="738">
                  <c:v>276.88233068482702</c:v>
                </c:pt>
                <c:pt idx="739">
                  <c:v>276.80665909950801</c:v>
                </c:pt>
                <c:pt idx="740">
                  <c:v>278.43359818388097</c:v>
                </c:pt>
                <c:pt idx="741">
                  <c:v>279.19031403707902</c:v>
                </c:pt>
                <c:pt idx="742">
                  <c:v>274.38516836927698</c:v>
                </c:pt>
                <c:pt idx="743">
                  <c:v>267.68823306848202</c:v>
                </c:pt>
                <c:pt idx="744">
                  <c:v>274.687854710556</c:v>
                </c:pt>
                <c:pt idx="745">
                  <c:v>280.022701475595</c:v>
                </c:pt>
                <c:pt idx="746">
                  <c:v>280.09837306091498</c:v>
                </c:pt>
                <c:pt idx="747">
                  <c:v>279.45516458569801</c:v>
                </c:pt>
                <c:pt idx="748">
                  <c:v>280.32538781687401</c:v>
                </c:pt>
                <c:pt idx="749">
                  <c:v>277.487703367385</c:v>
                </c:pt>
                <c:pt idx="750">
                  <c:v>281.46046159666997</c:v>
                </c:pt>
                <c:pt idx="751">
                  <c:v>284.63866818009802</c:v>
                </c:pt>
                <c:pt idx="752">
                  <c:v>286.56829360575102</c:v>
                </c:pt>
                <c:pt idx="753">
                  <c:v>283.27657964434297</c:v>
                </c:pt>
                <c:pt idx="754">
                  <c:v>281.119939462731</c:v>
                </c:pt>
                <c:pt idx="755">
                  <c:v>285.47105561861503</c:v>
                </c:pt>
                <c:pt idx="756">
                  <c:v>280.70374574347301</c:v>
                </c:pt>
                <c:pt idx="757">
                  <c:v>284.41165342413899</c:v>
                </c:pt>
                <c:pt idx="758">
                  <c:v>287.32500945894799</c:v>
                </c:pt>
                <c:pt idx="759">
                  <c:v>284.33598183881901</c:v>
                </c:pt>
                <c:pt idx="760">
                  <c:v>288.72493378736198</c:v>
                </c:pt>
                <c:pt idx="761">
                  <c:v>285.698070374574</c:v>
                </c:pt>
                <c:pt idx="762">
                  <c:v>290.23836549375699</c:v>
                </c:pt>
                <c:pt idx="763">
                  <c:v>294.02194475974198</c:v>
                </c:pt>
                <c:pt idx="764">
                  <c:v>292.69769201664701</c:v>
                </c:pt>
                <c:pt idx="765">
                  <c:v>295.19485433219802</c:v>
                </c:pt>
                <c:pt idx="766">
                  <c:v>295.11918274687798</c:v>
                </c:pt>
                <c:pt idx="767">
                  <c:v>293.340900491865</c:v>
                </c:pt>
                <c:pt idx="768">
                  <c:v>294.173287930382</c:v>
                </c:pt>
                <c:pt idx="769">
                  <c:v>295.308361710177</c:v>
                </c:pt>
                <c:pt idx="770">
                  <c:v>296.10291335603398</c:v>
                </c:pt>
                <c:pt idx="771">
                  <c:v>298.75141884222398</c:v>
                </c:pt>
                <c:pt idx="772">
                  <c:v>296.859629209231</c:v>
                </c:pt>
                <c:pt idx="773">
                  <c:v>299.167612561483</c:v>
                </c:pt>
                <c:pt idx="774">
                  <c:v>300.11350737797898</c:v>
                </c:pt>
                <c:pt idx="775">
                  <c:v>300.49186530457803</c:v>
                </c:pt>
                <c:pt idx="776">
                  <c:v>302.64850548618898</c:v>
                </c:pt>
                <c:pt idx="777">
                  <c:v>304.08626560726401</c:v>
                </c:pt>
                <c:pt idx="778">
                  <c:v>303.783579265985</c:v>
                </c:pt>
                <c:pt idx="779">
                  <c:v>301.39992432841399</c:v>
                </c:pt>
                <c:pt idx="780">
                  <c:v>301.77828225501298</c:v>
                </c:pt>
                <c:pt idx="781">
                  <c:v>305.10783200908003</c:v>
                </c:pt>
                <c:pt idx="782">
                  <c:v>303.06469920544799</c:v>
                </c:pt>
                <c:pt idx="783">
                  <c:v>308.92924706772601</c:v>
                </c:pt>
                <c:pt idx="784">
                  <c:v>312.67499054105099</c:v>
                </c:pt>
                <c:pt idx="785">
                  <c:v>309.95081346954203</c:v>
                </c:pt>
                <c:pt idx="786">
                  <c:v>311.04805145667802</c:v>
                </c:pt>
                <c:pt idx="787">
                  <c:v>311.880438895194</c:v>
                </c:pt>
                <c:pt idx="788">
                  <c:v>313.84790011350702</c:v>
                </c:pt>
                <c:pt idx="789">
                  <c:v>314.793794930003</c:v>
                </c:pt>
                <c:pt idx="790">
                  <c:v>312.06961785849398</c:v>
                </c:pt>
                <c:pt idx="791">
                  <c:v>318.539538403329</c:v>
                </c:pt>
                <c:pt idx="792">
                  <c:v>315.85319712447898</c:v>
                </c:pt>
                <c:pt idx="793">
                  <c:v>315.73968974650001</c:v>
                </c:pt>
                <c:pt idx="794">
                  <c:v>316.79909194097598</c:v>
                </c:pt>
                <c:pt idx="795">
                  <c:v>315.32349602724099</c:v>
                </c:pt>
                <c:pt idx="796">
                  <c:v>310.89670828603801</c:v>
                </c:pt>
                <c:pt idx="797">
                  <c:v>312.93984108966998</c:v>
                </c:pt>
                <c:pt idx="798">
                  <c:v>312.75066212637103</c:v>
                </c:pt>
                <c:pt idx="799">
                  <c:v>314.41543700340497</c:v>
                </c:pt>
                <c:pt idx="800">
                  <c:v>317.972001513431</c:v>
                </c:pt>
                <c:pt idx="801">
                  <c:v>316.34506242905701</c:v>
                </c:pt>
                <c:pt idx="802">
                  <c:v>308.96708286038501</c:v>
                </c:pt>
                <c:pt idx="803">
                  <c:v>313.84790011350702</c:v>
                </c:pt>
                <c:pt idx="804">
                  <c:v>318.00983730609101</c:v>
                </c:pt>
                <c:pt idx="805">
                  <c:v>307.07529322739299</c:v>
                </c:pt>
                <c:pt idx="806">
                  <c:v>306.09156261823603</c:v>
                </c:pt>
                <c:pt idx="807">
                  <c:v>314.30192962542498</c:v>
                </c:pt>
                <c:pt idx="808">
                  <c:v>327.39311388573498</c:v>
                </c:pt>
                <c:pt idx="809">
                  <c:v>325.27430949678302</c:v>
                </c:pt>
                <c:pt idx="810">
                  <c:v>323.72304199772901</c:v>
                </c:pt>
                <c:pt idx="811">
                  <c:v>319.97729852440398</c:v>
                </c:pt>
                <c:pt idx="812">
                  <c:v>323.68520620506899</c:v>
                </c:pt>
                <c:pt idx="813">
                  <c:v>320.88535754823999</c:v>
                </c:pt>
                <c:pt idx="814">
                  <c:v>319.18274687854699</c:v>
                </c:pt>
                <c:pt idx="815">
                  <c:v>317.85849413545202</c:v>
                </c:pt>
                <c:pt idx="816">
                  <c:v>315.58834657585999</c:v>
                </c:pt>
                <c:pt idx="817">
                  <c:v>313.16685584562902</c:v>
                </c:pt>
                <c:pt idx="818">
                  <c:v>314.03707907680598</c:v>
                </c:pt>
                <c:pt idx="819">
                  <c:v>314.86946651532298</c:v>
                </c:pt>
                <c:pt idx="820">
                  <c:v>312.59931895573197</c:v>
                </c:pt>
                <c:pt idx="821">
                  <c:v>315.02080968596198</c:v>
                </c:pt>
                <c:pt idx="822">
                  <c:v>318.804388951948</c:v>
                </c:pt>
                <c:pt idx="823">
                  <c:v>312.258796821793</c:v>
                </c:pt>
                <c:pt idx="824">
                  <c:v>306.46992054483502</c:v>
                </c:pt>
                <c:pt idx="825">
                  <c:v>310.74536511539901</c:v>
                </c:pt>
                <c:pt idx="826">
                  <c:v>310.70752932273899</c:v>
                </c:pt>
                <c:pt idx="827">
                  <c:v>307.56715853197102</c:v>
                </c:pt>
                <c:pt idx="828">
                  <c:v>310.97237987135799</c:v>
                </c:pt>
                <c:pt idx="829">
                  <c:v>314.11275066212602</c:v>
                </c:pt>
                <c:pt idx="830">
                  <c:v>315.77752553916002</c:v>
                </c:pt>
                <c:pt idx="831">
                  <c:v>308.92924706772601</c:v>
                </c:pt>
                <c:pt idx="832">
                  <c:v>305.48618993567902</c:v>
                </c:pt>
                <c:pt idx="833">
                  <c:v>295.68671963677599</c:v>
                </c:pt>
                <c:pt idx="834">
                  <c:v>298.97843359818302</c:v>
                </c:pt>
                <c:pt idx="835">
                  <c:v>300.41619371925799</c:v>
                </c:pt>
                <c:pt idx="836">
                  <c:v>308.13469542186903</c:v>
                </c:pt>
                <c:pt idx="837">
                  <c:v>306.92395005675297</c:v>
                </c:pt>
                <c:pt idx="838">
                  <c:v>308.17253121452802</c:v>
                </c:pt>
                <c:pt idx="839">
                  <c:v>306.96178584941299</c:v>
                </c:pt>
                <c:pt idx="840">
                  <c:v>308.66439651910702</c:v>
                </c:pt>
                <c:pt idx="841">
                  <c:v>310.89670828603801</c:v>
                </c:pt>
                <c:pt idx="842">
                  <c:v>324.32841468028698</c:v>
                </c:pt>
                <c:pt idx="843">
                  <c:v>322.814982973893</c:v>
                </c:pt>
                <c:pt idx="844">
                  <c:v>328.30117290957202</c:v>
                </c:pt>
                <c:pt idx="845">
                  <c:v>326.67423382519797</c:v>
                </c:pt>
                <c:pt idx="846">
                  <c:v>324.10139992432801</c:v>
                </c:pt>
                <c:pt idx="847">
                  <c:v>324.89595157018499</c:v>
                </c:pt>
                <c:pt idx="848">
                  <c:v>335.37646613696501</c:v>
                </c:pt>
                <c:pt idx="849">
                  <c:v>329.17139614074898</c:v>
                </c:pt>
                <c:pt idx="850">
                  <c:v>326.90124858115701</c:v>
                </c:pt>
                <c:pt idx="851">
                  <c:v>327.69580022701399</c:v>
                </c:pt>
                <c:pt idx="852">
                  <c:v>324.06356413166799</c:v>
                </c:pt>
                <c:pt idx="853">
                  <c:v>304.615966704502</c:v>
                </c:pt>
                <c:pt idx="854">
                  <c:v>305.82671206961697</c:v>
                </c:pt>
                <c:pt idx="855">
                  <c:v>309.231933409004</c:v>
                </c:pt>
                <c:pt idx="856">
                  <c:v>304.19977298524401</c:v>
                </c:pt>
                <c:pt idx="857">
                  <c:v>302.76201286416898</c:v>
                </c:pt>
                <c:pt idx="858">
                  <c:v>297.76768823306799</c:v>
                </c:pt>
                <c:pt idx="859">
                  <c:v>284.865682936057</c:v>
                </c:pt>
                <c:pt idx="860">
                  <c:v>296.17858494135402</c:v>
                </c:pt>
                <c:pt idx="861">
                  <c:v>293.37873628452502</c:v>
                </c:pt>
                <c:pt idx="862">
                  <c:v>291.411275066212</c:v>
                </c:pt>
                <c:pt idx="863">
                  <c:v>276.20128641694998</c:v>
                </c:pt>
                <c:pt idx="864">
                  <c:v>278.43359818388097</c:v>
                </c:pt>
                <c:pt idx="865">
                  <c:v>276.23912220961</c:v>
                </c:pt>
                <c:pt idx="866">
                  <c:v>283.50359440030201</c:v>
                </c:pt>
                <c:pt idx="867">
                  <c:v>280.28755202421399</c:v>
                </c:pt>
                <c:pt idx="868">
                  <c:v>275.97427166099101</c:v>
                </c:pt>
                <c:pt idx="869">
                  <c:v>276.61748013620797</c:v>
                </c:pt>
                <c:pt idx="870">
                  <c:v>276.12561483163</c:v>
                </c:pt>
                <c:pt idx="871">
                  <c:v>267.46121831252299</c:v>
                </c:pt>
                <c:pt idx="872">
                  <c:v>272.493378736284</c:v>
                </c:pt>
                <c:pt idx="873">
                  <c:v>274.687854710556</c:v>
                </c:pt>
                <c:pt idx="874">
                  <c:v>276.04994324631099</c:v>
                </c:pt>
                <c:pt idx="875">
                  <c:v>273.59061672342</c:v>
                </c:pt>
                <c:pt idx="876">
                  <c:v>272.72039349224298</c:v>
                </c:pt>
                <c:pt idx="877">
                  <c:v>279.37949300037798</c:v>
                </c:pt>
                <c:pt idx="878">
                  <c:v>275.02837684449401</c:v>
                </c:pt>
                <c:pt idx="879">
                  <c:v>276.27695800227002</c:v>
                </c:pt>
                <c:pt idx="880">
                  <c:v>277.03367385546699</c:v>
                </c:pt>
                <c:pt idx="881">
                  <c:v>276.99583806280702</c:v>
                </c:pt>
                <c:pt idx="882">
                  <c:v>276.20128641694998</c:v>
                </c:pt>
                <c:pt idx="883">
                  <c:v>276.04994324631099</c:v>
                </c:pt>
                <c:pt idx="884">
                  <c:v>276.20128641694998</c:v>
                </c:pt>
                <c:pt idx="885">
                  <c:v>275.89860007567103</c:v>
                </c:pt>
                <c:pt idx="886">
                  <c:v>276.503972758229</c:v>
                </c:pt>
                <c:pt idx="887">
                  <c:v>275.93643586833099</c:v>
                </c:pt>
                <c:pt idx="888">
                  <c:v>273.74195989405899</c:v>
                </c:pt>
                <c:pt idx="889">
                  <c:v>268.36927733636003</c:v>
                </c:pt>
                <c:pt idx="890">
                  <c:v>271.32046916382802</c:v>
                </c:pt>
                <c:pt idx="891">
                  <c:v>273.02307983352199</c:v>
                </c:pt>
                <c:pt idx="892">
                  <c:v>275.48240635641298</c:v>
                </c:pt>
                <c:pt idx="893">
                  <c:v>275.93643586833099</c:v>
                </c:pt>
                <c:pt idx="894">
                  <c:v>277.44986757472498</c:v>
                </c:pt>
                <c:pt idx="895">
                  <c:v>274.08248202799803</c:v>
                </c:pt>
                <c:pt idx="896">
                  <c:v>273.59061672342</c:v>
                </c:pt>
                <c:pt idx="897">
                  <c:v>277.44986757472498</c:v>
                </c:pt>
                <c:pt idx="898">
                  <c:v>278.43359818388097</c:v>
                </c:pt>
                <c:pt idx="899">
                  <c:v>287.36284525160801</c:v>
                </c:pt>
                <c:pt idx="900">
                  <c:v>286.416950435111</c:v>
                </c:pt>
                <c:pt idx="901">
                  <c:v>287.47635262958698</c:v>
                </c:pt>
                <c:pt idx="902">
                  <c:v>286.71963677639002</c:v>
                </c:pt>
                <c:pt idx="903">
                  <c:v>282.671206961785</c:v>
                </c:pt>
                <c:pt idx="904">
                  <c:v>282.10367007188802</c:v>
                </c:pt>
                <c:pt idx="905">
                  <c:v>285.81157775255298</c:v>
                </c:pt>
                <c:pt idx="906">
                  <c:v>284.37381763147903</c:v>
                </c:pt>
                <c:pt idx="907">
                  <c:v>280.06053726825502</c:v>
                </c:pt>
                <c:pt idx="908">
                  <c:v>286.49262202043099</c:v>
                </c:pt>
                <c:pt idx="909">
                  <c:v>291.524782444192</c:v>
                </c:pt>
                <c:pt idx="910">
                  <c:v>289.55732122587898</c:v>
                </c:pt>
                <c:pt idx="911">
                  <c:v>293.49224366250399</c:v>
                </c:pt>
                <c:pt idx="912">
                  <c:v>282.89822171774398</c:v>
                </c:pt>
                <c:pt idx="913">
                  <c:v>278.62277714718101</c:v>
                </c:pt>
                <c:pt idx="914">
                  <c:v>277.60121074536499</c:v>
                </c:pt>
                <c:pt idx="915">
                  <c:v>281.34695421868997</c:v>
                </c:pt>
                <c:pt idx="916">
                  <c:v>277.26068861142602</c:v>
                </c:pt>
                <c:pt idx="917">
                  <c:v>276.04994324631099</c:v>
                </c:pt>
                <c:pt idx="918">
                  <c:v>274.12031782065799</c:v>
                </c:pt>
                <c:pt idx="919">
                  <c:v>274.72569050321601</c:v>
                </c:pt>
                <c:pt idx="920">
                  <c:v>274.87703367385501</c:v>
                </c:pt>
                <c:pt idx="921">
                  <c:v>274.687854710556</c:v>
                </c:pt>
                <c:pt idx="922">
                  <c:v>273.02307983352199</c:v>
                </c:pt>
                <c:pt idx="923">
                  <c:v>271.28263337116903</c:v>
                </c:pt>
                <c:pt idx="924">
                  <c:v>268.89897843359802</c:v>
                </c:pt>
                <c:pt idx="925">
                  <c:v>268.67196367763898</c:v>
                </c:pt>
                <c:pt idx="926">
                  <c:v>267.15853197124397</c:v>
                </c:pt>
                <c:pt idx="927">
                  <c:v>267.763904653802</c:v>
                </c:pt>
                <c:pt idx="928">
                  <c:v>270.03405221339301</c:v>
                </c:pt>
                <c:pt idx="929">
                  <c:v>271.54748391978802</c:v>
                </c:pt>
                <c:pt idx="930">
                  <c:v>270.29890276201201</c:v>
                </c:pt>
                <c:pt idx="931">
                  <c:v>265.68293605751001</c:v>
                </c:pt>
                <c:pt idx="932">
                  <c:v>263.98032538781598</c:v>
                </c:pt>
                <c:pt idx="933">
                  <c:v>264.81271282633298</c:v>
                </c:pt>
                <c:pt idx="934">
                  <c:v>262.99659477865998</c:v>
                </c:pt>
                <c:pt idx="935">
                  <c:v>240.370790768066</c:v>
                </c:pt>
                <c:pt idx="936">
                  <c:v>234.58191449110799</c:v>
                </c:pt>
                <c:pt idx="937">
                  <c:v>233.29549754067301</c:v>
                </c:pt>
                <c:pt idx="938">
                  <c:v>241.089670828603</c:v>
                </c:pt>
                <c:pt idx="939">
                  <c:v>245.819144911085</c:v>
                </c:pt>
                <c:pt idx="940">
                  <c:v>248.27847143397599</c:v>
                </c:pt>
                <c:pt idx="941">
                  <c:v>250.73779795686701</c:v>
                </c:pt>
                <c:pt idx="942">
                  <c:v>250.62429057888701</c:v>
                </c:pt>
                <c:pt idx="943">
                  <c:v>247.862277714718</c:v>
                </c:pt>
                <c:pt idx="944">
                  <c:v>248.58115777525501</c:v>
                </c:pt>
                <c:pt idx="945">
                  <c:v>249.14869466515299</c:v>
                </c:pt>
                <c:pt idx="946">
                  <c:v>256.14831630722603</c:v>
                </c:pt>
                <c:pt idx="947">
                  <c:v>252.137722285281</c:v>
                </c:pt>
                <c:pt idx="948">
                  <c:v>252.251229663261</c:v>
                </c:pt>
                <c:pt idx="949">
                  <c:v>249.602724177071</c:v>
                </c:pt>
                <c:pt idx="950">
                  <c:v>252.81876655315901</c:v>
                </c:pt>
                <c:pt idx="951">
                  <c:v>250.170261066969</c:v>
                </c:pt>
                <c:pt idx="952">
                  <c:v>250.170261066969</c:v>
                </c:pt>
                <c:pt idx="953">
                  <c:v>255.01324252743001</c:v>
                </c:pt>
                <c:pt idx="954">
                  <c:v>254.74839197881099</c:v>
                </c:pt>
                <c:pt idx="955">
                  <c:v>254.29436246689301</c:v>
                </c:pt>
                <c:pt idx="956">
                  <c:v>258.569807037457</c:v>
                </c:pt>
                <c:pt idx="957">
                  <c:v>258.683314415437</c:v>
                </c:pt>
                <c:pt idx="958">
                  <c:v>258.00227014755899</c:v>
                </c:pt>
                <c:pt idx="959">
                  <c:v>257.472569050321</c:v>
                </c:pt>
                <c:pt idx="960">
                  <c:v>255.80779417328699</c:v>
                </c:pt>
                <c:pt idx="961">
                  <c:v>255.656451002648</c:v>
                </c:pt>
                <c:pt idx="962">
                  <c:v>252.856602345819</c:v>
                </c:pt>
                <c:pt idx="963">
                  <c:v>252.81876655315901</c:v>
                </c:pt>
                <c:pt idx="964">
                  <c:v>251.49451381006401</c:v>
                </c:pt>
                <c:pt idx="965">
                  <c:v>251.759364358683</c:v>
                </c:pt>
                <c:pt idx="966">
                  <c:v>249.86757472568999</c:v>
                </c:pt>
                <c:pt idx="967">
                  <c:v>248.31630722663601</c:v>
                </c:pt>
                <c:pt idx="968">
                  <c:v>249.18653045781301</c:v>
                </c:pt>
                <c:pt idx="969">
                  <c:v>249.716231555051</c:v>
                </c:pt>
                <c:pt idx="970">
                  <c:v>250.47294740824799</c:v>
                </c:pt>
                <c:pt idx="971">
                  <c:v>249.07302307983301</c:v>
                </c:pt>
                <c:pt idx="972">
                  <c:v>250.73779795686701</c:v>
                </c:pt>
                <c:pt idx="973">
                  <c:v>248.69466515323401</c:v>
                </c:pt>
                <c:pt idx="974">
                  <c:v>250.20809685962899</c:v>
                </c:pt>
                <c:pt idx="975">
                  <c:v>248.42981460461499</c:v>
                </c:pt>
                <c:pt idx="976">
                  <c:v>248.08929247067701</c:v>
                </c:pt>
                <c:pt idx="977">
                  <c:v>246.34884600832299</c:v>
                </c:pt>
                <c:pt idx="978">
                  <c:v>249.30003783579201</c:v>
                </c:pt>
                <c:pt idx="979">
                  <c:v>260.34808929246998</c:v>
                </c:pt>
                <c:pt idx="980">
                  <c:v>264.66136965569399</c:v>
                </c:pt>
                <c:pt idx="981">
                  <c:v>264.81271282633298</c:v>
                </c:pt>
                <c:pt idx="982">
                  <c:v>263.866818009837</c:v>
                </c:pt>
                <c:pt idx="983">
                  <c:v>261.483163072266</c:v>
                </c:pt>
                <c:pt idx="984">
                  <c:v>258.191449110858</c:v>
                </c:pt>
                <c:pt idx="985">
                  <c:v>258.00227014755899</c:v>
                </c:pt>
                <c:pt idx="986">
                  <c:v>261.67234203556501</c:v>
                </c:pt>
                <c:pt idx="987">
                  <c:v>262.92092319334</c:v>
                </c:pt>
                <c:pt idx="988">
                  <c:v>261.97502837684402</c:v>
                </c:pt>
                <c:pt idx="989">
                  <c:v>253.348467650397</c:v>
                </c:pt>
                <c:pt idx="990">
                  <c:v>251.68369277336299</c:v>
                </c:pt>
                <c:pt idx="991">
                  <c:v>252.743094967839</c:v>
                </c:pt>
                <c:pt idx="992">
                  <c:v>256.45100264850498</c:v>
                </c:pt>
                <c:pt idx="993">
                  <c:v>259.17517972001502</c:v>
                </c:pt>
                <c:pt idx="994">
                  <c:v>263.11010215663998</c:v>
                </c:pt>
                <c:pt idx="995">
                  <c:v>264.964055996973</c:v>
                </c:pt>
                <c:pt idx="996">
                  <c:v>259.288687097994</c:v>
                </c:pt>
                <c:pt idx="997">
                  <c:v>259.96973136587201</c:v>
                </c:pt>
                <c:pt idx="998">
                  <c:v>257.85092697691999</c:v>
                </c:pt>
                <c:pt idx="999">
                  <c:v>287.55202421490702</c:v>
                </c:pt>
                <c:pt idx="1000">
                  <c:v>283.95762391222001</c:v>
                </c:pt>
                <c:pt idx="1001">
                  <c:v>283.99545970487998</c:v>
                </c:pt>
                <c:pt idx="1002">
                  <c:v>288.15739689746499</c:v>
                </c:pt>
                <c:pt idx="1003">
                  <c:v>292.09231933409001</c:v>
                </c:pt>
                <c:pt idx="1004">
                  <c:v>290.76806659099498</c:v>
                </c:pt>
                <c:pt idx="1005">
                  <c:v>293.26522890654502</c:v>
                </c:pt>
                <c:pt idx="1006">
                  <c:v>292.58418463866798</c:v>
                </c:pt>
                <c:pt idx="1007">
                  <c:v>293.79493000378301</c:v>
                </c:pt>
                <c:pt idx="1008">
                  <c:v>294.51381006432001</c:v>
                </c:pt>
                <c:pt idx="1009">
                  <c:v>296.63261445327203</c:v>
                </c:pt>
                <c:pt idx="1010">
                  <c:v>298.71358304956402</c:v>
                </c:pt>
                <c:pt idx="1011">
                  <c:v>304.19977298524401</c:v>
                </c:pt>
                <c:pt idx="1012">
                  <c:v>299.09194097616302</c:v>
                </c:pt>
                <c:pt idx="1013">
                  <c:v>295.38403329549698</c:v>
                </c:pt>
                <c:pt idx="1014">
                  <c:v>298.75141884222398</c:v>
                </c:pt>
                <c:pt idx="1015">
                  <c:v>284.979190314037</c:v>
                </c:pt>
                <c:pt idx="1016">
                  <c:v>281.57396897464997</c:v>
                </c:pt>
                <c:pt idx="1017">
                  <c:v>282.44419220582603</c:v>
                </c:pt>
                <c:pt idx="1018">
                  <c:v>283.42792281498203</c:v>
                </c:pt>
                <c:pt idx="1019">
                  <c:v>284.79001135073702</c:v>
                </c:pt>
                <c:pt idx="1020">
                  <c:v>284.56299659477799</c:v>
                </c:pt>
                <c:pt idx="1021">
                  <c:v>285.47105561861503</c:v>
                </c:pt>
                <c:pt idx="1022">
                  <c:v>286.00075671585302</c:v>
                </c:pt>
                <c:pt idx="1023">
                  <c:v>282.74687854710498</c:v>
                </c:pt>
                <c:pt idx="1024">
                  <c:v>283.50359440030201</c:v>
                </c:pt>
                <c:pt idx="1025">
                  <c:v>275.141884222474</c:v>
                </c:pt>
                <c:pt idx="1026">
                  <c:v>271.28263337116903</c:v>
                </c:pt>
                <c:pt idx="1027">
                  <c:v>266.74233825198598</c:v>
                </c:pt>
                <c:pt idx="1028">
                  <c:v>275.06621263715402</c:v>
                </c:pt>
                <c:pt idx="1029">
                  <c:v>277.52553916004501</c:v>
                </c:pt>
                <c:pt idx="1030">
                  <c:v>281.119939462731</c:v>
                </c:pt>
                <c:pt idx="1031">
                  <c:v>278.055240257283</c:v>
                </c:pt>
                <c:pt idx="1032">
                  <c:v>281.952326901248</c:v>
                </c:pt>
                <c:pt idx="1033">
                  <c:v>286.49262202043099</c:v>
                </c:pt>
                <c:pt idx="1034">
                  <c:v>286.83314415437002</c:v>
                </c:pt>
                <c:pt idx="1035">
                  <c:v>291.33560348089202</c:v>
                </c:pt>
                <c:pt idx="1036">
                  <c:v>290.95724555429399</c:v>
                </c:pt>
                <c:pt idx="1037">
                  <c:v>291.82746878547101</c:v>
                </c:pt>
                <c:pt idx="1038">
                  <c:v>293.03821415058599</c:v>
                </c:pt>
                <c:pt idx="1039">
                  <c:v>291.10858872493299</c:v>
                </c:pt>
                <c:pt idx="1040">
                  <c:v>290.578887627695</c:v>
                </c:pt>
                <c:pt idx="1041">
                  <c:v>286.79530836171</c:v>
                </c:pt>
                <c:pt idx="1042">
                  <c:v>285.66023458191398</c:v>
                </c:pt>
                <c:pt idx="1043">
                  <c:v>286.64396519106998</c:v>
                </c:pt>
                <c:pt idx="1044">
                  <c:v>289.97351494513799</c:v>
                </c:pt>
                <c:pt idx="1045">
                  <c:v>286.530457813091</c:v>
                </c:pt>
                <c:pt idx="1046">
                  <c:v>291.60045402951101</c:v>
                </c:pt>
                <c:pt idx="1047">
                  <c:v>293.49224366250399</c:v>
                </c:pt>
                <c:pt idx="1048">
                  <c:v>293.26522890654502</c:v>
                </c:pt>
                <c:pt idx="1049">
                  <c:v>294.24895951570102</c:v>
                </c:pt>
                <c:pt idx="1050">
                  <c:v>305.56186152099798</c:v>
                </c:pt>
                <c:pt idx="1051">
                  <c:v>303.44305713204602</c:v>
                </c:pt>
                <c:pt idx="1052">
                  <c:v>305.18350359440001</c:v>
                </c:pt>
                <c:pt idx="1053">
                  <c:v>306.96178584941299</c:v>
                </c:pt>
                <c:pt idx="1054">
                  <c:v>309.194097616345</c:v>
                </c:pt>
                <c:pt idx="1055">
                  <c:v>305.94021944759697</c:v>
                </c:pt>
                <c:pt idx="1056">
                  <c:v>306.432084752175</c:v>
                </c:pt>
                <c:pt idx="1057">
                  <c:v>301.74044646235302</c:v>
                </c:pt>
                <c:pt idx="1058">
                  <c:v>302.57283390087002</c:v>
                </c:pt>
                <c:pt idx="1059">
                  <c:v>300.983730609156</c:v>
                </c:pt>
                <c:pt idx="1060">
                  <c:v>306.810442678774</c:v>
                </c:pt>
                <c:pt idx="1061">
                  <c:v>305.63753310631802</c:v>
                </c:pt>
                <c:pt idx="1062">
                  <c:v>301.92962542565198</c:v>
                </c:pt>
                <c:pt idx="1063">
                  <c:v>305.41051835035898</c:v>
                </c:pt>
                <c:pt idx="1064">
                  <c:v>303.48089292470598</c:v>
                </c:pt>
                <c:pt idx="1065">
                  <c:v>303.36738554672701</c:v>
                </c:pt>
                <c:pt idx="1066">
                  <c:v>302.04313280363198</c:v>
                </c:pt>
                <c:pt idx="1067">
                  <c:v>298.60007567158499</c:v>
                </c:pt>
                <c:pt idx="1068">
                  <c:v>298.789254634884</c:v>
                </c:pt>
                <c:pt idx="1069">
                  <c:v>300.22701475595898</c:v>
                </c:pt>
                <c:pt idx="1070">
                  <c:v>305.18350359440001</c:v>
                </c:pt>
                <c:pt idx="1071">
                  <c:v>307.529322739311</c:v>
                </c:pt>
                <c:pt idx="1072">
                  <c:v>304.65380249716202</c:v>
                </c:pt>
                <c:pt idx="1073">
                  <c:v>304.464623533863</c:v>
                </c:pt>
                <c:pt idx="1074">
                  <c:v>300.79455164585602</c:v>
                </c:pt>
                <c:pt idx="1075">
                  <c:v>305.90238365493701</c:v>
                </c:pt>
                <c:pt idx="1076">
                  <c:v>325.00945894816402</c:v>
                </c:pt>
                <c:pt idx="1077">
                  <c:v>319.22058267120599</c:v>
                </c:pt>
                <c:pt idx="1078">
                  <c:v>319.48543321982498</c:v>
                </c:pt>
                <c:pt idx="1079">
                  <c:v>326.10669693530002</c:v>
                </c:pt>
                <c:pt idx="1080">
                  <c:v>321.67990919409698</c:v>
                </c:pt>
                <c:pt idx="1081">
                  <c:v>314.49110858872399</c:v>
                </c:pt>
                <c:pt idx="1082">
                  <c:v>306.73477109345401</c:v>
                </c:pt>
                <c:pt idx="1083">
                  <c:v>312.59931895573197</c:v>
                </c:pt>
                <c:pt idx="1084">
                  <c:v>309.30760499432398</c:v>
                </c:pt>
                <c:pt idx="1085">
                  <c:v>302.38365493756999</c:v>
                </c:pt>
                <c:pt idx="1086">
                  <c:v>301.853953840332</c:v>
                </c:pt>
                <c:pt idx="1087">
                  <c:v>312.63715474839103</c:v>
                </c:pt>
                <c:pt idx="1088">
                  <c:v>310.55618615209897</c:v>
                </c:pt>
                <c:pt idx="1089">
                  <c:v>308.89141127506599</c:v>
                </c:pt>
                <c:pt idx="1090">
                  <c:v>307.56715853197102</c:v>
                </c:pt>
                <c:pt idx="1091">
                  <c:v>311.12372304199698</c:v>
                </c:pt>
                <c:pt idx="1092">
                  <c:v>307.79417328792999</c:v>
                </c:pt>
                <c:pt idx="1093">
                  <c:v>314.074914869466</c:v>
                </c:pt>
                <c:pt idx="1094">
                  <c:v>314.94513810064302</c:v>
                </c:pt>
                <c:pt idx="1095">
                  <c:v>305.82671206961697</c:v>
                </c:pt>
                <c:pt idx="1096">
                  <c:v>295.53537646613597</c:v>
                </c:pt>
                <c:pt idx="1097">
                  <c:v>296.06507756337402</c:v>
                </c:pt>
                <c:pt idx="1098">
                  <c:v>291.10858872493299</c:v>
                </c:pt>
                <c:pt idx="1099">
                  <c:v>292.47067726068798</c:v>
                </c:pt>
                <c:pt idx="1100">
                  <c:v>297.805524025728</c:v>
                </c:pt>
                <c:pt idx="1101">
                  <c:v>297.99470298902702</c:v>
                </c:pt>
                <c:pt idx="1102">
                  <c:v>299.77298524404</c:v>
                </c:pt>
                <c:pt idx="1103">
                  <c:v>300.52970109723702</c:v>
                </c:pt>
                <c:pt idx="1104">
                  <c:v>283.39008702232297</c:v>
                </c:pt>
                <c:pt idx="1105">
                  <c:v>260.49943246311</c:v>
                </c:pt>
                <c:pt idx="1106">
                  <c:v>262.315550510783</c:v>
                </c:pt>
                <c:pt idx="1107">
                  <c:v>264.69920544835401</c:v>
                </c:pt>
                <c:pt idx="1108">
                  <c:v>265.79644343548898</c:v>
                </c:pt>
                <c:pt idx="1109">
                  <c:v>276.01210745365103</c:v>
                </c:pt>
                <c:pt idx="1110">
                  <c:v>280.47673098751397</c:v>
                </c:pt>
                <c:pt idx="1111">
                  <c:v>281.00643208475202</c:v>
                </c:pt>
                <c:pt idx="1112">
                  <c:v>279.53083617101697</c:v>
                </c:pt>
                <c:pt idx="1113">
                  <c:v>278.58494135452099</c:v>
                </c:pt>
                <c:pt idx="1114">
                  <c:v>273.25009458948102</c:v>
                </c:pt>
                <c:pt idx="1115">
                  <c:v>272.493378736284</c:v>
                </c:pt>
                <c:pt idx="1116">
                  <c:v>277.336360196746</c:v>
                </c:pt>
                <c:pt idx="1117">
                  <c:v>275.17972001513402</c:v>
                </c:pt>
                <c:pt idx="1118">
                  <c:v>270.94211123722999</c:v>
                </c:pt>
                <c:pt idx="1119">
                  <c:v>267.38554672720301</c:v>
                </c:pt>
                <c:pt idx="1120">
                  <c:v>281.68747635262901</c:v>
                </c:pt>
                <c:pt idx="1121">
                  <c:v>278.77412031782001</c:v>
                </c:pt>
                <c:pt idx="1122">
                  <c:v>275.78509269769199</c:v>
                </c:pt>
                <c:pt idx="1123">
                  <c:v>276.35262958758898</c:v>
                </c:pt>
                <c:pt idx="1124">
                  <c:v>275.59591373439201</c:v>
                </c:pt>
                <c:pt idx="1125">
                  <c:v>275.59591373439201</c:v>
                </c:pt>
                <c:pt idx="1126">
                  <c:v>287.55202421490702</c:v>
                </c:pt>
                <c:pt idx="1127">
                  <c:v>295.308361710177</c:v>
                </c:pt>
                <c:pt idx="1128">
                  <c:v>292.357169882709</c:v>
                </c:pt>
                <c:pt idx="1129">
                  <c:v>299.09194097616302</c:v>
                </c:pt>
                <c:pt idx="1130">
                  <c:v>295.421869088157</c:v>
                </c:pt>
                <c:pt idx="1131">
                  <c:v>294.51381006432001</c:v>
                </c:pt>
                <c:pt idx="1132">
                  <c:v>293.45440786984398</c:v>
                </c:pt>
                <c:pt idx="1133">
                  <c:v>292.130155126749</c:v>
                </c:pt>
                <c:pt idx="1134">
                  <c:v>290.38970866439598</c:v>
                </c:pt>
                <c:pt idx="1135">
                  <c:v>288.87627695800199</c:v>
                </c:pt>
                <c:pt idx="1136">
                  <c:v>287.96821793416501</c:v>
                </c:pt>
                <c:pt idx="1137">
                  <c:v>289.55732122587898</c:v>
                </c:pt>
                <c:pt idx="1138">
                  <c:v>288.87627695800199</c:v>
                </c:pt>
                <c:pt idx="1139">
                  <c:v>288.27090427544402</c:v>
                </c:pt>
                <c:pt idx="1140">
                  <c:v>288.91411275066201</c:v>
                </c:pt>
                <c:pt idx="1141">
                  <c:v>291.146424517593</c:v>
                </c:pt>
                <c:pt idx="1142">
                  <c:v>287.24933787362801</c:v>
                </c:pt>
                <c:pt idx="1143">
                  <c:v>282.48202799848599</c:v>
                </c:pt>
                <c:pt idx="1144">
                  <c:v>280.36322360953397</c:v>
                </c:pt>
                <c:pt idx="1145">
                  <c:v>281.72531214528902</c:v>
                </c:pt>
                <c:pt idx="1146">
                  <c:v>283.881952326901</c:v>
                </c:pt>
                <c:pt idx="1147">
                  <c:v>284.82784714339698</c:v>
                </c:pt>
                <c:pt idx="1148">
                  <c:v>284.10896708285998</c:v>
                </c:pt>
                <c:pt idx="1149">
                  <c:v>283.46575860764199</c:v>
                </c:pt>
                <c:pt idx="1150">
                  <c:v>282.86038592508498</c:v>
                </c:pt>
                <c:pt idx="1151">
                  <c:v>284.63866818009802</c:v>
                </c:pt>
                <c:pt idx="1152">
                  <c:v>283.23874385168301</c:v>
                </c:pt>
                <c:pt idx="1153">
                  <c:v>283.39008702232297</c:v>
                </c:pt>
                <c:pt idx="1154">
                  <c:v>282.82255013242502</c:v>
                </c:pt>
                <c:pt idx="1155">
                  <c:v>286.18993567915197</c:v>
                </c:pt>
                <c:pt idx="1156">
                  <c:v>287.96821793416501</c:v>
                </c:pt>
                <c:pt idx="1157">
                  <c:v>294.58948164963999</c:v>
                </c:pt>
                <c:pt idx="1158">
                  <c:v>296.93530079455098</c:v>
                </c:pt>
                <c:pt idx="1159">
                  <c:v>294.173287930382</c:v>
                </c:pt>
                <c:pt idx="1160">
                  <c:v>293.11388573590602</c:v>
                </c:pt>
                <c:pt idx="1161">
                  <c:v>291.146424517593</c:v>
                </c:pt>
                <c:pt idx="1162">
                  <c:v>288.19523269012399</c:v>
                </c:pt>
                <c:pt idx="1163">
                  <c:v>286.07642830117197</c:v>
                </c:pt>
                <c:pt idx="1164">
                  <c:v>287.36284525160801</c:v>
                </c:pt>
                <c:pt idx="1165">
                  <c:v>284.67650397275798</c:v>
                </c:pt>
                <c:pt idx="1166">
                  <c:v>280.968596292092</c:v>
                </c:pt>
                <c:pt idx="1167">
                  <c:v>280.55240257283299</c:v>
                </c:pt>
                <c:pt idx="1168">
                  <c:v>280.93076049943198</c:v>
                </c:pt>
                <c:pt idx="1169">
                  <c:v>280.136208853575</c:v>
                </c:pt>
                <c:pt idx="1170">
                  <c:v>284.22247446083901</c:v>
                </c:pt>
                <c:pt idx="1171">
                  <c:v>284.10896708285998</c:v>
                </c:pt>
                <c:pt idx="1172">
                  <c:v>284.10896708285998</c:v>
                </c:pt>
                <c:pt idx="1173">
                  <c:v>282.55769958380603</c:v>
                </c:pt>
                <c:pt idx="1174">
                  <c:v>289.36814226258002</c:v>
                </c:pt>
                <c:pt idx="1175">
                  <c:v>290.314037079076</c:v>
                </c:pt>
                <c:pt idx="1176">
                  <c:v>285.35754824063503</c:v>
                </c:pt>
                <c:pt idx="1177">
                  <c:v>291.94097616344999</c:v>
                </c:pt>
                <c:pt idx="1178">
                  <c:v>298.63791146424501</c:v>
                </c:pt>
                <c:pt idx="1179">
                  <c:v>300.18917896329901</c:v>
                </c:pt>
                <c:pt idx="1180">
                  <c:v>298.18388195232598</c:v>
                </c:pt>
                <c:pt idx="1181">
                  <c:v>304.23760877790301</c:v>
                </c:pt>
                <c:pt idx="1182">
                  <c:v>307.75633749526997</c:v>
                </c:pt>
                <c:pt idx="1183">
                  <c:v>311.61558834657501</c:v>
                </c:pt>
                <c:pt idx="1184">
                  <c:v>303.897086643965</c:v>
                </c:pt>
                <c:pt idx="1185">
                  <c:v>306.810442678774</c:v>
                </c:pt>
                <c:pt idx="1186">
                  <c:v>306.39424895951498</c:v>
                </c:pt>
                <c:pt idx="1187">
                  <c:v>313.28036322360902</c:v>
                </c:pt>
                <c:pt idx="1188">
                  <c:v>310.97237987135799</c:v>
                </c:pt>
                <c:pt idx="1189">
                  <c:v>308.96708286038501</c:v>
                </c:pt>
                <c:pt idx="1190">
                  <c:v>310.064320847521</c:v>
                </c:pt>
                <c:pt idx="1191">
                  <c:v>308.58872493378698</c:v>
                </c:pt>
                <c:pt idx="1192">
                  <c:v>310.51835035943998</c:v>
                </c:pt>
                <c:pt idx="1193">
                  <c:v>310.29133560347998</c:v>
                </c:pt>
                <c:pt idx="1194">
                  <c:v>302.42149073023</c:v>
                </c:pt>
                <c:pt idx="1195">
                  <c:v>304.502459326522</c:v>
                </c:pt>
                <c:pt idx="1196">
                  <c:v>302.57283390087002</c:v>
                </c:pt>
                <c:pt idx="1197">
                  <c:v>302.87552024214898</c:v>
                </c:pt>
                <c:pt idx="1198">
                  <c:v>305.63753310631802</c:v>
                </c:pt>
                <c:pt idx="1199">
                  <c:v>306.01589103291701</c:v>
                </c:pt>
                <c:pt idx="1200">
                  <c:v>321.03670071888001</c:v>
                </c:pt>
                <c:pt idx="1201">
                  <c:v>312.86416950435103</c:v>
                </c:pt>
                <c:pt idx="1202">
                  <c:v>314.03707907680598</c:v>
                </c:pt>
                <c:pt idx="1203">
                  <c:v>314.30192962542498</c:v>
                </c:pt>
                <c:pt idx="1204">
                  <c:v>316.68558456299598</c:v>
                </c:pt>
                <c:pt idx="1205">
                  <c:v>318.16118047673001</c:v>
                </c:pt>
                <c:pt idx="1206">
                  <c:v>317.55580779417301</c:v>
                </c:pt>
                <c:pt idx="1207">
                  <c:v>320.58267120696098</c:v>
                </c:pt>
                <c:pt idx="1208">
                  <c:v>320.80968596292001</c:v>
                </c:pt>
                <c:pt idx="1209">
                  <c:v>319.75028376844398</c:v>
                </c:pt>
                <c:pt idx="1210">
                  <c:v>319.93946273174402</c:v>
                </c:pt>
                <c:pt idx="1211">
                  <c:v>322.51229663261398</c:v>
                </c:pt>
                <c:pt idx="1212">
                  <c:v>322.58796821793402</c:v>
                </c:pt>
                <c:pt idx="1213">
                  <c:v>321.90692395005601</c:v>
                </c:pt>
                <c:pt idx="1214">
                  <c:v>323.79871358304899</c:v>
                </c:pt>
                <c:pt idx="1215">
                  <c:v>323.45819144911002</c:v>
                </c:pt>
                <c:pt idx="1216">
                  <c:v>321.604237608777</c:v>
                </c:pt>
                <c:pt idx="1217">
                  <c:v>321.604237608777</c:v>
                </c:pt>
                <c:pt idx="1218">
                  <c:v>317.63147937949299</c:v>
                </c:pt>
                <c:pt idx="1219">
                  <c:v>314.64245175936401</c:v>
                </c:pt>
                <c:pt idx="1220">
                  <c:v>313.810064320847</c:v>
                </c:pt>
                <c:pt idx="1221">
                  <c:v>313.99924328414602</c:v>
                </c:pt>
                <c:pt idx="1222">
                  <c:v>317.51797200151299</c:v>
                </c:pt>
                <c:pt idx="1223">
                  <c:v>315.36133181990101</c:v>
                </c:pt>
                <c:pt idx="1224">
                  <c:v>313.62088535754799</c:v>
                </c:pt>
                <c:pt idx="1225">
                  <c:v>314.49110858872399</c:v>
                </c:pt>
                <c:pt idx="1226">
                  <c:v>315.28566023458097</c:v>
                </c:pt>
                <c:pt idx="1227">
                  <c:v>315.36133181990101</c:v>
                </c:pt>
                <c:pt idx="1228">
                  <c:v>313.84790011350702</c:v>
                </c:pt>
                <c:pt idx="1229">
                  <c:v>314.41543700340497</c:v>
                </c:pt>
                <c:pt idx="1230">
                  <c:v>316.91259931895502</c:v>
                </c:pt>
                <c:pt idx="1231">
                  <c:v>314.68028755202403</c:v>
                </c:pt>
                <c:pt idx="1232">
                  <c:v>315.70185395383999</c:v>
                </c:pt>
                <c:pt idx="1233">
                  <c:v>314.03707907680598</c:v>
                </c:pt>
                <c:pt idx="1234">
                  <c:v>317.820658342792</c:v>
                </c:pt>
                <c:pt idx="1235">
                  <c:v>318.804388951948</c:v>
                </c:pt>
                <c:pt idx="1236">
                  <c:v>318.690881573968</c:v>
                </c:pt>
                <c:pt idx="1237">
                  <c:v>317.17744986757401</c:v>
                </c:pt>
                <c:pt idx="1238">
                  <c:v>313.65872115020801</c:v>
                </c:pt>
                <c:pt idx="1239">
                  <c:v>317.63147937949299</c:v>
                </c:pt>
                <c:pt idx="1240">
                  <c:v>315.891032917139</c:v>
                </c:pt>
                <c:pt idx="1241">
                  <c:v>315.36133181990101</c:v>
                </c:pt>
                <c:pt idx="1242">
                  <c:v>311.31290200529702</c:v>
                </c:pt>
                <c:pt idx="1243">
                  <c:v>311.31290200529702</c:v>
                </c:pt>
                <c:pt idx="1244">
                  <c:v>313.62088535754799</c:v>
                </c:pt>
                <c:pt idx="1245">
                  <c:v>304.91865304578101</c:v>
                </c:pt>
                <c:pt idx="1246">
                  <c:v>296.21642073401398</c:v>
                </c:pt>
                <c:pt idx="1247">
                  <c:v>294.438138479001</c:v>
                </c:pt>
                <c:pt idx="1248">
                  <c:v>302.19447597427097</c:v>
                </c:pt>
                <c:pt idx="1249">
                  <c:v>294.36246689368102</c:v>
                </c:pt>
                <c:pt idx="1250">
                  <c:v>300.30268634127799</c:v>
                </c:pt>
                <c:pt idx="1251">
                  <c:v>290.91940976163397</c:v>
                </c:pt>
                <c:pt idx="1252">
                  <c:v>285.47105561861503</c:v>
                </c:pt>
                <c:pt idx="1253">
                  <c:v>283.12523647370398</c:v>
                </c:pt>
                <c:pt idx="1254">
                  <c:v>278.69844873250003</c:v>
                </c:pt>
                <c:pt idx="1255">
                  <c:v>287.36284525160801</c:v>
                </c:pt>
                <c:pt idx="1256">
                  <c:v>287.36284525160801</c:v>
                </c:pt>
                <c:pt idx="1257">
                  <c:v>293.83276579644303</c:v>
                </c:pt>
                <c:pt idx="1258">
                  <c:v>295.57321225879599</c:v>
                </c:pt>
                <c:pt idx="1259">
                  <c:v>294.70298902761999</c:v>
                </c:pt>
                <c:pt idx="1260">
                  <c:v>295.989405978055</c:v>
                </c:pt>
                <c:pt idx="1261">
                  <c:v>293.87060158910299</c:v>
                </c:pt>
                <c:pt idx="1262">
                  <c:v>292.28149829738902</c:v>
                </c:pt>
                <c:pt idx="1263">
                  <c:v>297.50283768444899</c:v>
                </c:pt>
                <c:pt idx="1264">
                  <c:v>305.448354143019</c:v>
                </c:pt>
                <c:pt idx="1265">
                  <c:v>306.09156261823603</c:v>
                </c:pt>
                <c:pt idx="1266">
                  <c:v>306.318577374195</c:v>
                </c:pt>
                <c:pt idx="1267">
                  <c:v>308.28603859250802</c:v>
                </c:pt>
                <c:pt idx="1268">
                  <c:v>305.448354143019</c:v>
                </c:pt>
                <c:pt idx="1269">
                  <c:v>308.81573968974601</c:v>
                </c:pt>
                <c:pt idx="1270">
                  <c:v>308.55088914112702</c:v>
                </c:pt>
                <c:pt idx="1271">
                  <c:v>312.18312523647302</c:v>
                </c:pt>
                <c:pt idx="1272">
                  <c:v>318.04767309875098</c:v>
                </c:pt>
                <c:pt idx="1273">
                  <c:v>313.810064320847</c:v>
                </c:pt>
                <c:pt idx="1274">
                  <c:v>314.188422247446</c:v>
                </c:pt>
                <c:pt idx="1275">
                  <c:v>314.71812334468399</c:v>
                </c:pt>
                <c:pt idx="1276">
                  <c:v>314.68028755202403</c:v>
                </c:pt>
                <c:pt idx="1277">
                  <c:v>313.99924328414602</c:v>
                </c:pt>
                <c:pt idx="1278">
                  <c:v>316.04237608777902</c:v>
                </c:pt>
                <c:pt idx="1279">
                  <c:v>312.97767688233</c:v>
                </c:pt>
                <c:pt idx="1280">
                  <c:v>311.01021566401801</c:v>
                </c:pt>
                <c:pt idx="1281">
                  <c:v>313.69655694286701</c:v>
                </c:pt>
                <c:pt idx="1282">
                  <c:v>314.30192962542498</c:v>
                </c:pt>
                <c:pt idx="1283">
                  <c:v>309.00491865304502</c:v>
                </c:pt>
                <c:pt idx="1284">
                  <c:v>311.38857359061598</c:v>
                </c:pt>
                <c:pt idx="1285">
                  <c:v>310.59402194475899</c:v>
                </c:pt>
                <c:pt idx="1286">
                  <c:v>307.98335225122901</c:v>
                </c:pt>
                <c:pt idx="1287">
                  <c:v>310.63185773741901</c:v>
                </c:pt>
                <c:pt idx="1288">
                  <c:v>313.99924328414602</c:v>
                </c:pt>
                <c:pt idx="1289">
                  <c:v>314.56678017404403</c:v>
                </c:pt>
                <c:pt idx="1290">
                  <c:v>314.03707907680598</c:v>
                </c:pt>
                <c:pt idx="1291">
                  <c:v>314.56678017404403</c:v>
                </c:pt>
                <c:pt idx="1292">
                  <c:v>323.34468407113098</c:v>
                </c:pt>
                <c:pt idx="1293">
                  <c:v>326.06886114264</c:v>
                </c:pt>
                <c:pt idx="1294">
                  <c:v>327.84714339765401</c:v>
                </c:pt>
                <c:pt idx="1295">
                  <c:v>322.02043132803601</c:v>
                </c:pt>
                <c:pt idx="1296">
                  <c:v>323.64737041241</c:v>
                </c:pt>
                <c:pt idx="1297">
                  <c:v>317.59364358683302</c:v>
                </c:pt>
                <c:pt idx="1298">
                  <c:v>322.66363980325298</c:v>
                </c:pt>
                <c:pt idx="1299">
                  <c:v>317.66931517215198</c:v>
                </c:pt>
                <c:pt idx="1300">
                  <c:v>311.01021566401801</c:v>
                </c:pt>
                <c:pt idx="1301">
                  <c:v>313.88573590616699</c:v>
                </c:pt>
                <c:pt idx="1302">
                  <c:v>311.04805145667802</c:v>
                </c:pt>
                <c:pt idx="1303">
                  <c:v>316.836927733636</c:v>
                </c:pt>
                <c:pt idx="1304">
                  <c:v>319.523269012485</c:v>
                </c:pt>
                <c:pt idx="1305">
                  <c:v>319.71244797578498</c:v>
                </c:pt>
                <c:pt idx="1306">
                  <c:v>322.24744608399499</c:v>
                </c:pt>
                <c:pt idx="1307">
                  <c:v>318.84222474460802</c:v>
                </c:pt>
                <c:pt idx="1308">
                  <c:v>333.78736284525098</c:v>
                </c:pt>
                <c:pt idx="1309">
                  <c:v>329.54975406734701</c:v>
                </c:pt>
                <c:pt idx="1310">
                  <c:v>332.50094589481603</c:v>
                </c:pt>
                <c:pt idx="1311">
                  <c:v>333.14415437003402</c:v>
                </c:pt>
                <c:pt idx="1312">
                  <c:v>333.938706015891</c:v>
                </c:pt>
                <c:pt idx="1313">
                  <c:v>331.66855845629902</c:v>
                </c:pt>
                <c:pt idx="1314">
                  <c:v>332.27393113885699</c:v>
                </c:pt>
                <c:pt idx="1315">
                  <c:v>331.70639424895899</c:v>
                </c:pt>
                <c:pt idx="1316">
                  <c:v>325.84184638668103</c:v>
                </c:pt>
                <c:pt idx="1317">
                  <c:v>329.47408248202697</c:v>
                </c:pt>
                <c:pt idx="1318">
                  <c:v>327.46878547105501</c:v>
                </c:pt>
                <c:pt idx="1319">
                  <c:v>325.87968217934099</c:v>
                </c:pt>
                <c:pt idx="1320">
                  <c:v>328.79303821414999</c:v>
                </c:pt>
                <c:pt idx="1321">
                  <c:v>331.70639424895899</c:v>
                </c:pt>
                <c:pt idx="1322">
                  <c:v>329.02005297010902</c:v>
                </c:pt>
                <c:pt idx="1323">
                  <c:v>324.02572833900803</c:v>
                </c:pt>
                <c:pt idx="1324">
                  <c:v>326.447219069239</c:v>
                </c:pt>
                <c:pt idx="1325">
                  <c:v>323.23117669315099</c:v>
                </c:pt>
                <c:pt idx="1326">
                  <c:v>325.27430949678302</c:v>
                </c:pt>
                <c:pt idx="1327">
                  <c:v>326.10669693530002</c:v>
                </c:pt>
                <c:pt idx="1328">
                  <c:v>324.517593643586</c:v>
                </c:pt>
                <c:pt idx="1329">
                  <c:v>326.10669693530002</c:v>
                </c:pt>
                <c:pt idx="1330">
                  <c:v>329.095724555429</c:v>
                </c:pt>
                <c:pt idx="1331">
                  <c:v>329.66326144532701</c:v>
                </c:pt>
                <c:pt idx="1332">
                  <c:v>333.33333333333297</c:v>
                </c:pt>
                <c:pt idx="1333">
                  <c:v>338.51683692773298</c:v>
                </c:pt>
                <c:pt idx="1334">
                  <c:v>339.31138857359002</c:v>
                </c:pt>
                <c:pt idx="1335">
                  <c:v>338.441165342413</c:v>
                </c:pt>
                <c:pt idx="1336">
                  <c:v>334.84676503972702</c:v>
                </c:pt>
                <c:pt idx="1337">
                  <c:v>336.73855467272</c:v>
                </c:pt>
                <c:pt idx="1338">
                  <c:v>339.84108967082801</c:v>
                </c:pt>
                <c:pt idx="1339">
                  <c:v>330.64699205448301</c:v>
                </c:pt>
                <c:pt idx="1340">
                  <c:v>331.47937949300001</c:v>
                </c:pt>
                <c:pt idx="1341">
                  <c:v>328.22550132425198</c:v>
                </c:pt>
                <c:pt idx="1342">
                  <c:v>327.84714339765401</c:v>
                </c:pt>
                <c:pt idx="1343">
                  <c:v>330.87400681044198</c:v>
                </c:pt>
                <c:pt idx="1344">
                  <c:v>332.16042376087699</c:v>
                </c:pt>
                <c:pt idx="1345">
                  <c:v>337.457434733257</c:v>
                </c:pt>
                <c:pt idx="1346">
                  <c:v>347.63526295875801</c:v>
                </c:pt>
                <c:pt idx="1347">
                  <c:v>350.20809685962899</c:v>
                </c:pt>
                <c:pt idx="1348">
                  <c:v>352.40257283390002</c:v>
                </c:pt>
                <c:pt idx="1349">
                  <c:v>351.79720015134302</c:v>
                </c:pt>
                <c:pt idx="1350">
                  <c:v>353.08361710177797</c:v>
                </c:pt>
                <c:pt idx="1351">
                  <c:v>349.14869466515302</c:v>
                </c:pt>
                <c:pt idx="1352">
                  <c:v>349.60272417707102</c:v>
                </c:pt>
                <c:pt idx="1353">
                  <c:v>350.62429057888698</c:v>
                </c:pt>
                <c:pt idx="1354">
                  <c:v>352.51608021188002</c:v>
                </c:pt>
                <c:pt idx="1355">
                  <c:v>352.66742338251902</c:v>
                </c:pt>
                <c:pt idx="1356">
                  <c:v>353.34846765039703</c:v>
                </c:pt>
                <c:pt idx="1357">
                  <c:v>354.63488460083198</c:v>
                </c:pt>
                <c:pt idx="1358">
                  <c:v>353.65115399167598</c:v>
                </c:pt>
                <c:pt idx="1359">
                  <c:v>350.548618993567</c:v>
                </c:pt>
                <c:pt idx="1360">
                  <c:v>352.856602345819</c:v>
                </c:pt>
                <c:pt idx="1361">
                  <c:v>352.32690124858101</c:v>
                </c:pt>
                <c:pt idx="1362">
                  <c:v>350.32160423760803</c:v>
                </c:pt>
                <c:pt idx="1363">
                  <c:v>351.38100643208401</c:v>
                </c:pt>
                <c:pt idx="1364">
                  <c:v>350.43511161558803</c:v>
                </c:pt>
                <c:pt idx="1365">
                  <c:v>351.910707529322</c:v>
                </c:pt>
                <c:pt idx="1366">
                  <c:v>347.78660612939802</c:v>
                </c:pt>
                <c:pt idx="1367">
                  <c:v>350.39727582292801</c:v>
                </c:pt>
                <c:pt idx="1368">
                  <c:v>349.110858872493</c:v>
                </c:pt>
                <c:pt idx="1369">
                  <c:v>361.02913356034799</c:v>
                </c:pt>
                <c:pt idx="1370">
                  <c:v>359.74271660991201</c:v>
                </c:pt>
                <c:pt idx="1371">
                  <c:v>360.72644721906897</c:v>
                </c:pt>
                <c:pt idx="1372">
                  <c:v>358.07794173287903</c:v>
                </c:pt>
                <c:pt idx="1373">
                  <c:v>363.412788497919</c:v>
                </c:pt>
                <c:pt idx="1374">
                  <c:v>358.98600075671499</c:v>
                </c:pt>
                <c:pt idx="1375">
                  <c:v>352.25122966326097</c:v>
                </c:pt>
                <c:pt idx="1376">
                  <c:v>345.97048808172502</c:v>
                </c:pt>
                <c:pt idx="1377">
                  <c:v>350.51078320090801</c:v>
                </c:pt>
                <c:pt idx="1378">
                  <c:v>351.22966326144501</c:v>
                </c:pt>
                <c:pt idx="1379">
                  <c:v>350.51078320090801</c:v>
                </c:pt>
                <c:pt idx="1380">
                  <c:v>354.29436246689301</c:v>
                </c:pt>
                <c:pt idx="1381">
                  <c:v>348.997351494513</c:v>
                </c:pt>
                <c:pt idx="1382">
                  <c:v>352.28906545592099</c:v>
                </c:pt>
                <c:pt idx="1383">
                  <c:v>355.08891411274999</c:v>
                </c:pt>
                <c:pt idx="1384">
                  <c:v>354.25652667423299</c:v>
                </c:pt>
                <c:pt idx="1385">
                  <c:v>356.640181611804</c:v>
                </c:pt>
                <c:pt idx="1386">
                  <c:v>357.54824063564098</c:v>
                </c:pt>
                <c:pt idx="1387">
                  <c:v>356.488838441165</c:v>
                </c:pt>
                <c:pt idx="1388">
                  <c:v>358.49413545213702</c:v>
                </c:pt>
                <c:pt idx="1389">
                  <c:v>357.05637533106301</c:v>
                </c:pt>
                <c:pt idx="1390">
                  <c:v>357.472569050321</c:v>
                </c:pt>
                <c:pt idx="1391">
                  <c:v>357.24555429436202</c:v>
                </c:pt>
                <c:pt idx="1392">
                  <c:v>356.94286795308301</c:v>
                </c:pt>
                <c:pt idx="1393">
                  <c:v>361.74801362088499</c:v>
                </c:pt>
                <c:pt idx="1394">
                  <c:v>360.007567158531</c:v>
                </c:pt>
                <c:pt idx="1395">
                  <c:v>358.72115020809599</c:v>
                </c:pt>
                <c:pt idx="1396">
                  <c:v>359.62920923193298</c:v>
                </c:pt>
                <c:pt idx="1397">
                  <c:v>361.71017782822503</c:v>
                </c:pt>
                <c:pt idx="1398">
                  <c:v>360.87779038970803</c:v>
                </c:pt>
                <c:pt idx="1399">
                  <c:v>355.391600454029</c:v>
                </c:pt>
                <c:pt idx="1400">
                  <c:v>367.19636776390399</c:v>
                </c:pt>
                <c:pt idx="1401">
                  <c:v>369.693530079455</c:v>
                </c:pt>
                <c:pt idx="1402">
                  <c:v>367.00718880060498</c:v>
                </c:pt>
                <c:pt idx="1403">
                  <c:v>366.51532349602701</c:v>
                </c:pt>
                <c:pt idx="1404">
                  <c:v>364.88838441165302</c:v>
                </c:pt>
                <c:pt idx="1405">
                  <c:v>367.045024593265</c:v>
                </c:pt>
                <c:pt idx="1406">
                  <c:v>365.834279228149</c:v>
                </c:pt>
                <c:pt idx="1407">
                  <c:v>365.56942867953001</c:v>
                </c:pt>
                <c:pt idx="1408">
                  <c:v>371.92584184638599</c:v>
                </c:pt>
                <c:pt idx="1409">
                  <c:v>369.39084373817599</c:v>
                </c:pt>
                <c:pt idx="1410">
                  <c:v>370.563753310631</c:v>
                </c:pt>
                <c:pt idx="1411">
                  <c:v>368.747635262958</c:v>
                </c:pt>
                <c:pt idx="1412">
                  <c:v>365.115399167612</c:v>
                </c:pt>
                <c:pt idx="1413">
                  <c:v>365.64510026484999</c:v>
                </c:pt>
                <c:pt idx="1414">
                  <c:v>367.80174044646202</c:v>
                </c:pt>
                <c:pt idx="1415">
                  <c:v>362.16420734014298</c:v>
                </c:pt>
                <c:pt idx="1416">
                  <c:v>363.866818009837</c:v>
                </c:pt>
                <c:pt idx="1417">
                  <c:v>366.28830874006798</c:v>
                </c:pt>
                <c:pt idx="1418">
                  <c:v>364.05599697313602</c:v>
                </c:pt>
                <c:pt idx="1419">
                  <c:v>361.33181990162598</c:v>
                </c:pt>
                <c:pt idx="1420">
                  <c:v>356.33749527052498</c:v>
                </c:pt>
                <c:pt idx="1421">
                  <c:v>365.26674233825099</c:v>
                </c:pt>
                <c:pt idx="1422">
                  <c:v>366.780174044646</c:v>
                </c:pt>
                <c:pt idx="1423">
                  <c:v>364.51002648505403</c:v>
                </c:pt>
                <c:pt idx="1424">
                  <c:v>369.61785849413502</c:v>
                </c:pt>
                <c:pt idx="1425">
                  <c:v>362.58040105940199</c:v>
                </c:pt>
                <c:pt idx="1426">
                  <c:v>356.18615209988599</c:v>
                </c:pt>
                <c:pt idx="1427">
                  <c:v>349.71623155505102</c:v>
                </c:pt>
                <c:pt idx="1428">
                  <c:v>351.11615588346501</c:v>
                </c:pt>
                <c:pt idx="1429">
                  <c:v>344.267877412031</c:v>
                </c:pt>
                <c:pt idx="1430">
                  <c:v>345.100264850548</c:v>
                </c:pt>
                <c:pt idx="1431">
                  <c:v>379.22814982973802</c:v>
                </c:pt>
                <c:pt idx="1432">
                  <c:v>367.08286038592502</c:v>
                </c:pt>
                <c:pt idx="1433">
                  <c:v>379.72001513431701</c:v>
                </c:pt>
                <c:pt idx="1434">
                  <c:v>378.09307604994302</c:v>
                </c:pt>
                <c:pt idx="1435">
                  <c:v>380.855088914112</c:v>
                </c:pt>
                <c:pt idx="1436">
                  <c:v>391.18426031025302</c:v>
                </c:pt>
                <c:pt idx="1437">
                  <c:v>384.10896708285998</c:v>
                </c:pt>
                <c:pt idx="1438">
                  <c:v>389.33030646992</c:v>
                </c:pt>
                <c:pt idx="1439">
                  <c:v>389.481649640559</c:v>
                </c:pt>
                <c:pt idx="1440">
                  <c:v>391.86530457813001</c:v>
                </c:pt>
                <c:pt idx="1441">
                  <c:v>375.74725690503197</c:v>
                </c:pt>
                <c:pt idx="1442">
                  <c:v>379.34165720771801</c:v>
                </c:pt>
                <c:pt idx="1443">
                  <c:v>372.34203556564501</c:v>
                </c:pt>
                <c:pt idx="1444">
                  <c:v>373.77979568671901</c:v>
                </c:pt>
                <c:pt idx="1445">
                  <c:v>373.96897465001803</c:v>
                </c:pt>
                <c:pt idx="1446">
                  <c:v>372.26636398032502</c:v>
                </c:pt>
                <c:pt idx="1447">
                  <c:v>375.78509269769199</c:v>
                </c:pt>
                <c:pt idx="1448">
                  <c:v>375.55807794173199</c:v>
                </c:pt>
                <c:pt idx="1449">
                  <c:v>376.88233068482702</c:v>
                </c:pt>
                <c:pt idx="1450">
                  <c:v>377.03367385546699</c:v>
                </c:pt>
                <c:pt idx="1451">
                  <c:v>380.93076049943198</c:v>
                </c:pt>
                <c:pt idx="1452">
                  <c:v>381.00643208475202</c:v>
                </c:pt>
                <c:pt idx="1453">
                  <c:v>386.15209988649201</c:v>
                </c:pt>
                <c:pt idx="1454">
                  <c:v>388.34657586076401</c:v>
                </c:pt>
                <c:pt idx="1455">
                  <c:v>384.44948921679901</c:v>
                </c:pt>
                <c:pt idx="1456">
                  <c:v>387.17366628830803</c:v>
                </c:pt>
                <c:pt idx="1457">
                  <c:v>382.40635641316601</c:v>
                </c:pt>
                <c:pt idx="1458">
                  <c:v>383.61710177828201</c:v>
                </c:pt>
                <c:pt idx="1459">
                  <c:v>391.259931895573</c:v>
                </c:pt>
                <c:pt idx="1460">
                  <c:v>392.88687097994699</c:v>
                </c:pt>
                <c:pt idx="1461">
                  <c:v>393.18955732122498</c:v>
                </c:pt>
                <c:pt idx="1462">
                  <c:v>389.21679909194</c:v>
                </c:pt>
                <c:pt idx="1463">
                  <c:v>388.38441165342402</c:v>
                </c:pt>
                <c:pt idx="1464">
                  <c:v>385.77374195989398</c:v>
                </c:pt>
                <c:pt idx="1465">
                  <c:v>391.146424517593</c:v>
                </c:pt>
                <c:pt idx="1466">
                  <c:v>387.06015891032899</c:v>
                </c:pt>
                <c:pt idx="1467">
                  <c:v>387.96821793416501</c:v>
                </c:pt>
                <c:pt idx="1468">
                  <c:v>381.38479001134999</c:v>
                </c:pt>
                <c:pt idx="1469">
                  <c:v>385.88724933787302</c:v>
                </c:pt>
                <c:pt idx="1470">
                  <c:v>370.07188800605297</c:v>
                </c:pt>
                <c:pt idx="1471">
                  <c:v>363.98032538781598</c:v>
                </c:pt>
                <c:pt idx="1472">
                  <c:v>361.14264093832702</c:v>
                </c:pt>
                <c:pt idx="1473">
                  <c:v>372.98524404086203</c:v>
                </c:pt>
                <c:pt idx="1474">
                  <c:v>380.55240257283299</c:v>
                </c:pt>
                <c:pt idx="1475">
                  <c:v>379.68217934165699</c:v>
                </c:pt>
                <c:pt idx="1476">
                  <c:v>383.20090805902299</c:v>
                </c:pt>
                <c:pt idx="1477">
                  <c:v>384.26031025349903</c:v>
                </c:pt>
                <c:pt idx="1478">
                  <c:v>386.07642830117197</c:v>
                </c:pt>
                <c:pt idx="1479">
                  <c:v>387.779038970866</c:v>
                </c:pt>
                <c:pt idx="1480">
                  <c:v>385.77374195989398</c:v>
                </c:pt>
                <c:pt idx="1481">
                  <c:v>383.91978811956102</c:v>
                </c:pt>
                <c:pt idx="1482">
                  <c:v>380.40105940219399</c:v>
                </c:pt>
                <c:pt idx="1483">
                  <c:v>378.13091184260298</c:v>
                </c:pt>
                <c:pt idx="1484">
                  <c:v>371.28263337116903</c:v>
                </c:pt>
                <c:pt idx="1485">
                  <c:v>369.844873250094</c:v>
                </c:pt>
                <c:pt idx="1486">
                  <c:v>376.390465380249</c:v>
                </c:pt>
                <c:pt idx="1487">
                  <c:v>383.69277336360102</c:v>
                </c:pt>
                <c:pt idx="1488">
                  <c:v>385.81157775255298</c:v>
                </c:pt>
                <c:pt idx="1489">
                  <c:v>378.69844873250003</c:v>
                </c:pt>
                <c:pt idx="1490">
                  <c:v>376.04994324631099</c:v>
                </c:pt>
                <c:pt idx="1491">
                  <c:v>373.51494513810002</c:v>
                </c:pt>
                <c:pt idx="1492">
                  <c:v>372.871736662883</c:v>
                </c:pt>
                <c:pt idx="1493">
                  <c:v>379.68217934165699</c:v>
                </c:pt>
                <c:pt idx="1494">
                  <c:v>380.136208853575</c:v>
                </c:pt>
                <c:pt idx="1495">
                  <c:v>380.32538781687401</c:v>
                </c:pt>
                <c:pt idx="1496">
                  <c:v>378.16874763526198</c:v>
                </c:pt>
                <c:pt idx="1497">
                  <c:v>372.15285660234503</c:v>
                </c:pt>
                <c:pt idx="1498">
                  <c:v>371.32046916382802</c:v>
                </c:pt>
                <c:pt idx="1499">
                  <c:v>376.20128641694998</c:v>
                </c:pt>
                <c:pt idx="1500">
                  <c:v>373.40143776012098</c:v>
                </c:pt>
                <c:pt idx="1501">
                  <c:v>385.01702610669599</c:v>
                </c:pt>
                <c:pt idx="1502">
                  <c:v>372.644721906923</c:v>
                </c:pt>
                <c:pt idx="1503">
                  <c:v>376.88233068482702</c:v>
                </c:pt>
                <c:pt idx="1504">
                  <c:v>378.66061293984097</c:v>
                </c:pt>
                <c:pt idx="1505">
                  <c:v>376.42830117290902</c:v>
                </c:pt>
                <c:pt idx="1506">
                  <c:v>378.77412031782001</c:v>
                </c:pt>
                <c:pt idx="1507">
                  <c:v>376.88233068482702</c:v>
                </c:pt>
                <c:pt idx="1508">
                  <c:v>372.41770715096402</c:v>
                </c:pt>
                <c:pt idx="1509">
                  <c:v>373.89330306469901</c:v>
                </c:pt>
                <c:pt idx="1510">
                  <c:v>374.08248202799803</c:v>
                </c:pt>
                <c:pt idx="1511">
                  <c:v>376.73098751418797</c:v>
                </c:pt>
                <c:pt idx="1512">
                  <c:v>385.50889141127499</c:v>
                </c:pt>
                <c:pt idx="1513">
                  <c:v>391.56261823685202</c:v>
                </c:pt>
                <c:pt idx="1514">
                  <c:v>393.56791524782398</c:v>
                </c:pt>
                <c:pt idx="1515">
                  <c:v>396.17858494135402</c:v>
                </c:pt>
                <c:pt idx="1516">
                  <c:v>397.31365872114998</c:v>
                </c:pt>
                <c:pt idx="1517">
                  <c:v>397.54067347710901</c:v>
                </c:pt>
                <c:pt idx="1518">
                  <c:v>396.82179341657201</c:v>
                </c:pt>
                <c:pt idx="1519">
                  <c:v>396.29209231933402</c:v>
                </c:pt>
                <c:pt idx="1520">
                  <c:v>394.81649640559903</c:v>
                </c:pt>
                <c:pt idx="1521">
                  <c:v>396.36776390465297</c:v>
                </c:pt>
                <c:pt idx="1522">
                  <c:v>395.91373439273502</c:v>
                </c:pt>
                <c:pt idx="1523">
                  <c:v>393.94627317442303</c:v>
                </c:pt>
                <c:pt idx="1524">
                  <c:v>389.14112750662099</c:v>
                </c:pt>
                <c:pt idx="1525">
                  <c:v>389.595157018539</c:v>
                </c:pt>
                <c:pt idx="1526">
                  <c:v>383.50359440030201</c:v>
                </c:pt>
                <c:pt idx="1527">
                  <c:v>385.05486189935601</c:v>
                </c:pt>
                <c:pt idx="1528">
                  <c:v>376.503972758229</c:v>
                </c:pt>
                <c:pt idx="1529">
                  <c:v>372.45554294362398</c:v>
                </c:pt>
                <c:pt idx="1530">
                  <c:v>377.18501702610598</c:v>
                </c:pt>
                <c:pt idx="1531">
                  <c:v>376.08777903896998</c:v>
                </c:pt>
                <c:pt idx="1532">
                  <c:v>382.63337116912498</c:v>
                </c:pt>
                <c:pt idx="1533">
                  <c:v>378.320090805902</c:v>
                </c:pt>
                <c:pt idx="1534">
                  <c:v>383.57926598562199</c:v>
                </c:pt>
                <c:pt idx="1535">
                  <c:v>379.11464245175898</c:v>
                </c:pt>
                <c:pt idx="1536">
                  <c:v>386.98448732500901</c:v>
                </c:pt>
                <c:pt idx="1537">
                  <c:v>385.50889141127499</c:v>
                </c:pt>
                <c:pt idx="1538">
                  <c:v>378.50926976920101</c:v>
                </c:pt>
                <c:pt idx="1539">
                  <c:v>378.206583427922</c:v>
                </c:pt>
                <c:pt idx="1540">
                  <c:v>375.74725690503197</c:v>
                </c:pt>
                <c:pt idx="1541">
                  <c:v>378.54710556186097</c:v>
                </c:pt>
                <c:pt idx="1542">
                  <c:v>384.18463866818001</c:v>
                </c:pt>
                <c:pt idx="1543">
                  <c:v>380.36322360953397</c:v>
                </c:pt>
                <c:pt idx="1544">
                  <c:v>382.70904275444502</c:v>
                </c:pt>
                <c:pt idx="1545">
                  <c:v>390.12485811577699</c:v>
                </c:pt>
                <c:pt idx="1546">
                  <c:v>389.74650018917799</c:v>
                </c:pt>
                <c:pt idx="1547">
                  <c:v>388.34657586076401</c:v>
                </c:pt>
                <c:pt idx="1548">
                  <c:v>386.37911464245099</c:v>
                </c:pt>
                <c:pt idx="1549">
                  <c:v>383.99545970487998</c:v>
                </c:pt>
                <c:pt idx="1550">
                  <c:v>388.497919031403</c:v>
                </c:pt>
                <c:pt idx="1551">
                  <c:v>382.51986379114601</c:v>
                </c:pt>
                <c:pt idx="1552">
                  <c:v>383.27657964434297</c:v>
                </c:pt>
                <c:pt idx="1553">
                  <c:v>382.25501324252701</c:v>
                </c:pt>
                <c:pt idx="1554">
                  <c:v>381.76314793794899</c:v>
                </c:pt>
                <c:pt idx="1555">
                  <c:v>378.96329928111902</c:v>
                </c:pt>
                <c:pt idx="1556">
                  <c:v>379.303821415058</c:v>
                </c:pt>
                <c:pt idx="1557">
                  <c:v>378.055240257283</c:v>
                </c:pt>
                <c:pt idx="1558">
                  <c:v>374.27166099129698</c:v>
                </c:pt>
                <c:pt idx="1559">
                  <c:v>364.77487703367302</c:v>
                </c:pt>
                <c:pt idx="1560">
                  <c:v>370.563753310631</c:v>
                </c:pt>
                <c:pt idx="1561">
                  <c:v>364.05599697313602</c:v>
                </c:pt>
                <c:pt idx="1562">
                  <c:v>369.31517215285601</c:v>
                </c:pt>
                <c:pt idx="1563">
                  <c:v>367.72606886114198</c:v>
                </c:pt>
                <c:pt idx="1564">
                  <c:v>362.92092319334</c:v>
                </c:pt>
                <c:pt idx="1565">
                  <c:v>364.16950435111602</c:v>
                </c:pt>
                <c:pt idx="1566">
                  <c:v>366.02345819144898</c:v>
                </c:pt>
                <c:pt idx="1567">
                  <c:v>367.19636776390399</c:v>
                </c:pt>
                <c:pt idx="1568">
                  <c:v>365.75860764282999</c:v>
                </c:pt>
                <c:pt idx="1569">
                  <c:v>364.018161180476</c:v>
                </c:pt>
                <c:pt idx="1570">
                  <c:v>363.22360953461902</c:v>
                </c:pt>
                <c:pt idx="1571">
                  <c:v>361.06696935300698</c:v>
                </c:pt>
                <c:pt idx="1572">
                  <c:v>362.84525160802099</c:v>
                </c:pt>
                <c:pt idx="1573">
                  <c:v>361.71017782822503</c:v>
                </c:pt>
                <c:pt idx="1574">
                  <c:v>369.844873250094</c:v>
                </c:pt>
                <c:pt idx="1575">
                  <c:v>370.26106696935301</c:v>
                </c:pt>
                <c:pt idx="1576">
                  <c:v>370.03405221339301</c:v>
                </c:pt>
                <c:pt idx="1577">
                  <c:v>367.99091940976098</c:v>
                </c:pt>
                <c:pt idx="1578">
                  <c:v>367.08286038592502</c:v>
                </c:pt>
                <c:pt idx="1579">
                  <c:v>369.80703745743398</c:v>
                </c:pt>
                <c:pt idx="1580">
                  <c:v>370.79076806658998</c:v>
                </c:pt>
                <c:pt idx="1581">
                  <c:v>369.23950056753603</c:v>
                </c:pt>
                <c:pt idx="1582">
                  <c:v>369.76920166477402</c:v>
                </c:pt>
                <c:pt idx="1583">
                  <c:v>366.59099508134602</c:v>
                </c:pt>
                <c:pt idx="1584">
                  <c:v>368.142262580401</c:v>
                </c:pt>
                <c:pt idx="1585">
                  <c:v>366.85584562996502</c:v>
                </c:pt>
                <c:pt idx="1586">
                  <c:v>363.185773741959</c:v>
                </c:pt>
                <c:pt idx="1587">
                  <c:v>365.115399167612</c:v>
                </c:pt>
                <c:pt idx="1588">
                  <c:v>360.95346197502801</c:v>
                </c:pt>
                <c:pt idx="1589">
                  <c:v>358.83465758607599</c:v>
                </c:pt>
                <c:pt idx="1590">
                  <c:v>356.11048051456601</c:v>
                </c:pt>
                <c:pt idx="1591">
                  <c:v>350.775633749527</c:v>
                </c:pt>
                <c:pt idx="1592">
                  <c:v>344.116534241392</c:v>
                </c:pt>
                <c:pt idx="1593">
                  <c:v>344.003026863412</c:v>
                </c:pt>
                <c:pt idx="1594">
                  <c:v>343.47332576617401</c:v>
                </c:pt>
                <c:pt idx="1595">
                  <c:v>344.15437003405202</c:v>
                </c:pt>
                <c:pt idx="1596">
                  <c:v>348.20279984865601</c:v>
                </c:pt>
                <c:pt idx="1597">
                  <c:v>347.10556186152002</c:v>
                </c:pt>
                <c:pt idx="1598">
                  <c:v>347.55959137343899</c:v>
                </c:pt>
                <c:pt idx="1599">
                  <c:v>345.06242905788798</c:v>
                </c:pt>
                <c:pt idx="1600">
                  <c:v>345.40295119182701</c:v>
                </c:pt>
                <c:pt idx="1601">
                  <c:v>351.68369277336302</c:v>
                </c:pt>
                <c:pt idx="1602">
                  <c:v>347.40824820279897</c:v>
                </c:pt>
                <c:pt idx="1603">
                  <c:v>344.49489216798997</c:v>
                </c:pt>
                <c:pt idx="1604">
                  <c:v>346.15966704502398</c:v>
                </c:pt>
                <c:pt idx="1605">
                  <c:v>339.72758229284898</c:v>
                </c:pt>
                <c:pt idx="1606">
                  <c:v>341.354521377222</c:v>
                </c:pt>
                <c:pt idx="1607">
                  <c:v>344.15437003405202</c:v>
                </c:pt>
                <c:pt idx="1608">
                  <c:v>343.85168369277301</c:v>
                </c:pt>
                <c:pt idx="1609">
                  <c:v>339.38706015891</c:v>
                </c:pt>
                <c:pt idx="1610">
                  <c:v>341.77071509648101</c:v>
                </c:pt>
                <c:pt idx="1611">
                  <c:v>334.61975028376798</c:v>
                </c:pt>
                <c:pt idx="1612">
                  <c:v>333.48467650397203</c:v>
                </c:pt>
                <c:pt idx="1613">
                  <c:v>334.657586076428</c:v>
                </c:pt>
                <c:pt idx="1614">
                  <c:v>338.97086643965099</c:v>
                </c:pt>
                <c:pt idx="1615">
                  <c:v>333.44684071131201</c:v>
                </c:pt>
                <c:pt idx="1616">
                  <c:v>327.31744230041602</c:v>
                </c:pt>
                <c:pt idx="1617">
                  <c:v>332.009080590238</c:v>
                </c:pt>
                <c:pt idx="1618">
                  <c:v>332.16042376087699</c:v>
                </c:pt>
                <c:pt idx="1619">
                  <c:v>332.23609534619698</c:v>
                </c:pt>
                <c:pt idx="1620">
                  <c:v>333.44684071131201</c:v>
                </c:pt>
                <c:pt idx="1621">
                  <c:v>336.62504729474</c:v>
                </c:pt>
                <c:pt idx="1622">
                  <c:v>344.94892167990901</c:v>
                </c:pt>
                <c:pt idx="1623">
                  <c:v>340.25728339008703</c:v>
                </c:pt>
                <c:pt idx="1624">
                  <c:v>338.706015891032</c:v>
                </c:pt>
                <c:pt idx="1625">
                  <c:v>340.86265607264397</c:v>
                </c:pt>
                <c:pt idx="1626">
                  <c:v>341.65720771850101</c:v>
                </c:pt>
                <c:pt idx="1627">
                  <c:v>338.554672720393</c:v>
                </c:pt>
                <c:pt idx="1628">
                  <c:v>334.43057132046903</c:v>
                </c:pt>
                <c:pt idx="1629">
                  <c:v>332.87930382141502</c:v>
                </c:pt>
                <c:pt idx="1630">
                  <c:v>332.009080590238</c:v>
                </c:pt>
                <c:pt idx="1631">
                  <c:v>332.69012485811498</c:v>
                </c:pt>
                <c:pt idx="1632">
                  <c:v>333.18199016269301</c:v>
                </c:pt>
                <c:pt idx="1633">
                  <c:v>333.56034808929201</c:v>
                </c:pt>
                <c:pt idx="1634">
                  <c:v>338.21415058645402</c:v>
                </c:pt>
                <c:pt idx="1635">
                  <c:v>328.94438138479001</c:v>
                </c:pt>
                <c:pt idx="1636">
                  <c:v>321.11237230419903</c:v>
                </c:pt>
                <c:pt idx="1637">
                  <c:v>317.93416572077098</c:v>
                </c:pt>
                <c:pt idx="1638">
                  <c:v>317.17744986757401</c:v>
                </c:pt>
                <c:pt idx="1639">
                  <c:v>319.37192584184601</c:v>
                </c:pt>
                <c:pt idx="1640">
                  <c:v>316.723420355656</c:v>
                </c:pt>
                <c:pt idx="1641">
                  <c:v>311.76693151721503</c:v>
                </c:pt>
                <c:pt idx="1642">
                  <c:v>301.17290957245501</c:v>
                </c:pt>
                <c:pt idx="1643">
                  <c:v>297.086643965191</c:v>
                </c:pt>
                <c:pt idx="1644">
                  <c:v>290.65455921301498</c:v>
                </c:pt>
                <c:pt idx="1645">
                  <c:v>285.39538403329499</c:v>
                </c:pt>
                <c:pt idx="1646">
                  <c:v>295.80022701475502</c:v>
                </c:pt>
                <c:pt idx="1647">
                  <c:v>296.51910707529299</c:v>
                </c:pt>
                <c:pt idx="1648">
                  <c:v>297.27582292849002</c:v>
                </c:pt>
                <c:pt idx="1649">
                  <c:v>296.40559969731299</c:v>
                </c:pt>
                <c:pt idx="1650">
                  <c:v>287.70336738554602</c:v>
                </c:pt>
                <c:pt idx="1651">
                  <c:v>290.314037079076</c:v>
                </c:pt>
                <c:pt idx="1652">
                  <c:v>292.69769201664701</c:v>
                </c:pt>
                <c:pt idx="1653">
                  <c:v>285.92508513053298</c:v>
                </c:pt>
                <c:pt idx="1654">
                  <c:v>288.27090427544402</c:v>
                </c:pt>
                <c:pt idx="1655">
                  <c:v>284.41165342413899</c:v>
                </c:pt>
                <c:pt idx="1656">
                  <c:v>283.20090805902299</c:v>
                </c:pt>
                <c:pt idx="1657">
                  <c:v>286.11426409383199</c:v>
                </c:pt>
                <c:pt idx="1658">
                  <c:v>284.29814604615899</c:v>
                </c:pt>
                <c:pt idx="1659">
                  <c:v>286.79530836171</c:v>
                </c:pt>
                <c:pt idx="1660">
                  <c:v>283.049564888384</c:v>
                </c:pt>
                <c:pt idx="1661">
                  <c:v>284.979190314037</c:v>
                </c:pt>
                <c:pt idx="1662">
                  <c:v>282.36852062050599</c:v>
                </c:pt>
                <c:pt idx="1663">
                  <c:v>283.91978811956102</c:v>
                </c:pt>
                <c:pt idx="1664">
                  <c:v>278.24441922058202</c:v>
                </c:pt>
                <c:pt idx="1665">
                  <c:v>275.141884222474</c:v>
                </c:pt>
                <c:pt idx="1666">
                  <c:v>282.74687854710498</c:v>
                </c:pt>
                <c:pt idx="1667">
                  <c:v>270.677260688611</c:v>
                </c:pt>
                <c:pt idx="1668">
                  <c:v>265.68293605751001</c:v>
                </c:pt>
                <c:pt idx="1669">
                  <c:v>263.48846008323801</c:v>
                </c:pt>
                <c:pt idx="1670">
                  <c:v>266.36398032538699</c:v>
                </c:pt>
                <c:pt idx="1671">
                  <c:v>266.74233825198598</c:v>
                </c:pt>
                <c:pt idx="1672">
                  <c:v>276.65531592886799</c:v>
                </c:pt>
                <c:pt idx="1673">
                  <c:v>284.37381763147903</c:v>
                </c:pt>
                <c:pt idx="1674">
                  <c:v>284.10896708285998</c:v>
                </c:pt>
                <c:pt idx="1675">
                  <c:v>273.74195989405899</c:v>
                </c:pt>
                <c:pt idx="1676">
                  <c:v>272.90957245554199</c:v>
                </c:pt>
                <c:pt idx="1677">
                  <c:v>272.53121452894402</c:v>
                </c:pt>
                <c:pt idx="1678">
                  <c:v>269.76920166477402</c:v>
                </c:pt>
                <c:pt idx="1679">
                  <c:v>270.75293227393098</c:v>
                </c:pt>
                <c:pt idx="1680">
                  <c:v>269.99621642073402</c:v>
                </c:pt>
                <c:pt idx="1681">
                  <c:v>281.91449110858798</c:v>
                </c:pt>
                <c:pt idx="1682">
                  <c:v>284.14680287552</c:v>
                </c:pt>
                <c:pt idx="1683">
                  <c:v>283.91978811956102</c:v>
                </c:pt>
                <c:pt idx="1684">
                  <c:v>282.86038592508498</c:v>
                </c:pt>
                <c:pt idx="1685">
                  <c:v>284.14680287552</c:v>
                </c:pt>
                <c:pt idx="1686">
                  <c:v>299.84865682935998</c:v>
                </c:pt>
                <c:pt idx="1687">
                  <c:v>306.92395005675297</c:v>
                </c:pt>
                <c:pt idx="1688">
                  <c:v>301.589103291713</c:v>
                </c:pt>
                <c:pt idx="1689">
                  <c:v>300.18917896329901</c:v>
                </c:pt>
                <c:pt idx="1690">
                  <c:v>301.816118047673</c:v>
                </c:pt>
                <c:pt idx="1691">
                  <c:v>313.242527430949</c:v>
                </c:pt>
                <c:pt idx="1692">
                  <c:v>310.25349981082098</c:v>
                </c:pt>
                <c:pt idx="1693">
                  <c:v>312.03178206583402</c:v>
                </c:pt>
                <c:pt idx="1694">
                  <c:v>318.38819523269001</c:v>
                </c:pt>
                <c:pt idx="1695">
                  <c:v>315.85319712447898</c:v>
                </c:pt>
                <c:pt idx="1696">
                  <c:v>315.24782444192198</c:v>
                </c:pt>
                <c:pt idx="1697">
                  <c:v>313.88573590616699</c:v>
                </c:pt>
                <c:pt idx="1698">
                  <c:v>312.10745365115298</c:v>
                </c:pt>
                <c:pt idx="1699">
                  <c:v>311.50208096859598</c:v>
                </c:pt>
                <c:pt idx="1700">
                  <c:v>312.145289443813</c:v>
                </c:pt>
                <c:pt idx="1701">
                  <c:v>307.37797956867098</c:v>
                </c:pt>
                <c:pt idx="1702">
                  <c:v>307.64283011728998</c:v>
                </c:pt>
                <c:pt idx="1703">
                  <c:v>311.46424517593601</c:v>
                </c:pt>
                <c:pt idx="1704">
                  <c:v>308.58872493378698</c:v>
                </c:pt>
                <c:pt idx="1705">
                  <c:v>312.41013999243199</c:v>
                </c:pt>
                <c:pt idx="1706">
                  <c:v>313.12902005297002</c:v>
                </c:pt>
                <c:pt idx="1707">
                  <c:v>310.55618615209897</c:v>
                </c:pt>
                <c:pt idx="1708">
                  <c:v>308.70223231176601</c:v>
                </c:pt>
                <c:pt idx="1709">
                  <c:v>307.07529322739299</c:v>
                </c:pt>
                <c:pt idx="1710">
                  <c:v>309.04275444570499</c:v>
                </c:pt>
                <c:pt idx="1711">
                  <c:v>310.29133560347998</c:v>
                </c:pt>
                <c:pt idx="1712">
                  <c:v>304.91865304578101</c:v>
                </c:pt>
                <c:pt idx="1713">
                  <c:v>305.334846765039</c:v>
                </c:pt>
                <c:pt idx="1714">
                  <c:v>303.17820658342703</c:v>
                </c:pt>
                <c:pt idx="1715">
                  <c:v>300.11350737797898</c:v>
                </c:pt>
                <c:pt idx="1716">
                  <c:v>302.27014755959101</c:v>
                </c:pt>
                <c:pt idx="1717">
                  <c:v>303.10253499810801</c:v>
                </c:pt>
                <c:pt idx="1718">
                  <c:v>299.88649262202</c:v>
                </c:pt>
                <c:pt idx="1719">
                  <c:v>299.09194097616302</c:v>
                </c:pt>
                <c:pt idx="1720">
                  <c:v>297.31365872114998</c:v>
                </c:pt>
                <c:pt idx="1721">
                  <c:v>293.26522890654502</c:v>
                </c:pt>
                <c:pt idx="1722">
                  <c:v>292.84903518728697</c:v>
                </c:pt>
                <c:pt idx="1723">
                  <c:v>291.44911085887202</c:v>
                </c:pt>
                <c:pt idx="1724">
                  <c:v>296.93530079455098</c:v>
                </c:pt>
                <c:pt idx="1725">
                  <c:v>293.56791524782398</c:v>
                </c:pt>
                <c:pt idx="1726">
                  <c:v>291.33560348089202</c:v>
                </c:pt>
                <c:pt idx="1727">
                  <c:v>294.70298902761999</c:v>
                </c:pt>
                <c:pt idx="1728">
                  <c:v>296.74612183125203</c:v>
                </c:pt>
                <c:pt idx="1729">
                  <c:v>299.65947786606102</c:v>
                </c:pt>
                <c:pt idx="1730">
                  <c:v>300.037835792659</c:v>
                </c:pt>
                <c:pt idx="1731">
                  <c:v>298.33522512296599</c:v>
                </c:pt>
                <c:pt idx="1732">
                  <c:v>301.967461218312</c:v>
                </c:pt>
                <c:pt idx="1733">
                  <c:v>300.151343170639</c:v>
                </c:pt>
                <c:pt idx="1734">
                  <c:v>298.71358304956402</c:v>
                </c:pt>
                <c:pt idx="1735">
                  <c:v>295.80022701475502</c:v>
                </c:pt>
                <c:pt idx="1736">
                  <c:v>293.41657207718498</c:v>
                </c:pt>
                <c:pt idx="1737">
                  <c:v>293.227393113885</c:v>
                </c:pt>
                <c:pt idx="1738">
                  <c:v>286.18993567915197</c:v>
                </c:pt>
                <c:pt idx="1739">
                  <c:v>276.54180855088902</c:v>
                </c:pt>
                <c:pt idx="1740">
                  <c:v>266.931517215285</c:v>
                </c:pt>
                <c:pt idx="1741">
                  <c:v>267.38554672720301</c:v>
                </c:pt>
                <c:pt idx="1742">
                  <c:v>261.40749148694601</c:v>
                </c:pt>
                <c:pt idx="1743">
                  <c:v>261.71017782822503</c:v>
                </c:pt>
                <c:pt idx="1744">
                  <c:v>263.866818009837</c:v>
                </c:pt>
                <c:pt idx="1745">
                  <c:v>261.97502837684402</c:v>
                </c:pt>
                <c:pt idx="1746">
                  <c:v>257.321225879682</c:v>
                </c:pt>
                <c:pt idx="1747">
                  <c:v>255.92130155126699</c:v>
                </c:pt>
                <c:pt idx="1748">
                  <c:v>265.45592130155097</c:v>
                </c:pt>
                <c:pt idx="1749">
                  <c:v>260.72644721906897</c:v>
                </c:pt>
                <c:pt idx="1750">
                  <c:v>265.34241392357097</c:v>
                </c:pt>
                <c:pt idx="1751">
                  <c:v>258.04010594021901</c:v>
                </c:pt>
                <c:pt idx="1752">
                  <c:v>265.60726447219002</c:v>
                </c:pt>
                <c:pt idx="1753">
                  <c:v>274.27166099129698</c:v>
                </c:pt>
                <c:pt idx="1754">
                  <c:v>272.15285660234503</c:v>
                </c:pt>
                <c:pt idx="1755">
                  <c:v>260.95346197502801</c:v>
                </c:pt>
                <c:pt idx="1756">
                  <c:v>260.80211880438799</c:v>
                </c:pt>
                <c:pt idx="1757">
                  <c:v>263.48846008323801</c:v>
                </c:pt>
                <c:pt idx="1758">
                  <c:v>272.19069239500499</c:v>
                </c:pt>
                <c:pt idx="1759">
                  <c:v>258.11577752553899</c:v>
                </c:pt>
              </c:numCache>
            </c:numRef>
          </c:val>
          <c:smooth val="0"/>
        </c:ser>
        <c:ser>
          <c:idx val="1"/>
          <c:order val="1"/>
          <c:tx>
            <c:v>Packaged Foods and Meats</c:v>
          </c:tx>
          <c:spPr>
            <a:ln w="38100"/>
          </c:spPr>
          <c:marker>
            <c:symbol val="none"/>
          </c:marker>
          <c:cat>
            <c:numRef>
              <c:f>'1 - Chart Data'!$A$2:$A$1761</c:f>
              <c:numCache>
                <c:formatCode>[$-409]mmm\-dd\-yyyy;@</c:formatCode>
                <c:ptCount val="1760"/>
                <c:pt idx="0">
                  <c:v>39855</c:v>
                </c:pt>
                <c:pt idx="1">
                  <c:v>39856</c:v>
                </c:pt>
                <c:pt idx="2">
                  <c:v>39857</c:v>
                </c:pt>
                <c:pt idx="3">
                  <c:v>39861</c:v>
                </c:pt>
                <c:pt idx="4">
                  <c:v>39862</c:v>
                </c:pt>
                <c:pt idx="5">
                  <c:v>39863</c:v>
                </c:pt>
                <c:pt idx="6">
                  <c:v>39864</c:v>
                </c:pt>
                <c:pt idx="7">
                  <c:v>39867</c:v>
                </c:pt>
                <c:pt idx="8">
                  <c:v>39868</c:v>
                </c:pt>
                <c:pt idx="9">
                  <c:v>39869</c:v>
                </c:pt>
                <c:pt idx="10">
                  <c:v>39870</c:v>
                </c:pt>
                <c:pt idx="11">
                  <c:v>39871</c:v>
                </c:pt>
                <c:pt idx="12">
                  <c:v>39874</c:v>
                </c:pt>
                <c:pt idx="13">
                  <c:v>39875</c:v>
                </c:pt>
                <c:pt idx="14">
                  <c:v>39876</c:v>
                </c:pt>
                <c:pt idx="15">
                  <c:v>39877</c:v>
                </c:pt>
                <c:pt idx="16">
                  <c:v>39878</c:v>
                </c:pt>
                <c:pt idx="17">
                  <c:v>39881</c:v>
                </c:pt>
                <c:pt idx="18">
                  <c:v>39882</c:v>
                </c:pt>
                <c:pt idx="19">
                  <c:v>39883</c:v>
                </c:pt>
                <c:pt idx="20">
                  <c:v>39884</c:v>
                </c:pt>
                <c:pt idx="21">
                  <c:v>39885</c:v>
                </c:pt>
                <c:pt idx="22">
                  <c:v>39888</c:v>
                </c:pt>
                <c:pt idx="23">
                  <c:v>39889</c:v>
                </c:pt>
                <c:pt idx="24">
                  <c:v>39890</c:v>
                </c:pt>
                <c:pt idx="25">
                  <c:v>39891</c:v>
                </c:pt>
                <c:pt idx="26">
                  <c:v>39892</c:v>
                </c:pt>
                <c:pt idx="27">
                  <c:v>39895</c:v>
                </c:pt>
                <c:pt idx="28">
                  <c:v>39896</c:v>
                </c:pt>
                <c:pt idx="29">
                  <c:v>39897</c:v>
                </c:pt>
                <c:pt idx="30">
                  <c:v>39898</c:v>
                </c:pt>
                <c:pt idx="31">
                  <c:v>39899</c:v>
                </c:pt>
                <c:pt idx="32">
                  <c:v>39902</c:v>
                </c:pt>
                <c:pt idx="33">
                  <c:v>39903</c:v>
                </c:pt>
                <c:pt idx="34">
                  <c:v>39904</c:v>
                </c:pt>
                <c:pt idx="35">
                  <c:v>39905</c:v>
                </c:pt>
                <c:pt idx="36">
                  <c:v>39906</c:v>
                </c:pt>
                <c:pt idx="37">
                  <c:v>39909</c:v>
                </c:pt>
                <c:pt idx="38">
                  <c:v>39910</c:v>
                </c:pt>
                <c:pt idx="39">
                  <c:v>39911</c:v>
                </c:pt>
                <c:pt idx="40">
                  <c:v>39912</c:v>
                </c:pt>
                <c:pt idx="41">
                  <c:v>39916</c:v>
                </c:pt>
                <c:pt idx="42">
                  <c:v>39917</c:v>
                </c:pt>
                <c:pt idx="43">
                  <c:v>39918</c:v>
                </c:pt>
                <c:pt idx="44">
                  <c:v>39919</c:v>
                </c:pt>
                <c:pt idx="45">
                  <c:v>39920</c:v>
                </c:pt>
                <c:pt idx="46">
                  <c:v>39923</c:v>
                </c:pt>
                <c:pt idx="47">
                  <c:v>39924</c:v>
                </c:pt>
                <c:pt idx="48">
                  <c:v>39925</c:v>
                </c:pt>
                <c:pt idx="49">
                  <c:v>39926</c:v>
                </c:pt>
                <c:pt idx="50">
                  <c:v>39927</c:v>
                </c:pt>
                <c:pt idx="51">
                  <c:v>39930</c:v>
                </c:pt>
                <c:pt idx="52">
                  <c:v>39931</c:v>
                </c:pt>
                <c:pt idx="53">
                  <c:v>39932</c:v>
                </c:pt>
                <c:pt idx="54">
                  <c:v>39933</c:v>
                </c:pt>
                <c:pt idx="55">
                  <c:v>39934</c:v>
                </c:pt>
                <c:pt idx="56">
                  <c:v>39937</c:v>
                </c:pt>
                <c:pt idx="57">
                  <c:v>39938</c:v>
                </c:pt>
                <c:pt idx="58">
                  <c:v>39939</c:v>
                </c:pt>
                <c:pt idx="59">
                  <c:v>39940</c:v>
                </c:pt>
                <c:pt idx="60">
                  <c:v>39941</c:v>
                </c:pt>
                <c:pt idx="61">
                  <c:v>39944</c:v>
                </c:pt>
                <c:pt idx="62">
                  <c:v>39945</c:v>
                </c:pt>
                <c:pt idx="63">
                  <c:v>39946</c:v>
                </c:pt>
                <c:pt idx="64">
                  <c:v>39947</c:v>
                </c:pt>
                <c:pt idx="65">
                  <c:v>39948</c:v>
                </c:pt>
                <c:pt idx="66">
                  <c:v>39951</c:v>
                </c:pt>
                <c:pt idx="67">
                  <c:v>39952</c:v>
                </c:pt>
                <c:pt idx="68">
                  <c:v>39953</c:v>
                </c:pt>
                <c:pt idx="69">
                  <c:v>39954</c:v>
                </c:pt>
                <c:pt idx="70">
                  <c:v>39955</c:v>
                </c:pt>
                <c:pt idx="71">
                  <c:v>39959</c:v>
                </c:pt>
                <c:pt idx="72">
                  <c:v>39960</c:v>
                </c:pt>
                <c:pt idx="73">
                  <c:v>39961</c:v>
                </c:pt>
                <c:pt idx="74">
                  <c:v>39962</c:v>
                </c:pt>
                <c:pt idx="75">
                  <c:v>39965</c:v>
                </c:pt>
                <c:pt idx="76">
                  <c:v>39966</c:v>
                </c:pt>
                <c:pt idx="77">
                  <c:v>39967</c:v>
                </c:pt>
                <c:pt idx="78">
                  <c:v>39968</c:v>
                </c:pt>
                <c:pt idx="79">
                  <c:v>39969</c:v>
                </c:pt>
                <c:pt idx="80">
                  <c:v>39972</c:v>
                </c:pt>
                <c:pt idx="81">
                  <c:v>39973</c:v>
                </c:pt>
                <c:pt idx="82">
                  <c:v>39974</c:v>
                </c:pt>
                <c:pt idx="83">
                  <c:v>39975</c:v>
                </c:pt>
                <c:pt idx="84">
                  <c:v>39976</c:v>
                </c:pt>
                <c:pt idx="85">
                  <c:v>39979</c:v>
                </c:pt>
                <c:pt idx="86">
                  <c:v>39980</c:v>
                </c:pt>
                <c:pt idx="87">
                  <c:v>39981</c:v>
                </c:pt>
                <c:pt idx="88">
                  <c:v>39982</c:v>
                </c:pt>
                <c:pt idx="89">
                  <c:v>39983</c:v>
                </c:pt>
                <c:pt idx="90">
                  <c:v>39986</c:v>
                </c:pt>
                <c:pt idx="91">
                  <c:v>39987</c:v>
                </c:pt>
                <c:pt idx="92">
                  <c:v>39988</c:v>
                </c:pt>
                <c:pt idx="93">
                  <c:v>39989</c:v>
                </c:pt>
                <c:pt idx="94">
                  <c:v>39990</c:v>
                </c:pt>
                <c:pt idx="95">
                  <c:v>39993</c:v>
                </c:pt>
                <c:pt idx="96">
                  <c:v>39994</c:v>
                </c:pt>
                <c:pt idx="97">
                  <c:v>39995</c:v>
                </c:pt>
                <c:pt idx="98">
                  <c:v>39996</c:v>
                </c:pt>
                <c:pt idx="99">
                  <c:v>40000</c:v>
                </c:pt>
                <c:pt idx="100">
                  <c:v>40001</c:v>
                </c:pt>
                <c:pt idx="101">
                  <c:v>40002</c:v>
                </c:pt>
                <c:pt idx="102">
                  <c:v>40003</c:v>
                </c:pt>
                <c:pt idx="103">
                  <c:v>40004</c:v>
                </c:pt>
                <c:pt idx="104">
                  <c:v>40007</c:v>
                </c:pt>
                <c:pt idx="105">
                  <c:v>40008</c:v>
                </c:pt>
                <c:pt idx="106">
                  <c:v>40009</c:v>
                </c:pt>
                <c:pt idx="107">
                  <c:v>40010</c:v>
                </c:pt>
                <c:pt idx="108">
                  <c:v>40011</c:v>
                </c:pt>
                <c:pt idx="109">
                  <c:v>40014</c:v>
                </c:pt>
                <c:pt idx="110">
                  <c:v>40015</c:v>
                </c:pt>
                <c:pt idx="111">
                  <c:v>40016</c:v>
                </c:pt>
                <c:pt idx="112">
                  <c:v>40017</c:v>
                </c:pt>
                <c:pt idx="113">
                  <c:v>40018</c:v>
                </c:pt>
                <c:pt idx="114">
                  <c:v>40021</c:v>
                </c:pt>
                <c:pt idx="115">
                  <c:v>40022</c:v>
                </c:pt>
                <c:pt idx="116">
                  <c:v>40023</c:v>
                </c:pt>
                <c:pt idx="117">
                  <c:v>40024</c:v>
                </c:pt>
                <c:pt idx="118">
                  <c:v>40025</c:v>
                </c:pt>
                <c:pt idx="119">
                  <c:v>40028</c:v>
                </c:pt>
                <c:pt idx="120">
                  <c:v>40029</c:v>
                </c:pt>
                <c:pt idx="121">
                  <c:v>40030</c:v>
                </c:pt>
                <c:pt idx="122">
                  <c:v>40031</c:v>
                </c:pt>
                <c:pt idx="123">
                  <c:v>40032</c:v>
                </c:pt>
                <c:pt idx="124">
                  <c:v>40035</c:v>
                </c:pt>
                <c:pt idx="125">
                  <c:v>40036</c:v>
                </c:pt>
                <c:pt idx="126">
                  <c:v>40037</c:v>
                </c:pt>
                <c:pt idx="127">
                  <c:v>40038</c:v>
                </c:pt>
                <c:pt idx="128">
                  <c:v>40039</c:v>
                </c:pt>
                <c:pt idx="129">
                  <c:v>40042</c:v>
                </c:pt>
                <c:pt idx="130">
                  <c:v>40043</c:v>
                </c:pt>
                <c:pt idx="131">
                  <c:v>40044</c:v>
                </c:pt>
                <c:pt idx="132">
                  <c:v>40045</c:v>
                </c:pt>
                <c:pt idx="133">
                  <c:v>40046</c:v>
                </c:pt>
                <c:pt idx="134">
                  <c:v>40049</c:v>
                </c:pt>
                <c:pt idx="135">
                  <c:v>40050</c:v>
                </c:pt>
                <c:pt idx="136">
                  <c:v>40051</c:v>
                </c:pt>
                <c:pt idx="137">
                  <c:v>40052</c:v>
                </c:pt>
                <c:pt idx="138">
                  <c:v>40053</c:v>
                </c:pt>
                <c:pt idx="139">
                  <c:v>40056</c:v>
                </c:pt>
                <c:pt idx="140">
                  <c:v>40057</c:v>
                </c:pt>
                <c:pt idx="141">
                  <c:v>40058</c:v>
                </c:pt>
                <c:pt idx="142">
                  <c:v>40059</c:v>
                </c:pt>
                <c:pt idx="143">
                  <c:v>40060</c:v>
                </c:pt>
                <c:pt idx="144">
                  <c:v>40064</c:v>
                </c:pt>
                <c:pt idx="145">
                  <c:v>40065</c:v>
                </c:pt>
                <c:pt idx="146">
                  <c:v>40066</c:v>
                </c:pt>
                <c:pt idx="147">
                  <c:v>40067</c:v>
                </c:pt>
                <c:pt idx="148">
                  <c:v>40070</c:v>
                </c:pt>
                <c:pt idx="149">
                  <c:v>40071</c:v>
                </c:pt>
                <c:pt idx="150">
                  <c:v>40072</c:v>
                </c:pt>
                <c:pt idx="151">
                  <c:v>40073</c:v>
                </c:pt>
                <c:pt idx="152">
                  <c:v>40074</c:v>
                </c:pt>
                <c:pt idx="153">
                  <c:v>40077</c:v>
                </c:pt>
                <c:pt idx="154">
                  <c:v>40078</c:v>
                </c:pt>
                <c:pt idx="155">
                  <c:v>40079</c:v>
                </c:pt>
                <c:pt idx="156">
                  <c:v>40080</c:v>
                </c:pt>
                <c:pt idx="157">
                  <c:v>40081</c:v>
                </c:pt>
                <c:pt idx="158">
                  <c:v>40084</c:v>
                </c:pt>
                <c:pt idx="159">
                  <c:v>40085</c:v>
                </c:pt>
                <c:pt idx="160">
                  <c:v>40086</c:v>
                </c:pt>
                <c:pt idx="161">
                  <c:v>40087</c:v>
                </c:pt>
                <c:pt idx="162">
                  <c:v>40088</c:v>
                </c:pt>
                <c:pt idx="163">
                  <c:v>40091</c:v>
                </c:pt>
                <c:pt idx="164">
                  <c:v>40092</c:v>
                </c:pt>
                <c:pt idx="165">
                  <c:v>40093</c:v>
                </c:pt>
                <c:pt idx="166">
                  <c:v>40094</c:v>
                </c:pt>
                <c:pt idx="167">
                  <c:v>40095</c:v>
                </c:pt>
                <c:pt idx="168">
                  <c:v>40098</c:v>
                </c:pt>
                <c:pt idx="169">
                  <c:v>40099</c:v>
                </c:pt>
                <c:pt idx="170">
                  <c:v>40100</c:v>
                </c:pt>
                <c:pt idx="171">
                  <c:v>40101</c:v>
                </c:pt>
                <c:pt idx="172">
                  <c:v>40102</c:v>
                </c:pt>
                <c:pt idx="173">
                  <c:v>40105</c:v>
                </c:pt>
                <c:pt idx="174">
                  <c:v>40106</c:v>
                </c:pt>
                <c:pt idx="175">
                  <c:v>40107</c:v>
                </c:pt>
                <c:pt idx="176">
                  <c:v>40108</c:v>
                </c:pt>
                <c:pt idx="177">
                  <c:v>40109</c:v>
                </c:pt>
                <c:pt idx="178">
                  <c:v>40112</c:v>
                </c:pt>
                <c:pt idx="179">
                  <c:v>40113</c:v>
                </c:pt>
                <c:pt idx="180">
                  <c:v>40114</c:v>
                </c:pt>
                <c:pt idx="181">
                  <c:v>40115</c:v>
                </c:pt>
                <c:pt idx="182">
                  <c:v>40116</c:v>
                </c:pt>
                <c:pt idx="183">
                  <c:v>40119</c:v>
                </c:pt>
                <c:pt idx="184">
                  <c:v>40120</c:v>
                </c:pt>
                <c:pt idx="185">
                  <c:v>40121</c:v>
                </c:pt>
                <c:pt idx="186">
                  <c:v>40122</c:v>
                </c:pt>
                <c:pt idx="187">
                  <c:v>40123</c:v>
                </c:pt>
                <c:pt idx="188">
                  <c:v>40126</c:v>
                </c:pt>
                <c:pt idx="189">
                  <c:v>40127</c:v>
                </c:pt>
                <c:pt idx="190">
                  <c:v>40128</c:v>
                </c:pt>
                <c:pt idx="191">
                  <c:v>40129</c:v>
                </c:pt>
                <c:pt idx="192">
                  <c:v>40130</c:v>
                </c:pt>
                <c:pt idx="193">
                  <c:v>40133</c:v>
                </c:pt>
                <c:pt idx="194">
                  <c:v>40134</c:v>
                </c:pt>
                <c:pt idx="195">
                  <c:v>40135</c:v>
                </c:pt>
                <c:pt idx="196">
                  <c:v>40136</c:v>
                </c:pt>
                <c:pt idx="197">
                  <c:v>40137</c:v>
                </c:pt>
                <c:pt idx="198">
                  <c:v>40140</c:v>
                </c:pt>
                <c:pt idx="199">
                  <c:v>40141</c:v>
                </c:pt>
                <c:pt idx="200">
                  <c:v>40142</c:v>
                </c:pt>
                <c:pt idx="201">
                  <c:v>40144</c:v>
                </c:pt>
                <c:pt idx="202">
                  <c:v>40147</c:v>
                </c:pt>
                <c:pt idx="203">
                  <c:v>40148</c:v>
                </c:pt>
                <c:pt idx="204">
                  <c:v>40149</c:v>
                </c:pt>
                <c:pt idx="205">
                  <c:v>40150</c:v>
                </c:pt>
                <c:pt idx="206">
                  <c:v>40151</c:v>
                </c:pt>
                <c:pt idx="207">
                  <c:v>40154</c:v>
                </c:pt>
                <c:pt idx="208">
                  <c:v>40155</c:v>
                </c:pt>
                <c:pt idx="209">
                  <c:v>40156</c:v>
                </c:pt>
                <c:pt idx="210">
                  <c:v>40157</c:v>
                </c:pt>
                <c:pt idx="211">
                  <c:v>40158</c:v>
                </c:pt>
                <c:pt idx="212">
                  <c:v>40161</c:v>
                </c:pt>
                <c:pt idx="213">
                  <c:v>40162</c:v>
                </c:pt>
                <c:pt idx="214">
                  <c:v>40163</c:v>
                </c:pt>
                <c:pt idx="215">
                  <c:v>40164</c:v>
                </c:pt>
                <c:pt idx="216">
                  <c:v>40165</c:v>
                </c:pt>
                <c:pt idx="217">
                  <c:v>40168</c:v>
                </c:pt>
                <c:pt idx="218">
                  <c:v>40169</c:v>
                </c:pt>
                <c:pt idx="219">
                  <c:v>40170</c:v>
                </c:pt>
                <c:pt idx="220">
                  <c:v>40171</c:v>
                </c:pt>
                <c:pt idx="221">
                  <c:v>40175</c:v>
                </c:pt>
                <c:pt idx="222">
                  <c:v>40176</c:v>
                </c:pt>
                <c:pt idx="223">
                  <c:v>40177</c:v>
                </c:pt>
                <c:pt idx="224">
                  <c:v>40178</c:v>
                </c:pt>
                <c:pt idx="225">
                  <c:v>40182</c:v>
                </c:pt>
                <c:pt idx="226">
                  <c:v>40183</c:v>
                </c:pt>
                <c:pt idx="227">
                  <c:v>40184</c:v>
                </c:pt>
                <c:pt idx="228">
                  <c:v>40185</c:v>
                </c:pt>
                <c:pt idx="229">
                  <c:v>40186</c:v>
                </c:pt>
                <c:pt idx="230">
                  <c:v>40189</c:v>
                </c:pt>
                <c:pt idx="231">
                  <c:v>40190</c:v>
                </c:pt>
                <c:pt idx="232">
                  <c:v>40191</c:v>
                </c:pt>
                <c:pt idx="233">
                  <c:v>40192</c:v>
                </c:pt>
                <c:pt idx="234">
                  <c:v>40193</c:v>
                </c:pt>
                <c:pt idx="235">
                  <c:v>40197</c:v>
                </c:pt>
                <c:pt idx="236">
                  <c:v>40198</c:v>
                </c:pt>
                <c:pt idx="237">
                  <c:v>40199</c:v>
                </c:pt>
                <c:pt idx="238">
                  <c:v>40200</c:v>
                </c:pt>
                <c:pt idx="239">
                  <c:v>40203</c:v>
                </c:pt>
                <c:pt idx="240">
                  <c:v>40204</c:v>
                </c:pt>
                <c:pt idx="241">
                  <c:v>40205</c:v>
                </c:pt>
                <c:pt idx="242">
                  <c:v>40206</c:v>
                </c:pt>
                <c:pt idx="243">
                  <c:v>40207</c:v>
                </c:pt>
                <c:pt idx="244">
                  <c:v>40210</c:v>
                </c:pt>
                <c:pt idx="245">
                  <c:v>40211</c:v>
                </c:pt>
                <c:pt idx="246">
                  <c:v>40212</c:v>
                </c:pt>
                <c:pt idx="247">
                  <c:v>40213</c:v>
                </c:pt>
                <c:pt idx="248">
                  <c:v>40214</c:v>
                </c:pt>
                <c:pt idx="249">
                  <c:v>40217</c:v>
                </c:pt>
                <c:pt idx="250">
                  <c:v>40218</c:v>
                </c:pt>
                <c:pt idx="251">
                  <c:v>40219</c:v>
                </c:pt>
                <c:pt idx="252">
                  <c:v>40220</c:v>
                </c:pt>
                <c:pt idx="253">
                  <c:v>40221</c:v>
                </c:pt>
                <c:pt idx="254">
                  <c:v>40225</c:v>
                </c:pt>
                <c:pt idx="255">
                  <c:v>40226</c:v>
                </c:pt>
                <c:pt idx="256">
                  <c:v>40227</c:v>
                </c:pt>
                <c:pt idx="257">
                  <c:v>40228</c:v>
                </c:pt>
                <c:pt idx="258">
                  <c:v>40231</c:v>
                </c:pt>
                <c:pt idx="259">
                  <c:v>40232</c:v>
                </c:pt>
                <c:pt idx="260">
                  <c:v>40233</c:v>
                </c:pt>
                <c:pt idx="261">
                  <c:v>40234</c:v>
                </c:pt>
                <c:pt idx="262">
                  <c:v>40235</c:v>
                </c:pt>
                <c:pt idx="263">
                  <c:v>40238</c:v>
                </c:pt>
                <c:pt idx="264">
                  <c:v>40239</c:v>
                </c:pt>
                <c:pt idx="265">
                  <c:v>40240</c:v>
                </c:pt>
                <c:pt idx="266">
                  <c:v>40241</c:v>
                </c:pt>
                <c:pt idx="267">
                  <c:v>40242</c:v>
                </c:pt>
                <c:pt idx="268">
                  <c:v>40245</c:v>
                </c:pt>
                <c:pt idx="269">
                  <c:v>40246</c:v>
                </c:pt>
                <c:pt idx="270">
                  <c:v>40247</c:v>
                </c:pt>
                <c:pt idx="271">
                  <c:v>40248</c:v>
                </c:pt>
                <c:pt idx="272">
                  <c:v>40249</c:v>
                </c:pt>
                <c:pt idx="273">
                  <c:v>40252</c:v>
                </c:pt>
                <c:pt idx="274">
                  <c:v>40253</c:v>
                </c:pt>
                <c:pt idx="275">
                  <c:v>40254</c:v>
                </c:pt>
                <c:pt idx="276">
                  <c:v>40255</c:v>
                </c:pt>
                <c:pt idx="277">
                  <c:v>40256</c:v>
                </c:pt>
                <c:pt idx="278">
                  <c:v>40259</c:v>
                </c:pt>
                <c:pt idx="279">
                  <c:v>40260</c:v>
                </c:pt>
                <c:pt idx="280">
                  <c:v>40261</c:v>
                </c:pt>
                <c:pt idx="281">
                  <c:v>40262</c:v>
                </c:pt>
                <c:pt idx="282">
                  <c:v>40263</c:v>
                </c:pt>
                <c:pt idx="283">
                  <c:v>40266</c:v>
                </c:pt>
                <c:pt idx="284">
                  <c:v>40267</c:v>
                </c:pt>
                <c:pt idx="285">
                  <c:v>40268</c:v>
                </c:pt>
                <c:pt idx="286">
                  <c:v>40269</c:v>
                </c:pt>
                <c:pt idx="287">
                  <c:v>40273</c:v>
                </c:pt>
                <c:pt idx="288">
                  <c:v>40274</c:v>
                </c:pt>
                <c:pt idx="289">
                  <c:v>40275</c:v>
                </c:pt>
                <c:pt idx="290">
                  <c:v>40276</c:v>
                </c:pt>
                <c:pt idx="291">
                  <c:v>40277</c:v>
                </c:pt>
                <c:pt idx="292">
                  <c:v>40280</c:v>
                </c:pt>
                <c:pt idx="293">
                  <c:v>40281</c:v>
                </c:pt>
                <c:pt idx="294">
                  <c:v>40282</c:v>
                </c:pt>
                <c:pt idx="295">
                  <c:v>40283</c:v>
                </c:pt>
                <c:pt idx="296">
                  <c:v>40284</c:v>
                </c:pt>
                <c:pt idx="297">
                  <c:v>40287</c:v>
                </c:pt>
                <c:pt idx="298">
                  <c:v>40288</c:v>
                </c:pt>
                <c:pt idx="299">
                  <c:v>40289</c:v>
                </c:pt>
                <c:pt idx="300">
                  <c:v>40290</c:v>
                </c:pt>
                <c:pt idx="301">
                  <c:v>40291</c:v>
                </c:pt>
                <c:pt idx="302">
                  <c:v>40294</c:v>
                </c:pt>
                <c:pt idx="303">
                  <c:v>40295</c:v>
                </c:pt>
                <c:pt idx="304">
                  <c:v>40296</c:v>
                </c:pt>
                <c:pt idx="305">
                  <c:v>40297</c:v>
                </c:pt>
                <c:pt idx="306">
                  <c:v>40298</c:v>
                </c:pt>
                <c:pt idx="307">
                  <c:v>40301</c:v>
                </c:pt>
                <c:pt idx="308">
                  <c:v>40302</c:v>
                </c:pt>
                <c:pt idx="309">
                  <c:v>40303</c:v>
                </c:pt>
                <c:pt idx="310">
                  <c:v>40304</c:v>
                </c:pt>
                <c:pt idx="311">
                  <c:v>40305</c:v>
                </c:pt>
                <c:pt idx="312">
                  <c:v>40308</c:v>
                </c:pt>
                <c:pt idx="313">
                  <c:v>40309</c:v>
                </c:pt>
                <c:pt idx="314">
                  <c:v>40310</c:v>
                </c:pt>
                <c:pt idx="315">
                  <c:v>40311</c:v>
                </c:pt>
                <c:pt idx="316">
                  <c:v>40312</c:v>
                </c:pt>
                <c:pt idx="317">
                  <c:v>40315</c:v>
                </c:pt>
                <c:pt idx="318">
                  <c:v>40316</c:v>
                </c:pt>
                <c:pt idx="319">
                  <c:v>40317</c:v>
                </c:pt>
                <c:pt idx="320">
                  <c:v>40318</c:v>
                </c:pt>
                <c:pt idx="321">
                  <c:v>40319</c:v>
                </c:pt>
                <c:pt idx="322">
                  <c:v>40322</c:v>
                </c:pt>
                <c:pt idx="323">
                  <c:v>40323</c:v>
                </c:pt>
                <c:pt idx="324">
                  <c:v>40324</c:v>
                </c:pt>
                <c:pt idx="325">
                  <c:v>40325</c:v>
                </c:pt>
                <c:pt idx="326">
                  <c:v>40326</c:v>
                </c:pt>
                <c:pt idx="327">
                  <c:v>40330</c:v>
                </c:pt>
                <c:pt idx="328">
                  <c:v>40331</c:v>
                </c:pt>
                <c:pt idx="329">
                  <c:v>40332</c:v>
                </c:pt>
                <c:pt idx="330">
                  <c:v>40333</c:v>
                </c:pt>
                <c:pt idx="331">
                  <c:v>40336</c:v>
                </c:pt>
                <c:pt idx="332">
                  <c:v>40337</c:v>
                </c:pt>
                <c:pt idx="333">
                  <c:v>40338</c:v>
                </c:pt>
                <c:pt idx="334">
                  <c:v>40339</c:v>
                </c:pt>
                <c:pt idx="335">
                  <c:v>40340</c:v>
                </c:pt>
                <c:pt idx="336">
                  <c:v>40343</c:v>
                </c:pt>
                <c:pt idx="337">
                  <c:v>40344</c:v>
                </c:pt>
                <c:pt idx="338">
                  <c:v>40345</c:v>
                </c:pt>
                <c:pt idx="339">
                  <c:v>40346</c:v>
                </c:pt>
                <c:pt idx="340">
                  <c:v>40347</c:v>
                </c:pt>
                <c:pt idx="341">
                  <c:v>40350</c:v>
                </c:pt>
                <c:pt idx="342">
                  <c:v>40351</c:v>
                </c:pt>
                <c:pt idx="343">
                  <c:v>40352</c:v>
                </c:pt>
                <c:pt idx="344">
                  <c:v>40353</c:v>
                </c:pt>
                <c:pt idx="345">
                  <c:v>40354</c:v>
                </c:pt>
                <c:pt idx="346">
                  <c:v>40357</c:v>
                </c:pt>
                <c:pt idx="347">
                  <c:v>40358</c:v>
                </c:pt>
                <c:pt idx="348">
                  <c:v>40359</c:v>
                </c:pt>
                <c:pt idx="349">
                  <c:v>40360</c:v>
                </c:pt>
                <c:pt idx="350">
                  <c:v>40361</c:v>
                </c:pt>
                <c:pt idx="351">
                  <c:v>40365</c:v>
                </c:pt>
                <c:pt idx="352">
                  <c:v>40366</c:v>
                </c:pt>
                <c:pt idx="353">
                  <c:v>40367</c:v>
                </c:pt>
                <c:pt idx="354">
                  <c:v>40368</c:v>
                </c:pt>
                <c:pt idx="355">
                  <c:v>40371</c:v>
                </c:pt>
                <c:pt idx="356">
                  <c:v>40372</c:v>
                </c:pt>
                <c:pt idx="357">
                  <c:v>40373</c:v>
                </c:pt>
                <c:pt idx="358">
                  <c:v>40374</c:v>
                </c:pt>
                <c:pt idx="359">
                  <c:v>40375</c:v>
                </c:pt>
                <c:pt idx="360">
                  <c:v>40378</c:v>
                </c:pt>
                <c:pt idx="361">
                  <c:v>40379</c:v>
                </c:pt>
                <c:pt idx="362">
                  <c:v>40380</c:v>
                </c:pt>
                <c:pt idx="363">
                  <c:v>40381</c:v>
                </c:pt>
                <c:pt idx="364">
                  <c:v>40382</c:v>
                </c:pt>
                <c:pt idx="365">
                  <c:v>40385</c:v>
                </c:pt>
                <c:pt idx="366">
                  <c:v>40386</c:v>
                </c:pt>
                <c:pt idx="367">
                  <c:v>40387</c:v>
                </c:pt>
                <c:pt idx="368">
                  <c:v>40388</c:v>
                </c:pt>
                <c:pt idx="369">
                  <c:v>40389</c:v>
                </c:pt>
                <c:pt idx="370">
                  <c:v>40392</c:v>
                </c:pt>
                <c:pt idx="371">
                  <c:v>40393</c:v>
                </c:pt>
                <c:pt idx="372">
                  <c:v>40394</c:v>
                </c:pt>
                <c:pt idx="373">
                  <c:v>40395</c:v>
                </c:pt>
                <c:pt idx="374">
                  <c:v>40396</c:v>
                </c:pt>
                <c:pt idx="375">
                  <c:v>40399</c:v>
                </c:pt>
                <c:pt idx="376">
                  <c:v>40400</c:v>
                </c:pt>
                <c:pt idx="377">
                  <c:v>40401</c:v>
                </c:pt>
                <c:pt idx="378">
                  <c:v>40402</c:v>
                </c:pt>
                <c:pt idx="379">
                  <c:v>40403</c:v>
                </c:pt>
                <c:pt idx="380">
                  <c:v>40406</c:v>
                </c:pt>
                <c:pt idx="381">
                  <c:v>40407</c:v>
                </c:pt>
                <c:pt idx="382">
                  <c:v>40408</c:v>
                </c:pt>
                <c:pt idx="383">
                  <c:v>40409</c:v>
                </c:pt>
                <c:pt idx="384">
                  <c:v>40410</c:v>
                </c:pt>
                <c:pt idx="385">
                  <c:v>40413</c:v>
                </c:pt>
                <c:pt idx="386">
                  <c:v>40414</c:v>
                </c:pt>
                <c:pt idx="387">
                  <c:v>40415</c:v>
                </c:pt>
                <c:pt idx="388">
                  <c:v>40416</c:v>
                </c:pt>
                <c:pt idx="389">
                  <c:v>40417</c:v>
                </c:pt>
                <c:pt idx="390">
                  <c:v>40420</c:v>
                </c:pt>
                <c:pt idx="391">
                  <c:v>40421</c:v>
                </c:pt>
                <c:pt idx="392">
                  <c:v>40422</c:v>
                </c:pt>
                <c:pt idx="393">
                  <c:v>40423</c:v>
                </c:pt>
                <c:pt idx="394">
                  <c:v>40424</c:v>
                </c:pt>
                <c:pt idx="395">
                  <c:v>40428</c:v>
                </c:pt>
                <c:pt idx="396">
                  <c:v>40429</c:v>
                </c:pt>
                <c:pt idx="397">
                  <c:v>40430</c:v>
                </c:pt>
                <c:pt idx="398">
                  <c:v>40431</c:v>
                </c:pt>
                <c:pt idx="399">
                  <c:v>40434</c:v>
                </c:pt>
                <c:pt idx="400">
                  <c:v>40435</c:v>
                </c:pt>
                <c:pt idx="401">
                  <c:v>40436</c:v>
                </c:pt>
                <c:pt idx="402">
                  <c:v>40437</c:v>
                </c:pt>
                <c:pt idx="403">
                  <c:v>40438</c:v>
                </c:pt>
                <c:pt idx="404">
                  <c:v>40441</c:v>
                </c:pt>
                <c:pt idx="405">
                  <c:v>40442</c:v>
                </c:pt>
                <c:pt idx="406">
                  <c:v>40443</c:v>
                </c:pt>
                <c:pt idx="407">
                  <c:v>40444</c:v>
                </c:pt>
                <c:pt idx="408">
                  <c:v>40445</c:v>
                </c:pt>
                <c:pt idx="409">
                  <c:v>40448</c:v>
                </c:pt>
                <c:pt idx="410">
                  <c:v>40449</c:v>
                </c:pt>
                <c:pt idx="411">
                  <c:v>40450</c:v>
                </c:pt>
                <c:pt idx="412">
                  <c:v>40451</c:v>
                </c:pt>
                <c:pt idx="413">
                  <c:v>40452</c:v>
                </c:pt>
                <c:pt idx="414">
                  <c:v>40455</c:v>
                </c:pt>
                <c:pt idx="415">
                  <c:v>40456</c:v>
                </c:pt>
                <c:pt idx="416">
                  <c:v>40457</c:v>
                </c:pt>
                <c:pt idx="417">
                  <c:v>40458</c:v>
                </c:pt>
                <c:pt idx="418">
                  <c:v>40459</c:v>
                </c:pt>
                <c:pt idx="419">
                  <c:v>40462</c:v>
                </c:pt>
                <c:pt idx="420">
                  <c:v>40463</c:v>
                </c:pt>
                <c:pt idx="421">
                  <c:v>40464</c:v>
                </c:pt>
                <c:pt idx="422">
                  <c:v>40465</c:v>
                </c:pt>
                <c:pt idx="423">
                  <c:v>40466</c:v>
                </c:pt>
                <c:pt idx="424">
                  <c:v>40469</c:v>
                </c:pt>
                <c:pt idx="425">
                  <c:v>40470</c:v>
                </c:pt>
                <c:pt idx="426">
                  <c:v>40471</c:v>
                </c:pt>
                <c:pt idx="427">
                  <c:v>40472</c:v>
                </c:pt>
                <c:pt idx="428">
                  <c:v>40473</c:v>
                </c:pt>
                <c:pt idx="429">
                  <c:v>40476</c:v>
                </c:pt>
                <c:pt idx="430">
                  <c:v>40477</c:v>
                </c:pt>
                <c:pt idx="431">
                  <c:v>40478</c:v>
                </c:pt>
                <c:pt idx="432">
                  <c:v>40479</c:v>
                </c:pt>
                <c:pt idx="433">
                  <c:v>40480</c:v>
                </c:pt>
                <c:pt idx="434">
                  <c:v>40483</c:v>
                </c:pt>
                <c:pt idx="435">
                  <c:v>40484</c:v>
                </c:pt>
                <c:pt idx="436">
                  <c:v>40485</c:v>
                </c:pt>
                <c:pt idx="437">
                  <c:v>40486</c:v>
                </c:pt>
                <c:pt idx="438">
                  <c:v>40487</c:v>
                </c:pt>
                <c:pt idx="439">
                  <c:v>40490</c:v>
                </c:pt>
                <c:pt idx="440">
                  <c:v>40491</c:v>
                </c:pt>
                <c:pt idx="441">
                  <c:v>40492</c:v>
                </c:pt>
                <c:pt idx="442">
                  <c:v>40493</c:v>
                </c:pt>
                <c:pt idx="443">
                  <c:v>40494</c:v>
                </c:pt>
                <c:pt idx="444">
                  <c:v>40497</c:v>
                </c:pt>
                <c:pt idx="445">
                  <c:v>40498</c:v>
                </c:pt>
                <c:pt idx="446">
                  <c:v>40499</c:v>
                </c:pt>
                <c:pt idx="447">
                  <c:v>40500</c:v>
                </c:pt>
                <c:pt idx="448">
                  <c:v>40501</c:v>
                </c:pt>
                <c:pt idx="449">
                  <c:v>40504</c:v>
                </c:pt>
                <c:pt idx="450">
                  <c:v>40505</c:v>
                </c:pt>
                <c:pt idx="451">
                  <c:v>40506</c:v>
                </c:pt>
                <c:pt idx="452">
                  <c:v>40508</c:v>
                </c:pt>
                <c:pt idx="453">
                  <c:v>40511</c:v>
                </c:pt>
                <c:pt idx="454">
                  <c:v>40512</c:v>
                </c:pt>
                <c:pt idx="455">
                  <c:v>40513</c:v>
                </c:pt>
                <c:pt idx="456">
                  <c:v>40514</c:v>
                </c:pt>
                <c:pt idx="457">
                  <c:v>40515</c:v>
                </c:pt>
                <c:pt idx="458">
                  <c:v>40518</c:v>
                </c:pt>
                <c:pt idx="459">
                  <c:v>40519</c:v>
                </c:pt>
                <c:pt idx="460">
                  <c:v>40520</c:v>
                </c:pt>
                <c:pt idx="461">
                  <c:v>40521</c:v>
                </c:pt>
                <c:pt idx="462">
                  <c:v>40522</c:v>
                </c:pt>
                <c:pt idx="463">
                  <c:v>40525</c:v>
                </c:pt>
                <c:pt idx="464">
                  <c:v>40526</c:v>
                </c:pt>
                <c:pt idx="465">
                  <c:v>40527</c:v>
                </c:pt>
                <c:pt idx="466">
                  <c:v>40528</c:v>
                </c:pt>
                <c:pt idx="467">
                  <c:v>40529</c:v>
                </c:pt>
                <c:pt idx="468">
                  <c:v>40532</c:v>
                </c:pt>
                <c:pt idx="469">
                  <c:v>40533</c:v>
                </c:pt>
                <c:pt idx="470">
                  <c:v>40534</c:v>
                </c:pt>
                <c:pt idx="471">
                  <c:v>40535</c:v>
                </c:pt>
                <c:pt idx="472">
                  <c:v>40539</c:v>
                </c:pt>
                <c:pt idx="473">
                  <c:v>40540</c:v>
                </c:pt>
                <c:pt idx="474">
                  <c:v>40541</c:v>
                </c:pt>
                <c:pt idx="475">
                  <c:v>40542</c:v>
                </c:pt>
                <c:pt idx="476">
                  <c:v>40543</c:v>
                </c:pt>
                <c:pt idx="477">
                  <c:v>40546</c:v>
                </c:pt>
                <c:pt idx="478">
                  <c:v>40547</c:v>
                </c:pt>
                <c:pt idx="479">
                  <c:v>40548</c:v>
                </c:pt>
                <c:pt idx="480">
                  <c:v>40549</c:v>
                </c:pt>
                <c:pt idx="481">
                  <c:v>40550</c:v>
                </c:pt>
                <c:pt idx="482">
                  <c:v>40553</c:v>
                </c:pt>
                <c:pt idx="483">
                  <c:v>40554</c:v>
                </c:pt>
                <c:pt idx="484">
                  <c:v>40555</c:v>
                </c:pt>
                <c:pt idx="485">
                  <c:v>40556</c:v>
                </c:pt>
                <c:pt idx="486">
                  <c:v>40557</c:v>
                </c:pt>
                <c:pt idx="487">
                  <c:v>40561</c:v>
                </c:pt>
                <c:pt idx="488">
                  <c:v>40562</c:v>
                </c:pt>
                <c:pt idx="489">
                  <c:v>40563</c:v>
                </c:pt>
                <c:pt idx="490">
                  <c:v>40564</c:v>
                </c:pt>
                <c:pt idx="491">
                  <c:v>40567</c:v>
                </c:pt>
                <c:pt idx="492">
                  <c:v>40568</c:v>
                </c:pt>
                <c:pt idx="493">
                  <c:v>40569</c:v>
                </c:pt>
                <c:pt idx="494">
                  <c:v>40570</c:v>
                </c:pt>
                <c:pt idx="495">
                  <c:v>40571</c:v>
                </c:pt>
                <c:pt idx="496">
                  <c:v>40574</c:v>
                </c:pt>
                <c:pt idx="497">
                  <c:v>40575</c:v>
                </c:pt>
                <c:pt idx="498">
                  <c:v>40576</c:v>
                </c:pt>
                <c:pt idx="499">
                  <c:v>40577</c:v>
                </c:pt>
                <c:pt idx="500">
                  <c:v>40578</c:v>
                </c:pt>
                <c:pt idx="501">
                  <c:v>40581</c:v>
                </c:pt>
                <c:pt idx="502">
                  <c:v>40582</c:v>
                </c:pt>
                <c:pt idx="503">
                  <c:v>40583</c:v>
                </c:pt>
                <c:pt idx="504">
                  <c:v>40584</c:v>
                </c:pt>
                <c:pt idx="505">
                  <c:v>40585</c:v>
                </c:pt>
                <c:pt idx="506">
                  <c:v>40588</c:v>
                </c:pt>
                <c:pt idx="507">
                  <c:v>40589</c:v>
                </c:pt>
                <c:pt idx="508">
                  <c:v>40590</c:v>
                </c:pt>
                <c:pt idx="509">
                  <c:v>40591</c:v>
                </c:pt>
                <c:pt idx="510">
                  <c:v>40592</c:v>
                </c:pt>
                <c:pt idx="511">
                  <c:v>40596</c:v>
                </c:pt>
                <c:pt idx="512">
                  <c:v>40597</c:v>
                </c:pt>
                <c:pt idx="513">
                  <c:v>40598</c:v>
                </c:pt>
                <c:pt idx="514">
                  <c:v>40599</c:v>
                </c:pt>
                <c:pt idx="515">
                  <c:v>40602</c:v>
                </c:pt>
                <c:pt idx="516">
                  <c:v>40603</c:v>
                </c:pt>
                <c:pt idx="517">
                  <c:v>40604</c:v>
                </c:pt>
                <c:pt idx="518">
                  <c:v>40605</c:v>
                </c:pt>
                <c:pt idx="519">
                  <c:v>40606</c:v>
                </c:pt>
                <c:pt idx="520">
                  <c:v>40609</c:v>
                </c:pt>
                <c:pt idx="521">
                  <c:v>40610</c:v>
                </c:pt>
                <c:pt idx="522">
                  <c:v>40611</c:v>
                </c:pt>
                <c:pt idx="523">
                  <c:v>40612</c:v>
                </c:pt>
                <c:pt idx="524">
                  <c:v>40613</c:v>
                </c:pt>
                <c:pt idx="525">
                  <c:v>40616</c:v>
                </c:pt>
                <c:pt idx="526">
                  <c:v>40617</c:v>
                </c:pt>
                <c:pt idx="527">
                  <c:v>40618</c:v>
                </c:pt>
                <c:pt idx="528">
                  <c:v>40619</c:v>
                </c:pt>
                <c:pt idx="529">
                  <c:v>40620</c:v>
                </c:pt>
                <c:pt idx="530">
                  <c:v>40623</c:v>
                </c:pt>
                <c:pt idx="531">
                  <c:v>40624</c:v>
                </c:pt>
                <c:pt idx="532">
                  <c:v>40625</c:v>
                </c:pt>
                <c:pt idx="533">
                  <c:v>40626</c:v>
                </c:pt>
                <c:pt idx="534">
                  <c:v>40627</c:v>
                </c:pt>
                <c:pt idx="535">
                  <c:v>40630</c:v>
                </c:pt>
                <c:pt idx="536">
                  <c:v>40631</c:v>
                </c:pt>
                <c:pt idx="537">
                  <c:v>40632</c:v>
                </c:pt>
                <c:pt idx="538">
                  <c:v>40633</c:v>
                </c:pt>
                <c:pt idx="539">
                  <c:v>40634</c:v>
                </c:pt>
                <c:pt idx="540">
                  <c:v>40637</c:v>
                </c:pt>
                <c:pt idx="541">
                  <c:v>40638</c:v>
                </c:pt>
                <c:pt idx="542">
                  <c:v>40639</c:v>
                </c:pt>
                <c:pt idx="543">
                  <c:v>40640</c:v>
                </c:pt>
                <c:pt idx="544">
                  <c:v>40641</c:v>
                </c:pt>
                <c:pt idx="545">
                  <c:v>40644</c:v>
                </c:pt>
                <c:pt idx="546">
                  <c:v>40645</c:v>
                </c:pt>
                <c:pt idx="547">
                  <c:v>40646</c:v>
                </c:pt>
                <c:pt idx="548">
                  <c:v>40647</c:v>
                </c:pt>
                <c:pt idx="549">
                  <c:v>40648</c:v>
                </c:pt>
                <c:pt idx="550">
                  <c:v>40651</c:v>
                </c:pt>
                <c:pt idx="551">
                  <c:v>40652</c:v>
                </c:pt>
                <c:pt idx="552">
                  <c:v>40653</c:v>
                </c:pt>
                <c:pt idx="553">
                  <c:v>40654</c:v>
                </c:pt>
                <c:pt idx="554">
                  <c:v>40658</c:v>
                </c:pt>
                <c:pt idx="555">
                  <c:v>40659</c:v>
                </c:pt>
                <c:pt idx="556">
                  <c:v>40660</c:v>
                </c:pt>
                <c:pt idx="557">
                  <c:v>40661</c:v>
                </c:pt>
                <c:pt idx="558">
                  <c:v>40662</c:v>
                </c:pt>
                <c:pt idx="559">
                  <c:v>40665</c:v>
                </c:pt>
                <c:pt idx="560">
                  <c:v>40666</c:v>
                </c:pt>
                <c:pt idx="561">
                  <c:v>40667</c:v>
                </c:pt>
                <c:pt idx="562">
                  <c:v>40668</c:v>
                </c:pt>
                <c:pt idx="563">
                  <c:v>40669</c:v>
                </c:pt>
                <c:pt idx="564">
                  <c:v>40672</c:v>
                </c:pt>
                <c:pt idx="565">
                  <c:v>40673</c:v>
                </c:pt>
                <c:pt idx="566">
                  <c:v>40674</c:v>
                </c:pt>
                <c:pt idx="567">
                  <c:v>40675</c:v>
                </c:pt>
                <c:pt idx="568">
                  <c:v>40676</c:v>
                </c:pt>
                <c:pt idx="569">
                  <c:v>40679</c:v>
                </c:pt>
                <c:pt idx="570">
                  <c:v>40680</c:v>
                </c:pt>
                <c:pt idx="571">
                  <c:v>40681</c:v>
                </c:pt>
                <c:pt idx="572">
                  <c:v>40682</c:v>
                </c:pt>
                <c:pt idx="573">
                  <c:v>40683</c:v>
                </c:pt>
                <c:pt idx="574">
                  <c:v>40686</c:v>
                </c:pt>
                <c:pt idx="575">
                  <c:v>40687</c:v>
                </c:pt>
                <c:pt idx="576">
                  <c:v>40688</c:v>
                </c:pt>
                <c:pt idx="577">
                  <c:v>40689</c:v>
                </c:pt>
                <c:pt idx="578">
                  <c:v>40690</c:v>
                </c:pt>
                <c:pt idx="579">
                  <c:v>40694</c:v>
                </c:pt>
                <c:pt idx="580">
                  <c:v>40695</c:v>
                </c:pt>
                <c:pt idx="581">
                  <c:v>40696</c:v>
                </c:pt>
                <c:pt idx="582">
                  <c:v>40697</c:v>
                </c:pt>
                <c:pt idx="583">
                  <c:v>40700</c:v>
                </c:pt>
                <c:pt idx="584">
                  <c:v>40701</c:v>
                </c:pt>
                <c:pt idx="585">
                  <c:v>40702</c:v>
                </c:pt>
                <c:pt idx="586">
                  <c:v>40703</c:v>
                </c:pt>
                <c:pt idx="587">
                  <c:v>40704</c:v>
                </c:pt>
                <c:pt idx="588">
                  <c:v>40707</c:v>
                </c:pt>
                <c:pt idx="589">
                  <c:v>40708</c:v>
                </c:pt>
                <c:pt idx="590">
                  <c:v>40709</c:v>
                </c:pt>
                <c:pt idx="591">
                  <c:v>40710</c:v>
                </c:pt>
                <c:pt idx="592">
                  <c:v>40711</c:v>
                </c:pt>
                <c:pt idx="593">
                  <c:v>40714</c:v>
                </c:pt>
                <c:pt idx="594">
                  <c:v>40715</c:v>
                </c:pt>
                <c:pt idx="595">
                  <c:v>40716</c:v>
                </c:pt>
                <c:pt idx="596">
                  <c:v>40717</c:v>
                </c:pt>
                <c:pt idx="597">
                  <c:v>40718</c:v>
                </c:pt>
                <c:pt idx="598">
                  <c:v>40721</c:v>
                </c:pt>
                <c:pt idx="599">
                  <c:v>40722</c:v>
                </c:pt>
                <c:pt idx="600">
                  <c:v>40723</c:v>
                </c:pt>
                <c:pt idx="601">
                  <c:v>40724</c:v>
                </c:pt>
                <c:pt idx="602">
                  <c:v>40725</c:v>
                </c:pt>
                <c:pt idx="603">
                  <c:v>40729</c:v>
                </c:pt>
                <c:pt idx="604">
                  <c:v>40730</c:v>
                </c:pt>
                <c:pt idx="605">
                  <c:v>40731</c:v>
                </c:pt>
                <c:pt idx="606">
                  <c:v>40732</c:v>
                </c:pt>
                <c:pt idx="607">
                  <c:v>40735</c:v>
                </c:pt>
                <c:pt idx="608">
                  <c:v>40736</c:v>
                </c:pt>
                <c:pt idx="609">
                  <c:v>40737</c:v>
                </c:pt>
                <c:pt idx="610">
                  <c:v>40738</c:v>
                </c:pt>
                <c:pt idx="611">
                  <c:v>40739</c:v>
                </c:pt>
                <c:pt idx="612">
                  <c:v>40742</c:v>
                </c:pt>
                <c:pt idx="613">
                  <c:v>40743</c:v>
                </c:pt>
                <c:pt idx="614">
                  <c:v>40744</c:v>
                </c:pt>
                <c:pt idx="615">
                  <c:v>40745</c:v>
                </c:pt>
                <c:pt idx="616">
                  <c:v>40746</c:v>
                </c:pt>
                <c:pt idx="617">
                  <c:v>40749</c:v>
                </c:pt>
                <c:pt idx="618">
                  <c:v>40750</c:v>
                </c:pt>
                <c:pt idx="619">
                  <c:v>40751</c:v>
                </c:pt>
                <c:pt idx="620">
                  <c:v>40752</c:v>
                </c:pt>
                <c:pt idx="621">
                  <c:v>40753</c:v>
                </c:pt>
                <c:pt idx="622">
                  <c:v>40756</c:v>
                </c:pt>
                <c:pt idx="623">
                  <c:v>40757</c:v>
                </c:pt>
                <c:pt idx="624">
                  <c:v>40758</c:v>
                </c:pt>
                <c:pt idx="625">
                  <c:v>40759</c:v>
                </c:pt>
                <c:pt idx="626">
                  <c:v>40760</c:v>
                </c:pt>
                <c:pt idx="627">
                  <c:v>40763</c:v>
                </c:pt>
                <c:pt idx="628">
                  <c:v>40764</c:v>
                </c:pt>
                <c:pt idx="629">
                  <c:v>40765</c:v>
                </c:pt>
                <c:pt idx="630">
                  <c:v>40766</c:v>
                </c:pt>
                <c:pt idx="631">
                  <c:v>40767</c:v>
                </c:pt>
                <c:pt idx="632">
                  <c:v>40770</c:v>
                </c:pt>
                <c:pt idx="633">
                  <c:v>40771</c:v>
                </c:pt>
                <c:pt idx="634">
                  <c:v>40772</c:v>
                </c:pt>
                <c:pt idx="635">
                  <c:v>40773</c:v>
                </c:pt>
                <c:pt idx="636">
                  <c:v>40774</c:v>
                </c:pt>
                <c:pt idx="637">
                  <c:v>40777</c:v>
                </c:pt>
                <c:pt idx="638">
                  <c:v>40778</c:v>
                </c:pt>
                <c:pt idx="639">
                  <c:v>40779</c:v>
                </c:pt>
                <c:pt idx="640">
                  <c:v>40780</c:v>
                </c:pt>
                <c:pt idx="641">
                  <c:v>40781</c:v>
                </c:pt>
                <c:pt idx="642">
                  <c:v>40784</c:v>
                </c:pt>
                <c:pt idx="643">
                  <c:v>40785</c:v>
                </c:pt>
                <c:pt idx="644">
                  <c:v>40786</c:v>
                </c:pt>
                <c:pt idx="645">
                  <c:v>40787</c:v>
                </c:pt>
                <c:pt idx="646">
                  <c:v>40788</c:v>
                </c:pt>
                <c:pt idx="647">
                  <c:v>40792</c:v>
                </c:pt>
                <c:pt idx="648">
                  <c:v>40793</c:v>
                </c:pt>
                <c:pt idx="649">
                  <c:v>40794</c:v>
                </c:pt>
                <c:pt idx="650">
                  <c:v>40795</c:v>
                </c:pt>
                <c:pt idx="651">
                  <c:v>40798</c:v>
                </c:pt>
                <c:pt idx="652">
                  <c:v>40799</c:v>
                </c:pt>
                <c:pt idx="653">
                  <c:v>40800</c:v>
                </c:pt>
                <c:pt idx="654">
                  <c:v>40801</c:v>
                </c:pt>
                <c:pt idx="655">
                  <c:v>40802</c:v>
                </c:pt>
                <c:pt idx="656">
                  <c:v>40805</c:v>
                </c:pt>
                <c:pt idx="657">
                  <c:v>40806</c:v>
                </c:pt>
                <c:pt idx="658">
                  <c:v>40807</c:v>
                </c:pt>
                <c:pt idx="659">
                  <c:v>40808</c:v>
                </c:pt>
                <c:pt idx="660">
                  <c:v>40809</c:v>
                </c:pt>
                <c:pt idx="661">
                  <c:v>40812</c:v>
                </c:pt>
                <c:pt idx="662">
                  <c:v>40813</c:v>
                </c:pt>
                <c:pt idx="663">
                  <c:v>40814</c:v>
                </c:pt>
                <c:pt idx="664">
                  <c:v>40815</c:v>
                </c:pt>
                <c:pt idx="665">
                  <c:v>40816</c:v>
                </c:pt>
                <c:pt idx="666">
                  <c:v>40819</c:v>
                </c:pt>
                <c:pt idx="667">
                  <c:v>40820</c:v>
                </c:pt>
                <c:pt idx="668">
                  <c:v>40821</c:v>
                </c:pt>
                <c:pt idx="669">
                  <c:v>40822</c:v>
                </c:pt>
                <c:pt idx="670">
                  <c:v>40823</c:v>
                </c:pt>
                <c:pt idx="671">
                  <c:v>40826</c:v>
                </c:pt>
                <c:pt idx="672">
                  <c:v>40827</c:v>
                </c:pt>
                <c:pt idx="673">
                  <c:v>40828</c:v>
                </c:pt>
                <c:pt idx="674">
                  <c:v>40829</c:v>
                </c:pt>
                <c:pt idx="675">
                  <c:v>40830</c:v>
                </c:pt>
                <c:pt idx="676">
                  <c:v>40833</c:v>
                </c:pt>
                <c:pt idx="677">
                  <c:v>40834</c:v>
                </c:pt>
                <c:pt idx="678">
                  <c:v>40835</c:v>
                </c:pt>
                <c:pt idx="679">
                  <c:v>40836</c:v>
                </c:pt>
                <c:pt idx="680">
                  <c:v>40837</c:v>
                </c:pt>
                <c:pt idx="681">
                  <c:v>40840</c:v>
                </c:pt>
                <c:pt idx="682">
                  <c:v>40841</c:v>
                </c:pt>
                <c:pt idx="683">
                  <c:v>40842</c:v>
                </c:pt>
                <c:pt idx="684">
                  <c:v>40843</c:v>
                </c:pt>
                <c:pt idx="685">
                  <c:v>40844</c:v>
                </c:pt>
                <c:pt idx="686">
                  <c:v>40847</c:v>
                </c:pt>
                <c:pt idx="687">
                  <c:v>40848</c:v>
                </c:pt>
                <c:pt idx="688">
                  <c:v>40849</c:v>
                </c:pt>
                <c:pt idx="689">
                  <c:v>40850</c:v>
                </c:pt>
                <c:pt idx="690">
                  <c:v>40851</c:v>
                </c:pt>
                <c:pt idx="691">
                  <c:v>40854</c:v>
                </c:pt>
                <c:pt idx="692">
                  <c:v>40855</c:v>
                </c:pt>
                <c:pt idx="693">
                  <c:v>40856</c:v>
                </c:pt>
                <c:pt idx="694">
                  <c:v>40857</c:v>
                </c:pt>
                <c:pt idx="695">
                  <c:v>40858</c:v>
                </c:pt>
                <c:pt idx="696">
                  <c:v>40861</c:v>
                </c:pt>
                <c:pt idx="697">
                  <c:v>40862</c:v>
                </c:pt>
                <c:pt idx="698">
                  <c:v>40863</c:v>
                </c:pt>
                <c:pt idx="699">
                  <c:v>40864</c:v>
                </c:pt>
                <c:pt idx="700">
                  <c:v>40865</c:v>
                </c:pt>
                <c:pt idx="701">
                  <c:v>40868</c:v>
                </c:pt>
                <c:pt idx="702">
                  <c:v>40869</c:v>
                </c:pt>
                <c:pt idx="703">
                  <c:v>40870</c:v>
                </c:pt>
                <c:pt idx="704">
                  <c:v>40872</c:v>
                </c:pt>
                <c:pt idx="705">
                  <c:v>40875</c:v>
                </c:pt>
                <c:pt idx="706">
                  <c:v>40876</c:v>
                </c:pt>
                <c:pt idx="707">
                  <c:v>40877</c:v>
                </c:pt>
                <c:pt idx="708">
                  <c:v>40878</c:v>
                </c:pt>
                <c:pt idx="709">
                  <c:v>40879</c:v>
                </c:pt>
                <c:pt idx="710">
                  <c:v>40882</c:v>
                </c:pt>
                <c:pt idx="711">
                  <c:v>40883</c:v>
                </c:pt>
                <c:pt idx="712">
                  <c:v>40884</c:v>
                </c:pt>
                <c:pt idx="713">
                  <c:v>40885</c:v>
                </c:pt>
                <c:pt idx="714">
                  <c:v>40886</c:v>
                </c:pt>
                <c:pt idx="715">
                  <c:v>40889</c:v>
                </c:pt>
                <c:pt idx="716">
                  <c:v>40890</c:v>
                </c:pt>
                <c:pt idx="717">
                  <c:v>40891</c:v>
                </c:pt>
                <c:pt idx="718">
                  <c:v>40892</c:v>
                </c:pt>
                <c:pt idx="719">
                  <c:v>40893</c:v>
                </c:pt>
                <c:pt idx="720">
                  <c:v>40896</c:v>
                </c:pt>
                <c:pt idx="721">
                  <c:v>40897</c:v>
                </c:pt>
                <c:pt idx="722">
                  <c:v>40898</c:v>
                </c:pt>
                <c:pt idx="723">
                  <c:v>40899</c:v>
                </c:pt>
                <c:pt idx="724">
                  <c:v>40900</c:v>
                </c:pt>
                <c:pt idx="725">
                  <c:v>40904</c:v>
                </c:pt>
                <c:pt idx="726">
                  <c:v>40905</c:v>
                </c:pt>
                <c:pt idx="727">
                  <c:v>40906</c:v>
                </c:pt>
                <c:pt idx="728">
                  <c:v>40907</c:v>
                </c:pt>
                <c:pt idx="729">
                  <c:v>40911</c:v>
                </c:pt>
                <c:pt idx="730">
                  <c:v>40912</c:v>
                </c:pt>
                <c:pt idx="731">
                  <c:v>40913</c:v>
                </c:pt>
                <c:pt idx="732">
                  <c:v>40914</c:v>
                </c:pt>
                <c:pt idx="733">
                  <c:v>40917</c:v>
                </c:pt>
                <c:pt idx="734">
                  <c:v>40918</c:v>
                </c:pt>
                <c:pt idx="735">
                  <c:v>40919</c:v>
                </c:pt>
                <c:pt idx="736">
                  <c:v>40920</c:v>
                </c:pt>
                <c:pt idx="737">
                  <c:v>40921</c:v>
                </c:pt>
                <c:pt idx="738">
                  <c:v>40925</c:v>
                </c:pt>
                <c:pt idx="739">
                  <c:v>40926</c:v>
                </c:pt>
                <c:pt idx="740">
                  <c:v>40927</c:v>
                </c:pt>
                <c:pt idx="741">
                  <c:v>40928</c:v>
                </c:pt>
                <c:pt idx="742">
                  <c:v>40931</c:v>
                </c:pt>
                <c:pt idx="743">
                  <c:v>40932</c:v>
                </c:pt>
                <c:pt idx="744">
                  <c:v>40933</c:v>
                </c:pt>
                <c:pt idx="745">
                  <c:v>40934</c:v>
                </c:pt>
                <c:pt idx="746">
                  <c:v>40935</c:v>
                </c:pt>
                <c:pt idx="747">
                  <c:v>40938</c:v>
                </c:pt>
                <c:pt idx="748">
                  <c:v>40939</c:v>
                </c:pt>
                <c:pt idx="749">
                  <c:v>40940</c:v>
                </c:pt>
                <c:pt idx="750">
                  <c:v>40941</c:v>
                </c:pt>
                <c:pt idx="751">
                  <c:v>40942</c:v>
                </c:pt>
                <c:pt idx="752">
                  <c:v>40945</c:v>
                </c:pt>
                <c:pt idx="753">
                  <c:v>40946</c:v>
                </c:pt>
                <c:pt idx="754">
                  <c:v>40947</c:v>
                </c:pt>
                <c:pt idx="755">
                  <c:v>40948</c:v>
                </c:pt>
                <c:pt idx="756">
                  <c:v>40949</c:v>
                </c:pt>
                <c:pt idx="757">
                  <c:v>40952</c:v>
                </c:pt>
                <c:pt idx="758">
                  <c:v>40953</c:v>
                </c:pt>
                <c:pt idx="759">
                  <c:v>40954</c:v>
                </c:pt>
                <c:pt idx="760">
                  <c:v>40955</c:v>
                </c:pt>
                <c:pt idx="761">
                  <c:v>40956</c:v>
                </c:pt>
                <c:pt idx="762">
                  <c:v>40960</c:v>
                </c:pt>
                <c:pt idx="763">
                  <c:v>40961</c:v>
                </c:pt>
                <c:pt idx="764">
                  <c:v>40962</c:v>
                </c:pt>
                <c:pt idx="765">
                  <c:v>40963</c:v>
                </c:pt>
                <c:pt idx="766">
                  <c:v>40966</c:v>
                </c:pt>
                <c:pt idx="767">
                  <c:v>40967</c:v>
                </c:pt>
                <c:pt idx="768">
                  <c:v>40968</c:v>
                </c:pt>
                <c:pt idx="769">
                  <c:v>40969</c:v>
                </c:pt>
                <c:pt idx="770">
                  <c:v>40970</c:v>
                </c:pt>
                <c:pt idx="771">
                  <c:v>40973</c:v>
                </c:pt>
                <c:pt idx="772">
                  <c:v>40974</c:v>
                </c:pt>
                <c:pt idx="773">
                  <c:v>40975</c:v>
                </c:pt>
                <c:pt idx="774">
                  <c:v>40976</c:v>
                </c:pt>
                <c:pt idx="775">
                  <c:v>40977</c:v>
                </c:pt>
                <c:pt idx="776">
                  <c:v>40980</c:v>
                </c:pt>
                <c:pt idx="777">
                  <c:v>40981</c:v>
                </c:pt>
                <c:pt idx="778">
                  <c:v>40982</c:v>
                </c:pt>
                <c:pt idx="779">
                  <c:v>40983</c:v>
                </c:pt>
                <c:pt idx="780">
                  <c:v>40984</c:v>
                </c:pt>
                <c:pt idx="781">
                  <c:v>40987</c:v>
                </c:pt>
                <c:pt idx="782">
                  <c:v>40988</c:v>
                </c:pt>
                <c:pt idx="783">
                  <c:v>40989</c:v>
                </c:pt>
                <c:pt idx="784">
                  <c:v>40990</c:v>
                </c:pt>
                <c:pt idx="785">
                  <c:v>40991</c:v>
                </c:pt>
                <c:pt idx="786">
                  <c:v>40994</c:v>
                </c:pt>
                <c:pt idx="787">
                  <c:v>40995</c:v>
                </c:pt>
                <c:pt idx="788">
                  <c:v>40996</c:v>
                </c:pt>
                <c:pt idx="789">
                  <c:v>40997</c:v>
                </c:pt>
                <c:pt idx="790">
                  <c:v>40998</c:v>
                </c:pt>
                <c:pt idx="791">
                  <c:v>41001</c:v>
                </c:pt>
                <c:pt idx="792">
                  <c:v>41002</c:v>
                </c:pt>
                <c:pt idx="793">
                  <c:v>41003</c:v>
                </c:pt>
                <c:pt idx="794">
                  <c:v>41004</c:v>
                </c:pt>
                <c:pt idx="795">
                  <c:v>41008</c:v>
                </c:pt>
                <c:pt idx="796">
                  <c:v>41009</c:v>
                </c:pt>
                <c:pt idx="797">
                  <c:v>41010</c:v>
                </c:pt>
                <c:pt idx="798">
                  <c:v>41011</c:v>
                </c:pt>
                <c:pt idx="799">
                  <c:v>41012</c:v>
                </c:pt>
                <c:pt idx="800">
                  <c:v>41015</c:v>
                </c:pt>
                <c:pt idx="801">
                  <c:v>41016</c:v>
                </c:pt>
                <c:pt idx="802">
                  <c:v>41017</c:v>
                </c:pt>
                <c:pt idx="803">
                  <c:v>41018</c:v>
                </c:pt>
                <c:pt idx="804">
                  <c:v>41019</c:v>
                </c:pt>
                <c:pt idx="805">
                  <c:v>41022</c:v>
                </c:pt>
                <c:pt idx="806">
                  <c:v>41023</c:v>
                </c:pt>
                <c:pt idx="807">
                  <c:v>41024</c:v>
                </c:pt>
                <c:pt idx="808">
                  <c:v>41025</c:v>
                </c:pt>
                <c:pt idx="809">
                  <c:v>41026</c:v>
                </c:pt>
                <c:pt idx="810">
                  <c:v>41029</c:v>
                </c:pt>
                <c:pt idx="811">
                  <c:v>41030</c:v>
                </c:pt>
                <c:pt idx="812">
                  <c:v>41031</c:v>
                </c:pt>
                <c:pt idx="813">
                  <c:v>41032</c:v>
                </c:pt>
                <c:pt idx="814">
                  <c:v>41033</c:v>
                </c:pt>
                <c:pt idx="815">
                  <c:v>41036</c:v>
                </c:pt>
                <c:pt idx="816">
                  <c:v>41037</c:v>
                </c:pt>
                <c:pt idx="817">
                  <c:v>41038</c:v>
                </c:pt>
                <c:pt idx="818">
                  <c:v>41039</c:v>
                </c:pt>
                <c:pt idx="819">
                  <c:v>41040</c:v>
                </c:pt>
                <c:pt idx="820">
                  <c:v>41043</c:v>
                </c:pt>
                <c:pt idx="821">
                  <c:v>41044</c:v>
                </c:pt>
                <c:pt idx="822">
                  <c:v>41045</c:v>
                </c:pt>
                <c:pt idx="823">
                  <c:v>41046</c:v>
                </c:pt>
                <c:pt idx="824">
                  <c:v>41047</c:v>
                </c:pt>
                <c:pt idx="825">
                  <c:v>41050</c:v>
                </c:pt>
                <c:pt idx="826">
                  <c:v>41051</c:v>
                </c:pt>
                <c:pt idx="827">
                  <c:v>41052</c:v>
                </c:pt>
                <c:pt idx="828">
                  <c:v>41053</c:v>
                </c:pt>
                <c:pt idx="829">
                  <c:v>41054</c:v>
                </c:pt>
                <c:pt idx="830">
                  <c:v>41058</c:v>
                </c:pt>
                <c:pt idx="831">
                  <c:v>41059</c:v>
                </c:pt>
                <c:pt idx="832">
                  <c:v>41060</c:v>
                </c:pt>
                <c:pt idx="833">
                  <c:v>41061</c:v>
                </c:pt>
                <c:pt idx="834">
                  <c:v>41064</c:v>
                </c:pt>
                <c:pt idx="835">
                  <c:v>41065</c:v>
                </c:pt>
                <c:pt idx="836">
                  <c:v>41066</c:v>
                </c:pt>
                <c:pt idx="837">
                  <c:v>41067</c:v>
                </c:pt>
                <c:pt idx="838">
                  <c:v>41068</c:v>
                </c:pt>
                <c:pt idx="839">
                  <c:v>41071</c:v>
                </c:pt>
                <c:pt idx="840">
                  <c:v>41072</c:v>
                </c:pt>
                <c:pt idx="841">
                  <c:v>41073</c:v>
                </c:pt>
                <c:pt idx="842">
                  <c:v>41074</c:v>
                </c:pt>
                <c:pt idx="843">
                  <c:v>41075</c:v>
                </c:pt>
                <c:pt idx="844">
                  <c:v>41078</c:v>
                </c:pt>
                <c:pt idx="845">
                  <c:v>41079</c:v>
                </c:pt>
                <c:pt idx="846">
                  <c:v>41080</c:v>
                </c:pt>
                <c:pt idx="847">
                  <c:v>41081</c:v>
                </c:pt>
                <c:pt idx="848">
                  <c:v>41082</c:v>
                </c:pt>
                <c:pt idx="849">
                  <c:v>41085</c:v>
                </c:pt>
                <c:pt idx="850">
                  <c:v>41086</c:v>
                </c:pt>
                <c:pt idx="851">
                  <c:v>41087</c:v>
                </c:pt>
                <c:pt idx="852">
                  <c:v>41088</c:v>
                </c:pt>
                <c:pt idx="853">
                  <c:v>41089</c:v>
                </c:pt>
                <c:pt idx="854">
                  <c:v>41092</c:v>
                </c:pt>
                <c:pt idx="855">
                  <c:v>41093</c:v>
                </c:pt>
                <c:pt idx="856">
                  <c:v>41095</c:v>
                </c:pt>
                <c:pt idx="857">
                  <c:v>41096</c:v>
                </c:pt>
                <c:pt idx="858">
                  <c:v>41099</c:v>
                </c:pt>
                <c:pt idx="859">
                  <c:v>41100</c:v>
                </c:pt>
                <c:pt idx="860">
                  <c:v>41101</c:v>
                </c:pt>
                <c:pt idx="861">
                  <c:v>41102</c:v>
                </c:pt>
                <c:pt idx="862">
                  <c:v>41103</c:v>
                </c:pt>
                <c:pt idx="863">
                  <c:v>41106</c:v>
                </c:pt>
                <c:pt idx="864">
                  <c:v>41107</c:v>
                </c:pt>
                <c:pt idx="865">
                  <c:v>41108</c:v>
                </c:pt>
                <c:pt idx="866">
                  <c:v>41109</c:v>
                </c:pt>
                <c:pt idx="867">
                  <c:v>41110</c:v>
                </c:pt>
                <c:pt idx="868">
                  <c:v>41113</c:v>
                </c:pt>
                <c:pt idx="869">
                  <c:v>41114</c:v>
                </c:pt>
                <c:pt idx="870">
                  <c:v>41115</c:v>
                </c:pt>
                <c:pt idx="871">
                  <c:v>41116</c:v>
                </c:pt>
                <c:pt idx="872">
                  <c:v>41117</c:v>
                </c:pt>
                <c:pt idx="873">
                  <c:v>41120</c:v>
                </c:pt>
                <c:pt idx="874">
                  <c:v>41121</c:v>
                </c:pt>
                <c:pt idx="875">
                  <c:v>41122</c:v>
                </c:pt>
                <c:pt idx="876">
                  <c:v>41123</c:v>
                </c:pt>
                <c:pt idx="877">
                  <c:v>41124</c:v>
                </c:pt>
                <c:pt idx="878">
                  <c:v>41127</c:v>
                </c:pt>
                <c:pt idx="879">
                  <c:v>41128</c:v>
                </c:pt>
                <c:pt idx="880">
                  <c:v>41129</c:v>
                </c:pt>
                <c:pt idx="881">
                  <c:v>41130</c:v>
                </c:pt>
                <c:pt idx="882">
                  <c:v>41131</c:v>
                </c:pt>
                <c:pt idx="883">
                  <c:v>41134</c:v>
                </c:pt>
                <c:pt idx="884">
                  <c:v>41135</c:v>
                </c:pt>
                <c:pt idx="885">
                  <c:v>41136</c:v>
                </c:pt>
                <c:pt idx="886">
                  <c:v>41137</c:v>
                </c:pt>
                <c:pt idx="887">
                  <c:v>41138</c:v>
                </c:pt>
                <c:pt idx="888">
                  <c:v>41141</c:v>
                </c:pt>
                <c:pt idx="889">
                  <c:v>41142</c:v>
                </c:pt>
                <c:pt idx="890">
                  <c:v>41143</c:v>
                </c:pt>
                <c:pt idx="891">
                  <c:v>41144</c:v>
                </c:pt>
                <c:pt idx="892">
                  <c:v>41145</c:v>
                </c:pt>
                <c:pt idx="893">
                  <c:v>41148</c:v>
                </c:pt>
                <c:pt idx="894">
                  <c:v>41149</c:v>
                </c:pt>
                <c:pt idx="895">
                  <c:v>41150</c:v>
                </c:pt>
                <c:pt idx="896">
                  <c:v>41151</c:v>
                </c:pt>
                <c:pt idx="897">
                  <c:v>41152</c:v>
                </c:pt>
                <c:pt idx="898">
                  <c:v>41156</c:v>
                </c:pt>
                <c:pt idx="899">
                  <c:v>41157</c:v>
                </c:pt>
                <c:pt idx="900">
                  <c:v>41158</c:v>
                </c:pt>
                <c:pt idx="901">
                  <c:v>41159</c:v>
                </c:pt>
                <c:pt idx="902">
                  <c:v>41162</c:v>
                </c:pt>
                <c:pt idx="903">
                  <c:v>41163</c:v>
                </c:pt>
                <c:pt idx="904">
                  <c:v>41164</c:v>
                </c:pt>
                <c:pt idx="905">
                  <c:v>41165</c:v>
                </c:pt>
                <c:pt idx="906">
                  <c:v>41166</c:v>
                </c:pt>
                <c:pt idx="907">
                  <c:v>41169</c:v>
                </c:pt>
                <c:pt idx="908">
                  <c:v>41170</c:v>
                </c:pt>
                <c:pt idx="909">
                  <c:v>41171</c:v>
                </c:pt>
                <c:pt idx="910">
                  <c:v>41172</c:v>
                </c:pt>
                <c:pt idx="911">
                  <c:v>41173</c:v>
                </c:pt>
                <c:pt idx="912">
                  <c:v>41176</c:v>
                </c:pt>
                <c:pt idx="913">
                  <c:v>41177</c:v>
                </c:pt>
                <c:pt idx="914">
                  <c:v>41178</c:v>
                </c:pt>
                <c:pt idx="915">
                  <c:v>41179</c:v>
                </c:pt>
                <c:pt idx="916">
                  <c:v>41180</c:v>
                </c:pt>
                <c:pt idx="917">
                  <c:v>41183</c:v>
                </c:pt>
                <c:pt idx="918">
                  <c:v>41184</c:v>
                </c:pt>
                <c:pt idx="919">
                  <c:v>41185</c:v>
                </c:pt>
                <c:pt idx="920">
                  <c:v>41186</c:v>
                </c:pt>
                <c:pt idx="921">
                  <c:v>41187</c:v>
                </c:pt>
                <c:pt idx="922">
                  <c:v>41190</c:v>
                </c:pt>
                <c:pt idx="923">
                  <c:v>41191</c:v>
                </c:pt>
                <c:pt idx="924">
                  <c:v>41192</c:v>
                </c:pt>
                <c:pt idx="925">
                  <c:v>41193</c:v>
                </c:pt>
                <c:pt idx="926">
                  <c:v>41194</c:v>
                </c:pt>
                <c:pt idx="927">
                  <c:v>41197</c:v>
                </c:pt>
                <c:pt idx="928">
                  <c:v>41198</c:v>
                </c:pt>
                <c:pt idx="929">
                  <c:v>41199</c:v>
                </c:pt>
                <c:pt idx="930">
                  <c:v>41200</c:v>
                </c:pt>
                <c:pt idx="931">
                  <c:v>41201</c:v>
                </c:pt>
                <c:pt idx="932">
                  <c:v>41204</c:v>
                </c:pt>
                <c:pt idx="933">
                  <c:v>41205</c:v>
                </c:pt>
                <c:pt idx="934">
                  <c:v>41206</c:v>
                </c:pt>
                <c:pt idx="935">
                  <c:v>41207</c:v>
                </c:pt>
                <c:pt idx="936">
                  <c:v>41208</c:v>
                </c:pt>
                <c:pt idx="937">
                  <c:v>41213</c:v>
                </c:pt>
                <c:pt idx="938">
                  <c:v>41214</c:v>
                </c:pt>
                <c:pt idx="939">
                  <c:v>41215</c:v>
                </c:pt>
                <c:pt idx="940">
                  <c:v>41218</c:v>
                </c:pt>
                <c:pt idx="941">
                  <c:v>41219</c:v>
                </c:pt>
                <c:pt idx="942">
                  <c:v>41220</c:v>
                </c:pt>
                <c:pt idx="943">
                  <c:v>41221</c:v>
                </c:pt>
                <c:pt idx="944">
                  <c:v>41222</c:v>
                </c:pt>
                <c:pt idx="945">
                  <c:v>41225</c:v>
                </c:pt>
                <c:pt idx="946">
                  <c:v>41226</c:v>
                </c:pt>
                <c:pt idx="947">
                  <c:v>41227</c:v>
                </c:pt>
                <c:pt idx="948">
                  <c:v>41228</c:v>
                </c:pt>
                <c:pt idx="949">
                  <c:v>41229</c:v>
                </c:pt>
                <c:pt idx="950">
                  <c:v>41232</c:v>
                </c:pt>
                <c:pt idx="951">
                  <c:v>41233</c:v>
                </c:pt>
                <c:pt idx="952">
                  <c:v>41234</c:v>
                </c:pt>
                <c:pt idx="953">
                  <c:v>41236</c:v>
                </c:pt>
                <c:pt idx="954">
                  <c:v>41239</c:v>
                </c:pt>
                <c:pt idx="955">
                  <c:v>41240</c:v>
                </c:pt>
                <c:pt idx="956">
                  <c:v>41241</c:v>
                </c:pt>
                <c:pt idx="957">
                  <c:v>41242</c:v>
                </c:pt>
                <c:pt idx="958">
                  <c:v>41243</c:v>
                </c:pt>
                <c:pt idx="959">
                  <c:v>41246</c:v>
                </c:pt>
                <c:pt idx="960">
                  <c:v>41247</c:v>
                </c:pt>
                <c:pt idx="961">
                  <c:v>41248</c:v>
                </c:pt>
                <c:pt idx="962">
                  <c:v>41249</c:v>
                </c:pt>
                <c:pt idx="963">
                  <c:v>41250</c:v>
                </c:pt>
                <c:pt idx="964">
                  <c:v>41253</c:v>
                </c:pt>
                <c:pt idx="965">
                  <c:v>41254</c:v>
                </c:pt>
                <c:pt idx="966">
                  <c:v>41255</c:v>
                </c:pt>
                <c:pt idx="967">
                  <c:v>41256</c:v>
                </c:pt>
                <c:pt idx="968">
                  <c:v>41257</c:v>
                </c:pt>
                <c:pt idx="969">
                  <c:v>41260</c:v>
                </c:pt>
                <c:pt idx="970">
                  <c:v>41261</c:v>
                </c:pt>
                <c:pt idx="971">
                  <c:v>41262</c:v>
                </c:pt>
                <c:pt idx="972">
                  <c:v>41263</c:v>
                </c:pt>
                <c:pt idx="973">
                  <c:v>41264</c:v>
                </c:pt>
                <c:pt idx="974">
                  <c:v>41267</c:v>
                </c:pt>
                <c:pt idx="975">
                  <c:v>41269</c:v>
                </c:pt>
                <c:pt idx="976">
                  <c:v>41270</c:v>
                </c:pt>
                <c:pt idx="977">
                  <c:v>41271</c:v>
                </c:pt>
                <c:pt idx="978">
                  <c:v>41274</c:v>
                </c:pt>
                <c:pt idx="979">
                  <c:v>41276</c:v>
                </c:pt>
                <c:pt idx="980">
                  <c:v>41277</c:v>
                </c:pt>
                <c:pt idx="981">
                  <c:v>41278</c:v>
                </c:pt>
                <c:pt idx="982">
                  <c:v>41281</c:v>
                </c:pt>
                <c:pt idx="983">
                  <c:v>41282</c:v>
                </c:pt>
                <c:pt idx="984">
                  <c:v>41283</c:v>
                </c:pt>
                <c:pt idx="985">
                  <c:v>41284</c:v>
                </c:pt>
                <c:pt idx="986">
                  <c:v>41285</c:v>
                </c:pt>
                <c:pt idx="987">
                  <c:v>41288</c:v>
                </c:pt>
                <c:pt idx="988">
                  <c:v>41289</c:v>
                </c:pt>
                <c:pt idx="989">
                  <c:v>41290</c:v>
                </c:pt>
                <c:pt idx="990">
                  <c:v>41291</c:v>
                </c:pt>
                <c:pt idx="991">
                  <c:v>41292</c:v>
                </c:pt>
                <c:pt idx="992">
                  <c:v>41296</c:v>
                </c:pt>
                <c:pt idx="993">
                  <c:v>41297</c:v>
                </c:pt>
                <c:pt idx="994">
                  <c:v>41298</c:v>
                </c:pt>
                <c:pt idx="995">
                  <c:v>41299</c:v>
                </c:pt>
                <c:pt idx="996">
                  <c:v>41302</c:v>
                </c:pt>
                <c:pt idx="997">
                  <c:v>41303</c:v>
                </c:pt>
                <c:pt idx="998">
                  <c:v>41304</c:v>
                </c:pt>
                <c:pt idx="999">
                  <c:v>41305</c:v>
                </c:pt>
                <c:pt idx="1000">
                  <c:v>41306</c:v>
                </c:pt>
                <c:pt idx="1001">
                  <c:v>41309</c:v>
                </c:pt>
                <c:pt idx="1002">
                  <c:v>41310</c:v>
                </c:pt>
                <c:pt idx="1003">
                  <c:v>41311</c:v>
                </c:pt>
                <c:pt idx="1004">
                  <c:v>41312</c:v>
                </c:pt>
                <c:pt idx="1005">
                  <c:v>41313</c:v>
                </c:pt>
                <c:pt idx="1006">
                  <c:v>41316</c:v>
                </c:pt>
                <c:pt idx="1007">
                  <c:v>41317</c:v>
                </c:pt>
                <c:pt idx="1008">
                  <c:v>41318</c:v>
                </c:pt>
                <c:pt idx="1009">
                  <c:v>41319</c:v>
                </c:pt>
                <c:pt idx="1010">
                  <c:v>41320</c:v>
                </c:pt>
                <c:pt idx="1011">
                  <c:v>41324</c:v>
                </c:pt>
                <c:pt idx="1012">
                  <c:v>41325</c:v>
                </c:pt>
                <c:pt idx="1013">
                  <c:v>41326</c:v>
                </c:pt>
                <c:pt idx="1014">
                  <c:v>41327</c:v>
                </c:pt>
                <c:pt idx="1015">
                  <c:v>41330</c:v>
                </c:pt>
                <c:pt idx="1016">
                  <c:v>41331</c:v>
                </c:pt>
                <c:pt idx="1017">
                  <c:v>41332</c:v>
                </c:pt>
                <c:pt idx="1018">
                  <c:v>41333</c:v>
                </c:pt>
                <c:pt idx="1019">
                  <c:v>41334</c:v>
                </c:pt>
                <c:pt idx="1020">
                  <c:v>41337</c:v>
                </c:pt>
                <c:pt idx="1021">
                  <c:v>41338</c:v>
                </c:pt>
                <c:pt idx="1022">
                  <c:v>41339</c:v>
                </c:pt>
                <c:pt idx="1023">
                  <c:v>41340</c:v>
                </c:pt>
                <c:pt idx="1024">
                  <c:v>41341</c:v>
                </c:pt>
                <c:pt idx="1025">
                  <c:v>41344</c:v>
                </c:pt>
                <c:pt idx="1026">
                  <c:v>41345</c:v>
                </c:pt>
                <c:pt idx="1027">
                  <c:v>41346</c:v>
                </c:pt>
                <c:pt idx="1028">
                  <c:v>41347</c:v>
                </c:pt>
                <c:pt idx="1029">
                  <c:v>41348</c:v>
                </c:pt>
                <c:pt idx="1030">
                  <c:v>41351</c:v>
                </c:pt>
                <c:pt idx="1031">
                  <c:v>41352</c:v>
                </c:pt>
                <c:pt idx="1032">
                  <c:v>41353</c:v>
                </c:pt>
                <c:pt idx="1033">
                  <c:v>41354</c:v>
                </c:pt>
                <c:pt idx="1034">
                  <c:v>41355</c:v>
                </c:pt>
                <c:pt idx="1035">
                  <c:v>41358</c:v>
                </c:pt>
                <c:pt idx="1036">
                  <c:v>41359</c:v>
                </c:pt>
                <c:pt idx="1037">
                  <c:v>41360</c:v>
                </c:pt>
                <c:pt idx="1038">
                  <c:v>41361</c:v>
                </c:pt>
                <c:pt idx="1039">
                  <c:v>41365</c:v>
                </c:pt>
                <c:pt idx="1040">
                  <c:v>41366</c:v>
                </c:pt>
                <c:pt idx="1041">
                  <c:v>41367</c:v>
                </c:pt>
                <c:pt idx="1042">
                  <c:v>41368</c:v>
                </c:pt>
                <c:pt idx="1043">
                  <c:v>41369</c:v>
                </c:pt>
                <c:pt idx="1044">
                  <c:v>41372</c:v>
                </c:pt>
                <c:pt idx="1045">
                  <c:v>41373</c:v>
                </c:pt>
                <c:pt idx="1046">
                  <c:v>41374</c:v>
                </c:pt>
                <c:pt idx="1047">
                  <c:v>41375</c:v>
                </c:pt>
                <c:pt idx="1048">
                  <c:v>41376</c:v>
                </c:pt>
                <c:pt idx="1049">
                  <c:v>41379</c:v>
                </c:pt>
                <c:pt idx="1050">
                  <c:v>41380</c:v>
                </c:pt>
                <c:pt idx="1051">
                  <c:v>41381</c:v>
                </c:pt>
                <c:pt idx="1052">
                  <c:v>41382</c:v>
                </c:pt>
                <c:pt idx="1053">
                  <c:v>41383</c:v>
                </c:pt>
                <c:pt idx="1054">
                  <c:v>41386</c:v>
                </c:pt>
                <c:pt idx="1055">
                  <c:v>41387</c:v>
                </c:pt>
                <c:pt idx="1056">
                  <c:v>41388</c:v>
                </c:pt>
                <c:pt idx="1057">
                  <c:v>41389</c:v>
                </c:pt>
                <c:pt idx="1058">
                  <c:v>41390</c:v>
                </c:pt>
                <c:pt idx="1059">
                  <c:v>41393</c:v>
                </c:pt>
                <c:pt idx="1060">
                  <c:v>41394</c:v>
                </c:pt>
                <c:pt idx="1061">
                  <c:v>41395</c:v>
                </c:pt>
                <c:pt idx="1062">
                  <c:v>41396</c:v>
                </c:pt>
                <c:pt idx="1063">
                  <c:v>41397</c:v>
                </c:pt>
                <c:pt idx="1064">
                  <c:v>41400</c:v>
                </c:pt>
                <c:pt idx="1065">
                  <c:v>41401</c:v>
                </c:pt>
                <c:pt idx="1066">
                  <c:v>41402</c:v>
                </c:pt>
                <c:pt idx="1067">
                  <c:v>41403</c:v>
                </c:pt>
                <c:pt idx="1068">
                  <c:v>41404</c:v>
                </c:pt>
                <c:pt idx="1069">
                  <c:v>41407</c:v>
                </c:pt>
                <c:pt idx="1070">
                  <c:v>41408</c:v>
                </c:pt>
                <c:pt idx="1071">
                  <c:v>41409</c:v>
                </c:pt>
                <c:pt idx="1072">
                  <c:v>41410</c:v>
                </c:pt>
                <c:pt idx="1073">
                  <c:v>41411</c:v>
                </c:pt>
                <c:pt idx="1074">
                  <c:v>41414</c:v>
                </c:pt>
                <c:pt idx="1075">
                  <c:v>41415</c:v>
                </c:pt>
                <c:pt idx="1076">
                  <c:v>41416</c:v>
                </c:pt>
                <c:pt idx="1077">
                  <c:v>41417</c:v>
                </c:pt>
                <c:pt idx="1078">
                  <c:v>41418</c:v>
                </c:pt>
                <c:pt idx="1079">
                  <c:v>41422</c:v>
                </c:pt>
                <c:pt idx="1080">
                  <c:v>41423</c:v>
                </c:pt>
                <c:pt idx="1081">
                  <c:v>41424</c:v>
                </c:pt>
                <c:pt idx="1082">
                  <c:v>41425</c:v>
                </c:pt>
                <c:pt idx="1083">
                  <c:v>41428</c:v>
                </c:pt>
                <c:pt idx="1084">
                  <c:v>41429</c:v>
                </c:pt>
                <c:pt idx="1085">
                  <c:v>41430</c:v>
                </c:pt>
                <c:pt idx="1086">
                  <c:v>41431</c:v>
                </c:pt>
                <c:pt idx="1087">
                  <c:v>41432</c:v>
                </c:pt>
                <c:pt idx="1088">
                  <c:v>41435</c:v>
                </c:pt>
                <c:pt idx="1089">
                  <c:v>41436</c:v>
                </c:pt>
                <c:pt idx="1090">
                  <c:v>41437</c:v>
                </c:pt>
                <c:pt idx="1091">
                  <c:v>41438</c:v>
                </c:pt>
                <c:pt idx="1092">
                  <c:v>41439</c:v>
                </c:pt>
                <c:pt idx="1093">
                  <c:v>41442</c:v>
                </c:pt>
                <c:pt idx="1094">
                  <c:v>41443</c:v>
                </c:pt>
                <c:pt idx="1095">
                  <c:v>41444</c:v>
                </c:pt>
                <c:pt idx="1096">
                  <c:v>41445</c:v>
                </c:pt>
                <c:pt idx="1097">
                  <c:v>41446</c:v>
                </c:pt>
                <c:pt idx="1098">
                  <c:v>41449</c:v>
                </c:pt>
                <c:pt idx="1099">
                  <c:v>41450</c:v>
                </c:pt>
                <c:pt idx="1100">
                  <c:v>41451</c:v>
                </c:pt>
                <c:pt idx="1101">
                  <c:v>41452</c:v>
                </c:pt>
                <c:pt idx="1102">
                  <c:v>41453</c:v>
                </c:pt>
                <c:pt idx="1103">
                  <c:v>41456</c:v>
                </c:pt>
                <c:pt idx="1104">
                  <c:v>41457</c:v>
                </c:pt>
                <c:pt idx="1105">
                  <c:v>41458</c:v>
                </c:pt>
                <c:pt idx="1106">
                  <c:v>41460</c:v>
                </c:pt>
                <c:pt idx="1107">
                  <c:v>41463</c:v>
                </c:pt>
                <c:pt idx="1108">
                  <c:v>41464</c:v>
                </c:pt>
                <c:pt idx="1109">
                  <c:v>41465</c:v>
                </c:pt>
                <c:pt idx="1110">
                  <c:v>41466</c:v>
                </c:pt>
                <c:pt idx="1111">
                  <c:v>41467</c:v>
                </c:pt>
                <c:pt idx="1112">
                  <c:v>41470</c:v>
                </c:pt>
                <c:pt idx="1113">
                  <c:v>41471</c:v>
                </c:pt>
                <c:pt idx="1114">
                  <c:v>41472</c:v>
                </c:pt>
                <c:pt idx="1115">
                  <c:v>41473</c:v>
                </c:pt>
                <c:pt idx="1116">
                  <c:v>41474</c:v>
                </c:pt>
                <c:pt idx="1117">
                  <c:v>41477</c:v>
                </c:pt>
                <c:pt idx="1118">
                  <c:v>41478</c:v>
                </c:pt>
                <c:pt idx="1119">
                  <c:v>41479</c:v>
                </c:pt>
                <c:pt idx="1120">
                  <c:v>41480</c:v>
                </c:pt>
                <c:pt idx="1121">
                  <c:v>41481</c:v>
                </c:pt>
                <c:pt idx="1122">
                  <c:v>41484</c:v>
                </c:pt>
                <c:pt idx="1123">
                  <c:v>41485</c:v>
                </c:pt>
                <c:pt idx="1124">
                  <c:v>41486</c:v>
                </c:pt>
                <c:pt idx="1125">
                  <c:v>41487</c:v>
                </c:pt>
                <c:pt idx="1126">
                  <c:v>41488</c:v>
                </c:pt>
                <c:pt idx="1127">
                  <c:v>41491</c:v>
                </c:pt>
                <c:pt idx="1128">
                  <c:v>41492</c:v>
                </c:pt>
                <c:pt idx="1129">
                  <c:v>41493</c:v>
                </c:pt>
                <c:pt idx="1130">
                  <c:v>41494</c:v>
                </c:pt>
                <c:pt idx="1131">
                  <c:v>41495</c:v>
                </c:pt>
                <c:pt idx="1132">
                  <c:v>41498</c:v>
                </c:pt>
                <c:pt idx="1133">
                  <c:v>41499</c:v>
                </c:pt>
                <c:pt idx="1134">
                  <c:v>41500</c:v>
                </c:pt>
                <c:pt idx="1135">
                  <c:v>41501</c:v>
                </c:pt>
                <c:pt idx="1136">
                  <c:v>41502</c:v>
                </c:pt>
                <c:pt idx="1137">
                  <c:v>41505</c:v>
                </c:pt>
                <c:pt idx="1138">
                  <c:v>41506</c:v>
                </c:pt>
                <c:pt idx="1139">
                  <c:v>41507</c:v>
                </c:pt>
                <c:pt idx="1140">
                  <c:v>41508</c:v>
                </c:pt>
                <c:pt idx="1141">
                  <c:v>41509</c:v>
                </c:pt>
                <c:pt idx="1142">
                  <c:v>41512</c:v>
                </c:pt>
                <c:pt idx="1143">
                  <c:v>41513</c:v>
                </c:pt>
                <c:pt idx="1144">
                  <c:v>41514</c:v>
                </c:pt>
                <c:pt idx="1145">
                  <c:v>41515</c:v>
                </c:pt>
                <c:pt idx="1146">
                  <c:v>41516</c:v>
                </c:pt>
                <c:pt idx="1147">
                  <c:v>41520</c:v>
                </c:pt>
                <c:pt idx="1148">
                  <c:v>41521</c:v>
                </c:pt>
                <c:pt idx="1149">
                  <c:v>41522</c:v>
                </c:pt>
                <c:pt idx="1150">
                  <c:v>41523</c:v>
                </c:pt>
                <c:pt idx="1151">
                  <c:v>41526</c:v>
                </c:pt>
                <c:pt idx="1152">
                  <c:v>41527</c:v>
                </c:pt>
                <c:pt idx="1153">
                  <c:v>41528</c:v>
                </c:pt>
                <c:pt idx="1154">
                  <c:v>41529</c:v>
                </c:pt>
                <c:pt idx="1155">
                  <c:v>41530</c:v>
                </c:pt>
                <c:pt idx="1156">
                  <c:v>41533</c:v>
                </c:pt>
                <c:pt idx="1157">
                  <c:v>41534</c:v>
                </c:pt>
                <c:pt idx="1158">
                  <c:v>41535</c:v>
                </c:pt>
                <c:pt idx="1159">
                  <c:v>41536</c:v>
                </c:pt>
                <c:pt idx="1160">
                  <c:v>41537</c:v>
                </c:pt>
                <c:pt idx="1161">
                  <c:v>41540</c:v>
                </c:pt>
                <c:pt idx="1162">
                  <c:v>41541</c:v>
                </c:pt>
                <c:pt idx="1163">
                  <c:v>41542</c:v>
                </c:pt>
                <c:pt idx="1164">
                  <c:v>41543</c:v>
                </c:pt>
                <c:pt idx="1165">
                  <c:v>41544</c:v>
                </c:pt>
                <c:pt idx="1166">
                  <c:v>41547</c:v>
                </c:pt>
                <c:pt idx="1167">
                  <c:v>41548</c:v>
                </c:pt>
                <c:pt idx="1168">
                  <c:v>41549</c:v>
                </c:pt>
                <c:pt idx="1169">
                  <c:v>41550</c:v>
                </c:pt>
                <c:pt idx="1170">
                  <c:v>41551</c:v>
                </c:pt>
                <c:pt idx="1171">
                  <c:v>41554</c:v>
                </c:pt>
                <c:pt idx="1172">
                  <c:v>41555</c:v>
                </c:pt>
                <c:pt idx="1173">
                  <c:v>41556</c:v>
                </c:pt>
                <c:pt idx="1174">
                  <c:v>41557</c:v>
                </c:pt>
                <c:pt idx="1175">
                  <c:v>41558</c:v>
                </c:pt>
                <c:pt idx="1176">
                  <c:v>41561</c:v>
                </c:pt>
                <c:pt idx="1177">
                  <c:v>41562</c:v>
                </c:pt>
                <c:pt idx="1178">
                  <c:v>41563</c:v>
                </c:pt>
                <c:pt idx="1179">
                  <c:v>41564</c:v>
                </c:pt>
                <c:pt idx="1180">
                  <c:v>41565</c:v>
                </c:pt>
                <c:pt idx="1181">
                  <c:v>41568</c:v>
                </c:pt>
                <c:pt idx="1182">
                  <c:v>41569</c:v>
                </c:pt>
                <c:pt idx="1183">
                  <c:v>41570</c:v>
                </c:pt>
                <c:pt idx="1184">
                  <c:v>41571</c:v>
                </c:pt>
                <c:pt idx="1185">
                  <c:v>41572</c:v>
                </c:pt>
                <c:pt idx="1186">
                  <c:v>41575</c:v>
                </c:pt>
                <c:pt idx="1187">
                  <c:v>41576</c:v>
                </c:pt>
                <c:pt idx="1188">
                  <c:v>41577</c:v>
                </c:pt>
                <c:pt idx="1189">
                  <c:v>41578</c:v>
                </c:pt>
                <c:pt idx="1190">
                  <c:v>41579</c:v>
                </c:pt>
                <c:pt idx="1191">
                  <c:v>41582</c:v>
                </c:pt>
                <c:pt idx="1192">
                  <c:v>41583</c:v>
                </c:pt>
                <c:pt idx="1193">
                  <c:v>41584</c:v>
                </c:pt>
                <c:pt idx="1194">
                  <c:v>41585</c:v>
                </c:pt>
                <c:pt idx="1195">
                  <c:v>41586</c:v>
                </c:pt>
                <c:pt idx="1196">
                  <c:v>41589</c:v>
                </c:pt>
                <c:pt idx="1197">
                  <c:v>41590</c:v>
                </c:pt>
                <c:pt idx="1198">
                  <c:v>41591</c:v>
                </c:pt>
                <c:pt idx="1199">
                  <c:v>41592</c:v>
                </c:pt>
                <c:pt idx="1200">
                  <c:v>41593</c:v>
                </c:pt>
                <c:pt idx="1201">
                  <c:v>41596</c:v>
                </c:pt>
                <c:pt idx="1202">
                  <c:v>41597</c:v>
                </c:pt>
                <c:pt idx="1203">
                  <c:v>41598</c:v>
                </c:pt>
                <c:pt idx="1204">
                  <c:v>41599</c:v>
                </c:pt>
                <c:pt idx="1205">
                  <c:v>41600</c:v>
                </c:pt>
                <c:pt idx="1206">
                  <c:v>41603</c:v>
                </c:pt>
                <c:pt idx="1207">
                  <c:v>41604</c:v>
                </c:pt>
                <c:pt idx="1208">
                  <c:v>41605</c:v>
                </c:pt>
                <c:pt idx="1209">
                  <c:v>41607</c:v>
                </c:pt>
                <c:pt idx="1210">
                  <c:v>41610</c:v>
                </c:pt>
                <c:pt idx="1211">
                  <c:v>41611</c:v>
                </c:pt>
                <c:pt idx="1212">
                  <c:v>41612</c:v>
                </c:pt>
                <c:pt idx="1213">
                  <c:v>41613</c:v>
                </c:pt>
                <c:pt idx="1214">
                  <c:v>41614</c:v>
                </c:pt>
                <c:pt idx="1215">
                  <c:v>41617</c:v>
                </c:pt>
                <c:pt idx="1216">
                  <c:v>41618</c:v>
                </c:pt>
                <c:pt idx="1217">
                  <c:v>41619</c:v>
                </c:pt>
                <c:pt idx="1218">
                  <c:v>41620</c:v>
                </c:pt>
                <c:pt idx="1219">
                  <c:v>41621</c:v>
                </c:pt>
                <c:pt idx="1220">
                  <c:v>41624</c:v>
                </c:pt>
                <c:pt idx="1221">
                  <c:v>41625</c:v>
                </c:pt>
                <c:pt idx="1222">
                  <c:v>41626</c:v>
                </c:pt>
                <c:pt idx="1223">
                  <c:v>41627</c:v>
                </c:pt>
                <c:pt idx="1224">
                  <c:v>41628</c:v>
                </c:pt>
                <c:pt idx="1225">
                  <c:v>41631</c:v>
                </c:pt>
                <c:pt idx="1226">
                  <c:v>41632</c:v>
                </c:pt>
                <c:pt idx="1227">
                  <c:v>41634</c:v>
                </c:pt>
                <c:pt idx="1228">
                  <c:v>41635</c:v>
                </c:pt>
                <c:pt idx="1229">
                  <c:v>41638</c:v>
                </c:pt>
                <c:pt idx="1230">
                  <c:v>41639</c:v>
                </c:pt>
                <c:pt idx="1231">
                  <c:v>41641</c:v>
                </c:pt>
                <c:pt idx="1232">
                  <c:v>41642</c:v>
                </c:pt>
                <c:pt idx="1233">
                  <c:v>41645</c:v>
                </c:pt>
                <c:pt idx="1234">
                  <c:v>41646</c:v>
                </c:pt>
                <c:pt idx="1235">
                  <c:v>41647</c:v>
                </c:pt>
                <c:pt idx="1236">
                  <c:v>41648</c:v>
                </c:pt>
                <c:pt idx="1237">
                  <c:v>41649</c:v>
                </c:pt>
                <c:pt idx="1238">
                  <c:v>41652</c:v>
                </c:pt>
                <c:pt idx="1239">
                  <c:v>41653</c:v>
                </c:pt>
                <c:pt idx="1240">
                  <c:v>41654</c:v>
                </c:pt>
                <c:pt idx="1241">
                  <c:v>41655</c:v>
                </c:pt>
                <c:pt idx="1242">
                  <c:v>41656</c:v>
                </c:pt>
                <c:pt idx="1243">
                  <c:v>41660</c:v>
                </c:pt>
                <c:pt idx="1244">
                  <c:v>41661</c:v>
                </c:pt>
                <c:pt idx="1245">
                  <c:v>41662</c:v>
                </c:pt>
                <c:pt idx="1246">
                  <c:v>41663</c:v>
                </c:pt>
                <c:pt idx="1247">
                  <c:v>41666</c:v>
                </c:pt>
                <c:pt idx="1248">
                  <c:v>41667</c:v>
                </c:pt>
                <c:pt idx="1249">
                  <c:v>41668</c:v>
                </c:pt>
                <c:pt idx="1250">
                  <c:v>41669</c:v>
                </c:pt>
                <c:pt idx="1251">
                  <c:v>41670</c:v>
                </c:pt>
                <c:pt idx="1252">
                  <c:v>41673</c:v>
                </c:pt>
                <c:pt idx="1253">
                  <c:v>41674</c:v>
                </c:pt>
                <c:pt idx="1254">
                  <c:v>41675</c:v>
                </c:pt>
                <c:pt idx="1255">
                  <c:v>41676</c:v>
                </c:pt>
                <c:pt idx="1256">
                  <c:v>41677</c:v>
                </c:pt>
                <c:pt idx="1257">
                  <c:v>41680</c:v>
                </c:pt>
                <c:pt idx="1258">
                  <c:v>41681</c:v>
                </c:pt>
                <c:pt idx="1259">
                  <c:v>41682</c:v>
                </c:pt>
                <c:pt idx="1260">
                  <c:v>41683</c:v>
                </c:pt>
                <c:pt idx="1261">
                  <c:v>41684</c:v>
                </c:pt>
                <c:pt idx="1262">
                  <c:v>41688</c:v>
                </c:pt>
                <c:pt idx="1263">
                  <c:v>41689</c:v>
                </c:pt>
                <c:pt idx="1264">
                  <c:v>41690</c:v>
                </c:pt>
                <c:pt idx="1265">
                  <c:v>41691</c:v>
                </c:pt>
                <c:pt idx="1266">
                  <c:v>41694</c:v>
                </c:pt>
                <c:pt idx="1267">
                  <c:v>41695</c:v>
                </c:pt>
                <c:pt idx="1268">
                  <c:v>41696</c:v>
                </c:pt>
                <c:pt idx="1269">
                  <c:v>41697</c:v>
                </c:pt>
                <c:pt idx="1270">
                  <c:v>41698</c:v>
                </c:pt>
                <c:pt idx="1271">
                  <c:v>41701</c:v>
                </c:pt>
                <c:pt idx="1272">
                  <c:v>41702</c:v>
                </c:pt>
                <c:pt idx="1273">
                  <c:v>41703</c:v>
                </c:pt>
                <c:pt idx="1274">
                  <c:v>41704</c:v>
                </c:pt>
                <c:pt idx="1275">
                  <c:v>41705</c:v>
                </c:pt>
                <c:pt idx="1276">
                  <c:v>41708</c:v>
                </c:pt>
                <c:pt idx="1277">
                  <c:v>41709</c:v>
                </c:pt>
                <c:pt idx="1278">
                  <c:v>41710</c:v>
                </c:pt>
                <c:pt idx="1279">
                  <c:v>41711</c:v>
                </c:pt>
                <c:pt idx="1280">
                  <c:v>41712</c:v>
                </c:pt>
                <c:pt idx="1281">
                  <c:v>41715</c:v>
                </c:pt>
                <c:pt idx="1282">
                  <c:v>41716</c:v>
                </c:pt>
                <c:pt idx="1283">
                  <c:v>41717</c:v>
                </c:pt>
                <c:pt idx="1284">
                  <c:v>41718</c:v>
                </c:pt>
                <c:pt idx="1285">
                  <c:v>41719</c:v>
                </c:pt>
                <c:pt idx="1286">
                  <c:v>41722</c:v>
                </c:pt>
                <c:pt idx="1287">
                  <c:v>41723</c:v>
                </c:pt>
                <c:pt idx="1288">
                  <c:v>41724</c:v>
                </c:pt>
                <c:pt idx="1289">
                  <c:v>41725</c:v>
                </c:pt>
                <c:pt idx="1290">
                  <c:v>41726</c:v>
                </c:pt>
                <c:pt idx="1291">
                  <c:v>41729</c:v>
                </c:pt>
                <c:pt idx="1292">
                  <c:v>41730</c:v>
                </c:pt>
                <c:pt idx="1293">
                  <c:v>41731</c:v>
                </c:pt>
                <c:pt idx="1294">
                  <c:v>41732</c:v>
                </c:pt>
                <c:pt idx="1295">
                  <c:v>41733</c:v>
                </c:pt>
                <c:pt idx="1296">
                  <c:v>41736</c:v>
                </c:pt>
                <c:pt idx="1297">
                  <c:v>41737</c:v>
                </c:pt>
                <c:pt idx="1298">
                  <c:v>41738</c:v>
                </c:pt>
                <c:pt idx="1299">
                  <c:v>41739</c:v>
                </c:pt>
                <c:pt idx="1300">
                  <c:v>41740</c:v>
                </c:pt>
                <c:pt idx="1301">
                  <c:v>41743</c:v>
                </c:pt>
                <c:pt idx="1302">
                  <c:v>41744</c:v>
                </c:pt>
                <c:pt idx="1303">
                  <c:v>41745</c:v>
                </c:pt>
                <c:pt idx="1304">
                  <c:v>41746</c:v>
                </c:pt>
                <c:pt idx="1305">
                  <c:v>41750</c:v>
                </c:pt>
                <c:pt idx="1306">
                  <c:v>41751</c:v>
                </c:pt>
                <c:pt idx="1307">
                  <c:v>41752</c:v>
                </c:pt>
                <c:pt idx="1308">
                  <c:v>41753</c:v>
                </c:pt>
                <c:pt idx="1309">
                  <c:v>41754</c:v>
                </c:pt>
                <c:pt idx="1310">
                  <c:v>41757</c:v>
                </c:pt>
                <c:pt idx="1311">
                  <c:v>41758</c:v>
                </c:pt>
                <c:pt idx="1312">
                  <c:v>41759</c:v>
                </c:pt>
                <c:pt idx="1313">
                  <c:v>41760</c:v>
                </c:pt>
                <c:pt idx="1314">
                  <c:v>41761</c:v>
                </c:pt>
                <c:pt idx="1315">
                  <c:v>41764</c:v>
                </c:pt>
                <c:pt idx="1316">
                  <c:v>41765</c:v>
                </c:pt>
                <c:pt idx="1317">
                  <c:v>41766</c:v>
                </c:pt>
                <c:pt idx="1318">
                  <c:v>41767</c:v>
                </c:pt>
                <c:pt idx="1319">
                  <c:v>41768</c:v>
                </c:pt>
                <c:pt idx="1320">
                  <c:v>41771</c:v>
                </c:pt>
                <c:pt idx="1321">
                  <c:v>41772</c:v>
                </c:pt>
                <c:pt idx="1322">
                  <c:v>41773</c:v>
                </c:pt>
                <c:pt idx="1323">
                  <c:v>41774</c:v>
                </c:pt>
                <c:pt idx="1324">
                  <c:v>41775</c:v>
                </c:pt>
                <c:pt idx="1325">
                  <c:v>41778</c:v>
                </c:pt>
                <c:pt idx="1326">
                  <c:v>41779</c:v>
                </c:pt>
                <c:pt idx="1327">
                  <c:v>41780</c:v>
                </c:pt>
                <c:pt idx="1328">
                  <c:v>41781</c:v>
                </c:pt>
                <c:pt idx="1329">
                  <c:v>41782</c:v>
                </c:pt>
                <c:pt idx="1330">
                  <c:v>41786</c:v>
                </c:pt>
                <c:pt idx="1331">
                  <c:v>41787</c:v>
                </c:pt>
                <c:pt idx="1332">
                  <c:v>41788</c:v>
                </c:pt>
                <c:pt idx="1333">
                  <c:v>41789</c:v>
                </c:pt>
                <c:pt idx="1334">
                  <c:v>41792</c:v>
                </c:pt>
                <c:pt idx="1335">
                  <c:v>41793</c:v>
                </c:pt>
                <c:pt idx="1336">
                  <c:v>41794</c:v>
                </c:pt>
                <c:pt idx="1337">
                  <c:v>41795</c:v>
                </c:pt>
                <c:pt idx="1338">
                  <c:v>41796</c:v>
                </c:pt>
                <c:pt idx="1339">
                  <c:v>41799</c:v>
                </c:pt>
                <c:pt idx="1340">
                  <c:v>41800</c:v>
                </c:pt>
                <c:pt idx="1341">
                  <c:v>41801</c:v>
                </c:pt>
                <c:pt idx="1342">
                  <c:v>41802</c:v>
                </c:pt>
                <c:pt idx="1343">
                  <c:v>41803</c:v>
                </c:pt>
                <c:pt idx="1344">
                  <c:v>41806</c:v>
                </c:pt>
                <c:pt idx="1345">
                  <c:v>41807</c:v>
                </c:pt>
                <c:pt idx="1346">
                  <c:v>41808</c:v>
                </c:pt>
                <c:pt idx="1347">
                  <c:v>41809</c:v>
                </c:pt>
                <c:pt idx="1348">
                  <c:v>41810</c:v>
                </c:pt>
                <c:pt idx="1349">
                  <c:v>41813</c:v>
                </c:pt>
                <c:pt idx="1350">
                  <c:v>41814</c:v>
                </c:pt>
                <c:pt idx="1351">
                  <c:v>41815</c:v>
                </c:pt>
                <c:pt idx="1352">
                  <c:v>41816</c:v>
                </c:pt>
                <c:pt idx="1353">
                  <c:v>41817</c:v>
                </c:pt>
                <c:pt idx="1354">
                  <c:v>41820</c:v>
                </c:pt>
                <c:pt idx="1355">
                  <c:v>41821</c:v>
                </c:pt>
                <c:pt idx="1356">
                  <c:v>41822</c:v>
                </c:pt>
                <c:pt idx="1357">
                  <c:v>41823</c:v>
                </c:pt>
                <c:pt idx="1358">
                  <c:v>41827</c:v>
                </c:pt>
                <c:pt idx="1359">
                  <c:v>41828</c:v>
                </c:pt>
                <c:pt idx="1360">
                  <c:v>41829</c:v>
                </c:pt>
                <c:pt idx="1361">
                  <c:v>41830</c:v>
                </c:pt>
                <c:pt idx="1362">
                  <c:v>41831</c:v>
                </c:pt>
                <c:pt idx="1363">
                  <c:v>41834</c:v>
                </c:pt>
                <c:pt idx="1364">
                  <c:v>41835</c:v>
                </c:pt>
                <c:pt idx="1365">
                  <c:v>41836</c:v>
                </c:pt>
                <c:pt idx="1366">
                  <c:v>41837</c:v>
                </c:pt>
                <c:pt idx="1367">
                  <c:v>41838</c:v>
                </c:pt>
                <c:pt idx="1368">
                  <c:v>41841</c:v>
                </c:pt>
                <c:pt idx="1369">
                  <c:v>41842</c:v>
                </c:pt>
                <c:pt idx="1370">
                  <c:v>41843</c:v>
                </c:pt>
                <c:pt idx="1371">
                  <c:v>41844</c:v>
                </c:pt>
                <c:pt idx="1372">
                  <c:v>41845</c:v>
                </c:pt>
                <c:pt idx="1373">
                  <c:v>41848</c:v>
                </c:pt>
                <c:pt idx="1374">
                  <c:v>41849</c:v>
                </c:pt>
                <c:pt idx="1375">
                  <c:v>41850</c:v>
                </c:pt>
                <c:pt idx="1376">
                  <c:v>41851</c:v>
                </c:pt>
                <c:pt idx="1377">
                  <c:v>41852</c:v>
                </c:pt>
                <c:pt idx="1378">
                  <c:v>41855</c:v>
                </c:pt>
                <c:pt idx="1379">
                  <c:v>41856</c:v>
                </c:pt>
                <c:pt idx="1380">
                  <c:v>41857</c:v>
                </c:pt>
                <c:pt idx="1381">
                  <c:v>41858</c:v>
                </c:pt>
                <c:pt idx="1382">
                  <c:v>41859</c:v>
                </c:pt>
                <c:pt idx="1383">
                  <c:v>41862</c:v>
                </c:pt>
                <c:pt idx="1384">
                  <c:v>41863</c:v>
                </c:pt>
                <c:pt idx="1385">
                  <c:v>41864</c:v>
                </c:pt>
                <c:pt idx="1386">
                  <c:v>41865</c:v>
                </c:pt>
                <c:pt idx="1387">
                  <c:v>41866</c:v>
                </c:pt>
                <c:pt idx="1388">
                  <c:v>41869</c:v>
                </c:pt>
                <c:pt idx="1389">
                  <c:v>41870</c:v>
                </c:pt>
                <c:pt idx="1390">
                  <c:v>41871</c:v>
                </c:pt>
                <c:pt idx="1391">
                  <c:v>41872</c:v>
                </c:pt>
                <c:pt idx="1392">
                  <c:v>41873</c:v>
                </c:pt>
                <c:pt idx="1393">
                  <c:v>41876</c:v>
                </c:pt>
                <c:pt idx="1394">
                  <c:v>41877</c:v>
                </c:pt>
                <c:pt idx="1395">
                  <c:v>41878</c:v>
                </c:pt>
                <c:pt idx="1396">
                  <c:v>41879</c:v>
                </c:pt>
                <c:pt idx="1397">
                  <c:v>41880</c:v>
                </c:pt>
                <c:pt idx="1398">
                  <c:v>41884</c:v>
                </c:pt>
                <c:pt idx="1399">
                  <c:v>41885</c:v>
                </c:pt>
                <c:pt idx="1400">
                  <c:v>41886</c:v>
                </c:pt>
                <c:pt idx="1401">
                  <c:v>41887</c:v>
                </c:pt>
                <c:pt idx="1402">
                  <c:v>41890</c:v>
                </c:pt>
                <c:pt idx="1403">
                  <c:v>41891</c:v>
                </c:pt>
                <c:pt idx="1404">
                  <c:v>41892</c:v>
                </c:pt>
                <c:pt idx="1405">
                  <c:v>41893</c:v>
                </c:pt>
                <c:pt idx="1406">
                  <c:v>41894</c:v>
                </c:pt>
                <c:pt idx="1407">
                  <c:v>41897</c:v>
                </c:pt>
                <c:pt idx="1408">
                  <c:v>41898</c:v>
                </c:pt>
                <c:pt idx="1409">
                  <c:v>41899</c:v>
                </c:pt>
                <c:pt idx="1410">
                  <c:v>41900</c:v>
                </c:pt>
                <c:pt idx="1411">
                  <c:v>41901</c:v>
                </c:pt>
                <c:pt idx="1412">
                  <c:v>41904</c:v>
                </c:pt>
                <c:pt idx="1413">
                  <c:v>41905</c:v>
                </c:pt>
                <c:pt idx="1414">
                  <c:v>41906</c:v>
                </c:pt>
                <c:pt idx="1415">
                  <c:v>41907</c:v>
                </c:pt>
                <c:pt idx="1416">
                  <c:v>41908</c:v>
                </c:pt>
                <c:pt idx="1417">
                  <c:v>41911</c:v>
                </c:pt>
                <c:pt idx="1418">
                  <c:v>41912</c:v>
                </c:pt>
                <c:pt idx="1419">
                  <c:v>41913</c:v>
                </c:pt>
                <c:pt idx="1420">
                  <c:v>41914</c:v>
                </c:pt>
                <c:pt idx="1421">
                  <c:v>41915</c:v>
                </c:pt>
                <c:pt idx="1422">
                  <c:v>41918</c:v>
                </c:pt>
                <c:pt idx="1423">
                  <c:v>41919</c:v>
                </c:pt>
                <c:pt idx="1424">
                  <c:v>41920</c:v>
                </c:pt>
                <c:pt idx="1425">
                  <c:v>41921</c:v>
                </c:pt>
                <c:pt idx="1426">
                  <c:v>41922</c:v>
                </c:pt>
                <c:pt idx="1427">
                  <c:v>41925</c:v>
                </c:pt>
                <c:pt idx="1428">
                  <c:v>41926</c:v>
                </c:pt>
                <c:pt idx="1429">
                  <c:v>41927</c:v>
                </c:pt>
                <c:pt idx="1430">
                  <c:v>41928</c:v>
                </c:pt>
                <c:pt idx="1431">
                  <c:v>41929</c:v>
                </c:pt>
                <c:pt idx="1432">
                  <c:v>41932</c:v>
                </c:pt>
                <c:pt idx="1433">
                  <c:v>41933</c:v>
                </c:pt>
                <c:pt idx="1434">
                  <c:v>41934</c:v>
                </c:pt>
                <c:pt idx="1435">
                  <c:v>41935</c:v>
                </c:pt>
                <c:pt idx="1436">
                  <c:v>41936</c:v>
                </c:pt>
                <c:pt idx="1437">
                  <c:v>41939</c:v>
                </c:pt>
                <c:pt idx="1438">
                  <c:v>41940</c:v>
                </c:pt>
                <c:pt idx="1439">
                  <c:v>41941</c:v>
                </c:pt>
                <c:pt idx="1440">
                  <c:v>41942</c:v>
                </c:pt>
                <c:pt idx="1441">
                  <c:v>41943</c:v>
                </c:pt>
                <c:pt idx="1442">
                  <c:v>41946</c:v>
                </c:pt>
                <c:pt idx="1443">
                  <c:v>41947</c:v>
                </c:pt>
                <c:pt idx="1444">
                  <c:v>41948</c:v>
                </c:pt>
                <c:pt idx="1445">
                  <c:v>41949</c:v>
                </c:pt>
                <c:pt idx="1446">
                  <c:v>41950</c:v>
                </c:pt>
                <c:pt idx="1447">
                  <c:v>41953</c:v>
                </c:pt>
                <c:pt idx="1448">
                  <c:v>41954</c:v>
                </c:pt>
                <c:pt idx="1449">
                  <c:v>41955</c:v>
                </c:pt>
                <c:pt idx="1450">
                  <c:v>41956</c:v>
                </c:pt>
                <c:pt idx="1451">
                  <c:v>41957</c:v>
                </c:pt>
                <c:pt idx="1452">
                  <c:v>41960</c:v>
                </c:pt>
                <c:pt idx="1453">
                  <c:v>41961</c:v>
                </c:pt>
                <c:pt idx="1454">
                  <c:v>41962</c:v>
                </c:pt>
                <c:pt idx="1455">
                  <c:v>41963</c:v>
                </c:pt>
                <c:pt idx="1456">
                  <c:v>41964</c:v>
                </c:pt>
                <c:pt idx="1457">
                  <c:v>41967</c:v>
                </c:pt>
                <c:pt idx="1458">
                  <c:v>41968</c:v>
                </c:pt>
                <c:pt idx="1459">
                  <c:v>41969</c:v>
                </c:pt>
                <c:pt idx="1460">
                  <c:v>41971</c:v>
                </c:pt>
                <c:pt idx="1461">
                  <c:v>41974</c:v>
                </c:pt>
                <c:pt idx="1462">
                  <c:v>41975</c:v>
                </c:pt>
                <c:pt idx="1463">
                  <c:v>41976</c:v>
                </c:pt>
                <c:pt idx="1464">
                  <c:v>41977</c:v>
                </c:pt>
                <c:pt idx="1465">
                  <c:v>41978</c:v>
                </c:pt>
                <c:pt idx="1466">
                  <c:v>41981</c:v>
                </c:pt>
                <c:pt idx="1467">
                  <c:v>41982</c:v>
                </c:pt>
                <c:pt idx="1468">
                  <c:v>41983</c:v>
                </c:pt>
                <c:pt idx="1469">
                  <c:v>41984</c:v>
                </c:pt>
                <c:pt idx="1470">
                  <c:v>41985</c:v>
                </c:pt>
                <c:pt idx="1471">
                  <c:v>41988</c:v>
                </c:pt>
                <c:pt idx="1472">
                  <c:v>41989</c:v>
                </c:pt>
                <c:pt idx="1473">
                  <c:v>41990</c:v>
                </c:pt>
                <c:pt idx="1474">
                  <c:v>41991</c:v>
                </c:pt>
                <c:pt idx="1475">
                  <c:v>41992</c:v>
                </c:pt>
                <c:pt idx="1476">
                  <c:v>41995</c:v>
                </c:pt>
                <c:pt idx="1477">
                  <c:v>41996</c:v>
                </c:pt>
                <c:pt idx="1478">
                  <c:v>41997</c:v>
                </c:pt>
                <c:pt idx="1479">
                  <c:v>41999</c:v>
                </c:pt>
                <c:pt idx="1480">
                  <c:v>42002</c:v>
                </c:pt>
                <c:pt idx="1481">
                  <c:v>42003</c:v>
                </c:pt>
                <c:pt idx="1482">
                  <c:v>42004</c:v>
                </c:pt>
                <c:pt idx="1483">
                  <c:v>42006</c:v>
                </c:pt>
                <c:pt idx="1484">
                  <c:v>42009</c:v>
                </c:pt>
                <c:pt idx="1485">
                  <c:v>42010</c:v>
                </c:pt>
                <c:pt idx="1486">
                  <c:v>42011</c:v>
                </c:pt>
                <c:pt idx="1487">
                  <c:v>42012</c:v>
                </c:pt>
                <c:pt idx="1488">
                  <c:v>42013</c:v>
                </c:pt>
                <c:pt idx="1489">
                  <c:v>42016</c:v>
                </c:pt>
                <c:pt idx="1490">
                  <c:v>42017</c:v>
                </c:pt>
                <c:pt idx="1491">
                  <c:v>42018</c:v>
                </c:pt>
                <c:pt idx="1492">
                  <c:v>42019</c:v>
                </c:pt>
                <c:pt idx="1493">
                  <c:v>42020</c:v>
                </c:pt>
                <c:pt idx="1494">
                  <c:v>42024</c:v>
                </c:pt>
                <c:pt idx="1495">
                  <c:v>42025</c:v>
                </c:pt>
                <c:pt idx="1496">
                  <c:v>42026</c:v>
                </c:pt>
                <c:pt idx="1497">
                  <c:v>42027</c:v>
                </c:pt>
                <c:pt idx="1498">
                  <c:v>42030</c:v>
                </c:pt>
                <c:pt idx="1499">
                  <c:v>42031</c:v>
                </c:pt>
                <c:pt idx="1500">
                  <c:v>42032</c:v>
                </c:pt>
                <c:pt idx="1501">
                  <c:v>42033</c:v>
                </c:pt>
                <c:pt idx="1502">
                  <c:v>42034</c:v>
                </c:pt>
                <c:pt idx="1503">
                  <c:v>42037</c:v>
                </c:pt>
                <c:pt idx="1504">
                  <c:v>42038</c:v>
                </c:pt>
                <c:pt idx="1505">
                  <c:v>42039</c:v>
                </c:pt>
                <c:pt idx="1506">
                  <c:v>42040</c:v>
                </c:pt>
                <c:pt idx="1507">
                  <c:v>42041</c:v>
                </c:pt>
                <c:pt idx="1508">
                  <c:v>42044</c:v>
                </c:pt>
                <c:pt idx="1509">
                  <c:v>42045</c:v>
                </c:pt>
                <c:pt idx="1510">
                  <c:v>42046</c:v>
                </c:pt>
                <c:pt idx="1511">
                  <c:v>42047</c:v>
                </c:pt>
                <c:pt idx="1512">
                  <c:v>42048</c:v>
                </c:pt>
                <c:pt idx="1513">
                  <c:v>42052</c:v>
                </c:pt>
                <c:pt idx="1514">
                  <c:v>42053</c:v>
                </c:pt>
                <c:pt idx="1515">
                  <c:v>42054</c:v>
                </c:pt>
                <c:pt idx="1516">
                  <c:v>42055</c:v>
                </c:pt>
                <c:pt idx="1517">
                  <c:v>42058</c:v>
                </c:pt>
                <c:pt idx="1518">
                  <c:v>42059</c:v>
                </c:pt>
                <c:pt idx="1519">
                  <c:v>42060</c:v>
                </c:pt>
                <c:pt idx="1520">
                  <c:v>42061</c:v>
                </c:pt>
                <c:pt idx="1521">
                  <c:v>42062</c:v>
                </c:pt>
                <c:pt idx="1522">
                  <c:v>42065</c:v>
                </c:pt>
                <c:pt idx="1523">
                  <c:v>42066</c:v>
                </c:pt>
                <c:pt idx="1524">
                  <c:v>42067</c:v>
                </c:pt>
                <c:pt idx="1525">
                  <c:v>42068</c:v>
                </c:pt>
                <c:pt idx="1526">
                  <c:v>42069</c:v>
                </c:pt>
                <c:pt idx="1527">
                  <c:v>42072</c:v>
                </c:pt>
                <c:pt idx="1528">
                  <c:v>42073</c:v>
                </c:pt>
                <c:pt idx="1529">
                  <c:v>42074</c:v>
                </c:pt>
                <c:pt idx="1530">
                  <c:v>42075</c:v>
                </c:pt>
                <c:pt idx="1531">
                  <c:v>42076</c:v>
                </c:pt>
                <c:pt idx="1532">
                  <c:v>42079</c:v>
                </c:pt>
                <c:pt idx="1533">
                  <c:v>42080</c:v>
                </c:pt>
                <c:pt idx="1534">
                  <c:v>42081</c:v>
                </c:pt>
                <c:pt idx="1535">
                  <c:v>42082</c:v>
                </c:pt>
                <c:pt idx="1536">
                  <c:v>42083</c:v>
                </c:pt>
                <c:pt idx="1537">
                  <c:v>42086</c:v>
                </c:pt>
                <c:pt idx="1538">
                  <c:v>42087</c:v>
                </c:pt>
                <c:pt idx="1539">
                  <c:v>42088</c:v>
                </c:pt>
                <c:pt idx="1540">
                  <c:v>42089</c:v>
                </c:pt>
                <c:pt idx="1541">
                  <c:v>42090</c:v>
                </c:pt>
                <c:pt idx="1542">
                  <c:v>42093</c:v>
                </c:pt>
                <c:pt idx="1543">
                  <c:v>42094</c:v>
                </c:pt>
                <c:pt idx="1544">
                  <c:v>42095</c:v>
                </c:pt>
                <c:pt idx="1545">
                  <c:v>42096</c:v>
                </c:pt>
                <c:pt idx="1546">
                  <c:v>42100</c:v>
                </c:pt>
                <c:pt idx="1547">
                  <c:v>42101</c:v>
                </c:pt>
                <c:pt idx="1548">
                  <c:v>42102</c:v>
                </c:pt>
                <c:pt idx="1549">
                  <c:v>42103</c:v>
                </c:pt>
                <c:pt idx="1550">
                  <c:v>42104</c:v>
                </c:pt>
                <c:pt idx="1551">
                  <c:v>42107</c:v>
                </c:pt>
                <c:pt idx="1552">
                  <c:v>42108</c:v>
                </c:pt>
                <c:pt idx="1553">
                  <c:v>42109</c:v>
                </c:pt>
                <c:pt idx="1554">
                  <c:v>42110</c:v>
                </c:pt>
                <c:pt idx="1555">
                  <c:v>42111</c:v>
                </c:pt>
                <c:pt idx="1556">
                  <c:v>42114</c:v>
                </c:pt>
                <c:pt idx="1557">
                  <c:v>42115</c:v>
                </c:pt>
                <c:pt idx="1558">
                  <c:v>42116</c:v>
                </c:pt>
                <c:pt idx="1559">
                  <c:v>42117</c:v>
                </c:pt>
                <c:pt idx="1560">
                  <c:v>42118</c:v>
                </c:pt>
                <c:pt idx="1561">
                  <c:v>42121</c:v>
                </c:pt>
                <c:pt idx="1562">
                  <c:v>42122</c:v>
                </c:pt>
                <c:pt idx="1563">
                  <c:v>42123</c:v>
                </c:pt>
                <c:pt idx="1564">
                  <c:v>42124</c:v>
                </c:pt>
                <c:pt idx="1565">
                  <c:v>42125</c:v>
                </c:pt>
                <c:pt idx="1566">
                  <c:v>42128</c:v>
                </c:pt>
                <c:pt idx="1567">
                  <c:v>42129</c:v>
                </c:pt>
                <c:pt idx="1568">
                  <c:v>42130</c:v>
                </c:pt>
                <c:pt idx="1569">
                  <c:v>42131</c:v>
                </c:pt>
                <c:pt idx="1570">
                  <c:v>42132</c:v>
                </c:pt>
                <c:pt idx="1571">
                  <c:v>42135</c:v>
                </c:pt>
                <c:pt idx="1572">
                  <c:v>42136</c:v>
                </c:pt>
                <c:pt idx="1573">
                  <c:v>42137</c:v>
                </c:pt>
                <c:pt idx="1574">
                  <c:v>42138</c:v>
                </c:pt>
                <c:pt idx="1575">
                  <c:v>42139</c:v>
                </c:pt>
                <c:pt idx="1576">
                  <c:v>42142</c:v>
                </c:pt>
                <c:pt idx="1577">
                  <c:v>42143</c:v>
                </c:pt>
                <c:pt idx="1578">
                  <c:v>42144</c:v>
                </c:pt>
                <c:pt idx="1579">
                  <c:v>42145</c:v>
                </c:pt>
                <c:pt idx="1580">
                  <c:v>42146</c:v>
                </c:pt>
                <c:pt idx="1581">
                  <c:v>42150</c:v>
                </c:pt>
                <c:pt idx="1582">
                  <c:v>42151</c:v>
                </c:pt>
                <c:pt idx="1583">
                  <c:v>42152</c:v>
                </c:pt>
                <c:pt idx="1584">
                  <c:v>42153</c:v>
                </c:pt>
                <c:pt idx="1585">
                  <c:v>42156</c:v>
                </c:pt>
                <c:pt idx="1586">
                  <c:v>42157</c:v>
                </c:pt>
                <c:pt idx="1587">
                  <c:v>42158</c:v>
                </c:pt>
                <c:pt idx="1588">
                  <c:v>42159</c:v>
                </c:pt>
                <c:pt idx="1589">
                  <c:v>42160</c:v>
                </c:pt>
                <c:pt idx="1590">
                  <c:v>42163</c:v>
                </c:pt>
                <c:pt idx="1591">
                  <c:v>42164</c:v>
                </c:pt>
                <c:pt idx="1592">
                  <c:v>42165</c:v>
                </c:pt>
                <c:pt idx="1593">
                  <c:v>42166</c:v>
                </c:pt>
                <c:pt idx="1594">
                  <c:v>42167</c:v>
                </c:pt>
                <c:pt idx="1595">
                  <c:v>42170</c:v>
                </c:pt>
                <c:pt idx="1596">
                  <c:v>42171</c:v>
                </c:pt>
                <c:pt idx="1597">
                  <c:v>42172</c:v>
                </c:pt>
                <c:pt idx="1598">
                  <c:v>42173</c:v>
                </c:pt>
                <c:pt idx="1599">
                  <c:v>42174</c:v>
                </c:pt>
                <c:pt idx="1600">
                  <c:v>42177</c:v>
                </c:pt>
                <c:pt idx="1601">
                  <c:v>42178</c:v>
                </c:pt>
                <c:pt idx="1602">
                  <c:v>42179</c:v>
                </c:pt>
                <c:pt idx="1603">
                  <c:v>42180</c:v>
                </c:pt>
                <c:pt idx="1604">
                  <c:v>42181</c:v>
                </c:pt>
                <c:pt idx="1605">
                  <c:v>42184</c:v>
                </c:pt>
                <c:pt idx="1606">
                  <c:v>42185</c:v>
                </c:pt>
                <c:pt idx="1607">
                  <c:v>42186</c:v>
                </c:pt>
                <c:pt idx="1608">
                  <c:v>42187</c:v>
                </c:pt>
                <c:pt idx="1609">
                  <c:v>42191</c:v>
                </c:pt>
                <c:pt idx="1610">
                  <c:v>42192</c:v>
                </c:pt>
                <c:pt idx="1611">
                  <c:v>42193</c:v>
                </c:pt>
                <c:pt idx="1612">
                  <c:v>42194</c:v>
                </c:pt>
                <c:pt idx="1613">
                  <c:v>42195</c:v>
                </c:pt>
                <c:pt idx="1614">
                  <c:v>42198</c:v>
                </c:pt>
                <c:pt idx="1615">
                  <c:v>42199</c:v>
                </c:pt>
                <c:pt idx="1616">
                  <c:v>42200</c:v>
                </c:pt>
                <c:pt idx="1617">
                  <c:v>42201</c:v>
                </c:pt>
                <c:pt idx="1618">
                  <c:v>42202</c:v>
                </c:pt>
                <c:pt idx="1619">
                  <c:v>42205</c:v>
                </c:pt>
                <c:pt idx="1620">
                  <c:v>42206</c:v>
                </c:pt>
                <c:pt idx="1621">
                  <c:v>42207</c:v>
                </c:pt>
                <c:pt idx="1622">
                  <c:v>42208</c:v>
                </c:pt>
                <c:pt idx="1623">
                  <c:v>42209</c:v>
                </c:pt>
                <c:pt idx="1624">
                  <c:v>42212</c:v>
                </c:pt>
                <c:pt idx="1625">
                  <c:v>42213</c:v>
                </c:pt>
                <c:pt idx="1626">
                  <c:v>42214</c:v>
                </c:pt>
                <c:pt idx="1627">
                  <c:v>42215</c:v>
                </c:pt>
                <c:pt idx="1628">
                  <c:v>42216</c:v>
                </c:pt>
                <c:pt idx="1629">
                  <c:v>42219</c:v>
                </c:pt>
                <c:pt idx="1630">
                  <c:v>42220</c:v>
                </c:pt>
                <c:pt idx="1631">
                  <c:v>42221</c:v>
                </c:pt>
                <c:pt idx="1632">
                  <c:v>42222</c:v>
                </c:pt>
                <c:pt idx="1633">
                  <c:v>42223</c:v>
                </c:pt>
                <c:pt idx="1634">
                  <c:v>42226</c:v>
                </c:pt>
                <c:pt idx="1635">
                  <c:v>42227</c:v>
                </c:pt>
                <c:pt idx="1636">
                  <c:v>42228</c:v>
                </c:pt>
                <c:pt idx="1637">
                  <c:v>42229</c:v>
                </c:pt>
                <c:pt idx="1638">
                  <c:v>42230</c:v>
                </c:pt>
                <c:pt idx="1639">
                  <c:v>42233</c:v>
                </c:pt>
                <c:pt idx="1640">
                  <c:v>42234</c:v>
                </c:pt>
                <c:pt idx="1641">
                  <c:v>42235</c:v>
                </c:pt>
                <c:pt idx="1642">
                  <c:v>42236</c:v>
                </c:pt>
                <c:pt idx="1643">
                  <c:v>42237</c:v>
                </c:pt>
                <c:pt idx="1644">
                  <c:v>42240</c:v>
                </c:pt>
                <c:pt idx="1645">
                  <c:v>42241</c:v>
                </c:pt>
                <c:pt idx="1646">
                  <c:v>42242</c:v>
                </c:pt>
                <c:pt idx="1647">
                  <c:v>42243</c:v>
                </c:pt>
                <c:pt idx="1648">
                  <c:v>42244</c:v>
                </c:pt>
                <c:pt idx="1649">
                  <c:v>42247</c:v>
                </c:pt>
                <c:pt idx="1650">
                  <c:v>42248</c:v>
                </c:pt>
                <c:pt idx="1651">
                  <c:v>42249</c:v>
                </c:pt>
                <c:pt idx="1652">
                  <c:v>42250</c:v>
                </c:pt>
                <c:pt idx="1653">
                  <c:v>42251</c:v>
                </c:pt>
                <c:pt idx="1654">
                  <c:v>42255</c:v>
                </c:pt>
                <c:pt idx="1655">
                  <c:v>42256</c:v>
                </c:pt>
                <c:pt idx="1656">
                  <c:v>42257</c:v>
                </c:pt>
                <c:pt idx="1657">
                  <c:v>42258</c:v>
                </c:pt>
                <c:pt idx="1658">
                  <c:v>42261</c:v>
                </c:pt>
                <c:pt idx="1659">
                  <c:v>42262</c:v>
                </c:pt>
                <c:pt idx="1660">
                  <c:v>42263</c:v>
                </c:pt>
                <c:pt idx="1661">
                  <c:v>42264</c:v>
                </c:pt>
                <c:pt idx="1662">
                  <c:v>42265</c:v>
                </c:pt>
                <c:pt idx="1663">
                  <c:v>42268</c:v>
                </c:pt>
                <c:pt idx="1664">
                  <c:v>42269</c:v>
                </c:pt>
                <c:pt idx="1665">
                  <c:v>42270</c:v>
                </c:pt>
                <c:pt idx="1666">
                  <c:v>42271</c:v>
                </c:pt>
                <c:pt idx="1667">
                  <c:v>42272</c:v>
                </c:pt>
                <c:pt idx="1668">
                  <c:v>42275</c:v>
                </c:pt>
                <c:pt idx="1669">
                  <c:v>42276</c:v>
                </c:pt>
                <c:pt idx="1670">
                  <c:v>42277</c:v>
                </c:pt>
                <c:pt idx="1671">
                  <c:v>42278</c:v>
                </c:pt>
                <c:pt idx="1672">
                  <c:v>42279</c:v>
                </c:pt>
                <c:pt idx="1673">
                  <c:v>42282</c:v>
                </c:pt>
                <c:pt idx="1674">
                  <c:v>42283</c:v>
                </c:pt>
                <c:pt idx="1675">
                  <c:v>42284</c:v>
                </c:pt>
                <c:pt idx="1676">
                  <c:v>42285</c:v>
                </c:pt>
                <c:pt idx="1677">
                  <c:v>42286</c:v>
                </c:pt>
                <c:pt idx="1678">
                  <c:v>42289</c:v>
                </c:pt>
                <c:pt idx="1679">
                  <c:v>42290</c:v>
                </c:pt>
                <c:pt idx="1680">
                  <c:v>42291</c:v>
                </c:pt>
                <c:pt idx="1681">
                  <c:v>42292</c:v>
                </c:pt>
                <c:pt idx="1682">
                  <c:v>42293</c:v>
                </c:pt>
                <c:pt idx="1683">
                  <c:v>42296</c:v>
                </c:pt>
                <c:pt idx="1684">
                  <c:v>42297</c:v>
                </c:pt>
                <c:pt idx="1685">
                  <c:v>42298</c:v>
                </c:pt>
                <c:pt idx="1686">
                  <c:v>42299</c:v>
                </c:pt>
                <c:pt idx="1687">
                  <c:v>42300</c:v>
                </c:pt>
                <c:pt idx="1688">
                  <c:v>42303</c:v>
                </c:pt>
                <c:pt idx="1689">
                  <c:v>42304</c:v>
                </c:pt>
                <c:pt idx="1690">
                  <c:v>42305</c:v>
                </c:pt>
                <c:pt idx="1691">
                  <c:v>42306</c:v>
                </c:pt>
                <c:pt idx="1692">
                  <c:v>42307</c:v>
                </c:pt>
                <c:pt idx="1693">
                  <c:v>42310</c:v>
                </c:pt>
                <c:pt idx="1694">
                  <c:v>42311</c:v>
                </c:pt>
                <c:pt idx="1695">
                  <c:v>42312</c:v>
                </c:pt>
                <c:pt idx="1696">
                  <c:v>42313</c:v>
                </c:pt>
                <c:pt idx="1697">
                  <c:v>42314</c:v>
                </c:pt>
                <c:pt idx="1698">
                  <c:v>42317</c:v>
                </c:pt>
                <c:pt idx="1699">
                  <c:v>42318</c:v>
                </c:pt>
                <c:pt idx="1700">
                  <c:v>42319</c:v>
                </c:pt>
                <c:pt idx="1701">
                  <c:v>42320</c:v>
                </c:pt>
                <c:pt idx="1702">
                  <c:v>42321</c:v>
                </c:pt>
                <c:pt idx="1703">
                  <c:v>42324</c:v>
                </c:pt>
                <c:pt idx="1704">
                  <c:v>42325</c:v>
                </c:pt>
                <c:pt idx="1705">
                  <c:v>42326</c:v>
                </c:pt>
                <c:pt idx="1706">
                  <c:v>42327</c:v>
                </c:pt>
                <c:pt idx="1707">
                  <c:v>42328</c:v>
                </c:pt>
                <c:pt idx="1708">
                  <c:v>42331</c:v>
                </c:pt>
                <c:pt idx="1709">
                  <c:v>42332</c:v>
                </c:pt>
                <c:pt idx="1710">
                  <c:v>42333</c:v>
                </c:pt>
                <c:pt idx="1711">
                  <c:v>42335</c:v>
                </c:pt>
                <c:pt idx="1712">
                  <c:v>42338</c:v>
                </c:pt>
                <c:pt idx="1713">
                  <c:v>42339</c:v>
                </c:pt>
                <c:pt idx="1714">
                  <c:v>42340</c:v>
                </c:pt>
                <c:pt idx="1715">
                  <c:v>42341</c:v>
                </c:pt>
                <c:pt idx="1716">
                  <c:v>42342</c:v>
                </c:pt>
                <c:pt idx="1717">
                  <c:v>42345</c:v>
                </c:pt>
                <c:pt idx="1718">
                  <c:v>42346</c:v>
                </c:pt>
                <c:pt idx="1719">
                  <c:v>42347</c:v>
                </c:pt>
                <c:pt idx="1720">
                  <c:v>42348</c:v>
                </c:pt>
                <c:pt idx="1721">
                  <c:v>42349</c:v>
                </c:pt>
                <c:pt idx="1722">
                  <c:v>42352</c:v>
                </c:pt>
                <c:pt idx="1723">
                  <c:v>42353</c:v>
                </c:pt>
                <c:pt idx="1724">
                  <c:v>42354</c:v>
                </c:pt>
                <c:pt idx="1725">
                  <c:v>42355</c:v>
                </c:pt>
                <c:pt idx="1726">
                  <c:v>42356</c:v>
                </c:pt>
                <c:pt idx="1727">
                  <c:v>42359</c:v>
                </c:pt>
                <c:pt idx="1728">
                  <c:v>42360</c:v>
                </c:pt>
                <c:pt idx="1729">
                  <c:v>42361</c:v>
                </c:pt>
                <c:pt idx="1730">
                  <c:v>42362</c:v>
                </c:pt>
                <c:pt idx="1731">
                  <c:v>42366</c:v>
                </c:pt>
                <c:pt idx="1732">
                  <c:v>42367</c:v>
                </c:pt>
                <c:pt idx="1733">
                  <c:v>42368</c:v>
                </c:pt>
                <c:pt idx="1734">
                  <c:v>42369</c:v>
                </c:pt>
                <c:pt idx="1735">
                  <c:v>42373</c:v>
                </c:pt>
                <c:pt idx="1736">
                  <c:v>42374</c:v>
                </c:pt>
                <c:pt idx="1737">
                  <c:v>42375</c:v>
                </c:pt>
                <c:pt idx="1738">
                  <c:v>42376</c:v>
                </c:pt>
                <c:pt idx="1739">
                  <c:v>42377</c:v>
                </c:pt>
                <c:pt idx="1740">
                  <c:v>42380</c:v>
                </c:pt>
                <c:pt idx="1741">
                  <c:v>42381</c:v>
                </c:pt>
                <c:pt idx="1742">
                  <c:v>42382</c:v>
                </c:pt>
                <c:pt idx="1743">
                  <c:v>42383</c:v>
                </c:pt>
                <c:pt idx="1744">
                  <c:v>42384</c:v>
                </c:pt>
                <c:pt idx="1745">
                  <c:v>42388</c:v>
                </c:pt>
                <c:pt idx="1746">
                  <c:v>42389</c:v>
                </c:pt>
                <c:pt idx="1747">
                  <c:v>42390</c:v>
                </c:pt>
                <c:pt idx="1748">
                  <c:v>42391</c:v>
                </c:pt>
                <c:pt idx="1749">
                  <c:v>42394</c:v>
                </c:pt>
                <c:pt idx="1750">
                  <c:v>42395</c:v>
                </c:pt>
                <c:pt idx="1751">
                  <c:v>42396</c:v>
                </c:pt>
                <c:pt idx="1752">
                  <c:v>42397</c:v>
                </c:pt>
                <c:pt idx="1753">
                  <c:v>42398</c:v>
                </c:pt>
                <c:pt idx="1754">
                  <c:v>42401</c:v>
                </c:pt>
                <c:pt idx="1755">
                  <c:v>42402</c:v>
                </c:pt>
                <c:pt idx="1756">
                  <c:v>42403</c:v>
                </c:pt>
                <c:pt idx="1757">
                  <c:v>42404</c:v>
                </c:pt>
                <c:pt idx="1758">
                  <c:v>42405</c:v>
                </c:pt>
                <c:pt idx="1759">
                  <c:v>42408</c:v>
                </c:pt>
              </c:numCache>
            </c:numRef>
          </c:cat>
          <c:val>
            <c:numRef>
              <c:f>'1 - Chart Data'!$C$2:$C$1761</c:f>
              <c:numCache>
                <c:formatCode>General</c:formatCode>
                <c:ptCount val="1760"/>
                <c:pt idx="0">
                  <c:v>100</c:v>
                </c:pt>
                <c:pt idx="1">
                  <c:v>100.972550788492</c:v>
                </c:pt>
                <c:pt idx="2">
                  <c:v>100.019001493495</c:v>
                </c:pt>
                <c:pt idx="3">
                  <c:v>97.555858170847998</c:v>
                </c:pt>
                <c:pt idx="4">
                  <c:v>96.318554900276496</c:v>
                </c:pt>
                <c:pt idx="5">
                  <c:v>96.757705086319902</c:v>
                </c:pt>
                <c:pt idx="6">
                  <c:v>94.6494692600657</c:v>
                </c:pt>
                <c:pt idx="7">
                  <c:v>92.725432262852806</c:v>
                </c:pt>
                <c:pt idx="8">
                  <c:v>95.323749252357104</c:v>
                </c:pt>
                <c:pt idx="9">
                  <c:v>94.655472919279404</c:v>
                </c:pt>
                <c:pt idx="10">
                  <c:v>91.673144459640596</c:v>
                </c:pt>
                <c:pt idx="11">
                  <c:v>91.726813519629005</c:v>
                </c:pt>
                <c:pt idx="12">
                  <c:v>89.977034049827395</c:v>
                </c:pt>
                <c:pt idx="13">
                  <c:v>89.337099266797907</c:v>
                </c:pt>
                <c:pt idx="14">
                  <c:v>89.594577709121495</c:v>
                </c:pt>
                <c:pt idx="15">
                  <c:v>86.098843098483798</c:v>
                </c:pt>
                <c:pt idx="16">
                  <c:v>87.712386099407198</c:v>
                </c:pt>
                <c:pt idx="17">
                  <c:v>85.831604069947502</c:v>
                </c:pt>
                <c:pt idx="18">
                  <c:v>87.715239937739895</c:v>
                </c:pt>
                <c:pt idx="19">
                  <c:v>86.342295093906998</c:v>
                </c:pt>
                <c:pt idx="20">
                  <c:v>89.766093246390795</c:v>
                </c:pt>
                <c:pt idx="21">
                  <c:v>91.182960239760703</c:v>
                </c:pt>
                <c:pt idx="22">
                  <c:v>92.456403174845505</c:v>
                </c:pt>
                <c:pt idx="23">
                  <c:v>93.848696290407204</c:v>
                </c:pt>
                <c:pt idx="24">
                  <c:v>90.086930514008699</c:v>
                </c:pt>
                <c:pt idx="25">
                  <c:v>89.504851527607599</c:v>
                </c:pt>
                <c:pt idx="26">
                  <c:v>89.388364323316594</c:v>
                </c:pt>
                <c:pt idx="27">
                  <c:v>93.1946637511506</c:v>
                </c:pt>
                <c:pt idx="28">
                  <c:v>92.534268075526001</c:v>
                </c:pt>
                <c:pt idx="29">
                  <c:v>92.2162201747946</c:v>
                </c:pt>
                <c:pt idx="30">
                  <c:v>92.738770037487299</c:v>
                </c:pt>
                <c:pt idx="31">
                  <c:v>92.3616741067936</c:v>
                </c:pt>
                <c:pt idx="32">
                  <c:v>90.161921062714399</c:v>
                </c:pt>
                <c:pt idx="33">
                  <c:v>90.9165134285401</c:v>
                </c:pt>
                <c:pt idx="34">
                  <c:v>92.605153453739504</c:v>
                </c:pt>
                <c:pt idx="35">
                  <c:v>93.607928651560499</c:v>
                </c:pt>
                <c:pt idx="36">
                  <c:v>93.719092077342793</c:v>
                </c:pt>
                <c:pt idx="37">
                  <c:v>92.8972037322266</c:v>
                </c:pt>
                <c:pt idx="38">
                  <c:v>92.322751424854303</c:v>
                </c:pt>
                <c:pt idx="39">
                  <c:v>92.639283269760796</c:v>
                </c:pt>
                <c:pt idx="40">
                  <c:v>93.470708504708298</c:v>
                </c:pt>
                <c:pt idx="41">
                  <c:v>93.207260592574301</c:v>
                </c:pt>
                <c:pt idx="42">
                  <c:v>92.4304763735081</c:v>
                </c:pt>
                <c:pt idx="43">
                  <c:v>93.7526670481911</c:v>
                </c:pt>
                <c:pt idx="44">
                  <c:v>94.1325235289885</c:v>
                </c:pt>
                <c:pt idx="45">
                  <c:v>94.129081632919593</c:v>
                </c:pt>
                <c:pt idx="46">
                  <c:v>93.168410685222</c:v>
                </c:pt>
                <c:pt idx="47">
                  <c:v>94.037359767095097</c:v>
                </c:pt>
                <c:pt idx="48">
                  <c:v>92.8214585745487</c:v>
                </c:pt>
                <c:pt idx="49">
                  <c:v>92.744440594229204</c:v>
                </c:pt>
                <c:pt idx="50">
                  <c:v>91.929837034109099</c:v>
                </c:pt>
                <c:pt idx="51">
                  <c:v>91.570058524590095</c:v>
                </c:pt>
                <c:pt idx="52">
                  <c:v>92.817642548723995</c:v>
                </c:pt>
                <c:pt idx="53">
                  <c:v>94.1577787527618</c:v>
                </c:pt>
                <c:pt idx="54">
                  <c:v>95.154056987122004</c:v>
                </c:pt>
                <c:pt idx="55">
                  <c:v>95.377017319487095</c:v>
                </c:pt>
                <c:pt idx="56">
                  <c:v>98.146103052009295</c:v>
                </c:pt>
                <c:pt idx="57">
                  <c:v>99.056248411138995</c:v>
                </c:pt>
                <c:pt idx="58">
                  <c:v>98.458268421698605</c:v>
                </c:pt>
                <c:pt idx="59">
                  <c:v>98.895527933741207</c:v>
                </c:pt>
                <c:pt idx="60">
                  <c:v>99.749975336008603</c:v>
                </c:pt>
                <c:pt idx="61">
                  <c:v>99.246304861799999</c:v>
                </c:pt>
                <c:pt idx="62">
                  <c:v>100.288571262494</c:v>
                </c:pt>
                <c:pt idx="63">
                  <c:v>99.055093297728604</c:v>
                </c:pt>
                <c:pt idx="64">
                  <c:v>99.7872256677081</c:v>
                </c:pt>
                <c:pt idx="65">
                  <c:v>98.915170722758205</c:v>
                </c:pt>
                <c:pt idx="66">
                  <c:v>100.098528976015</c:v>
                </c:pt>
                <c:pt idx="67">
                  <c:v>100.230222650039</c:v>
                </c:pt>
                <c:pt idx="68">
                  <c:v>99.901611200538298</c:v>
                </c:pt>
                <c:pt idx="69">
                  <c:v>99.6677923136956</c:v>
                </c:pt>
                <c:pt idx="70">
                  <c:v>100.776788126426</c:v>
                </c:pt>
                <c:pt idx="71">
                  <c:v>101.80157495048999</c:v>
                </c:pt>
                <c:pt idx="72">
                  <c:v>100.217802616672</c:v>
                </c:pt>
                <c:pt idx="73">
                  <c:v>100.73582580237201</c:v>
                </c:pt>
                <c:pt idx="74">
                  <c:v>101.187934260674</c:v>
                </c:pt>
                <c:pt idx="75">
                  <c:v>102.481646139275</c:v>
                </c:pt>
                <c:pt idx="76">
                  <c:v>104.174835308789</c:v>
                </c:pt>
                <c:pt idx="77">
                  <c:v>103.687465853638</c:v>
                </c:pt>
                <c:pt idx="78">
                  <c:v>103.69395256027801</c:v>
                </c:pt>
                <c:pt idx="79">
                  <c:v>103.11763448832799</c:v>
                </c:pt>
                <c:pt idx="80">
                  <c:v>103.89595234634</c:v>
                </c:pt>
                <c:pt idx="81">
                  <c:v>103.180498544115</c:v>
                </c:pt>
                <c:pt idx="82">
                  <c:v>102.193428492894</c:v>
                </c:pt>
                <c:pt idx="83">
                  <c:v>102.92594427261</c:v>
                </c:pt>
                <c:pt idx="84">
                  <c:v>103.24445861448601</c:v>
                </c:pt>
                <c:pt idx="85">
                  <c:v>100.82789444642999</c:v>
                </c:pt>
                <c:pt idx="86">
                  <c:v>99.774619546303498</c:v>
                </c:pt>
                <c:pt idx="87">
                  <c:v>100.73496374099</c:v>
                </c:pt>
                <c:pt idx="88">
                  <c:v>103.531227118589</c:v>
                </c:pt>
                <c:pt idx="89">
                  <c:v>102.53007494058301</c:v>
                </c:pt>
                <c:pt idx="90">
                  <c:v>102.144669031215</c:v>
                </c:pt>
                <c:pt idx="91">
                  <c:v>102.939591705555</c:v>
                </c:pt>
                <c:pt idx="92">
                  <c:v>103.657717165436</c:v>
                </c:pt>
                <c:pt idx="93">
                  <c:v>104.46190761016101</c:v>
                </c:pt>
                <c:pt idx="94">
                  <c:v>103.93536686726701</c:v>
                </c:pt>
                <c:pt idx="95">
                  <c:v>104.46294452591999</c:v>
                </c:pt>
                <c:pt idx="96">
                  <c:v>103.94858693267</c:v>
                </c:pt>
                <c:pt idx="97">
                  <c:v>107.25130087138299</c:v>
                </c:pt>
                <c:pt idx="98">
                  <c:v>105.240172230388</c:v>
                </c:pt>
                <c:pt idx="99">
                  <c:v>107.555641263505</c:v>
                </c:pt>
                <c:pt idx="100">
                  <c:v>106.03135263033001</c:v>
                </c:pt>
                <c:pt idx="101">
                  <c:v>105.619932004017</c:v>
                </c:pt>
                <c:pt idx="102">
                  <c:v>105.23921785761701</c:v>
                </c:pt>
                <c:pt idx="103">
                  <c:v>105.48475784874</c:v>
                </c:pt>
                <c:pt idx="104">
                  <c:v>107.388843863886</c:v>
                </c:pt>
                <c:pt idx="105">
                  <c:v>107.805363107067</c:v>
                </c:pt>
                <c:pt idx="106">
                  <c:v>109.361741425728</c:v>
                </c:pt>
                <c:pt idx="107">
                  <c:v>109.96651143065699</c:v>
                </c:pt>
                <c:pt idx="108">
                  <c:v>108.818105492781</c:v>
                </c:pt>
                <c:pt idx="109">
                  <c:v>108.91798446180501</c:v>
                </c:pt>
                <c:pt idx="110">
                  <c:v>109.043819048949</c:v>
                </c:pt>
                <c:pt idx="111">
                  <c:v>109.74572505592</c:v>
                </c:pt>
                <c:pt idx="112">
                  <c:v>111.737190394256</c:v>
                </c:pt>
                <c:pt idx="113">
                  <c:v>111.41840595609401</c:v>
                </c:pt>
                <c:pt idx="114">
                  <c:v>111.37055300202201</c:v>
                </c:pt>
                <c:pt idx="115">
                  <c:v>111.767302955394</c:v>
                </c:pt>
                <c:pt idx="116">
                  <c:v>111.791278030225</c:v>
                </c:pt>
                <c:pt idx="117">
                  <c:v>111.70393045433801</c:v>
                </c:pt>
                <c:pt idx="118">
                  <c:v>111.01346812906</c:v>
                </c:pt>
                <c:pt idx="119">
                  <c:v>110.57717226977</c:v>
                </c:pt>
                <c:pt idx="120">
                  <c:v>110.776808591226</c:v>
                </c:pt>
                <c:pt idx="121">
                  <c:v>109.82679155000601</c:v>
                </c:pt>
                <c:pt idx="122">
                  <c:v>109.648882105906</c:v>
                </c:pt>
                <c:pt idx="123">
                  <c:v>110.180823797676</c:v>
                </c:pt>
                <c:pt idx="124">
                  <c:v>110.46687383589</c:v>
                </c:pt>
                <c:pt idx="125">
                  <c:v>110.291297574353</c:v>
                </c:pt>
                <c:pt idx="126">
                  <c:v>109.531067864348</c:v>
                </c:pt>
                <c:pt idx="127">
                  <c:v>108.885953386724</c:v>
                </c:pt>
                <c:pt idx="128">
                  <c:v>108.668085810185</c:v>
                </c:pt>
                <c:pt idx="129">
                  <c:v>107.689320365019</c:v>
                </c:pt>
                <c:pt idx="130">
                  <c:v>108.08106792027201</c:v>
                </c:pt>
                <c:pt idx="131">
                  <c:v>109.714336741621</c:v>
                </c:pt>
                <c:pt idx="132">
                  <c:v>109.92321494719999</c:v>
                </c:pt>
                <c:pt idx="133">
                  <c:v>111.714198020559</c:v>
                </c:pt>
                <c:pt idx="134">
                  <c:v>111.03602825101601</c:v>
                </c:pt>
                <c:pt idx="135">
                  <c:v>111.303625291446</c:v>
                </c:pt>
                <c:pt idx="136">
                  <c:v>111.17635230726501</c:v>
                </c:pt>
                <c:pt idx="137">
                  <c:v>110.91800594251799</c:v>
                </c:pt>
                <c:pt idx="138">
                  <c:v>110.404988085456</c:v>
                </c:pt>
                <c:pt idx="139">
                  <c:v>110.926131298415</c:v>
                </c:pt>
                <c:pt idx="140">
                  <c:v>109.62778431357</c:v>
                </c:pt>
                <c:pt idx="141">
                  <c:v>109.355188782382</c:v>
                </c:pt>
                <c:pt idx="142">
                  <c:v>109.361784895112</c:v>
                </c:pt>
                <c:pt idx="143">
                  <c:v>109.949492922551</c:v>
                </c:pt>
                <c:pt idx="144">
                  <c:v>110.099016858799</c:v>
                </c:pt>
                <c:pt idx="145">
                  <c:v>110.953425187463</c:v>
                </c:pt>
                <c:pt idx="146">
                  <c:v>110.490039110284</c:v>
                </c:pt>
                <c:pt idx="147">
                  <c:v>110.62296506808499</c:v>
                </c:pt>
                <c:pt idx="148">
                  <c:v>110.63609428736</c:v>
                </c:pt>
                <c:pt idx="149">
                  <c:v>110.356410316035</c:v>
                </c:pt>
                <c:pt idx="150">
                  <c:v>110.56255043883201</c:v>
                </c:pt>
                <c:pt idx="151">
                  <c:v>110.520338736299</c:v>
                </c:pt>
                <c:pt idx="152">
                  <c:v>111.80277397286299</c:v>
                </c:pt>
                <c:pt idx="153">
                  <c:v>111.92450485477499</c:v>
                </c:pt>
                <c:pt idx="154">
                  <c:v>111.331509191911</c:v>
                </c:pt>
                <c:pt idx="155">
                  <c:v>112.336283004563</c:v>
                </c:pt>
                <c:pt idx="156">
                  <c:v>111.80248482819501</c:v>
                </c:pt>
                <c:pt idx="157">
                  <c:v>112.108240173192</c:v>
                </c:pt>
                <c:pt idx="158">
                  <c:v>112.41966216757</c:v>
                </c:pt>
                <c:pt idx="159">
                  <c:v>111.758880151689</c:v>
                </c:pt>
                <c:pt idx="160">
                  <c:v>112.08204327556901</c:v>
                </c:pt>
                <c:pt idx="161">
                  <c:v>110.841448053883</c:v>
                </c:pt>
                <c:pt idx="162">
                  <c:v>110.904473776705</c:v>
                </c:pt>
                <c:pt idx="163">
                  <c:v>111.23103386200999</c:v>
                </c:pt>
                <c:pt idx="164">
                  <c:v>111.915725992856</c:v>
                </c:pt>
                <c:pt idx="165">
                  <c:v>111.77824698337901</c:v>
                </c:pt>
                <c:pt idx="166">
                  <c:v>112.137223018762</c:v>
                </c:pt>
                <c:pt idx="167">
                  <c:v>112.13816811155201</c:v>
                </c:pt>
                <c:pt idx="168">
                  <c:v>112.56334118111999</c:v>
                </c:pt>
                <c:pt idx="169">
                  <c:v>112.165945536446</c:v>
                </c:pt>
                <c:pt idx="170">
                  <c:v>112.48487943114201</c:v>
                </c:pt>
                <c:pt idx="171">
                  <c:v>113.50250650574201</c:v>
                </c:pt>
                <c:pt idx="172">
                  <c:v>114.48829640802001</c:v>
                </c:pt>
                <c:pt idx="173">
                  <c:v>115.50981863249299</c:v>
                </c:pt>
                <c:pt idx="174">
                  <c:v>115.33786351718101</c:v>
                </c:pt>
                <c:pt idx="175">
                  <c:v>115.16513620977599</c:v>
                </c:pt>
                <c:pt idx="176">
                  <c:v>114.780092708083</c:v>
                </c:pt>
                <c:pt idx="177">
                  <c:v>113.511973551507</c:v>
                </c:pt>
                <c:pt idx="178">
                  <c:v>113.001471546106</c:v>
                </c:pt>
                <c:pt idx="179">
                  <c:v>113.432665858009</c:v>
                </c:pt>
                <c:pt idx="180">
                  <c:v>112.855916999577</c:v>
                </c:pt>
                <c:pt idx="181">
                  <c:v>115.33983917627</c:v>
                </c:pt>
                <c:pt idx="182">
                  <c:v>114.377010877226</c:v>
                </c:pt>
                <c:pt idx="183">
                  <c:v>114.3386464594</c:v>
                </c:pt>
                <c:pt idx="184">
                  <c:v>113.559589133437</c:v>
                </c:pt>
                <c:pt idx="185">
                  <c:v>112.84743949282699</c:v>
                </c:pt>
                <c:pt idx="186">
                  <c:v>114.510526846445</c:v>
                </c:pt>
                <c:pt idx="187">
                  <c:v>114.292113216294</c:v>
                </c:pt>
                <c:pt idx="188">
                  <c:v>114.982217041257</c:v>
                </c:pt>
                <c:pt idx="189">
                  <c:v>115.676643872054</c:v>
                </c:pt>
                <c:pt idx="190">
                  <c:v>115.763217790586</c:v>
                </c:pt>
                <c:pt idx="191">
                  <c:v>115.710385882558</c:v>
                </c:pt>
                <c:pt idx="192">
                  <c:v>116.19928897665601</c:v>
                </c:pt>
                <c:pt idx="193">
                  <c:v>117.47484139792201</c:v>
                </c:pt>
                <c:pt idx="194">
                  <c:v>117.537115442293</c:v>
                </c:pt>
                <c:pt idx="195">
                  <c:v>116.99394448522899</c:v>
                </c:pt>
                <c:pt idx="196">
                  <c:v>116.294630523446</c:v>
                </c:pt>
                <c:pt idx="197">
                  <c:v>117.221062737452</c:v>
                </c:pt>
                <c:pt idx="198">
                  <c:v>118.162195418023</c:v>
                </c:pt>
                <c:pt idx="199">
                  <c:v>118.28805882195</c:v>
                </c:pt>
                <c:pt idx="200">
                  <c:v>117.561816797733</c:v>
                </c:pt>
                <c:pt idx="201">
                  <c:v>116.263061005309</c:v>
                </c:pt>
                <c:pt idx="202">
                  <c:v>115.980608180739</c:v>
                </c:pt>
                <c:pt idx="203">
                  <c:v>116.95723239242101</c:v>
                </c:pt>
                <c:pt idx="204">
                  <c:v>117.240699665428</c:v>
                </c:pt>
                <c:pt idx="205">
                  <c:v>116.59413360342501</c:v>
                </c:pt>
                <c:pt idx="206">
                  <c:v>117.386170692129</c:v>
                </c:pt>
                <c:pt idx="207">
                  <c:v>117.613757339176</c:v>
                </c:pt>
                <c:pt idx="208">
                  <c:v>116.917398318675</c:v>
                </c:pt>
                <c:pt idx="209">
                  <c:v>116.96444196073</c:v>
                </c:pt>
                <c:pt idx="210">
                  <c:v>116.999880742477</c:v>
                </c:pt>
                <c:pt idx="211">
                  <c:v>117.708687147867</c:v>
                </c:pt>
                <c:pt idx="212">
                  <c:v>118.005016474383</c:v>
                </c:pt>
                <c:pt idx="213">
                  <c:v>117.59597836105701</c:v>
                </c:pt>
                <c:pt idx="214">
                  <c:v>117.733371408606</c:v>
                </c:pt>
                <c:pt idx="215">
                  <c:v>116.56058500725899</c:v>
                </c:pt>
                <c:pt idx="216">
                  <c:v>116.55431662437999</c:v>
                </c:pt>
                <c:pt idx="217">
                  <c:v>116.94919641739401</c:v>
                </c:pt>
                <c:pt idx="218">
                  <c:v>118.58292386516599</c:v>
                </c:pt>
                <c:pt idx="219">
                  <c:v>119.218256754515</c:v>
                </c:pt>
                <c:pt idx="220">
                  <c:v>119.93335742904701</c:v>
                </c:pt>
                <c:pt idx="221">
                  <c:v>120.33786007382</c:v>
                </c:pt>
                <c:pt idx="222">
                  <c:v>120.171743531747</c:v>
                </c:pt>
                <c:pt idx="223">
                  <c:v>120.11567339880899</c:v>
                </c:pt>
                <c:pt idx="224">
                  <c:v>118.64319147998501</c:v>
                </c:pt>
                <c:pt idx="225">
                  <c:v>119.132228401175</c:v>
                </c:pt>
                <c:pt idx="226">
                  <c:v>120.842968945066</c:v>
                </c:pt>
                <c:pt idx="227">
                  <c:v>121.231143707678</c:v>
                </c:pt>
                <c:pt idx="228">
                  <c:v>121.244294417435</c:v>
                </c:pt>
                <c:pt idx="229">
                  <c:v>120.886165790834</c:v>
                </c:pt>
                <c:pt idx="230">
                  <c:v>120.91710378185</c:v>
                </c:pt>
                <c:pt idx="231">
                  <c:v>122.17646898593</c:v>
                </c:pt>
                <c:pt idx="232">
                  <c:v>122.589017862551</c:v>
                </c:pt>
                <c:pt idx="233">
                  <c:v>122.56176304710699</c:v>
                </c:pt>
                <c:pt idx="234">
                  <c:v>122.51737982904601</c:v>
                </c:pt>
                <c:pt idx="235">
                  <c:v>123.103098521635</c:v>
                </c:pt>
                <c:pt idx="236">
                  <c:v>121.52575770299001</c:v>
                </c:pt>
                <c:pt idx="237">
                  <c:v>120.13127500036001</c:v>
                </c:pt>
                <c:pt idx="238">
                  <c:v>119.56574515040001</c:v>
                </c:pt>
                <c:pt idx="239">
                  <c:v>119.69185422961</c:v>
                </c:pt>
                <c:pt idx="240">
                  <c:v>120.063754836268</c:v>
                </c:pt>
                <c:pt idx="241">
                  <c:v>121.42850496855699</c:v>
                </c:pt>
                <c:pt idx="242">
                  <c:v>121.177782352319</c:v>
                </c:pt>
                <c:pt idx="243">
                  <c:v>119.891438778542</c:v>
                </c:pt>
                <c:pt idx="244">
                  <c:v>120.813000956262</c:v>
                </c:pt>
                <c:pt idx="245">
                  <c:v>122.263793606074</c:v>
                </c:pt>
                <c:pt idx="246">
                  <c:v>121.773506817984</c:v>
                </c:pt>
                <c:pt idx="247">
                  <c:v>119.47251553189101</c:v>
                </c:pt>
                <c:pt idx="248">
                  <c:v>120.06035689800299</c:v>
                </c:pt>
                <c:pt idx="249">
                  <c:v>119.686874787235</c:v>
                </c:pt>
                <c:pt idx="250">
                  <c:v>121.404107898806</c:v>
                </c:pt>
                <c:pt idx="251">
                  <c:v>121.297204961091</c:v>
                </c:pt>
                <c:pt idx="252">
                  <c:v>121.650402987321</c:v>
                </c:pt>
                <c:pt idx="253">
                  <c:v>121.648437096633</c:v>
                </c:pt>
                <c:pt idx="254">
                  <c:v>122.92560667667399</c:v>
                </c:pt>
                <c:pt idx="255">
                  <c:v>123.114160258852</c:v>
                </c:pt>
                <c:pt idx="256">
                  <c:v>124.33259097881999</c:v>
                </c:pt>
                <c:pt idx="257">
                  <c:v>124.953468100048</c:v>
                </c:pt>
                <c:pt idx="258">
                  <c:v>124.564367293027</c:v>
                </c:pt>
                <c:pt idx="259">
                  <c:v>124.280756424527</c:v>
                </c:pt>
                <c:pt idx="260">
                  <c:v>124.331256126832</c:v>
                </c:pt>
                <c:pt idx="261">
                  <c:v>123.82388294025</c:v>
                </c:pt>
                <c:pt idx="262">
                  <c:v>123.403344000085</c:v>
                </c:pt>
                <c:pt idx="263">
                  <c:v>124.21846088967401</c:v>
                </c:pt>
                <c:pt idx="264">
                  <c:v>125.136410712729</c:v>
                </c:pt>
                <c:pt idx="265">
                  <c:v>125.32841156359601</c:v>
                </c:pt>
                <c:pt idx="266">
                  <c:v>125.55460425983</c:v>
                </c:pt>
                <c:pt idx="267">
                  <c:v>126.591882426588</c:v>
                </c:pt>
                <c:pt idx="268">
                  <c:v>126.068499319296</c:v>
                </c:pt>
                <c:pt idx="269">
                  <c:v>126.22373630483</c:v>
                </c:pt>
                <c:pt idx="270">
                  <c:v>126.426572754432</c:v>
                </c:pt>
                <c:pt idx="271">
                  <c:v>126.96900522038401</c:v>
                </c:pt>
                <c:pt idx="272">
                  <c:v>127.12326585424501</c:v>
                </c:pt>
                <c:pt idx="273">
                  <c:v>127.393065180666</c:v>
                </c:pt>
                <c:pt idx="274">
                  <c:v>128.14243584777199</c:v>
                </c:pt>
                <c:pt idx="275">
                  <c:v>128.39376166276799</c:v>
                </c:pt>
                <c:pt idx="276">
                  <c:v>128.66790108972401</c:v>
                </c:pt>
                <c:pt idx="277">
                  <c:v>128.197390917744</c:v>
                </c:pt>
                <c:pt idx="278">
                  <c:v>128.64738109830299</c:v>
                </c:pt>
                <c:pt idx="279">
                  <c:v>130.68975006232299</c:v>
                </c:pt>
                <c:pt idx="280">
                  <c:v>130.04162105617101</c:v>
                </c:pt>
                <c:pt idx="281">
                  <c:v>128.858246196632</c:v>
                </c:pt>
                <c:pt idx="282">
                  <c:v>128.12043594361</c:v>
                </c:pt>
                <c:pt idx="283">
                  <c:v>128.70208218984999</c:v>
                </c:pt>
                <c:pt idx="284">
                  <c:v>128.83464232103699</c:v>
                </c:pt>
                <c:pt idx="285">
                  <c:v>128.223999553466</c:v>
                </c:pt>
                <c:pt idx="286">
                  <c:v>129.090514349827</c:v>
                </c:pt>
                <c:pt idx="287">
                  <c:v>128.539171636963</c:v>
                </c:pt>
                <c:pt idx="288">
                  <c:v>128.24263033614699</c:v>
                </c:pt>
                <c:pt idx="289">
                  <c:v>128.068333246712</c:v>
                </c:pt>
                <c:pt idx="290">
                  <c:v>128.03513826666</c:v>
                </c:pt>
                <c:pt idx="291">
                  <c:v>128.822045479613</c:v>
                </c:pt>
                <c:pt idx="292">
                  <c:v>129.10272582783401</c:v>
                </c:pt>
                <c:pt idx="293">
                  <c:v>129.65373788032599</c:v>
                </c:pt>
                <c:pt idx="294">
                  <c:v>130.229177284613</c:v>
                </c:pt>
                <c:pt idx="295">
                  <c:v>130.26253344328001</c:v>
                </c:pt>
                <c:pt idx="296">
                  <c:v>129.360803073135</c:v>
                </c:pt>
                <c:pt idx="297">
                  <c:v>129.76546738494301</c:v>
                </c:pt>
                <c:pt idx="298">
                  <c:v>129.74937394440499</c:v>
                </c:pt>
                <c:pt idx="299">
                  <c:v>129.61552682639501</c:v>
                </c:pt>
                <c:pt idx="300">
                  <c:v>129.95336062321701</c:v>
                </c:pt>
                <c:pt idx="301">
                  <c:v>129.868817555238</c:v>
                </c:pt>
                <c:pt idx="302">
                  <c:v>129.32862596045999</c:v>
                </c:pt>
                <c:pt idx="303">
                  <c:v>126.608591764805</c:v>
                </c:pt>
                <c:pt idx="304">
                  <c:v>127.58186248444601</c:v>
                </c:pt>
                <c:pt idx="305">
                  <c:v>129.750617461844</c:v>
                </c:pt>
                <c:pt idx="306">
                  <c:v>128.780860924438</c:v>
                </c:pt>
                <c:pt idx="307">
                  <c:v>129.35487218850801</c:v>
                </c:pt>
                <c:pt idx="308">
                  <c:v>128.061360562125</c:v>
                </c:pt>
                <c:pt idx="309">
                  <c:v>128.71614722193399</c:v>
                </c:pt>
                <c:pt idx="310">
                  <c:v>125.609376172284</c:v>
                </c:pt>
                <c:pt idx="311">
                  <c:v>126.004408352352</c:v>
                </c:pt>
                <c:pt idx="312">
                  <c:v>128.49501846474399</c:v>
                </c:pt>
                <c:pt idx="313">
                  <c:v>128.54382188422699</c:v>
                </c:pt>
                <c:pt idx="314">
                  <c:v>129.49381255076401</c:v>
                </c:pt>
                <c:pt idx="315">
                  <c:v>129.374328889487</c:v>
                </c:pt>
                <c:pt idx="316">
                  <c:v>127.86948328152999</c:v>
                </c:pt>
                <c:pt idx="317">
                  <c:v>129.70212223541</c:v>
                </c:pt>
                <c:pt idx="318">
                  <c:v>128.85465972822999</c:v>
                </c:pt>
                <c:pt idx="319">
                  <c:v>129.34601908674199</c:v>
                </c:pt>
                <c:pt idx="320">
                  <c:v>125.209218023826</c:v>
                </c:pt>
                <c:pt idx="321">
                  <c:v>126.54147650093201</c:v>
                </c:pt>
                <c:pt idx="322">
                  <c:v>125.07677315977099</c:v>
                </c:pt>
                <c:pt idx="323">
                  <c:v>123.381586840686</c:v>
                </c:pt>
                <c:pt idx="324">
                  <c:v>122.96621196567401</c:v>
                </c:pt>
                <c:pt idx="325">
                  <c:v>125.499067481583</c:v>
                </c:pt>
                <c:pt idx="326">
                  <c:v>124.292376425857</c:v>
                </c:pt>
                <c:pt idx="327">
                  <c:v>124.672592383809</c:v>
                </c:pt>
                <c:pt idx="328">
                  <c:v>127.469214261722</c:v>
                </c:pt>
                <c:pt idx="329">
                  <c:v>127.928342292935</c:v>
                </c:pt>
                <c:pt idx="330">
                  <c:v>124.948868160049</c:v>
                </c:pt>
                <c:pt idx="331">
                  <c:v>124.75149908444899</c:v>
                </c:pt>
                <c:pt idx="332">
                  <c:v>126.38846573396999</c:v>
                </c:pt>
                <c:pt idx="333">
                  <c:v>126.870385398241</c:v>
                </c:pt>
                <c:pt idx="334">
                  <c:v>128.993063805275</c:v>
                </c:pt>
                <c:pt idx="335">
                  <c:v>128.37876325997499</c:v>
                </c:pt>
                <c:pt idx="336">
                  <c:v>129.281352272563</c:v>
                </c:pt>
                <c:pt idx="337">
                  <c:v>130.300004052421</c:v>
                </c:pt>
                <c:pt idx="338">
                  <c:v>130.26307461269201</c:v>
                </c:pt>
                <c:pt idx="339">
                  <c:v>131.815561200421</c:v>
                </c:pt>
                <c:pt idx="340">
                  <c:v>131.28376310414501</c:v>
                </c:pt>
                <c:pt idx="341">
                  <c:v>130.26980162199499</c:v>
                </c:pt>
                <c:pt idx="342">
                  <c:v>128.795837836749</c:v>
                </c:pt>
                <c:pt idx="343">
                  <c:v>128.942919672763</c:v>
                </c:pt>
                <c:pt idx="344">
                  <c:v>128.34286340970399</c:v>
                </c:pt>
                <c:pt idx="345">
                  <c:v>127.10631425968501</c:v>
                </c:pt>
                <c:pt idx="346">
                  <c:v>127.125492561238</c:v>
                </c:pt>
                <c:pt idx="347">
                  <c:v>124.87706357530701</c:v>
                </c:pt>
                <c:pt idx="348">
                  <c:v>122.66439963571401</c:v>
                </c:pt>
                <c:pt idx="349">
                  <c:v>122.663463334485</c:v>
                </c:pt>
                <c:pt idx="350">
                  <c:v>122.476029699474</c:v>
                </c:pt>
                <c:pt idx="351">
                  <c:v>123.997122600284</c:v>
                </c:pt>
                <c:pt idx="352">
                  <c:v>126.35716533528</c:v>
                </c:pt>
                <c:pt idx="353">
                  <c:v>127.25279875798201</c:v>
                </c:pt>
                <c:pt idx="354">
                  <c:v>126.93768235437101</c:v>
                </c:pt>
                <c:pt idx="355">
                  <c:v>126.82216857123299</c:v>
                </c:pt>
                <c:pt idx="356">
                  <c:v>127.86717745049</c:v>
                </c:pt>
                <c:pt idx="357">
                  <c:v>127.842054100129</c:v>
                </c:pt>
                <c:pt idx="358">
                  <c:v>127.923014607065</c:v>
                </c:pt>
                <c:pt idx="359">
                  <c:v>125.852162939604</c:v>
                </c:pt>
                <c:pt idx="360">
                  <c:v>126.035301408724</c:v>
                </c:pt>
                <c:pt idx="361">
                  <c:v>127.036805249163</c:v>
                </c:pt>
                <c:pt idx="362">
                  <c:v>125.87932983944</c:v>
                </c:pt>
                <c:pt idx="363">
                  <c:v>126.871511694868</c:v>
                </c:pt>
                <c:pt idx="364">
                  <c:v>127.758789715833</c:v>
                </c:pt>
                <c:pt idx="365">
                  <c:v>128.202851942286</c:v>
                </c:pt>
                <c:pt idx="366">
                  <c:v>129.058650314402</c:v>
                </c:pt>
                <c:pt idx="367">
                  <c:v>127.45635025453301</c:v>
                </c:pt>
                <c:pt idx="368">
                  <c:v>124.46934956872801</c:v>
                </c:pt>
                <c:pt idx="369">
                  <c:v>125.380737956876</c:v>
                </c:pt>
                <c:pt idx="370">
                  <c:v>126.23075197038</c:v>
                </c:pt>
                <c:pt idx="371">
                  <c:v>125.14971722848099</c:v>
                </c:pt>
                <c:pt idx="372">
                  <c:v>126.826462760284</c:v>
                </c:pt>
                <c:pt idx="373">
                  <c:v>125.35555794979</c:v>
                </c:pt>
                <c:pt idx="374">
                  <c:v>125.955903845937</c:v>
                </c:pt>
                <c:pt idx="375">
                  <c:v>126.020768958655</c:v>
                </c:pt>
                <c:pt idx="376">
                  <c:v>126.24048911243</c:v>
                </c:pt>
                <c:pt idx="377">
                  <c:v>124.09995504533001</c:v>
                </c:pt>
                <c:pt idx="378">
                  <c:v>124.143992461998</c:v>
                </c:pt>
                <c:pt idx="379">
                  <c:v>124.907077475595</c:v>
                </c:pt>
                <c:pt idx="380">
                  <c:v>125.216712829443</c:v>
                </c:pt>
                <c:pt idx="381">
                  <c:v>125.88787621341601</c:v>
                </c:pt>
                <c:pt idx="382">
                  <c:v>126.393549209816</c:v>
                </c:pt>
                <c:pt idx="383">
                  <c:v>125.15849413671999</c:v>
                </c:pt>
                <c:pt idx="384">
                  <c:v>125.467464262463</c:v>
                </c:pt>
                <c:pt idx="385">
                  <c:v>125.496968740643</c:v>
                </c:pt>
                <c:pt idx="386">
                  <c:v>125.111073922808</c:v>
                </c:pt>
                <c:pt idx="387">
                  <c:v>125.31705286699101</c:v>
                </c:pt>
                <c:pt idx="388">
                  <c:v>124.917530641434</c:v>
                </c:pt>
                <c:pt idx="389">
                  <c:v>126.838224403428</c:v>
                </c:pt>
                <c:pt idx="390">
                  <c:v>125.107148002473</c:v>
                </c:pt>
                <c:pt idx="391">
                  <c:v>126.21124642739601</c:v>
                </c:pt>
                <c:pt idx="392">
                  <c:v>127.592861215477</c:v>
                </c:pt>
                <c:pt idx="393">
                  <c:v>127.808372653711</c:v>
                </c:pt>
                <c:pt idx="394">
                  <c:v>128.078937822765</c:v>
                </c:pt>
                <c:pt idx="395">
                  <c:v>127.19144489698</c:v>
                </c:pt>
                <c:pt idx="396">
                  <c:v>128.01755123761899</c:v>
                </c:pt>
                <c:pt idx="397">
                  <c:v>128.829680461783</c:v>
                </c:pt>
                <c:pt idx="398">
                  <c:v>129.30722876663501</c:v>
                </c:pt>
                <c:pt idx="399">
                  <c:v>129.01026205195799</c:v>
                </c:pt>
                <c:pt idx="400">
                  <c:v>128.59338088952299</c:v>
                </c:pt>
                <c:pt idx="401">
                  <c:v>130.01918450448699</c:v>
                </c:pt>
                <c:pt idx="402">
                  <c:v>129.953446585145</c:v>
                </c:pt>
                <c:pt idx="403">
                  <c:v>129.262688277319</c:v>
                </c:pt>
                <c:pt idx="404">
                  <c:v>130.13514274986699</c:v>
                </c:pt>
                <c:pt idx="405">
                  <c:v>129.27654768456301</c:v>
                </c:pt>
                <c:pt idx="406">
                  <c:v>129.39377191470501</c:v>
                </c:pt>
                <c:pt idx="407">
                  <c:v>128.61173083067601</c:v>
                </c:pt>
                <c:pt idx="408">
                  <c:v>130.751028706639</c:v>
                </c:pt>
                <c:pt idx="409">
                  <c:v>129.93636360559299</c:v>
                </c:pt>
                <c:pt idx="410">
                  <c:v>129.77677137850301</c:v>
                </c:pt>
                <c:pt idx="411">
                  <c:v>129.28662476696601</c:v>
                </c:pt>
                <c:pt idx="412">
                  <c:v>128.63184103767799</c:v>
                </c:pt>
                <c:pt idx="413">
                  <c:v>129.43563683900501</c:v>
                </c:pt>
                <c:pt idx="414">
                  <c:v>129.31876720181799</c:v>
                </c:pt>
                <c:pt idx="415">
                  <c:v>130.40910634560601</c:v>
                </c:pt>
                <c:pt idx="416">
                  <c:v>130.37043080421</c:v>
                </c:pt>
                <c:pt idx="417">
                  <c:v>129.85177511455001</c:v>
                </c:pt>
                <c:pt idx="418">
                  <c:v>129.308767289782</c:v>
                </c:pt>
                <c:pt idx="419">
                  <c:v>129.675985413452</c:v>
                </c:pt>
                <c:pt idx="420">
                  <c:v>130.20498925864101</c:v>
                </c:pt>
                <c:pt idx="421">
                  <c:v>132.01909853279</c:v>
                </c:pt>
                <c:pt idx="422">
                  <c:v>132.261692862611</c:v>
                </c:pt>
                <c:pt idx="423">
                  <c:v>132.128600841994</c:v>
                </c:pt>
                <c:pt idx="424">
                  <c:v>132.33855650219601</c:v>
                </c:pt>
                <c:pt idx="425">
                  <c:v>131.089288405741</c:v>
                </c:pt>
                <c:pt idx="426">
                  <c:v>132.02265862651001</c:v>
                </c:pt>
                <c:pt idx="427">
                  <c:v>132.03503519049301</c:v>
                </c:pt>
                <c:pt idx="428">
                  <c:v>132.48779373587701</c:v>
                </c:pt>
                <c:pt idx="429">
                  <c:v>133.219312161857</c:v>
                </c:pt>
                <c:pt idx="430">
                  <c:v>132.636993361214</c:v>
                </c:pt>
                <c:pt idx="431">
                  <c:v>131.636839513783</c:v>
                </c:pt>
                <c:pt idx="432">
                  <c:v>132.598392059665</c:v>
                </c:pt>
                <c:pt idx="433">
                  <c:v>133.05512683264899</c:v>
                </c:pt>
                <c:pt idx="434">
                  <c:v>132.130357688902</c:v>
                </c:pt>
                <c:pt idx="435">
                  <c:v>132.20602909515199</c:v>
                </c:pt>
                <c:pt idx="436">
                  <c:v>131.73660077357599</c:v>
                </c:pt>
                <c:pt idx="437">
                  <c:v>132.16187738819301</c:v>
                </c:pt>
                <c:pt idx="438">
                  <c:v>130.95973743046201</c:v>
                </c:pt>
                <c:pt idx="439">
                  <c:v>131.09238547725701</c:v>
                </c:pt>
                <c:pt idx="440">
                  <c:v>129.67311692251801</c:v>
                </c:pt>
                <c:pt idx="441">
                  <c:v>129.35772602684</c:v>
                </c:pt>
                <c:pt idx="442">
                  <c:v>129.395896541908</c:v>
                </c:pt>
                <c:pt idx="443">
                  <c:v>129.11999587226401</c:v>
                </c:pt>
                <c:pt idx="444">
                  <c:v>128.99109498406699</c:v>
                </c:pt>
                <c:pt idx="445">
                  <c:v>127.651561001947</c:v>
                </c:pt>
                <c:pt idx="446">
                  <c:v>127.945466788191</c:v>
                </c:pt>
                <c:pt idx="447">
                  <c:v>128.856044887482</c:v>
                </c:pt>
                <c:pt idx="448">
                  <c:v>128.33176748308401</c:v>
                </c:pt>
                <c:pt idx="449">
                  <c:v>129.04902209002199</c:v>
                </c:pt>
                <c:pt idx="450">
                  <c:v>127.87101398995701</c:v>
                </c:pt>
                <c:pt idx="451">
                  <c:v>128.94968624409</c:v>
                </c:pt>
                <c:pt idx="452">
                  <c:v>128.763209912371</c:v>
                </c:pt>
                <c:pt idx="453">
                  <c:v>128.37052068326699</c:v>
                </c:pt>
                <c:pt idx="454">
                  <c:v>128.12427297149699</c:v>
                </c:pt>
                <c:pt idx="455">
                  <c:v>129.73284971738599</c:v>
                </c:pt>
                <c:pt idx="456">
                  <c:v>129.95003887847901</c:v>
                </c:pt>
                <c:pt idx="457">
                  <c:v>129.888321144542</c:v>
                </c:pt>
                <c:pt idx="458">
                  <c:v>129.62059955699999</c:v>
                </c:pt>
                <c:pt idx="459">
                  <c:v>130.14979877020801</c:v>
                </c:pt>
                <c:pt idx="460">
                  <c:v>131.10130646940999</c:v>
                </c:pt>
                <c:pt idx="461">
                  <c:v>131.84738030120101</c:v>
                </c:pt>
                <c:pt idx="462">
                  <c:v>131.91415415946199</c:v>
                </c:pt>
                <c:pt idx="463">
                  <c:v>131.99291970670899</c:v>
                </c:pt>
                <c:pt idx="464">
                  <c:v>133.40775926846501</c:v>
                </c:pt>
                <c:pt idx="465">
                  <c:v>133.31718274765001</c:v>
                </c:pt>
                <c:pt idx="466">
                  <c:v>134.32995346172601</c:v>
                </c:pt>
                <c:pt idx="467">
                  <c:v>135.20779911474901</c:v>
                </c:pt>
                <c:pt idx="468">
                  <c:v>134.71253190744301</c:v>
                </c:pt>
                <c:pt idx="469">
                  <c:v>134.18941889643699</c:v>
                </c:pt>
                <c:pt idx="470">
                  <c:v>134.43710012104401</c:v>
                </c:pt>
                <c:pt idx="471">
                  <c:v>134.44935799895501</c:v>
                </c:pt>
                <c:pt idx="472">
                  <c:v>133.90774217132099</c:v>
                </c:pt>
                <c:pt idx="473">
                  <c:v>134.175865728562</c:v>
                </c:pt>
                <c:pt idx="474">
                  <c:v>133.65797832363501</c:v>
                </c:pt>
                <c:pt idx="475">
                  <c:v>133.66690615366801</c:v>
                </c:pt>
                <c:pt idx="476">
                  <c:v>133.78933498782601</c:v>
                </c:pt>
                <c:pt idx="477">
                  <c:v>133.71906843781201</c:v>
                </c:pt>
                <c:pt idx="478">
                  <c:v>133.14585867103901</c:v>
                </c:pt>
                <c:pt idx="479">
                  <c:v>133.51145914751399</c:v>
                </c:pt>
                <c:pt idx="480">
                  <c:v>132.69948914828501</c:v>
                </c:pt>
                <c:pt idx="481">
                  <c:v>132.59940406600199</c:v>
                </c:pt>
                <c:pt idx="482">
                  <c:v>133.23062787749899</c:v>
                </c:pt>
                <c:pt idx="483">
                  <c:v>133.494076766473</c:v>
                </c:pt>
                <c:pt idx="484">
                  <c:v>134.66246592213901</c:v>
                </c:pt>
                <c:pt idx="485">
                  <c:v>134.82130256341699</c:v>
                </c:pt>
                <c:pt idx="486">
                  <c:v>134.22796647178001</c:v>
                </c:pt>
                <c:pt idx="487">
                  <c:v>134.08737085398499</c:v>
                </c:pt>
                <c:pt idx="488">
                  <c:v>133.876997594643</c:v>
                </c:pt>
                <c:pt idx="489">
                  <c:v>134.941084160923</c:v>
                </c:pt>
                <c:pt idx="490">
                  <c:v>135.21533348238901</c:v>
                </c:pt>
                <c:pt idx="491">
                  <c:v>134.92232638902999</c:v>
                </c:pt>
                <c:pt idx="492">
                  <c:v>134.883779302107</c:v>
                </c:pt>
                <c:pt idx="493">
                  <c:v>133.316567338391</c:v>
                </c:pt>
                <c:pt idx="494">
                  <c:v>131.48719444936401</c:v>
                </c:pt>
                <c:pt idx="495">
                  <c:v>130.165001821</c:v>
                </c:pt>
                <c:pt idx="496">
                  <c:v>129.78419145585201</c:v>
                </c:pt>
                <c:pt idx="497">
                  <c:v>130.21316736390301</c:v>
                </c:pt>
                <c:pt idx="498">
                  <c:v>130.02771280692201</c:v>
                </c:pt>
                <c:pt idx="499">
                  <c:v>131.67972963176101</c:v>
                </c:pt>
                <c:pt idx="500">
                  <c:v>133.15296518271799</c:v>
                </c:pt>
                <c:pt idx="501">
                  <c:v>132.367185243232</c:v>
                </c:pt>
                <c:pt idx="502">
                  <c:v>133.51912441172601</c:v>
                </c:pt>
                <c:pt idx="503">
                  <c:v>133.58433972161799</c:v>
                </c:pt>
                <c:pt idx="504">
                  <c:v>132.89953085837999</c:v>
                </c:pt>
                <c:pt idx="505">
                  <c:v>132.62469396759801</c:v>
                </c:pt>
                <c:pt idx="506">
                  <c:v>132.48498287850799</c:v>
                </c:pt>
                <c:pt idx="507">
                  <c:v>132.36562913696301</c:v>
                </c:pt>
                <c:pt idx="508">
                  <c:v>133.185049007163</c:v>
                </c:pt>
                <c:pt idx="509">
                  <c:v>133.95503881496001</c:v>
                </c:pt>
                <c:pt idx="510">
                  <c:v>133.83274087737399</c:v>
                </c:pt>
                <c:pt idx="511">
                  <c:v>134.75789196559799</c:v>
                </c:pt>
                <c:pt idx="512">
                  <c:v>135.35654743996301</c:v>
                </c:pt>
                <c:pt idx="513">
                  <c:v>135.55344323653699</c:v>
                </c:pt>
                <c:pt idx="514">
                  <c:v>136.49867180761899</c:v>
                </c:pt>
                <c:pt idx="515">
                  <c:v>136.82522358978301</c:v>
                </c:pt>
                <c:pt idx="516">
                  <c:v>135.28463003019101</c:v>
                </c:pt>
                <c:pt idx="517">
                  <c:v>135.39489769360699</c:v>
                </c:pt>
                <c:pt idx="518">
                  <c:v>136.84026008934001</c:v>
                </c:pt>
                <c:pt idx="519">
                  <c:v>136.03178375870499</c:v>
                </c:pt>
                <c:pt idx="520">
                  <c:v>135.32969264053699</c:v>
                </c:pt>
                <c:pt idx="521">
                  <c:v>136.59314885092701</c:v>
                </c:pt>
                <c:pt idx="522">
                  <c:v>137.55208053483901</c:v>
                </c:pt>
                <c:pt idx="523">
                  <c:v>136.57478474559201</c:v>
                </c:pt>
                <c:pt idx="524">
                  <c:v>137.38712447879601</c:v>
                </c:pt>
                <c:pt idx="525">
                  <c:v>135.92760180907001</c:v>
                </c:pt>
                <c:pt idx="526">
                  <c:v>134.81653314166101</c:v>
                </c:pt>
                <c:pt idx="527">
                  <c:v>133.539264900771</c:v>
                </c:pt>
                <c:pt idx="528">
                  <c:v>133.32953537904999</c:v>
                </c:pt>
                <c:pt idx="529">
                  <c:v>134.97632317886999</c:v>
                </c:pt>
                <c:pt idx="530">
                  <c:v>135.867662412523</c:v>
                </c:pt>
                <c:pt idx="531">
                  <c:v>135.62679122862599</c:v>
                </c:pt>
                <c:pt idx="532">
                  <c:v>135.36043184459399</c:v>
                </c:pt>
                <c:pt idx="533">
                  <c:v>136.30277531845999</c:v>
                </c:pt>
                <c:pt idx="534">
                  <c:v>136.811682143989</c:v>
                </c:pt>
                <c:pt idx="535">
                  <c:v>137.04328848802101</c:v>
                </c:pt>
                <c:pt idx="536">
                  <c:v>136.68655137013201</c:v>
                </c:pt>
                <c:pt idx="537">
                  <c:v>136.79913316772999</c:v>
                </c:pt>
                <c:pt idx="538">
                  <c:v>136.316613723643</c:v>
                </c:pt>
                <c:pt idx="539">
                  <c:v>136.96383182640801</c:v>
                </c:pt>
                <c:pt idx="540">
                  <c:v>136.987119205813</c:v>
                </c:pt>
                <c:pt idx="541">
                  <c:v>136.960495429069</c:v>
                </c:pt>
                <c:pt idx="542">
                  <c:v>137.87090844238401</c:v>
                </c:pt>
                <c:pt idx="543">
                  <c:v>137.54166155840301</c:v>
                </c:pt>
                <c:pt idx="544">
                  <c:v>137.403917336841</c:v>
                </c:pt>
                <c:pt idx="545">
                  <c:v>138.49907327912899</c:v>
                </c:pt>
                <c:pt idx="546">
                  <c:v>138.78133708514099</c:v>
                </c:pt>
                <c:pt idx="547">
                  <c:v>139.251585952396</c:v>
                </c:pt>
                <c:pt idx="548">
                  <c:v>140.75575949436899</c:v>
                </c:pt>
                <c:pt idx="549">
                  <c:v>142.10690419783799</c:v>
                </c:pt>
                <c:pt idx="550">
                  <c:v>141.049082107077</c:v>
                </c:pt>
                <c:pt idx="551">
                  <c:v>141.77439515636499</c:v>
                </c:pt>
                <c:pt idx="552">
                  <c:v>142.655698823319</c:v>
                </c:pt>
                <c:pt idx="553">
                  <c:v>142.00589990902699</c:v>
                </c:pt>
                <c:pt idx="554">
                  <c:v>141.51557013997299</c:v>
                </c:pt>
                <c:pt idx="555">
                  <c:v>143.01799464975801</c:v>
                </c:pt>
                <c:pt idx="556">
                  <c:v>143.89783256815201</c:v>
                </c:pt>
                <c:pt idx="557">
                  <c:v>144.55331571494699</c:v>
                </c:pt>
                <c:pt idx="558">
                  <c:v>145.138731098687</c:v>
                </c:pt>
                <c:pt idx="559">
                  <c:v>145.55003548102999</c:v>
                </c:pt>
                <c:pt idx="560">
                  <c:v>145.91815425126501</c:v>
                </c:pt>
                <c:pt idx="561">
                  <c:v>145.48548393398099</c:v>
                </c:pt>
                <c:pt idx="562">
                  <c:v>144.21359857042501</c:v>
                </c:pt>
                <c:pt idx="563">
                  <c:v>145.29884153944701</c:v>
                </c:pt>
                <c:pt idx="564">
                  <c:v>144.7897539985</c:v>
                </c:pt>
                <c:pt idx="565">
                  <c:v>145.94052633150301</c:v>
                </c:pt>
                <c:pt idx="566">
                  <c:v>145.61865361338599</c:v>
                </c:pt>
                <c:pt idx="567">
                  <c:v>148.03475475923901</c:v>
                </c:pt>
                <c:pt idx="568">
                  <c:v>148.66594242765299</c:v>
                </c:pt>
                <c:pt idx="569">
                  <c:v>147.82713570054</c:v>
                </c:pt>
                <c:pt idx="570">
                  <c:v>148.635809841293</c:v>
                </c:pt>
                <c:pt idx="571">
                  <c:v>148.79417564564599</c:v>
                </c:pt>
                <c:pt idx="572">
                  <c:v>149.40475687229099</c:v>
                </c:pt>
                <c:pt idx="573">
                  <c:v>149.589902259382</c:v>
                </c:pt>
                <c:pt idx="574">
                  <c:v>148.59241420856699</c:v>
                </c:pt>
                <c:pt idx="575">
                  <c:v>148.26782538657</c:v>
                </c:pt>
                <c:pt idx="576">
                  <c:v>146.654931984309</c:v>
                </c:pt>
                <c:pt idx="577">
                  <c:v>147.63330571659799</c:v>
                </c:pt>
                <c:pt idx="578">
                  <c:v>148.39836101666401</c:v>
                </c:pt>
                <c:pt idx="579">
                  <c:v>149.57623822015699</c:v>
                </c:pt>
                <c:pt idx="580">
                  <c:v>148.063478253764</c:v>
                </c:pt>
                <c:pt idx="581">
                  <c:v>146.441991589201</c:v>
                </c:pt>
                <c:pt idx="582">
                  <c:v>144.82924813189399</c:v>
                </c:pt>
                <c:pt idx="583">
                  <c:v>144.31910462680699</c:v>
                </c:pt>
                <c:pt idx="584">
                  <c:v>144.44439071823899</c:v>
                </c:pt>
                <c:pt idx="585">
                  <c:v>144.487253973115</c:v>
                </c:pt>
                <c:pt idx="586">
                  <c:v>145.166847975514</c:v>
                </c:pt>
                <c:pt idx="587">
                  <c:v>143.13690295222099</c:v>
                </c:pt>
                <c:pt idx="588">
                  <c:v>144.63539030800999</c:v>
                </c:pt>
                <c:pt idx="589">
                  <c:v>145.588005743878</c:v>
                </c:pt>
                <c:pt idx="590">
                  <c:v>143.86866558822501</c:v>
                </c:pt>
                <c:pt idx="591">
                  <c:v>145.14585568190799</c:v>
                </c:pt>
                <c:pt idx="592">
                  <c:v>145.72807679854199</c:v>
                </c:pt>
                <c:pt idx="593">
                  <c:v>146.89204282226601</c:v>
                </c:pt>
                <c:pt idx="594">
                  <c:v>147.053148663081</c:v>
                </c:pt>
                <c:pt idx="595">
                  <c:v>146.20975469488999</c:v>
                </c:pt>
                <c:pt idx="596">
                  <c:v>144.69659813141899</c:v>
                </c:pt>
                <c:pt idx="597">
                  <c:v>145.111098246127</c:v>
                </c:pt>
                <c:pt idx="598">
                  <c:v>145.615780726672</c:v>
                </c:pt>
                <c:pt idx="599">
                  <c:v>146.06085349420101</c:v>
                </c:pt>
                <c:pt idx="600">
                  <c:v>146.97025987379999</c:v>
                </c:pt>
                <c:pt idx="601">
                  <c:v>147.51394025297199</c:v>
                </c:pt>
                <c:pt idx="602">
                  <c:v>148.616701872227</c:v>
                </c:pt>
                <c:pt idx="603">
                  <c:v>148.536155057071</c:v>
                </c:pt>
                <c:pt idx="604">
                  <c:v>149.174609927359</c:v>
                </c:pt>
                <c:pt idx="605">
                  <c:v>149.36029550702199</c:v>
                </c:pt>
                <c:pt idx="606">
                  <c:v>148.45737241512199</c:v>
                </c:pt>
                <c:pt idx="607">
                  <c:v>147.66558149012201</c:v>
                </c:pt>
                <c:pt idx="608">
                  <c:v>148.04897315521799</c:v>
                </c:pt>
                <c:pt idx="609">
                  <c:v>147.85640915603699</c:v>
                </c:pt>
                <c:pt idx="610">
                  <c:v>147.86602516991601</c:v>
                </c:pt>
                <c:pt idx="611">
                  <c:v>148.17830434147601</c:v>
                </c:pt>
                <c:pt idx="612">
                  <c:v>147.18538106441599</c:v>
                </c:pt>
                <c:pt idx="613">
                  <c:v>148.62416981474101</c:v>
                </c:pt>
                <c:pt idx="614">
                  <c:v>148.18436075005499</c:v>
                </c:pt>
                <c:pt idx="615">
                  <c:v>149.54542331099199</c:v>
                </c:pt>
                <c:pt idx="616">
                  <c:v>149.37400887667201</c:v>
                </c:pt>
                <c:pt idx="617">
                  <c:v>148.27522543869699</c:v>
                </c:pt>
                <c:pt idx="618">
                  <c:v>148.0165586704</c:v>
                </c:pt>
                <c:pt idx="619">
                  <c:v>146.25217153384301</c:v>
                </c:pt>
                <c:pt idx="620">
                  <c:v>146.65416321115501</c:v>
                </c:pt>
                <c:pt idx="621">
                  <c:v>146.05780282258999</c:v>
                </c:pt>
                <c:pt idx="622">
                  <c:v>145.53326850924699</c:v>
                </c:pt>
                <c:pt idx="623">
                  <c:v>143.77810078949099</c:v>
                </c:pt>
                <c:pt idx="624">
                  <c:v>144.39902040326299</c:v>
                </c:pt>
                <c:pt idx="625">
                  <c:v>140.29581287115801</c:v>
                </c:pt>
                <c:pt idx="626">
                  <c:v>143.014111710387</c:v>
                </c:pt>
                <c:pt idx="627">
                  <c:v>137.58325785167801</c:v>
                </c:pt>
                <c:pt idx="628">
                  <c:v>140.23173313787501</c:v>
                </c:pt>
                <c:pt idx="629">
                  <c:v>136.037354189338</c:v>
                </c:pt>
                <c:pt idx="630">
                  <c:v>139.48011964591399</c:v>
                </c:pt>
                <c:pt idx="631">
                  <c:v>141.20354592367701</c:v>
                </c:pt>
                <c:pt idx="632">
                  <c:v>142.99189299404401</c:v>
                </c:pt>
                <c:pt idx="633">
                  <c:v>142.53628647136799</c:v>
                </c:pt>
                <c:pt idx="634">
                  <c:v>143.458503620372</c:v>
                </c:pt>
                <c:pt idx="635">
                  <c:v>140.34464510742399</c:v>
                </c:pt>
                <c:pt idx="636">
                  <c:v>138.300836769527</c:v>
                </c:pt>
                <c:pt idx="637">
                  <c:v>138.89870393393599</c:v>
                </c:pt>
                <c:pt idx="638">
                  <c:v>141.24418295998001</c:v>
                </c:pt>
                <c:pt idx="639">
                  <c:v>141.60669076072</c:v>
                </c:pt>
                <c:pt idx="640">
                  <c:v>139.211820745876</c:v>
                </c:pt>
                <c:pt idx="641">
                  <c:v>140.566447884279</c:v>
                </c:pt>
                <c:pt idx="642">
                  <c:v>143.690295075601</c:v>
                </c:pt>
                <c:pt idx="643">
                  <c:v>144.08175641670701</c:v>
                </c:pt>
                <c:pt idx="644">
                  <c:v>145.04422719227699</c:v>
                </c:pt>
                <c:pt idx="645">
                  <c:v>144.231420529508</c:v>
                </c:pt>
                <c:pt idx="646">
                  <c:v>142.33509599732301</c:v>
                </c:pt>
                <c:pt idx="647">
                  <c:v>141.35430263212299</c:v>
                </c:pt>
                <c:pt idx="648">
                  <c:v>144.47181696912</c:v>
                </c:pt>
                <c:pt idx="649">
                  <c:v>144.71678062458699</c:v>
                </c:pt>
                <c:pt idx="650">
                  <c:v>141.69800870316601</c:v>
                </c:pt>
                <c:pt idx="651">
                  <c:v>141.17040515825099</c:v>
                </c:pt>
                <c:pt idx="652">
                  <c:v>141.557626036512</c:v>
                </c:pt>
                <c:pt idx="653">
                  <c:v>142.97291396787099</c:v>
                </c:pt>
                <c:pt idx="654">
                  <c:v>144.62557697243199</c:v>
                </c:pt>
                <c:pt idx="655">
                  <c:v>145.18000063895099</c:v>
                </c:pt>
                <c:pt idx="656">
                  <c:v>144.09432395292799</c:v>
                </c:pt>
                <c:pt idx="657">
                  <c:v>143.35253014600499</c:v>
                </c:pt>
                <c:pt idx="658">
                  <c:v>142.01698899776599</c:v>
                </c:pt>
                <c:pt idx="659">
                  <c:v>141.67380065197301</c:v>
                </c:pt>
                <c:pt idx="660">
                  <c:v>142.32359907784499</c:v>
                </c:pt>
                <c:pt idx="661">
                  <c:v>144.742087132465</c:v>
                </c:pt>
                <c:pt idx="662">
                  <c:v>146.19362120390801</c:v>
                </c:pt>
                <c:pt idx="663">
                  <c:v>143.159373204888</c:v>
                </c:pt>
                <c:pt idx="664">
                  <c:v>143.916321709019</c:v>
                </c:pt>
                <c:pt idx="665">
                  <c:v>141.466711529024</c:v>
                </c:pt>
                <c:pt idx="666">
                  <c:v>139.331520288814</c:v>
                </c:pt>
                <c:pt idx="667">
                  <c:v>139.765097602125</c:v>
                </c:pt>
                <c:pt idx="668">
                  <c:v>139.946236967994</c:v>
                </c:pt>
                <c:pt idx="669">
                  <c:v>141.994123613282</c:v>
                </c:pt>
                <c:pt idx="670">
                  <c:v>142.815999259477</c:v>
                </c:pt>
                <c:pt idx="671">
                  <c:v>144.77038325944901</c:v>
                </c:pt>
                <c:pt idx="672">
                  <c:v>145.74751933534</c:v>
                </c:pt>
                <c:pt idx="673">
                  <c:v>146.241116634506</c:v>
                </c:pt>
                <c:pt idx="674">
                  <c:v>146.57097550880599</c:v>
                </c:pt>
                <c:pt idx="675">
                  <c:v>148.03841497906899</c:v>
                </c:pt>
                <c:pt idx="676">
                  <c:v>146.50782621571199</c:v>
                </c:pt>
                <c:pt idx="677">
                  <c:v>148.316841268774</c:v>
                </c:pt>
                <c:pt idx="678">
                  <c:v>146.58254227235199</c:v>
                </c:pt>
                <c:pt idx="679">
                  <c:v>147.03753729312899</c:v>
                </c:pt>
                <c:pt idx="680">
                  <c:v>148.626014088837</c:v>
                </c:pt>
                <c:pt idx="681">
                  <c:v>148.16851493848</c:v>
                </c:pt>
                <c:pt idx="682">
                  <c:v>146.51907794832701</c:v>
                </c:pt>
                <c:pt idx="683">
                  <c:v>147.32600794109399</c:v>
                </c:pt>
                <c:pt idx="684">
                  <c:v>148.93714547328801</c:v>
                </c:pt>
                <c:pt idx="685">
                  <c:v>148.80504982956501</c:v>
                </c:pt>
                <c:pt idx="686">
                  <c:v>147.28735486702101</c:v>
                </c:pt>
                <c:pt idx="687">
                  <c:v>145.25292077507899</c:v>
                </c:pt>
                <c:pt idx="688">
                  <c:v>146.14118882347799</c:v>
                </c:pt>
                <c:pt idx="689">
                  <c:v>148.26277121592699</c:v>
                </c:pt>
                <c:pt idx="690">
                  <c:v>146.943201403215</c:v>
                </c:pt>
                <c:pt idx="691">
                  <c:v>148.21624676438199</c:v>
                </c:pt>
                <c:pt idx="692">
                  <c:v>148.76507948662601</c:v>
                </c:pt>
                <c:pt idx="693">
                  <c:v>145.24335409162401</c:v>
                </c:pt>
                <c:pt idx="694">
                  <c:v>146.61963435595601</c:v>
                </c:pt>
                <c:pt idx="695">
                  <c:v>148.02162309786399</c:v>
                </c:pt>
                <c:pt idx="696">
                  <c:v>147.44023669108901</c:v>
                </c:pt>
                <c:pt idx="697">
                  <c:v>147.885020802371</c:v>
                </c:pt>
                <c:pt idx="698">
                  <c:v>145.93187690089701</c:v>
                </c:pt>
                <c:pt idx="699">
                  <c:v>144.98996958613199</c:v>
                </c:pt>
                <c:pt idx="700">
                  <c:v>144.591220529509</c:v>
                </c:pt>
                <c:pt idx="701">
                  <c:v>143.243101099809</c:v>
                </c:pt>
                <c:pt idx="702">
                  <c:v>143.62481748414399</c:v>
                </c:pt>
                <c:pt idx="703">
                  <c:v>141.840197058733</c:v>
                </c:pt>
                <c:pt idx="704">
                  <c:v>142.51798732590001</c:v>
                </c:pt>
                <c:pt idx="705">
                  <c:v>144.39614263234799</c:v>
                </c:pt>
                <c:pt idx="706">
                  <c:v>145.792086199339</c:v>
                </c:pt>
                <c:pt idx="707">
                  <c:v>149.370367216804</c:v>
                </c:pt>
                <c:pt idx="708">
                  <c:v>149.690718994896</c:v>
                </c:pt>
                <c:pt idx="709">
                  <c:v>149.504402864952</c:v>
                </c:pt>
                <c:pt idx="710">
                  <c:v>150.28867016755399</c:v>
                </c:pt>
                <c:pt idx="711">
                  <c:v>150.55349786631899</c:v>
                </c:pt>
                <c:pt idx="712">
                  <c:v>150.378817855568</c:v>
                </c:pt>
                <c:pt idx="713">
                  <c:v>149.28435058554501</c:v>
                </c:pt>
                <c:pt idx="714">
                  <c:v>151.182999508732</c:v>
                </c:pt>
                <c:pt idx="715">
                  <c:v>149.676650543872</c:v>
                </c:pt>
                <c:pt idx="716">
                  <c:v>148.92898837008801</c:v>
                </c:pt>
                <c:pt idx="717">
                  <c:v>148.431689823808</c:v>
                </c:pt>
                <c:pt idx="718">
                  <c:v>149.56344063809399</c:v>
                </c:pt>
                <c:pt idx="719">
                  <c:v>149.41900408505199</c:v>
                </c:pt>
                <c:pt idx="720">
                  <c:v>148.82435805085001</c:v>
                </c:pt>
                <c:pt idx="721">
                  <c:v>150.82306421637799</c:v>
                </c:pt>
                <c:pt idx="722">
                  <c:v>153.01200071010399</c:v>
                </c:pt>
                <c:pt idx="723">
                  <c:v>151.799323578285</c:v>
                </c:pt>
                <c:pt idx="724">
                  <c:v>152.328009950444</c:v>
                </c:pt>
                <c:pt idx="725">
                  <c:v>153.117957578188</c:v>
                </c:pt>
                <c:pt idx="726">
                  <c:v>151.96327837323199</c:v>
                </c:pt>
                <c:pt idx="727">
                  <c:v>153.18736353208101</c:v>
                </c:pt>
                <c:pt idx="728">
                  <c:v>152.225916973349</c:v>
                </c:pt>
                <c:pt idx="729">
                  <c:v>151.84786862356401</c:v>
                </c:pt>
                <c:pt idx="730">
                  <c:v>152.10731393341601</c:v>
                </c:pt>
                <c:pt idx="731">
                  <c:v>152.586281098504</c:v>
                </c:pt>
                <c:pt idx="732">
                  <c:v>151.79534393174501</c:v>
                </c:pt>
                <c:pt idx="733">
                  <c:v>152.29272843995301</c:v>
                </c:pt>
                <c:pt idx="734">
                  <c:v>153.491176430552</c:v>
                </c:pt>
                <c:pt idx="735">
                  <c:v>153.324147031411</c:v>
                </c:pt>
                <c:pt idx="736">
                  <c:v>154.046355194462</c:v>
                </c:pt>
                <c:pt idx="737">
                  <c:v>153.031121866511</c:v>
                </c:pt>
                <c:pt idx="738">
                  <c:v>153.90599792565001</c:v>
                </c:pt>
                <c:pt idx="739">
                  <c:v>155.34294582081901</c:v>
                </c:pt>
                <c:pt idx="740">
                  <c:v>155.43625993599599</c:v>
                </c:pt>
                <c:pt idx="741">
                  <c:v>154.49936039196899</c:v>
                </c:pt>
                <c:pt idx="742">
                  <c:v>153.96010900578099</c:v>
                </c:pt>
                <c:pt idx="743">
                  <c:v>152.997605994488</c:v>
                </c:pt>
                <c:pt idx="744">
                  <c:v>154.04834306405201</c:v>
                </c:pt>
                <c:pt idx="745">
                  <c:v>153.91220867496401</c:v>
                </c:pt>
                <c:pt idx="746">
                  <c:v>153.02883899121301</c:v>
                </c:pt>
                <c:pt idx="747">
                  <c:v>152.47570035783701</c:v>
                </c:pt>
                <c:pt idx="748">
                  <c:v>152.70396835084901</c:v>
                </c:pt>
                <c:pt idx="749">
                  <c:v>153.055833478772</c:v>
                </c:pt>
                <c:pt idx="750">
                  <c:v>154.08916765365299</c:v>
                </c:pt>
                <c:pt idx="751">
                  <c:v>154.732031491703</c:v>
                </c:pt>
                <c:pt idx="752">
                  <c:v>154.37270770124701</c:v>
                </c:pt>
                <c:pt idx="753">
                  <c:v>153.51926644427601</c:v>
                </c:pt>
                <c:pt idx="754">
                  <c:v>153.21249078980199</c:v>
                </c:pt>
                <c:pt idx="755">
                  <c:v>153.67134823630801</c:v>
                </c:pt>
                <c:pt idx="756">
                  <c:v>152.96488527030101</c:v>
                </c:pt>
                <c:pt idx="757">
                  <c:v>153.31479134541701</c:v>
                </c:pt>
                <c:pt idx="758">
                  <c:v>153.95718776548199</c:v>
                </c:pt>
                <c:pt idx="759">
                  <c:v>154.01991213313499</c:v>
                </c:pt>
                <c:pt idx="760">
                  <c:v>153.761831468894</c:v>
                </c:pt>
                <c:pt idx="761">
                  <c:v>153.429927091439</c:v>
                </c:pt>
                <c:pt idx="762">
                  <c:v>153.73750473163</c:v>
                </c:pt>
                <c:pt idx="763">
                  <c:v>153.32503058327501</c:v>
                </c:pt>
                <c:pt idx="764">
                  <c:v>153.84043144174501</c:v>
                </c:pt>
                <c:pt idx="765">
                  <c:v>153.665288897209</c:v>
                </c:pt>
                <c:pt idx="766">
                  <c:v>153.46488184891899</c:v>
                </c:pt>
                <c:pt idx="767">
                  <c:v>153.003855817405</c:v>
                </c:pt>
                <c:pt idx="768">
                  <c:v>153.424099751862</c:v>
                </c:pt>
                <c:pt idx="769">
                  <c:v>153.464071071642</c:v>
                </c:pt>
                <c:pt idx="770">
                  <c:v>154.682849058263</c:v>
                </c:pt>
                <c:pt idx="771">
                  <c:v>154.88749998833799</c:v>
                </c:pt>
                <c:pt idx="772">
                  <c:v>153.61819250578901</c:v>
                </c:pt>
                <c:pt idx="773">
                  <c:v>153.64880911641399</c:v>
                </c:pt>
                <c:pt idx="774">
                  <c:v>154.23631249585401</c:v>
                </c:pt>
                <c:pt idx="775">
                  <c:v>154.29477442176</c:v>
                </c:pt>
                <c:pt idx="776">
                  <c:v>154.77842162773501</c:v>
                </c:pt>
                <c:pt idx="777">
                  <c:v>155.886735606081</c:v>
                </c:pt>
                <c:pt idx="778">
                  <c:v>154.857461178628</c:v>
                </c:pt>
                <c:pt idx="779">
                  <c:v>155.45498742584499</c:v>
                </c:pt>
                <c:pt idx="780">
                  <c:v>155.62868815440299</c:v>
                </c:pt>
                <c:pt idx="781">
                  <c:v>155.82567284342599</c:v>
                </c:pt>
                <c:pt idx="782">
                  <c:v>155.654361465737</c:v>
                </c:pt>
                <c:pt idx="783">
                  <c:v>155.73034008819701</c:v>
                </c:pt>
                <c:pt idx="784">
                  <c:v>155.74270883745899</c:v>
                </c:pt>
                <c:pt idx="785">
                  <c:v>155.75327629358799</c:v>
                </c:pt>
                <c:pt idx="786">
                  <c:v>156.98487579485499</c:v>
                </c:pt>
                <c:pt idx="787">
                  <c:v>156.871546226166</c:v>
                </c:pt>
                <c:pt idx="788">
                  <c:v>156.371604839013</c:v>
                </c:pt>
                <c:pt idx="789">
                  <c:v>156.26602161226401</c:v>
                </c:pt>
                <c:pt idx="790">
                  <c:v>156.85356357688701</c:v>
                </c:pt>
                <c:pt idx="791">
                  <c:v>158.138165444778</c:v>
                </c:pt>
                <c:pt idx="792">
                  <c:v>157.74787142758399</c:v>
                </c:pt>
                <c:pt idx="793">
                  <c:v>157.282126769999</c:v>
                </c:pt>
                <c:pt idx="794">
                  <c:v>156.50216293642899</c:v>
                </c:pt>
                <c:pt idx="795">
                  <c:v>154.91630065323099</c:v>
                </c:pt>
                <c:pt idx="796">
                  <c:v>153.418413077259</c:v>
                </c:pt>
                <c:pt idx="797">
                  <c:v>153.54702286710801</c:v>
                </c:pt>
                <c:pt idx="798">
                  <c:v>154.22395449183301</c:v>
                </c:pt>
                <c:pt idx="799">
                  <c:v>154.41537265758399</c:v>
                </c:pt>
                <c:pt idx="800">
                  <c:v>155.038219576861</c:v>
                </c:pt>
                <c:pt idx="801">
                  <c:v>157.00396959973901</c:v>
                </c:pt>
                <c:pt idx="802">
                  <c:v>156.231319367948</c:v>
                </c:pt>
                <c:pt idx="803">
                  <c:v>156.511228989335</c:v>
                </c:pt>
                <c:pt idx="804">
                  <c:v>157.46376139379501</c:v>
                </c:pt>
                <c:pt idx="805">
                  <c:v>154.30942995368099</c:v>
                </c:pt>
                <c:pt idx="806">
                  <c:v>155.57865245114201</c:v>
                </c:pt>
                <c:pt idx="807">
                  <c:v>156.75430832026299</c:v>
                </c:pt>
                <c:pt idx="808">
                  <c:v>158.135940691466</c:v>
                </c:pt>
                <c:pt idx="809">
                  <c:v>158.77478971673199</c:v>
                </c:pt>
                <c:pt idx="810">
                  <c:v>159.442264552513</c:v>
                </c:pt>
                <c:pt idx="811">
                  <c:v>159.05490203243801</c:v>
                </c:pt>
                <c:pt idx="812">
                  <c:v>159.16266654311499</c:v>
                </c:pt>
                <c:pt idx="813">
                  <c:v>158.57487157690801</c:v>
                </c:pt>
                <c:pt idx="814">
                  <c:v>157.64603438259201</c:v>
                </c:pt>
                <c:pt idx="815">
                  <c:v>158.112608377416</c:v>
                </c:pt>
                <c:pt idx="816">
                  <c:v>158.37314481765199</c:v>
                </c:pt>
                <c:pt idx="817">
                  <c:v>158.006059055815</c:v>
                </c:pt>
                <c:pt idx="818">
                  <c:v>159.21358628666101</c:v>
                </c:pt>
                <c:pt idx="819">
                  <c:v>158.98181387981401</c:v>
                </c:pt>
                <c:pt idx="820">
                  <c:v>158.79401930238899</c:v>
                </c:pt>
                <c:pt idx="821">
                  <c:v>158.69064666477101</c:v>
                </c:pt>
                <c:pt idx="822">
                  <c:v>158.88712730430601</c:v>
                </c:pt>
                <c:pt idx="823">
                  <c:v>157.33065325531601</c:v>
                </c:pt>
                <c:pt idx="824">
                  <c:v>156.468093196073</c:v>
                </c:pt>
                <c:pt idx="825">
                  <c:v>156.66133609911901</c:v>
                </c:pt>
                <c:pt idx="826">
                  <c:v>157.16366048767901</c:v>
                </c:pt>
                <c:pt idx="827">
                  <c:v>156.200726689905</c:v>
                </c:pt>
                <c:pt idx="828">
                  <c:v>157.134640033766</c:v>
                </c:pt>
                <c:pt idx="829">
                  <c:v>157.39280421783499</c:v>
                </c:pt>
                <c:pt idx="830">
                  <c:v>157.930513661936</c:v>
                </c:pt>
                <c:pt idx="831">
                  <c:v>156.260448251112</c:v>
                </c:pt>
                <c:pt idx="832">
                  <c:v>155.42980009245801</c:v>
                </c:pt>
                <c:pt idx="833">
                  <c:v>152.606638934469</c:v>
                </c:pt>
                <c:pt idx="834">
                  <c:v>152.87408456468501</c:v>
                </c:pt>
                <c:pt idx="835">
                  <c:v>152.86899815831899</c:v>
                </c:pt>
                <c:pt idx="836">
                  <c:v>154.58693801369799</c:v>
                </c:pt>
                <c:pt idx="837">
                  <c:v>154.59424087023601</c:v>
                </c:pt>
                <c:pt idx="838">
                  <c:v>155.133536702649</c:v>
                </c:pt>
                <c:pt idx="839">
                  <c:v>154.21728267399499</c:v>
                </c:pt>
                <c:pt idx="840">
                  <c:v>154.58175490016299</c:v>
                </c:pt>
                <c:pt idx="841">
                  <c:v>154.85450965628601</c:v>
                </c:pt>
                <c:pt idx="842">
                  <c:v>156.23410922325499</c:v>
                </c:pt>
                <c:pt idx="843">
                  <c:v>156.540629434045</c:v>
                </c:pt>
                <c:pt idx="844">
                  <c:v>157.604192414034</c:v>
                </c:pt>
                <c:pt idx="845">
                  <c:v>157.988602923347</c:v>
                </c:pt>
                <c:pt idx="846">
                  <c:v>157.77998651091201</c:v>
                </c:pt>
                <c:pt idx="847">
                  <c:v>156.745435681695</c:v>
                </c:pt>
                <c:pt idx="848">
                  <c:v>157.33201643566599</c:v>
                </c:pt>
                <c:pt idx="849">
                  <c:v>156.04354237364501</c:v>
                </c:pt>
                <c:pt idx="850">
                  <c:v>154.68987839957501</c:v>
                </c:pt>
                <c:pt idx="851">
                  <c:v>154.134573623292</c:v>
                </c:pt>
                <c:pt idx="852">
                  <c:v>154.71490797328599</c:v>
                </c:pt>
                <c:pt idx="853">
                  <c:v>156.99133173103201</c:v>
                </c:pt>
                <c:pt idx="854">
                  <c:v>157.78596526070399</c:v>
                </c:pt>
                <c:pt idx="855">
                  <c:v>158.59492610402501</c:v>
                </c:pt>
                <c:pt idx="856">
                  <c:v>157.789502398682</c:v>
                </c:pt>
                <c:pt idx="857">
                  <c:v>157.148030069345</c:v>
                </c:pt>
                <c:pt idx="858">
                  <c:v>156.12089541011699</c:v>
                </c:pt>
                <c:pt idx="859">
                  <c:v>156.45894899595999</c:v>
                </c:pt>
                <c:pt idx="860">
                  <c:v>157.037437606597</c:v>
                </c:pt>
                <c:pt idx="861">
                  <c:v>155.87272185810201</c:v>
                </c:pt>
                <c:pt idx="862">
                  <c:v>157.262409741135</c:v>
                </c:pt>
                <c:pt idx="863">
                  <c:v>155.355189534549</c:v>
                </c:pt>
                <c:pt idx="864">
                  <c:v>155.70164150309401</c:v>
                </c:pt>
                <c:pt idx="865">
                  <c:v>156.018315478234</c:v>
                </c:pt>
                <c:pt idx="866">
                  <c:v>156.59651933998501</c:v>
                </c:pt>
                <c:pt idx="867">
                  <c:v>155.64987532760799</c:v>
                </c:pt>
                <c:pt idx="868">
                  <c:v>153.34579527314</c:v>
                </c:pt>
                <c:pt idx="869">
                  <c:v>152.31328213235699</c:v>
                </c:pt>
                <c:pt idx="870">
                  <c:v>152.08215199787099</c:v>
                </c:pt>
                <c:pt idx="871">
                  <c:v>153.26279658934899</c:v>
                </c:pt>
                <c:pt idx="872">
                  <c:v>154.326113405635</c:v>
                </c:pt>
                <c:pt idx="873">
                  <c:v>154.95383475697699</c:v>
                </c:pt>
                <c:pt idx="874">
                  <c:v>155.09024998759199</c:v>
                </c:pt>
                <c:pt idx="875">
                  <c:v>154.024848106127</c:v>
                </c:pt>
                <c:pt idx="876">
                  <c:v>153.15724413306199</c:v>
                </c:pt>
                <c:pt idx="877">
                  <c:v>156.735277521564</c:v>
                </c:pt>
                <c:pt idx="878">
                  <c:v>156.23503477924299</c:v>
                </c:pt>
                <c:pt idx="879">
                  <c:v>156.888727378147</c:v>
                </c:pt>
                <c:pt idx="880">
                  <c:v>158.49632533026301</c:v>
                </c:pt>
                <c:pt idx="881">
                  <c:v>158.35102036637801</c:v>
                </c:pt>
                <c:pt idx="882">
                  <c:v>158.34170961502801</c:v>
                </c:pt>
                <c:pt idx="883">
                  <c:v>158.47382577239301</c:v>
                </c:pt>
                <c:pt idx="884">
                  <c:v>158.41504539661599</c:v>
                </c:pt>
                <c:pt idx="885">
                  <c:v>158.32398875889501</c:v>
                </c:pt>
                <c:pt idx="886">
                  <c:v>158.24036489744401</c:v>
                </c:pt>
                <c:pt idx="887">
                  <c:v>158.39886990151001</c:v>
                </c:pt>
                <c:pt idx="888">
                  <c:v>159.037110355398</c:v>
                </c:pt>
                <c:pt idx="889">
                  <c:v>159.17282616850599</c:v>
                </c:pt>
                <c:pt idx="890">
                  <c:v>158.926435349662</c:v>
                </c:pt>
                <c:pt idx="891">
                  <c:v>159.390339640511</c:v>
                </c:pt>
                <c:pt idx="892">
                  <c:v>161.175638481367</c:v>
                </c:pt>
                <c:pt idx="893">
                  <c:v>161.42930822416599</c:v>
                </c:pt>
                <c:pt idx="894">
                  <c:v>162.09622430741399</c:v>
                </c:pt>
                <c:pt idx="895">
                  <c:v>161.38307828990901</c:v>
                </c:pt>
                <c:pt idx="896">
                  <c:v>160.139186232908</c:v>
                </c:pt>
                <c:pt idx="897">
                  <c:v>160.84051688106399</c:v>
                </c:pt>
                <c:pt idx="898">
                  <c:v>161.95662897387501</c:v>
                </c:pt>
                <c:pt idx="899">
                  <c:v>161.42056843585101</c:v>
                </c:pt>
                <c:pt idx="900">
                  <c:v>163.30010841313199</c:v>
                </c:pt>
                <c:pt idx="901">
                  <c:v>159.54377630975301</c:v>
                </c:pt>
                <c:pt idx="902">
                  <c:v>159.82668873758701</c:v>
                </c:pt>
                <c:pt idx="903">
                  <c:v>159.05626228226799</c:v>
                </c:pt>
                <c:pt idx="904">
                  <c:v>158.62567458806299</c:v>
                </c:pt>
                <c:pt idx="905">
                  <c:v>160.337864274232</c:v>
                </c:pt>
                <c:pt idx="906">
                  <c:v>158.97900644138599</c:v>
                </c:pt>
                <c:pt idx="907">
                  <c:v>158.68985444745499</c:v>
                </c:pt>
                <c:pt idx="908">
                  <c:v>160.32348421121799</c:v>
                </c:pt>
                <c:pt idx="909">
                  <c:v>161.84032981130201</c:v>
                </c:pt>
                <c:pt idx="910">
                  <c:v>163.72312510819401</c:v>
                </c:pt>
                <c:pt idx="911">
                  <c:v>163.67627829941699</c:v>
                </c:pt>
                <c:pt idx="912">
                  <c:v>163.36491638070501</c:v>
                </c:pt>
                <c:pt idx="913">
                  <c:v>162.086019258959</c:v>
                </c:pt>
                <c:pt idx="914">
                  <c:v>162.01221361728599</c:v>
                </c:pt>
                <c:pt idx="915">
                  <c:v>162.09777504106199</c:v>
                </c:pt>
                <c:pt idx="916">
                  <c:v>162.08011914479499</c:v>
                </c:pt>
                <c:pt idx="917">
                  <c:v>164.32058737238501</c:v>
                </c:pt>
                <c:pt idx="918">
                  <c:v>165.257694006511</c:v>
                </c:pt>
                <c:pt idx="919">
                  <c:v>164.77747648610301</c:v>
                </c:pt>
                <c:pt idx="920">
                  <c:v>166.01745629852999</c:v>
                </c:pt>
                <c:pt idx="921">
                  <c:v>165.964174555639</c:v>
                </c:pt>
                <c:pt idx="922">
                  <c:v>164.788412699368</c:v>
                </c:pt>
                <c:pt idx="923">
                  <c:v>164.04605574413199</c:v>
                </c:pt>
                <c:pt idx="924">
                  <c:v>163.22075627340899</c:v>
                </c:pt>
                <c:pt idx="925">
                  <c:v>163.18415895931199</c:v>
                </c:pt>
                <c:pt idx="926">
                  <c:v>163.04382708834299</c:v>
                </c:pt>
                <c:pt idx="927">
                  <c:v>163.583110221834</c:v>
                </c:pt>
                <c:pt idx="928">
                  <c:v>164.27422068051399</c:v>
                </c:pt>
                <c:pt idx="929">
                  <c:v>165.52209091879499</c:v>
                </c:pt>
                <c:pt idx="930">
                  <c:v>166.01404908028499</c:v>
                </c:pt>
                <c:pt idx="931">
                  <c:v>163.97464189542799</c:v>
                </c:pt>
                <c:pt idx="932">
                  <c:v>164.19464582124999</c:v>
                </c:pt>
                <c:pt idx="933">
                  <c:v>162.885681561431</c:v>
                </c:pt>
                <c:pt idx="934">
                  <c:v>162.337040788265</c:v>
                </c:pt>
                <c:pt idx="935">
                  <c:v>162.14954268180901</c:v>
                </c:pt>
                <c:pt idx="936">
                  <c:v>161.31874018242101</c:v>
                </c:pt>
                <c:pt idx="937">
                  <c:v>161.41123863612</c:v>
                </c:pt>
                <c:pt idx="938">
                  <c:v>162.532068866581</c:v>
                </c:pt>
                <c:pt idx="939">
                  <c:v>161.34618694694299</c:v>
                </c:pt>
                <c:pt idx="940">
                  <c:v>161.61945600937599</c:v>
                </c:pt>
                <c:pt idx="941">
                  <c:v>162.630027367982</c:v>
                </c:pt>
                <c:pt idx="942">
                  <c:v>161.47592010290001</c:v>
                </c:pt>
                <c:pt idx="943">
                  <c:v>160.32674929922999</c:v>
                </c:pt>
                <c:pt idx="944">
                  <c:v>160.42830208375401</c:v>
                </c:pt>
                <c:pt idx="945">
                  <c:v>160.917645732734</c:v>
                </c:pt>
                <c:pt idx="946">
                  <c:v>161.604915744587</c:v>
                </c:pt>
                <c:pt idx="947">
                  <c:v>160.53362644787899</c:v>
                </c:pt>
                <c:pt idx="948">
                  <c:v>160.43920410761601</c:v>
                </c:pt>
                <c:pt idx="949">
                  <c:v>161.12258873799701</c:v>
                </c:pt>
                <c:pt idx="950">
                  <c:v>163.52069453564999</c:v>
                </c:pt>
                <c:pt idx="951">
                  <c:v>162.57668554942501</c:v>
                </c:pt>
                <c:pt idx="952">
                  <c:v>162.394504383596</c:v>
                </c:pt>
                <c:pt idx="953">
                  <c:v>164.19261155175599</c:v>
                </c:pt>
                <c:pt idx="954">
                  <c:v>162.99438774595899</c:v>
                </c:pt>
                <c:pt idx="955">
                  <c:v>163.61367408309499</c:v>
                </c:pt>
                <c:pt idx="956">
                  <c:v>164.910670586511</c:v>
                </c:pt>
                <c:pt idx="957">
                  <c:v>165.37414213719799</c:v>
                </c:pt>
                <c:pt idx="958">
                  <c:v>165.509077943492</c:v>
                </c:pt>
                <c:pt idx="959">
                  <c:v>165.09329426090099</c:v>
                </c:pt>
                <c:pt idx="960">
                  <c:v>165.000489079413</c:v>
                </c:pt>
                <c:pt idx="961">
                  <c:v>165.01841556038599</c:v>
                </c:pt>
                <c:pt idx="962">
                  <c:v>164.46599930025999</c:v>
                </c:pt>
                <c:pt idx="963">
                  <c:v>164.452751394914</c:v>
                </c:pt>
                <c:pt idx="964">
                  <c:v>164.768051932883</c:v>
                </c:pt>
                <c:pt idx="965">
                  <c:v>165.77707109258</c:v>
                </c:pt>
                <c:pt idx="966">
                  <c:v>166.11285938624701</c:v>
                </c:pt>
                <c:pt idx="967">
                  <c:v>166.38417721059301</c:v>
                </c:pt>
                <c:pt idx="968">
                  <c:v>166.53938196040301</c:v>
                </c:pt>
                <c:pt idx="969">
                  <c:v>167.32767775155</c:v>
                </c:pt>
                <c:pt idx="970">
                  <c:v>166.953744829078</c:v>
                </c:pt>
                <c:pt idx="971">
                  <c:v>165.95307862901899</c:v>
                </c:pt>
                <c:pt idx="972">
                  <c:v>166.87172103169999</c:v>
                </c:pt>
                <c:pt idx="973">
                  <c:v>164.91263501193799</c:v>
                </c:pt>
                <c:pt idx="974">
                  <c:v>164.56227177565901</c:v>
                </c:pt>
                <c:pt idx="975">
                  <c:v>162.81031102192901</c:v>
                </c:pt>
                <c:pt idx="976">
                  <c:v>162.50345477814699</c:v>
                </c:pt>
                <c:pt idx="977">
                  <c:v>161.476583865744</c:v>
                </c:pt>
                <c:pt idx="978">
                  <c:v>163.39547389250501</c:v>
                </c:pt>
                <c:pt idx="979">
                  <c:v>168.140280254738</c:v>
                </c:pt>
                <c:pt idx="980">
                  <c:v>168.064691391476</c:v>
                </c:pt>
                <c:pt idx="981">
                  <c:v>168.83673793608901</c:v>
                </c:pt>
                <c:pt idx="982">
                  <c:v>168.64279219659599</c:v>
                </c:pt>
                <c:pt idx="983">
                  <c:v>167.87895403928701</c:v>
                </c:pt>
                <c:pt idx="984">
                  <c:v>169.069342610696</c:v>
                </c:pt>
                <c:pt idx="985">
                  <c:v>169.79282457322901</c:v>
                </c:pt>
                <c:pt idx="986">
                  <c:v>169.711765405443</c:v>
                </c:pt>
                <c:pt idx="987">
                  <c:v>170.62629140397101</c:v>
                </c:pt>
                <c:pt idx="988">
                  <c:v>170.842812406441</c:v>
                </c:pt>
                <c:pt idx="989">
                  <c:v>170.69937076503399</c:v>
                </c:pt>
                <c:pt idx="990">
                  <c:v>172.278028852544</c:v>
                </c:pt>
                <c:pt idx="991">
                  <c:v>173.07567788758399</c:v>
                </c:pt>
                <c:pt idx="992">
                  <c:v>172.85870753867201</c:v>
                </c:pt>
                <c:pt idx="993">
                  <c:v>173.16184397537799</c:v>
                </c:pt>
                <c:pt idx="994">
                  <c:v>173.48668286843801</c:v>
                </c:pt>
                <c:pt idx="995">
                  <c:v>173.59261385026099</c:v>
                </c:pt>
                <c:pt idx="996">
                  <c:v>172.972092787246</c:v>
                </c:pt>
                <c:pt idx="997">
                  <c:v>173.320765601744</c:v>
                </c:pt>
                <c:pt idx="998">
                  <c:v>173.128153248979</c:v>
                </c:pt>
                <c:pt idx="999">
                  <c:v>174.299757185392</c:v>
                </c:pt>
                <c:pt idx="1000">
                  <c:v>175.786022806354</c:v>
                </c:pt>
                <c:pt idx="1001">
                  <c:v>174.52476741669301</c:v>
                </c:pt>
                <c:pt idx="1002">
                  <c:v>175.82153240900701</c:v>
                </c:pt>
                <c:pt idx="1003">
                  <c:v>176.36721531037</c:v>
                </c:pt>
                <c:pt idx="1004">
                  <c:v>176.549444829783</c:v>
                </c:pt>
                <c:pt idx="1005">
                  <c:v>176.585343703213</c:v>
                </c:pt>
                <c:pt idx="1006">
                  <c:v>176.73348248020901</c:v>
                </c:pt>
                <c:pt idx="1007">
                  <c:v>177.050015790375</c:v>
                </c:pt>
                <c:pt idx="1008">
                  <c:v>176.78515878640701</c:v>
                </c:pt>
                <c:pt idx="1009">
                  <c:v>179.595126742096</c:v>
                </c:pt>
                <c:pt idx="1010">
                  <c:v>180.11018375285201</c:v>
                </c:pt>
                <c:pt idx="1011">
                  <c:v>181.433456766359</c:v>
                </c:pt>
                <c:pt idx="1012">
                  <c:v>180.949896010732</c:v>
                </c:pt>
                <c:pt idx="1013">
                  <c:v>180.115509485041</c:v>
                </c:pt>
                <c:pt idx="1014">
                  <c:v>181.43090770213499</c:v>
                </c:pt>
                <c:pt idx="1015">
                  <c:v>178.98940187597501</c:v>
                </c:pt>
                <c:pt idx="1016">
                  <c:v>180.684551563556</c:v>
                </c:pt>
                <c:pt idx="1017">
                  <c:v>182.72087584107899</c:v>
                </c:pt>
                <c:pt idx="1018">
                  <c:v>183.505677963631</c:v>
                </c:pt>
                <c:pt idx="1019">
                  <c:v>184.52091422210299</c:v>
                </c:pt>
                <c:pt idx="1020">
                  <c:v>185.96209525381599</c:v>
                </c:pt>
                <c:pt idx="1021">
                  <c:v>186.69529921737799</c:v>
                </c:pt>
                <c:pt idx="1022">
                  <c:v>186.66914530071901</c:v>
                </c:pt>
                <c:pt idx="1023">
                  <c:v>186.593691729809</c:v>
                </c:pt>
                <c:pt idx="1024">
                  <c:v>187.14897696929</c:v>
                </c:pt>
                <c:pt idx="1025">
                  <c:v>186.32233922763999</c:v>
                </c:pt>
                <c:pt idx="1026">
                  <c:v>186.483255561476</c:v>
                </c:pt>
                <c:pt idx="1027">
                  <c:v>187.353058401591</c:v>
                </c:pt>
                <c:pt idx="1028">
                  <c:v>187.84834172675801</c:v>
                </c:pt>
                <c:pt idx="1029">
                  <c:v>187.36248637375201</c:v>
                </c:pt>
                <c:pt idx="1030">
                  <c:v>187.585817905352</c:v>
                </c:pt>
                <c:pt idx="1031">
                  <c:v>187.96753770862799</c:v>
                </c:pt>
                <c:pt idx="1032">
                  <c:v>190.18875046429801</c:v>
                </c:pt>
                <c:pt idx="1033">
                  <c:v>189.61891812214699</c:v>
                </c:pt>
                <c:pt idx="1034">
                  <c:v>191.76986725832299</c:v>
                </c:pt>
                <c:pt idx="1035">
                  <c:v>192.08005013104199</c:v>
                </c:pt>
                <c:pt idx="1036">
                  <c:v>193.72188925895</c:v>
                </c:pt>
                <c:pt idx="1037">
                  <c:v>194.191438220278</c:v>
                </c:pt>
                <c:pt idx="1038">
                  <c:v>195.72893128941399</c:v>
                </c:pt>
                <c:pt idx="1039">
                  <c:v>195.25711508222901</c:v>
                </c:pt>
                <c:pt idx="1040">
                  <c:v>195.736118390401</c:v>
                </c:pt>
                <c:pt idx="1041">
                  <c:v>193.250588823334</c:v>
                </c:pt>
                <c:pt idx="1042">
                  <c:v>193.796727420601</c:v>
                </c:pt>
                <c:pt idx="1043">
                  <c:v>192.44190296049899</c:v>
                </c:pt>
                <c:pt idx="1044">
                  <c:v>193.196916344405</c:v>
                </c:pt>
                <c:pt idx="1045">
                  <c:v>192.37696605003401</c:v>
                </c:pt>
                <c:pt idx="1046">
                  <c:v>193.86958748106301</c:v>
                </c:pt>
                <c:pt idx="1047">
                  <c:v>194.18897462956201</c:v>
                </c:pt>
                <c:pt idx="1048">
                  <c:v>195.441401338459</c:v>
                </c:pt>
                <c:pt idx="1049">
                  <c:v>193.28797200528601</c:v>
                </c:pt>
                <c:pt idx="1050">
                  <c:v>196.81408683124701</c:v>
                </c:pt>
                <c:pt idx="1051">
                  <c:v>194.48794630853101</c:v>
                </c:pt>
                <c:pt idx="1052">
                  <c:v>195.12324793899799</c:v>
                </c:pt>
                <c:pt idx="1053">
                  <c:v>198.91703648733599</c:v>
                </c:pt>
                <c:pt idx="1054">
                  <c:v>199.00906117359</c:v>
                </c:pt>
                <c:pt idx="1055">
                  <c:v>200.317073991158</c:v>
                </c:pt>
                <c:pt idx="1056">
                  <c:v>197.74683138593599</c:v>
                </c:pt>
                <c:pt idx="1057">
                  <c:v>198.20904916236401</c:v>
                </c:pt>
                <c:pt idx="1058">
                  <c:v>197.713124541675</c:v>
                </c:pt>
                <c:pt idx="1059">
                  <c:v>198.43731862063601</c:v>
                </c:pt>
                <c:pt idx="1060">
                  <c:v>198.71498053296801</c:v>
                </c:pt>
                <c:pt idx="1061">
                  <c:v>197.84823862128599</c:v>
                </c:pt>
                <c:pt idx="1062">
                  <c:v>197.696476255964</c:v>
                </c:pt>
                <c:pt idx="1063">
                  <c:v>200.17529590843</c:v>
                </c:pt>
                <c:pt idx="1064">
                  <c:v>198.08294594419399</c:v>
                </c:pt>
                <c:pt idx="1065">
                  <c:v>200.35283757223499</c:v>
                </c:pt>
                <c:pt idx="1066">
                  <c:v>199.3036605163</c:v>
                </c:pt>
                <c:pt idx="1067">
                  <c:v>197.90959687806901</c:v>
                </c:pt>
                <c:pt idx="1068">
                  <c:v>198.41058934516201</c:v>
                </c:pt>
                <c:pt idx="1069">
                  <c:v>198.94225507960601</c:v>
                </c:pt>
                <c:pt idx="1070">
                  <c:v>201.10052367860101</c:v>
                </c:pt>
                <c:pt idx="1071">
                  <c:v>202.569283348249</c:v>
                </c:pt>
                <c:pt idx="1072">
                  <c:v>201.86927924893999</c:v>
                </c:pt>
                <c:pt idx="1073">
                  <c:v>202.17494814358801</c:v>
                </c:pt>
                <c:pt idx="1074">
                  <c:v>199.541240237502</c:v>
                </c:pt>
                <c:pt idx="1075">
                  <c:v>200.586392712253</c:v>
                </c:pt>
                <c:pt idx="1076">
                  <c:v>202.270070389778</c:v>
                </c:pt>
                <c:pt idx="1077">
                  <c:v>200.693706411227</c:v>
                </c:pt>
                <c:pt idx="1078">
                  <c:v>200.483237909976</c:v>
                </c:pt>
                <c:pt idx="1079">
                  <c:v>201.94535409014901</c:v>
                </c:pt>
                <c:pt idx="1080">
                  <c:v>198.439923853165</c:v>
                </c:pt>
                <c:pt idx="1081">
                  <c:v>196.12811894723899</c:v>
                </c:pt>
                <c:pt idx="1082">
                  <c:v>193.69158719083401</c:v>
                </c:pt>
                <c:pt idx="1083">
                  <c:v>194.62118632042299</c:v>
                </c:pt>
                <c:pt idx="1084">
                  <c:v>194.51390534559101</c:v>
                </c:pt>
                <c:pt idx="1085">
                  <c:v>192.25332446889999</c:v>
                </c:pt>
                <c:pt idx="1086">
                  <c:v>192.16482666380301</c:v>
                </c:pt>
                <c:pt idx="1087">
                  <c:v>195.91468622472399</c:v>
                </c:pt>
                <c:pt idx="1088">
                  <c:v>195.13862730942699</c:v>
                </c:pt>
                <c:pt idx="1089">
                  <c:v>195.408468151552</c:v>
                </c:pt>
                <c:pt idx="1090">
                  <c:v>194.53164427326601</c:v>
                </c:pt>
                <c:pt idx="1091">
                  <c:v>197.966101704849</c:v>
                </c:pt>
                <c:pt idx="1092">
                  <c:v>197.81123054592999</c:v>
                </c:pt>
                <c:pt idx="1093">
                  <c:v>199.98884643981401</c:v>
                </c:pt>
                <c:pt idx="1094">
                  <c:v>200.828911825387</c:v>
                </c:pt>
                <c:pt idx="1095">
                  <c:v>196.350690008827</c:v>
                </c:pt>
                <c:pt idx="1096">
                  <c:v>190.234413831301</c:v>
                </c:pt>
                <c:pt idx="1097">
                  <c:v>192.38649170620499</c:v>
                </c:pt>
                <c:pt idx="1098">
                  <c:v>191.54753796465801</c:v>
                </c:pt>
                <c:pt idx="1099">
                  <c:v>192.30337335950199</c:v>
                </c:pt>
                <c:pt idx="1100">
                  <c:v>193.24943370992401</c:v>
                </c:pt>
                <c:pt idx="1101">
                  <c:v>195.422414009145</c:v>
                </c:pt>
                <c:pt idx="1102">
                  <c:v>194.99155866075401</c:v>
                </c:pt>
                <c:pt idx="1103">
                  <c:v>196.19567965019499</c:v>
                </c:pt>
                <c:pt idx="1104">
                  <c:v>195.44708117518201</c:v>
                </c:pt>
                <c:pt idx="1105">
                  <c:v>193.48791749663201</c:v>
                </c:pt>
                <c:pt idx="1106">
                  <c:v>194.26116701982099</c:v>
                </c:pt>
                <c:pt idx="1107">
                  <c:v>194.964720467609</c:v>
                </c:pt>
                <c:pt idx="1108">
                  <c:v>195.836696776932</c:v>
                </c:pt>
                <c:pt idx="1109">
                  <c:v>197.37622704608299</c:v>
                </c:pt>
                <c:pt idx="1110">
                  <c:v>201.39569886854699</c:v>
                </c:pt>
                <c:pt idx="1111">
                  <c:v>201.672489927936</c:v>
                </c:pt>
                <c:pt idx="1112">
                  <c:v>202.36908339005899</c:v>
                </c:pt>
                <c:pt idx="1113">
                  <c:v>201.53520579805701</c:v>
                </c:pt>
                <c:pt idx="1114">
                  <c:v>202.027636261732</c:v>
                </c:pt>
                <c:pt idx="1115">
                  <c:v>202.44152878190201</c:v>
                </c:pt>
                <c:pt idx="1116">
                  <c:v>204.01552929584699</c:v>
                </c:pt>
                <c:pt idx="1117">
                  <c:v>204.14261814567101</c:v>
                </c:pt>
                <c:pt idx="1118">
                  <c:v>204.14184546515699</c:v>
                </c:pt>
                <c:pt idx="1119">
                  <c:v>202.30704574099099</c:v>
                </c:pt>
                <c:pt idx="1120">
                  <c:v>204.46391941233301</c:v>
                </c:pt>
                <c:pt idx="1121">
                  <c:v>205.017629497163</c:v>
                </c:pt>
                <c:pt idx="1122">
                  <c:v>205.228178587722</c:v>
                </c:pt>
                <c:pt idx="1123">
                  <c:v>204.22013236075799</c:v>
                </c:pt>
                <c:pt idx="1124">
                  <c:v>204.649385202975</c:v>
                </c:pt>
                <c:pt idx="1125">
                  <c:v>206.95200683518399</c:v>
                </c:pt>
                <c:pt idx="1126">
                  <c:v>208.09581332148099</c:v>
                </c:pt>
                <c:pt idx="1127">
                  <c:v>208.18397411674599</c:v>
                </c:pt>
                <c:pt idx="1128">
                  <c:v>208.81787935429901</c:v>
                </c:pt>
                <c:pt idx="1129">
                  <c:v>206.74114710947501</c:v>
                </c:pt>
                <c:pt idx="1130">
                  <c:v>209.74064988321501</c:v>
                </c:pt>
                <c:pt idx="1131">
                  <c:v>208.88870612210701</c:v>
                </c:pt>
                <c:pt idx="1132">
                  <c:v>208.03704369094601</c:v>
                </c:pt>
                <c:pt idx="1133">
                  <c:v>208.857795971033</c:v>
                </c:pt>
                <c:pt idx="1134">
                  <c:v>206.363976938934</c:v>
                </c:pt>
                <c:pt idx="1135">
                  <c:v>202.505166983463</c:v>
                </c:pt>
                <c:pt idx="1136">
                  <c:v>200.50776001525901</c:v>
                </c:pt>
                <c:pt idx="1137">
                  <c:v>199.665069371935</c:v>
                </c:pt>
                <c:pt idx="1138">
                  <c:v>200.164255173275</c:v>
                </c:pt>
                <c:pt idx="1139">
                  <c:v>198.37247792892001</c:v>
                </c:pt>
                <c:pt idx="1140">
                  <c:v>200.16026478149399</c:v>
                </c:pt>
                <c:pt idx="1141">
                  <c:v>201.45571983124199</c:v>
                </c:pt>
                <c:pt idx="1142">
                  <c:v>197.82055057726001</c:v>
                </c:pt>
                <c:pt idx="1143">
                  <c:v>196.72916670299199</c:v>
                </c:pt>
                <c:pt idx="1144">
                  <c:v>195.07599232264201</c:v>
                </c:pt>
                <c:pt idx="1145">
                  <c:v>195.873603260918</c:v>
                </c:pt>
                <c:pt idx="1146">
                  <c:v>195.958439380925</c:v>
                </c:pt>
                <c:pt idx="1147">
                  <c:v>196.14063910671501</c:v>
                </c:pt>
                <c:pt idx="1148">
                  <c:v>196.88690342232499</c:v>
                </c:pt>
                <c:pt idx="1149">
                  <c:v>196.31020584799799</c:v>
                </c:pt>
                <c:pt idx="1150">
                  <c:v>196.72281577712599</c:v>
                </c:pt>
                <c:pt idx="1151">
                  <c:v>197.98951558504601</c:v>
                </c:pt>
                <c:pt idx="1152">
                  <c:v>195.957692098254</c:v>
                </c:pt>
                <c:pt idx="1153">
                  <c:v>197.093152951213</c:v>
                </c:pt>
                <c:pt idx="1154">
                  <c:v>196.67894393485301</c:v>
                </c:pt>
                <c:pt idx="1155">
                  <c:v>198.505672029328</c:v>
                </c:pt>
                <c:pt idx="1156">
                  <c:v>200.15884445599801</c:v>
                </c:pt>
                <c:pt idx="1157">
                  <c:v>200.72802182686601</c:v>
                </c:pt>
                <c:pt idx="1158">
                  <c:v>203.24412600043499</c:v>
                </c:pt>
                <c:pt idx="1159">
                  <c:v>201.041714486041</c:v>
                </c:pt>
                <c:pt idx="1160">
                  <c:v>199.66060667796799</c:v>
                </c:pt>
                <c:pt idx="1161">
                  <c:v>198.48774212941399</c:v>
                </c:pt>
                <c:pt idx="1162">
                  <c:v>197.75564150673799</c:v>
                </c:pt>
                <c:pt idx="1163">
                  <c:v>196.636559820043</c:v>
                </c:pt>
                <c:pt idx="1164">
                  <c:v>196.72489009706399</c:v>
                </c:pt>
                <c:pt idx="1165">
                  <c:v>195.38896212014799</c:v>
                </c:pt>
                <c:pt idx="1166">
                  <c:v>193.946287011512</c:v>
                </c:pt>
                <c:pt idx="1167">
                  <c:v>193.632484457826</c:v>
                </c:pt>
                <c:pt idx="1168">
                  <c:v>193.24557958733499</c:v>
                </c:pt>
                <c:pt idx="1169">
                  <c:v>192.084775106574</c:v>
                </c:pt>
                <c:pt idx="1170">
                  <c:v>193.87808940881499</c:v>
                </c:pt>
                <c:pt idx="1171">
                  <c:v>193.982403231863</c:v>
                </c:pt>
                <c:pt idx="1172">
                  <c:v>192.92534747215501</c:v>
                </c:pt>
                <c:pt idx="1173">
                  <c:v>192.21972165810899</c:v>
                </c:pt>
                <c:pt idx="1174">
                  <c:v>195.89986121104701</c:v>
                </c:pt>
                <c:pt idx="1175">
                  <c:v>195.38040597777001</c:v>
                </c:pt>
                <c:pt idx="1176">
                  <c:v>194.58583740796499</c:v>
                </c:pt>
                <c:pt idx="1177">
                  <c:v>194.02211520059799</c:v>
                </c:pt>
                <c:pt idx="1178">
                  <c:v>197.881200624976</c:v>
                </c:pt>
                <c:pt idx="1179">
                  <c:v>200.26184980174099</c:v>
                </c:pt>
                <c:pt idx="1180">
                  <c:v>200.21548310987001</c:v>
                </c:pt>
                <c:pt idx="1181">
                  <c:v>200.23420425025901</c:v>
                </c:pt>
                <c:pt idx="1182">
                  <c:v>203.790479990942</c:v>
                </c:pt>
                <c:pt idx="1183">
                  <c:v>203.7241085908</c:v>
                </c:pt>
                <c:pt idx="1184">
                  <c:v>203.47354861843701</c:v>
                </c:pt>
                <c:pt idx="1185">
                  <c:v>204.57535733018099</c:v>
                </c:pt>
                <c:pt idx="1186">
                  <c:v>206.53503824556</c:v>
                </c:pt>
                <c:pt idx="1187">
                  <c:v>208.33506636976301</c:v>
                </c:pt>
                <c:pt idx="1188">
                  <c:v>206.87059014392401</c:v>
                </c:pt>
                <c:pt idx="1189">
                  <c:v>205.289671160018</c:v>
                </c:pt>
                <c:pt idx="1190">
                  <c:v>205.02598441048099</c:v>
                </c:pt>
                <c:pt idx="1191">
                  <c:v>204.95514885111299</c:v>
                </c:pt>
                <c:pt idx="1192">
                  <c:v>205.30649918430601</c:v>
                </c:pt>
                <c:pt idx="1193">
                  <c:v>206.237055617186</c:v>
                </c:pt>
                <c:pt idx="1194">
                  <c:v>200.98120314961901</c:v>
                </c:pt>
                <c:pt idx="1195">
                  <c:v>202.25432519273301</c:v>
                </c:pt>
                <c:pt idx="1196">
                  <c:v>201.042238560751</c:v>
                </c:pt>
                <c:pt idx="1197">
                  <c:v>200.90407869372899</c:v>
                </c:pt>
                <c:pt idx="1198">
                  <c:v>203.79056986022999</c:v>
                </c:pt>
                <c:pt idx="1199">
                  <c:v>206.48324960275201</c:v>
                </c:pt>
                <c:pt idx="1200">
                  <c:v>206.78557428534</c:v>
                </c:pt>
                <c:pt idx="1201">
                  <c:v>205.59298293952099</c:v>
                </c:pt>
                <c:pt idx="1202">
                  <c:v>204.38453796740799</c:v>
                </c:pt>
                <c:pt idx="1203">
                  <c:v>201.81092672912399</c:v>
                </c:pt>
                <c:pt idx="1204">
                  <c:v>203.194298852533</c:v>
                </c:pt>
                <c:pt idx="1205">
                  <c:v>204.61687840676899</c:v>
                </c:pt>
                <c:pt idx="1206">
                  <c:v>203.59411510695799</c:v>
                </c:pt>
                <c:pt idx="1207">
                  <c:v>205.26108344626701</c:v>
                </c:pt>
                <c:pt idx="1208">
                  <c:v>205.63168045981899</c:v>
                </c:pt>
                <c:pt idx="1209">
                  <c:v>204.39030523131899</c:v>
                </c:pt>
                <c:pt idx="1210">
                  <c:v>204.196123096523</c:v>
                </c:pt>
                <c:pt idx="1211">
                  <c:v>205.752850147098</c:v>
                </c:pt>
                <c:pt idx="1212">
                  <c:v>206.44400456358201</c:v>
                </c:pt>
                <c:pt idx="1213">
                  <c:v>205.48270208876301</c:v>
                </c:pt>
                <c:pt idx="1214">
                  <c:v>209.51649536383599</c:v>
                </c:pt>
                <c:pt idx="1215">
                  <c:v>209.54491310741099</c:v>
                </c:pt>
                <c:pt idx="1216">
                  <c:v>206.55093778334</c:v>
                </c:pt>
                <c:pt idx="1217">
                  <c:v>206.38073951493601</c:v>
                </c:pt>
                <c:pt idx="1218">
                  <c:v>204.20257707901999</c:v>
                </c:pt>
                <c:pt idx="1219">
                  <c:v>203.172381491359</c:v>
                </c:pt>
                <c:pt idx="1220">
                  <c:v>203.73132939276999</c:v>
                </c:pt>
                <c:pt idx="1221">
                  <c:v>203.35309837388701</c:v>
                </c:pt>
                <c:pt idx="1222">
                  <c:v>206.08418014257799</c:v>
                </c:pt>
                <c:pt idx="1223">
                  <c:v>206.09057795677001</c:v>
                </c:pt>
                <c:pt idx="1224">
                  <c:v>206.58328681987101</c:v>
                </c:pt>
                <c:pt idx="1225">
                  <c:v>206.31680044662599</c:v>
                </c:pt>
                <c:pt idx="1226">
                  <c:v>206.35959776479601</c:v>
                </c:pt>
                <c:pt idx="1227">
                  <c:v>207.27993791556</c:v>
                </c:pt>
                <c:pt idx="1228">
                  <c:v>207.527993269923</c:v>
                </c:pt>
                <c:pt idx="1229">
                  <c:v>208.557696041757</c:v>
                </c:pt>
                <c:pt idx="1230">
                  <c:v>208.759515600822</c:v>
                </c:pt>
                <c:pt idx="1231">
                  <c:v>206.790234301006</c:v>
                </c:pt>
                <c:pt idx="1232">
                  <c:v>206.38196349557299</c:v>
                </c:pt>
                <c:pt idx="1233">
                  <c:v>205.64751308405201</c:v>
                </c:pt>
                <c:pt idx="1234">
                  <c:v>207.66659369182699</c:v>
                </c:pt>
                <c:pt idx="1235">
                  <c:v>206.12687538095801</c:v>
                </c:pt>
                <c:pt idx="1236">
                  <c:v>207.58544514317299</c:v>
                </c:pt>
                <c:pt idx="1237">
                  <c:v>209.109883721302</c:v>
                </c:pt>
                <c:pt idx="1238">
                  <c:v>206.838200080109</c:v>
                </c:pt>
                <c:pt idx="1239">
                  <c:v>208.81966404114999</c:v>
                </c:pt>
                <c:pt idx="1240">
                  <c:v>208.901367434977</c:v>
                </c:pt>
                <c:pt idx="1241">
                  <c:v>209.525557020962</c:v>
                </c:pt>
                <c:pt idx="1242">
                  <c:v>207.481737937823</c:v>
                </c:pt>
                <c:pt idx="1243">
                  <c:v>206.38792759276299</c:v>
                </c:pt>
                <c:pt idx="1244">
                  <c:v>207.269639578876</c:v>
                </c:pt>
                <c:pt idx="1245">
                  <c:v>205.73180315044701</c:v>
                </c:pt>
                <c:pt idx="1246">
                  <c:v>202.72523928809201</c:v>
                </c:pt>
                <c:pt idx="1247">
                  <c:v>202.744779508899</c:v>
                </c:pt>
                <c:pt idx="1248">
                  <c:v>203.879994686575</c:v>
                </c:pt>
                <c:pt idx="1249">
                  <c:v>199.237225133132</c:v>
                </c:pt>
                <c:pt idx="1250">
                  <c:v>200.44650676878601</c:v>
                </c:pt>
                <c:pt idx="1251">
                  <c:v>199.75643224902501</c:v>
                </c:pt>
                <c:pt idx="1252">
                  <c:v>195.05550652062399</c:v>
                </c:pt>
                <c:pt idx="1253">
                  <c:v>195.22982265844101</c:v>
                </c:pt>
                <c:pt idx="1254">
                  <c:v>195.31042222296301</c:v>
                </c:pt>
                <c:pt idx="1255">
                  <c:v>197.346290804582</c:v>
                </c:pt>
                <c:pt idx="1256">
                  <c:v>198.62617306956199</c:v>
                </c:pt>
                <c:pt idx="1257">
                  <c:v>200.671630801958</c:v>
                </c:pt>
                <c:pt idx="1258">
                  <c:v>201.275000506613</c:v>
                </c:pt>
                <c:pt idx="1259">
                  <c:v>200.71470114693301</c:v>
                </c:pt>
                <c:pt idx="1260">
                  <c:v>203.14231044592501</c:v>
                </c:pt>
                <c:pt idx="1261">
                  <c:v>204.36517260097699</c:v>
                </c:pt>
                <c:pt idx="1262">
                  <c:v>205.196870862731</c:v>
                </c:pt>
                <c:pt idx="1263">
                  <c:v>205.312225909353</c:v>
                </c:pt>
                <c:pt idx="1264">
                  <c:v>207.53457766057201</c:v>
                </c:pt>
                <c:pt idx="1265">
                  <c:v>206.967422348697</c:v>
                </c:pt>
                <c:pt idx="1266">
                  <c:v>207.749768695255</c:v>
                </c:pt>
                <c:pt idx="1267">
                  <c:v>207.24366784289401</c:v>
                </c:pt>
                <c:pt idx="1268">
                  <c:v>206.03308407939599</c:v>
                </c:pt>
                <c:pt idx="1269">
                  <c:v>206.352886384935</c:v>
                </c:pt>
                <c:pt idx="1270">
                  <c:v>207.29567236736301</c:v>
                </c:pt>
                <c:pt idx="1271">
                  <c:v>206.49344927858601</c:v>
                </c:pt>
                <c:pt idx="1272">
                  <c:v>209.51907275642199</c:v>
                </c:pt>
                <c:pt idx="1273">
                  <c:v>209.31286523165801</c:v>
                </c:pt>
                <c:pt idx="1274">
                  <c:v>210.00107105632</c:v>
                </c:pt>
                <c:pt idx="1275">
                  <c:v>210.62603869543901</c:v>
                </c:pt>
                <c:pt idx="1276">
                  <c:v>210.275314516745</c:v>
                </c:pt>
                <c:pt idx="1277">
                  <c:v>209.947923140521</c:v>
                </c:pt>
                <c:pt idx="1278">
                  <c:v>211.285681227352</c:v>
                </c:pt>
                <c:pt idx="1279">
                  <c:v>209.89330556880199</c:v>
                </c:pt>
                <c:pt idx="1280">
                  <c:v>208.58089110977301</c:v>
                </c:pt>
                <c:pt idx="1281">
                  <c:v>209.316037031441</c:v>
                </c:pt>
                <c:pt idx="1282">
                  <c:v>210.82720621374199</c:v>
                </c:pt>
                <c:pt idx="1283">
                  <c:v>209.13585301518299</c:v>
                </c:pt>
                <c:pt idx="1284">
                  <c:v>210.22136119628999</c:v>
                </c:pt>
                <c:pt idx="1285">
                  <c:v>209.55511962112701</c:v>
                </c:pt>
                <c:pt idx="1286">
                  <c:v>207.95347453254001</c:v>
                </c:pt>
                <c:pt idx="1287">
                  <c:v>209.82199331146799</c:v>
                </c:pt>
                <c:pt idx="1288">
                  <c:v>209.74200036464401</c:v>
                </c:pt>
                <c:pt idx="1289">
                  <c:v>209.83402700457799</c:v>
                </c:pt>
                <c:pt idx="1290">
                  <c:v>210.91756978341701</c:v>
                </c:pt>
                <c:pt idx="1291">
                  <c:v>212.23124680826601</c:v>
                </c:pt>
                <c:pt idx="1292">
                  <c:v>213.102850941513</c:v>
                </c:pt>
                <c:pt idx="1293">
                  <c:v>213.01701649093101</c:v>
                </c:pt>
                <c:pt idx="1294">
                  <c:v>214.511558389583</c:v>
                </c:pt>
                <c:pt idx="1295">
                  <c:v>211.314869209341</c:v>
                </c:pt>
                <c:pt idx="1296">
                  <c:v>211.92823736077199</c:v>
                </c:pt>
                <c:pt idx="1297">
                  <c:v>211.64094233985901</c:v>
                </c:pt>
                <c:pt idx="1298">
                  <c:v>212.17132352958001</c:v>
                </c:pt>
                <c:pt idx="1299">
                  <c:v>209.90194034680701</c:v>
                </c:pt>
                <c:pt idx="1300">
                  <c:v>208.583112932566</c:v>
                </c:pt>
                <c:pt idx="1301">
                  <c:v>209.75118852256199</c:v>
                </c:pt>
                <c:pt idx="1302">
                  <c:v>209.237728645358</c:v>
                </c:pt>
                <c:pt idx="1303">
                  <c:v>212.054867584172</c:v>
                </c:pt>
                <c:pt idx="1304">
                  <c:v>212.11575256193001</c:v>
                </c:pt>
                <c:pt idx="1305">
                  <c:v>212.39827816108701</c:v>
                </c:pt>
                <c:pt idx="1306">
                  <c:v>212.71314449363399</c:v>
                </c:pt>
                <c:pt idx="1307">
                  <c:v>212.62110027057901</c:v>
                </c:pt>
                <c:pt idx="1308">
                  <c:v>212.79316967618101</c:v>
                </c:pt>
                <c:pt idx="1309">
                  <c:v>212.362223970082</c:v>
                </c:pt>
                <c:pt idx="1310">
                  <c:v>214.37241777510701</c:v>
                </c:pt>
                <c:pt idx="1311">
                  <c:v>213.00361180274999</c:v>
                </c:pt>
                <c:pt idx="1312">
                  <c:v>213.44270533206799</c:v>
                </c:pt>
                <c:pt idx="1313">
                  <c:v>212.614329791892</c:v>
                </c:pt>
                <c:pt idx="1314">
                  <c:v>212.329695194973</c:v>
                </c:pt>
                <c:pt idx="1315">
                  <c:v>211.90593268250001</c:v>
                </c:pt>
                <c:pt idx="1316">
                  <c:v>210.560214814169</c:v>
                </c:pt>
                <c:pt idx="1317">
                  <c:v>216.544111087505</c:v>
                </c:pt>
                <c:pt idx="1318">
                  <c:v>217.068607304084</c:v>
                </c:pt>
                <c:pt idx="1319">
                  <c:v>219.03015398404099</c:v>
                </c:pt>
                <c:pt idx="1320">
                  <c:v>219.44013474805701</c:v>
                </c:pt>
                <c:pt idx="1321">
                  <c:v>221.27979083274701</c:v>
                </c:pt>
                <c:pt idx="1322">
                  <c:v>219.77572034740399</c:v>
                </c:pt>
                <c:pt idx="1323">
                  <c:v>217.97837218399701</c:v>
                </c:pt>
                <c:pt idx="1324">
                  <c:v>219.45754496904101</c:v>
                </c:pt>
                <c:pt idx="1325">
                  <c:v>218.719023576431</c:v>
                </c:pt>
                <c:pt idx="1326">
                  <c:v>218.61677821228099</c:v>
                </c:pt>
                <c:pt idx="1327">
                  <c:v>218.98110244717401</c:v>
                </c:pt>
                <c:pt idx="1328">
                  <c:v>218.34048924870001</c:v>
                </c:pt>
                <c:pt idx="1329">
                  <c:v>218.74459578481401</c:v>
                </c:pt>
                <c:pt idx="1330">
                  <c:v>220.70453898175799</c:v>
                </c:pt>
                <c:pt idx="1331">
                  <c:v>220.200957399998</c:v>
                </c:pt>
                <c:pt idx="1332">
                  <c:v>222.36673203826999</c:v>
                </c:pt>
                <c:pt idx="1333">
                  <c:v>223.32451495823199</c:v>
                </c:pt>
                <c:pt idx="1334">
                  <c:v>223.48159670628201</c:v>
                </c:pt>
                <c:pt idx="1335">
                  <c:v>223.07566592129299</c:v>
                </c:pt>
                <c:pt idx="1336">
                  <c:v>224.03355824734501</c:v>
                </c:pt>
                <c:pt idx="1337">
                  <c:v>224.04305362147301</c:v>
                </c:pt>
                <c:pt idx="1338">
                  <c:v>225.83323031333401</c:v>
                </c:pt>
                <c:pt idx="1339">
                  <c:v>223.53473241157999</c:v>
                </c:pt>
                <c:pt idx="1340">
                  <c:v>222.402319788131</c:v>
                </c:pt>
                <c:pt idx="1341">
                  <c:v>221.274553993007</c:v>
                </c:pt>
                <c:pt idx="1342">
                  <c:v>220.40219818130799</c:v>
                </c:pt>
                <c:pt idx="1343">
                  <c:v>220.981351531629</c:v>
                </c:pt>
                <c:pt idx="1344">
                  <c:v>221.111679583203</c:v>
                </c:pt>
                <c:pt idx="1345">
                  <c:v>222.248846975806</c:v>
                </c:pt>
                <c:pt idx="1346">
                  <c:v>223.043151798786</c:v>
                </c:pt>
                <c:pt idx="1347">
                  <c:v>222.734564594359</c:v>
                </c:pt>
                <c:pt idx="1348">
                  <c:v>222.99277224781201</c:v>
                </c:pt>
                <c:pt idx="1349">
                  <c:v>221.31969523897999</c:v>
                </c:pt>
                <c:pt idx="1350">
                  <c:v>220.50841000465701</c:v>
                </c:pt>
                <c:pt idx="1351">
                  <c:v>218.77556405787399</c:v>
                </c:pt>
                <c:pt idx="1352">
                  <c:v>219.43327781902201</c:v>
                </c:pt>
                <c:pt idx="1353">
                  <c:v>220.58554569420801</c:v>
                </c:pt>
                <c:pt idx="1354">
                  <c:v>221.71449541952501</c:v>
                </c:pt>
                <c:pt idx="1355">
                  <c:v>222.84099132252899</c:v>
                </c:pt>
                <c:pt idx="1356">
                  <c:v>223.16700095844101</c:v>
                </c:pt>
                <c:pt idx="1357">
                  <c:v>223.76348296359799</c:v>
                </c:pt>
                <c:pt idx="1358">
                  <c:v>223.97203978878699</c:v>
                </c:pt>
                <c:pt idx="1359">
                  <c:v>223.32590158274499</c:v>
                </c:pt>
                <c:pt idx="1360">
                  <c:v>222.77915587935999</c:v>
                </c:pt>
                <c:pt idx="1361">
                  <c:v>222.16464824395999</c:v>
                </c:pt>
                <c:pt idx="1362">
                  <c:v>223.23095907513201</c:v>
                </c:pt>
                <c:pt idx="1363">
                  <c:v>223.77024074336401</c:v>
                </c:pt>
                <c:pt idx="1364">
                  <c:v>221.897272457811</c:v>
                </c:pt>
                <c:pt idx="1365">
                  <c:v>221.933105394535</c:v>
                </c:pt>
                <c:pt idx="1366">
                  <c:v>220.25450630865501</c:v>
                </c:pt>
                <c:pt idx="1367">
                  <c:v>222.533690616504</c:v>
                </c:pt>
                <c:pt idx="1368">
                  <c:v>221.55709375634501</c:v>
                </c:pt>
                <c:pt idx="1369">
                  <c:v>223.03282415689901</c:v>
                </c:pt>
                <c:pt idx="1370">
                  <c:v>221.52328971649499</c:v>
                </c:pt>
                <c:pt idx="1371">
                  <c:v>221.54946023943501</c:v>
                </c:pt>
                <c:pt idx="1372">
                  <c:v>220.96551988423701</c:v>
                </c:pt>
                <c:pt idx="1373">
                  <c:v>221.13771579063101</c:v>
                </c:pt>
                <c:pt idx="1374">
                  <c:v>219.43837936640901</c:v>
                </c:pt>
                <c:pt idx="1375">
                  <c:v>215.85682788831099</c:v>
                </c:pt>
                <c:pt idx="1376">
                  <c:v>209.081057658567</c:v>
                </c:pt>
                <c:pt idx="1377">
                  <c:v>211.49547375525901</c:v>
                </c:pt>
                <c:pt idx="1378">
                  <c:v>212.25933731040999</c:v>
                </c:pt>
                <c:pt idx="1379">
                  <c:v>210.26792960564001</c:v>
                </c:pt>
                <c:pt idx="1380">
                  <c:v>212.216476986055</c:v>
                </c:pt>
                <c:pt idx="1381">
                  <c:v>209.83125180187301</c:v>
                </c:pt>
                <c:pt idx="1382">
                  <c:v>211.88876911364</c:v>
                </c:pt>
                <c:pt idx="1383">
                  <c:v>213.90866196395299</c:v>
                </c:pt>
                <c:pt idx="1384">
                  <c:v>213.53151474915401</c:v>
                </c:pt>
                <c:pt idx="1385">
                  <c:v>214.46910296544601</c:v>
                </c:pt>
                <c:pt idx="1386">
                  <c:v>215.16394837222299</c:v>
                </c:pt>
                <c:pt idx="1387">
                  <c:v>214.903790945943</c:v>
                </c:pt>
                <c:pt idx="1388">
                  <c:v>216.03694303734201</c:v>
                </c:pt>
                <c:pt idx="1389">
                  <c:v>216.81751006966999</c:v>
                </c:pt>
                <c:pt idx="1390">
                  <c:v>216.95459883153001</c:v>
                </c:pt>
                <c:pt idx="1391">
                  <c:v>217.207219448069</c:v>
                </c:pt>
                <c:pt idx="1392">
                  <c:v>217.65399484788099</c:v>
                </c:pt>
                <c:pt idx="1393">
                  <c:v>219.41477451397401</c:v>
                </c:pt>
                <c:pt idx="1394">
                  <c:v>219.65460927053101</c:v>
                </c:pt>
                <c:pt idx="1395">
                  <c:v>220.06898532654699</c:v>
                </c:pt>
                <c:pt idx="1396">
                  <c:v>220.23366054106299</c:v>
                </c:pt>
                <c:pt idx="1397">
                  <c:v>220.44513714129101</c:v>
                </c:pt>
                <c:pt idx="1398">
                  <c:v>219.586450741438</c:v>
                </c:pt>
                <c:pt idx="1399">
                  <c:v>219.47082950589001</c:v>
                </c:pt>
                <c:pt idx="1400">
                  <c:v>218.82202452639299</c:v>
                </c:pt>
                <c:pt idx="1401">
                  <c:v>220.083471865132</c:v>
                </c:pt>
                <c:pt idx="1402">
                  <c:v>218.56015176891</c:v>
                </c:pt>
                <c:pt idx="1403">
                  <c:v>217.90626819776699</c:v>
                </c:pt>
                <c:pt idx="1404">
                  <c:v>218.78713765929899</c:v>
                </c:pt>
                <c:pt idx="1405">
                  <c:v>219.591508331022</c:v>
                </c:pt>
                <c:pt idx="1406">
                  <c:v>217.49888143261899</c:v>
                </c:pt>
                <c:pt idx="1407">
                  <c:v>217.98039717351099</c:v>
                </c:pt>
                <c:pt idx="1408">
                  <c:v>219.64348550396801</c:v>
                </c:pt>
                <c:pt idx="1409">
                  <c:v>216.84773447899801</c:v>
                </c:pt>
                <c:pt idx="1410">
                  <c:v>218.86587390134301</c:v>
                </c:pt>
                <c:pt idx="1411">
                  <c:v>217.81257116127401</c:v>
                </c:pt>
                <c:pt idx="1412">
                  <c:v>215.42600135670301</c:v>
                </c:pt>
                <c:pt idx="1413">
                  <c:v>213.520093534783</c:v>
                </c:pt>
                <c:pt idx="1414">
                  <c:v>216.103568415909</c:v>
                </c:pt>
                <c:pt idx="1415">
                  <c:v>213.137922919804</c:v>
                </c:pt>
                <c:pt idx="1416">
                  <c:v>213.44793191498701</c:v>
                </c:pt>
                <c:pt idx="1417">
                  <c:v>213.82325292723101</c:v>
                </c:pt>
                <c:pt idx="1418">
                  <c:v>214.08805669341501</c:v>
                </c:pt>
                <c:pt idx="1419">
                  <c:v>211.92623923436099</c:v>
                </c:pt>
                <c:pt idx="1420">
                  <c:v>212.405418862169</c:v>
                </c:pt>
                <c:pt idx="1421">
                  <c:v>214.928278373403</c:v>
                </c:pt>
                <c:pt idx="1422">
                  <c:v>215.264436889465</c:v>
                </c:pt>
                <c:pt idx="1423">
                  <c:v>213.64098189211401</c:v>
                </c:pt>
                <c:pt idx="1424">
                  <c:v>216.59461713927101</c:v>
                </c:pt>
                <c:pt idx="1425">
                  <c:v>214.23739747214501</c:v>
                </c:pt>
                <c:pt idx="1426">
                  <c:v>212.82340043497001</c:v>
                </c:pt>
                <c:pt idx="1427">
                  <c:v>210.24401558331499</c:v>
                </c:pt>
                <c:pt idx="1428">
                  <c:v>211.097508124391</c:v>
                </c:pt>
                <c:pt idx="1429">
                  <c:v>209.11098364324701</c:v>
                </c:pt>
                <c:pt idx="1430">
                  <c:v>206.989814454157</c:v>
                </c:pt>
                <c:pt idx="1431">
                  <c:v>210.75081487634199</c:v>
                </c:pt>
                <c:pt idx="1432">
                  <c:v>213.35462414927099</c:v>
                </c:pt>
                <c:pt idx="1433">
                  <c:v>215.60106770771199</c:v>
                </c:pt>
                <c:pt idx="1434">
                  <c:v>216.643254495939</c:v>
                </c:pt>
                <c:pt idx="1435">
                  <c:v>216.69442235686799</c:v>
                </c:pt>
                <c:pt idx="1436">
                  <c:v>218.544211203846</c:v>
                </c:pt>
                <c:pt idx="1437">
                  <c:v>218.899818117747</c:v>
                </c:pt>
                <c:pt idx="1438">
                  <c:v>221.28964666086901</c:v>
                </c:pt>
                <c:pt idx="1439">
                  <c:v>219.62506376506801</c:v>
                </c:pt>
                <c:pt idx="1440">
                  <c:v>221.157434284755</c:v>
                </c:pt>
                <c:pt idx="1441">
                  <c:v>221.86757505371301</c:v>
                </c:pt>
                <c:pt idx="1442">
                  <c:v>223.21428734525901</c:v>
                </c:pt>
                <c:pt idx="1443">
                  <c:v>222.53541376242899</c:v>
                </c:pt>
                <c:pt idx="1444">
                  <c:v>226.458973075068</c:v>
                </c:pt>
                <c:pt idx="1445">
                  <c:v>228.64244805583201</c:v>
                </c:pt>
                <c:pt idx="1446">
                  <c:v>226.60375836002299</c:v>
                </c:pt>
                <c:pt idx="1447">
                  <c:v>227.06109242440399</c:v>
                </c:pt>
                <c:pt idx="1448">
                  <c:v>226.63712379867101</c:v>
                </c:pt>
                <c:pt idx="1449">
                  <c:v>225.98110925086499</c:v>
                </c:pt>
                <c:pt idx="1450">
                  <c:v>227.087194080118</c:v>
                </c:pt>
                <c:pt idx="1451">
                  <c:v>226.65084889040301</c:v>
                </c:pt>
                <c:pt idx="1452">
                  <c:v>228.931409565943</c:v>
                </c:pt>
                <c:pt idx="1453">
                  <c:v>230.44788054785101</c:v>
                </c:pt>
                <c:pt idx="1454">
                  <c:v>231.24147618492401</c:v>
                </c:pt>
                <c:pt idx="1455">
                  <c:v>229.038674911333</c:v>
                </c:pt>
                <c:pt idx="1456">
                  <c:v>229.50799089629899</c:v>
                </c:pt>
                <c:pt idx="1457">
                  <c:v>228.31134029147199</c:v>
                </c:pt>
                <c:pt idx="1458">
                  <c:v>228.13723368585499</c:v>
                </c:pt>
                <c:pt idx="1459">
                  <c:v>229.936115488209</c:v>
                </c:pt>
                <c:pt idx="1460">
                  <c:v>232.54977277453901</c:v>
                </c:pt>
                <c:pt idx="1461">
                  <c:v>231.27727590908501</c:v>
                </c:pt>
                <c:pt idx="1462">
                  <c:v>231.36359731445299</c:v>
                </c:pt>
                <c:pt idx="1463">
                  <c:v>230.43915394687701</c:v>
                </c:pt>
                <c:pt idx="1464">
                  <c:v>228.99519136299801</c:v>
                </c:pt>
                <c:pt idx="1465">
                  <c:v>230.34204578477801</c:v>
                </c:pt>
                <c:pt idx="1466">
                  <c:v>229.37051628260301</c:v>
                </c:pt>
                <c:pt idx="1467">
                  <c:v>229.348777683165</c:v>
                </c:pt>
                <c:pt idx="1468">
                  <c:v>227.61606605189499</c:v>
                </c:pt>
                <c:pt idx="1469">
                  <c:v>229.85761710672799</c:v>
                </c:pt>
                <c:pt idx="1470">
                  <c:v>225.468216429335</c:v>
                </c:pt>
                <c:pt idx="1471">
                  <c:v>223.030128078242</c:v>
                </c:pt>
                <c:pt idx="1472">
                  <c:v>221.24875027352101</c:v>
                </c:pt>
                <c:pt idx="1473">
                  <c:v>223.97997905664599</c:v>
                </c:pt>
                <c:pt idx="1474">
                  <c:v>229.16113207385499</c:v>
                </c:pt>
                <c:pt idx="1475">
                  <c:v>231.268316331748</c:v>
                </c:pt>
                <c:pt idx="1476">
                  <c:v>233.05950258784699</c:v>
                </c:pt>
                <c:pt idx="1477">
                  <c:v>233.251222597187</c:v>
                </c:pt>
                <c:pt idx="1478">
                  <c:v>233.00281997617</c:v>
                </c:pt>
                <c:pt idx="1479">
                  <c:v>233.296409754645</c:v>
                </c:pt>
                <c:pt idx="1480">
                  <c:v>232.33591073080299</c:v>
                </c:pt>
                <c:pt idx="1481">
                  <c:v>231.048172229372</c:v>
                </c:pt>
                <c:pt idx="1482">
                  <c:v>227.49303304213799</c:v>
                </c:pt>
                <c:pt idx="1483">
                  <c:v>227.531646554188</c:v>
                </c:pt>
                <c:pt idx="1484">
                  <c:v>224.009137733432</c:v>
                </c:pt>
                <c:pt idx="1485">
                  <c:v>223.06012586066799</c:v>
                </c:pt>
                <c:pt idx="1486">
                  <c:v>228.724992997399</c:v>
                </c:pt>
                <c:pt idx="1487">
                  <c:v>232.38737408586101</c:v>
                </c:pt>
                <c:pt idx="1488">
                  <c:v>230.80107075935999</c:v>
                </c:pt>
                <c:pt idx="1489">
                  <c:v>228.123121277027</c:v>
                </c:pt>
                <c:pt idx="1490">
                  <c:v>227.44024655717399</c:v>
                </c:pt>
                <c:pt idx="1491">
                  <c:v>227.367920339823</c:v>
                </c:pt>
                <c:pt idx="1492">
                  <c:v>229.83506821843301</c:v>
                </c:pt>
                <c:pt idx="1493">
                  <c:v>231.56332594729801</c:v>
                </c:pt>
                <c:pt idx="1494">
                  <c:v>233.23841524672301</c:v>
                </c:pt>
                <c:pt idx="1495">
                  <c:v>234.22685433933401</c:v>
                </c:pt>
                <c:pt idx="1496">
                  <c:v>236.408771748569</c:v>
                </c:pt>
                <c:pt idx="1497">
                  <c:v>233.456528498545</c:v>
                </c:pt>
                <c:pt idx="1498">
                  <c:v>233.501921280842</c:v>
                </c:pt>
                <c:pt idx="1499">
                  <c:v>232.130169647184</c:v>
                </c:pt>
                <c:pt idx="1500">
                  <c:v>229.00178601046801</c:v>
                </c:pt>
                <c:pt idx="1501">
                  <c:v>229.44017035387901</c:v>
                </c:pt>
                <c:pt idx="1502">
                  <c:v>224.68209117687601</c:v>
                </c:pt>
                <c:pt idx="1503">
                  <c:v>227.74179904766899</c:v>
                </c:pt>
                <c:pt idx="1504">
                  <c:v>229.26372079729799</c:v>
                </c:pt>
                <c:pt idx="1505">
                  <c:v>229.82437768045199</c:v>
                </c:pt>
                <c:pt idx="1506">
                  <c:v>230.268466770007</c:v>
                </c:pt>
                <c:pt idx="1507">
                  <c:v>229.56338114853199</c:v>
                </c:pt>
                <c:pt idx="1508">
                  <c:v>227.87676367074599</c:v>
                </c:pt>
                <c:pt idx="1509">
                  <c:v>229.62142547529899</c:v>
                </c:pt>
                <c:pt idx="1510">
                  <c:v>229.749451114772</c:v>
                </c:pt>
                <c:pt idx="1511">
                  <c:v>230.301516689305</c:v>
                </c:pt>
                <c:pt idx="1512">
                  <c:v>228.84065721391201</c:v>
                </c:pt>
                <c:pt idx="1513">
                  <c:v>228.95933302843201</c:v>
                </c:pt>
                <c:pt idx="1514">
                  <c:v>229.968504086764</c:v>
                </c:pt>
                <c:pt idx="1515">
                  <c:v>230.635700523118</c:v>
                </c:pt>
                <c:pt idx="1516">
                  <c:v>231.45837522451001</c:v>
                </c:pt>
                <c:pt idx="1517">
                  <c:v>231.319746474243</c:v>
                </c:pt>
                <c:pt idx="1518">
                  <c:v>231.40019218645</c:v>
                </c:pt>
                <c:pt idx="1519">
                  <c:v>230.73651335127201</c:v>
                </c:pt>
                <c:pt idx="1520">
                  <c:v>230.48512550692999</c:v>
                </c:pt>
                <c:pt idx="1521">
                  <c:v>231.743119227519</c:v>
                </c:pt>
                <c:pt idx="1522">
                  <c:v>231.788572573902</c:v>
                </c:pt>
                <c:pt idx="1523">
                  <c:v>231.25195523702499</c:v>
                </c:pt>
                <c:pt idx="1524">
                  <c:v>229.37496481238799</c:v>
                </c:pt>
                <c:pt idx="1525">
                  <c:v>229.391362050195</c:v>
                </c:pt>
                <c:pt idx="1526">
                  <c:v>224.26021005842301</c:v>
                </c:pt>
                <c:pt idx="1527">
                  <c:v>225.17072368626799</c:v>
                </c:pt>
                <c:pt idx="1528">
                  <c:v>221.42894308133901</c:v>
                </c:pt>
                <c:pt idx="1529">
                  <c:v>219.75465479079099</c:v>
                </c:pt>
                <c:pt idx="1530">
                  <c:v>223.03406572065799</c:v>
                </c:pt>
                <c:pt idx="1531">
                  <c:v>221.07516823103401</c:v>
                </c:pt>
                <c:pt idx="1532">
                  <c:v>222.904559680023</c:v>
                </c:pt>
                <c:pt idx="1533">
                  <c:v>221.43727161997501</c:v>
                </c:pt>
                <c:pt idx="1534">
                  <c:v>223.99826306109301</c:v>
                </c:pt>
                <c:pt idx="1535">
                  <c:v>222.437872860168</c:v>
                </c:pt>
                <c:pt idx="1536">
                  <c:v>224.967104299331</c:v>
                </c:pt>
                <c:pt idx="1537">
                  <c:v>225.779782507627</c:v>
                </c:pt>
                <c:pt idx="1538">
                  <c:v>223.70775374785299</c:v>
                </c:pt>
                <c:pt idx="1539">
                  <c:v>236.25419950271899</c:v>
                </c:pt>
                <c:pt idx="1540">
                  <c:v>235.17961972015601</c:v>
                </c:pt>
                <c:pt idx="1541">
                  <c:v>240.38999295507799</c:v>
                </c:pt>
                <c:pt idx="1542">
                  <c:v>244.46698796011799</c:v>
                </c:pt>
                <c:pt idx="1543">
                  <c:v>241.225688446493</c:v>
                </c:pt>
                <c:pt idx="1544">
                  <c:v>243.63193522948399</c:v>
                </c:pt>
                <c:pt idx="1545">
                  <c:v>244.36050262154299</c:v>
                </c:pt>
                <c:pt idx="1546">
                  <c:v>245.49216893916</c:v>
                </c:pt>
                <c:pt idx="1547">
                  <c:v>245.069780352278</c:v>
                </c:pt>
                <c:pt idx="1548">
                  <c:v>244.94050875326599</c:v>
                </c:pt>
                <c:pt idx="1549">
                  <c:v>245.59211140279001</c:v>
                </c:pt>
                <c:pt idx="1550">
                  <c:v>245.86615216889601</c:v>
                </c:pt>
                <c:pt idx="1551">
                  <c:v>244.544804507214</c:v>
                </c:pt>
                <c:pt idx="1552">
                  <c:v>244.97457312100099</c:v>
                </c:pt>
                <c:pt idx="1553">
                  <c:v>244.547078102531</c:v>
                </c:pt>
                <c:pt idx="1554">
                  <c:v>243.85701383959201</c:v>
                </c:pt>
                <c:pt idx="1555">
                  <c:v>242.07169448509401</c:v>
                </c:pt>
                <c:pt idx="1556">
                  <c:v>242.60770178533301</c:v>
                </c:pt>
                <c:pt idx="1557">
                  <c:v>241.51376689316101</c:v>
                </c:pt>
                <c:pt idx="1558">
                  <c:v>242.150658819299</c:v>
                </c:pt>
                <c:pt idx="1559">
                  <c:v>241.03288121412899</c:v>
                </c:pt>
                <c:pt idx="1560">
                  <c:v>240.99527628947601</c:v>
                </c:pt>
                <c:pt idx="1561">
                  <c:v>239.60177628797899</c:v>
                </c:pt>
                <c:pt idx="1562">
                  <c:v>239.69577272596101</c:v>
                </c:pt>
                <c:pt idx="1563">
                  <c:v>240.77314724803</c:v>
                </c:pt>
                <c:pt idx="1564">
                  <c:v>239.95277349347899</c:v>
                </c:pt>
                <c:pt idx="1565">
                  <c:v>241.72538269310201</c:v>
                </c:pt>
                <c:pt idx="1566">
                  <c:v>241.91415655271999</c:v>
                </c:pt>
                <c:pt idx="1567">
                  <c:v>240.54483676247401</c:v>
                </c:pt>
                <c:pt idx="1568">
                  <c:v>239.98782056234799</c:v>
                </c:pt>
                <c:pt idx="1569">
                  <c:v>240.40293608631401</c:v>
                </c:pt>
                <c:pt idx="1570">
                  <c:v>243.018200274598</c:v>
                </c:pt>
                <c:pt idx="1571">
                  <c:v>242.59554940615101</c:v>
                </c:pt>
                <c:pt idx="1572">
                  <c:v>242.28363606120601</c:v>
                </c:pt>
                <c:pt idx="1573">
                  <c:v>241.83826584586799</c:v>
                </c:pt>
                <c:pt idx="1574">
                  <c:v>245.965178356519</c:v>
                </c:pt>
                <c:pt idx="1575">
                  <c:v>246.07949013792199</c:v>
                </c:pt>
                <c:pt idx="1576">
                  <c:v>244.51468510819601</c:v>
                </c:pt>
                <c:pt idx="1577">
                  <c:v>244.637863667126</c:v>
                </c:pt>
                <c:pt idx="1578">
                  <c:v>246.025166106651</c:v>
                </c:pt>
                <c:pt idx="1579">
                  <c:v>245.62459377799399</c:v>
                </c:pt>
                <c:pt idx="1580">
                  <c:v>244.72456506329101</c:v>
                </c:pt>
                <c:pt idx="1581">
                  <c:v>243.420595386869</c:v>
                </c:pt>
                <c:pt idx="1582">
                  <c:v>243.993920909194</c:v>
                </c:pt>
                <c:pt idx="1583">
                  <c:v>244.30290861805901</c:v>
                </c:pt>
                <c:pt idx="1584">
                  <c:v>245.102089338366</c:v>
                </c:pt>
                <c:pt idx="1585">
                  <c:v>243.63519982907599</c:v>
                </c:pt>
                <c:pt idx="1586">
                  <c:v>242.805317513056</c:v>
                </c:pt>
                <c:pt idx="1587">
                  <c:v>242.79016672320799</c:v>
                </c:pt>
                <c:pt idx="1588">
                  <c:v>240.021136670571</c:v>
                </c:pt>
                <c:pt idx="1589">
                  <c:v>238.27418319916001</c:v>
                </c:pt>
                <c:pt idx="1590">
                  <c:v>238.098751509956</c:v>
                </c:pt>
                <c:pt idx="1591">
                  <c:v>238.71670446036501</c:v>
                </c:pt>
                <c:pt idx="1592">
                  <c:v>239.44958704353601</c:v>
                </c:pt>
                <c:pt idx="1593">
                  <c:v>239.55929741968001</c:v>
                </c:pt>
                <c:pt idx="1594">
                  <c:v>239.611867534563</c:v>
                </c:pt>
                <c:pt idx="1595">
                  <c:v>238.728363046879</c:v>
                </c:pt>
                <c:pt idx="1596">
                  <c:v>241.41838773802701</c:v>
                </c:pt>
                <c:pt idx="1597">
                  <c:v>242.07256191909701</c:v>
                </c:pt>
                <c:pt idx="1598">
                  <c:v>243.609374619108</c:v>
                </c:pt>
                <c:pt idx="1599">
                  <c:v>245.50519168286399</c:v>
                </c:pt>
                <c:pt idx="1600">
                  <c:v>246.062090662179</c:v>
                </c:pt>
                <c:pt idx="1601">
                  <c:v>246.89195197613699</c:v>
                </c:pt>
                <c:pt idx="1602">
                  <c:v>246.50295373732601</c:v>
                </c:pt>
                <c:pt idx="1603">
                  <c:v>245.884980761696</c:v>
                </c:pt>
                <c:pt idx="1604">
                  <c:v>245.68600966834299</c:v>
                </c:pt>
                <c:pt idx="1605">
                  <c:v>242.401674487565</c:v>
                </c:pt>
                <c:pt idx="1606">
                  <c:v>242.92522805345399</c:v>
                </c:pt>
                <c:pt idx="1607">
                  <c:v>246.51337173692201</c:v>
                </c:pt>
                <c:pt idx="1608">
                  <c:v>246.32519814554101</c:v>
                </c:pt>
                <c:pt idx="1609">
                  <c:v>245.25266728507401</c:v>
                </c:pt>
                <c:pt idx="1610">
                  <c:v>249.46670318681001</c:v>
                </c:pt>
                <c:pt idx="1611">
                  <c:v>247.30765458100001</c:v>
                </c:pt>
                <c:pt idx="1612">
                  <c:v>246.57760581094001</c:v>
                </c:pt>
                <c:pt idx="1613">
                  <c:v>248.862959352399</c:v>
                </c:pt>
                <c:pt idx="1614">
                  <c:v>250.936852899911</c:v>
                </c:pt>
                <c:pt idx="1615">
                  <c:v>250.61910781960901</c:v>
                </c:pt>
                <c:pt idx="1616">
                  <c:v>247.70982990425</c:v>
                </c:pt>
                <c:pt idx="1617">
                  <c:v>250.87002482702499</c:v>
                </c:pt>
                <c:pt idx="1618">
                  <c:v>250.55443074860901</c:v>
                </c:pt>
                <c:pt idx="1619">
                  <c:v>250.57648096003601</c:v>
                </c:pt>
                <c:pt idx="1620">
                  <c:v>250.88309201695401</c:v>
                </c:pt>
                <c:pt idx="1621">
                  <c:v>251.33963874822001</c:v>
                </c:pt>
                <c:pt idx="1622">
                  <c:v>249.90349723454801</c:v>
                </c:pt>
                <c:pt idx="1623">
                  <c:v>248.720805674655</c:v>
                </c:pt>
                <c:pt idx="1624">
                  <c:v>249.390982938554</c:v>
                </c:pt>
                <c:pt idx="1625">
                  <c:v>252.78670670675501</c:v>
                </c:pt>
                <c:pt idx="1626">
                  <c:v>253.79492095021601</c:v>
                </c:pt>
                <c:pt idx="1627">
                  <c:v>258.72242376142799</c:v>
                </c:pt>
                <c:pt idx="1628">
                  <c:v>258.46782015949901</c:v>
                </c:pt>
                <c:pt idx="1629">
                  <c:v>258.75567149084497</c:v>
                </c:pt>
                <c:pt idx="1630">
                  <c:v>259.72291608395102</c:v>
                </c:pt>
                <c:pt idx="1631">
                  <c:v>261.97702881396401</c:v>
                </c:pt>
                <c:pt idx="1632">
                  <c:v>260.20302566352802</c:v>
                </c:pt>
                <c:pt idx="1633">
                  <c:v>257.827820416603</c:v>
                </c:pt>
                <c:pt idx="1634">
                  <c:v>259.76114374416301</c:v>
                </c:pt>
                <c:pt idx="1635">
                  <c:v>257.591779706968</c:v>
                </c:pt>
                <c:pt idx="1636">
                  <c:v>257.257392201995</c:v>
                </c:pt>
                <c:pt idx="1637">
                  <c:v>255.06542652714</c:v>
                </c:pt>
                <c:pt idx="1638">
                  <c:v>257.20420814311302</c:v>
                </c:pt>
                <c:pt idx="1639">
                  <c:v>256.677628326616</c:v>
                </c:pt>
                <c:pt idx="1640">
                  <c:v>255.658774340858</c:v>
                </c:pt>
                <c:pt idx="1641">
                  <c:v>253.36397035991601</c:v>
                </c:pt>
                <c:pt idx="1642">
                  <c:v>250.21373774083301</c:v>
                </c:pt>
                <c:pt idx="1643">
                  <c:v>244.56972418641499</c:v>
                </c:pt>
                <c:pt idx="1644">
                  <c:v>238.067012021643</c:v>
                </c:pt>
                <c:pt idx="1645">
                  <c:v>235.344824870423</c:v>
                </c:pt>
                <c:pt idx="1646">
                  <c:v>242.39595411197899</c:v>
                </c:pt>
                <c:pt idx="1647">
                  <c:v>246.431605336909</c:v>
                </c:pt>
                <c:pt idx="1648">
                  <c:v>246.54039211074399</c:v>
                </c:pt>
                <c:pt idx="1649">
                  <c:v>244.34086129778601</c:v>
                </c:pt>
                <c:pt idx="1650">
                  <c:v>237.788677066487</c:v>
                </c:pt>
                <c:pt idx="1651">
                  <c:v>243.00847192410799</c:v>
                </c:pt>
                <c:pt idx="1652">
                  <c:v>246.33362778712601</c:v>
                </c:pt>
                <c:pt idx="1653">
                  <c:v>242.670375845721</c:v>
                </c:pt>
                <c:pt idx="1654">
                  <c:v>247.186524455746</c:v>
                </c:pt>
                <c:pt idx="1655">
                  <c:v>242.45257371746899</c:v>
                </c:pt>
                <c:pt idx="1656">
                  <c:v>243.53990565903001</c:v>
                </c:pt>
                <c:pt idx="1657">
                  <c:v>246.233495328098</c:v>
                </c:pt>
                <c:pt idx="1658">
                  <c:v>245.22739692028</c:v>
                </c:pt>
                <c:pt idx="1659">
                  <c:v>247.98367286023799</c:v>
                </c:pt>
                <c:pt idx="1660">
                  <c:v>250.25071895308699</c:v>
                </c:pt>
                <c:pt idx="1661">
                  <c:v>251.304716226463</c:v>
                </c:pt>
                <c:pt idx="1662">
                  <c:v>247.64956619679199</c:v>
                </c:pt>
                <c:pt idx="1663">
                  <c:v>248.01378395611499</c:v>
                </c:pt>
                <c:pt idx="1664">
                  <c:v>243.84736803209</c:v>
                </c:pt>
                <c:pt idx="1665">
                  <c:v>243.866358291924</c:v>
                </c:pt>
                <c:pt idx="1666">
                  <c:v>244.507494099849</c:v>
                </c:pt>
                <c:pt idx="1667">
                  <c:v>246.34540750181199</c:v>
                </c:pt>
                <c:pt idx="1668">
                  <c:v>238.95550767378401</c:v>
                </c:pt>
                <c:pt idx="1669">
                  <c:v>237.503069536835</c:v>
                </c:pt>
                <c:pt idx="1670">
                  <c:v>241.04046247009401</c:v>
                </c:pt>
                <c:pt idx="1671">
                  <c:v>241.3392011727</c:v>
                </c:pt>
                <c:pt idx="1672">
                  <c:v>246.29714476332001</c:v>
                </c:pt>
                <c:pt idx="1673">
                  <c:v>249.88305880927501</c:v>
                </c:pt>
                <c:pt idx="1674">
                  <c:v>247.57995706016001</c:v>
                </c:pt>
                <c:pt idx="1675">
                  <c:v>248.37782002318099</c:v>
                </c:pt>
                <c:pt idx="1676">
                  <c:v>252.589410405743</c:v>
                </c:pt>
                <c:pt idx="1677">
                  <c:v>252.396395106439</c:v>
                </c:pt>
                <c:pt idx="1678">
                  <c:v>252.59648712379899</c:v>
                </c:pt>
                <c:pt idx="1679">
                  <c:v>250.69630358482499</c:v>
                </c:pt>
                <c:pt idx="1680">
                  <c:v>249.067746551667</c:v>
                </c:pt>
                <c:pt idx="1681">
                  <c:v>251.18821339273001</c:v>
                </c:pt>
                <c:pt idx="1682">
                  <c:v>254.70581749937801</c:v>
                </c:pt>
                <c:pt idx="1683">
                  <c:v>255.475459552101</c:v>
                </c:pt>
                <c:pt idx="1684">
                  <c:v>253.40955704497199</c:v>
                </c:pt>
                <c:pt idx="1685">
                  <c:v>254.04581597873101</c:v>
                </c:pt>
                <c:pt idx="1686">
                  <c:v>262.284956651328</c:v>
                </c:pt>
                <c:pt idx="1687">
                  <c:v>260.056126496611</c:v>
                </c:pt>
                <c:pt idx="1688">
                  <c:v>258.45994096730601</c:v>
                </c:pt>
                <c:pt idx="1689">
                  <c:v>257.167780310772</c:v>
                </c:pt>
                <c:pt idx="1690">
                  <c:v>257.25232728611098</c:v>
                </c:pt>
                <c:pt idx="1691">
                  <c:v>257.31785518483298</c:v>
                </c:pt>
                <c:pt idx="1692">
                  <c:v>256.32855647294002</c:v>
                </c:pt>
                <c:pt idx="1693">
                  <c:v>257.24277037105799</c:v>
                </c:pt>
                <c:pt idx="1694">
                  <c:v>256.06202272295099</c:v>
                </c:pt>
                <c:pt idx="1695">
                  <c:v>254.48501696045901</c:v>
                </c:pt>
                <c:pt idx="1696">
                  <c:v>255.147200741874</c:v>
                </c:pt>
                <c:pt idx="1697">
                  <c:v>249.542372639381</c:v>
                </c:pt>
                <c:pt idx="1698">
                  <c:v>247.993719660598</c:v>
                </c:pt>
                <c:pt idx="1699">
                  <c:v>248.625465593125</c:v>
                </c:pt>
                <c:pt idx="1700">
                  <c:v>248.522048509283</c:v>
                </c:pt>
                <c:pt idx="1701">
                  <c:v>243.72716883544399</c:v>
                </c:pt>
                <c:pt idx="1702">
                  <c:v>241.87660340059199</c:v>
                </c:pt>
                <c:pt idx="1703">
                  <c:v>246.14667475744201</c:v>
                </c:pt>
                <c:pt idx="1704">
                  <c:v>243.65237121265699</c:v>
                </c:pt>
                <c:pt idx="1705">
                  <c:v>247.83315743129501</c:v>
                </c:pt>
                <c:pt idx="1706">
                  <c:v>249.96245148786201</c:v>
                </c:pt>
                <c:pt idx="1707">
                  <c:v>248.38361170809401</c:v>
                </c:pt>
                <c:pt idx="1708">
                  <c:v>251.70361229752001</c:v>
                </c:pt>
                <c:pt idx="1709">
                  <c:v>252.810112772232</c:v>
                </c:pt>
                <c:pt idx="1710">
                  <c:v>254.68977290084501</c:v>
                </c:pt>
                <c:pt idx="1711">
                  <c:v>255.91748018275899</c:v>
                </c:pt>
                <c:pt idx="1712">
                  <c:v>252.833774769813</c:v>
                </c:pt>
                <c:pt idx="1713">
                  <c:v>254.99836303579201</c:v>
                </c:pt>
                <c:pt idx="1714">
                  <c:v>252.74589286239501</c:v>
                </c:pt>
                <c:pt idx="1715">
                  <c:v>249.450304972163</c:v>
                </c:pt>
                <c:pt idx="1716">
                  <c:v>255.21898969717401</c:v>
                </c:pt>
                <c:pt idx="1717">
                  <c:v>258.32378215721502</c:v>
                </c:pt>
                <c:pt idx="1718">
                  <c:v>258.78406530183798</c:v>
                </c:pt>
                <c:pt idx="1719">
                  <c:v>257.25778098435302</c:v>
                </c:pt>
                <c:pt idx="1720">
                  <c:v>257.708782194408</c:v>
                </c:pt>
                <c:pt idx="1721">
                  <c:v>253.59297586719899</c:v>
                </c:pt>
                <c:pt idx="1722">
                  <c:v>256.07874817902899</c:v>
                </c:pt>
                <c:pt idx="1723">
                  <c:v>258.351368121451</c:v>
                </c:pt>
                <c:pt idx="1724">
                  <c:v>262.25104467064801</c:v>
                </c:pt>
                <c:pt idx="1725">
                  <c:v>258.69938645308599</c:v>
                </c:pt>
                <c:pt idx="1726">
                  <c:v>255.11625102877699</c:v>
                </c:pt>
                <c:pt idx="1727">
                  <c:v>258.52039222806201</c:v>
                </c:pt>
                <c:pt idx="1728">
                  <c:v>261.38571136237999</c:v>
                </c:pt>
                <c:pt idx="1729">
                  <c:v>265.01716960084701</c:v>
                </c:pt>
                <c:pt idx="1730">
                  <c:v>264.12253499714001</c:v>
                </c:pt>
                <c:pt idx="1731">
                  <c:v>263.31817507065801</c:v>
                </c:pt>
                <c:pt idx="1732">
                  <c:v>265.974031849021</c:v>
                </c:pt>
                <c:pt idx="1733">
                  <c:v>264.29458828487998</c:v>
                </c:pt>
                <c:pt idx="1734">
                  <c:v>261.16440433187302</c:v>
                </c:pt>
                <c:pt idx="1735">
                  <c:v>258.202180218195</c:v>
                </c:pt>
                <c:pt idx="1736">
                  <c:v>259.02212562836598</c:v>
                </c:pt>
                <c:pt idx="1737">
                  <c:v>258.66048770372902</c:v>
                </c:pt>
                <c:pt idx="1738">
                  <c:v>251.175497865235</c:v>
                </c:pt>
                <c:pt idx="1739">
                  <c:v>249.789043322911</c:v>
                </c:pt>
                <c:pt idx="1740">
                  <c:v>251.313106794444</c:v>
                </c:pt>
                <c:pt idx="1741">
                  <c:v>254.060920368674</c:v>
                </c:pt>
                <c:pt idx="1742">
                  <c:v>248.11996745110099</c:v>
                </c:pt>
                <c:pt idx="1743">
                  <c:v>249.99919142061199</c:v>
                </c:pt>
                <c:pt idx="1744">
                  <c:v>245.43317414698299</c:v>
                </c:pt>
                <c:pt idx="1745">
                  <c:v>247.861962003548</c:v>
                </c:pt>
                <c:pt idx="1746">
                  <c:v>246.00300697755401</c:v>
                </c:pt>
                <c:pt idx="1747">
                  <c:v>246.41079864292001</c:v>
                </c:pt>
                <c:pt idx="1748">
                  <c:v>251.87287621837399</c:v>
                </c:pt>
                <c:pt idx="1749">
                  <c:v>247.943049499696</c:v>
                </c:pt>
                <c:pt idx="1750">
                  <c:v>252.53291827788499</c:v>
                </c:pt>
                <c:pt idx="1751">
                  <c:v>251.536993659638</c:v>
                </c:pt>
                <c:pt idx="1752">
                  <c:v>254.75804425496801</c:v>
                </c:pt>
                <c:pt idx="1753">
                  <c:v>261.16909902536202</c:v>
                </c:pt>
                <c:pt idx="1754">
                  <c:v>261.05069526080803</c:v>
                </c:pt>
                <c:pt idx="1755">
                  <c:v>256.99790586486</c:v>
                </c:pt>
                <c:pt idx="1756">
                  <c:v>252.19076440575</c:v>
                </c:pt>
                <c:pt idx="1757">
                  <c:v>248.16078569124201</c:v>
                </c:pt>
                <c:pt idx="1758">
                  <c:v>248.62069617136899</c:v>
                </c:pt>
                <c:pt idx="1759">
                  <c:v>246.80888100618</c:v>
                </c:pt>
              </c:numCache>
            </c:numRef>
          </c:val>
          <c:smooth val="0"/>
        </c:ser>
        <c:dLbls>
          <c:showLegendKey val="0"/>
          <c:showVal val="0"/>
          <c:showCatName val="0"/>
          <c:showSerName val="0"/>
          <c:showPercent val="0"/>
          <c:showBubbleSize val="0"/>
        </c:dLbls>
        <c:marker val="1"/>
        <c:smooth val="0"/>
        <c:axId val="227823616"/>
        <c:axId val="227825152"/>
      </c:lineChart>
      <c:dateAx>
        <c:axId val="227823616"/>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27825152"/>
        <c:crosses val="autoZero"/>
        <c:auto val="1"/>
        <c:lblOffset val="100"/>
        <c:baseTimeUnit val="days"/>
        <c:majorUnit val="1"/>
        <c:majorTimeUnit val="years"/>
        <c:minorUnit val="2"/>
        <c:minorTimeUnit val="months"/>
      </c:dateAx>
      <c:valAx>
        <c:axId val="227825152"/>
        <c:scaling>
          <c:orientation val="minMax"/>
          <c:min val="0"/>
        </c:scaling>
        <c:delete val="0"/>
        <c:axPos val="l"/>
        <c:majorGridlines>
          <c:spPr>
            <a:ln w="3175">
              <a:noFill/>
              <a:prstDash val="sysDash"/>
            </a:ln>
          </c:spPr>
        </c:majorGridlines>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27823616"/>
        <c:crosses val="autoZero"/>
        <c:crossBetween val="between"/>
        <c:dispUnits>
          <c:builtInUnit val="hundreds"/>
        </c:dispUnits>
      </c:valAx>
      <c:spPr>
        <a:noFill/>
        <a:ln w="25400">
          <a:noFill/>
        </a:ln>
      </c:spPr>
    </c:plotArea>
    <c:legend>
      <c:legendPos val="b"/>
      <c:layout>
        <c:manualLayout>
          <c:xMode val="edge"/>
          <c:yMode val="edge"/>
          <c:x val="0.35598883715703727"/>
          <c:y val="0.91047047177731211"/>
          <c:w val="0.33874846426862115"/>
          <c:h val="8.9529528222687879E-2"/>
        </c:manualLayout>
      </c:layout>
      <c:overlay val="0"/>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579326106427005"/>
          <c:y val="3.7730195984546959E-2"/>
          <c:w val="0.81567702598522851"/>
          <c:h val="0.98363436908138446"/>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Lbls>
            <c:dLbl>
              <c:idx val="1"/>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dLbls>
          <c:cat>
            <c:strRef>
              <c:f>'1 - Chart Data'!$E$13:$E$15</c:f>
              <c:strCache>
                <c:ptCount val="3"/>
                <c:pt idx="0">
                  <c:v>Asia</c:v>
                </c:pt>
                <c:pt idx="1">
                  <c:v>Latin America</c:v>
                </c:pt>
                <c:pt idx="2">
                  <c:v>North America/Europe</c:v>
                </c:pt>
              </c:strCache>
            </c:strRef>
          </c:cat>
          <c:val>
            <c:numRef>
              <c:f>'1 - Chart Data'!$F$13:$F$15</c:f>
              <c:numCache>
                <c:formatCode>General</c:formatCode>
                <c:ptCount val="3"/>
                <c:pt idx="0">
                  <c:v>477</c:v>
                </c:pt>
                <c:pt idx="1">
                  <c:v>185</c:v>
                </c:pt>
                <c:pt idx="2">
                  <c:v>316</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25605299731307329"/>
          <c:y val="0.29597934559715222"/>
          <c:w val="0.54452405949256344"/>
          <c:h val="0.42534776902887139"/>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579326106427005"/>
          <c:y val="3.7730195984546959E-2"/>
          <c:w val="0.81567702598522851"/>
          <c:h val="0.98363436908138446"/>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Lbls>
            <c:dLbl>
              <c:idx val="1"/>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dLbl>
            <c:dLbl>
              <c:idx val="2"/>
              <c:layout>
                <c:manualLayout>
                  <c:x val="1.10137125056803E-2"/>
                  <c:y val="0"/>
                </c:manualLayout>
              </c:layout>
              <c:showLegendKey val="0"/>
              <c:showVal val="0"/>
              <c:showCatName val="0"/>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dLbls>
          <c:cat>
            <c:strRef>
              <c:f>'1 - Chart Data'!$E$18:$E$20</c:f>
              <c:strCache>
                <c:ptCount val="3"/>
                <c:pt idx="0">
                  <c:v>Infant Formula</c:v>
                </c:pt>
                <c:pt idx="1">
                  <c:v>Children's Nutrition</c:v>
                </c:pt>
                <c:pt idx="2">
                  <c:v>Other</c:v>
                </c:pt>
              </c:strCache>
            </c:strRef>
          </c:cat>
          <c:val>
            <c:numRef>
              <c:f>'1 - Chart Data'!$F$18:$F$20</c:f>
              <c:numCache>
                <c:formatCode>General</c:formatCode>
                <c:ptCount val="3"/>
                <c:pt idx="0">
                  <c:v>582</c:v>
                </c:pt>
                <c:pt idx="1">
                  <c:v>379</c:v>
                </c:pt>
                <c:pt idx="2">
                  <c:v>17</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25605299731307329"/>
          <c:y val="0.29597934559715222"/>
          <c:w val="0.54452405949256344"/>
          <c:h val="0.42534776902887139"/>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0762067785005134E-2"/>
          <c:y val="2.5867964421114026E-2"/>
          <c:w val="0.96876537715394273"/>
          <c:h val="0.92054024496937881"/>
        </c:manualLayout>
      </c:layout>
      <c:barChart>
        <c:barDir val="col"/>
        <c:grouping val="clustered"/>
        <c:varyColors val="0"/>
        <c:ser>
          <c:idx val="1"/>
          <c:order val="0"/>
          <c:tx>
            <c:v>MJN</c:v>
          </c:tx>
          <c:spPr>
            <a:solidFill>
              <a:srgbClr val="9B2B39"/>
            </a:solidFill>
          </c:spPr>
          <c:invertIfNegative val="0"/>
          <c:cat>
            <c:strRef>
              <c:f>'1 - Milk  Class III (D... Data'!$J$1858:$N$1858</c:f>
              <c:strCache>
                <c:ptCount val="5"/>
                <c:pt idx="0">
                  <c:v>Revenue Growth 3 Year CAGR</c:v>
                </c:pt>
                <c:pt idx="1">
                  <c:v>EBIT Growth 3 Year CAGR</c:v>
                </c:pt>
                <c:pt idx="2">
                  <c:v>Gross Margin</c:v>
                </c:pt>
                <c:pt idx="3">
                  <c:v>EBIT Margin</c:v>
                </c:pt>
                <c:pt idx="4">
                  <c:v>Profit Margin</c:v>
                </c:pt>
              </c:strCache>
            </c:strRef>
          </c:cat>
          <c:val>
            <c:numRef>
              <c:f>'1 - Milk  Class III (D... Data'!$J$1864:$N$1864</c:f>
              <c:numCache>
                <c:formatCode>General</c:formatCode>
                <c:ptCount val="5"/>
                <c:pt idx="0">
                  <c:v>1.4319</c:v>
                </c:pt>
                <c:pt idx="1">
                  <c:v>2.8702999999999999</c:v>
                </c:pt>
                <c:pt idx="2">
                  <c:v>64.254599999999996</c:v>
                </c:pt>
                <c:pt idx="3">
                  <c:v>22.995100000000001</c:v>
                </c:pt>
                <c:pt idx="4">
                  <c:v>16.051300000000001</c:v>
                </c:pt>
              </c:numCache>
            </c:numRef>
          </c:val>
        </c:ser>
        <c:ser>
          <c:idx val="0"/>
          <c:order val="1"/>
          <c:tx>
            <c:v>Median</c:v>
          </c:tx>
          <c:spPr>
            <a:solidFill>
              <a:srgbClr val="FFC800"/>
            </a:solidFill>
          </c:spPr>
          <c:invertIfNegative val="0"/>
          <c:cat>
            <c:strRef>
              <c:f>'1 - Milk  Class III (D... Data'!$J$1858:$N$1858</c:f>
              <c:strCache>
                <c:ptCount val="5"/>
                <c:pt idx="0">
                  <c:v>Revenue Growth 3 Year CAGR</c:v>
                </c:pt>
                <c:pt idx="1">
                  <c:v>EBIT Growth 3 Year CAGR</c:v>
                </c:pt>
                <c:pt idx="2">
                  <c:v>Gross Margin</c:v>
                </c:pt>
                <c:pt idx="3">
                  <c:v>EBIT Margin</c:v>
                </c:pt>
                <c:pt idx="4">
                  <c:v>Profit Margin</c:v>
                </c:pt>
              </c:strCache>
            </c:strRef>
          </c:cat>
          <c:val>
            <c:numRef>
              <c:f>'1 - Milk  Class III (D... Data'!$J$1867:$N$1867</c:f>
              <c:numCache>
                <c:formatCode>0.0</c:formatCode>
                <c:ptCount val="5"/>
                <c:pt idx="0">
                  <c:v>3.2241</c:v>
                </c:pt>
                <c:pt idx="1">
                  <c:v>2.9013</c:v>
                </c:pt>
                <c:pt idx="2">
                  <c:v>39.126600000000003</c:v>
                </c:pt>
                <c:pt idx="3">
                  <c:v>13.6928</c:v>
                </c:pt>
                <c:pt idx="4">
                  <c:v>6.8810000000000002</c:v>
                </c:pt>
              </c:numCache>
            </c:numRef>
          </c:val>
        </c:ser>
        <c:dLbls>
          <c:showLegendKey val="0"/>
          <c:showVal val="0"/>
          <c:showCatName val="0"/>
          <c:showSerName val="0"/>
          <c:showPercent val="0"/>
          <c:showBubbleSize val="0"/>
        </c:dLbls>
        <c:gapWidth val="150"/>
        <c:axId val="228631296"/>
        <c:axId val="228632832"/>
      </c:barChart>
      <c:catAx>
        <c:axId val="228631296"/>
        <c:scaling>
          <c:orientation val="minMax"/>
        </c:scaling>
        <c:delete val="0"/>
        <c:axPos val="b"/>
        <c:numFmt formatCode="General" sourceLinked="0"/>
        <c:majorTickMark val="out"/>
        <c:minorTickMark val="none"/>
        <c:tickLblPos val="nextTo"/>
        <c:txPr>
          <a:bodyPr/>
          <a:lstStyle/>
          <a:p>
            <a:pPr>
              <a:defRPr sz="1000">
                <a:latin typeface="Arial" pitchFamily="34" charset="0"/>
                <a:cs typeface="Arial" pitchFamily="34" charset="0"/>
              </a:defRPr>
            </a:pPr>
            <a:endParaRPr lang="en-US"/>
          </a:p>
        </c:txPr>
        <c:crossAx val="228632832"/>
        <c:crosses val="autoZero"/>
        <c:auto val="1"/>
        <c:lblAlgn val="ctr"/>
        <c:lblOffset val="100"/>
        <c:noMultiLvlLbl val="0"/>
      </c:catAx>
      <c:valAx>
        <c:axId val="228632832"/>
        <c:scaling>
          <c:orientation val="minMax"/>
        </c:scaling>
        <c:delete val="0"/>
        <c:axPos val="l"/>
        <c:majorGridlines>
          <c:spPr>
            <a:ln>
              <a:noFill/>
            </a:ln>
          </c:spPr>
        </c:majorGridlines>
        <c:numFmt formatCode="General" sourceLinked="0"/>
        <c:majorTickMark val="out"/>
        <c:minorTickMark val="none"/>
        <c:tickLblPos val="nextTo"/>
        <c:txPr>
          <a:bodyPr/>
          <a:lstStyle/>
          <a:p>
            <a:pPr>
              <a:defRPr sz="1000">
                <a:latin typeface="Arial" pitchFamily="34" charset="0"/>
                <a:cs typeface="Arial" pitchFamily="34" charset="0"/>
              </a:defRPr>
            </a:pPr>
            <a:endParaRPr lang="en-US"/>
          </a:p>
        </c:txPr>
        <c:crossAx val="228631296"/>
        <c:crosses val="autoZero"/>
        <c:crossBetween val="between"/>
      </c:valAx>
      <c:spPr>
        <a:noFill/>
        <a:ln w="25400">
          <a:noFill/>
        </a:ln>
      </c:spPr>
    </c:plotArea>
    <c:legend>
      <c:legendPos val="r"/>
      <c:layout>
        <c:manualLayout>
          <c:xMode val="edge"/>
          <c:yMode val="edge"/>
          <c:x val="0.81334733158355221"/>
          <c:y val="3.8619130941965648E-3"/>
          <c:w val="6.803270238852456E-2"/>
          <c:h val="0.17774188904942215"/>
        </c:manualLayout>
      </c:layout>
      <c:overlay val="0"/>
      <c:txPr>
        <a:bodyPr/>
        <a:lstStyle/>
        <a:p>
          <a:pPr>
            <a:defRPr sz="1000">
              <a:latin typeface="Arial" pitchFamily="34" charset="0"/>
              <a:cs typeface="Arial" pitchFamily="34" charset="0"/>
            </a:defRPr>
          </a:pPr>
          <a:endParaRPr lang="en-US"/>
        </a:p>
      </c:txPr>
    </c:legend>
    <c:plotVisOnly val="1"/>
    <c:dispBlanksAs val="gap"/>
    <c:showDLblsOverMax val="0"/>
  </c:chart>
  <c:spPr>
    <a:ln>
      <a:noFill/>
    </a:ln>
  </c:sp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9267539804429462E-2"/>
          <c:y val="2.0694565957033149E-2"/>
          <c:w val="0.93455109819106197"/>
          <c:h val="0.83517546417808886"/>
        </c:manualLayout>
      </c:layout>
      <c:lineChart>
        <c:grouping val="standard"/>
        <c:varyColors val="0"/>
        <c:ser>
          <c:idx val="0"/>
          <c:order val="0"/>
          <c:tx>
            <c:v>USNA</c:v>
          </c:tx>
          <c:spPr>
            <a:ln w="38100">
              <a:solidFill>
                <a:srgbClr val="9B2B39"/>
              </a:solidFill>
            </a:ln>
          </c:spPr>
          <c:marker>
            <c:symbol val="none"/>
          </c:marker>
          <c:cat>
            <c:numRef>
              <c:f>'Short Interest'!$T$5:$T$507</c:f>
              <c:numCache>
                <c:formatCode>m/d/yyyy</c:formatCode>
                <c:ptCount val="503"/>
                <c:pt idx="0">
                  <c:v>41677</c:v>
                </c:pt>
                <c:pt idx="1">
                  <c:v>41680</c:v>
                </c:pt>
                <c:pt idx="2">
                  <c:v>41681</c:v>
                </c:pt>
                <c:pt idx="3">
                  <c:v>41682</c:v>
                </c:pt>
                <c:pt idx="4">
                  <c:v>41683</c:v>
                </c:pt>
                <c:pt idx="5">
                  <c:v>41684</c:v>
                </c:pt>
                <c:pt idx="6">
                  <c:v>41688</c:v>
                </c:pt>
                <c:pt idx="7">
                  <c:v>41689</c:v>
                </c:pt>
                <c:pt idx="8">
                  <c:v>41690</c:v>
                </c:pt>
                <c:pt idx="9">
                  <c:v>41691</c:v>
                </c:pt>
                <c:pt idx="10">
                  <c:v>41694</c:v>
                </c:pt>
                <c:pt idx="11">
                  <c:v>41695</c:v>
                </c:pt>
                <c:pt idx="12">
                  <c:v>41696</c:v>
                </c:pt>
                <c:pt idx="13">
                  <c:v>41697</c:v>
                </c:pt>
                <c:pt idx="14">
                  <c:v>41698</c:v>
                </c:pt>
                <c:pt idx="15">
                  <c:v>41701</c:v>
                </c:pt>
                <c:pt idx="16">
                  <c:v>41702</c:v>
                </c:pt>
                <c:pt idx="17">
                  <c:v>41703</c:v>
                </c:pt>
                <c:pt idx="18">
                  <c:v>41704</c:v>
                </c:pt>
                <c:pt idx="19">
                  <c:v>41705</c:v>
                </c:pt>
                <c:pt idx="20">
                  <c:v>41708</c:v>
                </c:pt>
                <c:pt idx="21">
                  <c:v>41709</c:v>
                </c:pt>
                <c:pt idx="22">
                  <c:v>41710</c:v>
                </c:pt>
                <c:pt idx="23">
                  <c:v>41711</c:v>
                </c:pt>
                <c:pt idx="24">
                  <c:v>41712</c:v>
                </c:pt>
                <c:pt idx="25">
                  <c:v>41715</c:v>
                </c:pt>
                <c:pt idx="26">
                  <c:v>41716</c:v>
                </c:pt>
                <c:pt idx="27">
                  <c:v>41717</c:v>
                </c:pt>
                <c:pt idx="28">
                  <c:v>41718</c:v>
                </c:pt>
                <c:pt idx="29">
                  <c:v>41719</c:v>
                </c:pt>
                <c:pt idx="30">
                  <c:v>41722</c:v>
                </c:pt>
                <c:pt idx="31">
                  <c:v>41723</c:v>
                </c:pt>
                <c:pt idx="32">
                  <c:v>41724</c:v>
                </c:pt>
                <c:pt idx="33">
                  <c:v>41725</c:v>
                </c:pt>
                <c:pt idx="34">
                  <c:v>41726</c:v>
                </c:pt>
                <c:pt idx="35">
                  <c:v>41729</c:v>
                </c:pt>
                <c:pt idx="36">
                  <c:v>41730</c:v>
                </c:pt>
                <c:pt idx="37">
                  <c:v>41731</c:v>
                </c:pt>
                <c:pt idx="38">
                  <c:v>41732</c:v>
                </c:pt>
                <c:pt idx="39">
                  <c:v>41733</c:v>
                </c:pt>
                <c:pt idx="40">
                  <c:v>41736</c:v>
                </c:pt>
                <c:pt idx="41">
                  <c:v>41737</c:v>
                </c:pt>
                <c:pt idx="42">
                  <c:v>41738</c:v>
                </c:pt>
                <c:pt idx="43">
                  <c:v>41739</c:v>
                </c:pt>
                <c:pt idx="44">
                  <c:v>41740</c:v>
                </c:pt>
                <c:pt idx="45">
                  <c:v>41743</c:v>
                </c:pt>
                <c:pt idx="46">
                  <c:v>41744</c:v>
                </c:pt>
                <c:pt idx="47">
                  <c:v>41745</c:v>
                </c:pt>
                <c:pt idx="48">
                  <c:v>41746</c:v>
                </c:pt>
                <c:pt idx="49">
                  <c:v>41750</c:v>
                </c:pt>
                <c:pt idx="50">
                  <c:v>41751</c:v>
                </c:pt>
                <c:pt idx="51">
                  <c:v>41752</c:v>
                </c:pt>
                <c:pt idx="52">
                  <c:v>41753</c:v>
                </c:pt>
                <c:pt idx="53">
                  <c:v>41754</c:v>
                </c:pt>
                <c:pt idx="54">
                  <c:v>41757</c:v>
                </c:pt>
                <c:pt idx="55">
                  <c:v>41758</c:v>
                </c:pt>
                <c:pt idx="56">
                  <c:v>41759</c:v>
                </c:pt>
                <c:pt idx="57">
                  <c:v>41760</c:v>
                </c:pt>
                <c:pt idx="58">
                  <c:v>41761</c:v>
                </c:pt>
                <c:pt idx="59">
                  <c:v>41764</c:v>
                </c:pt>
                <c:pt idx="60">
                  <c:v>41765</c:v>
                </c:pt>
                <c:pt idx="61">
                  <c:v>41766</c:v>
                </c:pt>
                <c:pt idx="62">
                  <c:v>41767</c:v>
                </c:pt>
                <c:pt idx="63">
                  <c:v>41768</c:v>
                </c:pt>
                <c:pt idx="64">
                  <c:v>41771</c:v>
                </c:pt>
                <c:pt idx="65">
                  <c:v>41772</c:v>
                </c:pt>
                <c:pt idx="66">
                  <c:v>41773</c:v>
                </c:pt>
                <c:pt idx="67">
                  <c:v>41774</c:v>
                </c:pt>
                <c:pt idx="68">
                  <c:v>41775</c:v>
                </c:pt>
                <c:pt idx="69">
                  <c:v>41778</c:v>
                </c:pt>
                <c:pt idx="70">
                  <c:v>41779</c:v>
                </c:pt>
                <c:pt idx="71">
                  <c:v>41780</c:v>
                </c:pt>
                <c:pt idx="72">
                  <c:v>41781</c:v>
                </c:pt>
                <c:pt idx="73">
                  <c:v>41782</c:v>
                </c:pt>
                <c:pt idx="74">
                  <c:v>41786</c:v>
                </c:pt>
                <c:pt idx="75">
                  <c:v>41787</c:v>
                </c:pt>
                <c:pt idx="76">
                  <c:v>41788</c:v>
                </c:pt>
                <c:pt idx="77">
                  <c:v>41789</c:v>
                </c:pt>
                <c:pt idx="78">
                  <c:v>41792</c:v>
                </c:pt>
                <c:pt idx="79">
                  <c:v>41793</c:v>
                </c:pt>
                <c:pt idx="80">
                  <c:v>41794</c:v>
                </c:pt>
                <c:pt idx="81">
                  <c:v>41795</c:v>
                </c:pt>
                <c:pt idx="82">
                  <c:v>41796</c:v>
                </c:pt>
                <c:pt idx="83">
                  <c:v>41799</c:v>
                </c:pt>
                <c:pt idx="84">
                  <c:v>41800</c:v>
                </c:pt>
                <c:pt idx="85">
                  <c:v>41801</c:v>
                </c:pt>
                <c:pt idx="86">
                  <c:v>41802</c:v>
                </c:pt>
                <c:pt idx="87">
                  <c:v>41803</c:v>
                </c:pt>
                <c:pt idx="88">
                  <c:v>41806</c:v>
                </c:pt>
                <c:pt idx="89">
                  <c:v>41807</c:v>
                </c:pt>
                <c:pt idx="90">
                  <c:v>41808</c:v>
                </c:pt>
                <c:pt idx="91">
                  <c:v>41809</c:v>
                </c:pt>
                <c:pt idx="92">
                  <c:v>41810</c:v>
                </c:pt>
                <c:pt idx="93">
                  <c:v>41813</c:v>
                </c:pt>
                <c:pt idx="94">
                  <c:v>41814</c:v>
                </c:pt>
                <c:pt idx="95">
                  <c:v>41815</c:v>
                </c:pt>
                <c:pt idx="96">
                  <c:v>41816</c:v>
                </c:pt>
                <c:pt idx="97">
                  <c:v>41817</c:v>
                </c:pt>
                <c:pt idx="98">
                  <c:v>41820</c:v>
                </c:pt>
                <c:pt idx="99">
                  <c:v>41821</c:v>
                </c:pt>
                <c:pt idx="100">
                  <c:v>41822</c:v>
                </c:pt>
                <c:pt idx="101">
                  <c:v>41823</c:v>
                </c:pt>
                <c:pt idx="102">
                  <c:v>41827</c:v>
                </c:pt>
                <c:pt idx="103">
                  <c:v>41828</c:v>
                </c:pt>
                <c:pt idx="104">
                  <c:v>41829</c:v>
                </c:pt>
                <c:pt idx="105">
                  <c:v>41830</c:v>
                </c:pt>
                <c:pt idx="106">
                  <c:v>41831</c:v>
                </c:pt>
                <c:pt idx="107">
                  <c:v>41834</c:v>
                </c:pt>
                <c:pt idx="108">
                  <c:v>41835</c:v>
                </c:pt>
                <c:pt idx="109">
                  <c:v>41836</c:v>
                </c:pt>
                <c:pt idx="110">
                  <c:v>41837</c:v>
                </c:pt>
                <c:pt idx="111">
                  <c:v>41838</c:v>
                </c:pt>
                <c:pt idx="112">
                  <c:v>41841</c:v>
                </c:pt>
                <c:pt idx="113">
                  <c:v>41842</c:v>
                </c:pt>
                <c:pt idx="114">
                  <c:v>41843</c:v>
                </c:pt>
                <c:pt idx="115">
                  <c:v>41844</c:v>
                </c:pt>
                <c:pt idx="116">
                  <c:v>41845</c:v>
                </c:pt>
                <c:pt idx="117">
                  <c:v>41848</c:v>
                </c:pt>
                <c:pt idx="118">
                  <c:v>41849</c:v>
                </c:pt>
                <c:pt idx="119">
                  <c:v>41850</c:v>
                </c:pt>
                <c:pt idx="120">
                  <c:v>41851</c:v>
                </c:pt>
                <c:pt idx="121">
                  <c:v>41852</c:v>
                </c:pt>
                <c:pt idx="122">
                  <c:v>41855</c:v>
                </c:pt>
                <c:pt idx="123">
                  <c:v>41856</c:v>
                </c:pt>
                <c:pt idx="124">
                  <c:v>41857</c:v>
                </c:pt>
                <c:pt idx="125">
                  <c:v>41858</c:v>
                </c:pt>
                <c:pt idx="126">
                  <c:v>41859</c:v>
                </c:pt>
                <c:pt idx="127">
                  <c:v>41862</c:v>
                </c:pt>
                <c:pt idx="128">
                  <c:v>41863</c:v>
                </c:pt>
                <c:pt idx="129">
                  <c:v>41864</c:v>
                </c:pt>
                <c:pt idx="130">
                  <c:v>41865</c:v>
                </c:pt>
                <c:pt idx="131">
                  <c:v>41866</c:v>
                </c:pt>
                <c:pt idx="132">
                  <c:v>41869</c:v>
                </c:pt>
                <c:pt idx="133">
                  <c:v>41870</c:v>
                </c:pt>
                <c:pt idx="134">
                  <c:v>41871</c:v>
                </c:pt>
                <c:pt idx="135">
                  <c:v>41872</c:v>
                </c:pt>
                <c:pt idx="136">
                  <c:v>41873</c:v>
                </c:pt>
                <c:pt idx="137">
                  <c:v>41876</c:v>
                </c:pt>
                <c:pt idx="138">
                  <c:v>41877</c:v>
                </c:pt>
                <c:pt idx="139">
                  <c:v>41878</c:v>
                </c:pt>
                <c:pt idx="140">
                  <c:v>41879</c:v>
                </c:pt>
                <c:pt idx="141">
                  <c:v>41880</c:v>
                </c:pt>
                <c:pt idx="142">
                  <c:v>41884</c:v>
                </c:pt>
                <c:pt idx="143">
                  <c:v>41885</c:v>
                </c:pt>
                <c:pt idx="144">
                  <c:v>41886</c:v>
                </c:pt>
                <c:pt idx="145">
                  <c:v>41887</c:v>
                </c:pt>
                <c:pt idx="146">
                  <c:v>41890</c:v>
                </c:pt>
                <c:pt idx="147">
                  <c:v>41891</c:v>
                </c:pt>
                <c:pt idx="148">
                  <c:v>41892</c:v>
                </c:pt>
                <c:pt idx="149">
                  <c:v>41893</c:v>
                </c:pt>
                <c:pt idx="150">
                  <c:v>41894</c:v>
                </c:pt>
                <c:pt idx="151">
                  <c:v>41897</c:v>
                </c:pt>
                <c:pt idx="152">
                  <c:v>41898</c:v>
                </c:pt>
                <c:pt idx="153">
                  <c:v>41899</c:v>
                </c:pt>
                <c:pt idx="154">
                  <c:v>41900</c:v>
                </c:pt>
                <c:pt idx="155">
                  <c:v>41901</c:v>
                </c:pt>
                <c:pt idx="156">
                  <c:v>41904</c:v>
                </c:pt>
                <c:pt idx="157">
                  <c:v>41905</c:v>
                </c:pt>
                <c:pt idx="158">
                  <c:v>41906</c:v>
                </c:pt>
                <c:pt idx="159">
                  <c:v>41907</c:v>
                </c:pt>
                <c:pt idx="160">
                  <c:v>41908</c:v>
                </c:pt>
                <c:pt idx="161">
                  <c:v>41911</c:v>
                </c:pt>
                <c:pt idx="162">
                  <c:v>41912</c:v>
                </c:pt>
                <c:pt idx="163">
                  <c:v>41913</c:v>
                </c:pt>
                <c:pt idx="164">
                  <c:v>41914</c:v>
                </c:pt>
                <c:pt idx="165">
                  <c:v>41915</c:v>
                </c:pt>
                <c:pt idx="166">
                  <c:v>41918</c:v>
                </c:pt>
                <c:pt idx="167">
                  <c:v>41919</c:v>
                </c:pt>
                <c:pt idx="168">
                  <c:v>41920</c:v>
                </c:pt>
                <c:pt idx="169">
                  <c:v>41921</c:v>
                </c:pt>
                <c:pt idx="170">
                  <c:v>41922</c:v>
                </c:pt>
                <c:pt idx="171">
                  <c:v>41925</c:v>
                </c:pt>
                <c:pt idx="172">
                  <c:v>41926</c:v>
                </c:pt>
                <c:pt idx="173">
                  <c:v>41927</c:v>
                </c:pt>
                <c:pt idx="174">
                  <c:v>41928</c:v>
                </c:pt>
                <c:pt idx="175">
                  <c:v>41929</c:v>
                </c:pt>
                <c:pt idx="176">
                  <c:v>41932</c:v>
                </c:pt>
                <c:pt idx="177">
                  <c:v>41933</c:v>
                </c:pt>
                <c:pt idx="178">
                  <c:v>41934</c:v>
                </c:pt>
                <c:pt idx="179">
                  <c:v>41935</c:v>
                </c:pt>
                <c:pt idx="180">
                  <c:v>41936</c:v>
                </c:pt>
                <c:pt idx="181">
                  <c:v>41939</c:v>
                </c:pt>
                <c:pt idx="182">
                  <c:v>41940</c:v>
                </c:pt>
                <c:pt idx="183">
                  <c:v>41941</c:v>
                </c:pt>
                <c:pt idx="184">
                  <c:v>41942</c:v>
                </c:pt>
                <c:pt idx="185">
                  <c:v>41943</c:v>
                </c:pt>
                <c:pt idx="186">
                  <c:v>41946</c:v>
                </c:pt>
                <c:pt idx="187">
                  <c:v>41947</c:v>
                </c:pt>
                <c:pt idx="188">
                  <c:v>41948</c:v>
                </c:pt>
                <c:pt idx="189">
                  <c:v>41949</c:v>
                </c:pt>
                <c:pt idx="190">
                  <c:v>41950</c:v>
                </c:pt>
                <c:pt idx="191">
                  <c:v>41953</c:v>
                </c:pt>
                <c:pt idx="192">
                  <c:v>41954</c:v>
                </c:pt>
                <c:pt idx="193">
                  <c:v>41955</c:v>
                </c:pt>
                <c:pt idx="194">
                  <c:v>41956</c:v>
                </c:pt>
                <c:pt idx="195">
                  <c:v>41957</c:v>
                </c:pt>
                <c:pt idx="196">
                  <c:v>41960</c:v>
                </c:pt>
                <c:pt idx="197">
                  <c:v>41961</c:v>
                </c:pt>
                <c:pt idx="198">
                  <c:v>41962</c:v>
                </c:pt>
                <c:pt idx="199">
                  <c:v>41963</c:v>
                </c:pt>
                <c:pt idx="200">
                  <c:v>41964</c:v>
                </c:pt>
                <c:pt idx="201">
                  <c:v>41967</c:v>
                </c:pt>
                <c:pt idx="202">
                  <c:v>41968</c:v>
                </c:pt>
                <c:pt idx="203">
                  <c:v>41969</c:v>
                </c:pt>
                <c:pt idx="204">
                  <c:v>41971</c:v>
                </c:pt>
                <c:pt idx="205">
                  <c:v>41974</c:v>
                </c:pt>
                <c:pt idx="206">
                  <c:v>41975</c:v>
                </c:pt>
                <c:pt idx="207">
                  <c:v>41976</c:v>
                </c:pt>
                <c:pt idx="208">
                  <c:v>41977</c:v>
                </c:pt>
                <c:pt idx="209">
                  <c:v>41978</c:v>
                </c:pt>
                <c:pt idx="210">
                  <c:v>41981</c:v>
                </c:pt>
                <c:pt idx="211">
                  <c:v>41982</c:v>
                </c:pt>
                <c:pt idx="212">
                  <c:v>41983</c:v>
                </c:pt>
                <c:pt idx="213">
                  <c:v>41984</c:v>
                </c:pt>
                <c:pt idx="214">
                  <c:v>41985</c:v>
                </c:pt>
                <c:pt idx="215">
                  <c:v>41988</c:v>
                </c:pt>
                <c:pt idx="216">
                  <c:v>41989</c:v>
                </c:pt>
                <c:pt idx="217">
                  <c:v>41990</c:v>
                </c:pt>
                <c:pt idx="218">
                  <c:v>41991</c:v>
                </c:pt>
                <c:pt idx="219">
                  <c:v>41992</c:v>
                </c:pt>
                <c:pt idx="220">
                  <c:v>41995</c:v>
                </c:pt>
                <c:pt idx="221">
                  <c:v>41996</c:v>
                </c:pt>
                <c:pt idx="222">
                  <c:v>41997</c:v>
                </c:pt>
                <c:pt idx="223">
                  <c:v>41999</c:v>
                </c:pt>
                <c:pt idx="224">
                  <c:v>42002</c:v>
                </c:pt>
                <c:pt idx="225">
                  <c:v>42003</c:v>
                </c:pt>
                <c:pt idx="226">
                  <c:v>42004</c:v>
                </c:pt>
                <c:pt idx="227">
                  <c:v>42006</c:v>
                </c:pt>
                <c:pt idx="228">
                  <c:v>42009</c:v>
                </c:pt>
                <c:pt idx="229">
                  <c:v>42010</c:v>
                </c:pt>
                <c:pt idx="230">
                  <c:v>42011</c:v>
                </c:pt>
                <c:pt idx="231">
                  <c:v>42012</c:v>
                </c:pt>
                <c:pt idx="232">
                  <c:v>42013</c:v>
                </c:pt>
                <c:pt idx="233">
                  <c:v>42016</c:v>
                </c:pt>
                <c:pt idx="234">
                  <c:v>42017</c:v>
                </c:pt>
                <c:pt idx="235">
                  <c:v>42018</c:v>
                </c:pt>
                <c:pt idx="236">
                  <c:v>42019</c:v>
                </c:pt>
                <c:pt idx="237">
                  <c:v>42020</c:v>
                </c:pt>
                <c:pt idx="238">
                  <c:v>42024</c:v>
                </c:pt>
                <c:pt idx="239">
                  <c:v>42025</c:v>
                </c:pt>
                <c:pt idx="240">
                  <c:v>42026</c:v>
                </c:pt>
                <c:pt idx="241">
                  <c:v>42027</c:v>
                </c:pt>
                <c:pt idx="242">
                  <c:v>42030</c:v>
                </c:pt>
                <c:pt idx="243">
                  <c:v>42031</c:v>
                </c:pt>
                <c:pt idx="244">
                  <c:v>42032</c:v>
                </c:pt>
                <c:pt idx="245">
                  <c:v>42033</c:v>
                </c:pt>
                <c:pt idx="246">
                  <c:v>42034</c:v>
                </c:pt>
                <c:pt idx="247">
                  <c:v>42037</c:v>
                </c:pt>
                <c:pt idx="248">
                  <c:v>42038</c:v>
                </c:pt>
                <c:pt idx="249">
                  <c:v>42039</c:v>
                </c:pt>
                <c:pt idx="250">
                  <c:v>42040</c:v>
                </c:pt>
                <c:pt idx="251">
                  <c:v>42041</c:v>
                </c:pt>
                <c:pt idx="252">
                  <c:v>42044</c:v>
                </c:pt>
                <c:pt idx="253">
                  <c:v>42045</c:v>
                </c:pt>
                <c:pt idx="254">
                  <c:v>42046</c:v>
                </c:pt>
                <c:pt idx="255">
                  <c:v>42047</c:v>
                </c:pt>
                <c:pt idx="256">
                  <c:v>42048</c:v>
                </c:pt>
                <c:pt idx="257">
                  <c:v>42052</c:v>
                </c:pt>
                <c:pt idx="258">
                  <c:v>42053</c:v>
                </c:pt>
                <c:pt idx="259">
                  <c:v>42054</c:v>
                </c:pt>
                <c:pt idx="260">
                  <c:v>42055</c:v>
                </c:pt>
                <c:pt idx="261">
                  <c:v>42058</c:v>
                </c:pt>
                <c:pt idx="262">
                  <c:v>42059</c:v>
                </c:pt>
                <c:pt idx="263">
                  <c:v>42060</c:v>
                </c:pt>
                <c:pt idx="264">
                  <c:v>42061</c:v>
                </c:pt>
                <c:pt idx="265">
                  <c:v>42062</c:v>
                </c:pt>
                <c:pt idx="266">
                  <c:v>42065</c:v>
                </c:pt>
                <c:pt idx="267">
                  <c:v>42066</c:v>
                </c:pt>
                <c:pt idx="268">
                  <c:v>42067</c:v>
                </c:pt>
                <c:pt idx="269">
                  <c:v>42068</c:v>
                </c:pt>
                <c:pt idx="270">
                  <c:v>42069</c:v>
                </c:pt>
                <c:pt idx="271">
                  <c:v>42072</c:v>
                </c:pt>
                <c:pt idx="272">
                  <c:v>42073</c:v>
                </c:pt>
                <c:pt idx="273">
                  <c:v>42074</c:v>
                </c:pt>
                <c:pt idx="274">
                  <c:v>42075</c:v>
                </c:pt>
                <c:pt idx="275">
                  <c:v>42076</c:v>
                </c:pt>
                <c:pt idx="276">
                  <c:v>42079</c:v>
                </c:pt>
                <c:pt idx="277">
                  <c:v>42080</c:v>
                </c:pt>
                <c:pt idx="278">
                  <c:v>42081</c:v>
                </c:pt>
                <c:pt idx="279">
                  <c:v>42082</c:v>
                </c:pt>
                <c:pt idx="280">
                  <c:v>42083</c:v>
                </c:pt>
                <c:pt idx="281">
                  <c:v>42086</c:v>
                </c:pt>
                <c:pt idx="282">
                  <c:v>42087</c:v>
                </c:pt>
                <c:pt idx="283">
                  <c:v>42088</c:v>
                </c:pt>
                <c:pt idx="284">
                  <c:v>42089</c:v>
                </c:pt>
                <c:pt idx="285">
                  <c:v>42090</c:v>
                </c:pt>
                <c:pt idx="286">
                  <c:v>42093</c:v>
                </c:pt>
                <c:pt idx="287">
                  <c:v>42094</c:v>
                </c:pt>
                <c:pt idx="288">
                  <c:v>42095</c:v>
                </c:pt>
                <c:pt idx="289">
                  <c:v>42096</c:v>
                </c:pt>
                <c:pt idx="290">
                  <c:v>42100</c:v>
                </c:pt>
                <c:pt idx="291">
                  <c:v>42101</c:v>
                </c:pt>
                <c:pt idx="292">
                  <c:v>42102</c:v>
                </c:pt>
                <c:pt idx="293">
                  <c:v>42103</c:v>
                </c:pt>
                <c:pt idx="294">
                  <c:v>42104</c:v>
                </c:pt>
                <c:pt idx="295">
                  <c:v>42107</c:v>
                </c:pt>
                <c:pt idx="296">
                  <c:v>42108</c:v>
                </c:pt>
                <c:pt idx="297">
                  <c:v>42109</c:v>
                </c:pt>
                <c:pt idx="298">
                  <c:v>42110</c:v>
                </c:pt>
                <c:pt idx="299">
                  <c:v>42111</c:v>
                </c:pt>
                <c:pt idx="300">
                  <c:v>42114</c:v>
                </c:pt>
                <c:pt idx="301">
                  <c:v>42115</c:v>
                </c:pt>
                <c:pt idx="302">
                  <c:v>42116</c:v>
                </c:pt>
                <c:pt idx="303">
                  <c:v>42117</c:v>
                </c:pt>
                <c:pt idx="304">
                  <c:v>42118</c:v>
                </c:pt>
                <c:pt idx="305">
                  <c:v>42121</c:v>
                </c:pt>
                <c:pt idx="306">
                  <c:v>42122</c:v>
                </c:pt>
                <c:pt idx="307">
                  <c:v>42123</c:v>
                </c:pt>
                <c:pt idx="308">
                  <c:v>42124</c:v>
                </c:pt>
                <c:pt idx="309">
                  <c:v>42125</c:v>
                </c:pt>
                <c:pt idx="310">
                  <c:v>42128</c:v>
                </c:pt>
                <c:pt idx="311">
                  <c:v>42129</c:v>
                </c:pt>
                <c:pt idx="312">
                  <c:v>42130</c:v>
                </c:pt>
                <c:pt idx="313">
                  <c:v>42131</c:v>
                </c:pt>
                <c:pt idx="314">
                  <c:v>42132</c:v>
                </c:pt>
                <c:pt idx="315">
                  <c:v>42135</c:v>
                </c:pt>
                <c:pt idx="316">
                  <c:v>42136</c:v>
                </c:pt>
                <c:pt idx="317">
                  <c:v>42137</c:v>
                </c:pt>
                <c:pt idx="318">
                  <c:v>42138</c:v>
                </c:pt>
                <c:pt idx="319">
                  <c:v>42139</c:v>
                </c:pt>
                <c:pt idx="320">
                  <c:v>42142</c:v>
                </c:pt>
                <c:pt idx="321">
                  <c:v>42143</c:v>
                </c:pt>
                <c:pt idx="322">
                  <c:v>42144</c:v>
                </c:pt>
                <c:pt idx="323">
                  <c:v>42145</c:v>
                </c:pt>
                <c:pt idx="324">
                  <c:v>42146</c:v>
                </c:pt>
                <c:pt idx="325">
                  <c:v>42150</c:v>
                </c:pt>
                <c:pt idx="326">
                  <c:v>42151</c:v>
                </c:pt>
                <c:pt idx="327">
                  <c:v>42152</c:v>
                </c:pt>
                <c:pt idx="328">
                  <c:v>42153</c:v>
                </c:pt>
                <c:pt idx="329">
                  <c:v>42156</c:v>
                </c:pt>
                <c:pt idx="330">
                  <c:v>42157</c:v>
                </c:pt>
                <c:pt idx="331">
                  <c:v>42158</c:v>
                </c:pt>
                <c:pt idx="332">
                  <c:v>42159</c:v>
                </c:pt>
                <c:pt idx="333">
                  <c:v>42160</c:v>
                </c:pt>
                <c:pt idx="334">
                  <c:v>42163</c:v>
                </c:pt>
                <c:pt idx="335">
                  <c:v>42164</c:v>
                </c:pt>
                <c:pt idx="336">
                  <c:v>42165</c:v>
                </c:pt>
                <c:pt idx="337">
                  <c:v>42166</c:v>
                </c:pt>
                <c:pt idx="338">
                  <c:v>42167</c:v>
                </c:pt>
                <c:pt idx="339">
                  <c:v>42170</c:v>
                </c:pt>
                <c:pt idx="340">
                  <c:v>42171</c:v>
                </c:pt>
                <c:pt idx="341">
                  <c:v>42172</c:v>
                </c:pt>
                <c:pt idx="342">
                  <c:v>42173</c:v>
                </c:pt>
                <c:pt idx="343">
                  <c:v>42174</c:v>
                </c:pt>
                <c:pt idx="344">
                  <c:v>42177</c:v>
                </c:pt>
                <c:pt idx="345">
                  <c:v>42178</c:v>
                </c:pt>
                <c:pt idx="346">
                  <c:v>42179</c:v>
                </c:pt>
                <c:pt idx="347">
                  <c:v>42180</c:v>
                </c:pt>
                <c:pt idx="348">
                  <c:v>42181</c:v>
                </c:pt>
                <c:pt idx="349">
                  <c:v>42184</c:v>
                </c:pt>
                <c:pt idx="350">
                  <c:v>42185</c:v>
                </c:pt>
                <c:pt idx="351">
                  <c:v>42186</c:v>
                </c:pt>
                <c:pt idx="352">
                  <c:v>42187</c:v>
                </c:pt>
                <c:pt idx="353">
                  <c:v>42191</c:v>
                </c:pt>
                <c:pt idx="354">
                  <c:v>42192</c:v>
                </c:pt>
                <c:pt idx="355">
                  <c:v>42193</c:v>
                </c:pt>
                <c:pt idx="356">
                  <c:v>42194</c:v>
                </c:pt>
                <c:pt idx="357">
                  <c:v>42195</c:v>
                </c:pt>
                <c:pt idx="358">
                  <c:v>42198</c:v>
                </c:pt>
                <c:pt idx="359">
                  <c:v>42199</c:v>
                </c:pt>
                <c:pt idx="360">
                  <c:v>42200</c:v>
                </c:pt>
                <c:pt idx="361">
                  <c:v>42201</c:v>
                </c:pt>
                <c:pt idx="362">
                  <c:v>42202</c:v>
                </c:pt>
                <c:pt idx="363">
                  <c:v>42205</c:v>
                </c:pt>
                <c:pt idx="364">
                  <c:v>42206</c:v>
                </c:pt>
                <c:pt idx="365">
                  <c:v>42207</c:v>
                </c:pt>
                <c:pt idx="366">
                  <c:v>42208</c:v>
                </c:pt>
                <c:pt idx="367">
                  <c:v>42209</c:v>
                </c:pt>
                <c:pt idx="368">
                  <c:v>42212</c:v>
                </c:pt>
                <c:pt idx="369">
                  <c:v>42213</c:v>
                </c:pt>
                <c:pt idx="370">
                  <c:v>42214</c:v>
                </c:pt>
                <c:pt idx="371">
                  <c:v>42215</c:v>
                </c:pt>
                <c:pt idx="372">
                  <c:v>42216</c:v>
                </c:pt>
                <c:pt idx="373">
                  <c:v>42219</c:v>
                </c:pt>
                <c:pt idx="374">
                  <c:v>42220</c:v>
                </c:pt>
                <c:pt idx="375">
                  <c:v>42221</c:v>
                </c:pt>
                <c:pt idx="376">
                  <c:v>42222</c:v>
                </c:pt>
                <c:pt idx="377">
                  <c:v>42223</c:v>
                </c:pt>
                <c:pt idx="378">
                  <c:v>42226</c:v>
                </c:pt>
                <c:pt idx="379">
                  <c:v>42227</c:v>
                </c:pt>
                <c:pt idx="380">
                  <c:v>42228</c:v>
                </c:pt>
                <c:pt idx="381">
                  <c:v>42229</c:v>
                </c:pt>
                <c:pt idx="382">
                  <c:v>42230</c:v>
                </c:pt>
                <c:pt idx="383">
                  <c:v>42233</c:v>
                </c:pt>
                <c:pt idx="384">
                  <c:v>42234</c:v>
                </c:pt>
                <c:pt idx="385">
                  <c:v>42235</c:v>
                </c:pt>
                <c:pt idx="386">
                  <c:v>42236</c:v>
                </c:pt>
                <c:pt idx="387">
                  <c:v>42237</c:v>
                </c:pt>
                <c:pt idx="388">
                  <c:v>42240</c:v>
                </c:pt>
                <c:pt idx="389">
                  <c:v>42241</c:v>
                </c:pt>
                <c:pt idx="390">
                  <c:v>42242</c:v>
                </c:pt>
                <c:pt idx="391">
                  <c:v>42243</c:v>
                </c:pt>
                <c:pt idx="392">
                  <c:v>42244</c:v>
                </c:pt>
                <c:pt idx="393">
                  <c:v>42247</c:v>
                </c:pt>
                <c:pt idx="394">
                  <c:v>42248</c:v>
                </c:pt>
                <c:pt idx="395">
                  <c:v>42249</c:v>
                </c:pt>
                <c:pt idx="396">
                  <c:v>42250</c:v>
                </c:pt>
                <c:pt idx="397">
                  <c:v>42251</c:v>
                </c:pt>
                <c:pt idx="398">
                  <c:v>42255</c:v>
                </c:pt>
                <c:pt idx="399">
                  <c:v>42256</c:v>
                </c:pt>
                <c:pt idx="400">
                  <c:v>42257</c:v>
                </c:pt>
                <c:pt idx="401">
                  <c:v>42258</c:v>
                </c:pt>
                <c:pt idx="402">
                  <c:v>42261</c:v>
                </c:pt>
                <c:pt idx="403">
                  <c:v>42262</c:v>
                </c:pt>
                <c:pt idx="404">
                  <c:v>42263</c:v>
                </c:pt>
                <c:pt idx="405">
                  <c:v>42264</c:v>
                </c:pt>
                <c:pt idx="406">
                  <c:v>42265</c:v>
                </c:pt>
                <c:pt idx="407">
                  <c:v>42268</c:v>
                </c:pt>
                <c:pt idx="408">
                  <c:v>42269</c:v>
                </c:pt>
                <c:pt idx="409">
                  <c:v>42270</c:v>
                </c:pt>
                <c:pt idx="410">
                  <c:v>42271</c:v>
                </c:pt>
                <c:pt idx="411">
                  <c:v>42272</c:v>
                </c:pt>
                <c:pt idx="412">
                  <c:v>42275</c:v>
                </c:pt>
                <c:pt idx="413">
                  <c:v>42276</c:v>
                </c:pt>
                <c:pt idx="414">
                  <c:v>42277</c:v>
                </c:pt>
                <c:pt idx="415">
                  <c:v>42278</c:v>
                </c:pt>
                <c:pt idx="416">
                  <c:v>42279</c:v>
                </c:pt>
                <c:pt idx="417">
                  <c:v>42282</c:v>
                </c:pt>
                <c:pt idx="418">
                  <c:v>42283</c:v>
                </c:pt>
                <c:pt idx="419">
                  <c:v>42284</c:v>
                </c:pt>
                <c:pt idx="420">
                  <c:v>42285</c:v>
                </c:pt>
                <c:pt idx="421">
                  <c:v>42286</c:v>
                </c:pt>
                <c:pt idx="422">
                  <c:v>42289</c:v>
                </c:pt>
                <c:pt idx="423">
                  <c:v>42290</c:v>
                </c:pt>
                <c:pt idx="424">
                  <c:v>42291</c:v>
                </c:pt>
                <c:pt idx="425">
                  <c:v>42292</c:v>
                </c:pt>
                <c:pt idx="426">
                  <c:v>42293</c:v>
                </c:pt>
                <c:pt idx="427">
                  <c:v>42296</c:v>
                </c:pt>
                <c:pt idx="428">
                  <c:v>42297</c:v>
                </c:pt>
                <c:pt idx="429">
                  <c:v>42298</c:v>
                </c:pt>
                <c:pt idx="430">
                  <c:v>42299</c:v>
                </c:pt>
                <c:pt idx="431">
                  <c:v>42300</c:v>
                </c:pt>
                <c:pt idx="432">
                  <c:v>42303</c:v>
                </c:pt>
                <c:pt idx="433">
                  <c:v>42304</c:v>
                </c:pt>
                <c:pt idx="434">
                  <c:v>42305</c:v>
                </c:pt>
                <c:pt idx="435">
                  <c:v>42306</c:v>
                </c:pt>
                <c:pt idx="436">
                  <c:v>42307</c:v>
                </c:pt>
                <c:pt idx="437">
                  <c:v>42310</c:v>
                </c:pt>
                <c:pt idx="438">
                  <c:v>42311</c:v>
                </c:pt>
                <c:pt idx="439">
                  <c:v>42312</c:v>
                </c:pt>
                <c:pt idx="440">
                  <c:v>42313</c:v>
                </c:pt>
                <c:pt idx="441">
                  <c:v>42314</c:v>
                </c:pt>
                <c:pt idx="442">
                  <c:v>42317</c:v>
                </c:pt>
                <c:pt idx="443">
                  <c:v>42318</c:v>
                </c:pt>
                <c:pt idx="444">
                  <c:v>42319</c:v>
                </c:pt>
                <c:pt idx="445">
                  <c:v>42320</c:v>
                </c:pt>
                <c:pt idx="446">
                  <c:v>42321</c:v>
                </c:pt>
                <c:pt idx="447">
                  <c:v>42324</c:v>
                </c:pt>
                <c:pt idx="448">
                  <c:v>42325</c:v>
                </c:pt>
                <c:pt idx="449">
                  <c:v>42326</c:v>
                </c:pt>
                <c:pt idx="450">
                  <c:v>42327</c:v>
                </c:pt>
                <c:pt idx="451">
                  <c:v>42328</c:v>
                </c:pt>
                <c:pt idx="452">
                  <c:v>42331</c:v>
                </c:pt>
                <c:pt idx="453">
                  <c:v>42332</c:v>
                </c:pt>
                <c:pt idx="454">
                  <c:v>42333</c:v>
                </c:pt>
                <c:pt idx="455">
                  <c:v>42335</c:v>
                </c:pt>
                <c:pt idx="456">
                  <c:v>42338</c:v>
                </c:pt>
                <c:pt idx="457">
                  <c:v>42339</c:v>
                </c:pt>
                <c:pt idx="458">
                  <c:v>42340</c:v>
                </c:pt>
                <c:pt idx="459">
                  <c:v>42341</c:v>
                </c:pt>
                <c:pt idx="460">
                  <c:v>42342</c:v>
                </c:pt>
                <c:pt idx="461">
                  <c:v>42345</c:v>
                </c:pt>
                <c:pt idx="462">
                  <c:v>42346</c:v>
                </c:pt>
                <c:pt idx="463">
                  <c:v>42347</c:v>
                </c:pt>
                <c:pt idx="464">
                  <c:v>42348</c:v>
                </c:pt>
                <c:pt idx="465">
                  <c:v>42349</c:v>
                </c:pt>
                <c:pt idx="466">
                  <c:v>42352</c:v>
                </c:pt>
                <c:pt idx="467">
                  <c:v>42353</c:v>
                </c:pt>
                <c:pt idx="468">
                  <c:v>42354</c:v>
                </c:pt>
                <c:pt idx="469">
                  <c:v>42355</c:v>
                </c:pt>
                <c:pt idx="470">
                  <c:v>42356</c:v>
                </c:pt>
                <c:pt idx="471">
                  <c:v>42359</c:v>
                </c:pt>
                <c:pt idx="472">
                  <c:v>42360</c:v>
                </c:pt>
                <c:pt idx="473">
                  <c:v>42361</c:v>
                </c:pt>
                <c:pt idx="474">
                  <c:v>42362</c:v>
                </c:pt>
                <c:pt idx="475">
                  <c:v>42366</c:v>
                </c:pt>
                <c:pt idx="476">
                  <c:v>42367</c:v>
                </c:pt>
                <c:pt idx="477">
                  <c:v>42368</c:v>
                </c:pt>
                <c:pt idx="478">
                  <c:v>42369</c:v>
                </c:pt>
                <c:pt idx="479">
                  <c:v>42373</c:v>
                </c:pt>
                <c:pt idx="480">
                  <c:v>42374</c:v>
                </c:pt>
                <c:pt idx="481">
                  <c:v>42375</c:v>
                </c:pt>
                <c:pt idx="482">
                  <c:v>42376</c:v>
                </c:pt>
                <c:pt idx="483">
                  <c:v>42377</c:v>
                </c:pt>
                <c:pt idx="484">
                  <c:v>42380</c:v>
                </c:pt>
                <c:pt idx="485">
                  <c:v>42381</c:v>
                </c:pt>
                <c:pt idx="486">
                  <c:v>42382</c:v>
                </c:pt>
                <c:pt idx="487">
                  <c:v>42383</c:v>
                </c:pt>
                <c:pt idx="488">
                  <c:v>42384</c:v>
                </c:pt>
                <c:pt idx="489">
                  <c:v>42388</c:v>
                </c:pt>
                <c:pt idx="490">
                  <c:v>42389</c:v>
                </c:pt>
                <c:pt idx="491">
                  <c:v>42390</c:v>
                </c:pt>
                <c:pt idx="492">
                  <c:v>42391</c:v>
                </c:pt>
                <c:pt idx="493">
                  <c:v>42394</c:v>
                </c:pt>
                <c:pt idx="494">
                  <c:v>42395</c:v>
                </c:pt>
                <c:pt idx="495">
                  <c:v>42396</c:v>
                </c:pt>
                <c:pt idx="496">
                  <c:v>42397</c:v>
                </c:pt>
                <c:pt idx="497">
                  <c:v>42398</c:v>
                </c:pt>
                <c:pt idx="498">
                  <c:v>42401</c:v>
                </c:pt>
                <c:pt idx="499">
                  <c:v>42402</c:v>
                </c:pt>
                <c:pt idx="500">
                  <c:v>42403</c:v>
                </c:pt>
                <c:pt idx="501">
                  <c:v>42404</c:v>
                </c:pt>
                <c:pt idx="502">
                  <c:v>42405</c:v>
                </c:pt>
              </c:numCache>
            </c:numRef>
          </c:cat>
          <c:val>
            <c:numRef>
              <c:f>'Short Interest'!$U$5:$U$507</c:f>
              <c:numCache>
                <c:formatCode>0%</c:formatCode>
                <c:ptCount val="503"/>
                <c:pt idx="0">
                  <c:v>0.1343501</c:v>
                </c:pt>
                <c:pt idx="1">
                  <c:v>0.1343501</c:v>
                </c:pt>
                <c:pt idx="2">
                  <c:v>0.14491799999999999</c:v>
                </c:pt>
                <c:pt idx="3">
                  <c:v>0.14491799999999999</c:v>
                </c:pt>
                <c:pt idx="4">
                  <c:v>0.14491799999999999</c:v>
                </c:pt>
                <c:pt idx="5">
                  <c:v>0.14491799999999999</c:v>
                </c:pt>
                <c:pt idx="6">
                  <c:v>0.14491799999999999</c:v>
                </c:pt>
                <c:pt idx="7">
                  <c:v>0.14491799999999999</c:v>
                </c:pt>
                <c:pt idx="8">
                  <c:v>0.14491799999999999</c:v>
                </c:pt>
                <c:pt idx="9">
                  <c:v>0.14491799999999999</c:v>
                </c:pt>
                <c:pt idx="10">
                  <c:v>0.14491799999999999</c:v>
                </c:pt>
                <c:pt idx="11">
                  <c:v>0.14491799999999999</c:v>
                </c:pt>
                <c:pt idx="12">
                  <c:v>0.1476372</c:v>
                </c:pt>
                <c:pt idx="13">
                  <c:v>0.1476372</c:v>
                </c:pt>
                <c:pt idx="14">
                  <c:v>0.1476372</c:v>
                </c:pt>
                <c:pt idx="15">
                  <c:v>0.1476372</c:v>
                </c:pt>
                <c:pt idx="16">
                  <c:v>0.1476372</c:v>
                </c:pt>
                <c:pt idx="17">
                  <c:v>0.1476372</c:v>
                </c:pt>
                <c:pt idx="18">
                  <c:v>0.1476372</c:v>
                </c:pt>
                <c:pt idx="19">
                  <c:v>0.1476372</c:v>
                </c:pt>
                <c:pt idx="20">
                  <c:v>0.1476372</c:v>
                </c:pt>
                <c:pt idx="21">
                  <c:v>0.15612100000000001</c:v>
                </c:pt>
                <c:pt idx="22">
                  <c:v>0.15612100000000001</c:v>
                </c:pt>
                <c:pt idx="23">
                  <c:v>0.15566099999999999</c:v>
                </c:pt>
                <c:pt idx="24">
                  <c:v>0.15566099999999999</c:v>
                </c:pt>
                <c:pt idx="25">
                  <c:v>0.15566099999999999</c:v>
                </c:pt>
                <c:pt idx="26">
                  <c:v>0.15566099999999999</c:v>
                </c:pt>
                <c:pt idx="27">
                  <c:v>0.15566099999999999</c:v>
                </c:pt>
                <c:pt idx="28">
                  <c:v>0.15566099999999999</c:v>
                </c:pt>
                <c:pt idx="29">
                  <c:v>0.15566099999999999</c:v>
                </c:pt>
                <c:pt idx="30">
                  <c:v>0.15566099999999999</c:v>
                </c:pt>
                <c:pt idx="31">
                  <c:v>0.15603429999999999</c:v>
                </c:pt>
                <c:pt idx="32">
                  <c:v>0.15603429999999999</c:v>
                </c:pt>
                <c:pt idx="33">
                  <c:v>0.15603429999999999</c:v>
                </c:pt>
                <c:pt idx="34">
                  <c:v>0.15603429999999999</c:v>
                </c:pt>
                <c:pt idx="35">
                  <c:v>0.15603429999999999</c:v>
                </c:pt>
                <c:pt idx="36">
                  <c:v>0.15603429999999999</c:v>
                </c:pt>
                <c:pt idx="37">
                  <c:v>0.15603429999999999</c:v>
                </c:pt>
                <c:pt idx="38">
                  <c:v>0.15603429999999999</c:v>
                </c:pt>
                <c:pt idx="39">
                  <c:v>0.15603429999999999</c:v>
                </c:pt>
                <c:pt idx="40">
                  <c:v>0.15603429999999999</c:v>
                </c:pt>
                <c:pt idx="41">
                  <c:v>0.15603429999999999</c:v>
                </c:pt>
                <c:pt idx="42">
                  <c:v>0.16171440000000001</c:v>
                </c:pt>
                <c:pt idx="43">
                  <c:v>0.16171440000000001</c:v>
                </c:pt>
                <c:pt idx="44">
                  <c:v>0.16171440000000001</c:v>
                </c:pt>
                <c:pt idx="45">
                  <c:v>0.16171440000000001</c:v>
                </c:pt>
                <c:pt idx="46">
                  <c:v>0.16171440000000001</c:v>
                </c:pt>
                <c:pt idx="47">
                  <c:v>0.16171440000000001</c:v>
                </c:pt>
                <c:pt idx="48">
                  <c:v>0.16171440000000001</c:v>
                </c:pt>
                <c:pt idx="49">
                  <c:v>0.16171440000000001</c:v>
                </c:pt>
                <c:pt idx="50">
                  <c:v>0.16171440000000001</c:v>
                </c:pt>
                <c:pt idx="51">
                  <c:v>0.16171440000000001</c:v>
                </c:pt>
                <c:pt idx="52">
                  <c:v>0.16171440000000001</c:v>
                </c:pt>
                <c:pt idx="53">
                  <c:v>0.14714579999999999</c:v>
                </c:pt>
                <c:pt idx="54">
                  <c:v>0.14714579999999999</c:v>
                </c:pt>
                <c:pt idx="55">
                  <c:v>0.14714579999999999</c:v>
                </c:pt>
                <c:pt idx="56">
                  <c:v>0.14714579999999999</c:v>
                </c:pt>
                <c:pt idx="57">
                  <c:v>0.14714579999999999</c:v>
                </c:pt>
                <c:pt idx="58">
                  <c:v>0.14714579999999999</c:v>
                </c:pt>
                <c:pt idx="59">
                  <c:v>0.14714579999999999</c:v>
                </c:pt>
                <c:pt idx="60">
                  <c:v>0.14714579999999999</c:v>
                </c:pt>
                <c:pt idx="61">
                  <c:v>0.14704010000000001</c:v>
                </c:pt>
                <c:pt idx="62">
                  <c:v>0.14704010000000001</c:v>
                </c:pt>
                <c:pt idx="63">
                  <c:v>0.1383673</c:v>
                </c:pt>
                <c:pt idx="64">
                  <c:v>0.1383673</c:v>
                </c:pt>
                <c:pt idx="65">
                  <c:v>0.1383673</c:v>
                </c:pt>
                <c:pt idx="66">
                  <c:v>0.1383673</c:v>
                </c:pt>
                <c:pt idx="67">
                  <c:v>0.1383673</c:v>
                </c:pt>
                <c:pt idx="68">
                  <c:v>0.1383673</c:v>
                </c:pt>
                <c:pt idx="69">
                  <c:v>0.1383673</c:v>
                </c:pt>
                <c:pt idx="70">
                  <c:v>0.1383673</c:v>
                </c:pt>
                <c:pt idx="71">
                  <c:v>0.1383673</c:v>
                </c:pt>
                <c:pt idx="72">
                  <c:v>0.1383673</c:v>
                </c:pt>
                <c:pt idx="73">
                  <c:v>0.1383673</c:v>
                </c:pt>
                <c:pt idx="74">
                  <c:v>0.1180064</c:v>
                </c:pt>
                <c:pt idx="75">
                  <c:v>0.1180064</c:v>
                </c:pt>
                <c:pt idx="76">
                  <c:v>0.1180064</c:v>
                </c:pt>
                <c:pt idx="77">
                  <c:v>0.1180064</c:v>
                </c:pt>
                <c:pt idx="78">
                  <c:v>0.1180064</c:v>
                </c:pt>
                <c:pt idx="79">
                  <c:v>0.1180064</c:v>
                </c:pt>
                <c:pt idx="80">
                  <c:v>0.1180064</c:v>
                </c:pt>
                <c:pt idx="81">
                  <c:v>0.1180064</c:v>
                </c:pt>
                <c:pt idx="82">
                  <c:v>0.1180064</c:v>
                </c:pt>
                <c:pt idx="83">
                  <c:v>0.1180064</c:v>
                </c:pt>
                <c:pt idx="84">
                  <c:v>0.11968859999999999</c:v>
                </c:pt>
                <c:pt idx="85">
                  <c:v>0.11968859999999999</c:v>
                </c:pt>
                <c:pt idx="86">
                  <c:v>0.11968859999999999</c:v>
                </c:pt>
                <c:pt idx="87">
                  <c:v>0.11968859999999999</c:v>
                </c:pt>
                <c:pt idx="88">
                  <c:v>0.11968859999999999</c:v>
                </c:pt>
                <c:pt idx="89">
                  <c:v>0.11968859999999999</c:v>
                </c:pt>
                <c:pt idx="90">
                  <c:v>0.11968859999999999</c:v>
                </c:pt>
                <c:pt idx="91">
                  <c:v>0.11968859999999999</c:v>
                </c:pt>
                <c:pt idx="92">
                  <c:v>0.11968859999999999</c:v>
                </c:pt>
                <c:pt idx="93">
                  <c:v>0.11968859999999999</c:v>
                </c:pt>
                <c:pt idx="94">
                  <c:v>0.11845739999999999</c:v>
                </c:pt>
                <c:pt idx="95">
                  <c:v>0.11845739999999999</c:v>
                </c:pt>
                <c:pt idx="96">
                  <c:v>0.11845739999999999</c:v>
                </c:pt>
                <c:pt idx="97">
                  <c:v>0.11845739999999999</c:v>
                </c:pt>
                <c:pt idx="98">
                  <c:v>0.11845739999999999</c:v>
                </c:pt>
                <c:pt idx="99">
                  <c:v>0.11845739999999999</c:v>
                </c:pt>
                <c:pt idx="100">
                  <c:v>0.11845739999999999</c:v>
                </c:pt>
                <c:pt idx="101">
                  <c:v>0.11845739999999999</c:v>
                </c:pt>
                <c:pt idx="102">
                  <c:v>0.11845739999999999</c:v>
                </c:pt>
                <c:pt idx="103">
                  <c:v>0.11845739999999999</c:v>
                </c:pt>
                <c:pt idx="104">
                  <c:v>0.11845739999999999</c:v>
                </c:pt>
                <c:pt idx="105">
                  <c:v>0.1153667</c:v>
                </c:pt>
                <c:pt idx="106">
                  <c:v>0.1153667</c:v>
                </c:pt>
                <c:pt idx="107">
                  <c:v>0.1153667</c:v>
                </c:pt>
                <c:pt idx="108">
                  <c:v>0.1153667</c:v>
                </c:pt>
                <c:pt idx="109">
                  <c:v>0.1153667</c:v>
                </c:pt>
                <c:pt idx="110">
                  <c:v>0.1153667</c:v>
                </c:pt>
                <c:pt idx="111">
                  <c:v>0.1153667</c:v>
                </c:pt>
                <c:pt idx="112">
                  <c:v>0.1153667</c:v>
                </c:pt>
                <c:pt idx="113">
                  <c:v>0.1153667</c:v>
                </c:pt>
                <c:pt idx="114">
                  <c:v>0.1153667</c:v>
                </c:pt>
                <c:pt idx="115">
                  <c:v>0.11151320000000001</c:v>
                </c:pt>
                <c:pt idx="116">
                  <c:v>0.11151320000000001</c:v>
                </c:pt>
                <c:pt idx="117">
                  <c:v>0.11151320000000001</c:v>
                </c:pt>
                <c:pt idx="118">
                  <c:v>0.11151320000000001</c:v>
                </c:pt>
                <c:pt idx="119">
                  <c:v>0.11151320000000001</c:v>
                </c:pt>
                <c:pt idx="120">
                  <c:v>0.11151320000000001</c:v>
                </c:pt>
                <c:pt idx="121">
                  <c:v>0.11151320000000001</c:v>
                </c:pt>
                <c:pt idx="122">
                  <c:v>0.11151320000000001</c:v>
                </c:pt>
                <c:pt idx="123">
                  <c:v>0.1195778</c:v>
                </c:pt>
                <c:pt idx="124">
                  <c:v>0.1195778</c:v>
                </c:pt>
                <c:pt idx="125">
                  <c:v>0.1195778</c:v>
                </c:pt>
                <c:pt idx="126">
                  <c:v>0.1195778</c:v>
                </c:pt>
                <c:pt idx="127">
                  <c:v>0.14360709999999999</c:v>
                </c:pt>
                <c:pt idx="128">
                  <c:v>0.14360709999999999</c:v>
                </c:pt>
                <c:pt idx="129">
                  <c:v>0.14360709999999999</c:v>
                </c:pt>
                <c:pt idx="130">
                  <c:v>0.14360709999999999</c:v>
                </c:pt>
                <c:pt idx="131">
                  <c:v>0.14360709999999999</c:v>
                </c:pt>
                <c:pt idx="132">
                  <c:v>0.14360709999999999</c:v>
                </c:pt>
                <c:pt idx="133">
                  <c:v>0.14360709999999999</c:v>
                </c:pt>
                <c:pt idx="134">
                  <c:v>0.14360709999999999</c:v>
                </c:pt>
                <c:pt idx="135">
                  <c:v>0.14360709999999999</c:v>
                </c:pt>
                <c:pt idx="136">
                  <c:v>0.14360709999999999</c:v>
                </c:pt>
                <c:pt idx="137">
                  <c:v>0.14360709999999999</c:v>
                </c:pt>
                <c:pt idx="138">
                  <c:v>0.1572673</c:v>
                </c:pt>
                <c:pt idx="139">
                  <c:v>0.1572673</c:v>
                </c:pt>
                <c:pt idx="140">
                  <c:v>0.1572673</c:v>
                </c:pt>
                <c:pt idx="141">
                  <c:v>0.1572673</c:v>
                </c:pt>
                <c:pt idx="142">
                  <c:v>0.1572673</c:v>
                </c:pt>
                <c:pt idx="143">
                  <c:v>0.1572673</c:v>
                </c:pt>
                <c:pt idx="144">
                  <c:v>0.1572673</c:v>
                </c:pt>
                <c:pt idx="145">
                  <c:v>0.1572673</c:v>
                </c:pt>
                <c:pt idx="146">
                  <c:v>0.1572673</c:v>
                </c:pt>
                <c:pt idx="147">
                  <c:v>0.1572673</c:v>
                </c:pt>
                <c:pt idx="148">
                  <c:v>0.15604979999999999</c:v>
                </c:pt>
                <c:pt idx="149">
                  <c:v>0.15604979999999999</c:v>
                </c:pt>
                <c:pt idx="150">
                  <c:v>0.15604979999999999</c:v>
                </c:pt>
                <c:pt idx="151">
                  <c:v>0.15604979999999999</c:v>
                </c:pt>
                <c:pt idx="152">
                  <c:v>0.15604979999999999</c:v>
                </c:pt>
                <c:pt idx="153">
                  <c:v>0.15604979999999999</c:v>
                </c:pt>
                <c:pt idx="154">
                  <c:v>0.15604979999999999</c:v>
                </c:pt>
                <c:pt idx="155">
                  <c:v>0.15604979999999999</c:v>
                </c:pt>
                <c:pt idx="156">
                  <c:v>0.15604979999999999</c:v>
                </c:pt>
                <c:pt idx="157">
                  <c:v>0.15604979999999999</c:v>
                </c:pt>
                <c:pt idx="158">
                  <c:v>0.15865679999999999</c:v>
                </c:pt>
                <c:pt idx="159">
                  <c:v>0.15865679999999999</c:v>
                </c:pt>
                <c:pt idx="160">
                  <c:v>0.15865679999999999</c:v>
                </c:pt>
                <c:pt idx="161">
                  <c:v>0.15865679999999999</c:v>
                </c:pt>
                <c:pt idx="162">
                  <c:v>0.15865679999999999</c:v>
                </c:pt>
                <c:pt idx="163">
                  <c:v>0.15865679999999999</c:v>
                </c:pt>
                <c:pt idx="164">
                  <c:v>0.15865679999999999</c:v>
                </c:pt>
                <c:pt idx="165">
                  <c:v>0.15865679999999999</c:v>
                </c:pt>
                <c:pt idx="166">
                  <c:v>0.15865679999999999</c:v>
                </c:pt>
                <c:pt idx="167">
                  <c:v>0.15865679999999999</c:v>
                </c:pt>
                <c:pt idx="168">
                  <c:v>0.15865679999999999</c:v>
                </c:pt>
                <c:pt idx="169">
                  <c:v>0.1599341</c:v>
                </c:pt>
                <c:pt idx="170">
                  <c:v>0.1599341</c:v>
                </c:pt>
                <c:pt idx="171">
                  <c:v>0.1599341</c:v>
                </c:pt>
                <c:pt idx="172">
                  <c:v>0.1599341</c:v>
                </c:pt>
                <c:pt idx="173">
                  <c:v>0.1599341</c:v>
                </c:pt>
                <c:pt idx="174">
                  <c:v>0.1599341</c:v>
                </c:pt>
                <c:pt idx="175">
                  <c:v>0.1599341</c:v>
                </c:pt>
                <c:pt idx="176">
                  <c:v>0.1599341</c:v>
                </c:pt>
                <c:pt idx="177">
                  <c:v>0.1599341</c:v>
                </c:pt>
                <c:pt idx="178">
                  <c:v>0.1599341</c:v>
                </c:pt>
                <c:pt idx="179">
                  <c:v>0.1599341</c:v>
                </c:pt>
                <c:pt idx="180">
                  <c:v>0.15931229999999999</c:v>
                </c:pt>
                <c:pt idx="181">
                  <c:v>0.15931229999999999</c:v>
                </c:pt>
                <c:pt idx="182">
                  <c:v>0.15931229999999999</c:v>
                </c:pt>
                <c:pt idx="183">
                  <c:v>0.15931229999999999</c:v>
                </c:pt>
                <c:pt idx="184">
                  <c:v>0.15931229999999999</c:v>
                </c:pt>
                <c:pt idx="185">
                  <c:v>0.15931229999999999</c:v>
                </c:pt>
                <c:pt idx="186">
                  <c:v>0.15931229999999999</c:v>
                </c:pt>
                <c:pt idx="187">
                  <c:v>0.15931229999999999</c:v>
                </c:pt>
                <c:pt idx="188">
                  <c:v>0.15931229999999999</c:v>
                </c:pt>
                <c:pt idx="189">
                  <c:v>0.1679804</c:v>
                </c:pt>
                <c:pt idx="190">
                  <c:v>0.1679804</c:v>
                </c:pt>
                <c:pt idx="191">
                  <c:v>0.1679804</c:v>
                </c:pt>
                <c:pt idx="192">
                  <c:v>0.16877529999999999</c:v>
                </c:pt>
                <c:pt idx="193">
                  <c:v>0.16877529999999999</c:v>
                </c:pt>
                <c:pt idx="194">
                  <c:v>0.16877529999999999</c:v>
                </c:pt>
                <c:pt idx="195">
                  <c:v>0.16877529999999999</c:v>
                </c:pt>
                <c:pt idx="196">
                  <c:v>0.16877529999999999</c:v>
                </c:pt>
                <c:pt idx="197">
                  <c:v>0.16877529999999999</c:v>
                </c:pt>
                <c:pt idx="198">
                  <c:v>0.16877529999999999</c:v>
                </c:pt>
                <c:pt idx="199">
                  <c:v>0.16877529999999999</c:v>
                </c:pt>
                <c:pt idx="200">
                  <c:v>0.16877529999999999</c:v>
                </c:pt>
                <c:pt idx="201">
                  <c:v>0.16877529999999999</c:v>
                </c:pt>
                <c:pt idx="202">
                  <c:v>0.1583291</c:v>
                </c:pt>
                <c:pt idx="203">
                  <c:v>0.1583291</c:v>
                </c:pt>
                <c:pt idx="204">
                  <c:v>0.1583291</c:v>
                </c:pt>
                <c:pt idx="205">
                  <c:v>0.1583291</c:v>
                </c:pt>
                <c:pt idx="206">
                  <c:v>0.1583291</c:v>
                </c:pt>
                <c:pt idx="207">
                  <c:v>0.1583291</c:v>
                </c:pt>
                <c:pt idx="208">
                  <c:v>0.1583291</c:v>
                </c:pt>
                <c:pt idx="209">
                  <c:v>0.1583291</c:v>
                </c:pt>
                <c:pt idx="210">
                  <c:v>0.1583291</c:v>
                </c:pt>
                <c:pt idx="211">
                  <c:v>0.15130730000000001</c:v>
                </c:pt>
                <c:pt idx="212">
                  <c:v>0.15130730000000001</c:v>
                </c:pt>
                <c:pt idx="213">
                  <c:v>0.15130730000000001</c:v>
                </c:pt>
                <c:pt idx="214">
                  <c:v>0.15130730000000001</c:v>
                </c:pt>
                <c:pt idx="215">
                  <c:v>0.15130730000000001</c:v>
                </c:pt>
                <c:pt idx="216">
                  <c:v>0.15130730000000001</c:v>
                </c:pt>
                <c:pt idx="217">
                  <c:v>0.15130730000000001</c:v>
                </c:pt>
                <c:pt idx="218">
                  <c:v>0.15130730000000001</c:v>
                </c:pt>
                <c:pt idx="219">
                  <c:v>0.15130730000000001</c:v>
                </c:pt>
                <c:pt idx="220">
                  <c:v>0.15130730000000001</c:v>
                </c:pt>
                <c:pt idx="221">
                  <c:v>0.15130730000000001</c:v>
                </c:pt>
                <c:pt idx="222">
                  <c:v>0.1194036</c:v>
                </c:pt>
                <c:pt idx="223">
                  <c:v>0.1194036</c:v>
                </c:pt>
                <c:pt idx="224">
                  <c:v>0.1194036</c:v>
                </c:pt>
                <c:pt idx="225">
                  <c:v>0.1194036</c:v>
                </c:pt>
                <c:pt idx="226">
                  <c:v>0.1194036</c:v>
                </c:pt>
                <c:pt idx="227">
                  <c:v>0.1194036</c:v>
                </c:pt>
                <c:pt idx="228">
                  <c:v>0.1194036</c:v>
                </c:pt>
                <c:pt idx="229">
                  <c:v>0.1194036</c:v>
                </c:pt>
                <c:pt idx="230">
                  <c:v>0.1194036</c:v>
                </c:pt>
                <c:pt idx="231">
                  <c:v>0.1194036</c:v>
                </c:pt>
                <c:pt idx="232">
                  <c:v>0.1194036</c:v>
                </c:pt>
                <c:pt idx="233">
                  <c:v>0.10817589999999999</c:v>
                </c:pt>
                <c:pt idx="234">
                  <c:v>0.10817589999999999</c:v>
                </c:pt>
                <c:pt idx="235">
                  <c:v>0.10817589999999999</c:v>
                </c:pt>
                <c:pt idx="236">
                  <c:v>0.10817589999999999</c:v>
                </c:pt>
                <c:pt idx="237">
                  <c:v>0.10817589999999999</c:v>
                </c:pt>
                <c:pt idx="238">
                  <c:v>0.10817589999999999</c:v>
                </c:pt>
                <c:pt idx="239">
                  <c:v>0.10817589999999999</c:v>
                </c:pt>
                <c:pt idx="240">
                  <c:v>0.10817589999999999</c:v>
                </c:pt>
                <c:pt idx="241">
                  <c:v>0.10817589999999999</c:v>
                </c:pt>
                <c:pt idx="242">
                  <c:v>0.10817589999999999</c:v>
                </c:pt>
                <c:pt idx="243">
                  <c:v>0.1057293</c:v>
                </c:pt>
                <c:pt idx="244">
                  <c:v>0.1057293</c:v>
                </c:pt>
                <c:pt idx="245">
                  <c:v>0.1057293</c:v>
                </c:pt>
                <c:pt idx="246">
                  <c:v>0.1057293</c:v>
                </c:pt>
                <c:pt idx="247">
                  <c:v>0.1057293</c:v>
                </c:pt>
                <c:pt idx="248">
                  <c:v>0.1057293</c:v>
                </c:pt>
                <c:pt idx="249">
                  <c:v>0.1057293</c:v>
                </c:pt>
                <c:pt idx="250">
                  <c:v>0.1057293</c:v>
                </c:pt>
                <c:pt idx="251">
                  <c:v>0.1057293</c:v>
                </c:pt>
                <c:pt idx="252">
                  <c:v>0.1057293</c:v>
                </c:pt>
                <c:pt idx="253">
                  <c:v>9.8121100000000003E-2</c:v>
                </c:pt>
                <c:pt idx="254">
                  <c:v>9.8121100000000003E-2</c:v>
                </c:pt>
                <c:pt idx="255">
                  <c:v>9.8121100000000003E-2</c:v>
                </c:pt>
                <c:pt idx="256">
                  <c:v>9.8121100000000003E-2</c:v>
                </c:pt>
                <c:pt idx="257">
                  <c:v>9.8121100000000003E-2</c:v>
                </c:pt>
                <c:pt idx="258">
                  <c:v>9.8121100000000003E-2</c:v>
                </c:pt>
                <c:pt idx="259">
                  <c:v>9.8121100000000003E-2</c:v>
                </c:pt>
                <c:pt idx="260">
                  <c:v>9.8121100000000003E-2</c:v>
                </c:pt>
                <c:pt idx="261">
                  <c:v>9.8121100000000003E-2</c:v>
                </c:pt>
                <c:pt idx="262">
                  <c:v>9.8121100000000003E-2</c:v>
                </c:pt>
                <c:pt idx="263">
                  <c:v>9.1977900000000001E-2</c:v>
                </c:pt>
                <c:pt idx="264">
                  <c:v>9.1977900000000001E-2</c:v>
                </c:pt>
                <c:pt idx="265">
                  <c:v>9.1977900000000001E-2</c:v>
                </c:pt>
                <c:pt idx="266">
                  <c:v>9.1977900000000001E-2</c:v>
                </c:pt>
                <c:pt idx="267">
                  <c:v>9.1977900000000001E-2</c:v>
                </c:pt>
                <c:pt idx="268">
                  <c:v>9.1977900000000001E-2</c:v>
                </c:pt>
                <c:pt idx="269">
                  <c:v>9.1977900000000001E-2</c:v>
                </c:pt>
                <c:pt idx="270">
                  <c:v>9.1977900000000001E-2</c:v>
                </c:pt>
                <c:pt idx="271">
                  <c:v>9.1977900000000001E-2</c:v>
                </c:pt>
                <c:pt idx="272">
                  <c:v>9.12462E-2</c:v>
                </c:pt>
                <c:pt idx="273">
                  <c:v>9.12462E-2</c:v>
                </c:pt>
                <c:pt idx="274">
                  <c:v>9.12462E-2</c:v>
                </c:pt>
                <c:pt idx="275">
                  <c:v>9.12462E-2</c:v>
                </c:pt>
                <c:pt idx="276">
                  <c:v>9.12462E-2</c:v>
                </c:pt>
                <c:pt idx="277">
                  <c:v>8.8759499999999991E-2</c:v>
                </c:pt>
                <c:pt idx="278">
                  <c:v>8.8759499999999991E-2</c:v>
                </c:pt>
                <c:pt idx="279">
                  <c:v>8.8759499999999991E-2</c:v>
                </c:pt>
                <c:pt idx="280">
                  <c:v>8.8759499999999991E-2</c:v>
                </c:pt>
                <c:pt idx="281">
                  <c:v>8.8759499999999991E-2</c:v>
                </c:pt>
                <c:pt idx="282">
                  <c:v>8.92014E-2</c:v>
                </c:pt>
                <c:pt idx="283">
                  <c:v>8.92014E-2</c:v>
                </c:pt>
                <c:pt idx="284">
                  <c:v>8.92014E-2</c:v>
                </c:pt>
                <c:pt idx="285">
                  <c:v>8.92014E-2</c:v>
                </c:pt>
                <c:pt idx="286">
                  <c:v>8.92014E-2</c:v>
                </c:pt>
                <c:pt idx="287">
                  <c:v>8.92014E-2</c:v>
                </c:pt>
                <c:pt idx="288">
                  <c:v>8.92014E-2</c:v>
                </c:pt>
                <c:pt idx="289">
                  <c:v>8.92014E-2</c:v>
                </c:pt>
                <c:pt idx="290">
                  <c:v>8.92014E-2</c:v>
                </c:pt>
                <c:pt idx="291">
                  <c:v>8.92014E-2</c:v>
                </c:pt>
                <c:pt idx="292">
                  <c:v>8.92014E-2</c:v>
                </c:pt>
                <c:pt idx="293">
                  <c:v>8.92014E-2</c:v>
                </c:pt>
                <c:pt idx="294">
                  <c:v>8.3626199999999998E-2</c:v>
                </c:pt>
                <c:pt idx="295">
                  <c:v>8.3626199999999998E-2</c:v>
                </c:pt>
                <c:pt idx="296">
                  <c:v>8.3626199999999998E-2</c:v>
                </c:pt>
                <c:pt idx="297">
                  <c:v>8.3626199999999998E-2</c:v>
                </c:pt>
                <c:pt idx="298">
                  <c:v>8.3626199999999998E-2</c:v>
                </c:pt>
                <c:pt idx="299">
                  <c:v>8.3626199999999998E-2</c:v>
                </c:pt>
                <c:pt idx="300">
                  <c:v>8.3626199999999998E-2</c:v>
                </c:pt>
                <c:pt idx="301">
                  <c:v>8.3626199999999998E-2</c:v>
                </c:pt>
                <c:pt idx="302">
                  <c:v>8.3626199999999998E-2</c:v>
                </c:pt>
                <c:pt idx="303">
                  <c:v>8.3626199999999998E-2</c:v>
                </c:pt>
                <c:pt idx="304">
                  <c:v>7.9378799999999999E-2</c:v>
                </c:pt>
                <c:pt idx="305">
                  <c:v>7.9378799999999999E-2</c:v>
                </c:pt>
                <c:pt idx="306">
                  <c:v>7.9378799999999999E-2</c:v>
                </c:pt>
                <c:pt idx="307">
                  <c:v>7.9378799999999999E-2</c:v>
                </c:pt>
                <c:pt idx="308">
                  <c:v>7.9378799999999999E-2</c:v>
                </c:pt>
                <c:pt idx="309">
                  <c:v>7.9378799999999999E-2</c:v>
                </c:pt>
                <c:pt idx="310">
                  <c:v>7.9378799999999999E-2</c:v>
                </c:pt>
                <c:pt idx="311">
                  <c:v>7.9378799999999999E-2</c:v>
                </c:pt>
                <c:pt idx="312">
                  <c:v>7.9378799999999999E-2</c:v>
                </c:pt>
                <c:pt idx="313">
                  <c:v>7.9378799999999999E-2</c:v>
                </c:pt>
                <c:pt idx="314">
                  <c:v>7.9378799999999999E-2</c:v>
                </c:pt>
                <c:pt idx="315">
                  <c:v>6.9140099999999996E-2</c:v>
                </c:pt>
                <c:pt idx="316">
                  <c:v>6.9140099999999996E-2</c:v>
                </c:pt>
                <c:pt idx="317">
                  <c:v>6.9140099999999996E-2</c:v>
                </c:pt>
                <c:pt idx="318">
                  <c:v>6.9140099999999996E-2</c:v>
                </c:pt>
                <c:pt idx="319">
                  <c:v>6.9140099999999996E-2</c:v>
                </c:pt>
                <c:pt idx="320">
                  <c:v>6.9140099999999996E-2</c:v>
                </c:pt>
                <c:pt idx="321">
                  <c:v>6.9140099999999996E-2</c:v>
                </c:pt>
                <c:pt idx="322">
                  <c:v>6.9140099999999996E-2</c:v>
                </c:pt>
                <c:pt idx="323">
                  <c:v>6.9140099999999996E-2</c:v>
                </c:pt>
                <c:pt idx="324">
                  <c:v>6.9140099999999996E-2</c:v>
                </c:pt>
                <c:pt idx="325">
                  <c:v>6.9140099999999996E-2</c:v>
                </c:pt>
                <c:pt idx="326">
                  <c:v>6.4852400000000004E-2</c:v>
                </c:pt>
                <c:pt idx="327">
                  <c:v>6.4852400000000004E-2</c:v>
                </c:pt>
                <c:pt idx="328">
                  <c:v>6.4852400000000004E-2</c:v>
                </c:pt>
                <c:pt idx="329">
                  <c:v>6.4852400000000004E-2</c:v>
                </c:pt>
                <c:pt idx="330">
                  <c:v>6.4852400000000004E-2</c:v>
                </c:pt>
                <c:pt idx="331">
                  <c:v>6.4852400000000004E-2</c:v>
                </c:pt>
                <c:pt idx="332">
                  <c:v>6.4852400000000004E-2</c:v>
                </c:pt>
                <c:pt idx="333">
                  <c:v>6.4852400000000004E-2</c:v>
                </c:pt>
                <c:pt idx="334">
                  <c:v>6.4852400000000004E-2</c:v>
                </c:pt>
                <c:pt idx="335">
                  <c:v>6.1582900000000003E-2</c:v>
                </c:pt>
                <c:pt idx="336">
                  <c:v>6.1582900000000003E-2</c:v>
                </c:pt>
                <c:pt idx="337">
                  <c:v>6.1582900000000003E-2</c:v>
                </c:pt>
                <c:pt idx="338">
                  <c:v>6.1582900000000003E-2</c:v>
                </c:pt>
                <c:pt idx="339">
                  <c:v>6.1582900000000003E-2</c:v>
                </c:pt>
                <c:pt idx="340">
                  <c:v>6.1582900000000003E-2</c:v>
                </c:pt>
                <c:pt idx="341">
                  <c:v>6.1582900000000003E-2</c:v>
                </c:pt>
                <c:pt idx="342">
                  <c:v>6.1582900000000003E-2</c:v>
                </c:pt>
                <c:pt idx="343">
                  <c:v>6.1582900000000003E-2</c:v>
                </c:pt>
                <c:pt idx="344">
                  <c:v>6.1582900000000003E-2</c:v>
                </c:pt>
                <c:pt idx="345">
                  <c:v>6.1582900000000003E-2</c:v>
                </c:pt>
                <c:pt idx="346">
                  <c:v>5.9823599999999998E-2</c:v>
                </c:pt>
                <c:pt idx="347">
                  <c:v>5.9823599999999998E-2</c:v>
                </c:pt>
                <c:pt idx="348">
                  <c:v>5.9823599999999998E-2</c:v>
                </c:pt>
                <c:pt idx="349">
                  <c:v>5.9823599999999998E-2</c:v>
                </c:pt>
                <c:pt idx="350">
                  <c:v>5.9823599999999998E-2</c:v>
                </c:pt>
                <c:pt idx="351">
                  <c:v>5.9823599999999998E-2</c:v>
                </c:pt>
                <c:pt idx="352">
                  <c:v>5.9823599999999998E-2</c:v>
                </c:pt>
                <c:pt idx="353">
                  <c:v>5.9823599999999998E-2</c:v>
                </c:pt>
                <c:pt idx="354">
                  <c:v>5.9823599999999998E-2</c:v>
                </c:pt>
                <c:pt idx="355">
                  <c:v>5.9823599999999998E-2</c:v>
                </c:pt>
                <c:pt idx="356">
                  <c:v>5.9823599999999998E-2</c:v>
                </c:pt>
                <c:pt idx="357">
                  <c:v>5.1903400000000002E-2</c:v>
                </c:pt>
                <c:pt idx="358">
                  <c:v>5.1903400000000002E-2</c:v>
                </c:pt>
                <c:pt idx="359">
                  <c:v>5.1903400000000002E-2</c:v>
                </c:pt>
                <c:pt idx="360">
                  <c:v>5.1903400000000002E-2</c:v>
                </c:pt>
                <c:pt idx="361">
                  <c:v>5.1903400000000002E-2</c:v>
                </c:pt>
                <c:pt idx="362">
                  <c:v>5.1903400000000002E-2</c:v>
                </c:pt>
                <c:pt idx="363">
                  <c:v>5.1903400000000002E-2</c:v>
                </c:pt>
                <c:pt idx="364">
                  <c:v>5.1903400000000002E-2</c:v>
                </c:pt>
                <c:pt idx="365">
                  <c:v>5.1903400000000002E-2</c:v>
                </c:pt>
                <c:pt idx="366">
                  <c:v>5.1903400000000002E-2</c:v>
                </c:pt>
                <c:pt idx="367">
                  <c:v>5.8666600000000006E-2</c:v>
                </c:pt>
                <c:pt idx="368">
                  <c:v>5.8666600000000006E-2</c:v>
                </c:pt>
                <c:pt idx="369">
                  <c:v>5.8666600000000006E-2</c:v>
                </c:pt>
                <c:pt idx="370">
                  <c:v>5.8666600000000006E-2</c:v>
                </c:pt>
                <c:pt idx="371">
                  <c:v>5.8666600000000006E-2</c:v>
                </c:pt>
                <c:pt idx="372">
                  <c:v>5.8666600000000006E-2</c:v>
                </c:pt>
                <c:pt idx="373">
                  <c:v>5.8666600000000006E-2</c:v>
                </c:pt>
                <c:pt idx="374">
                  <c:v>5.8666600000000006E-2</c:v>
                </c:pt>
                <c:pt idx="375">
                  <c:v>5.8666600000000006E-2</c:v>
                </c:pt>
                <c:pt idx="376">
                  <c:v>5.8666600000000006E-2</c:v>
                </c:pt>
                <c:pt idx="377">
                  <c:v>5.8666600000000006E-2</c:v>
                </c:pt>
                <c:pt idx="378">
                  <c:v>5.8666600000000006E-2</c:v>
                </c:pt>
                <c:pt idx="379">
                  <c:v>6.388060000000001E-2</c:v>
                </c:pt>
                <c:pt idx="380">
                  <c:v>6.3152200000000006E-2</c:v>
                </c:pt>
                <c:pt idx="381">
                  <c:v>6.3152200000000006E-2</c:v>
                </c:pt>
                <c:pt idx="382">
                  <c:v>6.3152200000000006E-2</c:v>
                </c:pt>
                <c:pt idx="383">
                  <c:v>6.3152200000000006E-2</c:v>
                </c:pt>
                <c:pt idx="384">
                  <c:v>6.3152200000000006E-2</c:v>
                </c:pt>
                <c:pt idx="385">
                  <c:v>6.3152200000000006E-2</c:v>
                </c:pt>
                <c:pt idx="386">
                  <c:v>6.3152200000000006E-2</c:v>
                </c:pt>
                <c:pt idx="387">
                  <c:v>6.3152200000000006E-2</c:v>
                </c:pt>
                <c:pt idx="388">
                  <c:v>6.3151600000000002E-2</c:v>
                </c:pt>
                <c:pt idx="389">
                  <c:v>5.9633399999999996E-2</c:v>
                </c:pt>
                <c:pt idx="390">
                  <c:v>5.9633399999999996E-2</c:v>
                </c:pt>
                <c:pt idx="391">
                  <c:v>5.9633399999999996E-2</c:v>
                </c:pt>
                <c:pt idx="392">
                  <c:v>5.9633399999999996E-2</c:v>
                </c:pt>
                <c:pt idx="393">
                  <c:v>5.9633399999999996E-2</c:v>
                </c:pt>
                <c:pt idx="394">
                  <c:v>5.9633399999999996E-2</c:v>
                </c:pt>
                <c:pt idx="395">
                  <c:v>5.9633399999999996E-2</c:v>
                </c:pt>
                <c:pt idx="396">
                  <c:v>5.9633399999999996E-2</c:v>
                </c:pt>
                <c:pt idx="397">
                  <c:v>5.9633399999999996E-2</c:v>
                </c:pt>
                <c:pt idx="398">
                  <c:v>5.9633399999999996E-2</c:v>
                </c:pt>
                <c:pt idx="399">
                  <c:v>5.9633399999999996E-2</c:v>
                </c:pt>
                <c:pt idx="400">
                  <c:v>6.4135600000000001E-2</c:v>
                </c:pt>
                <c:pt idx="401">
                  <c:v>6.4135600000000001E-2</c:v>
                </c:pt>
                <c:pt idx="402">
                  <c:v>6.4135600000000001E-2</c:v>
                </c:pt>
                <c:pt idx="403">
                  <c:v>6.4135600000000001E-2</c:v>
                </c:pt>
                <c:pt idx="404">
                  <c:v>6.4135600000000001E-2</c:v>
                </c:pt>
                <c:pt idx="405">
                  <c:v>6.4135600000000001E-2</c:v>
                </c:pt>
                <c:pt idx="406">
                  <c:v>6.4135600000000001E-2</c:v>
                </c:pt>
                <c:pt idx="407">
                  <c:v>6.4135600000000001E-2</c:v>
                </c:pt>
                <c:pt idx="408">
                  <c:v>6.4135600000000001E-2</c:v>
                </c:pt>
                <c:pt idx="409">
                  <c:v>6.4135600000000001E-2</c:v>
                </c:pt>
                <c:pt idx="410">
                  <c:v>7.0498000000000005E-2</c:v>
                </c:pt>
                <c:pt idx="411">
                  <c:v>7.0498000000000005E-2</c:v>
                </c:pt>
                <c:pt idx="412">
                  <c:v>7.0498000000000005E-2</c:v>
                </c:pt>
                <c:pt idx="413">
                  <c:v>7.0498000000000005E-2</c:v>
                </c:pt>
                <c:pt idx="414">
                  <c:v>7.0498000000000005E-2</c:v>
                </c:pt>
                <c:pt idx="415">
                  <c:v>7.0498000000000005E-2</c:v>
                </c:pt>
                <c:pt idx="416">
                  <c:v>7.0498000000000005E-2</c:v>
                </c:pt>
                <c:pt idx="417">
                  <c:v>7.0498000000000005E-2</c:v>
                </c:pt>
                <c:pt idx="418">
                  <c:v>7.0498000000000005E-2</c:v>
                </c:pt>
                <c:pt idx="419">
                  <c:v>7.0498000000000005E-2</c:v>
                </c:pt>
                <c:pt idx="420">
                  <c:v>7.0498000000000005E-2</c:v>
                </c:pt>
                <c:pt idx="421">
                  <c:v>6.9343700000000008E-2</c:v>
                </c:pt>
                <c:pt idx="422">
                  <c:v>6.9343700000000008E-2</c:v>
                </c:pt>
                <c:pt idx="423">
                  <c:v>6.9343700000000008E-2</c:v>
                </c:pt>
                <c:pt idx="424">
                  <c:v>6.9343700000000008E-2</c:v>
                </c:pt>
                <c:pt idx="425">
                  <c:v>6.9343700000000008E-2</c:v>
                </c:pt>
                <c:pt idx="426">
                  <c:v>6.9343700000000008E-2</c:v>
                </c:pt>
                <c:pt idx="427">
                  <c:v>6.9343700000000008E-2</c:v>
                </c:pt>
                <c:pt idx="428">
                  <c:v>6.9343700000000008E-2</c:v>
                </c:pt>
                <c:pt idx="429">
                  <c:v>6.9343700000000008E-2</c:v>
                </c:pt>
                <c:pt idx="430">
                  <c:v>6.9343700000000008E-2</c:v>
                </c:pt>
                <c:pt idx="431">
                  <c:v>6.9343700000000008E-2</c:v>
                </c:pt>
                <c:pt idx="432">
                  <c:v>6.4218600000000001E-2</c:v>
                </c:pt>
                <c:pt idx="433">
                  <c:v>6.4218600000000001E-2</c:v>
                </c:pt>
                <c:pt idx="434">
                  <c:v>6.4218600000000001E-2</c:v>
                </c:pt>
                <c:pt idx="435">
                  <c:v>6.4218600000000001E-2</c:v>
                </c:pt>
                <c:pt idx="436">
                  <c:v>6.4218600000000001E-2</c:v>
                </c:pt>
                <c:pt idx="437">
                  <c:v>6.4218600000000001E-2</c:v>
                </c:pt>
                <c:pt idx="438">
                  <c:v>6.4218600000000001E-2</c:v>
                </c:pt>
                <c:pt idx="439">
                  <c:v>6.4218600000000001E-2</c:v>
                </c:pt>
                <c:pt idx="440">
                  <c:v>6.4218600000000001E-2</c:v>
                </c:pt>
                <c:pt idx="441">
                  <c:v>6.4218600000000001E-2</c:v>
                </c:pt>
                <c:pt idx="442">
                  <c:v>6.4218600000000001E-2</c:v>
                </c:pt>
                <c:pt idx="443">
                  <c:v>6.5204499999999999E-2</c:v>
                </c:pt>
                <c:pt idx="444">
                  <c:v>6.5204499999999999E-2</c:v>
                </c:pt>
                <c:pt idx="445">
                  <c:v>6.5386200000000005E-2</c:v>
                </c:pt>
                <c:pt idx="446">
                  <c:v>6.5386200000000005E-2</c:v>
                </c:pt>
                <c:pt idx="447">
                  <c:v>6.5386200000000005E-2</c:v>
                </c:pt>
                <c:pt idx="448">
                  <c:v>6.5386200000000005E-2</c:v>
                </c:pt>
                <c:pt idx="449">
                  <c:v>6.5386200000000005E-2</c:v>
                </c:pt>
                <c:pt idx="450">
                  <c:v>6.5386200000000005E-2</c:v>
                </c:pt>
                <c:pt idx="451">
                  <c:v>6.5386200000000005E-2</c:v>
                </c:pt>
                <c:pt idx="452">
                  <c:v>6.5386200000000005E-2</c:v>
                </c:pt>
                <c:pt idx="453">
                  <c:v>7.0843400000000001E-2</c:v>
                </c:pt>
                <c:pt idx="454">
                  <c:v>7.0843400000000001E-2</c:v>
                </c:pt>
                <c:pt idx="455">
                  <c:v>7.0843400000000001E-2</c:v>
                </c:pt>
                <c:pt idx="456">
                  <c:v>7.0843400000000001E-2</c:v>
                </c:pt>
                <c:pt idx="457">
                  <c:v>7.0843400000000001E-2</c:v>
                </c:pt>
                <c:pt idx="458">
                  <c:v>7.0843400000000001E-2</c:v>
                </c:pt>
                <c:pt idx="459">
                  <c:v>7.0843400000000001E-2</c:v>
                </c:pt>
                <c:pt idx="460">
                  <c:v>7.0843400000000001E-2</c:v>
                </c:pt>
                <c:pt idx="461">
                  <c:v>7.0843400000000001E-2</c:v>
                </c:pt>
                <c:pt idx="462">
                  <c:v>7.0843400000000001E-2</c:v>
                </c:pt>
                <c:pt idx="463">
                  <c:v>7.4571800000000008E-2</c:v>
                </c:pt>
                <c:pt idx="464">
                  <c:v>7.4571800000000008E-2</c:v>
                </c:pt>
                <c:pt idx="465">
                  <c:v>7.4571800000000008E-2</c:v>
                </c:pt>
                <c:pt idx="466">
                  <c:v>7.4571800000000008E-2</c:v>
                </c:pt>
                <c:pt idx="467">
                  <c:v>7.4571800000000008E-2</c:v>
                </c:pt>
                <c:pt idx="468">
                  <c:v>7.4571800000000008E-2</c:v>
                </c:pt>
                <c:pt idx="469">
                  <c:v>7.4571800000000008E-2</c:v>
                </c:pt>
                <c:pt idx="470">
                  <c:v>7.4571800000000008E-2</c:v>
                </c:pt>
                <c:pt idx="471">
                  <c:v>7.4571800000000008E-2</c:v>
                </c:pt>
                <c:pt idx="472">
                  <c:v>7.4571800000000008E-2</c:v>
                </c:pt>
                <c:pt idx="473">
                  <c:v>7.4571800000000008E-2</c:v>
                </c:pt>
                <c:pt idx="474">
                  <c:v>6.9734400000000002E-2</c:v>
                </c:pt>
                <c:pt idx="475">
                  <c:v>6.9734400000000002E-2</c:v>
                </c:pt>
                <c:pt idx="476">
                  <c:v>6.9734400000000002E-2</c:v>
                </c:pt>
                <c:pt idx="477">
                  <c:v>6.9734400000000002E-2</c:v>
                </c:pt>
                <c:pt idx="478">
                  <c:v>6.9734400000000002E-2</c:v>
                </c:pt>
                <c:pt idx="479">
                  <c:v>6.9734400000000002E-2</c:v>
                </c:pt>
                <c:pt idx="480">
                  <c:v>6.9734400000000002E-2</c:v>
                </c:pt>
                <c:pt idx="481">
                  <c:v>6.9734400000000002E-2</c:v>
                </c:pt>
                <c:pt idx="482">
                  <c:v>6.9734400000000002E-2</c:v>
                </c:pt>
                <c:pt idx="483">
                  <c:v>6.9734400000000002E-2</c:v>
                </c:pt>
                <c:pt idx="484">
                  <c:v>6.9734400000000002E-2</c:v>
                </c:pt>
                <c:pt idx="485">
                  <c:v>7.3615299999999995E-2</c:v>
                </c:pt>
                <c:pt idx="486">
                  <c:v>7.3615299999999995E-2</c:v>
                </c:pt>
                <c:pt idx="487">
                  <c:v>7.3615299999999995E-2</c:v>
                </c:pt>
                <c:pt idx="488">
                  <c:v>7.3615299999999995E-2</c:v>
                </c:pt>
                <c:pt idx="489">
                  <c:v>7.3615299999999995E-2</c:v>
                </c:pt>
                <c:pt idx="490">
                  <c:v>7.3615299999999995E-2</c:v>
                </c:pt>
                <c:pt idx="491">
                  <c:v>7.3615299999999995E-2</c:v>
                </c:pt>
                <c:pt idx="492">
                  <c:v>7.3615299999999995E-2</c:v>
                </c:pt>
                <c:pt idx="493">
                  <c:v>7.3615299999999995E-2</c:v>
                </c:pt>
                <c:pt idx="494">
                  <c:v>7.3615299999999995E-2</c:v>
                </c:pt>
                <c:pt idx="495">
                  <c:v>7.7202699999999999E-2</c:v>
                </c:pt>
                <c:pt idx="496">
                  <c:v>7.7202699999999999E-2</c:v>
                </c:pt>
                <c:pt idx="497">
                  <c:v>7.7202699999999999E-2</c:v>
                </c:pt>
                <c:pt idx="498">
                  <c:v>7.7202699999999999E-2</c:v>
                </c:pt>
                <c:pt idx="499">
                  <c:v>7.7202699999999999E-2</c:v>
                </c:pt>
                <c:pt idx="500">
                  <c:v>7.7202699999999999E-2</c:v>
                </c:pt>
                <c:pt idx="501">
                  <c:v>7.7202699999999999E-2</c:v>
                </c:pt>
                <c:pt idx="502">
                  <c:v>7.7202699999999999E-2</c:v>
                </c:pt>
              </c:numCache>
            </c:numRef>
          </c:val>
          <c:smooth val="0"/>
        </c:ser>
        <c:ser>
          <c:idx val="1"/>
          <c:order val="1"/>
          <c:tx>
            <c:v>MJN</c:v>
          </c:tx>
          <c:spPr>
            <a:ln w="34925"/>
          </c:spPr>
          <c:marker>
            <c:symbol val="none"/>
          </c:marker>
          <c:cat>
            <c:numRef>
              <c:f>'Short Interest'!$T$5:$T$507</c:f>
              <c:numCache>
                <c:formatCode>m/d/yyyy</c:formatCode>
                <c:ptCount val="503"/>
                <c:pt idx="0">
                  <c:v>41677</c:v>
                </c:pt>
                <c:pt idx="1">
                  <c:v>41680</c:v>
                </c:pt>
                <c:pt idx="2">
                  <c:v>41681</c:v>
                </c:pt>
                <c:pt idx="3">
                  <c:v>41682</c:v>
                </c:pt>
                <c:pt idx="4">
                  <c:v>41683</c:v>
                </c:pt>
                <c:pt idx="5">
                  <c:v>41684</c:v>
                </c:pt>
                <c:pt idx="6">
                  <c:v>41688</c:v>
                </c:pt>
                <c:pt idx="7">
                  <c:v>41689</c:v>
                </c:pt>
                <c:pt idx="8">
                  <c:v>41690</c:v>
                </c:pt>
                <c:pt idx="9">
                  <c:v>41691</c:v>
                </c:pt>
                <c:pt idx="10">
                  <c:v>41694</c:v>
                </c:pt>
                <c:pt idx="11">
                  <c:v>41695</c:v>
                </c:pt>
                <c:pt idx="12">
                  <c:v>41696</c:v>
                </c:pt>
                <c:pt idx="13">
                  <c:v>41697</c:v>
                </c:pt>
                <c:pt idx="14">
                  <c:v>41698</c:v>
                </c:pt>
                <c:pt idx="15">
                  <c:v>41701</c:v>
                </c:pt>
                <c:pt idx="16">
                  <c:v>41702</c:v>
                </c:pt>
                <c:pt idx="17">
                  <c:v>41703</c:v>
                </c:pt>
                <c:pt idx="18">
                  <c:v>41704</c:v>
                </c:pt>
                <c:pt idx="19">
                  <c:v>41705</c:v>
                </c:pt>
                <c:pt idx="20">
                  <c:v>41708</c:v>
                </c:pt>
                <c:pt idx="21">
                  <c:v>41709</c:v>
                </c:pt>
                <c:pt idx="22">
                  <c:v>41710</c:v>
                </c:pt>
                <c:pt idx="23">
                  <c:v>41711</c:v>
                </c:pt>
                <c:pt idx="24">
                  <c:v>41712</c:v>
                </c:pt>
                <c:pt idx="25">
                  <c:v>41715</c:v>
                </c:pt>
                <c:pt idx="26">
                  <c:v>41716</c:v>
                </c:pt>
                <c:pt idx="27">
                  <c:v>41717</c:v>
                </c:pt>
                <c:pt idx="28">
                  <c:v>41718</c:v>
                </c:pt>
                <c:pt idx="29">
                  <c:v>41719</c:v>
                </c:pt>
                <c:pt idx="30">
                  <c:v>41722</c:v>
                </c:pt>
                <c:pt idx="31">
                  <c:v>41723</c:v>
                </c:pt>
                <c:pt idx="32">
                  <c:v>41724</c:v>
                </c:pt>
                <c:pt idx="33">
                  <c:v>41725</c:v>
                </c:pt>
                <c:pt idx="34">
                  <c:v>41726</c:v>
                </c:pt>
                <c:pt idx="35">
                  <c:v>41729</c:v>
                </c:pt>
                <c:pt idx="36">
                  <c:v>41730</c:v>
                </c:pt>
                <c:pt idx="37">
                  <c:v>41731</c:v>
                </c:pt>
                <c:pt idx="38">
                  <c:v>41732</c:v>
                </c:pt>
                <c:pt idx="39">
                  <c:v>41733</c:v>
                </c:pt>
                <c:pt idx="40">
                  <c:v>41736</c:v>
                </c:pt>
                <c:pt idx="41">
                  <c:v>41737</c:v>
                </c:pt>
                <c:pt idx="42">
                  <c:v>41738</c:v>
                </c:pt>
                <c:pt idx="43">
                  <c:v>41739</c:v>
                </c:pt>
                <c:pt idx="44">
                  <c:v>41740</c:v>
                </c:pt>
                <c:pt idx="45">
                  <c:v>41743</c:v>
                </c:pt>
                <c:pt idx="46">
                  <c:v>41744</c:v>
                </c:pt>
                <c:pt idx="47">
                  <c:v>41745</c:v>
                </c:pt>
                <c:pt idx="48">
                  <c:v>41746</c:v>
                </c:pt>
                <c:pt idx="49">
                  <c:v>41750</c:v>
                </c:pt>
                <c:pt idx="50">
                  <c:v>41751</c:v>
                </c:pt>
                <c:pt idx="51">
                  <c:v>41752</c:v>
                </c:pt>
                <c:pt idx="52">
                  <c:v>41753</c:v>
                </c:pt>
                <c:pt idx="53">
                  <c:v>41754</c:v>
                </c:pt>
                <c:pt idx="54">
                  <c:v>41757</c:v>
                </c:pt>
                <c:pt idx="55">
                  <c:v>41758</c:v>
                </c:pt>
                <c:pt idx="56">
                  <c:v>41759</c:v>
                </c:pt>
                <c:pt idx="57">
                  <c:v>41760</c:v>
                </c:pt>
                <c:pt idx="58">
                  <c:v>41761</c:v>
                </c:pt>
                <c:pt idx="59">
                  <c:v>41764</c:v>
                </c:pt>
                <c:pt idx="60">
                  <c:v>41765</c:v>
                </c:pt>
                <c:pt idx="61">
                  <c:v>41766</c:v>
                </c:pt>
                <c:pt idx="62">
                  <c:v>41767</c:v>
                </c:pt>
                <c:pt idx="63">
                  <c:v>41768</c:v>
                </c:pt>
                <c:pt idx="64">
                  <c:v>41771</c:v>
                </c:pt>
                <c:pt idx="65">
                  <c:v>41772</c:v>
                </c:pt>
                <c:pt idx="66">
                  <c:v>41773</c:v>
                </c:pt>
                <c:pt idx="67">
                  <c:v>41774</c:v>
                </c:pt>
                <c:pt idx="68">
                  <c:v>41775</c:v>
                </c:pt>
                <c:pt idx="69">
                  <c:v>41778</c:v>
                </c:pt>
                <c:pt idx="70">
                  <c:v>41779</c:v>
                </c:pt>
                <c:pt idx="71">
                  <c:v>41780</c:v>
                </c:pt>
                <c:pt idx="72">
                  <c:v>41781</c:v>
                </c:pt>
                <c:pt idx="73">
                  <c:v>41782</c:v>
                </c:pt>
                <c:pt idx="74">
                  <c:v>41786</c:v>
                </c:pt>
                <c:pt idx="75">
                  <c:v>41787</c:v>
                </c:pt>
                <c:pt idx="76">
                  <c:v>41788</c:v>
                </c:pt>
                <c:pt idx="77">
                  <c:v>41789</c:v>
                </c:pt>
                <c:pt idx="78">
                  <c:v>41792</c:v>
                </c:pt>
                <c:pt idx="79">
                  <c:v>41793</c:v>
                </c:pt>
                <c:pt idx="80">
                  <c:v>41794</c:v>
                </c:pt>
                <c:pt idx="81">
                  <c:v>41795</c:v>
                </c:pt>
                <c:pt idx="82">
                  <c:v>41796</c:v>
                </c:pt>
                <c:pt idx="83">
                  <c:v>41799</c:v>
                </c:pt>
                <c:pt idx="84">
                  <c:v>41800</c:v>
                </c:pt>
                <c:pt idx="85">
                  <c:v>41801</c:v>
                </c:pt>
                <c:pt idx="86">
                  <c:v>41802</c:v>
                </c:pt>
                <c:pt idx="87">
                  <c:v>41803</c:v>
                </c:pt>
                <c:pt idx="88">
                  <c:v>41806</c:v>
                </c:pt>
                <c:pt idx="89">
                  <c:v>41807</c:v>
                </c:pt>
                <c:pt idx="90">
                  <c:v>41808</c:v>
                </c:pt>
                <c:pt idx="91">
                  <c:v>41809</c:v>
                </c:pt>
                <c:pt idx="92">
                  <c:v>41810</c:v>
                </c:pt>
                <c:pt idx="93">
                  <c:v>41813</c:v>
                </c:pt>
                <c:pt idx="94">
                  <c:v>41814</c:v>
                </c:pt>
                <c:pt idx="95">
                  <c:v>41815</c:v>
                </c:pt>
                <c:pt idx="96">
                  <c:v>41816</c:v>
                </c:pt>
                <c:pt idx="97">
                  <c:v>41817</c:v>
                </c:pt>
                <c:pt idx="98">
                  <c:v>41820</c:v>
                </c:pt>
                <c:pt idx="99">
                  <c:v>41821</c:v>
                </c:pt>
                <c:pt idx="100">
                  <c:v>41822</c:v>
                </c:pt>
                <c:pt idx="101">
                  <c:v>41823</c:v>
                </c:pt>
                <c:pt idx="102">
                  <c:v>41827</c:v>
                </c:pt>
                <c:pt idx="103">
                  <c:v>41828</c:v>
                </c:pt>
                <c:pt idx="104">
                  <c:v>41829</c:v>
                </c:pt>
                <c:pt idx="105">
                  <c:v>41830</c:v>
                </c:pt>
                <c:pt idx="106">
                  <c:v>41831</c:v>
                </c:pt>
                <c:pt idx="107">
                  <c:v>41834</c:v>
                </c:pt>
                <c:pt idx="108">
                  <c:v>41835</c:v>
                </c:pt>
                <c:pt idx="109">
                  <c:v>41836</c:v>
                </c:pt>
                <c:pt idx="110">
                  <c:v>41837</c:v>
                </c:pt>
                <c:pt idx="111">
                  <c:v>41838</c:v>
                </c:pt>
                <c:pt idx="112">
                  <c:v>41841</c:v>
                </c:pt>
                <c:pt idx="113">
                  <c:v>41842</c:v>
                </c:pt>
                <c:pt idx="114">
                  <c:v>41843</c:v>
                </c:pt>
                <c:pt idx="115">
                  <c:v>41844</c:v>
                </c:pt>
                <c:pt idx="116">
                  <c:v>41845</c:v>
                </c:pt>
                <c:pt idx="117">
                  <c:v>41848</c:v>
                </c:pt>
                <c:pt idx="118">
                  <c:v>41849</c:v>
                </c:pt>
                <c:pt idx="119">
                  <c:v>41850</c:v>
                </c:pt>
                <c:pt idx="120">
                  <c:v>41851</c:v>
                </c:pt>
                <c:pt idx="121">
                  <c:v>41852</c:v>
                </c:pt>
                <c:pt idx="122">
                  <c:v>41855</c:v>
                </c:pt>
                <c:pt idx="123">
                  <c:v>41856</c:v>
                </c:pt>
                <c:pt idx="124">
                  <c:v>41857</c:v>
                </c:pt>
                <c:pt idx="125">
                  <c:v>41858</c:v>
                </c:pt>
                <c:pt idx="126">
                  <c:v>41859</c:v>
                </c:pt>
                <c:pt idx="127">
                  <c:v>41862</c:v>
                </c:pt>
                <c:pt idx="128">
                  <c:v>41863</c:v>
                </c:pt>
                <c:pt idx="129">
                  <c:v>41864</c:v>
                </c:pt>
                <c:pt idx="130">
                  <c:v>41865</c:v>
                </c:pt>
                <c:pt idx="131">
                  <c:v>41866</c:v>
                </c:pt>
                <c:pt idx="132">
                  <c:v>41869</c:v>
                </c:pt>
                <c:pt idx="133">
                  <c:v>41870</c:v>
                </c:pt>
                <c:pt idx="134">
                  <c:v>41871</c:v>
                </c:pt>
                <c:pt idx="135">
                  <c:v>41872</c:v>
                </c:pt>
                <c:pt idx="136">
                  <c:v>41873</c:v>
                </c:pt>
                <c:pt idx="137">
                  <c:v>41876</c:v>
                </c:pt>
                <c:pt idx="138">
                  <c:v>41877</c:v>
                </c:pt>
                <c:pt idx="139">
                  <c:v>41878</c:v>
                </c:pt>
                <c:pt idx="140">
                  <c:v>41879</c:v>
                </c:pt>
                <c:pt idx="141">
                  <c:v>41880</c:v>
                </c:pt>
                <c:pt idx="142">
                  <c:v>41884</c:v>
                </c:pt>
                <c:pt idx="143">
                  <c:v>41885</c:v>
                </c:pt>
                <c:pt idx="144">
                  <c:v>41886</c:v>
                </c:pt>
                <c:pt idx="145">
                  <c:v>41887</c:v>
                </c:pt>
                <c:pt idx="146">
                  <c:v>41890</c:v>
                </c:pt>
                <c:pt idx="147">
                  <c:v>41891</c:v>
                </c:pt>
                <c:pt idx="148">
                  <c:v>41892</c:v>
                </c:pt>
                <c:pt idx="149">
                  <c:v>41893</c:v>
                </c:pt>
                <c:pt idx="150">
                  <c:v>41894</c:v>
                </c:pt>
                <c:pt idx="151">
                  <c:v>41897</c:v>
                </c:pt>
                <c:pt idx="152">
                  <c:v>41898</c:v>
                </c:pt>
                <c:pt idx="153">
                  <c:v>41899</c:v>
                </c:pt>
                <c:pt idx="154">
                  <c:v>41900</c:v>
                </c:pt>
                <c:pt idx="155">
                  <c:v>41901</c:v>
                </c:pt>
                <c:pt idx="156">
                  <c:v>41904</c:v>
                </c:pt>
                <c:pt idx="157">
                  <c:v>41905</c:v>
                </c:pt>
                <c:pt idx="158">
                  <c:v>41906</c:v>
                </c:pt>
                <c:pt idx="159">
                  <c:v>41907</c:v>
                </c:pt>
                <c:pt idx="160">
                  <c:v>41908</c:v>
                </c:pt>
                <c:pt idx="161">
                  <c:v>41911</c:v>
                </c:pt>
                <c:pt idx="162">
                  <c:v>41912</c:v>
                </c:pt>
                <c:pt idx="163">
                  <c:v>41913</c:v>
                </c:pt>
                <c:pt idx="164">
                  <c:v>41914</c:v>
                </c:pt>
                <c:pt idx="165">
                  <c:v>41915</c:v>
                </c:pt>
                <c:pt idx="166">
                  <c:v>41918</c:v>
                </c:pt>
                <c:pt idx="167">
                  <c:v>41919</c:v>
                </c:pt>
                <c:pt idx="168">
                  <c:v>41920</c:v>
                </c:pt>
                <c:pt idx="169">
                  <c:v>41921</c:v>
                </c:pt>
                <c:pt idx="170">
                  <c:v>41922</c:v>
                </c:pt>
                <c:pt idx="171">
                  <c:v>41925</c:v>
                </c:pt>
                <c:pt idx="172">
                  <c:v>41926</c:v>
                </c:pt>
                <c:pt idx="173">
                  <c:v>41927</c:v>
                </c:pt>
                <c:pt idx="174">
                  <c:v>41928</c:v>
                </c:pt>
                <c:pt idx="175">
                  <c:v>41929</c:v>
                </c:pt>
                <c:pt idx="176">
                  <c:v>41932</c:v>
                </c:pt>
                <c:pt idx="177">
                  <c:v>41933</c:v>
                </c:pt>
                <c:pt idx="178">
                  <c:v>41934</c:v>
                </c:pt>
                <c:pt idx="179">
                  <c:v>41935</c:v>
                </c:pt>
                <c:pt idx="180">
                  <c:v>41936</c:v>
                </c:pt>
                <c:pt idx="181">
                  <c:v>41939</c:v>
                </c:pt>
                <c:pt idx="182">
                  <c:v>41940</c:v>
                </c:pt>
                <c:pt idx="183">
                  <c:v>41941</c:v>
                </c:pt>
                <c:pt idx="184">
                  <c:v>41942</c:v>
                </c:pt>
                <c:pt idx="185">
                  <c:v>41943</c:v>
                </c:pt>
                <c:pt idx="186">
                  <c:v>41946</c:v>
                </c:pt>
                <c:pt idx="187">
                  <c:v>41947</c:v>
                </c:pt>
                <c:pt idx="188">
                  <c:v>41948</c:v>
                </c:pt>
                <c:pt idx="189">
                  <c:v>41949</c:v>
                </c:pt>
                <c:pt idx="190">
                  <c:v>41950</c:v>
                </c:pt>
                <c:pt idx="191">
                  <c:v>41953</c:v>
                </c:pt>
                <c:pt idx="192">
                  <c:v>41954</c:v>
                </c:pt>
                <c:pt idx="193">
                  <c:v>41955</c:v>
                </c:pt>
                <c:pt idx="194">
                  <c:v>41956</c:v>
                </c:pt>
                <c:pt idx="195">
                  <c:v>41957</c:v>
                </c:pt>
                <c:pt idx="196">
                  <c:v>41960</c:v>
                </c:pt>
                <c:pt idx="197">
                  <c:v>41961</c:v>
                </c:pt>
                <c:pt idx="198">
                  <c:v>41962</c:v>
                </c:pt>
                <c:pt idx="199">
                  <c:v>41963</c:v>
                </c:pt>
                <c:pt idx="200">
                  <c:v>41964</c:v>
                </c:pt>
                <c:pt idx="201">
                  <c:v>41967</c:v>
                </c:pt>
                <c:pt idx="202">
                  <c:v>41968</c:v>
                </c:pt>
                <c:pt idx="203">
                  <c:v>41969</c:v>
                </c:pt>
                <c:pt idx="204">
                  <c:v>41971</c:v>
                </c:pt>
                <c:pt idx="205">
                  <c:v>41974</c:v>
                </c:pt>
                <c:pt idx="206">
                  <c:v>41975</c:v>
                </c:pt>
                <c:pt idx="207">
                  <c:v>41976</c:v>
                </c:pt>
                <c:pt idx="208">
                  <c:v>41977</c:v>
                </c:pt>
                <c:pt idx="209">
                  <c:v>41978</c:v>
                </c:pt>
                <c:pt idx="210">
                  <c:v>41981</c:v>
                </c:pt>
                <c:pt idx="211">
                  <c:v>41982</c:v>
                </c:pt>
                <c:pt idx="212">
                  <c:v>41983</c:v>
                </c:pt>
                <c:pt idx="213">
                  <c:v>41984</c:v>
                </c:pt>
                <c:pt idx="214">
                  <c:v>41985</c:v>
                </c:pt>
                <c:pt idx="215">
                  <c:v>41988</c:v>
                </c:pt>
                <c:pt idx="216">
                  <c:v>41989</c:v>
                </c:pt>
                <c:pt idx="217">
                  <c:v>41990</c:v>
                </c:pt>
                <c:pt idx="218">
                  <c:v>41991</c:v>
                </c:pt>
                <c:pt idx="219">
                  <c:v>41992</c:v>
                </c:pt>
                <c:pt idx="220">
                  <c:v>41995</c:v>
                </c:pt>
                <c:pt idx="221">
                  <c:v>41996</c:v>
                </c:pt>
                <c:pt idx="222">
                  <c:v>41997</c:v>
                </c:pt>
                <c:pt idx="223">
                  <c:v>41999</c:v>
                </c:pt>
                <c:pt idx="224">
                  <c:v>42002</c:v>
                </c:pt>
                <c:pt idx="225">
                  <c:v>42003</c:v>
                </c:pt>
                <c:pt idx="226">
                  <c:v>42004</c:v>
                </c:pt>
                <c:pt idx="227">
                  <c:v>42006</c:v>
                </c:pt>
                <c:pt idx="228">
                  <c:v>42009</c:v>
                </c:pt>
                <c:pt idx="229">
                  <c:v>42010</c:v>
                </c:pt>
                <c:pt idx="230">
                  <c:v>42011</c:v>
                </c:pt>
                <c:pt idx="231">
                  <c:v>42012</c:v>
                </c:pt>
                <c:pt idx="232">
                  <c:v>42013</c:v>
                </c:pt>
                <c:pt idx="233">
                  <c:v>42016</c:v>
                </c:pt>
                <c:pt idx="234">
                  <c:v>42017</c:v>
                </c:pt>
                <c:pt idx="235">
                  <c:v>42018</c:v>
                </c:pt>
                <c:pt idx="236">
                  <c:v>42019</c:v>
                </c:pt>
                <c:pt idx="237">
                  <c:v>42020</c:v>
                </c:pt>
                <c:pt idx="238">
                  <c:v>42024</c:v>
                </c:pt>
                <c:pt idx="239">
                  <c:v>42025</c:v>
                </c:pt>
                <c:pt idx="240">
                  <c:v>42026</c:v>
                </c:pt>
                <c:pt idx="241">
                  <c:v>42027</c:v>
                </c:pt>
                <c:pt idx="242">
                  <c:v>42030</c:v>
                </c:pt>
                <c:pt idx="243">
                  <c:v>42031</c:v>
                </c:pt>
                <c:pt idx="244">
                  <c:v>42032</c:v>
                </c:pt>
                <c:pt idx="245">
                  <c:v>42033</c:v>
                </c:pt>
                <c:pt idx="246">
                  <c:v>42034</c:v>
                </c:pt>
                <c:pt idx="247">
                  <c:v>42037</c:v>
                </c:pt>
                <c:pt idx="248">
                  <c:v>42038</c:v>
                </c:pt>
                <c:pt idx="249">
                  <c:v>42039</c:v>
                </c:pt>
                <c:pt idx="250">
                  <c:v>42040</c:v>
                </c:pt>
                <c:pt idx="251">
                  <c:v>42041</c:v>
                </c:pt>
                <c:pt idx="252">
                  <c:v>42044</c:v>
                </c:pt>
                <c:pt idx="253">
                  <c:v>42045</c:v>
                </c:pt>
                <c:pt idx="254">
                  <c:v>42046</c:v>
                </c:pt>
                <c:pt idx="255">
                  <c:v>42047</c:v>
                </c:pt>
                <c:pt idx="256">
                  <c:v>42048</c:v>
                </c:pt>
                <c:pt idx="257">
                  <c:v>42052</c:v>
                </c:pt>
                <c:pt idx="258">
                  <c:v>42053</c:v>
                </c:pt>
                <c:pt idx="259">
                  <c:v>42054</c:v>
                </c:pt>
                <c:pt idx="260">
                  <c:v>42055</c:v>
                </c:pt>
                <c:pt idx="261">
                  <c:v>42058</c:v>
                </c:pt>
                <c:pt idx="262">
                  <c:v>42059</c:v>
                </c:pt>
                <c:pt idx="263">
                  <c:v>42060</c:v>
                </c:pt>
                <c:pt idx="264">
                  <c:v>42061</c:v>
                </c:pt>
                <c:pt idx="265">
                  <c:v>42062</c:v>
                </c:pt>
                <c:pt idx="266">
                  <c:v>42065</c:v>
                </c:pt>
                <c:pt idx="267">
                  <c:v>42066</c:v>
                </c:pt>
                <c:pt idx="268">
                  <c:v>42067</c:v>
                </c:pt>
                <c:pt idx="269">
                  <c:v>42068</c:v>
                </c:pt>
                <c:pt idx="270">
                  <c:v>42069</c:v>
                </c:pt>
                <c:pt idx="271">
                  <c:v>42072</c:v>
                </c:pt>
                <c:pt idx="272">
                  <c:v>42073</c:v>
                </c:pt>
                <c:pt idx="273">
                  <c:v>42074</c:v>
                </c:pt>
                <c:pt idx="274">
                  <c:v>42075</c:v>
                </c:pt>
                <c:pt idx="275">
                  <c:v>42076</c:v>
                </c:pt>
                <c:pt idx="276">
                  <c:v>42079</c:v>
                </c:pt>
                <c:pt idx="277">
                  <c:v>42080</c:v>
                </c:pt>
                <c:pt idx="278">
                  <c:v>42081</c:v>
                </c:pt>
                <c:pt idx="279">
                  <c:v>42082</c:v>
                </c:pt>
                <c:pt idx="280">
                  <c:v>42083</c:v>
                </c:pt>
                <c:pt idx="281">
                  <c:v>42086</c:v>
                </c:pt>
                <c:pt idx="282">
                  <c:v>42087</c:v>
                </c:pt>
                <c:pt idx="283">
                  <c:v>42088</c:v>
                </c:pt>
                <c:pt idx="284">
                  <c:v>42089</c:v>
                </c:pt>
                <c:pt idx="285">
                  <c:v>42090</c:v>
                </c:pt>
                <c:pt idx="286">
                  <c:v>42093</c:v>
                </c:pt>
                <c:pt idx="287">
                  <c:v>42094</c:v>
                </c:pt>
                <c:pt idx="288">
                  <c:v>42095</c:v>
                </c:pt>
                <c:pt idx="289">
                  <c:v>42096</c:v>
                </c:pt>
                <c:pt idx="290">
                  <c:v>42100</c:v>
                </c:pt>
                <c:pt idx="291">
                  <c:v>42101</c:v>
                </c:pt>
                <c:pt idx="292">
                  <c:v>42102</c:v>
                </c:pt>
                <c:pt idx="293">
                  <c:v>42103</c:v>
                </c:pt>
                <c:pt idx="294">
                  <c:v>42104</c:v>
                </c:pt>
                <c:pt idx="295">
                  <c:v>42107</c:v>
                </c:pt>
                <c:pt idx="296">
                  <c:v>42108</c:v>
                </c:pt>
                <c:pt idx="297">
                  <c:v>42109</c:v>
                </c:pt>
                <c:pt idx="298">
                  <c:v>42110</c:v>
                </c:pt>
                <c:pt idx="299">
                  <c:v>42111</c:v>
                </c:pt>
                <c:pt idx="300">
                  <c:v>42114</c:v>
                </c:pt>
                <c:pt idx="301">
                  <c:v>42115</c:v>
                </c:pt>
                <c:pt idx="302">
                  <c:v>42116</c:v>
                </c:pt>
                <c:pt idx="303">
                  <c:v>42117</c:v>
                </c:pt>
                <c:pt idx="304">
                  <c:v>42118</c:v>
                </c:pt>
                <c:pt idx="305">
                  <c:v>42121</c:v>
                </c:pt>
                <c:pt idx="306">
                  <c:v>42122</c:v>
                </c:pt>
                <c:pt idx="307">
                  <c:v>42123</c:v>
                </c:pt>
                <c:pt idx="308">
                  <c:v>42124</c:v>
                </c:pt>
                <c:pt idx="309">
                  <c:v>42125</c:v>
                </c:pt>
                <c:pt idx="310">
                  <c:v>42128</c:v>
                </c:pt>
                <c:pt idx="311">
                  <c:v>42129</c:v>
                </c:pt>
                <c:pt idx="312">
                  <c:v>42130</c:v>
                </c:pt>
                <c:pt idx="313">
                  <c:v>42131</c:v>
                </c:pt>
                <c:pt idx="314">
                  <c:v>42132</c:v>
                </c:pt>
                <c:pt idx="315">
                  <c:v>42135</c:v>
                </c:pt>
                <c:pt idx="316">
                  <c:v>42136</c:v>
                </c:pt>
                <c:pt idx="317">
                  <c:v>42137</c:v>
                </c:pt>
                <c:pt idx="318">
                  <c:v>42138</c:v>
                </c:pt>
                <c:pt idx="319">
                  <c:v>42139</c:v>
                </c:pt>
                <c:pt idx="320">
                  <c:v>42142</c:v>
                </c:pt>
                <c:pt idx="321">
                  <c:v>42143</c:v>
                </c:pt>
                <c:pt idx="322">
                  <c:v>42144</c:v>
                </c:pt>
                <c:pt idx="323">
                  <c:v>42145</c:v>
                </c:pt>
                <c:pt idx="324">
                  <c:v>42146</c:v>
                </c:pt>
                <c:pt idx="325">
                  <c:v>42150</c:v>
                </c:pt>
                <c:pt idx="326">
                  <c:v>42151</c:v>
                </c:pt>
                <c:pt idx="327">
                  <c:v>42152</c:v>
                </c:pt>
                <c:pt idx="328">
                  <c:v>42153</c:v>
                </c:pt>
                <c:pt idx="329">
                  <c:v>42156</c:v>
                </c:pt>
                <c:pt idx="330">
                  <c:v>42157</c:v>
                </c:pt>
                <c:pt idx="331">
                  <c:v>42158</c:v>
                </c:pt>
                <c:pt idx="332">
                  <c:v>42159</c:v>
                </c:pt>
                <c:pt idx="333">
                  <c:v>42160</c:v>
                </c:pt>
                <c:pt idx="334">
                  <c:v>42163</c:v>
                </c:pt>
                <c:pt idx="335">
                  <c:v>42164</c:v>
                </c:pt>
                <c:pt idx="336">
                  <c:v>42165</c:v>
                </c:pt>
                <c:pt idx="337">
                  <c:v>42166</c:v>
                </c:pt>
                <c:pt idx="338">
                  <c:v>42167</c:v>
                </c:pt>
                <c:pt idx="339">
                  <c:v>42170</c:v>
                </c:pt>
                <c:pt idx="340">
                  <c:v>42171</c:v>
                </c:pt>
                <c:pt idx="341">
                  <c:v>42172</c:v>
                </c:pt>
                <c:pt idx="342">
                  <c:v>42173</c:v>
                </c:pt>
                <c:pt idx="343">
                  <c:v>42174</c:v>
                </c:pt>
                <c:pt idx="344">
                  <c:v>42177</c:v>
                </c:pt>
                <c:pt idx="345">
                  <c:v>42178</c:v>
                </c:pt>
                <c:pt idx="346">
                  <c:v>42179</c:v>
                </c:pt>
                <c:pt idx="347">
                  <c:v>42180</c:v>
                </c:pt>
                <c:pt idx="348">
                  <c:v>42181</c:v>
                </c:pt>
                <c:pt idx="349">
                  <c:v>42184</c:v>
                </c:pt>
                <c:pt idx="350">
                  <c:v>42185</c:v>
                </c:pt>
                <c:pt idx="351">
                  <c:v>42186</c:v>
                </c:pt>
                <c:pt idx="352">
                  <c:v>42187</c:v>
                </c:pt>
                <c:pt idx="353">
                  <c:v>42191</c:v>
                </c:pt>
                <c:pt idx="354">
                  <c:v>42192</c:v>
                </c:pt>
                <c:pt idx="355">
                  <c:v>42193</c:v>
                </c:pt>
                <c:pt idx="356">
                  <c:v>42194</c:v>
                </c:pt>
                <c:pt idx="357">
                  <c:v>42195</c:v>
                </c:pt>
                <c:pt idx="358">
                  <c:v>42198</c:v>
                </c:pt>
                <c:pt idx="359">
                  <c:v>42199</c:v>
                </c:pt>
                <c:pt idx="360">
                  <c:v>42200</c:v>
                </c:pt>
                <c:pt idx="361">
                  <c:v>42201</c:v>
                </c:pt>
                <c:pt idx="362">
                  <c:v>42202</c:v>
                </c:pt>
                <c:pt idx="363">
                  <c:v>42205</c:v>
                </c:pt>
                <c:pt idx="364">
                  <c:v>42206</c:v>
                </c:pt>
                <c:pt idx="365">
                  <c:v>42207</c:v>
                </c:pt>
                <c:pt idx="366">
                  <c:v>42208</c:v>
                </c:pt>
                <c:pt idx="367">
                  <c:v>42209</c:v>
                </c:pt>
                <c:pt idx="368">
                  <c:v>42212</c:v>
                </c:pt>
                <c:pt idx="369">
                  <c:v>42213</c:v>
                </c:pt>
                <c:pt idx="370">
                  <c:v>42214</c:v>
                </c:pt>
                <c:pt idx="371">
                  <c:v>42215</c:v>
                </c:pt>
                <c:pt idx="372">
                  <c:v>42216</c:v>
                </c:pt>
                <c:pt idx="373">
                  <c:v>42219</c:v>
                </c:pt>
                <c:pt idx="374">
                  <c:v>42220</c:v>
                </c:pt>
                <c:pt idx="375">
                  <c:v>42221</c:v>
                </c:pt>
                <c:pt idx="376">
                  <c:v>42222</c:v>
                </c:pt>
                <c:pt idx="377">
                  <c:v>42223</c:v>
                </c:pt>
                <c:pt idx="378">
                  <c:v>42226</c:v>
                </c:pt>
                <c:pt idx="379">
                  <c:v>42227</c:v>
                </c:pt>
                <c:pt idx="380">
                  <c:v>42228</c:v>
                </c:pt>
                <c:pt idx="381">
                  <c:v>42229</c:v>
                </c:pt>
                <c:pt idx="382">
                  <c:v>42230</c:v>
                </c:pt>
                <c:pt idx="383">
                  <c:v>42233</c:v>
                </c:pt>
                <c:pt idx="384">
                  <c:v>42234</c:v>
                </c:pt>
                <c:pt idx="385">
                  <c:v>42235</c:v>
                </c:pt>
                <c:pt idx="386">
                  <c:v>42236</c:v>
                </c:pt>
                <c:pt idx="387">
                  <c:v>42237</c:v>
                </c:pt>
                <c:pt idx="388">
                  <c:v>42240</c:v>
                </c:pt>
                <c:pt idx="389">
                  <c:v>42241</c:v>
                </c:pt>
                <c:pt idx="390">
                  <c:v>42242</c:v>
                </c:pt>
                <c:pt idx="391">
                  <c:v>42243</c:v>
                </c:pt>
                <c:pt idx="392">
                  <c:v>42244</c:v>
                </c:pt>
                <c:pt idx="393">
                  <c:v>42247</c:v>
                </c:pt>
                <c:pt idx="394">
                  <c:v>42248</c:v>
                </c:pt>
                <c:pt idx="395">
                  <c:v>42249</c:v>
                </c:pt>
                <c:pt idx="396">
                  <c:v>42250</c:v>
                </c:pt>
                <c:pt idx="397">
                  <c:v>42251</c:v>
                </c:pt>
                <c:pt idx="398">
                  <c:v>42255</c:v>
                </c:pt>
                <c:pt idx="399">
                  <c:v>42256</c:v>
                </c:pt>
                <c:pt idx="400">
                  <c:v>42257</c:v>
                </c:pt>
                <c:pt idx="401">
                  <c:v>42258</c:v>
                </c:pt>
                <c:pt idx="402">
                  <c:v>42261</c:v>
                </c:pt>
                <c:pt idx="403">
                  <c:v>42262</c:v>
                </c:pt>
                <c:pt idx="404">
                  <c:v>42263</c:v>
                </c:pt>
                <c:pt idx="405">
                  <c:v>42264</c:v>
                </c:pt>
                <c:pt idx="406">
                  <c:v>42265</c:v>
                </c:pt>
                <c:pt idx="407">
                  <c:v>42268</c:v>
                </c:pt>
                <c:pt idx="408">
                  <c:v>42269</c:v>
                </c:pt>
                <c:pt idx="409">
                  <c:v>42270</c:v>
                </c:pt>
                <c:pt idx="410">
                  <c:v>42271</c:v>
                </c:pt>
                <c:pt idx="411">
                  <c:v>42272</c:v>
                </c:pt>
                <c:pt idx="412">
                  <c:v>42275</c:v>
                </c:pt>
                <c:pt idx="413">
                  <c:v>42276</c:v>
                </c:pt>
                <c:pt idx="414">
                  <c:v>42277</c:v>
                </c:pt>
                <c:pt idx="415">
                  <c:v>42278</c:v>
                </c:pt>
                <c:pt idx="416">
                  <c:v>42279</c:v>
                </c:pt>
                <c:pt idx="417">
                  <c:v>42282</c:v>
                </c:pt>
                <c:pt idx="418">
                  <c:v>42283</c:v>
                </c:pt>
                <c:pt idx="419">
                  <c:v>42284</c:v>
                </c:pt>
                <c:pt idx="420">
                  <c:v>42285</c:v>
                </c:pt>
                <c:pt idx="421">
                  <c:v>42286</c:v>
                </c:pt>
                <c:pt idx="422">
                  <c:v>42289</c:v>
                </c:pt>
                <c:pt idx="423">
                  <c:v>42290</c:v>
                </c:pt>
                <c:pt idx="424">
                  <c:v>42291</c:v>
                </c:pt>
                <c:pt idx="425">
                  <c:v>42292</c:v>
                </c:pt>
                <c:pt idx="426">
                  <c:v>42293</c:v>
                </c:pt>
                <c:pt idx="427">
                  <c:v>42296</c:v>
                </c:pt>
                <c:pt idx="428">
                  <c:v>42297</c:v>
                </c:pt>
                <c:pt idx="429">
                  <c:v>42298</c:v>
                </c:pt>
                <c:pt idx="430">
                  <c:v>42299</c:v>
                </c:pt>
                <c:pt idx="431">
                  <c:v>42300</c:v>
                </c:pt>
                <c:pt idx="432">
                  <c:v>42303</c:v>
                </c:pt>
                <c:pt idx="433">
                  <c:v>42304</c:v>
                </c:pt>
                <c:pt idx="434">
                  <c:v>42305</c:v>
                </c:pt>
                <c:pt idx="435">
                  <c:v>42306</c:v>
                </c:pt>
                <c:pt idx="436">
                  <c:v>42307</c:v>
                </c:pt>
                <c:pt idx="437">
                  <c:v>42310</c:v>
                </c:pt>
                <c:pt idx="438">
                  <c:v>42311</c:v>
                </c:pt>
                <c:pt idx="439">
                  <c:v>42312</c:v>
                </c:pt>
                <c:pt idx="440">
                  <c:v>42313</c:v>
                </c:pt>
                <c:pt idx="441">
                  <c:v>42314</c:v>
                </c:pt>
                <c:pt idx="442">
                  <c:v>42317</c:v>
                </c:pt>
                <c:pt idx="443">
                  <c:v>42318</c:v>
                </c:pt>
                <c:pt idx="444">
                  <c:v>42319</c:v>
                </c:pt>
                <c:pt idx="445">
                  <c:v>42320</c:v>
                </c:pt>
                <c:pt idx="446">
                  <c:v>42321</c:v>
                </c:pt>
                <c:pt idx="447">
                  <c:v>42324</c:v>
                </c:pt>
                <c:pt idx="448">
                  <c:v>42325</c:v>
                </c:pt>
                <c:pt idx="449">
                  <c:v>42326</c:v>
                </c:pt>
                <c:pt idx="450">
                  <c:v>42327</c:v>
                </c:pt>
                <c:pt idx="451">
                  <c:v>42328</c:v>
                </c:pt>
                <c:pt idx="452">
                  <c:v>42331</c:v>
                </c:pt>
                <c:pt idx="453">
                  <c:v>42332</c:v>
                </c:pt>
                <c:pt idx="454">
                  <c:v>42333</c:v>
                </c:pt>
                <c:pt idx="455">
                  <c:v>42335</c:v>
                </c:pt>
                <c:pt idx="456">
                  <c:v>42338</c:v>
                </c:pt>
                <c:pt idx="457">
                  <c:v>42339</c:v>
                </c:pt>
                <c:pt idx="458">
                  <c:v>42340</c:v>
                </c:pt>
                <c:pt idx="459">
                  <c:v>42341</c:v>
                </c:pt>
                <c:pt idx="460">
                  <c:v>42342</c:v>
                </c:pt>
                <c:pt idx="461">
                  <c:v>42345</c:v>
                </c:pt>
                <c:pt idx="462">
                  <c:v>42346</c:v>
                </c:pt>
                <c:pt idx="463">
                  <c:v>42347</c:v>
                </c:pt>
                <c:pt idx="464">
                  <c:v>42348</c:v>
                </c:pt>
                <c:pt idx="465">
                  <c:v>42349</c:v>
                </c:pt>
                <c:pt idx="466">
                  <c:v>42352</c:v>
                </c:pt>
                <c:pt idx="467">
                  <c:v>42353</c:v>
                </c:pt>
                <c:pt idx="468">
                  <c:v>42354</c:v>
                </c:pt>
                <c:pt idx="469">
                  <c:v>42355</c:v>
                </c:pt>
                <c:pt idx="470">
                  <c:v>42356</c:v>
                </c:pt>
                <c:pt idx="471">
                  <c:v>42359</c:v>
                </c:pt>
                <c:pt idx="472">
                  <c:v>42360</c:v>
                </c:pt>
                <c:pt idx="473">
                  <c:v>42361</c:v>
                </c:pt>
                <c:pt idx="474">
                  <c:v>42362</c:v>
                </c:pt>
                <c:pt idx="475">
                  <c:v>42366</c:v>
                </c:pt>
                <c:pt idx="476">
                  <c:v>42367</c:v>
                </c:pt>
                <c:pt idx="477">
                  <c:v>42368</c:v>
                </c:pt>
                <c:pt idx="478">
                  <c:v>42369</c:v>
                </c:pt>
                <c:pt idx="479">
                  <c:v>42373</c:v>
                </c:pt>
                <c:pt idx="480">
                  <c:v>42374</c:v>
                </c:pt>
                <c:pt idx="481">
                  <c:v>42375</c:v>
                </c:pt>
                <c:pt idx="482">
                  <c:v>42376</c:v>
                </c:pt>
                <c:pt idx="483">
                  <c:v>42377</c:v>
                </c:pt>
                <c:pt idx="484">
                  <c:v>42380</c:v>
                </c:pt>
                <c:pt idx="485">
                  <c:v>42381</c:v>
                </c:pt>
                <c:pt idx="486">
                  <c:v>42382</c:v>
                </c:pt>
                <c:pt idx="487">
                  <c:v>42383</c:v>
                </c:pt>
                <c:pt idx="488">
                  <c:v>42384</c:v>
                </c:pt>
                <c:pt idx="489">
                  <c:v>42388</c:v>
                </c:pt>
                <c:pt idx="490">
                  <c:v>42389</c:v>
                </c:pt>
                <c:pt idx="491">
                  <c:v>42390</c:v>
                </c:pt>
                <c:pt idx="492">
                  <c:v>42391</c:v>
                </c:pt>
                <c:pt idx="493">
                  <c:v>42394</c:v>
                </c:pt>
                <c:pt idx="494">
                  <c:v>42395</c:v>
                </c:pt>
                <c:pt idx="495">
                  <c:v>42396</c:v>
                </c:pt>
                <c:pt idx="496">
                  <c:v>42397</c:v>
                </c:pt>
                <c:pt idx="497">
                  <c:v>42398</c:v>
                </c:pt>
                <c:pt idx="498">
                  <c:v>42401</c:v>
                </c:pt>
                <c:pt idx="499">
                  <c:v>42402</c:v>
                </c:pt>
                <c:pt idx="500">
                  <c:v>42403</c:v>
                </c:pt>
                <c:pt idx="501">
                  <c:v>42404</c:v>
                </c:pt>
                <c:pt idx="502">
                  <c:v>42405</c:v>
                </c:pt>
              </c:numCache>
            </c:numRef>
          </c:cat>
          <c:val>
            <c:numRef>
              <c:f>'Short Interest'!$V$5:$V$507</c:f>
              <c:numCache>
                <c:formatCode>0%</c:formatCode>
                <c:ptCount val="503"/>
                <c:pt idx="0">
                  <c:v>1.8596500000000002E-2</c:v>
                </c:pt>
                <c:pt idx="1">
                  <c:v>1.8596500000000002E-2</c:v>
                </c:pt>
                <c:pt idx="2">
                  <c:v>1.9083699999999999E-2</c:v>
                </c:pt>
                <c:pt idx="3">
                  <c:v>1.9083699999999999E-2</c:v>
                </c:pt>
                <c:pt idx="4">
                  <c:v>1.9083699999999999E-2</c:v>
                </c:pt>
                <c:pt idx="5">
                  <c:v>1.9083699999999999E-2</c:v>
                </c:pt>
                <c:pt idx="6">
                  <c:v>1.91144E-2</c:v>
                </c:pt>
                <c:pt idx="7">
                  <c:v>1.91144E-2</c:v>
                </c:pt>
                <c:pt idx="8">
                  <c:v>1.91144E-2</c:v>
                </c:pt>
                <c:pt idx="9">
                  <c:v>1.91144E-2</c:v>
                </c:pt>
                <c:pt idx="10">
                  <c:v>1.91144E-2</c:v>
                </c:pt>
                <c:pt idx="11">
                  <c:v>1.91144E-2</c:v>
                </c:pt>
                <c:pt idx="12">
                  <c:v>1.7648900000000002E-2</c:v>
                </c:pt>
                <c:pt idx="13">
                  <c:v>1.7648900000000002E-2</c:v>
                </c:pt>
                <c:pt idx="14">
                  <c:v>1.7648900000000002E-2</c:v>
                </c:pt>
                <c:pt idx="15">
                  <c:v>1.7648900000000002E-2</c:v>
                </c:pt>
                <c:pt idx="16">
                  <c:v>1.7648900000000002E-2</c:v>
                </c:pt>
                <c:pt idx="17">
                  <c:v>1.7648900000000002E-2</c:v>
                </c:pt>
                <c:pt idx="18">
                  <c:v>1.7648900000000002E-2</c:v>
                </c:pt>
                <c:pt idx="19">
                  <c:v>1.7648900000000002E-2</c:v>
                </c:pt>
                <c:pt idx="20">
                  <c:v>1.7648900000000002E-2</c:v>
                </c:pt>
                <c:pt idx="21">
                  <c:v>1.69283E-2</c:v>
                </c:pt>
                <c:pt idx="22">
                  <c:v>1.69283E-2</c:v>
                </c:pt>
                <c:pt idx="23">
                  <c:v>1.69283E-2</c:v>
                </c:pt>
                <c:pt idx="24">
                  <c:v>1.69283E-2</c:v>
                </c:pt>
                <c:pt idx="25">
                  <c:v>1.69283E-2</c:v>
                </c:pt>
                <c:pt idx="26">
                  <c:v>1.69283E-2</c:v>
                </c:pt>
                <c:pt idx="27">
                  <c:v>1.69283E-2</c:v>
                </c:pt>
                <c:pt idx="28">
                  <c:v>1.69283E-2</c:v>
                </c:pt>
                <c:pt idx="29">
                  <c:v>1.69283E-2</c:v>
                </c:pt>
                <c:pt idx="30">
                  <c:v>1.68938E-2</c:v>
                </c:pt>
                <c:pt idx="31">
                  <c:v>1.59154E-2</c:v>
                </c:pt>
                <c:pt idx="32">
                  <c:v>1.59154E-2</c:v>
                </c:pt>
                <c:pt idx="33">
                  <c:v>1.59154E-2</c:v>
                </c:pt>
                <c:pt idx="34">
                  <c:v>1.59154E-2</c:v>
                </c:pt>
                <c:pt idx="35">
                  <c:v>1.59154E-2</c:v>
                </c:pt>
                <c:pt idx="36">
                  <c:v>1.59154E-2</c:v>
                </c:pt>
                <c:pt idx="37">
                  <c:v>1.59154E-2</c:v>
                </c:pt>
                <c:pt idx="38">
                  <c:v>1.59154E-2</c:v>
                </c:pt>
                <c:pt idx="39">
                  <c:v>1.59154E-2</c:v>
                </c:pt>
                <c:pt idx="40">
                  <c:v>1.59154E-2</c:v>
                </c:pt>
                <c:pt idx="41">
                  <c:v>1.59154E-2</c:v>
                </c:pt>
                <c:pt idx="42">
                  <c:v>1.7475400000000002E-2</c:v>
                </c:pt>
                <c:pt idx="43">
                  <c:v>1.7475400000000002E-2</c:v>
                </c:pt>
                <c:pt idx="44">
                  <c:v>1.7475400000000002E-2</c:v>
                </c:pt>
                <c:pt idx="45">
                  <c:v>1.7475400000000002E-2</c:v>
                </c:pt>
                <c:pt idx="46">
                  <c:v>1.7475400000000002E-2</c:v>
                </c:pt>
                <c:pt idx="47">
                  <c:v>1.7475400000000002E-2</c:v>
                </c:pt>
                <c:pt idx="48">
                  <c:v>1.7475400000000002E-2</c:v>
                </c:pt>
                <c:pt idx="49">
                  <c:v>1.7475400000000002E-2</c:v>
                </c:pt>
                <c:pt idx="50">
                  <c:v>1.7475400000000002E-2</c:v>
                </c:pt>
                <c:pt idx="51">
                  <c:v>1.7475400000000002E-2</c:v>
                </c:pt>
                <c:pt idx="52">
                  <c:v>1.74729E-2</c:v>
                </c:pt>
                <c:pt idx="53">
                  <c:v>1.5883999999999999E-2</c:v>
                </c:pt>
                <c:pt idx="54">
                  <c:v>1.5883999999999999E-2</c:v>
                </c:pt>
                <c:pt idx="55">
                  <c:v>1.5883999999999999E-2</c:v>
                </c:pt>
                <c:pt idx="56">
                  <c:v>1.5883999999999999E-2</c:v>
                </c:pt>
                <c:pt idx="57">
                  <c:v>1.5883999999999999E-2</c:v>
                </c:pt>
                <c:pt idx="58">
                  <c:v>1.5883999999999999E-2</c:v>
                </c:pt>
                <c:pt idx="59">
                  <c:v>1.5883999999999999E-2</c:v>
                </c:pt>
                <c:pt idx="60">
                  <c:v>1.5883999999999999E-2</c:v>
                </c:pt>
                <c:pt idx="61">
                  <c:v>1.5883999999999999E-2</c:v>
                </c:pt>
                <c:pt idx="62">
                  <c:v>1.5883999999999999E-2</c:v>
                </c:pt>
                <c:pt idx="63">
                  <c:v>1.63267E-2</c:v>
                </c:pt>
                <c:pt idx="64">
                  <c:v>1.63267E-2</c:v>
                </c:pt>
                <c:pt idx="65">
                  <c:v>1.63267E-2</c:v>
                </c:pt>
                <c:pt idx="66">
                  <c:v>1.63267E-2</c:v>
                </c:pt>
                <c:pt idx="67">
                  <c:v>1.63267E-2</c:v>
                </c:pt>
                <c:pt idx="68">
                  <c:v>1.63267E-2</c:v>
                </c:pt>
                <c:pt idx="69">
                  <c:v>1.63267E-2</c:v>
                </c:pt>
                <c:pt idx="70">
                  <c:v>1.63267E-2</c:v>
                </c:pt>
                <c:pt idx="71">
                  <c:v>1.63267E-2</c:v>
                </c:pt>
                <c:pt idx="72">
                  <c:v>1.63267E-2</c:v>
                </c:pt>
                <c:pt idx="73">
                  <c:v>1.63267E-2</c:v>
                </c:pt>
                <c:pt idx="74">
                  <c:v>1.47291E-2</c:v>
                </c:pt>
                <c:pt idx="75">
                  <c:v>1.47291E-2</c:v>
                </c:pt>
                <c:pt idx="76">
                  <c:v>1.47291E-2</c:v>
                </c:pt>
                <c:pt idx="77">
                  <c:v>1.47291E-2</c:v>
                </c:pt>
                <c:pt idx="78">
                  <c:v>1.47291E-2</c:v>
                </c:pt>
                <c:pt idx="79">
                  <c:v>1.47291E-2</c:v>
                </c:pt>
                <c:pt idx="80">
                  <c:v>1.47291E-2</c:v>
                </c:pt>
                <c:pt idx="81">
                  <c:v>1.47291E-2</c:v>
                </c:pt>
                <c:pt idx="82">
                  <c:v>1.47291E-2</c:v>
                </c:pt>
                <c:pt idx="83">
                  <c:v>1.47291E-2</c:v>
                </c:pt>
                <c:pt idx="84">
                  <c:v>1.3263499999999999E-2</c:v>
                </c:pt>
                <c:pt idx="85">
                  <c:v>1.3263499999999999E-2</c:v>
                </c:pt>
                <c:pt idx="86">
                  <c:v>1.3263499999999999E-2</c:v>
                </c:pt>
                <c:pt idx="87">
                  <c:v>1.3263499999999999E-2</c:v>
                </c:pt>
                <c:pt idx="88">
                  <c:v>1.3263499999999999E-2</c:v>
                </c:pt>
                <c:pt idx="89">
                  <c:v>1.3263499999999999E-2</c:v>
                </c:pt>
                <c:pt idx="90">
                  <c:v>1.3263499999999999E-2</c:v>
                </c:pt>
                <c:pt idx="91">
                  <c:v>1.3263499999999999E-2</c:v>
                </c:pt>
                <c:pt idx="92">
                  <c:v>1.3263499999999999E-2</c:v>
                </c:pt>
                <c:pt idx="93">
                  <c:v>1.3263499999999999E-2</c:v>
                </c:pt>
                <c:pt idx="94">
                  <c:v>1.2971699999999999E-2</c:v>
                </c:pt>
                <c:pt idx="95">
                  <c:v>1.2971699999999999E-2</c:v>
                </c:pt>
                <c:pt idx="96">
                  <c:v>1.2971699999999999E-2</c:v>
                </c:pt>
                <c:pt idx="97">
                  <c:v>1.2971699999999999E-2</c:v>
                </c:pt>
                <c:pt idx="98">
                  <c:v>1.2971699999999999E-2</c:v>
                </c:pt>
                <c:pt idx="99">
                  <c:v>1.2971699999999999E-2</c:v>
                </c:pt>
                <c:pt idx="100">
                  <c:v>1.2971699999999999E-2</c:v>
                </c:pt>
                <c:pt idx="101">
                  <c:v>1.2971699999999999E-2</c:v>
                </c:pt>
                <c:pt idx="102">
                  <c:v>1.2971699999999999E-2</c:v>
                </c:pt>
                <c:pt idx="103">
                  <c:v>1.2971699999999999E-2</c:v>
                </c:pt>
                <c:pt idx="104">
                  <c:v>1.2971699999999999E-2</c:v>
                </c:pt>
                <c:pt idx="105">
                  <c:v>1.73099E-2</c:v>
                </c:pt>
                <c:pt idx="106">
                  <c:v>1.73099E-2</c:v>
                </c:pt>
                <c:pt idx="107">
                  <c:v>1.73099E-2</c:v>
                </c:pt>
                <c:pt idx="108">
                  <c:v>1.73099E-2</c:v>
                </c:pt>
                <c:pt idx="109">
                  <c:v>1.73099E-2</c:v>
                </c:pt>
                <c:pt idx="110">
                  <c:v>1.73099E-2</c:v>
                </c:pt>
                <c:pt idx="111">
                  <c:v>1.73099E-2</c:v>
                </c:pt>
                <c:pt idx="112">
                  <c:v>1.73099E-2</c:v>
                </c:pt>
                <c:pt idx="113">
                  <c:v>1.7304400000000001E-2</c:v>
                </c:pt>
                <c:pt idx="114">
                  <c:v>1.7304400000000001E-2</c:v>
                </c:pt>
                <c:pt idx="115">
                  <c:v>1.6983499999999999E-2</c:v>
                </c:pt>
                <c:pt idx="116">
                  <c:v>1.6983499999999999E-2</c:v>
                </c:pt>
                <c:pt idx="117">
                  <c:v>1.6983499999999999E-2</c:v>
                </c:pt>
                <c:pt idx="118">
                  <c:v>1.6983499999999999E-2</c:v>
                </c:pt>
                <c:pt idx="119">
                  <c:v>1.6983499999999999E-2</c:v>
                </c:pt>
                <c:pt idx="120">
                  <c:v>1.6983499999999999E-2</c:v>
                </c:pt>
                <c:pt idx="121">
                  <c:v>1.6983499999999999E-2</c:v>
                </c:pt>
                <c:pt idx="122">
                  <c:v>1.6983499999999999E-2</c:v>
                </c:pt>
                <c:pt idx="123">
                  <c:v>1.6983499999999999E-2</c:v>
                </c:pt>
                <c:pt idx="124">
                  <c:v>1.6983499999999999E-2</c:v>
                </c:pt>
                <c:pt idx="125">
                  <c:v>1.6983499999999999E-2</c:v>
                </c:pt>
                <c:pt idx="126">
                  <c:v>1.6983499999999999E-2</c:v>
                </c:pt>
                <c:pt idx="127">
                  <c:v>1.5751899999999999E-2</c:v>
                </c:pt>
                <c:pt idx="128">
                  <c:v>1.5751899999999999E-2</c:v>
                </c:pt>
                <c:pt idx="129">
                  <c:v>1.5751899999999999E-2</c:v>
                </c:pt>
                <c:pt idx="130">
                  <c:v>1.5751899999999999E-2</c:v>
                </c:pt>
                <c:pt idx="131">
                  <c:v>1.5751899999999999E-2</c:v>
                </c:pt>
                <c:pt idx="132">
                  <c:v>1.5751899999999999E-2</c:v>
                </c:pt>
                <c:pt idx="133">
                  <c:v>1.5751899999999999E-2</c:v>
                </c:pt>
                <c:pt idx="134">
                  <c:v>1.5751899999999999E-2</c:v>
                </c:pt>
                <c:pt idx="135">
                  <c:v>1.5751899999999999E-2</c:v>
                </c:pt>
                <c:pt idx="136">
                  <c:v>1.5751899999999999E-2</c:v>
                </c:pt>
                <c:pt idx="137">
                  <c:v>1.5751899999999999E-2</c:v>
                </c:pt>
                <c:pt idx="138">
                  <c:v>1.7654E-2</c:v>
                </c:pt>
                <c:pt idx="139">
                  <c:v>1.7654E-2</c:v>
                </c:pt>
                <c:pt idx="140">
                  <c:v>1.7654E-2</c:v>
                </c:pt>
                <c:pt idx="141">
                  <c:v>1.7654E-2</c:v>
                </c:pt>
                <c:pt idx="142">
                  <c:v>1.7654E-2</c:v>
                </c:pt>
                <c:pt idx="143">
                  <c:v>1.7654E-2</c:v>
                </c:pt>
                <c:pt idx="144">
                  <c:v>1.7654E-2</c:v>
                </c:pt>
                <c:pt idx="145">
                  <c:v>1.7654E-2</c:v>
                </c:pt>
                <c:pt idx="146">
                  <c:v>1.7654E-2</c:v>
                </c:pt>
                <c:pt idx="147">
                  <c:v>1.7654E-2</c:v>
                </c:pt>
                <c:pt idx="148">
                  <c:v>1.54731E-2</c:v>
                </c:pt>
                <c:pt idx="149">
                  <c:v>1.54731E-2</c:v>
                </c:pt>
                <c:pt idx="150">
                  <c:v>1.54731E-2</c:v>
                </c:pt>
                <c:pt idx="151">
                  <c:v>1.54731E-2</c:v>
                </c:pt>
                <c:pt idx="152">
                  <c:v>1.54731E-2</c:v>
                </c:pt>
                <c:pt idx="153">
                  <c:v>1.54731E-2</c:v>
                </c:pt>
                <c:pt idx="154">
                  <c:v>1.54731E-2</c:v>
                </c:pt>
                <c:pt idx="155">
                  <c:v>1.54731E-2</c:v>
                </c:pt>
                <c:pt idx="156">
                  <c:v>1.54731E-2</c:v>
                </c:pt>
                <c:pt idx="157">
                  <c:v>1.54731E-2</c:v>
                </c:pt>
                <c:pt idx="158">
                  <c:v>1.5237199999999999E-2</c:v>
                </c:pt>
                <c:pt idx="159">
                  <c:v>1.5237199999999999E-2</c:v>
                </c:pt>
                <c:pt idx="160">
                  <c:v>1.5237199999999999E-2</c:v>
                </c:pt>
                <c:pt idx="161">
                  <c:v>1.5237199999999999E-2</c:v>
                </c:pt>
                <c:pt idx="162">
                  <c:v>1.5237199999999999E-2</c:v>
                </c:pt>
                <c:pt idx="163">
                  <c:v>1.5237199999999999E-2</c:v>
                </c:pt>
                <c:pt idx="164">
                  <c:v>1.5237199999999999E-2</c:v>
                </c:pt>
                <c:pt idx="165">
                  <c:v>1.5237199999999999E-2</c:v>
                </c:pt>
                <c:pt idx="166">
                  <c:v>1.5237199999999999E-2</c:v>
                </c:pt>
                <c:pt idx="167">
                  <c:v>1.5237199999999999E-2</c:v>
                </c:pt>
                <c:pt idx="168">
                  <c:v>1.5237199999999999E-2</c:v>
                </c:pt>
                <c:pt idx="169">
                  <c:v>1.4662100000000001E-2</c:v>
                </c:pt>
                <c:pt idx="170">
                  <c:v>1.4662100000000001E-2</c:v>
                </c:pt>
                <c:pt idx="171">
                  <c:v>1.4662100000000001E-2</c:v>
                </c:pt>
                <c:pt idx="172">
                  <c:v>1.4662100000000001E-2</c:v>
                </c:pt>
                <c:pt idx="173">
                  <c:v>1.4662100000000001E-2</c:v>
                </c:pt>
                <c:pt idx="174">
                  <c:v>1.4662100000000001E-2</c:v>
                </c:pt>
                <c:pt idx="175">
                  <c:v>1.4662100000000001E-2</c:v>
                </c:pt>
                <c:pt idx="176">
                  <c:v>1.4662100000000001E-2</c:v>
                </c:pt>
                <c:pt idx="177">
                  <c:v>1.4662100000000001E-2</c:v>
                </c:pt>
                <c:pt idx="178">
                  <c:v>1.4662100000000001E-2</c:v>
                </c:pt>
                <c:pt idx="179">
                  <c:v>1.46719E-2</c:v>
                </c:pt>
                <c:pt idx="180">
                  <c:v>1.6225900000000001E-2</c:v>
                </c:pt>
                <c:pt idx="181">
                  <c:v>1.6225900000000001E-2</c:v>
                </c:pt>
                <c:pt idx="182">
                  <c:v>1.6225900000000001E-2</c:v>
                </c:pt>
                <c:pt idx="183">
                  <c:v>1.6225900000000001E-2</c:v>
                </c:pt>
                <c:pt idx="184">
                  <c:v>1.6225900000000001E-2</c:v>
                </c:pt>
                <c:pt idx="185">
                  <c:v>1.6225900000000001E-2</c:v>
                </c:pt>
                <c:pt idx="186">
                  <c:v>1.6225900000000001E-2</c:v>
                </c:pt>
                <c:pt idx="187">
                  <c:v>1.6225900000000001E-2</c:v>
                </c:pt>
                <c:pt idx="188">
                  <c:v>1.6225900000000001E-2</c:v>
                </c:pt>
                <c:pt idx="189">
                  <c:v>1.6225900000000001E-2</c:v>
                </c:pt>
                <c:pt idx="190">
                  <c:v>1.6225900000000001E-2</c:v>
                </c:pt>
                <c:pt idx="191">
                  <c:v>1.6225900000000001E-2</c:v>
                </c:pt>
                <c:pt idx="192">
                  <c:v>1.6493500000000001E-2</c:v>
                </c:pt>
                <c:pt idx="193">
                  <c:v>1.6493500000000001E-2</c:v>
                </c:pt>
                <c:pt idx="194">
                  <c:v>1.6493500000000001E-2</c:v>
                </c:pt>
                <c:pt idx="195">
                  <c:v>1.6493500000000001E-2</c:v>
                </c:pt>
                <c:pt idx="196">
                  <c:v>1.6493500000000001E-2</c:v>
                </c:pt>
                <c:pt idx="197">
                  <c:v>1.6493500000000001E-2</c:v>
                </c:pt>
                <c:pt idx="198">
                  <c:v>1.6493500000000001E-2</c:v>
                </c:pt>
                <c:pt idx="199">
                  <c:v>1.6493500000000001E-2</c:v>
                </c:pt>
                <c:pt idx="200">
                  <c:v>1.6493500000000001E-2</c:v>
                </c:pt>
                <c:pt idx="201">
                  <c:v>1.6493500000000001E-2</c:v>
                </c:pt>
                <c:pt idx="202">
                  <c:v>1.7378999999999999E-2</c:v>
                </c:pt>
                <c:pt idx="203">
                  <c:v>1.7378999999999999E-2</c:v>
                </c:pt>
                <c:pt idx="204">
                  <c:v>1.7378999999999999E-2</c:v>
                </c:pt>
                <c:pt idx="205">
                  <c:v>1.7378999999999999E-2</c:v>
                </c:pt>
                <c:pt idx="206">
                  <c:v>1.7378999999999999E-2</c:v>
                </c:pt>
                <c:pt idx="207">
                  <c:v>1.7378999999999999E-2</c:v>
                </c:pt>
                <c:pt idx="208">
                  <c:v>1.7378999999999999E-2</c:v>
                </c:pt>
                <c:pt idx="209">
                  <c:v>1.7378999999999999E-2</c:v>
                </c:pt>
                <c:pt idx="210">
                  <c:v>1.7378999999999999E-2</c:v>
                </c:pt>
                <c:pt idx="211">
                  <c:v>1.5681500000000001E-2</c:v>
                </c:pt>
                <c:pt idx="212">
                  <c:v>1.5681500000000001E-2</c:v>
                </c:pt>
                <c:pt idx="213">
                  <c:v>1.5681500000000001E-2</c:v>
                </c:pt>
                <c:pt idx="214">
                  <c:v>1.5681500000000001E-2</c:v>
                </c:pt>
                <c:pt idx="215">
                  <c:v>1.5681500000000001E-2</c:v>
                </c:pt>
                <c:pt idx="216">
                  <c:v>1.5681500000000001E-2</c:v>
                </c:pt>
                <c:pt idx="217">
                  <c:v>1.5681500000000001E-2</c:v>
                </c:pt>
                <c:pt idx="218">
                  <c:v>1.5681500000000001E-2</c:v>
                </c:pt>
                <c:pt idx="219">
                  <c:v>1.5681500000000001E-2</c:v>
                </c:pt>
                <c:pt idx="220">
                  <c:v>1.5681500000000001E-2</c:v>
                </c:pt>
                <c:pt idx="221">
                  <c:v>1.5681500000000001E-2</c:v>
                </c:pt>
                <c:pt idx="222">
                  <c:v>1.4507600000000001E-2</c:v>
                </c:pt>
                <c:pt idx="223">
                  <c:v>1.4507600000000001E-2</c:v>
                </c:pt>
                <c:pt idx="224">
                  <c:v>1.4507600000000001E-2</c:v>
                </c:pt>
                <c:pt idx="225">
                  <c:v>1.4507600000000001E-2</c:v>
                </c:pt>
                <c:pt idx="226">
                  <c:v>1.4507600000000001E-2</c:v>
                </c:pt>
                <c:pt idx="227">
                  <c:v>1.4507600000000001E-2</c:v>
                </c:pt>
                <c:pt idx="228">
                  <c:v>1.4507600000000001E-2</c:v>
                </c:pt>
                <c:pt idx="229">
                  <c:v>1.4507600000000001E-2</c:v>
                </c:pt>
                <c:pt idx="230">
                  <c:v>1.4507600000000001E-2</c:v>
                </c:pt>
                <c:pt idx="231">
                  <c:v>1.4507600000000001E-2</c:v>
                </c:pt>
                <c:pt idx="232">
                  <c:v>1.4507600000000001E-2</c:v>
                </c:pt>
                <c:pt idx="233">
                  <c:v>1.38154E-2</c:v>
                </c:pt>
                <c:pt idx="234">
                  <c:v>1.38154E-2</c:v>
                </c:pt>
                <c:pt idx="235">
                  <c:v>1.38154E-2</c:v>
                </c:pt>
                <c:pt idx="236">
                  <c:v>1.38154E-2</c:v>
                </c:pt>
                <c:pt idx="237">
                  <c:v>1.38154E-2</c:v>
                </c:pt>
                <c:pt idx="238">
                  <c:v>1.38154E-2</c:v>
                </c:pt>
                <c:pt idx="239">
                  <c:v>1.38154E-2</c:v>
                </c:pt>
                <c:pt idx="240">
                  <c:v>1.38154E-2</c:v>
                </c:pt>
                <c:pt idx="241">
                  <c:v>1.38154E-2</c:v>
                </c:pt>
                <c:pt idx="242">
                  <c:v>1.38154E-2</c:v>
                </c:pt>
                <c:pt idx="243">
                  <c:v>1.3465299999999999E-2</c:v>
                </c:pt>
                <c:pt idx="244">
                  <c:v>1.3465299999999999E-2</c:v>
                </c:pt>
                <c:pt idx="245">
                  <c:v>1.3465299999999999E-2</c:v>
                </c:pt>
                <c:pt idx="246">
                  <c:v>1.3465299999999999E-2</c:v>
                </c:pt>
                <c:pt idx="247">
                  <c:v>1.3465299999999999E-2</c:v>
                </c:pt>
                <c:pt idx="248">
                  <c:v>1.3465299999999999E-2</c:v>
                </c:pt>
                <c:pt idx="249">
                  <c:v>1.3465299999999999E-2</c:v>
                </c:pt>
                <c:pt idx="250">
                  <c:v>1.3465299999999999E-2</c:v>
                </c:pt>
                <c:pt idx="251">
                  <c:v>1.3465299999999999E-2</c:v>
                </c:pt>
                <c:pt idx="252">
                  <c:v>1.3465299999999999E-2</c:v>
                </c:pt>
                <c:pt idx="253">
                  <c:v>1.1365499999999999E-2</c:v>
                </c:pt>
                <c:pt idx="254">
                  <c:v>1.1365499999999999E-2</c:v>
                </c:pt>
                <c:pt idx="255">
                  <c:v>1.1365499999999999E-2</c:v>
                </c:pt>
                <c:pt idx="256">
                  <c:v>1.1365499999999999E-2</c:v>
                </c:pt>
                <c:pt idx="257">
                  <c:v>1.1365499999999999E-2</c:v>
                </c:pt>
                <c:pt idx="258">
                  <c:v>1.1365499999999999E-2</c:v>
                </c:pt>
                <c:pt idx="259">
                  <c:v>1.1365499999999999E-2</c:v>
                </c:pt>
                <c:pt idx="260">
                  <c:v>1.1365499999999999E-2</c:v>
                </c:pt>
                <c:pt idx="261">
                  <c:v>1.1365499999999999E-2</c:v>
                </c:pt>
                <c:pt idx="262">
                  <c:v>1.1365499999999999E-2</c:v>
                </c:pt>
                <c:pt idx="263">
                  <c:v>1.05291E-2</c:v>
                </c:pt>
                <c:pt idx="264">
                  <c:v>1.05291E-2</c:v>
                </c:pt>
                <c:pt idx="265">
                  <c:v>1.0514900000000001E-2</c:v>
                </c:pt>
                <c:pt idx="266">
                  <c:v>1.0514900000000001E-2</c:v>
                </c:pt>
                <c:pt idx="267">
                  <c:v>1.0514900000000001E-2</c:v>
                </c:pt>
                <c:pt idx="268">
                  <c:v>1.0514900000000001E-2</c:v>
                </c:pt>
                <c:pt idx="269">
                  <c:v>1.0514900000000001E-2</c:v>
                </c:pt>
                <c:pt idx="270">
                  <c:v>1.0514900000000001E-2</c:v>
                </c:pt>
                <c:pt idx="271">
                  <c:v>1.0514900000000001E-2</c:v>
                </c:pt>
                <c:pt idx="272">
                  <c:v>1.1464499999999999E-2</c:v>
                </c:pt>
                <c:pt idx="273">
                  <c:v>1.1464499999999999E-2</c:v>
                </c:pt>
                <c:pt idx="274">
                  <c:v>1.1464499999999999E-2</c:v>
                </c:pt>
                <c:pt idx="275">
                  <c:v>1.1464499999999999E-2</c:v>
                </c:pt>
                <c:pt idx="276">
                  <c:v>1.1464499999999999E-2</c:v>
                </c:pt>
                <c:pt idx="277">
                  <c:v>1.1464499999999999E-2</c:v>
                </c:pt>
                <c:pt idx="278">
                  <c:v>1.1464499999999999E-2</c:v>
                </c:pt>
                <c:pt idx="279">
                  <c:v>1.1464499999999999E-2</c:v>
                </c:pt>
                <c:pt idx="280">
                  <c:v>1.1464499999999999E-2</c:v>
                </c:pt>
                <c:pt idx="281">
                  <c:v>1.1464499999999999E-2</c:v>
                </c:pt>
                <c:pt idx="282">
                  <c:v>1.3814100000000001E-2</c:v>
                </c:pt>
                <c:pt idx="283">
                  <c:v>1.3814100000000001E-2</c:v>
                </c:pt>
                <c:pt idx="284">
                  <c:v>1.3814100000000001E-2</c:v>
                </c:pt>
                <c:pt idx="285">
                  <c:v>1.3814100000000001E-2</c:v>
                </c:pt>
                <c:pt idx="286">
                  <c:v>1.3814100000000001E-2</c:v>
                </c:pt>
                <c:pt idx="287">
                  <c:v>1.3814100000000001E-2</c:v>
                </c:pt>
                <c:pt idx="288">
                  <c:v>1.37982E-2</c:v>
                </c:pt>
                <c:pt idx="289">
                  <c:v>1.37982E-2</c:v>
                </c:pt>
                <c:pt idx="290">
                  <c:v>1.37982E-2</c:v>
                </c:pt>
                <c:pt idx="291">
                  <c:v>1.37982E-2</c:v>
                </c:pt>
                <c:pt idx="292">
                  <c:v>1.37982E-2</c:v>
                </c:pt>
                <c:pt idx="293">
                  <c:v>1.37982E-2</c:v>
                </c:pt>
                <c:pt idx="294">
                  <c:v>1.2682199999999999E-2</c:v>
                </c:pt>
                <c:pt idx="295">
                  <c:v>1.2682199999999999E-2</c:v>
                </c:pt>
                <c:pt idx="296">
                  <c:v>1.2682199999999999E-2</c:v>
                </c:pt>
                <c:pt idx="297">
                  <c:v>1.2682199999999999E-2</c:v>
                </c:pt>
                <c:pt idx="298">
                  <c:v>1.2682199999999999E-2</c:v>
                </c:pt>
                <c:pt idx="299">
                  <c:v>1.2682199999999999E-2</c:v>
                </c:pt>
                <c:pt idx="300">
                  <c:v>1.2682199999999999E-2</c:v>
                </c:pt>
                <c:pt idx="301">
                  <c:v>1.2682199999999999E-2</c:v>
                </c:pt>
                <c:pt idx="302">
                  <c:v>1.2682199999999999E-2</c:v>
                </c:pt>
                <c:pt idx="303">
                  <c:v>1.2681100000000001E-2</c:v>
                </c:pt>
                <c:pt idx="304">
                  <c:v>1.13101E-2</c:v>
                </c:pt>
                <c:pt idx="305">
                  <c:v>1.13101E-2</c:v>
                </c:pt>
                <c:pt idx="306">
                  <c:v>1.13101E-2</c:v>
                </c:pt>
                <c:pt idx="307">
                  <c:v>1.13101E-2</c:v>
                </c:pt>
                <c:pt idx="308">
                  <c:v>1.1311E-2</c:v>
                </c:pt>
                <c:pt idx="309">
                  <c:v>1.1311E-2</c:v>
                </c:pt>
                <c:pt idx="310">
                  <c:v>1.1311E-2</c:v>
                </c:pt>
                <c:pt idx="311">
                  <c:v>1.1311E-2</c:v>
                </c:pt>
                <c:pt idx="312">
                  <c:v>1.1311E-2</c:v>
                </c:pt>
                <c:pt idx="313">
                  <c:v>1.1311E-2</c:v>
                </c:pt>
                <c:pt idx="314">
                  <c:v>1.1311E-2</c:v>
                </c:pt>
                <c:pt idx="315">
                  <c:v>1.11114E-2</c:v>
                </c:pt>
                <c:pt idx="316">
                  <c:v>1.11114E-2</c:v>
                </c:pt>
                <c:pt idx="317">
                  <c:v>1.11114E-2</c:v>
                </c:pt>
                <c:pt idx="318">
                  <c:v>1.11114E-2</c:v>
                </c:pt>
                <c:pt idx="319">
                  <c:v>1.11114E-2</c:v>
                </c:pt>
                <c:pt idx="320">
                  <c:v>1.11114E-2</c:v>
                </c:pt>
                <c:pt idx="321">
                  <c:v>1.11114E-2</c:v>
                </c:pt>
                <c:pt idx="322">
                  <c:v>1.11114E-2</c:v>
                </c:pt>
                <c:pt idx="323">
                  <c:v>1.11114E-2</c:v>
                </c:pt>
                <c:pt idx="324">
                  <c:v>1.11114E-2</c:v>
                </c:pt>
                <c:pt idx="325">
                  <c:v>1.11114E-2</c:v>
                </c:pt>
                <c:pt idx="326">
                  <c:v>1.2748799999999999E-2</c:v>
                </c:pt>
                <c:pt idx="327">
                  <c:v>1.2748799999999999E-2</c:v>
                </c:pt>
                <c:pt idx="328">
                  <c:v>1.2748799999999999E-2</c:v>
                </c:pt>
                <c:pt idx="329">
                  <c:v>1.2748799999999999E-2</c:v>
                </c:pt>
                <c:pt idx="330">
                  <c:v>1.2748799999999999E-2</c:v>
                </c:pt>
                <c:pt idx="331">
                  <c:v>1.2748799999999999E-2</c:v>
                </c:pt>
                <c:pt idx="332">
                  <c:v>1.2748799999999999E-2</c:v>
                </c:pt>
                <c:pt idx="333">
                  <c:v>1.2748799999999999E-2</c:v>
                </c:pt>
                <c:pt idx="334">
                  <c:v>1.2748799999999999E-2</c:v>
                </c:pt>
                <c:pt idx="335">
                  <c:v>1.31705E-2</c:v>
                </c:pt>
                <c:pt idx="336">
                  <c:v>1.31705E-2</c:v>
                </c:pt>
                <c:pt idx="337">
                  <c:v>1.31705E-2</c:v>
                </c:pt>
                <c:pt idx="338">
                  <c:v>1.31705E-2</c:v>
                </c:pt>
                <c:pt idx="339">
                  <c:v>1.31705E-2</c:v>
                </c:pt>
                <c:pt idx="340">
                  <c:v>1.31705E-2</c:v>
                </c:pt>
                <c:pt idx="341">
                  <c:v>1.31705E-2</c:v>
                </c:pt>
                <c:pt idx="342">
                  <c:v>1.31705E-2</c:v>
                </c:pt>
                <c:pt idx="343">
                  <c:v>1.31705E-2</c:v>
                </c:pt>
                <c:pt idx="344">
                  <c:v>1.31705E-2</c:v>
                </c:pt>
                <c:pt idx="345">
                  <c:v>1.31705E-2</c:v>
                </c:pt>
                <c:pt idx="346">
                  <c:v>1.5651499999999999E-2</c:v>
                </c:pt>
                <c:pt idx="347">
                  <c:v>1.5651499999999999E-2</c:v>
                </c:pt>
                <c:pt idx="348">
                  <c:v>1.5651499999999999E-2</c:v>
                </c:pt>
                <c:pt idx="349">
                  <c:v>1.5651499999999999E-2</c:v>
                </c:pt>
                <c:pt idx="350">
                  <c:v>1.5651499999999999E-2</c:v>
                </c:pt>
                <c:pt idx="351">
                  <c:v>1.5651499999999999E-2</c:v>
                </c:pt>
                <c:pt idx="352">
                  <c:v>1.5651499999999999E-2</c:v>
                </c:pt>
                <c:pt idx="353">
                  <c:v>1.5651499999999999E-2</c:v>
                </c:pt>
                <c:pt idx="354">
                  <c:v>1.5651499999999999E-2</c:v>
                </c:pt>
                <c:pt idx="355">
                  <c:v>1.5651499999999999E-2</c:v>
                </c:pt>
                <c:pt idx="356">
                  <c:v>1.5651499999999999E-2</c:v>
                </c:pt>
                <c:pt idx="357">
                  <c:v>1.8107500000000002E-2</c:v>
                </c:pt>
                <c:pt idx="358">
                  <c:v>1.8107500000000002E-2</c:v>
                </c:pt>
                <c:pt idx="359">
                  <c:v>1.8107500000000002E-2</c:v>
                </c:pt>
                <c:pt idx="360">
                  <c:v>1.8107500000000002E-2</c:v>
                </c:pt>
                <c:pt idx="361">
                  <c:v>1.8107500000000002E-2</c:v>
                </c:pt>
                <c:pt idx="362">
                  <c:v>1.8107500000000002E-2</c:v>
                </c:pt>
                <c:pt idx="363">
                  <c:v>1.8107500000000002E-2</c:v>
                </c:pt>
                <c:pt idx="364">
                  <c:v>1.8107500000000002E-2</c:v>
                </c:pt>
                <c:pt idx="365">
                  <c:v>1.8107500000000002E-2</c:v>
                </c:pt>
                <c:pt idx="366">
                  <c:v>1.8089399999999999E-2</c:v>
                </c:pt>
                <c:pt idx="367">
                  <c:v>1.8927700000000002E-2</c:v>
                </c:pt>
                <c:pt idx="368">
                  <c:v>1.8927700000000002E-2</c:v>
                </c:pt>
                <c:pt idx="369">
                  <c:v>1.8927700000000002E-2</c:v>
                </c:pt>
                <c:pt idx="370">
                  <c:v>1.8927700000000002E-2</c:v>
                </c:pt>
                <c:pt idx="371">
                  <c:v>1.8927700000000002E-2</c:v>
                </c:pt>
                <c:pt idx="372">
                  <c:v>1.8927700000000002E-2</c:v>
                </c:pt>
                <c:pt idx="373">
                  <c:v>1.8927700000000002E-2</c:v>
                </c:pt>
                <c:pt idx="374">
                  <c:v>1.8927700000000002E-2</c:v>
                </c:pt>
                <c:pt idx="375">
                  <c:v>1.8927700000000002E-2</c:v>
                </c:pt>
                <c:pt idx="376">
                  <c:v>1.8927700000000002E-2</c:v>
                </c:pt>
                <c:pt idx="377">
                  <c:v>1.8927700000000002E-2</c:v>
                </c:pt>
                <c:pt idx="378">
                  <c:v>1.8927700000000002E-2</c:v>
                </c:pt>
                <c:pt idx="379">
                  <c:v>2.57421E-2</c:v>
                </c:pt>
                <c:pt idx="380">
                  <c:v>2.57421E-2</c:v>
                </c:pt>
                <c:pt idx="381">
                  <c:v>2.57421E-2</c:v>
                </c:pt>
                <c:pt idx="382">
                  <c:v>2.57421E-2</c:v>
                </c:pt>
                <c:pt idx="383">
                  <c:v>2.57421E-2</c:v>
                </c:pt>
                <c:pt idx="384">
                  <c:v>2.57421E-2</c:v>
                </c:pt>
                <c:pt idx="385">
                  <c:v>2.57421E-2</c:v>
                </c:pt>
                <c:pt idx="386">
                  <c:v>2.57421E-2</c:v>
                </c:pt>
                <c:pt idx="387">
                  <c:v>2.57421E-2</c:v>
                </c:pt>
                <c:pt idx="388">
                  <c:v>2.57421E-2</c:v>
                </c:pt>
                <c:pt idx="389">
                  <c:v>2.8628399999999998E-2</c:v>
                </c:pt>
                <c:pt idx="390">
                  <c:v>2.8628399999999998E-2</c:v>
                </c:pt>
                <c:pt idx="391">
                  <c:v>2.8628399999999998E-2</c:v>
                </c:pt>
                <c:pt idx="392">
                  <c:v>2.8628399999999998E-2</c:v>
                </c:pt>
                <c:pt idx="393">
                  <c:v>2.8628399999999998E-2</c:v>
                </c:pt>
                <c:pt idx="394">
                  <c:v>2.8628399999999998E-2</c:v>
                </c:pt>
                <c:pt idx="395">
                  <c:v>2.8628399999999998E-2</c:v>
                </c:pt>
                <c:pt idx="396">
                  <c:v>2.8628399999999998E-2</c:v>
                </c:pt>
                <c:pt idx="397">
                  <c:v>2.8628399999999998E-2</c:v>
                </c:pt>
                <c:pt idx="398">
                  <c:v>2.8628399999999998E-2</c:v>
                </c:pt>
                <c:pt idx="399">
                  <c:v>2.8628399999999998E-2</c:v>
                </c:pt>
                <c:pt idx="400">
                  <c:v>3.1910099999999997E-2</c:v>
                </c:pt>
                <c:pt idx="401">
                  <c:v>3.1910099999999997E-2</c:v>
                </c:pt>
                <c:pt idx="402">
                  <c:v>3.1910099999999997E-2</c:v>
                </c:pt>
                <c:pt idx="403">
                  <c:v>3.1910099999999997E-2</c:v>
                </c:pt>
                <c:pt idx="404">
                  <c:v>3.1910099999999997E-2</c:v>
                </c:pt>
                <c:pt idx="405">
                  <c:v>3.1910099999999997E-2</c:v>
                </c:pt>
                <c:pt idx="406">
                  <c:v>3.1910099999999997E-2</c:v>
                </c:pt>
                <c:pt idx="407">
                  <c:v>3.1910099999999997E-2</c:v>
                </c:pt>
                <c:pt idx="408">
                  <c:v>3.1910099999999997E-2</c:v>
                </c:pt>
                <c:pt idx="409">
                  <c:v>3.1910099999999997E-2</c:v>
                </c:pt>
                <c:pt idx="410">
                  <c:v>3.2124199999999999E-2</c:v>
                </c:pt>
                <c:pt idx="411">
                  <c:v>3.2124199999999999E-2</c:v>
                </c:pt>
                <c:pt idx="412">
                  <c:v>3.2124199999999999E-2</c:v>
                </c:pt>
                <c:pt idx="413">
                  <c:v>3.2124199999999999E-2</c:v>
                </c:pt>
                <c:pt idx="414">
                  <c:v>3.2124199999999999E-2</c:v>
                </c:pt>
                <c:pt idx="415">
                  <c:v>3.2124199999999999E-2</c:v>
                </c:pt>
                <c:pt idx="416">
                  <c:v>3.2124199999999999E-2</c:v>
                </c:pt>
                <c:pt idx="417">
                  <c:v>3.2124199999999999E-2</c:v>
                </c:pt>
                <c:pt idx="418">
                  <c:v>3.2124199999999999E-2</c:v>
                </c:pt>
                <c:pt idx="419">
                  <c:v>3.2124199999999999E-2</c:v>
                </c:pt>
                <c:pt idx="420">
                  <c:v>3.2124199999999999E-2</c:v>
                </c:pt>
                <c:pt idx="421">
                  <c:v>3.6670799999999996E-2</c:v>
                </c:pt>
                <c:pt idx="422">
                  <c:v>3.6670799999999996E-2</c:v>
                </c:pt>
                <c:pt idx="423">
                  <c:v>3.6670799999999996E-2</c:v>
                </c:pt>
                <c:pt idx="424">
                  <c:v>3.6670799999999996E-2</c:v>
                </c:pt>
                <c:pt idx="425">
                  <c:v>3.6670799999999996E-2</c:v>
                </c:pt>
                <c:pt idx="426">
                  <c:v>3.6670799999999996E-2</c:v>
                </c:pt>
                <c:pt idx="427">
                  <c:v>3.6670799999999996E-2</c:v>
                </c:pt>
                <c:pt idx="428">
                  <c:v>3.6670799999999996E-2</c:v>
                </c:pt>
                <c:pt idx="429">
                  <c:v>3.6670799999999996E-2</c:v>
                </c:pt>
                <c:pt idx="430">
                  <c:v>3.7713700000000003E-2</c:v>
                </c:pt>
                <c:pt idx="431">
                  <c:v>3.7713700000000003E-2</c:v>
                </c:pt>
                <c:pt idx="432">
                  <c:v>4.4729999999999999E-2</c:v>
                </c:pt>
                <c:pt idx="433">
                  <c:v>4.4729999999999999E-2</c:v>
                </c:pt>
                <c:pt idx="434">
                  <c:v>4.4729999999999999E-2</c:v>
                </c:pt>
                <c:pt idx="435">
                  <c:v>4.4729999999999999E-2</c:v>
                </c:pt>
                <c:pt idx="436">
                  <c:v>4.4729999999999999E-2</c:v>
                </c:pt>
                <c:pt idx="437">
                  <c:v>4.4729999999999999E-2</c:v>
                </c:pt>
                <c:pt idx="438">
                  <c:v>4.4729999999999999E-2</c:v>
                </c:pt>
                <c:pt idx="439">
                  <c:v>4.4729999999999999E-2</c:v>
                </c:pt>
                <c:pt idx="440">
                  <c:v>4.4729999999999999E-2</c:v>
                </c:pt>
                <c:pt idx="441">
                  <c:v>4.4729999999999999E-2</c:v>
                </c:pt>
                <c:pt idx="442">
                  <c:v>4.4729999999999999E-2</c:v>
                </c:pt>
                <c:pt idx="443">
                  <c:v>9.2251600000000003E-2</c:v>
                </c:pt>
                <c:pt idx="444">
                  <c:v>9.2251600000000003E-2</c:v>
                </c:pt>
                <c:pt idx="445">
                  <c:v>9.2251600000000003E-2</c:v>
                </c:pt>
                <c:pt idx="446">
                  <c:v>9.2251600000000003E-2</c:v>
                </c:pt>
                <c:pt idx="447">
                  <c:v>9.2251600000000003E-2</c:v>
                </c:pt>
                <c:pt idx="448">
                  <c:v>9.2251600000000003E-2</c:v>
                </c:pt>
                <c:pt idx="449">
                  <c:v>9.2251600000000003E-2</c:v>
                </c:pt>
                <c:pt idx="450">
                  <c:v>9.2251600000000003E-2</c:v>
                </c:pt>
                <c:pt idx="451">
                  <c:v>9.2251600000000003E-2</c:v>
                </c:pt>
                <c:pt idx="452">
                  <c:v>9.2251600000000003E-2</c:v>
                </c:pt>
                <c:pt idx="453">
                  <c:v>8.1265400000000002E-2</c:v>
                </c:pt>
                <c:pt idx="454">
                  <c:v>8.1265400000000002E-2</c:v>
                </c:pt>
                <c:pt idx="455">
                  <c:v>8.1265400000000002E-2</c:v>
                </c:pt>
                <c:pt idx="456">
                  <c:v>8.1265400000000002E-2</c:v>
                </c:pt>
                <c:pt idx="457">
                  <c:v>8.1265400000000002E-2</c:v>
                </c:pt>
                <c:pt idx="458">
                  <c:v>8.1265400000000002E-2</c:v>
                </c:pt>
                <c:pt idx="459">
                  <c:v>8.1265400000000002E-2</c:v>
                </c:pt>
                <c:pt idx="460">
                  <c:v>8.1265400000000002E-2</c:v>
                </c:pt>
                <c:pt idx="461">
                  <c:v>8.1265400000000002E-2</c:v>
                </c:pt>
                <c:pt idx="462">
                  <c:v>8.1265400000000002E-2</c:v>
                </c:pt>
                <c:pt idx="463">
                  <c:v>7.3111499999999996E-2</c:v>
                </c:pt>
                <c:pt idx="464">
                  <c:v>7.3111499999999996E-2</c:v>
                </c:pt>
                <c:pt idx="465">
                  <c:v>7.3111499999999996E-2</c:v>
                </c:pt>
                <c:pt idx="466">
                  <c:v>7.3111499999999996E-2</c:v>
                </c:pt>
                <c:pt idx="467">
                  <c:v>7.3111499999999996E-2</c:v>
                </c:pt>
                <c:pt idx="468">
                  <c:v>7.3111499999999996E-2</c:v>
                </c:pt>
                <c:pt idx="469">
                  <c:v>7.3111499999999996E-2</c:v>
                </c:pt>
                <c:pt idx="470">
                  <c:v>7.3111499999999996E-2</c:v>
                </c:pt>
                <c:pt idx="471">
                  <c:v>7.3111499999999996E-2</c:v>
                </c:pt>
                <c:pt idx="472">
                  <c:v>7.3111499999999996E-2</c:v>
                </c:pt>
                <c:pt idx="473">
                  <c:v>7.3111499999999996E-2</c:v>
                </c:pt>
                <c:pt idx="474">
                  <c:v>8.106759999999999E-2</c:v>
                </c:pt>
                <c:pt idx="475">
                  <c:v>8.106759999999999E-2</c:v>
                </c:pt>
                <c:pt idx="476">
                  <c:v>8.106759999999999E-2</c:v>
                </c:pt>
                <c:pt idx="477">
                  <c:v>8.106759999999999E-2</c:v>
                </c:pt>
                <c:pt idx="478">
                  <c:v>8.106759999999999E-2</c:v>
                </c:pt>
                <c:pt idx="479">
                  <c:v>8.106759999999999E-2</c:v>
                </c:pt>
                <c:pt idx="480">
                  <c:v>8.106759999999999E-2</c:v>
                </c:pt>
                <c:pt idx="481">
                  <c:v>8.106759999999999E-2</c:v>
                </c:pt>
                <c:pt idx="482">
                  <c:v>8.106759999999999E-2</c:v>
                </c:pt>
                <c:pt idx="483">
                  <c:v>8.106759999999999E-2</c:v>
                </c:pt>
                <c:pt idx="484">
                  <c:v>8.106759999999999E-2</c:v>
                </c:pt>
                <c:pt idx="485">
                  <c:v>7.7286999999999995E-2</c:v>
                </c:pt>
                <c:pt idx="486">
                  <c:v>7.7286999999999995E-2</c:v>
                </c:pt>
                <c:pt idx="487">
                  <c:v>7.7286999999999995E-2</c:v>
                </c:pt>
                <c:pt idx="488">
                  <c:v>7.7286999999999995E-2</c:v>
                </c:pt>
                <c:pt idx="489">
                  <c:v>7.7286999999999995E-2</c:v>
                </c:pt>
                <c:pt idx="490">
                  <c:v>7.7286999999999995E-2</c:v>
                </c:pt>
                <c:pt idx="491">
                  <c:v>7.7286999999999995E-2</c:v>
                </c:pt>
                <c:pt idx="492">
                  <c:v>7.7286999999999995E-2</c:v>
                </c:pt>
                <c:pt idx="493">
                  <c:v>7.7286999999999995E-2</c:v>
                </c:pt>
                <c:pt idx="494">
                  <c:v>7.7286999999999995E-2</c:v>
                </c:pt>
                <c:pt idx="495">
                  <c:v>6.6223500000000005E-2</c:v>
                </c:pt>
                <c:pt idx="496">
                  <c:v>7.0036699999999993E-2</c:v>
                </c:pt>
                <c:pt idx="497">
                  <c:v>7.0036699999999993E-2</c:v>
                </c:pt>
                <c:pt idx="498">
                  <c:v>7.0036699999999993E-2</c:v>
                </c:pt>
                <c:pt idx="499">
                  <c:v>7.0036699999999993E-2</c:v>
                </c:pt>
                <c:pt idx="500">
                  <c:v>7.0036699999999993E-2</c:v>
                </c:pt>
                <c:pt idx="501">
                  <c:v>7.0036699999999993E-2</c:v>
                </c:pt>
                <c:pt idx="502">
                  <c:v>7.0036699999999993E-2</c:v>
                </c:pt>
              </c:numCache>
            </c:numRef>
          </c:val>
          <c:smooth val="0"/>
        </c:ser>
        <c:ser>
          <c:idx val="2"/>
          <c:order val="2"/>
          <c:tx>
            <c:v>NWC</c:v>
          </c:tx>
          <c:marker>
            <c:symbol val="none"/>
          </c:marker>
          <c:cat>
            <c:numRef>
              <c:f>'Short Interest'!$T$5:$T$507</c:f>
              <c:numCache>
                <c:formatCode>m/d/yyyy</c:formatCode>
                <c:ptCount val="503"/>
                <c:pt idx="0">
                  <c:v>41677</c:v>
                </c:pt>
                <c:pt idx="1">
                  <c:v>41680</c:v>
                </c:pt>
                <c:pt idx="2">
                  <c:v>41681</c:v>
                </c:pt>
                <c:pt idx="3">
                  <c:v>41682</c:v>
                </c:pt>
                <c:pt idx="4">
                  <c:v>41683</c:v>
                </c:pt>
                <c:pt idx="5">
                  <c:v>41684</c:v>
                </c:pt>
                <c:pt idx="6">
                  <c:v>41688</c:v>
                </c:pt>
                <c:pt idx="7">
                  <c:v>41689</c:v>
                </c:pt>
                <c:pt idx="8">
                  <c:v>41690</c:v>
                </c:pt>
                <c:pt idx="9">
                  <c:v>41691</c:v>
                </c:pt>
                <c:pt idx="10">
                  <c:v>41694</c:v>
                </c:pt>
                <c:pt idx="11">
                  <c:v>41695</c:v>
                </c:pt>
                <c:pt idx="12">
                  <c:v>41696</c:v>
                </c:pt>
                <c:pt idx="13">
                  <c:v>41697</c:v>
                </c:pt>
                <c:pt idx="14">
                  <c:v>41698</c:v>
                </c:pt>
                <c:pt idx="15">
                  <c:v>41701</c:v>
                </c:pt>
                <c:pt idx="16">
                  <c:v>41702</c:v>
                </c:pt>
                <c:pt idx="17">
                  <c:v>41703</c:v>
                </c:pt>
                <c:pt idx="18">
                  <c:v>41704</c:v>
                </c:pt>
                <c:pt idx="19">
                  <c:v>41705</c:v>
                </c:pt>
                <c:pt idx="20">
                  <c:v>41708</c:v>
                </c:pt>
                <c:pt idx="21">
                  <c:v>41709</c:v>
                </c:pt>
                <c:pt idx="22">
                  <c:v>41710</c:v>
                </c:pt>
                <c:pt idx="23">
                  <c:v>41711</c:v>
                </c:pt>
                <c:pt idx="24">
                  <c:v>41712</c:v>
                </c:pt>
                <c:pt idx="25">
                  <c:v>41715</c:v>
                </c:pt>
                <c:pt idx="26">
                  <c:v>41716</c:v>
                </c:pt>
                <c:pt idx="27">
                  <c:v>41717</c:v>
                </c:pt>
                <c:pt idx="28">
                  <c:v>41718</c:v>
                </c:pt>
                <c:pt idx="29">
                  <c:v>41719</c:v>
                </c:pt>
                <c:pt idx="30">
                  <c:v>41722</c:v>
                </c:pt>
                <c:pt idx="31">
                  <c:v>41723</c:v>
                </c:pt>
                <c:pt idx="32">
                  <c:v>41724</c:v>
                </c:pt>
                <c:pt idx="33">
                  <c:v>41725</c:v>
                </c:pt>
                <c:pt idx="34">
                  <c:v>41726</c:v>
                </c:pt>
                <c:pt idx="35">
                  <c:v>41729</c:v>
                </c:pt>
                <c:pt idx="36">
                  <c:v>41730</c:v>
                </c:pt>
                <c:pt idx="37">
                  <c:v>41731</c:v>
                </c:pt>
                <c:pt idx="38">
                  <c:v>41732</c:v>
                </c:pt>
                <c:pt idx="39">
                  <c:v>41733</c:v>
                </c:pt>
                <c:pt idx="40">
                  <c:v>41736</c:v>
                </c:pt>
                <c:pt idx="41">
                  <c:v>41737</c:v>
                </c:pt>
                <c:pt idx="42">
                  <c:v>41738</c:v>
                </c:pt>
                <c:pt idx="43">
                  <c:v>41739</c:v>
                </c:pt>
                <c:pt idx="44">
                  <c:v>41740</c:v>
                </c:pt>
                <c:pt idx="45">
                  <c:v>41743</c:v>
                </c:pt>
                <c:pt idx="46">
                  <c:v>41744</c:v>
                </c:pt>
                <c:pt idx="47">
                  <c:v>41745</c:v>
                </c:pt>
                <c:pt idx="48">
                  <c:v>41746</c:v>
                </c:pt>
                <c:pt idx="49">
                  <c:v>41750</c:v>
                </c:pt>
                <c:pt idx="50">
                  <c:v>41751</c:v>
                </c:pt>
                <c:pt idx="51">
                  <c:v>41752</c:v>
                </c:pt>
                <c:pt idx="52">
                  <c:v>41753</c:v>
                </c:pt>
                <c:pt idx="53">
                  <c:v>41754</c:v>
                </c:pt>
                <c:pt idx="54">
                  <c:v>41757</c:v>
                </c:pt>
                <c:pt idx="55">
                  <c:v>41758</c:v>
                </c:pt>
                <c:pt idx="56">
                  <c:v>41759</c:v>
                </c:pt>
                <c:pt idx="57">
                  <c:v>41760</c:v>
                </c:pt>
                <c:pt idx="58">
                  <c:v>41761</c:v>
                </c:pt>
                <c:pt idx="59">
                  <c:v>41764</c:v>
                </c:pt>
                <c:pt idx="60">
                  <c:v>41765</c:v>
                </c:pt>
                <c:pt idx="61">
                  <c:v>41766</c:v>
                </c:pt>
                <c:pt idx="62">
                  <c:v>41767</c:v>
                </c:pt>
                <c:pt idx="63">
                  <c:v>41768</c:v>
                </c:pt>
                <c:pt idx="64">
                  <c:v>41771</c:v>
                </c:pt>
                <c:pt idx="65">
                  <c:v>41772</c:v>
                </c:pt>
                <c:pt idx="66">
                  <c:v>41773</c:v>
                </c:pt>
                <c:pt idx="67">
                  <c:v>41774</c:v>
                </c:pt>
                <c:pt idx="68">
                  <c:v>41775</c:v>
                </c:pt>
                <c:pt idx="69">
                  <c:v>41778</c:v>
                </c:pt>
                <c:pt idx="70">
                  <c:v>41779</c:v>
                </c:pt>
                <c:pt idx="71">
                  <c:v>41780</c:v>
                </c:pt>
                <c:pt idx="72">
                  <c:v>41781</c:v>
                </c:pt>
                <c:pt idx="73">
                  <c:v>41782</c:v>
                </c:pt>
                <c:pt idx="74">
                  <c:v>41786</c:v>
                </c:pt>
                <c:pt idx="75">
                  <c:v>41787</c:v>
                </c:pt>
                <c:pt idx="76">
                  <c:v>41788</c:v>
                </c:pt>
                <c:pt idx="77">
                  <c:v>41789</c:v>
                </c:pt>
                <c:pt idx="78">
                  <c:v>41792</c:v>
                </c:pt>
                <c:pt idx="79">
                  <c:v>41793</c:v>
                </c:pt>
                <c:pt idx="80">
                  <c:v>41794</c:v>
                </c:pt>
                <c:pt idx="81">
                  <c:v>41795</c:v>
                </c:pt>
                <c:pt idx="82">
                  <c:v>41796</c:v>
                </c:pt>
                <c:pt idx="83">
                  <c:v>41799</c:v>
                </c:pt>
                <c:pt idx="84">
                  <c:v>41800</c:v>
                </c:pt>
                <c:pt idx="85">
                  <c:v>41801</c:v>
                </c:pt>
                <c:pt idx="86">
                  <c:v>41802</c:v>
                </c:pt>
                <c:pt idx="87">
                  <c:v>41803</c:v>
                </c:pt>
                <c:pt idx="88">
                  <c:v>41806</c:v>
                </c:pt>
                <c:pt idx="89">
                  <c:v>41807</c:v>
                </c:pt>
                <c:pt idx="90">
                  <c:v>41808</c:v>
                </c:pt>
                <c:pt idx="91">
                  <c:v>41809</c:v>
                </c:pt>
                <c:pt idx="92">
                  <c:v>41810</c:v>
                </c:pt>
                <c:pt idx="93">
                  <c:v>41813</c:v>
                </c:pt>
                <c:pt idx="94">
                  <c:v>41814</c:v>
                </c:pt>
                <c:pt idx="95">
                  <c:v>41815</c:v>
                </c:pt>
                <c:pt idx="96">
                  <c:v>41816</c:v>
                </c:pt>
                <c:pt idx="97">
                  <c:v>41817</c:v>
                </c:pt>
                <c:pt idx="98">
                  <c:v>41820</c:v>
                </c:pt>
                <c:pt idx="99">
                  <c:v>41821</c:v>
                </c:pt>
                <c:pt idx="100">
                  <c:v>41822</c:v>
                </c:pt>
                <c:pt idx="101">
                  <c:v>41823</c:v>
                </c:pt>
                <c:pt idx="102">
                  <c:v>41827</c:v>
                </c:pt>
                <c:pt idx="103">
                  <c:v>41828</c:v>
                </c:pt>
                <c:pt idx="104">
                  <c:v>41829</c:v>
                </c:pt>
                <c:pt idx="105">
                  <c:v>41830</c:v>
                </c:pt>
                <c:pt idx="106">
                  <c:v>41831</c:v>
                </c:pt>
                <c:pt idx="107">
                  <c:v>41834</c:v>
                </c:pt>
                <c:pt idx="108">
                  <c:v>41835</c:v>
                </c:pt>
                <c:pt idx="109">
                  <c:v>41836</c:v>
                </c:pt>
                <c:pt idx="110">
                  <c:v>41837</c:v>
                </c:pt>
                <c:pt idx="111">
                  <c:v>41838</c:v>
                </c:pt>
                <c:pt idx="112">
                  <c:v>41841</c:v>
                </c:pt>
                <c:pt idx="113">
                  <c:v>41842</c:v>
                </c:pt>
                <c:pt idx="114">
                  <c:v>41843</c:v>
                </c:pt>
                <c:pt idx="115">
                  <c:v>41844</c:v>
                </c:pt>
                <c:pt idx="116">
                  <c:v>41845</c:v>
                </c:pt>
                <c:pt idx="117">
                  <c:v>41848</c:v>
                </c:pt>
                <c:pt idx="118">
                  <c:v>41849</c:v>
                </c:pt>
                <c:pt idx="119">
                  <c:v>41850</c:v>
                </c:pt>
                <c:pt idx="120">
                  <c:v>41851</c:v>
                </c:pt>
                <c:pt idx="121">
                  <c:v>41852</c:v>
                </c:pt>
                <c:pt idx="122">
                  <c:v>41855</c:v>
                </c:pt>
                <c:pt idx="123">
                  <c:v>41856</c:v>
                </c:pt>
                <c:pt idx="124">
                  <c:v>41857</c:v>
                </c:pt>
                <c:pt idx="125">
                  <c:v>41858</c:v>
                </c:pt>
                <c:pt idx="126">
                  <c:v>41859</c:v>
                </c:pt>
                <c:pt idx="127">
                  <c:v>41862</c:v>
                </c:pt>
                <c:pt idx="128">
                  <c:v>41863</c:v>
                </c:pt>
                <c:pt idx="129">
                  <c:v>41864</c:v>
                </c:pt>
                <c:pt idx="130">
                  <c:v>41865</c:v>
                </c:pt>
                <c:pt idx="131">
                  <c:v>41866</c:v>
                </c:pt>
                <c:pt idx="132">
                  <c:v>41869</c:v>
                </c:pt>
                <c:pt idx="133">
                  <c:v>41870</c:v>
                </c:pt>
                <c:pt idx="134">
                  <c:v>41871</c:v>
                </c:pt>
                <c:pt idx="135">
                  <c:v>41872</c:v>
                </c:pt>
                <c:pt idx="136">
                  <c:v>41873</c:v>
                </c:pt>
                <c:pt idx="137">
                  <c:v>41876</c:v>
                </c:pt>
                <c:pt idx="138">
                  <c:v>41877</c:v>
                </c:pt>
                <c:pt idx="139">
                  <c:v>41878</c:v>
                </c:pt>
                <c:pt idx="140">
                  <c:v>41879</c:v>
                </c:pt>
                <c:pt idx="141">
                  <c:v>41880</c:v>
                </c:pt>
                <c:pt idx="142">
                  <c:v>41884</c:v>
                </c:pt>
                <c:pt idx="143">
                  <c:v>41885</c:v>
                </c:pt>
                <c:pt idx="144">
                  <c:v>41886</c:v>
                </c:pt>
                <c:pt idx="145">
                  <c:v>41887</c:v>
                </c:pt>
                <c:pt idx="146">
                  <c:v>41890</c:v>
                </c:pt>
                <c:pt idx="147">
                  <c:v>41891</c:v>
                </c:pt>
                <c:pt idx="148">
                  <c:v>41892</c:v>
                </c:pt>
                <c:pt idx="149">
                  <c:v>41893</c:v>
                </c:pt>
                <c:pt idx="150">
                  <c:v>41894</c:v>
                </c:pt>
                <c:pt idx="151">
                  <c:v>41897</c:v>
                </c:pt>
                <c:pt idx="152">
                  <c:v>41898</c:v>
                </c:pt>
                <c:pt idx="153">
                  <c:v>41899</c:v>
                </c:pt>
                <c:pt idx="154">
                  <c:v>41900</c:v>
                </c:pt>
                <c:pt idx="155">
                  <c:v>41901</c:v>
                </c:pt>
                <c:pt idx="156">
                  <c:v>41904</c:v>
                </c:pt>
                <c:pt idx="157">
                  <c:v>41905</c:v>
                </c:pt>
                <c:pt idx="158">
                  <c:v>41906</c:v>
                </c:pt>
                <c:pt idx="159">
                  <c:v>41907</c:v>
                </c:pt>
                <c:pt idx="160">
                  <c:v>41908</c:v>
                </c:pt>
                <c:pt idx="161">
                  <c:v>41911</c:v>
                </c:pt>
                <c:pt idx="162">
                  <c:v>41912</c:v>
                </c:pt>
                <c:pt idx="163">
                  <c:v>41913</c:v>
                </c:pt>
                <c:pt idx="164">
                  <c:v>41914</c:v>
                </c:pt>
                <c:pt idx="165">
                  <c:v>41915</c:v>
                </c:pt>
                <c:pt idx="166">
                  <c:v>41918</c:v>
                </c:pt>
                <c:pt idx="167">
                  <c:v>41919</c:v>
                </c:pt>
                <c:pt idx="168">
                  <c:v>41920</c:v>
                </c:pt>
                <c:pt idx="169">
                  <c:v>41921</c:v>
                </c:pt>
                <c:pt idx="170">
                  <c:v>41922</c:v>
                </c:pt>
                <c:pt idx="171">
                  <c:v>41925</c:v>
                </c:pt>
                <c:pt idx="172">
                  <c:v>41926</c:v>
                </c:pt>
                <c:pt idx="173">
                  <c:v>41927</c:v>
                </c:pt>
                <c:pt idx="174">
                  <c:v>41928</c:v>
                </c:pt>
                <c:pt idx="175">
                  <c:v>41929</c:v>
                </c:pt>
                <c:pt idx="176">
                  <c:v>41932</c:v>
                </c:pt>
                <c:pt idx="177">
                  <c:v>41933</c:v>
                </c:pt>
                <c:pt idx="178">
                  <c:v>41934</c:v>
                </c:pt>
                <c:pt idx="179">
                  <c:v>41935</c:v>
                </c:pt>
                <c:pt idx="180">
                  <c:v>41936</c:v>
                </c:pt>
                <c:pt idx="181">
                  <c:v>41939</c:v>
                </c:pt>
                <c:pt idx="182">
                  <c:v>41940</c:v>
                </c:pt>
                <c:pt idx="183">
                  <c:v>41941</c:v>
                </c:pt>
                <c:pt idx="184">
                  <c:v>41942</c:v>
                </c:pt>
                <c:pt idx="185">
                  <c:v>41943</c:v>
                </c:pt>
                <c:pt idx="186">
                  <c:v>41946</c:v>
                </c:pt>
                <c:pt idx="187">
                  <c:v>41947</c:v>
                </c:pt>
                <c:pt idx="188">
                  <c:v>41948</c:v>
                </c:pt>
                <c:pt idx="189">
                  <c:v>41949</c:v>
                </c:pt>
                <c:pt idx="190">
                  <c:v>41950</c:v>
                </c:pt>
                <c:pt idx="191">
                  <c:v>41953</c:v>
                </c:pt>
                <c:pt idx="192">
                  <c:v>41954</c:v>
                </c:pt>
                <c:pt idx="193">
                  <c:v>41955</c:v>
                </c:pt>
                <c:pt idx="194">
                  <c:v>41956</c:v>
                </c:pt>
                <c:pt idx="195">
                  <c:v>41957</c:v>
                </c:pt>
                <c:pt idx="196">
                  <c:v>41960</c:v>
                </c:pt>
                <c:pt idx="197">
                  <c:v>41961</c:v>
                </c:pt>
                <c:pt idx="198">
                  <c:v>41962</c:v>
                </c:pt>
                <c:pt idx="199">
                  <c:v>41963</c:v>
                </c:pt>
                <c:pt idx="200">
                  <c:v>41964</c:v>
                </c:pt>
                <c:pt idx="201">
                  <c:v>41967</c:v>
                </c:pt>
                <c:pt idx="202">
                  <c:v>41968</c:v>
                </c:pt>
                <c:pt idx="203">
                  <c:v>41969</c:v>
                </c:pt>
                <c:pt idx="204">
                  <c:v>41971</c:v>
                </c:pt>
                <c:pt idx="205">
                  <c:v>41974</c:v>
                </c:pt>
                <c:pt idx="206">
                  <c:v>41975</c:v>
                </c:pt>
                <c:pt idx="207">
                  <c:v>41976</c:v>
                </c:pt>
                <c:pt idx="208">
                  <c:v>41977</c:v>
                </c:pt>
                <c:pt idx="209">
                  <c:v>41978</c:v>
                </c:pt>
                <c:pt idx="210">
                  <c:v>41981</c:v>
                </c:pt>
                <c:pt idx="211">
                  <c:v>41982</c:v>
                </c:pt>
                <c:pt idx="212">
                  <c:v>41983</c:v>
                </c:pt>
                <c:pt idx="213">
                  <c:v>41984</c:v>
                </c:pt>
                <c:pt idx="214">
                  <c:v>41985</c:v>
                </c:pt>
                <c:pt idx="215">
                  <c:v>41988</c:v>
                </c:pt>
                <c:pt idx="216">
                  <c:v>41989</c:v>
                </c:pt>
                <c:pt idx="217">
                  <c:v>41990</c:v>
                </c:pt>
                <c:pt idx="218">
                  <c:v>41991</c:v>
                </c:pt>
                <c:pt idx="219">
                  <c:v>41992</c:v>
                </c:pt>
                <c:pt idx="220">
                  <c:v>41995</c:v>
                </c:pt>
                <c:pt idx="221">
                  <c:v>41996</c:v>
                </c:pt>
                <c:pt idx="222">
                  <c:v>41997</c:v>
                </c:pt>
                <c:pt idx="223">
                  <c:v>41999</c:v>
                </c:pt>
                <c:pt idx="224">
                  <c:v>42002</c:v>
                </c:pt>
                <c:pt idx="225">
                  <c:v>42003</c:v>
                </c:pt>
                <c:pt idx="226">
                  <c:v>42004</c:v>
                </c:pt>
                <c:pt idx="227">
                  <c:v>42006</c:v>
                </c:pt>
                <c:pt idx="228">
                  <c:v>42009</c:v>
                </c:pt>
                <c:pt idx="229">
                  <c:v>42010</c:v>
                </c:pt>
                <c:pt idx="230">
                  <c:v>42011</c:v>
                </c:pt>
                <c:pt idx="231">
                  <c:v>42012</c:v>
                </c:pt>
                <c:pt idx="232">
                  <c:v>42013</c:v>
                </c:pt>
                <c:pt idx="233">
                  <c:v>42016</c:v>
                </c:pt>
                <c:pt idx="234">
                  <c:v>42017</c:v>
                </c:pt>
                <c:pt idx="235">
                  <c:v>42018</c:v>
                </c:pt>
                <c:pt idx="236">
                  <c:v>42019</c:v>
                </c:pt>
                <c:pt idx="237">
                  <c:v>42020</c:v>
                </c:pt>
                <c:pt idx="238">
                  <c:v>42024</c:v>
                </c:pt>
                <c:pt idx="239">
                  <c:v>42025</c:v>
                </c:pt>
                <c:pt idx="240">
                  <c:v>42026</c:v>
                </c:pt>
                <c:pt idx="241">
                  <c:v>42027</c:v>
                </c:pt>
                <c:pt idx="242">
                  <c:v>42030</c:v>
                </c:pt>
                <c:pt idx="243">
                  <c:v>42031</c:v>
                </c:pt>
                <c:pt idx="244">
                  <c:v>42032</c:v>
                </c:pt>
                <c:pt idx="245">
                  <c:v>42033</c:v>
                </c:pt>
                <c:pt idx="246">
                  <c:v>42034</c:v>
                </c:pt>
                <c:pt idx="247">
                  <c:v>42037</c:v>
                </c:pt>
                <c:pt idx="248">
                  <c:v>42038</c:v>
                </c:pt>
                <c:pt idx="249">
                  <c:v>42039</c:v>
                </c:pt>
                <c:pt idx="250">
                  <c:v>42040</c:v>
                </c:pt>
                <c:pt idx="251">
                  <c:v>42041</c:v>
                </c:pt>
                <c:pt idx="252">
                  <c:v>42044</c:v>
                </c:pt>
                <c:pt idx="253">
                  <c:v>42045</c:v>
                </c:pt>
                <c:pt idx="254">
                  <c:v>42046</c:v>
                </c:pt>
                <c:pt idx="255">
                  <c:v>42047</c:v>
                </c:pt>
                <c:pt idx="256">
                  <c:v>42048</c:v>
                </c:pt>
                <c:pt idx="257">
                  <c:v>42052</c:v>
                </c:pt>
                <c:pt idx="258">
                  <c:v>42053</c:v>
                </c:pt>
                <c:pt idx="259">
                  <c:v>42054</c:v>
                </c:pt>
                <c:pt idx="260">
                  <c:v>42055</c:v>
                </c:pt>
                <c:pt idx="261">
                  <c:v>42058</c:v>
                </c:pt>
                <c:pt idx="262">
                  <c:v>42059</c:v>
                </c:pt>
                <c:pt idx="263">
                  <c:v>42060</c:v>
                </c:pt>
                <c:pt idx="264">
                  <c:v>42061</c:v>
                </c:pt>
                <c:pt idx="265">
                  <c:v>42062</c:v>
                </c:pt>
                <c:pt idx="266">
                  <c:v>42065</c:v>
                </c:pt>
                <c:pt idx="267">
                  <c:v>42066</c:v>
                </c:pt>
                <c:pt idx="268">
                  <c:v>42067</c:v>
                </c:pt>
                <c:pt idx="269">
                  <c:v>42068</c:v>
                </c:pt>
                <c:pt idx="270">
                  <c:v>42069</c:v>
                </c:pt>
                <c:pt idx="271">
                  <c:v>42072</c:v>
                </c:pt>
                <c:pt idx="272">
                  <c:v>42073</c:v>
                </c:pt>
                <c:pt idx="273">
                  <c:v>42074</c:v>
                </c:pt>
                <c:pt idx="274">
                  <c:v>42075</c:v>
                </c:pt>
                <c:pt idx="275">
                  <c:v>42076</c:v>
                </c:pt>
                <c:pt idx="276">
                  <c:v>42079</c:v>
                </c:pt>
                <c:pt idx="277">
                  <c:v>42080</c:v>
                </c:pt>
                <c:pt idx="278">
                  <c:v>42081</c:v>
                </c:pt>
                <c:pt idx="279">
                  <c:v>42082</c:v>
                </c:pt>
                <c:pt idx="280">
                  <c:v>42083</c:v>
                </c:pt>
                <c:pt idx="281">
                  <c:v>42086</c:v>
                </c:pt>
                <c:pt idx="282">
                  <c:v>42087</c:v>
                </c:pt>
                <c:pt idx="283">
                  <c:v>42088</c:v>
                </c:pt>
                <c:pt idx="284">
                  <c:v>42089</c:v>
                </c:pt>
                <c:pt idx="285">
                  <c:v>42090</c:v>
                </c:pt>
                <c:pt idx="286">
                  <c:v>42093</c:v>
                </c:pt>
                <c:pt idx="287">
                  <c:v>42094</c:v>
                </c:pt>
                <c:pt idx="288">
                  <c:v>42095</c:v>
                </c:pt>
                <c:pt idx="289">
                  <c:v>42096</c:v>
                </c:pt>
                <c:pt idx="290">
                  <c:v>42100</c:v>
                </c:pt>
                <c:pt idx="291">
                  <c:v>42101</c:v>
                </c:pt>
                <c:pt idx="292">
                  <c:v>42102</c:v>
                </c:pt>
                <c:pt idx="293">
                  <c:v>42103</c:v>
                </c:pt>
                <c:pt idx="294">
                  <c:v>42104</c:v>
                </c:pt>
                <c:pt idx="295">
                  <c:v>42107</c:v>
                </c:pt>
                <c:pt idx="296">
                  <c:v>42108</c:v>
                </c:pt>
                <c:pt idx="297">
                  <c:v>42109</c:v>
                </c:pt>
                <c:pt idx="298">
                  <c:v>42110</c:v>
                </c:pt>
                <c:pt idx="299">
                  <c:v>42111</c:v>
                </c:pt>
                <c:pt idx="300">
                  <c:v>42114</c:v>
                </c:pt>
                <c:pt idx="301">
                  <c:v>42115</c:v>
                </c:pt>
                <c:pt idx="302">
                  <c:v>42116</c:v>
                </c:pt>
                <c:pt idx="303">
                  <c:v>42117</c:v>
                </c:pt>
                <c:pt idx="304">
                  <c:v>42118</c:v>
                </c:pt>
                <c:pt idx="305">
                  <c:v>42121</c:v>
                </c:pt>
                <c:pt idx="306">
                  <c:v>42122</c:v>
                </c:pt>
                <c:pt idx="307">
                  <c:v>42123</c:v>
                </c:pt>
                <c:pt idx="308">
                  <c:v>42124</c:v>
                </c:pt>
                <c:pt idx="309">
                  <c:v>42125</c:v>
                </c:pt>
                <c:pt idx="310">
                  <c:v>42128</c:v>
                </c:pt>
                <c:pt idx="311">
                  <c:v>42129</c:v>
                </c:pt>
                <c:pt idx="312">
                  <c:v>42130</c:v>
                </c:pt>
                <c:pt idx="313">
                  <c:v>42131</c:v>
                </c:pt>
                <c:pt idx="314">
                  <c:v>42132</c:v>
                </c:pt>
                <c:pt idx="315">
                  <c:v>42135</c:v>
                </c:pt>
                <c:pt idx="316">
                  <c:v>42136</c:v>
                </c:pt>
                <c:pt idx="317">
                  <c:v>42137</c:v>
                </c:pt>
                <c:pt idx="318">
                  <c:v>42138</c:v>
                </c:pt>
                <c:pt idx="319">
                  <c:v>42139</c:v>
                </c:pt>
                <c:pt idx="320">
                  <c:v>42142</c:v>
                </c:pt>
                <c:pt idx="321">
                  <c:v>42143</c:v>
                </c:pt>
                <c:pt idx="322">
                  <c:v>42144</c:v>
                </c:pt>
                <c:pt idx="323">
                  <c:v>42145</c:v>
                </c:pt>
                <c:pt idx="324">
                  <c:v>42146</c:v>
                </c:pt>
                <c:pt idx="325">
                  <c:v>42150</c:v>
                </c:pt>
                <c:pt idx="326">
                  <c:v>42151</c:v>
                </c:pt>
                <c:pt idx="327">
                  <c:v>42152</c:v>
                </c:pt>
                <c:pt idx="328">
                  <c:v>42153</c:v>
                </c:pt>
                <c:pt idx="329">
                  <c:v>42156</c:v>
                </c:pt>
                <c:pt idx="330">
                  <c:v>42157</c:v>
                </c:pt>
                <c:pt idx="331">
                  <c:v>42158</c:v>
                </c:pt>
                <c:pt idx="332">
                  <c:v>42159</c:v>
                </c:pt>
                <c:pt idx="333">
                  <c:v>42160</c:v>
                </c:pt>
                <c:pt idx="334">
                  <c:v>42163</c:v>
                </c:pt>
                <c:pt idx="335">
                  <c:v>42164</c:v>
                </c:pt>
                <c:pt idx="336">
                  <c:v>42165</c:v>
                </c:pt>
                <c:pt idx="337">
                  <c:v>42166</c:v>
                </c:pt>
                <c:pt idx="338">
                  <c:v>42167</c:v>
                </c:pt>
                <c:pt idx="339">
                  <c:v>42170</c:v>
                </c:pt>
                <c:pt idx="340">
                  <c:v>42171</c:v>
                </c:pt>
                <c:pt idx="341">
                  <c:v>42172</c:v>
                </c:pt>
                <c:pt idx="342">
                  <c:v>42173</c:v>
                </c:pt>
                <c:pt idx="343">
                  <c:v>42174</c:v>
                </c:pt>
                <c:pt idx="344">
                  <c:v>42177</c:v>
                </c:pt>
                <c:pt idx="345">
                  <c:v>42178</c:v>
                </c:pt>
                <c:pt idx="346">
                  <c:v>42179</c:v>
                </c:pt>
                <c:pt idx="347">
                  <c:v>42180</c:v>
                </c:pt>
                <c:pt idx="348">
                  <c:v>42181</c:v>
                </c:pt>
                <c:pt idx="349">
                  <c:v>42184</c:v>
                </c:pt>
                <c:pt idx="350">
                  <c:v>42185</c:v>
                </c:pt>
                <c:pt idx="351">
                  <c:v>42186</c:v>
                </c:pt>
                <c:pt idx="352">
                  <c:v>42187</c:v>
                </c:pt>
                <c:pt idx="353">
                  <c:v>42191</c:v>
                </c:pt>
                <c:pt idx="354">
                  <c:v>42192</c:v>
                </c:pt>
                <c:pt idx="355">
                  <c:v>42193</c:v>
                </c:pt>
                <c:pt idx="356">
                  <c:v>42194</c:v>
                </c:pt>
                <c:pt idx="357">
                  <c:v>42195</c:v>
                </c:pt>
                <c:pt idx="358">
                  <c:v>42198</c:v>
                </c:pt>
                <c:pt idx="359">
                  <c:v>42199</c:v>
                </c:pt>
                <c:pt idx="360">
                  <c:v>42200</c:v>
                </c:pt>
                <c:pt idx="361">
                  <c:v>42201</c:v>
                </c:pt>
                <c:pt idx="362">
                  <c:v>42202</c:v>
                </c:pt>
                <c:pt idx="363">
                  <c:v>42205</c:v>
                </c:pt>
                <c:pt idx="364">
                  <c:v>42206</c:v>
                </c:pt>
                <c:pt idx="365">
                  <c:v>42207</c:v>
                </c:pt>
                <c:pt idx="366">
                  <c:v>42208</c:v>
                </c:pt>
                <c:pt idx="367">
                  <c:v>42209</c:v>
                </c:pt>
                <c:pt idx="368">
                  <c:v>42212</c:v>
                </c:pt>
                <c:pt idx="369">
                  <c:v>42213</c:v>
                </c:pt>
                <c:pt idx="370">
                  <c:v>42214</c:v>
                </c:pt>
                <c:pt idx="371">
                  <c:v>42215</c:v>
                </c:pt>
                <c:pt idx="372">
                  <c:v>42216</c:v>
                </c:pt>
                <c:pt idx="373">
                  <c:v>42219</c:v>
                </c:pt>
                <c:pt idx="374">
                  <c:v>42220</c:v>
                </c:pt>
                <c:pt idx="375">
                  <c:v>42221</c:v>
                </c:pt>
                <c:pt idx="376">
                  <c:v>42222</c:v>
                </c:pt>
                <c:pt idx="377">
                  <c:v>42223</c:v>
                </c:pt>
                <c:pt idx="378">
                  <c:v>42226</c:v>
                </c:pt>
                <c:pt idx="379">
                  <c:v>42227</c:v>
                </c:pt>
                <c:pt idx="380">
                  <c:v>42228</c:v>
                </c:pt>
                <c:pt idx="381">
                  <c:v>42229</c:v>
                </c:pt>
                <c:pt idx="382">
                  <c:v>42230</c:v>
                </c:pt>
                <c:pt idx="383">
                  <c:v>42233</c:v>
                </c:pt>
                <c:pt idx="384">
                  <c:v>42234</c:v>
                </c:pt>
                <c:pt idx="385">
                  <c:v>42235</c:v>
                </c:pt>
                <c:pt idx="386">
                  <c:v>42236</c:v>
                </c:pt>
                <c:pt idx="387">
                  <c:v>42237</c:v>
                </c:pt>
                <c:pt idx="388">
                  <c:v>42240</c:v>
                </c:pt>
                <c:pt idx="389">
                  <c:v>42241</c:v>
                </c:pt>
                <c:pt idx="390">
                  <c:v>42242</c:v>
                </c:pt>
                <c:pt idx="391">
                  <c:v>42243</c:v>
                </c:pt>
                <c:pt idx="392">
                  <c:v>42244</c:v>
                </c:pt>
                <c:pt idx="393">
                  <c:v>42247</c:v>
                </c:pt>
                <c:pt idx="394">
                  <c:v>42248</c:v>
                </c:pt>
                <c:pt idx="395">
                  <c:v>42249</c:v>
                </c:pt>
                <c:pt idx="396">
                  <c:v>42250</c:v>
                </c:pt>
                <c:pt idx="397">
                  <c:v>42251</c:v>
                </c:pt>
                <c:pt idx="398">
                  <c:v>42255</c:v>
                </c:pt>
                <c:pt idx="399">
                  <c:v>42256</c:v>
                </c:pt>
                <c:pt idx="400">
                  <c:v>42257</c:v>
                </c:pt>
                <c:pt idx="401">
                  <c:v>42258</c:v>
                </c:pt>
                <c:pt idx="402">
                  <c:v>42261</c:v>
                </c:pt>
                <c:pt idx="403">
                  <c:v>42262</c:v>
                </c:pt>
                <c:pt idx="404">
                  <c:v>42263</c:v>
                </c:pt>
                <c:pt idx="405">
                  <c:v>42264</c:v>
                </c:pt>
                <c:pt idx="406">
                  <c:v>42265</c:v>
                </c:pt>
                <c:pt idx="407">
                  <c:v>42268</c:v>
                </c:pt>
                <c:pt idx="408">
                  <c:v>42269</c:v>
                </c:pt>
                <c:pt idx="409">
                  <c:v>42270</c:v>
                </c:pt>
                <c:pt idx="410">
                  <c:v>42271</c:v>
                </c:pt>
                <c:pt idx="411">
                  <c:v>42272</c:v>
                </c:pt>
                <c:pt idx="412">
                  <c:v>42275</c:v>
                </c:pt>
                <c:pt idx="413">
                  <c:v>42276</c:v>
                </c:pt>
                <c:pt idx="414">
                  <c:v>42277</c:v>
                </c:pt>
                <c:pt idx="415">
                  <c:v>42278</c:v>
                </c:pt>
                <c:pt idx="416">
                  <c:v>42279</c:v>
                </c:pt>
                <c:pt idx="417">
                  <c:v>42282</c:v>
                </c:pt>
                <c:pt idx="418">
                  <c:v>42283</c:v>
                </c:pt>
                <c:pt idx="419">
                  <c:v>42284</c:v>
                </c:pt>
                <c:pt idx="420">
                  <c:v>42285</c:v>
                </c:pt>
                <c:pt idx="421">
                  <c:v>42286</c:v>
                </c:pt>
                <c:pt idx="422">
                  <c:v>42289</c:v>
                </c:pt>
                <c:pt idx="423">
                  <c:v>42290</c:v>
                </c:pt>
                <c:pt idx="424">
                  <c:v>42291</c:v>
                </c:pt>
                <c:pt idx="425">
                  <c:v>42292</c:v>
                </c:pt>
                <c:pt idx="426">
                  <c:v>42293</c:v>
                </c:pt>
                <c:pt idx="427">
                  <c:v>42296</c:v>
                </c:pt>
                <c:pt idx="428">
                  <c:v>42297</c:v>
                </c:pt>
                <c:pt idx="429">
                  <c:v>42298</c:v>
                </c:pt>
                <c:pt idx="430">
                  <c:v>42299</c:v>
                </c:pt>
                <c:pt idx="431">
                  <c:v>42300</c:v>
                </c:pt>
                <c:pt idx="432">
                  <c:v>42303</c:v>
                </c:pt>
                <c:pt idx="433">
                  <c:v>42304</c:v>
                </c:pt>
                <c:pt idx="434">
                  <c:v>42305</c:v>
                </c:pt>
                <c:pt idx="435">
                  <c:v>42306</c:v>
                </c:pt>
                <c:pt idx="436">
                  <c:v>42307</c:v>
                </c:pt>
                <c:pt idx="437">
                  <c:v>42310</c:v>
                </c:pt>
                <c:pt idx="438">
                  <c:v>42311</c:v>
                </c:pt>
                <c:pt idx="439">
                  <c:v>42312</c:v>
                </c:pt>
                <c:pt idx="440">
                  <c:v>42313</c:v>
                </c:pt>
                <c:pt idx="441">
                  <c:v>42314</c:v>
                </c:pt>
                <c:pt idx="442">
                  <c:v>42317</c:v>
                </c:pt>
                <c:pt idx="443">
                  <c:v>42318</c:v>
                </c:pt>
                <c:pt idx="444">
                  <c:v>42319</c:v>
                </c:pt>
                <c:pt idx="445">
                  <c:v>42320</c:v>
                </c:pt>
                <c:pt idx="446">
                  <c:v>42321</c:v>
                </c:pt>
                <c:pt idx="447">
                  <c:v>42324</c:v>
                </c:pt>
                <c:pt idx="448">
                  <c:v>42325</c:v>
                </c:pt>
                <c:pt idx="449">
                  <c:v>42326</c:v>
                </c:pt>
                <c:pt idx="450">
                  <c:v>42327</c:v>
                </c:pt>
                <c:pt idx="451">
                  <c:v>42328</c:v>
                </c:pt>
                <c:pt idx="452">
                  <c:v>42331</c:v>
                </c:pt>
                <c:pt idx="453">
                  <c:v>42332</c:v>
                </c:pt>
                <c:pt idx="454">
                  <c:v>42333</c:v>
                </c:pt>
                <c:pt idx="455">
                  <c:v>42335</c:v>
                </c:pt>
                <c:pt idx="456">
                  <c:v>42338</c:v>
                </c:pt>
                <c:pt idx="457">
                  <c:v>42339</c:v>
                </c:pt>
                <c:pt idx="458">
                  <c:v>42340</c:v>
                </c:pt>
                <c:pt idx="459">
                  <c:v>42341</c:v>
                </c:pt>
                <c:pt idx="460">
                  <c:v>42342</c:v>
                </c:pt>
                <c:pt idx="461">
                  <c:v>42345</c:v>
                </c:pt>
                <c:pt idx="462">
                  <c:v>42346</c:v>
                </c:pt>
                <c:pt idx="463">
                  <c:v>42347</c:v>
                </c:pt>
                <c:pt idx="464">
                  <c:v>42348</c:v>
                </c:pt>
                <c:pt idx="465">
                  <c:v>42349</c:v>
                </c:pt>
                <c:pt idx="466">
                  <c:v>42352</c:v>
                </c:pt>
                <c:pt idx="467">
                  <c:v>42353</c:v>
                </c:pt>
                <c:pt idx="468">
                  <c:v>42354</c:v>
                </c:pt>
                <c:pt idx="469">
                  <c:v>42355</c:v>
                </c:pt>
                <c:pt idx="470">
                  <c:v>42356</c:v>
                </c:pt>
                <c:pt idx="471">
                  <c:v>42359</c:v>
                </c:pt>
                <c:pt idx="472">
                  <c:v>42360</c:v>
                </c:pt>
                <c:pt idx="473">
                  <c:v>42361</c:v>
                </c:pt>
                <c:pt idx="474">
                  <c:v>42362</c:v>
                </c:pt>
                <c:pt idx="475">
                  <c:v>42366</c:v>
                </c:pt>
                <c:pt idx="476">
                  <c:v>42367</c:v>
                </c:pt>
                <c:pt idx="477">
                  <c:v>42368</c:v>
                </c:pt>
                <c:pt idx="478">
                  <c:v>42369</c:v>
                </c:pt>
                <c:pt idx="479">
                  <c:v>42373</c:v>
                </c:pt>
                <c:pt idx="480">
                  <c:v>42374</c:v>
                </c:pt>
                <c:pt idx="481">
                  <c:v>42375</c:v>
                </c:pt>
                <c:pt idx="482">
                  <c:v>42376</c:v>
                </c:pt>
                <c:pt idx="483">
                  <c:v>42377</c:v>
                </c:pt>
                <c:pt idx="484">
                  <c:v>42380</c:v>
                </c:pt>
                <c:pt idx="485">
                  <c:v>42381</c:v>
                </c:pt>
                <c:pt idx="486">
                  <c:v>42382</c:v>
                </c:pt>
                <c:pt idx="487">
                  <c:v>42383</c:v>
                </c:pt>
                <c:pt idx="488">
                  <c:v>42384</c:v>
                </c:pt>
                <c:pt idx="489">
                  <c:v>42388</c:v>
                </c:pt>
                <c:pt idx="490">
                  <c:v>42389</c:v>
                </c:pt>
                <c:pt idx="491">
                  <c:v>42390</c:v>
                </c:pt>
                <c:pt idx="492">
                  <c:v>42391</c:v>
                </c:pt>
                <c:pt idx="493">
                  <c:v>42394</c:v>
                </c:pt>
                <c:pt idx="494">
                  <c:v>42395</c:v>
                </c:pt>
                <c:pt idx="495">
                  <c:v>42396</c:v>
                </c:pt>
                <c:pt idx="496">
                  <c:v>42397</c:v>
                </c:pt>
                <c:pt idx="497">
                  <c:v>42398</c:v>
                </c:pt>
                <c:pt idx="498">
                  <c:v>42401</c:v>
                </c:pt>
                <c:pt idx="499">
                  <c:v>42402</c:v>
                </c:pt>
                <c:pt idx="500">
                  <c:v>42403</c:v>
                </c:pt>
                <c:pt idx="501">
                  <c:v>42404</c:v>
                </c:pt>
                <c:pt idx="502">
                  <c:v>42405</c:v>
                </c:pt>
              </c:numCache>
            </c:numRef>
          </c:cat>
          <c:val>
            <c:numRef>
              <c:f>'Short Interest'!$W$5:$W$507</c:f>
              <c:numCache>
                <c:formatCode>0%</c:formatCode>
                <c:ptCount val="50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numCache>
            </c:numRef>
          </c:val>
          <c:smooth val="0"/>
        </c:ser>
        <c:ser>
          <c:idx val="3"/>
          <c:order val="3"/>
          <c:tx>
            <c:v>SAP</c:v>
          </c:tx>
          <c:marker>
            <c:symbol val="none"/>
          </c:marker>
          <c:cat>
            <c:numRef>
              <c:f>'Short Interest'!$T$5:$T$507</c:f>
              <c:numCache>
                <c:formatCode>m/d/yyyy</c:formatCode>
                <c:ptCount val="503"/>
                <c:pt idx="0">
                  <c:v>41677</c:v>
                </c:pt>
                <c:pt idx="1">
                  <c:v>41680</c:v>
                </c:pt>
                <c:pt idx="2">
                  <c:v>41681</c:v>
                </c:pt>
                <c:pt idx="3">
                  <c:v>41682</c:v>
                </c:pt>
                <c:pt idx="4">
                  <c:v>41683</c:v>
                </c:pt>
                <c:pt idx="5">
                  <c:v>41684</c:v>
                </c:pt>
                <c:pt idx="6">
                  <c:v>41688</c:v>
                </c:pt>
                <c:pt idx="7">
                  <c:v>41689</c:v>
                </c:pt>
                <c:pt idx="8">
                  <c:v>41690</c:v>
                </c:pt>
                <c:pt idx="9">
                  <c:v>41691</c:v>
                </c:pt>
                <c:pt idx="10">
                  <c:v>41694</c:v>
                </c:pt>
                <c:pt idx="11">
                  <c:v>41695</c:v>
                </c:pt>
                <c:pt idx="12">
                  <c:v>41696</c:v>
                </c:pt>
                <c:pt idx="13">
                  <c:v>41697</c:v>
                </c:pt>
                <c:pt idx="14">
                  <c:v>41698</c:v>
                </c:pt>
                <c:pt idx="15">
                  <c:v>41701</c:v>
                </c:pt>
                <c:pt idx="16">
                  <c:v>41702</c:v>
                </c:pt>
                <c:pt idx="17">
                  <c:v>41703</c:v>
                </c:pt>
                <c:pt idx="18">
                  <c:v>41704</c:v>
                </c:pt>
                <c:pt idx="19">
                  <c:v>41705</c:v>
                </c:pt>
                <c:pt idx="20">
                  <c:v>41708</c:v>
                </c:pt>
                <c:pt idx="21">
                  <c:v>41709</c:v>
                </c:pt>
                <c:pt idx="22">
                  <c:v>41710</c:v>
                </c:pt>
                <c:pt idx="23">
                  <c:v>41711</c:v>
                </c:pt>
                <c:pt idx="24">
                  <c:v>41712</c:v>
                </c:pt>
                <c:pt idx="25">
                  <c:v>41715</c:v>
                </c:pt>
                <c:pt idx="26">
                  <c:v>41716</c:v>
                </c:pt>
                <c:pt idx="27">
                  <c:v>41717</c:v>
                </c:pt>
                <c:pt idx="28">
                  <c:v>41718</c:v>
                </c:pt>
                <c:pt idx="29">
                  <c:v>41719</c:v>
                </c:pt>
                <c:pt idx="30">
                  <c:v>41722</c:v>
                </c:pt>
                <c:pt idx="31">
                  <c:v>41723</c:v>
                </c:pt>
                <c:pt idx="32">
                  <c:v>41724</c:v>
                </c:pt>
                <c:pt idx="33">
                  <c:v>41725</c:v>
                </c:pt>
                <c:pt idx="34">
                  <c:v>41726</c:v>
                </c:pt>
                <c:pt idx="35">
                  <c:v>41729</c:v>
                </c:pt>
                <c:pt idx="36">
                  <c:v>41730</c:v>
                </c:pt>
                <c:pt idx="37">
                  <c:v>41731</c:v>
                </c:pt>
                <c:pt idx="38">
                  <c:v>41732</c:v>
                </c:pt>
                <c:pt idx="39">
                  <c:v>41733</c:v>
                </c:pt>
                <c:pt idx="40">
                  <c:v>41736</c:v>
                </c:pt>
                <c:pt idx="41">
                  <c:v>41737</c:v>
                </c:pt>
                <c:pt idx="42">
                  <c:v>41738</c:v>
                </c:pt>
                <c:pt idx="43">
                  <c:v>41739</c:v>
                </c:pt>
                <c:pt idx="44">
                  <c:v>41740</c:v>
                </c:pt>
                <c:pt idx="45">
                  <c:v>41743</c:v>
                </c:pt>
                <c:pt idx="46">
                  <c:v>41744</c:v>
                </c:pt>
                <c:pt idx="47">
                  <c:v>41745</c:v>
                </c:pt>
                <c:pt idx="48">
                  <c:v>41746</c:v>
                </c:pt>
                <c:pt idx="49">
                  <c:v>41750</c:v>
                </c:pt>
                <c:pt idx="50">
                  <c:v>41751</c:v>
                </c:pt>
                <c:pt idx="51">
                  <c:v>41752</c:v>
                </c:pt>
                <c:pt idx="52">
                  <c:v>41753</c:v>
                </c:pt>
                <c:pt idx="53">
                  <c:v>41754</c:v>
                </c:pt>
                <c:pt idx="54">
                  <c:v>41757</c:v>
                </c:pt>
                <c:pt idx="55">
                  <c:v>41758</c:v>
                </c:pt>
                <c:pt idx="56">
                  <c:v>41759</c:v>
                </c:pt>
                <c:pt idx="57">
                  <c:v>41760</c:v>
                </c:pt>
                <c:pt idx="58">
                  <c:v>41761</c:v>
                </c:pt>
                <c:pt idx="59">
                  <c:v>41764</c:v>
                </c:pt>
                <c:pt idx="60">
                  <c:v>41765</c:v>
                </c:pt>
                <c:pt idx="61">
                  <c:v>41766</c:v>
                </c:pt>
                <c:pt idx="62">
                  <c:v>41767</c:v>
                </c:pt>
                <c:pt idx="63">
                  <c:v>41768</c:v>
                </c:pt>
                <c:pt idx="64">
                  <c:v>41771</c:v>
                </c:pt>
                <c:pt idx="65">
                  <c:v>41772</c:v>
                </c:pt>
                <c:pt idx="66">
                  <c:v>41773</c:v>
                </c:pt>
                <c:pt idx="67">
                  <c:v>41774</c:v>
                </c:pt>
                <c:pt idx="68">
                  <c:v>41775</c:v>
                </c:pt>
                <c:pt idx="69">
                  <c:v>41778</c:v>
                </c:pt>
                <c:pt idx="70">
                  <c:v>41779</c:v>
                </c:pt>
                <c:pt idx="71">
                  <c:v>41780</c:v>
                </c:pt>
                <c:pt idx="72">
                  <c:v>41781</c:v>
                </c:pt>
                <c:pt idx="73">
                  <c:v>41782</c:v>
                </c:pt>
                <c:pt idx="74">
                  <c:v>41786</c:v>
                </c:pt>
                <c:pt idx="75">
                  <c:v>41787</c:v>
                </c:pt>
                <c:pt idx="76">
                  <c:v>41788</c:v>
                </c:pt>
                <c:pt idx="77">
                  <c:v>41789</c:v>
                </c:pt>
                <c:pt idx="78">
                  <c:v>41792</c:v>
                </c:pt>
                <c:pt idx="79">
                  <c:v>41793</c:v>
                </c:pt>
                <c:pt idx="80">
                  <c:v>41794</c:v>
                </c:pt>
                <c:pt idx="81">
                  <c:v>41795</c:v>
                </c:pt>
                <c:pt idx="82">
                  <c:v>41796</c:v>
                </c:pt>
                <c:pt idx="83">
                  <c:v>41799</c:v>
                </c:pt>
                <c:pt idx="84">
                  <c:v>41800</c:v>
                </c:pt>
                <c:pt idx="85">
                  <c:v>41801</c:v>
                </c:pt>
                <c:pt idx="86">
                  <c:v>41802</c:v>
                </c:pt>
                <c:pt idx="87">
                  <c:v>41803</c:v>
                </c:pt>
                <c:pt idx="88">
                  <c:v>41806</c:v>
                </c:pt>
                <c:pt idx="89">
                  <c:v>41807</c:v>
                </c:pt>
                <c:pt idx="90">
                  <c:v>41808</c:v>
                </c:pt>
                <c:pt idx="91">
                  <c:v>41809</c:v>
                </c:pt>
                <c:pt idx="92">
                  <c:v>41810</c:v>
                </c:pt>
                <c:pt idx="93">
                  <c:v>41813</c:v>
                </c:pt>
                <c:pt idx="94">
                  <c:v>41814</c:v>
                </c:pt>
                <c:pt idx="95">
                  <c:v>41815</c:v>
                </c:pt>
                <c:pt idx="96">
                  <c:v>41816</c:v>
                </c:pt>
                <c:pt idx="97">
                  <c:v>41817</c:v>
                </c:pt>
                <c:pt idx="98">
                  <c:v>41820</c:v>
                </c:pt>
                <c:pt idx="99">
                  <c:v>41821</c:v>
                </c:pt>
                <c:pt idx="100">
                  <c:v>41822</c:v>
                </c:pt>
                <c:pt idx="101">
                  <c:v>41823</c:v>
                </c:pt>
                <c:pt idx="102">
                  <c:v>41827</c:v>
                </c:pt>
                <c:pt idx="103">
                  <c:v>41828</c:v>
                </c:pt>
                <c:pt idx="104">
                  <c:v>41829</c:v>
                </c:pt>
                <c:pt idx="105">
                  <c:v>41830</c:v>
                </c:pt>
                <c:pt idx="106">
                  <c:v>41831</c:v>
                </c:pt>
                <c:pt idx="107">
                  <c:v>41834</c:v>
                </c:pt>
                <c:pt idx="108">
                  <c:v>41835</c:v>
                </c:pt>
                <c:pt idx="109">
                  <c:v>41836</c:v>
                </c:pt>
                <c:pt idx="110">
                  <c:v>41837</c:v>
                </c:pt>
                <c:pt idx="111">
                  <c:v>41838</c:v>
                </c:pt>
                <c:pt idx="112">
                  <c:v>41841</c:v>
                </c:pt>
                <c:pt idx="113">
                  <c:v>41842</c:v>
                </c:pt>
                <c:pt idx="114">
                  <c:v>41843</c:v>
                </c:pt>
                <c:pt idx="115">
                  <c:v>41844</c:v>
                </c:pt>
                <c:pt idx="116">
                  <c:v>41845</c:v>
                </c:pt>
                <c:pt idx="117">
                  <c:v>41848</c:v>
                </c:pt>
                <c:pt idx="118">
                  <c:v>41849</c:v>
                </c:pt>
                <c:pt idx="119">
                  <c:v>41850</c:v>
                </c:pt>
                <c:pt idx="120">
                  <c:v>41851</c:v>
                </c:pt>
                <c:pt idx="121">
                  <c:v>41852</c:v>
                </c:pt>
                <c:pt idx="122">
                  <c:v>41855</c:v>
                </c:pt>
                <c:pt idx="123">
                  <c:v>41856</c:v>
                </c:pt>
                <c:pt idx="124">
                  <c:v>41857</c:v>
                </c:pt>
                <c:pt idx="125">
                  <c:v>41858</c:v>
                </c:pt>
                <c:pt idx="126">
                  <c:v>41859</c:v>
                </c:pt>
                <c:pt idx="127">
                  <c:v>41862</c:v>
                </c:pt>
                <c:pt idx="128">
                  <c:v>41863</c:v>
                </c:pt>
                <c:pt idx="129">
                  <c:v>41864</c:v>
                </c:pt>
                <c:pt idx="130">
                  <c:v>41865</c:v>
                </c:pt>
                <c:pt idx="131">
                  <c:v>41866</c:v>
                </c:pt>
                <c:pt idx="132">
                  <c:v>41869</c:v>
                </c:pt>
                <c:pt idx="133">
                  <c:v>41870</c:v>
                </c:pt>
                <c:pt idx="134">
                  <c:v>41871</c:v>
                </c:pt>
                <c:pt idx="135">
                  <c:v>41872</c:v>
                </c:pt>
                <c:pt idx="136">
                  <c:v>41873</c:v>
                </c:pt>
                <c:pt idx="137">
                  <c:v>41876</c:v>
                </c:pt>
                <c:pt idx="138">
                  <c:v>41877</c:v>
                </c:pt>
                <c:pt idx="139">
                  <c:v>41878</c:v>
                </c:pt>
                <c:pt idx="140">
                  <c:v>41879</c:v>
                </c:pt>
                <c:pt idx="141">
                  <c:v>41880</c:v>
                </c:pt>
                <c:pt idx="142">
                  <c:v>41884</c:v>
                </c:pt>
                <c:pt idx="143">
                  <c:v>41885</c:v>
                </c:pt>
                <c:pt idx="144">
                  <c:v>41886</c:v>
                </c:pt>
                <c:pt idx="145">
                  <c:v>41887</c:v>
                </c:pt>
                <c:pt idx="146">
                  <c:v>41890</c:v>
                </c:pt>
                <c:pt idx="147">
                  <c:v>41891</c:v>
                </c:pt>
                <c:pt idx="148">
                  <c:v>41892</c:v>
                </c:pt>
                <c:pt idx="149">
                  <c:v>41893</c:v>
                </c:pt>
                <c:pt idx="150">
                  <c:v>41894</c:v>
                </c:pt>
                <c:pt idx="151">
                  <c:v>41897</c:v>
                </c:pt>
                <c:pt idx="152">
                  <c:v>41898</c:v>
                </c:pt>
                <c:pt idx="153">
                  <c:v>41899</c:v>
                </c:pt>
                <c:pt idx="154">
                  <c:v>41900</c:v>
                </c:pt>
                <c:pt idx="155">
                  <c:v>41901</c:v>
                </c:pt>
                <c:pt idx="156">
                  <c:v>41904</c:v>
                </c:pt>
                <c:pt idx="157">
                  <c:v>41905</c:v>
                </c:pt>
                <c:pt idx="158">
                  <c:v>41906</c:v>
                </c:pt>
                <c:pt idx="159">
                  <c:v>41907</c:v>
                </c:pt>
                <c:pt idx="160">
                  <c:v>41908</c:v>
                </c:pt>
                <c:pt idx="161">
                  <c:v>41911</c:v>
                </c:pt>
                <c:pt idx="162">
                  <c:v>41912</c:v>
                </c:pt>
                <c:pt idx="163">
                  <c:v>41913</c:v>
                </c:pt>
                <c:pt idx="164">
                  <c:v>41914</c:v>
                </c:pt>
                <c:pt idx="165">
                  <c:v>41915</c:v>
                </c:pt>
                <c:pt idx="166">
                  <c:v>41918</c:v>
                </c:pt>
                <c:pt idx="167">
                  <c:v>41919</c:v>
                </c:pt>
                <c:pt idx="168">
                  <c:v>41920</c:v>
                </c:pt>
                <c:pt idx="169">
                  <c:v>41921</c:v>
                </c:pt>
                <c:pt idx="170">
                  <c:v>41922</c:v>
                </c:pt>
                <c:pt idx="171">
                  <c:v>41925</c:v>
                </c:pt>
                <c:pt idx="172">
                  <c:v>41926</c:v>
                </c:pt>
                <c:pt idx="173">
                  <c:v>41927</c:v>
                </c:pt>
                <c:pt idx="174">
                  <c:v>41928</c:v>
                </c:pt>
                <c:pt idx="175">
                  <c:v>41929</c:v>
                </c:pt>
                <c:pt idx="176">
                  <c:v>41932</c:v>
                </c:pt>
                <c:pt idx="177">
                  <c:v>41933</c:v>
                </c:pt>
                <c:pt idx="178">
                  <c:v>41934</c:v>
                </c:pt>
                <c:pt idx="179">
                  <c:v>41935</c:v>
                </c:pt>
                <c:pt idx="180">
                  <c:v>41936</c:v>
                </c:pt>
                <c:pt idx="181">
                  <c:v>41939</c:v>
                </c:pt>
                <c:pt idx="182">
                  <c:v>41940</c:v>
                </c:pt>
                <c:pt idx="183">
                  <c:v>41941</c:v>
                </c:pt>
                <c:pt idx="184">
                  <c:v>41942</c:v>
                </c:pt>
                <c:pt idx="185">
                  <c:v>41943</c:v>
                </c:pt>
                <c:pt idx="186">
                  <c:v>41946</c:v>
                </c:pt>
                <c:pt idx="187">
                  <c:v>41947</c:v>
                </c:pt>
                <c:pt idx="188">
                  <c:v>41948</c:v>
                </c:pt>
                <c:pt idx="189">
                  <c:v>41949</c:v>
                </c:pt>
                <c:pt idx="190">
                  <c:v>41950</c:v>
                </c:pt>
                <c:pt idx="191">
                  <c:v>41953</c:v>
                </c:pt>
                <c:pt idx="192">
                  <c:v>41954</c:v>
                </c:pt>
                <c:pt idx="193">
                  <c:v>41955</c:v>
                </c:pt>
                <c:pt idx="194">
                  <c:v>41956</c:v>
                </c:pt>
                <c:pt idx="195">
                  <c:v>41957</c:v>
                </c:pt>
                <c:pt idx="196">
                  <c:v>41960</c:v>
                </c:pt>
                <c:pt idx="197">
                  <c:v>41961</c:v>
                </c:pt>
                <c:pt idx="198">
                  <c:v>41962</c:v>
                </c:pt>
                <c:pt idx="199">
                  <c:v>41963</c:v>
                </c:pt>
                <c:pt idx="200">
                  <c:v>41964</c:v>
                </c:pt>
                <c:pt idx="201">
                  <c:v>41967</c:v>
                </c:pt>
                <c:pt idx="202">
                  <c:v>41968</c:v>
                </c:pt>
                <c:pt idx="203">
                  <c:v>41969</c:v>
                </c:pt>
                <c:pt idx="204">
                  <c:v>41971</c:v>
                </c:pt>
                <c:pt idx="205">
                  <c:v>41974</c:v>
                </c:pt>
                <c:pt idx="206">
                  <c:v>41975</c:v>
                </c:pt>
                <c:pt idx="207">
                  <c:v>41976</c:v>
                </c:pt>
                <c:pt idx="208">
                  <c:v>41977</c:v>
                </c:pt>
                <c:pt idx="209">
                  <c:v>41978</c:v>
                </c:pt>
                <c:pt idx="210">
                  <c:v>41981</c:v>
                </c:pt>
                <c:pt idx="211">
                  <c:v>41982</c:v>
                </c:pt>
                <c:pt idx="212">
                  <c:v>41983</c:v>
                </c:pt>
                <c:pt idx="213">
                  <c:v>41984</c:v>
                </c:pt>
                <c:pt idx="214">
                  <c:v>41985</c:v>
                </c:pt>
                <c:pt idx="215">
                  <c:v>41988</c:v>
                </c:pt>
                <c:pt idx="216">
                  <c:v>41989</c:v>
                </c:pt>
                <c:pt idx="217">
                  <c:v>41990</c:v>
                </c:pt>
                <c:pt idx="218">
                  <c:v>41991</c:v>
                </c:pt>
                <c:pt idx="219">
                  <c:v>41992</c:v>
                </c:pt>
                <c:pt idx="220">
                  <c:v>41995</c:v>
                </c:pt>
                <c:pt idx="221">
                  <c:v>41996</c:v>
                </c:pt>
                <c:pt idx="222">
                  <c:v>41997</c:v>
                </c:pt>
                <c:pt idx="223">
                  <c:v>41999</c:v>
                </c:pt>
                <c:pt idx="224">
                  <c:v>42002</c:v>
                </c:pt>
                <c:pt idx="225">
                  <c:v>42003</c:v>
                </c:pt>
                <c:pt idx="226">
                  <c:v>42004</c:v>
                </c:pt>
                <c:pt idx="227">
                  <c:v>42006</c:v>
                </c:pt>
                <c:pt idx="228">
                  <c:v>42009</c:v>
                </c:pt>
                <c:pt idx="229">
                  <c:v>42010</c:v>
                </c:pt>
                <c:pt idx="230">
                  <c:v>42011</c:v>
                </c:pt>
                <c:pt idx="231">
                  <c:v>42012</c:v>
                </c:pt>
                <c:pt idx="232">
                  <c:v>42013</c:v>
                </c:pt>
                <c:pt idx="233">
                  <c:v>42016</c:v>
                </c:pt>
                <c:pt idx="234">
                  <c:v>42017</c:v>
                </c:pt>
                <c:pt idx="235">
                  <c:v>42018</c:v>
                </c:pt>
                <c:pt idx="236">
                  <c:v>42019</c:v>
                </c:pt>
                <c:pt idx="237">
                  <c:v>42020</c:v>
                </c:pt>
                <c:pt idx="238">
                  <c:v>42024</c:v>
                </c:pt>
                <c:pt idx="239">
                  <c:v>42025</c:v>
                </c:pt>
                <c:pt idx="240">
                  <c:v>42026</c:v>
                </c:pt>
                <c:pt idx="241">
                  <c:v>42027</c:v>
                </c:pt>
                <c:pt idx="242">
                  <c:v>42030</c:v>
                </c:pt>
                <c:pt idx="243">
                  <c:v>42031</c:v>
                </c:pt>
                <c:pt idx="244">
                  <c:v>42032</c:v>
                </c:pt>
                <c:pt idx="245">
                  <c:v>42033</c:v>
                </c:pt>
                <c:pt idx="246">
                  <c:v>42034</c:v>
                </c:pt>
                <c:pt idx="247">
                  <c:v>42037</c:v>
                </c:pt>
                <c:pt idx="248">
                  <c:v>42038</c:v>
                </c:pt>
                <c:pt idx="249">
                  <c:v>42039</c:v>
                </c:pt>
                <c:pt idx="250">
                  <c:v>42040</c:v>
                </c:pt>
                <c:pt idx="251">
                  <c:v>42041</c:v>
                </c:pt>
                <c:pt idx="252">
                  <c:v>42044</c:v>
                </c:pt>
                <c:pt idx="253">
                  <c:v>42045</c:v>
                </c:pt>
                <c:pt idx="254">
                  <c:v>42046</c:v>
                </c:pt>
                <c:pt idx="255">
                  <c:v>42047</c:v>
                </c:pt>
                <c:pt idx="256">
                  <c:v>42048</c:v>
                </c:pt>
                <c:pt idx="257">
                  <c:v>42052</c:v>
                </c:pt>
                <c:pt idx="258">
                  <c:v>42053</c:v>
                </c:pt>
                <c:pt idx="259">
                  <c:v>42054</c:v>
                </c:pt>
                <c:pt idx="260">
                  <c:v>42055</c:v>
                </c:pt>
                <c:pt idx="261">
                  <c:v>42058</c:v>
                </c:pt>
                <c:pt idx="262">
                  <c:v>42059</c:v>
                </c:pt>
                <c:pt idx="263">
                  <c:v>42060</c:v>
                </c:pt>
                <c:pt idx="264">
                  <c:v>42061</c:v>
                </c:pt>
                <c:pt idx="265">
                  <c:v>42062</c:v>
                </c:pt>
                <c:pt idx="266">
                  <c:v>42065</c:v>
                </c:pt>
                <c:pt idx="267">
                  <c:v>42066</c:v>
                </c:pt>
                <c:pt idx="268">
                  <c:v>42067</c:v>
                </c:pt>
                <c:pt idx="269">
                  <c:v>42068</c:v>
                </c:pt>
                <c:pt idx="270">
                  <c:v>42069</c:v>
                </c:pt>
                <c:pt idx="271">
                  <c:v>42072</c:v>
                </c:pt>
                <c:pt idx="272">
                  <c:v>42073</c:v>
                </c:pt>
                <c:pt idx="273">
                  <c:v>42074</c:v>
                </c:pt>
                <c:pt idx="274">
                  <c:v>42075</c:v>
                </c:pt>
                <c:pt idx="275">
                  <c:v>42076</c:v>
                </c:pt>
                <c:pt idx="276">
                  <c:v>42079</c:v>
                </c:pt>
                <c:pt idx="277">
                  <c:v>42080</c:v>
                </c:pt>
                <c:pt idx="278">
                  <c:v>42081</c:v>
                </c:pt>
                <c:pt idx="279">
                  <c:v>42082</c:v>
                </c:pt>
                <c:pt idx="280">
                  <c:v>42083</c:v>
                </c:pt>
                <c:pt idx="281">
                  <c:v>42086</c:v>
                </c:pt>
                <c:pt idx="282">
                  <c:v>42087</c:v>
                </c:pt>
                <c:pt idx="283">
                  <c:v>42088</c:v>
                </c:pt>
                <c:pt idx="284">
                  <c:v>42089</c:v>
                </c:pt>
                <c:pt idx="285">
                  <c:v>42090</c:v>
                </c:pt>
                <c:pt idx="286">
                  <c:v>42093</c:v>
                </c:pt>
                <c:pt idx="287">
                  <c:v>42094</c:v>
                </c:pt>
                <c:pt idx="288">
                  <c:v>42095</c:v>
                </c:pt>
                <c:pt idx="289">
                  <c:v>42096</c:v>
                </c:pt>
                <c:pt idx="290">
                  <c:v>42100</c:v>
                </c:pt>
                <c:pt idx="291">
                  <c:v>42101</c:v>
                </c:pt>
                <c:pt idx="292">
                  <c:v>42102</c:v>
                </c:pt>
                <c:pt idx="293">
                  <c:v>42103</c:v>
                </c:pt>
                <c:pt idx="294">
                  <c:v>42104</c:v>
                </c:pt>
                <c:pt idx="295">
                  <c:v>42107</c:v>
                </c:pt>
                <c:pt idx="296">
                  <c:v>42108</c:v>
                </c:pt>
                <c:pt idx="297">
                  <c:v>42109</c:v>
                </c:pt>
                <c:pt idx="298">
                  <c:v>42110</c:v>
                </c:pt>
                <c:pt idx="299">
                  <c:v>42111</c:v>
                </c:pt>
                <c:pt idx="300">
                  <c:v>42114</c:v>
                </c:pt>
                <c:pt idx="301">
                  <c:v>42115</c:v>
                </c:pt>
                <c:pt idx="302">
                  <c:v>42116</c:v>
                </c:pt>
                <c:pt idx="303">
                  <c:v>42117</c:v>
                </c:pt>
                <c:pt idx="304">
                  <c:v>42118</c:v>
                </c:pt>
                <c:pt idx="305">
                  <c:v>42121</c:v>
                </c:pt>
                <c:pt idx="306">
                  <c:v>42122</c:v>
                </c:pt>
                <c:pt idx="307">
                  <c:v>42123</c:v>
                </c:pt>
                <c:pt idx="308">
                  <c:v>42124</c:v>
                </c:pt>
                <c:pt idx="309">
                  <c:v>42125</c:v>
                </c:pt>
                <c:pt idx="310">
                  <c:v>42128</c:v>
                </c:pt>
                <c:pt idx="311">
                  <c:v>42129</c:v>
                </c:pt>
                <c:pt idx="312">
                  <c:v>42130</c:v>
                </c:pt>
                <c:pt idx="313">
                  <c:v>42131</c:v>
                </c:pt>
                <c:pt idx="314">
                  <c:v>42132</c:v>
                </c:pt>
                <c:pt idx="315">
                  <c:v>42135</c:v>
                </c:pt>
                <c:pt idx="316">
                  <c:v>42136</c:v>
                </c:pt>
                <c:pt idx="317">
                  <c:v>42137</c:v>
                </c:pt>
                <c:pt idx="318">
                  <c:v>42138</c:v>
                </c:pt>
                <c:pt idx="319">
                  <c:v>42139</c:v>
                </c:pt>
                <c:pt idx="320">
                  <c:v>42142</c:v>
                </c:pt>
                <c:pt idx="321">
                  <c:v>42143</c:v>
                </c:pt>
                <c:pt idx="322">
                  <c:v>42144</c:v>
                </c:pt>
                <c:pt idx="323">
                  <c:v>42145</c:v>
                </c:pt>
                <c:pt idx="324">
                  <c:v>42146</c:v>
                </c:pt>
                <c:pt idx="325">
                  <c:v>42150</c:v>
                </c:pt>
                <c:pt idx="326">
                  <c:v>42151</c:v>
                </c:pt>
                <c:pt idx="327">
                  <c:v>42152</c:v>
                </c:pt>
                <c:pt idx="328">
                  <c:v>42153</c:v>
                </c:pt>
                <c:pt idx="329">
                  <c:v>42156</c:v>
                </c:pt>
                <c:pt idx="330">
                  <c:v>42157</c:v>
                </c:pt>
                <c:pt idx="331">
                  <c:v>42158</c:v>
                </c:pt>
                <c:pt idx="332">
                  <c:v>42159</c:v>
                </c:pt>
                <c:pt idx="333">
                  <c:v>42160</c:v>
                </c:pt>
                <c:pt idx="334">
                  <c:v>42163</c:v>
                </c:pt>
                <c:pt idx="335">
                  <c:v>42164</c:v>
                </c:pt>
                <c:pt idx="336">
                  <c:v>42165</c:v>
                </c:pt>
                <c:pt idx="337">
                  <c:v>42166</c:v>
                </c:pt>
                <c:pt idx="338">
                  <c:v>42167</c:v>
                </c:pt>
                <c:pt idx="339">
                  <c:v>42170</c:v>
                </c:pt>
                <c:pt idx="340">
                  <c:v>42171</c:v>
                </c:pt>
                <c:pt idx="341">
                  <c:v>42172</c:v>
                </c:pt>
                <c:pt idx="342">
                  <c:v>42173</c:v>
                </c:pt>
                <c:pt idx="343">
                  <c:v>42174</c:v>
                </c:pt>
                <c:pt idx="344">
                  <c:v>42177</c:v>
                </c:pt>
                <c:pt idx="345">
                  <c:v>42178</c:v>
                </c:pt>
                <c:pt idx="346">
                  <c:v>42179</c:v>
                </c:pt>
                <c:pt idx="347">
                  <c:v>42180</c:v>
                </c:pt>
                <c:pt idx="348">
                  <c:v>42181</c:v>
                </c:pt>
                <c:pt idx="349">
                  <c:v>42184</c:v>
                </c:pt>
                <c:pt idx="350">
                  <c:v>42185</c:v>
                </c:pt>
                <c:pt idx="351">
                  <c:v>42186</c:v>
                </c:pt>
                <c:pt idx="352">
                  <c:v>42187</c:v>
                </c:pt>
                <c:pt idx="353">
                  <c:v>42191</c:v>
                </c:pt>
                <c:pt idx="354">
                  <c:v>42192</c:v>
                </c:pt>
                <c:pt idx="355">
                  <c:v>42193</c:v>
                </c:pt>
                <c:pt idx="356">
                  <c:v>42194</c:v>
                </c:pt>
                <c:pt idx="357">
                  <c:v>42195</c:v>
                </c:pt>
                <c:pt idx="358">
                  <c:v>42198</c:v>
                </c:pt>
                <c:pt idx="359">
                  <c:v>42199</c:v>
                </c:pt>
                <c:pt idx="360">
                  <c:v>42200</c:v>
                </c:pt>
                <c:pt idx="361">
                  <c:v>42201</c:v>
                </c:pt>
                <c:pt idx="362">
                  <c:v>42202</c:v>
                </c:pt>
                <c:pt idx="363">
                  <c:v>42205</c:v>
                </c:pt>
                <c:pt idx="364">
                  <c:v>42206</c:v>
                </c:pt>
                <c:pt idx="365">
                  <c:v>42207</c:v>
                </c:pt>
                <c:pt idx="366">
                  <c:v>42208</c:v>
                </c:pt>
                <c:pt idx="367">
                  <c:v>42209</c:v>
                </c:pt>
                <c:pt idx="368">
                  <c:v>42212</c:v>
                </c:pt>
                <c:pt idx="369">
                  <c:v>42213</c:v>
                </c:pt>
                <c:pt idx="370">
                  <c:v>42214</c:v>
                </c:pt>
                <c:pt idx="371">
                  <c:v>42215</c:v>
                </c:pt>
                <c:pt idx="372">
                  <c:v>42216</c:v>
                </c:pt>
                <c:pt idx="373">
                  <c:v>42219</c:v>
                </c:pt>
                <c:pt idx="374">
                  <c:v>42220</c:v>
                </c:pt>
                <c:pt idx="375">
                  <c:v>42221</c:v>
                </c:pt>
                <c:pt idx="376">
                  <c:v>42222</c:v>
                </c:pt>
                <c:pt idx="377">
                  <c:v>42223</c:v>
                </c:pt>
                <c:pt idx="378">
                  <c:v>42226</c:v>
                </c:pt>
                <c:pt idx="379">
                  <c:v>42227</c:v>
                </c:pt>
                <c:pt idx="380">
                  <c:v>42228</c:v>
                </c:pt>
                <c:pt idx="381">
                  <c:v>42229</c:v>
                </c:pt>
                <c:pt idx="382">
                  <c:v>42230</c:v>
                </c:pt>
                <c:pt idx="383">
                  <c:v>42233</c:v>
                </c:pt>
                <c:pt idx="384">
                  <c:v>42234</c:v>
                </c:pt>
                <c:pt idx="385">
                  <c:v>42235</c:v>
                </c:pt>
                <c:pt idx="386">
                  <c:v>42236</c:v>
                </c:pt>
                <c:pt idx="387">
                  <c:v>42237</c:v>
                </c:pt>
                <c:pt idx="388">
                  <c:v>42240</c:v>
                </c:pt>
                <c:pt idx="389">
                  <c:v>42241</c:v>
                </c:pt>
                <c:pt idx="390">
                  <c:v>42242</c:v>
                </c:pt>
                <c:pt idx="391">
                  <c:v>42243</c:v>
                </c:pt>
                <c:pt idx="392">
                  <c:v>42244</c:v>
                </c:pt>
                <c:pt idx="393">
                  <c:v>42247</c:v>
                </c:pt>
                <c:pt idx="394">
                  <c:v>42248</c:v>
                </c:pt>
                <c:pt idx="395">
                  <c:v>42249</c:v>
                </c:pt>
                <c:pt idx="396">
                  <c:v>42250</c:v>
                </c:pt>
                <c:pt idx="397">
                  <c:v>42251</c:v>
                </c:pt>
                <c:pt idx="398">
                  <c:v>42255</c:v>
                </c:pt>
                <c:pt idx="399">
                  <c:v>42256</c:v>
                </c:pt>
                <c:pt idx="400">
                  <c:v>42257</c:v>
                </c:pt>
                <c:pt idx="401">
                  <c:v>42258</c:v>
                </c:pt>
                <c:pt idx="402">
                  <c:v>42261</c:v>
                </c:pt>
                <c:pt idx="403">
                  <c:v>42262</c:v>
                </c:pt>
                <c:pt idx="404">
                  <c:v>42263</c:v>
                </c:pt>
                <c:pt idx="405">
                  <c:v>42264</c:v>
                </c:pt>
                <c:pt idx="406">
                  <c:v>42265</c:v>
                </c:pt>
                <c:pt idx="407">
                  <c:v>42268</c:v>
                </c:pt>
                <c:pt idx="408">
                  <c:v>42269</c:v>
                </c:pt>
                <c:pt idx="409">
                  <c:v>42270</c:v>
                </c:pt>
                <c:pt idx="410">
                  <c:v>42271</c:v>
                </c:pt>
                <c:pt idx="411">
                  <c:v>42272</c:v>
                </c:pt>
                <c:pt idx="412">
                  <c:v>42275</c:v>
                </c:pt>
                <c:pt idx="413">
                  <c:v>42276</c:v>
                </c:pt>
                <c:pt idx="414">
                  <c:v>42277</c:v>
                </c:pt>
                <c:pt idx="415">
                  <c:v>42278</c:v>
                </c:pt>
                <c:pt idx="416">
                  <c:v>42279</c:v>
                </c:pt>
                <c:pt idx="417">
                  <c:v>42282</c:v>
                </c:pt>
                <c:pt idx="418">
                  <c:v>42283</c:v>
                </c:pt>
                <c:pt idx="419">
                  <c:v>42284</c:v>
                </c:pt>
                <c:pt idx="420">
                  <c:v>42285</c:v>
                </c:pt>
                <c:pt idx="421">
                  <c:v>42286</c:v>
                </c:pt>
                <c:pt idx="422">
                  <c:v>42289</c:v>
                </c:pt>
                <c:pt idx="423">
                  <c:v>42290</c:v>
                </c:pt>
                <c:pt idx="424">
                  <c:v>42291</c:v>
                </c:pt>
                <c:pt idx="425">
                  <c:v>42292</c:v>
                </c:pt>
                <c:pt idx="426">
                  <c:v>42293</c:v>
                </c:pt>
                <c:pt idx="427">
                  <c:v>42296</c:v>
                </c:pt>
                <c:pt idx="428">
                  <c:v>42297</c:v>
                </c:pt>
                <c:pt idx="429">
                  <c:v>42298</c:v>
                </c:pt>
                <c:pt idx="430">
                  <c:v>42299</c:v>
                </c:pt>
                <c:pt idx="431">
                  <c:v>42300</c:v>
                </c:pt>
                <c:pt idx="432">
                  <c:v>42303</c:v>
                </c:pt>
                <c:pt idx="433">
                  <c:v>42304</c:v>
                </c:pt>
                <c:pt idx="434">
                  <c:v>42305</c:v>
                </c:pt>
                <c:pt idx="435">
                  <c:v>42306</c:v>
                </c:pt>
                <c:pt idx="436">
                  <c:v>42307</c:v>
                </c:pt>
                <c:pt idx="437">
                  <c:v>42310</c:v>
                </c:pt>
                <c:pt idx="438">
                  <c:v>42311</c:v>
                </c:pt>
                <c:pt idx="439">
                  <c:v>42312</c:v>
                </c:pt>
                <c:pt idx="440">
                  <c:v>42313</c:v>
                </c:pt>
                <c:pt idx="441">
                  <c:v>42314</c:v>
                </c:pt>
                <c:pt idx="442">
                  <c:v>42317</c:v>
                </c:pt>
                <c:pt idx="443">
                  <c:v>42318</c:v>
                </c:pt>
                <c:pt idx="444">
                  <c:v>42319</c:v>
                </c:pt>
                <c:pt idx="445">
                  <c:v>42320</c:v>
                </c:pt>
                <c:pt idx="446">
                  <c:v>42321</c:v>
                </c:pt>
                <c:pt idx="447">
                  <c:v>42324</c:v>
                </c:pt>
                <c:pt idx="448">
                  <c:v>42325</c:v>
                </c:pt>
                <c:pt idx="449">
                  <c:v>42326</c:v>
                </c:pt>
                <c:pt idx="450">
                  <c:v>42327</c:v>
                </c:pt>
                <c:pt idx="451">
                  <c:v>42328</c:v>
                </c:pt>
                <c:pt idx="452">
                  <c:v>42331</c:v>
                </c:pt>
                <c:pt idx="453">
                  <c:v>42332</c:v>
                </c:pt>
                <c:pt idx="454">
                  <c:v>42333</c:v>
                </c:pt>
                <c:pt idx="455">
                  <c:v>42335</c:v>
                </c:pt>
                <c:pt idx="456">
                  <c:v>42338</c:v>
                </c:pt>
                <c:pt idx="457">
                  <c:v>42339</c:v>
                </c:pt>
                <c:pt idx="458">
                  <c:v>42340</c:v>
                </c:pt>
                <c:pt idx="459">
                  <c:v>42341</c:v>
                </c:pt>
                <c:pt idx="460">
                  <c:v>42342</c:v>
                </c:pt>
                <c:pt idx="461">
                  <c:v>42345</c:v>
                </c:pt>
                <c:pt idx="462">
                  <c:v>42346</c:v>
                </c:pt>
                <c:pt idx="463">
                  <c:v>42347</c:v>
                </c:pt>
                <c:pt idx="464">
                  <c:v>42348</c:v>
                </c:pt>
                <c:pt idx="465">
                  <c:v>42349</c:v>
                </c:pt>
                <c:pt idx="466">
                  <c:v>42352</c:v>
                </c:pt>
                <c:pt idx="467">
                  <c:v>42353</c:v>
                </c:pt>
                <c:pt idx="468">
                  <c:v>42354</c:v>
                </c:pt>
                <c:pt idx="469">
                  <c:v>42355</c:v>
                </c:pt>
                <c:pt idx="470">
                  <c:v>42356</c:v>
                </c:pt>
                <c:pt idx="471">
                  <c:v>42359</c:v>
                </c:pt>
                <c:pt idx="472">
                  <c:v>42360</c:v>
                </c:pt>
                <c:pt idx="473">
                  <c:v>42361</c:v>
                </c:pt>
                <c:pt idx="474">
                  <c:v>42362</c:v>
                </c:pt>
                <c:pt idx="475">
                  <c:v>42366</c:v>
                </c:pt>
                <c:pt idx="476">
                  <c:v>42367</c:v>
                </c:pt>
                <c:pt idx="477">
                  <c:v>42368</c:v>
                </c:pt>
                <c:pt idx="478">
                  <c:v>42369</c:v>
                </c:pt>
                <c:pt idx="479">
                  <c:v>42373</c:v>
                </c:pt>
                <c:pt idx="480">
                  <c:v>42374</c:v>
                </c:pt>
                <c:pt idx="481">
                  <c:v>42375</c:v>
                </c:pt>
                <c:pt idx="482">
                  <c:v>42376</c:v>
                </c:pt>
                <c:pt idx="483">
                  <c:v>42377</c:v>
                </c:pt>
                <c:pt idx="484">
                  <c:v>42380</c:v>
                </c:pt>
                <c:pt idx="485">
                  <c:v>42381</c:v>
                </c:pt>
                <c:pt idx="486">
                  <c:v>42382</c:v>
                </c:pt>
                <c:pt idx="487">
                  <c:v>42383</c:v>
                </c:pt>
                <c:pt idx="488">
                  <c:v>42384</c:v>
                </c:pt>
                <c:pt idx="489">
                  <c:v>42388</c:v>
                </c:pt>
                <c:pt idx="490">
                  <c:v>42389</c:v>
                </c:pt>
                <c:pt idx="491">
                  <c:v>42390</c:v>
                </c:pt>
                <c:pt idx="492">
                  <c:v>42391</c:v>
                </c:pt>
                <c:pt idx="493">
                  <c:v>42394</c:v>
                </c:pt>
                <c:pt idx="494">
                  <c:v>42395</c:v>
                </c:pt>
                <c:pt idx="495">
                  <c:v>42396</c:v>
                </c:pt>
                <c:pt idx="496">
                  <c:v>42397</c:v>
                </c:pt>
                <c:pt idx="497">
                  <c:v>42398</c:v>
                </c:pt>
                <c:pt idx="498">
                  <c:v>42401</c:v>
                </c:pt>
                <c:pt idx="499">
                  <c:v>42402</c:v>
                </c:pt>
                <c:pt idx="500">
                  <c:v>42403</c:v>
                </c:pt>
                <c:pt idx="501">
                  <c:v>42404</c:v>
                </c:pt>
                <c:pt idx="502">
                  <c:v>42405</c:v>
                </c:pt>
              </c:numCache>
            </c:numRef>
          </c:cat>
          <c:val>
            <c:numRef>
              <c:f>'Short Interest'!$X$5:$X$507</c:f>
              <c:numCache>
                <c:formatCode>0%</c:formatCode>
                <c:ptCount val="50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numCache>
            </c:numRef>
          </c:val>
          <c:smooth val="0"/>
        </c:ser>
        <c:dLbls>
          <c:showLegendKey val="0"/>
          <c:showVal val="0"/>
          <c:showCatName val="0"/>
          <c:showSerName val="0"/>
          <c:showPercent val="0"/>
          <c:showBubbleSize val="0"/>
        </c:dLbls>
        <c:marker val="1"/>
        <c:smooth val="0"/>
        <c:axId val="228823808"/>
        <c:axId val="228825344"/>
      </c:lineChart>
      <c:dateAx>
        <c:axId val="228823808"/>
        <c:scaling>
          <c:orientation val="minMax"/>
        </c:scaling>
        <c:delete val="0"/>
        <c:axPos val="b"/>
        <c:numFmt formatCode="[$-409]mmm\-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28825344"/>
        <c:crosses val="autoZero"/>
        <c:auto val="0"/>
        <c:lblOffset val="100"/>
        <c:baseTimeUnit val="days"/>
        <c:majorUnit val="3"/>
        <c:majorTimeUnit val="months"/>
        <c:minorUnit val="2"/>
        <c:minorTimeUnit val="months"/>
      </c:dateAx>
      <c:valAx>
        <c:axId val="228825344"/>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28823808"/>
        <c:crosses val="autoZero"/>
        <c:crossBetween val="between"/>
      </c:valAx>
      <c:spPr>
        <a:noFill/>
        <a:ln w="3175">
          <a:noFill/>
          <a:prstDash val="solid"/>
        </a:ln>
      </c:spPr>
    </c:plotArea>
    <c:legend>
      <c:legendPos val="b"/>
      <c:layout>
        <c:manualLayout>
          <c:xMode val="edge"/>
          <c:yMode val="edge"/>
          <c:x val="0"/>
          <c:y val="0.925318362982405"/>
          <c:w val="1"/>
          <c:h val="7.468163701759501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Stats!$F$28</c:f>
              <c:strCache>
                <c:ptCount val="1"/>
                <c:pt idx="0">
                  <c:v>Levered Free Cash Flow (mm)</c:v>
                </c:pt>
              </c:strCache>
            </c:strRef>
          </c:tx>
          <c:invertIfNegative val="0"/>
          <c:cat>
            <c:numRef>
              <c:f>Stats!$B$30:$B$34</c:f>
              <c:numCache>
                <c:formatCode>General</c:formatCode>
                <c:ptCount val="5"/>
                <c:pt idx="0">
                  <c:v>2011</c:v>
                </c:pt>
                <c:pt idx="1">
                  <c:v>2012</c:v>
                </c:pt>
                <c:pt idx="2">
                  <c:v>2013</c:v>
                </c:pt>
                <c:pt idx="3">
                  <c:v>2014</c:v>
                </c:pt>
                <c:pt idx="4">
                  <c:v>2015</c:v>
                </c:pt>
              </c:numCache>
            </c:numRef>
          </c:cat>
          <c:val>
            <c:numRef>
              <c:f>Stats!$F$30:$F$34</c:f>
              <c:numCache>
                <c:formatCode>_(* #,##0.00_);_(* \(#,##0.00\);_(* "-"??_);_(@_)</c:formatCode>
                <c:ptCount val="5"/>
                <c:pt idx="0">
                  <c:v>370.54975000000002</c:v>
                </c:pt>
                <c:pt idx="1">
                  <c:v>329.92187999999999</c:v>
                </c:pt>
                <c:pt idx="2">
                  <c:v>344.85338000000002</c:v>
                </c:pt>
                <c:pt idx="3">
                  <c:v>199.80387999999999</c:v>
                </c:pt>
                <c:pt idx="4">
                  <c:v>441.24425000000002</c:v>
                </c:pt>
              </c:numCache>
            </c:numRef>
          </c:val>
        </c:ser>
        <c:dLbls>
          <c:showLegendKey val="0"/>
          <c:showVal val="0"/>
          <c:showCatName val="0"/>
          <c:showSerName val="0"/>
          <c:showPercent val="0"/>
          <c:showBubbleSize val="0"/>
        </c:dLbls>
        <c:gapWidth val="83"/>
        <c:overlap val="-27"/>
        <c:axId val="229196160"/>
        <c:axId val="229197696"/>
      </c:barChart>
      <c:catAx>
        <c:axId val="22919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197696"/>
        <c:crosses val="autoZero"/>
        <c:auto val="1"/>
        <c:lblAlgn val="ctr"/>
        <c:lblOffset val="100"/>
        <c:noMultiLvlLbl val="0"/>
      </c:catAx>
      <c:valAx>
        <c:axId val="229197696"/>
        <c:scaling>
          <c:orientation val="minMax"/>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19616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172858333736917E-2"/>
          <c:y val="6.5323265626298236E-3"/>
          <c:w val="0.93892999722128057"/>
          <c:h val="0.99510873725889737"/>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Lbls>
            <c:dLbl>
              <c:idx val="1"/>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layout/>
              </c:ext>
            </c:extLst>
          </c:dLbls>
          <c:cat>
            <c:strRef>
              <c:f>'Valay Screens'!$D$135:$D$137</c:f>
              <c:strCache>
                <c:ptCount val="3"/>
                <c:pt idx="0">
                  <c:v>Canada</c:v>
                </c:pt>
                <c:pt idx="1">
                  <c:v>US</c:v>
                </c:pt>
                <c:pt idx="2">
                  <c:v>International</c:v>
                </c:pt>
              </c:strCache>
            </c:strRef>
          </c:cat>
          <c:val>
            <c:numRef>
              <c:f>'Valay Screens'!$E$135:$E$137</c:f>
              <c:numCache>
                <c:formatCode>General</c:formatCode>
                <c:ptCount val="3"/>
                <c:pt idx="0">
                  <c:v>3.8</c:v>
                </c:pt>
                <c:pt idx="1">
                  <c:v>5.3</c:v>
                </c:pt>
                <c:pt idx="2">
                  <c:v>1.5</c:v>
                </c:pt>
              </c:numCache>
            </c:numRef>
          </c:val>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ayout>
        <c:manualLayout>
          <c:xMode val="edge"/>
          <c:yMode val="edge"/>
          <c:x val="0.21207812151694036"/>
          <c:y val="0.30221588969206559"/>
          <c:w val="0.57776378686225549"/>
          <c:h val="0.35940821562337749"/>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Stats!$C$28</c:f>
              <c:strCache>
                <c:ptCount val="1"/>
                <c:pt idx="0">
                  <c:v>Diluted EPS Excl. Extra Items</c:v>
                </c:pt>
              </c:strCache>
            </c:strRef>
          </c:tx>
          <c:invertIfNegative val="0"/>
          <c:cat>
            <c:numRef>
              <c:f>Stats!$B$30:$B$34</c:f>
              <c:numCache>
                <c:formatCode>General</c:formatCode>
                <c:ptCount val="5"/>
                <c:pt idx="0">
                  <c:v>2011</c:v>
                </c:pt>
                <c:pt idx="1">
                  <c:v>2012</c:v>
                </c:pt>
                <c:pt idx="2">
                  <c:v>2013</c:v>
                </c:pt>
                <c:pt idx="3">
                  <c:v>2014</c:v>
                </c:pt>
                <c:pt idx="4">
                  <c:v>2015</c:v>
                </c:pt>
              </c:numCache>
            </c:numRef>
          </c:cat>
          <c:val>
            <c:numRef>
              <c:f>Stats!$C$30:$C$34</c:f>
              <c:numCache>
                <c:formatCode>[$$-409]#,##0.00</c:formatCode>
                <c:ptCount val="5"/>
                <c:pt idx="0">
                  <c:v>1.075</c:v>
                </c:pt>
                <c:pt idx="1">
                  <c:v>0.93</c:v>
                </c:pt>
                <c:pt idx="2">
                  <c:v>1.2050000000000001</c:v>
                </c:pt>
                <c:pt idx="3">
                  <c:v>1.35</c:v>
                </c:pt>
                <c:pt idx="4">
                  <c:v>1.53</c:v>
                </c:pt>
              </c:numCache>
            </c:numRef>
          </c:val>
        </c:ser>
        <c:dLbls>
          <c:showLegendKey val="0"/>
          <c:showVal val="0"/>
          <c:showCatName val="0"/>
          <c:showSerName val="0"/>
          <c:showPercent val="0"/>
          <c:showBubbleSize val="0"/>
        </c:dLbls>
        <c:gapWidth val="83"/>
        <c:overlap val="-27"/>
        <c:axId val="229229696"/>
        <c:axId val="229231232"/>
      </c:barChart>
      <c:catAx>
        <c:axId val="229229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231232"/>
        <c:crosses val="autoZero"/>
        <c:auto val="1"/>
        <c:lblAlgn val="ctr"/>
        <c:lblOffset val="100"/>
        <c:noMultiLvlLbl val="0"/>
      </c:catAx>
      <c:valAx>
        <c:axId val="229231232"/>
        <c:scaling>
          <c:orientation val="minMax"/>
        </c:scaling>
        <c:delete val="0"/>
        <c:axPos val="l"/>
        <c:majorGridlines>
          <c:spPr>
            <a:ln w="9525" cap="flat" cmpd="sng" algn="ctr">
              <a:noFill/>
              <a:round/>
            </a:ln>
            <a:effectLst/>
          </c:spPr>
        </c:majorGridlines>
        <c:numFmt formatCode="[$$-409]#,##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22969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Stats!$D$28</c:f>
              <c:strCache>
                <c:ptCount val="1"/>
                <c:pt idx="0">
                  <c:v>EBIT / Interest Exp.</c:v>
                </c:pt>
              </c:strCache>
            </c:strRef>
          </c:tx>
          <c:invertIfNegative val="0"/>
          <c:cat>
            <c:numRef>
              <c:f>Stats!$B$30:$B$34</c:f>
              <c:numCache>
                <c:formatCode>General</c:formatCode>
                <c:ptCount val="5"/>
                <c:pt idx="0">
                  <c:v>2011</c:v>
                </c:pt>
                <c:pt idx="1">
                  <c:v>2012</c:v>
                </c:pt>
                <c:pt idx="2">
                  <c:v>2013</c:v>
                </c:pt>
                <c:pt idx="3">
                  <c:v>2014</c:v>
                </c:pt>
                <c:pt idx="4">
                  <c:v>2015</c:v>
                </c:pt>
              </c:numCache>
            </c:numRef>
          </c:cat>
          <c:val>
            <c:numRef>
              <c:f>Stats!$D$30:$D$34</c:f>
              <c:numCache>
                <c:formatCode>0.00\x</c:formatCode>
                <c:ptCount val="5"/>
                <c:pt idx="0">
                  <c:v>29.644950000000001</c:v>
                </c:pt>
                <c:pt idx="1">
                  <c:v>31.5839</c:v>
                </c:pt>
                <c:pt idx="2">
                  <c:v>24.89106</c:v>
                </c:pt>
                <c:pt idx="3">
                  <c:v>16.411619999999999</c:v>
                </c:pt>
                <c:pt idx="4">
                  <c:v>16.47823</c:v>
                </c:pt>
              </c:numCache>
            </c:numRef>
          </c:val>
        </c:ser>
        <c:dLbls>
          <c:showLegendKey val="0"/>
          <c:showVal val="0"/>
          <c:showCatName val="0"/>
          <c:showSerName val="0"/>
          <c:showPercent val="0"/>
          <c:showBubbleSize val="0"/>
        </c:dLbls>
        <c:gapWidth val="83"/>
        <c:overlap val="-27"/>
        <c:axId val="229173120"/>
        <c:axId val="229174656"/>
      </c:barChart>
      <c:catAx>
        <c:axId val="2291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174656"/>
        <c:crosses val="autoZero"/>
        <c:auto val="1"/>
        <c:lblAlgn val="ctr"/>
        <c:lblOffset val="100"/>
        <c:noMultiLvlLbl val="0"/>
      </c:catAx>
      <c:valAx>
        <c:axId val="229174656"/>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17312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Stats!$E$28</c:f>
              <c:strCache>
                <c:ptCount val="1"/>
                <c:pt idx="0">
                  <c:v>Net Income Margin %</c:v>
                </c:pt>
              </c:strCache>
            </c:strRef>
          </c:tx>
          <c:invertIfNegative val="0"/>
          <c:cat>
            <c:numRef>
              <c:f>Stats!$B$30:$B$34</c:f>
              <c:numCache>
                <c:formatCode>General</c:formatCode>
                <c:ptCount val="5"/>
                <c:pt idx="0">
                  <c:v>2011</c:v>
                </c:pt>
                <c:pt idx="1">
                  <c:v>2012</c:v>
                </c:pt>
                <c:pt idx="2">
                  <c:v>2013</c:v>
                </c:pt>
                <c:pt idx="3">
                  <c:v>2014</c:v>
                </c:pt>
                <c:pt idx="4">
                  <c:v>2015</c:v>
                </c:pt>
              </c:numCache>
            </c:numRef>
          </c:cat>
          <c:val>
            <c:numRef>
              <c:f>Stats!$E$30:$E$34</c:f>
              <c:numCache>
                <c:formatCode>0.0%</c:formatCode>
                <c:ptCount val="5"/>
                <c:pt idx="0">
                  <c:v>7.4970999999999996E-2</c:v>
                </c:pt>
                <c:pt idx="1">
                  <c:v>5.4951999999999994E-2</c:v>
                </c:pt>
                <c:pt idx="2">
                  <c:v>6.6036999999999998E-2</c:v>
                </c:pt>
                <c:pt idx="3">
                  <c:v>5.7737999999999998E-2</c:v>
                </c:pt>
                <c:pt idx="4">
                  <c:v>5.7011000000000006E-2</c:v>
                </c:pt>
              </c:numCache>
            </c:numRef>
          </c:val>
        </c:ser>
        <c:dLbls>
          <c:showLegendKey val="0"/>
          <c:showVal val="0"/>
          <c:showCatName val="0"/>
          <c:showSerName val="0"/>
          <c:showPercent val="0"/>
          <c:showBubbleSize val="0"/>
        </c:dLbls>
        <c:gapWidth val="83"/>
        <c:overlap val="-27"/>
        <c:axId val="228858496"/>
        <c:axId val="228872576"/>
      </c:barChart>
      <c:catAx>
        <c:axId val="228858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872576"/>
        <c:crosses val="autoZero"/>
        <c:auto val="1"/>
        <c:lblAlgn val="ctr"/>
        <c:lblOffset val="100"/>
        <c:noMultiLvlLbl val="0"/>
      </c:catAx>
      <c:valAx>
        <c:axId val="228872576"/>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85849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Stats!$F$41</c:f>
              <c:strCache>
                <c:ptCount val="1"/>
                <c:pt idx="0">
                  <c:v>Levered Free Cash Flow (mm)</c:v>
                </c:pt>
              </c:strCache>
            </c:strRef>
          </c:tx>
          <c:invertIfNegative val="0"/>
          <c:cat>
            <c:numRef>
              <c:f>Stats!$B$43:$B$47</c:f>
              <c:numCache>
                <c:formatCode>General</c:formatCode>
                <c:ptCount val="5"/>
                <c:pt idx="0">
                  <c:v>2011</c:v>
                </c:pt>
                <c:pt idx="1">
                  <c:v>2012</c:v>
                </c:pt>
                <c:pt idx="2">
                  <c:v>2013</c:v>
                </c:pt>
                <c:pt idx="3">
                  <c:v>2014</c:v>
                </c:pt>
                <c:pt idx="4">
                  <c:v>2015</c:v>
                </c:pt>
              </c:numCache>
            </c:numRef>
          </c:cat>
          <c:val>
            <c:numRef>
              <c:f>Stats!$F$43:$F$47</c:f>
              <c:numCache>
                <c:formatCode>_(* #,##0.00_);_(* \(#,##0.00\);_(* "-"??_);_(@_)</c:formatCode>
                <c:ptCount val="5"/>
                <c:pt idx="0">
                  <c:v>64.383629999999997</c:v>
                </c:pt>
                <c:pt idx="1">
                  <c:v>41.800879999999999</c:v>
                </c:pt>
                <c:pt idx="2">
                  <c:v>76.540379999999999</c:v>
                </c:pt>
                <c:pt idx="3">
                  <c:v>35.201500000000003</c:v>
                </c:pt>
                <c:pt idx="4">
                  <c:v>52.763629999999999</c:v>
                </c:pt>
              </c:numCache>
            </c:numRef>
          </c:val>
        </c:ser>
        <c:dLbls>
          <c:showLegendKey val="0"/>
          <c:showVal val="0"/>
          <c:showCatName val="0"/>
          <c:showSerName val="0"/>
          <c:showPercent val="0"/>
          <c:showBubbleSize val="0"/>
        </c:dLbls>
        <c:gapWidth val="83"/>
        <c:overlap val="-27"/>
        <c:axId val="228918016"/>
        <c:axId val="228919552"/>
      </c:barChart>
      <c:catAx>
        <c:axId val="228918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919552"/>
        <c:crosses val="autoZero"/>
        <c:auto val="1"/>
        <c:lblAlgn val="ctr"/>
        <c:lblOffset val="100"/>
        <c:noMultiLvlLbl val="0"/>
      </c:catAx>
      <c:valAx>
        <c:axId val="228919552"/>
        <c:scaling>
          <c:orientation val="minMax"/>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91801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Stats!$C$41</c:f>
              <c:strCache>
                <c:ptCount val="1"/>
                <c:pt idx="0">
                  <c:v>Diluted EPS Excl. Extra Items</c:v>
                </c:pt>
              </c:strCache>
            </c:strRef>
          </c:tx>
          <c:invertIfNegative val="0"/>
          <c:cat>
            <c:numRef>
              <c:f>Stats!$B$43:$B$47</c:f>
              <c:numCache>
                <c:formatCode>General</c:formatCode>
                <c:ptCount val="5"/>
                <c:pt idx="0">
                  <c:v>2011</c:v>
                </c:pt>
                <c:pt idx="1">
                  <c:v>2012</c:v>
                </c:pt>
                <c:pt idx="2">
                  <c:v>2013</c:v>
                </c:pt>
                <c:pt idx="3">
                  <c:v>2014</c:v>
                </c:pt>
                <c:pt idx="4">
                  <c:v>2015</c:v>
                </c:pt>
              </c:numCache>
            </c:numRef>
          </c:cat>
          <c:val>
            <c:numRef>
              <c:f>Stats!$C$43:$C$47</c:f>
              <c:numCache>
                <c:formatCode>[$$-409]#,##0.00</c:formatCode>
                <c:ptCount val="5"/>
                <c:pt idx="0">
                  <c:v>1.4369000000000001</c:v>
                </c:pt>
                <c:pt idx="1">
                  <c:v>1.19</c:v>
                </c:pt>
                <c:pt idx="2">
                  <c:v>1.32</c:v>
                </c:pt>
                <c:pt idx="3">
                  <c:v>1.32</c:v>
                </c:pt>
                <c:pt idx="4">
                  <c:v>1.29</c:v>
                </c:pt>
              </c:numCache>
            </c:numRef>
          </c:val>
        </c:ser>
        <c:dLbls>
          <c:showLegendKey val="0"/>
          <c:showVal val="0"/>
          <c:showCatName val="0"/>
          <c:showSerName val="0"/>
          <c:showPercent val="0"/>
          <c:showBubbleSize val="0"/>
        </c:dLbls>
        <c:gapWidth val="83"/>
        <c:overlap val="-27"/>
        <c:axId val="228963840"/>
        <c:axId val="228965376"/>
      </c:barChart>
      <c:catAx>
        <c:axId val="22896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965376"/>
        <c:crosses val="autoZero"/>
        <c:auto val="1"/>
        <c:lblAlgn val="ctr"/>
        <c:lblOffset val="100"/>
        <c:noMultiLvlLbl val="0"/>
      </c:catAx>
      <c:valAx>
        <c:axId val="228965376"/>
        <c:scaling>
          <c:orientation val="minMax"/>
        </c:scaling>
        <c:delete val="0"/>
        <c:axPos val="l"/>
        <c:majorGridlines>
          <c:spPr>
            <a:ln w="9525" cap="flat" cmpd="sng" algn="ctr">
              <a:noFill/>
              <a:round/>
            </a:ln>
            <a:effectLst/>
          </c:spPr>
        </c:majorGridlines>
        <c:numFmt formatCode="[$$-409]#,##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96384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Stats!$D$41</c:f>
              <c:strCache>
                <c:ptCount val="1"/>
                <c:pt idx="0">
                  <c:v>EBIT / Interest Exp.</c:v>
                </c:pt>
              </c:strCache>
            </c:strRef>
          </c:tx>
          <c:invertIfNegative val="0"/>
          <c:cat>
            <c:numRef>
              <c:f>Stats!$B$43:$B$47</c:f>
              <c:numCache>
                <c:formatCode>General</c:formatCode>
                <c:ptCount val="5"/>
                <c:pt idx="0">
                  <c:v>2011</c:v>
                </c:pt>
                <c:pt idx="1">
                  <c:v>2012</c:v>
                </c:pt>
                <c:pt idx="2">
                  <c:v>2013</c:v>
                </c:pt>
                <c:pt idx="3">
                  <c:v>2014</c:v>
                </c:pt>
                <c:pt idx="4">
                  <c:v>2015</c:v>
                </c:pt>
              </c:numCache>
            </c:numRef>
          </c:cat>
          <c:val>
            <c:numRef>
              <c:f>Stats!$D$43:$D$47</c:f>
              <c:numCache>
                <c:formatCode>0.00\x</c:formatCode>
                <c:ptCount val="5"/>
                <c:pt idx="0">
                  <c:v>15.410299999999999</c:v>
                </c:pt>
                <c:pt idx="1">
                  <c:v>14.15682</c:v>
                </c:pt>
                <c:pt idx="2">
                  <c:v>16.303699999999999</c:v>
                </c:pt>
                <c:pt idx="3">
                  <c:v>14.85942</c:v>
                </c:pt>
                <c:pt idx="4">
                  <c:v>16.40954</c:v>
                </c:pt>
              </c:numCache>
            </c:numRef>
          </c:val>
        </c:ser>
        <c:dLbls>
          <c:showLegendKey val="0"/>
          <c:showVal val="0"/>
          <c:showCatName val="0"/>
          <c:showSerName val="0"/>
          <c:showPercent val="0"/>
          <c:showBubbleSize val="0"/>
        </c:dLbls>
        <c:gapWidth val="83"/>
        <c:overlap val="-27"/>
        <c:axId val="229259520"/>
        <c:axId val="229294080"/>
      </c:barChart>
      <c:catAx>
        <c:axId val="229259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294080"/>
        <c:crosses val="autoZero"/>
        <c:auto val="1"/>
        <c:lblAlgn val="ctr"/>
        <c:lblOffset val="100"/>
        <c:noMultiLvlLbl val="0"/>
      </c:catAx>
      <c:valAx>
        <c:axId val="229294080"/>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25952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Stats!$E$41</c:f>
              <c:strCache>
                <c:ptCount val="1"/>
                <c:pt idx="0">
                  <c:v>Net Income Margin %</c:v>
                </c:pt>
              </c:strCache>
            </c:strRef>
          </c:tx>
          <c:invertIfNegative val="0"/>
          <c:cat>
            <c:numRef>
              <c:f>Stats!$B$43:$B$47</c:f>
              <c:numCache>
                <c:formatCode>General</c:formatCode>
                <c:ptCount val="5"/>
                <c:pt idx="0">
                  <c:v>2011</c:v>
                </c:pt>
                <c:pt idx="1">
                  <c:v>2012</c:v>
                </c:pt>
                <c:pt idx="2">
                  <c:v>2013</c:v>
                </c:pt>
                <c:pt idx="3">
                  <c:v>2014</c:v>
                </c:pt>
                <c:pt idx="4">
                  <c:v>2015</c:v>
                </c:pt>
              </c:numCache>
            </c:numRef>
          </c:cat>
          <c:val>
            <c:numRef>
              <c:f>Stats!$E$43:$E$47</c:f>
              <c:numCache>
                <c:formatCode>0.0%</c:formatCode>
                <c:ptCount val="5"/>
                <c:pt idx="0">
                  <c:v>4.8101000000000005E-2</c:v>
                </c:pt>
                <c:pt idx="1">
                  <c:v>3.8765999999999995E-2</c:v>
                </c:pt>
                <c:pt idx="2">
                  <c:v>4.2207999999999996E-2</c:v>
                </c:pt>
                <c:pt idx="3">
                  <c:v>4.1643999999999994E-2</c:v>
                </c:pt>
                <c:pt idx="4">
                  <c:v>3.8711000000000002E-2</c:v>
                </c:pt>
              </c:numCache>
            </c:numRef>
          </c:val>
        </c:ser>
        <c:dLbls>
          <c:showLegendKey val="0"/>
          <c:showVal val="0"/>
          <c:showCatName val="0"/>
          <c:showSerName val="0"/>
          <c:showPercent val="0"/>
          <c:showBubbleSize val="0"/>
        </c:dLbls>
        <c:gapWidth val="83"/>
        <c:overlap val="-27"/>
        <c:axId val="229059584"/>
        <c:axId val="229065472"/>
      </c:barChart>
      <c:catAx>
        <c:axId val="229059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065472"/>
        <c:crosses val="autoZero"/>
        <c:auto val="1"/>
        <c:lblAlgn val="ctr"/>
        <c:lblOffset val="100"/>
        <c:noMultiLvlLbl val="0"/>
      </c:catAx>
      <c:valAx>
        <c:axId val="229065472"/>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05958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Stats!$F$3</c:f>
              <c:strCache>
                <c:ptCount val="1"/>
                <c:pt idx="0">
                  <c:v>Levered Free Cash Flow (mm)</c:v>
                </c:pt>
              </c:strCache>
            </c:strRef>
          </c:tx>
          <c:invertIfNegative val="0"/>
          <c:cat>
            <c:numRef>
              <c:f>Stats!$B$5:$B$9</c:f>
              <c:numCache>
                <c:formatCode>General</c:formatCode>
                <c:ptCount val="5"/>
                <c:pt idx="0">
                  <c:v>2011</c:v>
                </c:pt>
                <c:pt idx="1">
                  <c:v>2012</c:v>
                </c:pt>
                <c:pt idx="2">
                  <c:v>2013</c:v>
                </c:pt>
                <c:pt idx="3">
                  <c:v>2014</c:v>
                </c:pt>
                <c:pt idx="4">
                  <c:v>2015</c:v>
                </c:pt>
              </c:numCache>
            </c:numRef>
          </c:cat>
          <c:val>
            <c:numRef>
              <c:f>Stats!$F$5:$F$9</c:f>
              <c:numCache>
                <c:formatCode>_-* #,##0.0_-;\-* #,##0.0_-;_-* "-"??_-;_-@_-</c:formatCode>
                <c:ptCount val="5"/>
                <c:pt idx="0">
                  <c:v>60.349249999999998</c:v>
                </c:pt>
                <c:pt idx="1">
                  <c:v>56.041379999999997</c:v>
                </c:pt>
                <c:pt idx="2">
                  <c:v>77.181380000000004</c:v>
                </c:pt>
                <c:pt idx="3">
                  <c:v>88.046880000000002</c:v>
                </c:pt>
                <c:pt idx="4">
                  <c:v>86.770129999999995</c:v>
                </c:pt>
              </c:numCache>
            </c:numRef>
          </c:val>
        </c:ser>
        <c:dLbls>
          <c:showLegendKey val="0"/>
          <c:showVal val="0"/>
          <c:showCatName val="0"/>
          <c:showSerName val="0"/>
          <c:showPercent val="0"/>
          <c:showBubbleSize val="0"/>
        </c:dLbls>
        <c:gapWidth val="83"/>
        <c:overlap val="-27"/>
        <c:axId val="229098624"/>
        <c:axId val="229100160"/>
      </c:barChart>
      <c:catAx>
        <c:axId val="229098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100160"/>
        <c:crosses val="autoZero"/>
        <c:auto val="1"/>
        <c:lblAlgn val="ctr"/>
        <c:lblOffset val="100"/>
        <c:noMultiLvlLbl val="0"/>
      </c:catAx>
      <c:valAx>
        <c:axId val="229100160"/>
        <c:scaling>
          <c:orientation val="minMax"/>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09862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invertIfNegative val="0"/>
          <c:cat>
            <c:numRef>
              <c:f>Stats!$B$5:$B$9</c:f>
              <c:numCache>
                <c:formatCode>General</c:formatCode>
                <c:ptCount val="5"/>
                <c:pt idx="0">
                  <c:v>2011</c:v>
                </c:pt>
                <c:pt idx="1">
                  <c:v>2012</c:v>
                </c:pt>
                <c:pt idx="2">
                  <c:v>2013</c:v>
                </c:pt>
                <c:pt idx="3">
                  <c:v>2014</c:v>
                </c:pt>
                <c:pt idx="4">
                  <c:v>2015</c:v>
                </c:pt>
              </c:numCache>
            </c:numRef>
          </c:cat>
          <c:val>
            <c:numRef>
              <c:f>Stats!$C$5:$C$9</c:f>
              <c:numCache>
                <c:formatCode>[$$-409]#,##0.00</c:formatCode>
                <c:ptCount val="5"/>
                <c:pt idx="0">
                  <c:v>2.86</c:v>
                </c:pt>
                <c:pt idx="1">
                  <c:v>3.26</c:v>
                </c:pt>
                <c:pt idx="2">
                  <c:v>4.45</c:v>
                </c:pt>
                <c:pt idx="3">
                  <c:v>5.56</c:v>
                </c:pt>
                <c:pt idx="4">
                  <c:v>5.6</c:v>
                </c:pt>
              </c:numCache>
            </c:numRef>
          </c:val>
        </c:ser>
        <c:dLbls>
          <c:showLegendKey val="0"/>
          <c:showVal val="0"/>
          <c:showCatName val="0"/>
          <c:showSerName val="0"/>
          <c:showPercent val="0"/>
          <c:showBubbleSize val="0"/>
        </c:dLbls>
        <c:gapWidth val="83"/>
        <c:overlap val="-27"/>
        <c:axId val="229586816"/>
        <c:axId val="229588352"/>
      </c:barChart>
      <c:catAx>
        <c:axId val="229586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588352"/>
        <c:crosses val="autoZero"/>
        <c:auto val="1"/>
        <c:lblAlgn val="ctr"/>
        <c:lblOffset val="100"/>
        <c:noMultiLvlLbl val="0"/>
      </c:catAx>
      <c:valAx>
        <c:axId val="229588352"/>
        <c:scaling>
          <c:orientation val="minMax"/>
        </c:scaling>
        <c:delete val="0"/>
        <c:axPos val="l"/>
        <c:majorGridlines>
          <c:spPr>
            <a:ln w="9525" cap="flat" cmpd="sng" algn="ctr">
              <a:noFill/>
              <a:round/>
            </a:ln>
            <a:effectLst/>
          </c:spPr>
        </c:majorGridlines>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58681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Stats!$D$3</c:f>
              <c:strCache>
                <c:ptCount val="1"/>
                <c:pt idx="0">
                  <c:v>Current Ratio</c:v>
                </c:pt>
              </c:strCache>
            </c:strRef>
          </c:tx>
          <c:invertIfNegative val="0"/>
          <c:cat>
            <c:numRef>
              <c:f>Stats!$B$5:$B$9</c:f>
              <c:numCache>
                <c:formatCode>General</c:formatCode>
                <c:ptCount val="5"/>
                <c:pt idx="0">
                  <c:v>2011</c:v>
                </c:pt>
                <c:pt idx="1">
                  <c:v>2012</c:v>
                </c:pt>
                <c:pt idx="2">
                  <c:v>2013</c:v>
                </c:pt>
                <c:pt idx="3">
                  <c:v>2014</c:v>
                </c:pt>
                <c:pt idx="4">
                  <c:v>2015</c:v>
                </c:pt>
              </c:numCache>
            </c:numRef>
          </c:cat>
          <c:val>
            <c:numRef>
              <c:f>Stats!$D$5:$D$9</c:f>
              <c:numCache>
                <c:formatCode>0.00\x</c:formatCode>
                <c:ptCount val="5"/>
                <c:pt idx="0">
                  <c:v>1.38368</c:v>
                </c:pt>
                <c:pt idx="1">
                  <c:v>1.7766500000000001</c:v>
                </c:pt>
                <c:pt idx="2">
                  <c:v>1.87094</c:v>
                </c:pt>
                <c:pt idx="3">
                  <c:v>2.3891</c:v>
                </c:pt>
                <c:pt idx="4">
                  <c:v>1.7563800000000001</c:v>
                </c:pt>
              </c:numCache>
            </c:numRef>
          </c:val>
        </c:ser>
        <c:dLbls>
          <c:showLegendKey val="0"/>
          <c:showVal val="0"/>
          <c:showCatName val="0"/>
          <c:showSerName val="0"/>
          <c:showPercent val="0"/>
          <c:showBubbleSize val="0"/>
        </c:dLbls>
        <c:gapWidth val="83"/>
        <c:overlap val="-27"/>
        <c:axId val="228997760"/>
        <c:axId val="228999552"/>
      </c:barChart>
      <c:catAx>
        <c:axId val="22899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999552"/>
        <c:crosses val="autoZero"/>
        <c:auto val="1"/>
        <c:lblAlgn val="ctr"/>
        <c:lblOffset val="100"/>
        <c:noMultiLvlLbl val="0"/>
      </c:catAx>
      <c:valAx>
        <c:axId val="228999552"/>
        <c:scaling>
          <c:orientation val="minMax"/>
        </c:scaling>
        <c:delete val="0"/>
        <c:axPos val="l"/>
        <c:majorGridlines>
          <c:spPr>
            <a:ln w="9525" cap="flat" cmpd="sng" algn="ctr">
              <a:no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99776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172858333736917E-2"/>
          <c:y val="6.5323265626298236E-3"/>
          <c:w val="0.93892999722128057"/>
          <c:h val="0.99510873725889737"/>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Lbls>
            <c:dLbl>
              <c:idx val="1"/>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layout/>
              </c:ext>
            </c:extLst>
          </c:dLbls>
          <c:cat>
            <c:strRef>
              <c:f>'Valay Screens'!$D$154:$D$156</c:f>
              <c:strCache>
                <c:ptCount val="3"/>
                <c:pt idx="0">
                  <c:v>Retail</c:v>
                </c:pt>
                <c:pt idx="1">
                  <c:v>Foodservice</c:v>
                </c:pt>
                <c:pt idx="2">
                  <c:v>Industrial</c:v>
                </c:pt>
              </c:strCache>
            </c:strRef>
          </c:cat>
          <c:val>
            <c:numRef>
              <c:f>'Valay Screens'!$E$154:$E$156</c:f>
              <c:numCache>
                <c:formatCode>0%</c:formatCode>
                <c:ptCount val="3"/>
                <c:pt idx="0">
                  <c:v>0.5</c:v>
                </c:pt>
                <c:pt idx="1">
                  <c:v>0.38</c:v>
                </c:pt>
                <c:pt idx="2">
                  <c:v>0.12</c:v>
                </c:pt>
              </c:numCache>
            </c:numRef>
          </c:val>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ayout>
        <c:manualLayout>
          <c:xMode val="edge"/>
          <c:yMode val="edge"/>
          <c:x val="0.21207812151694036"/>
          <c:y val="0.30221588969206559"/>
          <c:w val="0.57776378686225549"/>
          <c:h val="0.35940821562337749"/>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Stats!$E$3</c:f>
              <c:strCache>
                <c:ptCount val="1"/>
                <c:pt idx="0">
                  <c:v>Net Income Margin %</c:v>
                </c:pt>
              </c:strCache>
            </c:strRef>
          </c:tx>
          <c:invertIfNegative val="0"/>
          <c:cat>
            <c:numRef>
              <c:f>Stats!$B$5:$B$9</c:f>
              <c:numCache>
                <c:formatCode>General</c:formatCode>
                <c:ptCount val="5"/>
                <c:pt idx="0">
                  <c:v>2011</c:v>
                </c:pt>
                <c:pt idx="1">
                  <c:v>2012</c:v>
                </c:pt>
                <c:pt idx="2">
                  <c:v>2013</c:v>
                </c:pt>
                <c:pt idx="3">
                  <c:v>2014</c:v>
                </c:pt>
                <c:pt idx="4">
                  <c:v>2015</c:v>
                </c:pt>
              </c:numCache>
            </c:numRef>
          </c:cat>
          <c:val>
            <c:numRef>
              <c:f>Stats!$E$5:$E$9</c:f>
              <c:numCache>
                <c:formatCode>0.0%</c:formatCode>
                <c:ptCount val="5"/>
                <c:pt idx="0">
                  <c:v>8.818899999999999E-2</c:v>
                </c:pt>
                <c:pt idx="1">
                  <c:v>8.7210999999999997E-2</c:v>
                </c:pt>
                <c:pt idx="2">
                  <c:v>0.10240500000000001</c:v>
                </c:pt>
                <c:pt idx="3">
                  <c:v>0.11003399999999999</c:v>
                </c:pt>
                <c:pt idx="4">
                  <c:v>9.6949000000000007E-2</c:v>
                </c:pt>
              </c:numCache>
            </c:numRef>
          </c:val>
        </c:ser>
        <c:dLbls>
          <c:showLegendKey val="0"/>
          <c:showVal val="0"/>
          <c:showCatName val="0"/>
          <c:showSerName val="0"/>
          <c:showPercent val="0"/>
          <c:showBubbleSize val="0"/>
        </c:dLbls>
        <c:gapWidth val="83"/>
        <c:overlap val="-27"/>
        <c:axId val="229014912"/>
        <c:axId val="229033088"/>
      </c:barChart>
      <c:catAx>
        <c:axId val="229014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033088"/>
        <c:crosses val="autoZero"/>
        <c:auto val="1"/>
        <c:lblAlgn val="ctr"/>
        <c:lblOffset val="100"/>
        <c:noMultiLvlLbl val="0"/>
      </c:catAx>
      <c:valAx>
        <c:axId val="229033088"/>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901491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Stats!$F$15</c:f>
              <c:strCache>
                <c:ptCount val="1"/>
                <c:pt idx="0">
                  <c:v>Levered Free Cash Flow (mm)</c:v>
                </c:pt>
              </c:strCache>
            </c:strRef>
          </c:tx>
          <c:invertIfNegative val="0"/>
          <c:cat>
            <c:numRef>
              <c:f>Stats!$B$17:$B$21</c:f>
              <c:numCache>
                <c:formatCode>General</c:formatCode>
                <c:ptCount val="5"/>
                <c:pt idx="0">
                  <c:v>2011</c:v>
                </c:pt>
                <c:pt idx="1">
                  <c:v>2012</c:v>
                </c:pt>
                <c:pt idx="2">
                  <c:v>2013</c:v>
                </c:pt>
                <c:pt idx="3">
                  <c:v>2014</c:v>
                </c:pt>
                <c:pt idx="4">
                  <c:v>2015</c:v>
                </c:pt>
              </c:numCache>
            </c:numRef>
          </c:cat>
          <c:val>
            <c:numRef>
              <c:f>Stats!$F$17:$F$21</c:f>
              <c:numCache>
                <c:formatCode>_(* #,##0.00_);_(* \(#,##0.00\);_(* "-"??_);_(@_)</c:formatCode>
                <c:ptCount val="5"/>
                <c:pt idx="0">
                  <c:v>540.02499999999998</c:v>
                </c:pt>
                <c:pt idx="1">
                  <c:v>543.6875</c:v>
                </c:pt>
                <c:pt idx="2">
                  <c:v>474.32499999999999</c:v>
                </c:pt>
                <c:pt idx="3">
                  <c:v>377.3125</c:v>
                </c:pt>
                <c:pt idx="4">
                  <c:v>737.2</c:v>
                </c:pt>
              </c:numCache>
            </c:numRef>
          </c:val>
        </c:ser>
        <c:dLbls>
          <c:showLegendKey val="0"/>
          <c:showVal val="0"/>
          <c:showCatName val="0"/>
          <c:showSerName val="0"/>
          <c:showPercent val="0"/>
          <c:showBubbleSize val="0"/>
        </c:dLbls>
        <c:gapWidth val="83"/>
        <c:overlap val="-27"/>
        <c:axId val="228107776"/>
        <c:axId val="228109312"/>
      </c:barChart>
      <c:catAx>
        <c:axId val="22810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109312"/>
        <c:crosses val="autoZero"/>
        <c:auto val="1"/>
        <c:lblAlgn val="ctr"/>
        <c:lblOffset val="100"/>
        <c:noMultiLvlLbl val="0"/>
      </c:catAx>
      <c:valAx>
        <c:axId val="228109312"/>
        <c:scaling>
          <c:orientation val="minMax"/>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10777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Stats!$C$15</c:f>
              <c:strCache>
                <c:ptCount val="1"/>
                <c:pt idx="0">
                  <c:v>Diluted EPS Excl. Extra Items</c:v>
                </c:pt>
              </c:strCache>
            </c:strRef>
          </c:tx>
          <c:invertIfNegative val="0"/>
          <c:cat>
            <c:numRef>
              <c:f>Stats!$B$17:$B$21</c:f>
              <c:numCache>
                <c:formatCode>General</c:formatCode>
                <c:ptCount val="5"/>
                <c:pt idx="0">
                  <c:v>2011</c:v>
                </c:pt>
                <c:pt idx="1">
                  <c:v>2012</c:v>
                </c:pt>
                <c:pt idx="2">
                  <c:v>2013</c:v>
                </c:pt>
                <c:pt idx="3">
                  <c:v>2014</c:v>
                </c:pt>
                <c:pt idx="4">
                  <c:v>2015</c:v>
                </c:pt>
              </c:numCache>
            </c:numRef>
          </c:cat>
          <c:val>
            <c:numRef>
              <c:f>Stats!$C$17:$C$21</c:f>
              <c:numCache>
                <c:formatCode>[$$-409]#,##0.00</c:formatCode>
                <c:ptCount val="5"/>
                <c:pt idx="0">
                  <c:v>2.4700000000000002</c:v>
                </c:pt>
                <c:pt idx="1">
                  <c:v>2.83</c:v>
                </c:pt>
                <c:pt idx="2">
                  <c:v>3.36</c:v>
                </c:pt>
                <c:pt idx="3">
                  <c:v>3.54</c:v>
                </c:pt>
                <c:pt idx="4">
                  <c:v>3.27</c:v>
                </c:pt>
              </c:numCache>
            </c:numRef>
          </c:val>
        </c:ser>
        <c:dLbls>
          <c:showLegendKey val="0"/>
          <c:showVal val="0"/>
          <c:showCatName val="0"/>
          <c:showSerName val="0"/>
          <c:showPercent val="0"/>
          <c:showBubbleSize val="0"/>
        </c:dLbls>
        <c:gapWidth val="83"/>
        <c:overlap val="-27"/>
        <c:axId val="228129024"/>
        <c:axId val="228130816"/>
      </c:barChart>
      <c:catAx>
        <c:axId val="22812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130816"/>
        <c:crosses val="autoZero"/>
        <c:auto val="1"/>
        <c:lblAlgn val="ctr"/>
        <c:lblOffset val="100"/>
        <c:noMultiLvlLbl val="0"/>
      </c:catAx>
      <c:valAx>
        <c:axId val="228130816"/>
        <c:scaling>
          <c:orientation val="minMax"/>
        </c:scaling>
        <c:delete val="0"/>
        <c:axPos val="l"/>
        <c:majorGridlines>
          <c:spPr>
            <a:ln w="9525" cap="flat" cmpd="sng" algn="ctr">
              <a:noFill/>
              <a:round/>
            </a:ln>
            <a:effectLst/>
          </c:spPr>
        </c:majorGridlines>
        <c:numFmt formatCode="[$$-409]#,##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12902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Stats!$D$15</c:f>
              <c:strCache>
                <c:ptCount val="1"/>
                <c:pt idx="0">
                  <c:v>EBIT / Interest Exp.</c:v>
                </c:pt>
              </c:strCache>
            </c:strRef>
          </c:tx>
          <c:invertIfNegative val="0"/>
          <c:cat>
            <c:numRef>
              <c:f>Stats!$B$17:$B$21</c:f>
              <c:numCache>
                <c:formatCode>General</c:formatCode>
                <c:ptCount val="5"/>
                <c:pt idx="0">
                  <c:v>2011</c:v>
                </c:pt>
                <c:pt idx="1">
                  <c:v>2012</c:v>
                </c:pt>
                <c:pt idx="2">
                  <c:v>2013</c:v>
                </c:pt>
                <c:pt idx="3">
                  <c:v>2014</c:v>
                </c:pt>
                <c:pt idx="4">
                  <c:v>2015</c:v>
                </c:pt>
              </c:numCache>
            </c:numRef>
          </c:cat>
          <c:val>
            <c:numRef>
              <c:f>Stats!$D$17:$D$21</c:f>
              <c:numCache>
                <c:formatCode>0.00\x</c:formatCode>
                <c:ptCount val="5"/>
                <c:pt idx="0">
                  <c:v>14.42525</c:v>
                </c:pt>
                <c:pt idx="1">
                  <c:v>12.129759999999999</c:v>
                </c:pt>
                <c:pt idx="2">
                  <c:v>17.28716</c:v>
                </c:pt>
                <c:pt idx="3">
                  <c:v>13.9628</c:v>
                </c:pt>
                <c:pt idx="4">
                  <c:v>14.403079999999999</c:v>
                </c:pt>
              </c:numCache>
            </c:numRef>
          </c:val>
        </c:ser>
        <c:dLbls>
          <c:showLegendKey val="0"/>
          <c:showVal val="0"/>
          <c:showCatName val="0"/>
          <c:showSerName val="0"/>
          <c:showPercent val="0"/>
          <c:showBubbleSize val="0"/>
        </c:dLbls>
        <c:gapWidth val="83"/>
        <c:overlap val="-27"/>
        <c:axId val="228166656"/>
        <c:axId val="228197120"/>
      </c:barChart>
      <c:catAx>
        <c:axId val="228166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197120"/>
        <c:crosses val="autoZero"/>
        <c:auto val="1"/>
        <c:lblAlgn val="ctr"/>
        <c:lblOffset val="100"/>
        <c:noMultiLvlLbl val="0"/>
      </c:catAx>
      <c:valAx>
        <c:axId val="228197120"/>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16665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Stats!$E$15</c:f>
              <c:strCache>
                <c:ptCount val="1"/>
                <c:pt idx="0">
                  <c:v>Net Income Margin %</c:v>
                </c:pt>
              </c:strCache>
            </c:strRef>
          </c:tx>
          <c:invertIfNegative val="0"/>
          <c:cat>
            <c:numRef>
              <c:f>Stats!$B$17:$B$21</c:f>
              <c:numCache>
                <c:formatCode>General</c:formatCode>
                <c:ptCount val="5"/>
                <c:pt idx="0">
                  <c:v>2011</c:v>
                </c:pt>
                <c:pt idx="1">
                  <c:v>2012</c:v>
                </c:pt>
                <c:pt idx="2">
                  <c:v>2013</c:v>
                </c:pt>
                <c:pt idx="3">
                  <c:v>2014</c:v>
                </c:pt>
                <c:pt idx="4">
                  <c:v>2015</c:v>
                </c:pt>
              </c:numCache>
            </c:numRef>
          </c:cat>
          <c:val>
            <c:numRef>
              <c:f>Stats!$E$17:$E$21</c:f>
              <c:numCache>
                <c:formatCode>0.0%</c:formatCode>
                <c:ptCount val="5"/>
                <c:pt idx="0">
                  <c:v>0.138292</c:v>
                </c:pt>
                <c:pt idx="1">
                  <c:v>0.14877000000000001</c:v>
                </c:pt>
                <c:pt idx="2">
                  <c:v>0.16278199999999998</c:v>
                </c:pt>
                <c:pt idx="3">
                  <c:v>0.163245</c:v>
                </c:pt>
                <c:pt idx="4">
                  <c:v>0.16051300000000002</c:v>
                </c:pt>
              </c:numCache>
            </c:numRef>
          </c:val>
        </c:ser>
        <c:dLbls>
          <c:showLegendKey val="0"/>
          <c:showVal val="0"/>
          <c:showCatName val="0"/>
          <c:showSerName val="0"/>
          <c:showPercent val="0"/>
          <c:showBubbleSize val="0"/>
        </c:dLbls>
        <c:gapWidth val="83"/>
        <c:overlap val="-27"/>
        <c:axId val="228233216"/>
        <c:axId val="228234752"/>
      </c:barChart>
      <c:catAx>
        <c:axId val="228233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234752"/>
        <c:crosses val="autoZero"/>
        <c:auto val="1"/>
        <c:lblAlgn val="ctr"/>
        <c:lblOffset val="100"/>
        <c:noMultiLvlLbl val="0"/>
      </c:catAx>
      <c:valAx>
        <c:axId val="228234752"/>
        <c:scaling>
          <c:orientation val="minMax"/>
        </c:scaling>
        <c:delete val="0"/>
        <c:axPos val="l"/>
        <c:majorGridlines>
          <c:spPr>
            <a:ln w="9525" cap="flat" cmpd="sng" algn="ctr">
              <a:no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823321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7822238327998224E-2"/>
          <c:y val="1.5960788723946618E-2"/>
          <c:w val="0.92318580857914845"/>
          <c:h val="0.90075854700854696"/>
        </c:manualLayout>
      </c:layout>
      <c:lineChart>
        <c:grouping val="standard"/>
        <c:varyColors val="0"/>
        <c:ser>
          <c:idx val="0"/>
          <c:order val="0"/>
          <c:tx>
            <c:strRef>
              <c:f>Multiples!$AX$3</c:f>
              <c:strCache>
                <c:ptCount val="1"/>
                <c:pt idx="0">
                  <c:v>TSX:SAP </c:v>
                </c:pt>
              </c:strCache>
            </c:strRef>
          </c:tx>
          <c:spPr>
            <a:ln w="38100">
              <a:solidFill>
                <a:srgbClr val="9B2B39"/>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Multiples!$AX$4:$AX$1261</c:f>
              <c:numCache>
                <c:formatCode>General</c:formatCode>
                <c:ptCount val="1258"/>
                <c:pt idx="0">
                  <c:v>10.887663999999999</c:v>
                </c:pt>
                <c:pt idx="1">
                  <c:v>10.842935000000001</c:v>
                </c:pt>
                <c:pt idx="2">
                  <c:v>10.851926000000001</c:v>
                </c:pt>
                <c:pt idx="3">
                  <c:v>10.830880000000001</c:v>
                </c:pt>
                <c:pt idx="4">
                  <c:v>10.778266</c:v>
                </c:pt>
                <c:pt idx="5">
                  <c:v>10.815096</c:v>
                </c:pt>
                <c:pt idx="6">
                  <c:v>10.846665</c:v>
                </c:pt>
                <c:pt idx="7">
                  <c:v>10.841403</c:v>
                </c:pt>
                <c:pt idx="8">
                  <c:v>11.059754999999999</c:v>
                </c:pt>
                <c:pt idx="9">
                  <c:v>11.130784999999999</c:v>
                </c:pt>
                <c:pt idx="10">
                  <c:v>10.817727</c:v>
                </c:pt>
                <c:pt idx="11">
                  <c:v>10.862449</c:v>
                </c:pt>
                <c:pt idx="12">
                  <c:v>10.957155999999999</c:v>
                </c:pt>
                <c:pt idx="13">
                  <c:v>11.009771000000001</c:v>
                </c:pt>
                <c:pt idx="14">
                  <c:v>11.067646999999999</c:v>
                </c:pt>
                <c:pt idx="15">
                  <c:v>10.962417</c:v>
                </c:pt>
                <c:pt idx="16">
                  <c:v>11.143938</c:v>
                </c:pt>
                <c:pt idx="17">
                  <c:v>11.107108</c:v>
                </c:pt>
                <c:pt idx="18">
                  <c:v>11.288629</c:v>
                </c:pt>
                <c:pt idx="19">
                  <c:v>11.117286999999999</c:v>
                </c:pt>
                <c:pt idx="20">
                  <c:v>11.425447</c:v>
                </c:pt>
                <c:pt idx="21">
                  <c:v>11.486025</c:v>
                </c:pt>
                <c:pt idx="22">
                  <c:v>11.478123999999999</c:v>
                </c:pt>
                <c:pt idx="23">
                  <c:v>11.522899000000001</c:v>
                </c:pt>
                <c:pt idx="24">
                  <c:v>11.562407</c:v>
                </c:pt>
                <c:pt idx="25">
                  <c:v>11.275318</c:v>
                </c:pt>
                <c:pt idx="26">
                  <c:v>11.462320999999999</c:v>
                </c:pt>
                <c:pt idx="27">
                  <c:v>11.504462</c:v>
                </c:pt>
                <c:pt idx="28">
                  <c:v>11.367502</c:v>
                </c:pt>
                <c:pt idx="29">
                  <c:v>11.509729999999999</c:v>
                </c:pt>
                <c:pt idx="30">
                  <c:v>11.457053</c:v>
                </c:pt>
                <c:pt idx="31">
                  <c:v>11.591379</c:v>
                </c:pt>
                <c:pt idx="32">
                  <c:v>11.554505000000001</c:v>
                </c:pt>
                <c:pt idx="33">
                  <c:v>11.399108</c:v>
                </c:pt>
                <c:pt idx="34">
                  <c:v>11.480757000000001</c:v>
                </c:pt>
                <c:pt idx="35">
                  <c:v>11.654591</c:v>
                </c:pt>
                <c:pt idx="36">
                  <c:v>11.667759999999999</c:v>
                </c:pt>
                <c:pt idx="37">
                  <c:v>11.765212</c:v>
                </c:pt>
                <c:pt idx="38">
                  <c:v>11.883735</c:v>
                </c:pt>
                <c:pt idx="39">
                  <c:v>11.715168999999999</c:v>
                </c:pt>
                <c:pt idx="40">
                  <c:v>11.861195</c:v>
                </c:pt>
                <c:pt idx="41">
                  <c:v>11.656105999999999</c:v>
                </c:pt>
                <c:pt idx="42">
                  <c:v>11.540414999999999</c:v>
                </c:pt>
                <c:pt idx="43">
                  <c:v>11.437870999999999</c:v>
                </c:pt>
                <c:pt idx="44">
                  <c:v>11.387914</c:v>
                </c:pt>
                <c:pt idx="45">
                  <c:v>11.264335000000001</c:v>
                </c:pt>
                <c:pt idx="46">
                  <c:v>11.209118999999999</c:v>
                </c:pt>
                <c:pt idx="47">
                  <c:v>11.561450000000001</c:v>
                </c:pt>
                <c:pt idx="48">
                  <c:v>11.771796999999999</c:v>
                </c:pt>
                <c:pt idx="49">
                  <c:v>12.034731000000001</c:v>
                </c:pt>
                <c:pt idx="50">
                  <c:v>11.940075</c:v>
                </c:pt>
                <c:pt idx="51">
                  <c:v>12.203009</c:v>
                </c:pt>
                <c:pt idx="52">
                  <c:v>12.179345</c:v>
                </c:pt>
                <c:pt idx="53">
                  <c:v>12.205638</c:v>
                </c:pt>
                <c:pt idx="54">
                  <c:v>12.337104999999999</c:v>
                </c:pt>
                <c:pt idx="55">
                  <c:v>12.160939000000001</c:v>
                </c:pt>
                <c:pt idx="56">
                  <c:v>12.084688999999999</c:v>
                </c:pt>
                <c:pt idx="57">
                  <c:v>12.082058999999999</c:v>
                </c:pt>
                <c:pt idx="58">
                  <c:v>12.226673</c:v>
                </c:pt>
                <c:pt idx="59">
                  <c:v>12.055766</c:v>
                </c:pt>
                <c:pt idx="60">
                  <c:v>12.032102</c:v>
                </c:pt>
                <c:pt idx="61">
                  <c:v>12.00055</c:v>
                </c:pt>
                <c:pt idx="62">
                  <c:v>12.208268</c:v>
                </c:pt>
                <c:pt idx="63">
                  <c:v>12.330978999999999</c:v>
                </c:pt>
                <c:pt idx="64">
                  <c:v>12.288931</c:v>
                </c:pt>
                <c:pt idx="65">
                  <c:v>12.288931</c:v>
                </c:pt>
                <c:pt idx="66">
                  <c:v>12.228486999999999</c:v>
                </c:pt>
                <c:pt idx="67">
                  <c:v>12.233743</c:v>
                </c:pt>
                <c:pt idx="68">
                  <c:v>12.238999</c:v>
                </c:pt>
                <c:pt idx="69">
                  <c:v>12.215347</c:v>
                </c:pt>
                <c:pt idx="70">
                  <c:v>12.288931</c:v>
                </c:pt>
                <c:pt idx="71">
                  <c:v>12.543848000000001</c:v>
                </c:pt>
                <c:pt idx="72">
                  <c:v>12.585896</c:v>
                </c:pt>
                <c:pt idx="73">
                  <c:v>12.472892</c:v>
                </c:pt>
                <c:pt idx="74">
                  <c:v>12.556988</c:v>
                </c:pt>
                <c:pt idx="75">
                  <c:v>12.451867999999999</c:v>
                </c:pt>
                <c:pt idx="76">
                  <c:v>12.591151999999999</c:v>
                </c:pt>
                <c:pt idx="77">
                  <c:v>12.546476</c:v>
                </c:pt>
                <c:pt idx="78">
                  <c:v>12.722552</c:v>
                </c:pt>
                <c:pt idx="79">
                  <c:v>12.735692</c:v>
                </c:pt>
                <c:pt idx="80">
                  <c:v>12.825044999999999</c:v>
                </c:pt>
                <c:pt idx="81">
                  <c:v>12.859209</c:v>
                </c:pt>
                <c:pt idx="82">
                  <c:v>12.62006</c:v>
                </c:pt>
                <c:pt idx="83">
                  <c:v>12.55753</c:v>
                </c:pt>
                <c:pt idx="84">
                  <c:v>12.345991</c:v>
                </c:pt>
                <c:pt idx="85">
                  <c:v>12.452486</c:v>
                </c:pt>
                <c:pt idx="86">
                  <c:v>12.310591000000001</c:v>
                </c:pt>
                <c:pt idx="87">
                  <c:v>12.220295</c:v>
                </c:pt>
                <c:pt idx="88">
                  <c:v>12.171276000000001</c:v>
                </c:pt>
                <c:pt idx="89">
                  <c:v>12.129998000000001</c:v>
                </c:pt>
                <c:pt idx="90">
                  <c:v>12.184176000000001</c:v>
                </c:pt>
                <c:pt idx="91">
                  <c:v>12.160957</c:v>
                </c:pt>
                <c:pt idx="92">
                  <c:v>12.106779</c:v>
                </c:pt>
                <c:pt idx="93">
                  <c:v>12.258993</c:v>
                </c:pt>
                <c:pt idx="94">
                  <c:v>12.33123</c:v>
                </c:pt>
                <c:pt idx="95">
                  <c:v>12.117099</c:v>
                </c:pt>
                <c:pt idx="96">
                  <c:v>12.003583000000001</c:v>
                </c:pt>
                <c:pt idx="97">
                  <c:v>12.160957</c:v>
                </c:pt>
                <c:pt idx="98">
                  <c:v>12.418946999999999</c:v>
                </c:pt>
                <c:pt idx="99">
                  <c:v>12.488604</c:v>
                </c:pt>
                <c:pt idx="100">
                  <c:v>12.560841999999999</c:v>
                </c:pt>
                <c:pt idx="101">
                  <c:v>12.728535000000001</c:v>
                </c:pt>
                <c:pt idx="102">
                  <c:v>12.444746</c:v>
                </c:pt>
                <c:pt idx="103">
                  <c:v>12.671777000000001</c:v>
                </c:pt>
                <c:pt idx="104">
                  <c:v>12.550291</c:v>
                </c:pt>
                <c:pt idx="105">
                  <c:v>12.591604</c:v>
                </c:pt>
                <c:pt idx="106">
                  <c:v>12.483157</c:v>
                </c:pt>
                <c:pt idx="107">
                  <c:v>12.511559999999999</c:v>
                </c:pt>
                <c:pt idx="108">
                  <c:v>12.519306</c:v>
                </c:pt>
                <c:pt idx="109">
                  <c:v>12.465083</c:v>
                </c:pt>
                <c:pt idx="110">
                  <c:v>12.452171999999999</c:v>
                </c:pt>
                <c:pt idx="111">
                  <c:v>12.390203</c:v>
                </c:pt>
                <c:pt idx="112">
                  <c:v>12.454753999999999</c:v>
                </c:pt>
                <c:pt idx="113">
                  <c:v>12.423769999999999</c:v>
                </c:pt>
                <c:pt idx="114">
                  <c:v>12.596769</c:v>
                </c:pt>
                <c:pt idx="115">
                  <c:v>12.741365</c:v>
                </c:pt>
                <c:pt idx="116">
                  <c:v>12.767186000000001</c:v>
                </c:pt>
                <c:pt idx="117">
                  <c:v>12.671649</c:v>
                </c:pt>
                <c:pt idx="118">
                  <c:v>12.421188000000001</c:v>
                </c:pt>
                <c:pt idx="119">
                  <c:v>12.37471</c:v>
                </c:pt>
                <c:pt idx="120">
                  <c:v>12.116503</c:v>
                </c:pt>
                <c:pt idx="121">
                  <c:v>11.164037</c:v>
                </c:pt>
                <c:pt idx="122">
                  <c:v>11.353011</c:v>
                </c:pt>
                <c:pt idx="123">
                  <c:v>10.917111</c:v>
                </c:pt>
                <c:pt idx="124">
                  <c:v>10.193972</c:v>
                </c:pt>
                <c:pt idx="125">
                  <c:v>10.602155</c:v>
                </c:pt>
                <c:pt idx="126">
                  <c:v>10.797603000000001</c:v>
                </c:pt>
                <c:pt idx="127">
                  <c:v>10.817754000000001</c:v>
                </c:pt>
                <c:pt idx="128">
                  <c:v>11.182974</c:v>
                </c:pt>
                <c:pt idx="129">
                  <c:v>11.034367</c:v>
                </c:pt>
                <c:pt idx="130">
                  <c:v>11.147712</c:v>
                </c:pt>
                <c:pt idx="131">
                  <c:v>10.923541999999999</c:v>
                </c:pt>
                <c:pt idx="132">
                  <c:v>10.729597</c:v>
                </c:pt>
                <c:pt idx="133">
                  <c:v>10.437419999999999</c:v>
                </c:pt>
                <c:pt idx="134">
                  <c:v>10.230881999999999</c:v>
                </c:pt>
                <c:pt idx="135">
                  <c:v>10.397119999999999</c:v>
                </c:pt>
                <c:pt idx="136">
                  <c:v>10.366895</c:v>
                </c:pt>
                <c:pt idx="137">
                  <c:v>10.422307999999999</c:v>
                </c:pt>
                <c:pt idx="138">
                  <c:v>10.261107000000001</c:v>
                </c:pt>
                <c:pt idx="139">
                  <c:v>10.374451000000001</c:v>
                </c:pt>
                <c:pt idx="140">
                  <c:v>10.623809</c:v>
                </c:pt>
                <c:pt idx="141">
                  <c:v>10.643959000000001</c:v>
                </c:pt>
                <c:pt idx="142">
                  <c:v>10.739672000000001</c:v>
                </c:pt>
                <c:pt idx="143">
                  <c:v>10.291332000000001</c:v>
                </c:pt>
                <c:pt idx="144">
                  <c:v>10.190581999999999</c:v>
                </c:pt>
                <c:pt idx="145">
                  <c:v>10.112500000000001</c:v>
                </c:pt>
                <c:pt idx="146">
                  <c:v>10.263626</c:v>
                </c:pt>
                <c:pt idx="147">
                  <c:v>10.145244</c:v>
                </c:pt>
                <c:pt idx="148">
                  <c:v>9.9487799999999993</c:v>
                </c:pt>
                <c:pt idx="149">
                  <c:v>9.8706990000000001</c:v>
                </c:pt>
                <c:pt idx="150">
                  <c:v>9.9336680000000008</c:v>
                </c:pt>
                <c:pt idx="151">
                  <c:v>9.6792730000000002</c:v>
                </c:pt>
                <c:pt idx="152">
                  <c:v>9.8757359999999998</c:v>
                </c:pt>
                <c:pt idx="153">
                  <c:v>10.064643</c:v>
                </c:pt>
                <c:pt idx="154">
                  <c:v>10.507946</c:v>
                </c:pt>
                <c:pt idx="155">
                  <c:v>10.643959000000001</c:v>
                </c:pt>
                <c:pt idx="156">
                  <c:v>10.404676</c:v>
                </c:pt>
                <c:pt idx="157">
                  <c:v>10.238438</c:v>
                </c:pt>
                <c:pt idx="158">
                  <c:v>10.496009000000001</c:v>
                </c:pt>
                <c:pt idx="159">
                  <c:v>10.796678999999999</c:v>
                </c:pt>
                <c:pt idx="160">
                  <c:v>11.079808999999999</c:v>
                </c:pt>
                <c:pt idx="161">
                  <c:v>10.688939</c:v>
                </c:pt>
                <c:pt idx="162">
                  <c:v>10.967058</c:v>
                </c:pt>
                <c:pt idx="163">
                  <c:v>10.911935</c:v>
                </c:pt>
                <c:pt idx="164">
                  <c:v>10.921957000000001</c:v>
                </c:pt>
                <c:pt idx="165">
                  <c:v>10.876856999999999</c:v>
                </c:pt>
                <c:pt idx="166">
                  <c:v>11.162493</c:v>
                </c:pt>
                <c:pt idx="167">
                  <c:v>11.455646</c:v>
                </c:pt>
                <c:pt idx="168">
                  <c:v>11.027191999999999</c:v>
                </c:pt>
                <c:pt idx="169">
                  <c:v>10.994619</c:v>
                </c:pt>
                <c:pt idx="170">
                  <c:v>11.207592999999999</c:v>
                </c:pt>
                <c:pt idx="171">
                  <c:v>11.142448</c:v>
                </c:pt>
                <c:pt idx="172">
                  <c:v>11.067280999999999</c:v>
                </c:pt>
                <c:pt idx="173">
                  <c:v>11.097348</c:v>
                </c:pt>
                <c:pt idx="174">
                  <c:v>10.965154999999999</c:v>
                </c:pt>
                <c:pt idx="175">
                  <c:v>10.641826999999999</c:v>
                </c:pt>
                <c:pt idx="176">
                  <c:v>10.766184000000001</c:v>
                </c:pt>
                <c:pt idx="177">
                  <c:v>10.955206</c:v>
                </c:pt>
                <c:pt idx="178">
                  <c:v>10.910437999999999</c:v>
                </c:pt>
                <c:pt idx="179">
                  <c:v>10.875617999999999</c:v>
                </c:pt>
                <c:pt idx="180">
                  <c:v>10.917899</c:v>
                </c:pt>
                <c:pt idx="181">
                  <c:v>11.116871</c:v>
                </c:pt>
                <c:pt idx="182">
                  <c:v>10.980078000000001</c:v>
                </c:pt>
                <c:pt idx="183">
                  <c:v>10.810952</c:v>
                </c:pt>
                <c:pt idx="184">
                  <c:v>10.716441</c:v>
                </c:pt>
                <c:pt idx="185">
                  <c:v>10.803490999999999</c:v>
                </c:pt>
                <c:pt idx="186">
                  <c:v>10.830849000000001</c:v>
                </c:pt>
                <c:pt idx="187">
                  <c:v>10.704005</c:v>
                </c:pt>
                <c:pt idx="188">
                  <c:v>10.808465</c:v>
                </c:pt>
                <c:pt idx="189">
                  <c:v>10.840797999999999</c:v>
                </c:pt>
                <c:pt idx="190">
                  <c:v>10.612158000000001</c:v>
                </c:pt>
                <c:pt idx="191">
                  <c:v>10.560157</c:v>
                </c:pt>
                <c:pt idx="192">
                  <c:v>10.589872</c:v>
                </c:pt>
                <c:pt idx="193">
                  <c:v>10.510633</c:v>
                </c:pt>
                <c:pt idx="194">
                  <c:v>10.527965999999999</c:v>
                </c:pt>
                <c:pt idx="195">
                  <c:v>10.537871000000001</c:v>
                </c:pt>
                <c:pt idx="196">
                  <c:v>10.47349</c:v>
                </c:pt>
                <c:pt idx="197">
                  <c:v>10.530443</c:v>
                </c:pt>
                <c:pt idx="198">
                  <c:v>10.537871000000001</c:v>
                </c:pt>
                <c:pt idx="199">
                  <c:v>10.243202</c:v>
                </c:pt>
                <c:pt idx="200">
                  <c:v>10.12682</c:v>
                </c:pt>
                <c:pt idx="201">
                  <c:v>10.077296</c:v>
                </c:pt>
                <c:pt idx="202">
                  <c:v>10.040153</c:v>
                </c:pt>
                <c:pt idx="203">
                  <c:v>9.9782469999999996</c:v>
                </c:pt>
                <c:pt idx="204">
                  <c:v>9.869294</c:v>
                </c:pt>
                <c:pt idx="205">
                  <c:v>10.012914</c:v>
                </c:pt>
                <c:pt idx="206">
                  <c:v>10.176344</c:v>
                </c:pt>
                <c:pt idx="207">
                  <c:v>9.9633900000000004</c:v>
                </c:pt>
                <c:pt idx="208">
                  <c:v>10.040153</c:v>
                </c:pt>
                <c:pt idx="209">
                  <c:v>10.141677</c:v>
                </c:pt>
                <c:pt idx="210">
                  <c:v>10.167036</c:v>
                </c:pt>
                <c:pt idx="211">
                  <c:v>10.058047999999999</c:v>
                </c:pt>
                <c:pt idx="212">
                  <c:v>10.119973</c:v>
                </c:pt>
                <c:pt idx="213">
                  <c:v>10.154650999999999</c:v>
                </c:pt>
                <c:pt idx="214">
                  <c:v>10.149697</c:v>
                </c:pt>
                <c:pt idx="215">
                  <c:v>10.117495999999999</c:v>
                </c:pt>
                <c:pt idx="216">
                  <c:v>9.9862149999999996</c:v>
                </c:pt>
                <c:pt idx="217">
                  <c:v>9.9911689999999993</c:v>
                </c:pt>
                <c:pt idx="218">
                  <c:v>10.117495999999999</c:v>
                </c:pt>
                <c:pt idx="219">
                  <c:v>10.171989999999999</c:v>
                </c:pt>
                <c:pt idx="220">
                  <c:v>10.266116999999999</c:v>
                </c:pt>
                <c:pt idx="221">
                  <c:v>10.233916000000001</c:v>
                </c:pt>
                <c:pt idx="222">
                  <c:v>10.241346999999999</c:v>
                </c:pt>
                <c:pt idx="223">
                  <c:v>10.129880999999999</c:v>
                </c:pt>
                <c:pt idx="224">
                  <c:v>10.2141</c:v>
                </c:pt>
                <c:pt idx="225">
                  <c:v>10.273548</c:v>
                </c:pt>
                <c:pt idx="226">
                  <c:v>10.402352</c:v>
                </c:pt>
                <c:pt idx="227">
                  <c:v>10.310703</c:v>
                </c:pt>
                <c:pt idx="228">
                  <c:v>10.18933</c:v>
                </c:pt>
                <c:pt idx="229">
                  <c:v>10.171989999999999</c:v>
                </c:pt>
                <c:pt idx="230">
                  <c:v>10.117495999999999</c:v>
                </c:pt>
                <c:pt idx="231">
                  <c:v>10.092726000000001</c:v>
                </c:pt>
                <c:pt idx="232">
                  <c:v>10.142265999999999</c:v>
                </c:pt>
                <c:pt idx="233">
                  <c:v>10.068809999999999</c:v>
                </c:pt>
                <c:pt idx="234">
                  <c:v>10.005846999999999</c:v>
                </c:pt>
                <c:pt idx="235">
                  <c:v>10.074947</c:v>
                </c:pt>
                <c:pt idx="236">
                  <c:v>10.146515000000001</c:v>
                </c:pt>
                <c:pt idx="237">
                  <c:v>10.393300999999999</c:v>
                </c:pt>
                <c:pt idx="238">
                  <c:v>10.546308</c:v>
                </c:pt>
                <c:pt idx="239">
                  <c:v>10.477207999999999</c:v>
                </c:pt>
                <c:pt idx="240">
                  <c:v>10.677104</c:v>
                </c:pt>
                <c:pt idx="241">
                  <c:v>10.561114999999999</c:v>
                </c:pt>
                <c:pt idx="242">
                  <c:v>10.501886000000001</c:v>
                </c:pt>
                <c:pt idx="243">
                  <c:v>10.538904</c:v>
                </c:pt>
                <c:pt idx="244">
                  <c:v>10.420446999999999</c:v>
                </c:pt>
                <c:pt idx="245">
                  <c:v>10.393300999999999</c:v>
                </c:pt>
                <c:pt idx="246">
                  <c:v>10.684507999999999</c:v>
                </c:pt>
                <c:pt idx="247">
                  <c:v>10.657361</c:v>
                </c:pt>
                <c:pt idx="248">
                  <c:v>10.658234999999999</c:v>
                </c:pt>
                <c:pt idx="249">
                  <c:v>10.793481</c:v>
                </c:pt>
                <c:pt idx="250">
                  <c:v>10.668070999999999</c:v>
                </c:pt>
                <c:pt idx="251">
                  <c:v>10.531480999999999</c:v>
                </c:pt>
                <c:pt idx="252">
                  <c:v>10.461563999999999</c:v>
                </c:pt>
                <c:pt idx="253">
                  <c:v>10.463975</c:v>
                </c:pt>
                <c:pt idx="254">
                  <c:v>10.372361</c:v>
                </c:pt>
                <c:pt idx="255">
                  <c:v>10.463975</c:v>
                </c:pt>
                <c:pt idx="256">
                  <c:v>10.545946000000001</c:v>
                </c:pt>
                <c:pt idx="257">
                  <c:v>10.454332000000001</c:v>
                </c:pt>
                <c:pt idx="258">
                  <c:v>10.430223</c:v>
                </c:pt>
                <c:pt idx="259">
                  <c:v>10.391648</c:v>
                </c:pt>
                <c:pt idx="260">
                  <c:v>10.377183</c:v>
                </c:pt>
                <c:pt idx="261">
                  <c:v>10.389237</c:v>
                </c:pt>
                <c:pt idx="262">
                  <c:v>10.34343</c:v>
                </c:pt>
                <c:pt idx="263">
                  <c:v>10.297623</c:v>
                </c:pt>
                <c:pt idx="264">
                  <c:v>10.287979</c:v>
                </c:pt>
                <c:pt idx="265">
                  <c:v>10.319321</c:v>
                </c:pt>
                <c:pt idx="266">
                  <c:v>10.425401000000001</c:v>
                </c:pt>
                <c:pt idx="267">
                  <c:v>10.374772</c:v>
                </c:pt>
                <c:pt idx="268">
                  <c:v>10.314499</c:v>
                </c:pt>
                <c:pt idx="269">
                  <c:v>10.324142999999999</c:v>
                </c:pt>
                <c:pt idx="270">
                  <c:v>10.362717</c:v>
                </c:pt>
                <c:pt idx="271">
                  <c:v>10.558047999999999</c:v>
                </c:pt>
                <c:pt idx="272">
                  <c:v>10.640079</c:v>
                </c:pt>
                <c:pt idx="273">
                  <c:v>10.758298999999999</c:v>
                </c:pt>
                <c:pt idx="274">
                  <c:v>10.806552</c:v>
                </c:pt>
                <c:pt idx="275">
                  <c:v>11.038168000000001</c:v>
                </c:pt>
                <c:pt idx="276">
                  <c:v>10.88617</c:v>
                </c:pt>
                <c:pt idx="277">
                  <c:v>10.941661</c:v>
                </c:pt>
                <c:pt idx="278">
                  <c:v>10.818616</c:v>
                </c:pt>
                <c:pt idx="279">
                  <c:v>10.862043</c:v>
                </c:pt>
                <c:pt idx="280">
                  <c:v>10.895821</c:v>
                </c:pt>
                <c:pt idx="281">
                  <c:v>10.734173</c:v>
                </c:pt>
                <c:pt idx="282">
                  <c:v>10.924773</c:v>
                </c:pt>
                <c:pt idx="283">
                  <c:v>10.953725</c:v>
                </c:pt>
                <c:pt idx="284">
                  <c:v>10.992327</c:v>
                </c:pt>
                <c:pt idx="285">
                  <c:v>10.982676</c:v>
                </c:pt>
                <c:pt idx="286">
                  <c:v>10.977850999999999</c:v>
                </c:pt>
                <c:pt idx="287">
                  <c:v>10.941661</c:v>
                </c:pt>
                <c:pt idx="288">
                  <c:v>10.956137</c:v>
                </c:pt>
                <c:pt idx="289">
                  <c:v>11.091246</c:v>
                </c:pt>
                <c:pt idx="290">
                  <c:v>10.932010999999999</c:v>
                </c:pt>
                <c:pt idx="291">
                  <c:v>11.038168000000001</c:v>
                </c:pt>
                <c:pt idx="292">
                  <c:v>11.028517000000001</c:v>
                </c:pt>
                <c:pt idx="293">
                  <c:v>11.016454</c:v>
                </c:pt>
                <c:pt idx="294">
                  <c:v>10.966946</c:v>
                </c:pt>
                <c:pt idx="295">
                  <c:v>11.270624</c:v>
                </c:pt>
                <c:pt idx="296">
                  <c:v>11.198320000000001</c:v>
                </c:pt>
                <c:pt idx="297">
                  <c:v>11.065761999999999</c:v>
                </c:pt>
                <c:pt idx="298">
                  <c:v>11.176629</c:v>
                </c:pt>
                <c:pt idx="299">
                  <c:v>11.314007</c:v>
                </c:pt>
                <c:pt idx="300">
                  <c:v>11.482716</c:v>
                </c:pt>
                <c:pt idx="301">
                  <c:v>11.335698000000001</c:v>
                </c:pt>
                <c:pt idx="302">
                  <c:v>11.581531999999999</c:v>
                </c:pt>
                <c:pt idx="303">
                  <c:v>11.518869</c:v>
                </c:pt>
                <c:pt idx="304">
                  <c:v>11.494767</c:v>
                </c:pt>
                <c:pt idx="305">
                  <c:v>11.504408</c:v>
                </c:pt>
                <c:pt idx="306">
                  <c:v>11.501998</c:v>
                </c:pt>
                <c:pt idx="307">
                  <c:v>11.593583000000001</c:v>
                </c:pt>
                <c:pt idx="308">
                  <c:v>11.658657</c:v>
                </c:pt>
                <c:pt idx="309">
                  <c:v>11.54538</c:v>
                </c:pt>
                <c:pt idx="310">
                  <c:v>11.54297</c:v>
                </c:pt>
                <c:pt idx="311">
                  <c:v>11.335698000000001</c:v>
                </c:pt>
                <c:pt idx="312">
                  <c:v>11.328371000000001</c:v>
                </c:pt>
                <c:pt idx="313">
                  <c:v>11.366949999999999</c:v>
                </c:pt>
                <c:pt idx="314">
                  <c:v>11.125831</c:v>
                </c:pt>
                <c:pt idx="315">
                  <c:v>11.072785</c:v>
                </c:pt>
                <c:pt idx="316">
                  <c:v>11.094485000000001</c:v>
                </c:pt>
                <c:pt idx="317">
                  <c:v>11.202989000000001</c:v>
                </c:pt>
                <c:pt idx="318">
                  <c:v>11.157176</c:v>
                </c:pt>
                <c:pt idx="319">
                  <c:v>11.205399999999999</c:v>
                </c:pt>
                <c:pt idx="320">
                  <c:v>11.058317000000001</c:v>
                </c:pt>
                <c:pt idx="321">
                  <c:v>10.94258</c:v>
                </c:pt>
                <c:pt idx="322">
                  <c:v>10.826843</c:v>
                </c:pt>
                <c:pt idx="323">
                  <c:v>10.879889</c:v>
                </c:pt>
                <c:pt idx="324">
                  <c:v>10.776206999999999</c:v>
                </c:pt>
                <c:pt idx="325">
                  <c:v>10.911234</c:v>
                </c:pt>
                <c:pt idx="326">
                  <c:v>10.896767000000001</c:v>
                </c:pt>
                <c:pt idx="327">
                  <c:v>10.785852</c:v>
                </c:pt>
                <c:pt idx="328">
                  <c:v>10.805142</c:v>
                </c:pt>
                <c:pt idx="329">
                  <c:v>10.629123999999999</c:v>
                </c:pt>
                <c:pt idx="330">
                  <c:v>10.850955000000001</c:v>
                </c:pt>
                <c:pt idx="331">
                  <c:v>10.670114999999999</c:v>
                </c:pt>
                <c:pt idx="332">
                  <c:v>10.590545000000001</c:v>
                </c:pt>
                <c:pt idx="333">
                  <c:v>10.489272</c:v>
                </c:pt>
                <c:pt idx="334">
                  <c:v>10.563597</c:v>
                </c:pt>
                <c:pt idx="335">
                  <c:v>10.769787000000001</c:v>
                </c:pt>
                <c:pt idx="336">
                  <c:v>10.447499000000001</c:v>
                </c:pt>
                <c:pt idx="337">
                  <c:v>10.555353</c:v>
                </c:pt>
                <c:pt idx="338">
                  <c:v>10.543369</c:v>
                </c:pt>
                <c:pt idx="339">
                  <c:v>10.509815</c:v>
                </c:pt>
                <c:pt idx="340">
                  <c:v>10.308488000000001</c:v>
                </c:pt>
                <c:pt idx="341">
                  <c:v>10.236586000000001</c:v>
                </c:pt>
                <c:pt idx="342">
                  <c:v>10.397168000000001</c:v>
                </c:pt>
                <c:pt idx="343">
                  <c:v>10.679983</c:v>
                </c:pt>
                <c:pt idx="344">
                  <c:v>10.68957</c:v>
                </c:pt>
                <c:pt idx="345">
                  <c:v>10.505020999999999</c:v>
                </c:pt>
                <c:pt idx="346">
                  <c:v>10.57213</c:v>
                </c:pt>
                <c:pt idx="347">
                  <c:v>10.394771</c:v>
                </c:pt>
                <c:pt idx="348">
                  <c:v>10.493036999999999</c:v>
                </c:pt>
                <c:pt idx="349">
                  <c:v>10.485847</c:v>
                </c:pt>
                <c:pt idx="350">
                  <c:v>10.471467000000001</c:v>
                </c:pt>
                <c:pt idx="351">
                  <c:v>10.629652</c:v>
                </c:pt>
                <c:pt idx="352">
                  <c:v>10.77825</c:v>
                </c:pt>
                <c:pt idx="353">
                  <c:v>10.751886000000001</c:v>
                </c:pt>
                <c:pt idx="354">
                  <c:v>10.708550000000001</c:v>
                </c:pt>
                <c:pt idx="355">
                  <c:v>10.737163000000001</c:v>
                </c:pt>
                <c:pt idx="356">
                  <c:v>10.772929</c:v>
                </c:pt>
                <c:pt idx="357">
                  <c:v>10.744316</c:v>
                </c:pt>
                <c:pt idx="358">
                  <c:v>10.803926000000001</c:v>
                </c:pt>
                <c:pt idx="359">
                  <c:v>10.765776000000001</c:v>
                </c:pt>
                <c:pt idx="360">
                  <c:v>10.758623</c:v>
                </c:pt>
                <c:pt idx="361">
                  <c:v>10.746701</c:v>
                </c:pt>
                <c:pt idx="362">
                  <c:v>10.780082</c:v>
                </c:pt>
                <c:pt idx="363">
                  <c:v>10.868304999999999</c:v>
                </c:pt>
                <c:pt idx="364">
                  <c:v>10.839691999999999</c:v>
                </c:pt>
                <c:pt idx="365">
                  <c:v>10.81108</c:v>
                </c:pt>
                <c:pt idx="366">
                  <c:v>10.739547</c:v>
                </c:pt>
                <c:pt idx="367">
                  <c:v>10.753854</c:v>
                </c:pt>
                <c:pt idx="368">
                  <c:v>10.749085000000001</c:v>
                </c:pt>
                <c:pt idx="369">
                  <c:v>10.980371999999999</c:v>
                </c:pt>
                <c:pt idx="370">
                  <c:v>11.087669999999999</c:v>
                </c:pt>
                <c:pt idx="371">
                  <c:v>10.992293999999999</c:v>
                </c:pt>
                <c:pt idx="372">
                  <c:v>10.667463</c:v>
                </c:pt>
                <c:pt idx="373">
                  <c:v>10.720311000000001</c:v>
                </c:pt>
                <c:pt idx="374">
                  <c:v>10.672267</c:v>
                </c:pt>
                <c:pt idx="375">
                  <c:v>10.713104</c:v>
                </c:pt>
                <c:pt idx="376">
                  <c:v>10.722713000000001</c:v>
                </c:pt>
                <c:pt idx="377">
                  <c:v>10.744332</c:v>
                </c:pt>
                <c:pt idx="378">
                  <c:v>10.775561</c:v>
                </c:pt>
                <c:pt idx="379">
                  <c:v>10.826007000000001</c:v>
                </c:pt>
                <c:pt idx="380">
                  <c:v>10.828409000000001</c:v>
                </c:pt>
                <c:pt idx="381">
                  <c:v>10.859636999999999</c:v>
                </c:pt>
                <c:pt idx="382">
                  <c:v>10.864442</c:v>
                </c:pt>
                <c:pt idx="383">
                  <c:v>10.97254</c:v>
                </c:pt>
                <c:pt idx="384">
                  <c:v>10.970138</c:v>
                </c:pt>
                <c:pt idx="385">
                  <c:v>10.953322999999999</c:v>
                </c:pt>
                <c:pt idx="386">
                  <c:v>10.912485</c:v>
                </c:pt>
                <c:pt idx="387">
                  <c:v>10.869246</c:v>
                </c:pt>
                <c:pt idx="388">
                  <c:v>10.857234999999999</c:v>
                </c:pt>
                <c:pt idx="389">
                  <c:v>10.926899000000001</c:v>
                </c:pt>
                <c:pt idx="390">
                  <c:v>10.876453</c:v>
                </c:pt>
                <c:pt idx="391">
                  <c:v>10.785170000000001</c:v>
                </c:pt>
                <c:pt idx="392">
                  <c:v>10.537744</c:v>
                </c:pt>
                <c:pt idx="393">
                  <c:v>10.481259</c:v>
                </c:pt>
                <c:pt idx="394">
                  <c:v>10.382804999999999</c:v>
                </c:pt>
                <c:pt idx="395">
                  <c:v>10.368397</c:v>
                </c:pt>
                <c:pt idx="396">
                  <c:v>10.291554</c:v>
                </c:pt>
                <c:pt idx="397">
                  <c:v>10.353989</c:v>
                </c:pt>
                <c:pt idx="398">
                  <c:v>10.39241</c:v>
                </c:pt>
                <c:pt idx="399">
                  <c:v>10.346785000000001</c:v>
                </c:pt>
                <c:pt idx="400">
                  <c:v>10.188298</c:v>
                </c:pt>
                <c:pt idx="401">
                  <c:v>10.224318</c:v>
                </c:pt>
                <c:pt idx="402">
                  <c:v>10.176291000000001</c:v>
                </c:pt>
                <c:pt idx="403">
                  <c:v>10.044219</c:v>
                </c:pt>
                <c:pt idx="404">
                  <c:v>10.123462</c:v>
                </c:pt>
                <c:pt idx="405">
                  <c:v>10.123462</c:v>
                </c:pt>
                <c:pt idx="406">
                  <c:v>10.207508000000001</c:v>
                </c:pt>
                <c:pt idx="407">
                  <c:v>10.231521000000001</c:v>
                </c:pt>
                <c:pt idx="408">
                  <c:v>10.255535</c:v>
                </c:pt>
                <c:pt idx="409">
                  <c:v>10.401928</c:v>
                </c:pt>
                <c:pt idx="410">
                  <c:v>10.406707000000001</c:v>
                </c:pt>
                <c:pt idx="411">
                  <c:v>10.452102999999999</c:v>
                </c:pt>
                <c:pt idx="412">
                  <c:v>10.468826999999999</c:v>
                </c:pt>
                <c:pt idx="413">
                  <c:v>10.497498</c:v>
                </c:pt>
                <c:pt idx="414">
                  <c:v>10.588290000000001</c:v>
                </c:pt>
                <c:pt idx="415">
                  <c:v>10.605015</c:v>
                </c:pt>
                <c:pt idx="416">
                  <c:v>10.626714</c:v>
                </c:pt>
                <c:pt idx="417">
                  <c:v>10.693614</c:v>
                </c:pt>
                <c:pt idx="418">
                  <c:v>10.664942999999999</c:v>
                </c:pt>
                <c:pt idx="419">
                  <c:v>10.676888999999999</c:v>
                </c:pt>
                <c:pt idx="420">
                  <c:v>10.664942999999999</c:v>
                </c:pt>
                <c:pt idx="421">
                  <c:v>10.655385000000001</c:v>
                </c:pt>
                <c:pt idx="422">
                  <c:v>10.648218</c:v>
                </c:pt>
                <c:pt idx="423">
                  <c:v>10.739011</c:v>
                </c:pt>
                <c:pt idx="424">
                  <c:v>10.817857</c:v>
                </c:pt>
                <c:pt idx="425">
                  <c:v>10.848917999999999</c:v>
                </c:pt>
                <c:pt idx="426">
                  <c:v>10.844139999999999</c:v>
                </c:pt>
                <c:pt idx="427">
                  <c:v>10.796353999999999</c:v>
                </c:pt>
                <c:pt idx="428">
                  <c:v>10.841749999999999</c:v>
                </c:pt>
                <c:pt idx="429">
                  <c:v>10.705560999999999</c:v>
                </c:pt>
                <c:pt idx="430">
                  <c:v>10.698392999999999</c:v>
                </c:pt>
                <c:pt idx="431">
                  <c:v>10.762904000000001</c:v>
                </c:pt>
                <c:pt idx="432">
                  <c:v>10.851308</c:v>
                </c:pt>
                <c:pt idx="433">
                  <c:v>10.87759</c:v>
                </c:pt>
                <c:pt idx="434">
                  <c:v>10.901483000000001</c:v>
                </c:pt>
                <c:pt idx="435">
                  <c:v>10.875201000000001</c:v>
                </c:pt>
                <c:pt idx="436">
                  <c:v>10.992276</c:v>
                </c:pt>
                <c:pt idx="437">
                  <c:v>10.994664999999999</c:v>
                </c:pt>
                <c:pt idx="438">
                  <c:v>11.083784</c:v>
                </c:pt>
                <c:pt idx="439">
                  <c:v>10.985794</c:v>
                </c:pt>
                <c:pt idx="440">
                  <c:v>10.743687</c:v>
                </c:pt>
                <c:pt idx="441">
                  <c:v>10.679356</c:v>
                </c:pt>
                <c:pt idx="442">
                  <c:v>10.841374</c:v>
                </c:pt>
                <c:pt idx="443">
                  <c:v>10.90094</c:v>
                </c:pt>
                <c:pt idx="444">
                  <c:v>10.805635000000001</c:v>
                </c:pt>
                <c:pt idx="445">
                  <c:v>10.779426000000001</c:v>
                </c:pt>
                <c:pt idx="446">
                  <c:v>10.786574</c:v>
                </c:pt>
                <c:pt idx="447">
                  <c:v>10.834225999999999</c:v>
                </c:pt>
                <c:pt idx="448">
                  <c:v>10.931914000000001</c:v>
                </c:pt>
                <c:pt idx="449">
                  <c:v>10.936679</c:v>
                </c:pt>
                <c:pt idx="450">
                  <c:v>10.929531000000001</c:v>
                </c:pt>
                <c:pt idx="451">
                  <c:v>10.984332</c:v>
                </c:pt>
                <c:pt idx="452">
                  <c:v>11.079637</c:v>
                </c:pt>
                <c:pt idx="453">
                  <c:v>11.174942</c:v>
                </c:pt>
                <c:pt idx="454">
                  <c:v>11.172559</c:v>
                </c:pt>
                <c:pt idx="455">
                  <c:v>11.222594000000001</c:v>
                </c:pt>
                <c:pt idx="456">
                  <c:v>11.284542</c:v>
                </c:pt>
                <c:pt idx="457">
                  <c:v>11.351255999999999</c:v>
                </c:pt>
                <c:pt idx="458">
                  <c:v>11.677675000000001</c:v>
                </c:pt>
                <c:pt idx="459">
                  <c:v>11.749154000000001</c:v>
                </c:pt>
                <c:pt idx="460">
                  <c:v>12.027920999999999</c:v>
                </c:pt>
                <c:pt idx="461">
                  <c:v>11.949294999999999</c:v>
                </c:pt>
                <c:pt idx="462">
                  <c:v>12.011243</c:v>
                </c:pt>
                <c:pt idx="463">
                  <c:v>12.148859</c:v>
                </c:pt>
                <c:pt idx="464">
                  <c:v>12.101267</c:v>
                </c:pt>
                <c:pt idx="465">
                  <c:v>12.255941999999999</c:v>
                </c:pt>
                <c:pt idx="466">
                  <c:v>12.298774999999999</c:v>
                </c:pt>
                <c:pt idx="467">
                  <c:v>12.225007</c:v>
                </c:pt>
                <c:pt idx="468">
                  <c:v>12.251182999999999</c:v>
                </c:pt>
                <c:pt idx="469">
                  <c:v>12.198831</c:v>
                </c:pt>
                <c:pt idx="470">
                  <c:v>12.39396</c:v>
                </c:pt>
                <c:pt idx="471">
                  <c:v>12.420135999999999</c:v>
                </c:pt>
                <c:pt idx="472">
                  <c:v>12.33447</c:v>
                </c:pt>
                <c:pt idx="473">
                  <c:v>12.346368</c:v>
                </c:pt>
                <c:pt idx="474">
                  <c:v>12.363025</c:v>
                </c:pt>
                <c:pt idx="475">
                  <c:v>12.33447</c:v>
                </c:pt>
                <c:pt idx="476">
                  <c:v>12.353505999999999</c:v>
                </c:pt>
                <c:pt idx="477">
                  <c:v>12.374923000000001</c:v>
                </c:pt>
                <c:pt idx="478">
                  <c:v>12.303534000000001</c:v>
                </c:pt>
                <c:pt idx="479">
                  <c:v>12.374923000000001</c:v>
                </c:pt>
                <c:pt idx="480">
                  <c:v>12.248803000000001</c:v>
                </c:pt>
                <c:pt idx="481">
                  <c:v>12.041777</c:v>
                </c:pt>
                <c:pt idx="482">
                  <c:v>12.115544999999999</c:v>
                </c:pt>
                <c:pt idx="483">
                  <c:v>12.162652</c:v>
                </c:pt>
                <c:pt idx="484">
                  <c:v>12.246119999999999</c:v>
                </c:pt>
                <c:pt idx="485">
                  <c:v>12.329589</c:v>
                </c:pt>
                <c:pt idx="486">
                  <c:v>12.222272</c:v>
                </c:pt>
                <c:pt idx="487">
                  <c:v>12.284276999999999</c:v>
                </c:pt>
                <c:pt idx="488">
                  <c:v>12.324819</c:v>
                </c:pt>
                <c:pt idx="489">
                  <c:v>12.277123</c:v>
                </c:pt>
                <c:pt idx="490">
                  <c:v>12.303356000000001</c:v>
                </c:pt>
                <c:pt idx="491">
                  <c:v>12.424982</c:v>
                </c:pt>
                <c:pt idx="492">
                  <c:v>12.272353000000001</c:v>
                </c:pt>
                <c:pt idx="493">
                  <c:v>12.284276999999999</c:v>
                </c:pt>
                <c:pt idx="494">
                  <c:v>12.262814000000001</c:v>
                </c:pt>
                <c:pt idx="495">
                  <c:v>12.329589</c:v>
                </c:pt>
                <c:pt idx="496">
                  <c:v>12.305740999999999</c:v>
                </c:pt>
                <c:pt idx="497">
                  <c:v>12.305740999999999</c:v>
                </c:pt>
                <c:pt idx="498">
                  <c:v>12.210348</c:v>
                </c:pt>
                <c:pt idx="499">
                  <c:v>12.331974000000001</c:v>
                </c:pt>
                <c:pt idx="500">
                  <c:v>12.157882000000001</c:v>
                </c:pt>
                <c:pt idx="501">
                  <c:v>12.255660000000001</c:v>
                </c:pt>
                <c:pt idx="502">
                  <c:v>12.501296</c:v>
                </c:pt>
                <c:pt idx="503">
                  <c:v>12.503681</c:v>
                </c:pt>
                <c:pt idx="504">
                  <c:v>12.699236000000001</c:v>
                </c:pt>
                <c:pt idx="505">
                  <c:v>12.558531</c:v>
                </c:pt>
                <c:pt idx="506">
                  <c:v>12.503829</c:v>
                </c:pt>
                <c:pt idx="507">
                  <c:v>12.069925</c:v>
                </c:pt>
                <c:pt idx="508">
                  <c:v>11.949032000000001</c:v>
                </c:pt>
                <c:pt idx="509">
                  <c:v>12.036739000000001</c:v>
                </c:pt>
                <c:pt idx="510">
                  <c:v>12.096</c:v>
                </c:pt>
                <c:pt idx="511">
                  <c:v>11.975107</c:v>
                </c:pt>
                <c:pt idx="512">
                  <c:v>11.975107</c:v>
                </c:pt>
                <c:pt idx="513">
                  <c:v>12.010664</c:v>
                </c:pt>
                <c:pt idx="514">
                  <c:v>11.963253999999999</c:v>
                </c:pt>
                <c:pt idx="515">
                  <c:v>11.975107</c:v>
                </c:pt>
                <c:pt idx="516">
                  <c:v>12.136298</c:v>
                </c:pt>
                <c:pt idx="517">
                  <c:v>12.387566</c:v>
                </c:pt>
                <c:pt idx="518">
                  <c:v>12.290378</c:v>
                </c:pt>
                <c:pt idx="519">
                  <c:v>12.354380000000001</c:v>
                </c:pt>
                <c:pt idx="520">
                  <c:v>12.321194</c:v>
                </c:pt>
                <c:pt idx="521">
                  <c:v>12.283265999999999</c:v>
                </c:pt>
                <c:pt idx="522">
                  <c:v>12.233487</c:v>
                </c:pt>
                <c:pt idx="523">
                  <c:v>12.261932</c:v>
                </c:pt>
                <c:pt idx="524">
                  <c:v>12.284578</c:v>
                </c:pt>
                <c:pt idx="525">
                  <c:v>12.279852</c:v>
                </c:pt>
                <c:pt idx="526">
                  <c:v>12.135723</c:v>
                </c:pt>
                <c:pt idx="527">
                  <c:v>12.116821</c:v>
                </c:pt>
                <c:pt idx="528">
                  <c:v>12.206606000000001</c:v>
                </c:pt>
                <c:pt idx="529">
                  <c:v>12.187704</c:v>
                </c:pt>
                <c:pt idx="530">
                  <c:v>12.192429000000001</c:v>
                </c:pt>
                <c:pt idx="531">
                  <c:v>12.336558999999999</c:v>
                </c:pt>
                <c:pt idx="532">
                  <c:v>12.350735999999999</c:v>
                </c:pt>
                <c:pt idx="533">
                  <c:v>12.449972000000001</c:v>
                </c:pt>
                <c:pt idx="534">
                  <c:v>12.334196</c:v>
                </c:pt>
                <c:pt idx="535">
                  <c:v>12.32002</c:v>
                </c:pt>
                <c:pt idx="536">
                  <c:v>12.296392000000001</c:v>
                </c:pt>
                <c:pt idx="537">
                  <c:v>12.475963</c:v>
                </c:pt>
                <c:pt idx="538">
                  <c:v>12.253862</c:v>
                </c:pt>
                <c:pt idx="539">
                  <c:v>12.343647000000001</c:v>
                </c:pt>
                <c:pt idx="540">
                  <c:v>12.097918</c:v>
                </c:pt>
                <c:pt idx="541">
                  <c:v>12.066347</c:v>
                </c:pt>
                <c:pt idx="542">
                  <c:v>12.118334000000001</c:v>
                </c:pt>
                <c:pt idx="543">
                  <c:v>11.870210999999999</c:v>
                </c:pt>
                <c:pt idx="544">
                  <c:v>11.952919</c:v>
                </c:pt>
                <c:pt idx="545">
                  <c:v>12.115971</c:v>
                </c:pt>
                <c:pt idx="546">
                  <c:v>12.037990000000001</c:v>
                </c:pt>
                <c:pt idx="547">
                  <c:v>11.993091</c:v>
                </c:pt>
                <c:pt idx="548">
                  <c:v>11.863122000000001</c:v>
                </c:pt>
                <c:pt idx="549">
                  <c:v>11.858395</c:v>
                </c:pt>
                <c:pt idx="550">
                  <c:v>11.863122000000001</c:v>
                </c:pt>
                <c:pt idx="551">
                  <c:v>11.830038</c:v>
                </c:pt>
                <c:pt idx="552">
                  <c:v>12.047442</c:v>
                </c:pt>
                <c:pt idx="553">
                  <c:v>12.042716</c:v>
                </c:pt>
                <c:pt idx="554">
                  <c:v>12.141965000000001</c:v>
                </c:pt>
                <c:pt idx="555">
                  <c:v>12.245941</c:v>
                </c:pt>
                <c:pt idx="556">
                  <c:v>12.22231</c:v>
                </c:pt>
                <c:pt idx="557">
                  <c:v>12.250667</c:v>
                </c:pt>
                <c:pt idx="558">
                  <c:v>12.321559000000001</c:v>
                </c:pt>
                <c:pt idx="559">
                  <c:v>12.546052</c:v>
                </c:pt>
                <c:pt idx="560">
                  <c:v>12.439712999999999</c:v>
                </c:pt>
                <c:pt idx="561">
                  <c:v>12.416786999999999</c:v>
                </c:pt>
                <c:pt idx="562">
                  <c:v>12.480644</c:v>
                </c:pt>
                <c:pt idx="563">
                  <c:v>12.518485</c:v>
                </c:pt>
                <c:pt idx="564">
                  <c:v>12.653293</c:v>
                </c:pt>
                <c:pt idx="565">
                  <c:v>12.726610000000001</c:v>
                </c:pt>
                <c:pt idx="566">
                  <c:v>12.579976</c:v>
                </c:pt>
                <c:pt idx="567">
                  <c:v>12.492469</c:v>
                </c:pt>
                <c:pt idx="568">
                  <c:v>12.364756</c:v>
                </c:pt>
                <c:pt idx="569">
                  <c:v>12.620183000000001</c:v>
                </c:pt>
                <c:pt idx="570">
                  <c:v>12.516120000000001</c:v>
                </c:pt>
                <c:pt idx="571">
                  <c:v>12.527945000000001</c:v>
                </c:pt>
                <c:pt idx="572">
                  <c:v>12.721880000000001</c:v>
                </c:pt>
                <c:pt idx="573">
                  <c:v>12.674579</c:v>
                </c:pt>
                <c:pt idx="574">
                  <c:v>12.993862</c:v>
                </c:pt>
                <c:pt idx="575">
                  <c:v>12.738436</c:v>
                </c:pt>
                <c:pt idx="576">
                  <c:v>12.669848999999999</c:v>
                </c:pt>
                <c:pt idx="577">
                  <c:v>12.705325</c:v>
                </c:pt>
                <c:pt idx="578">
                  <c:v>12.707689999999999</c:v>
                </c:pt>
                <c:pt idx="579">
                  <c:v>12.686404</c:v>
                </c:pt>
                <c:pt idx="580">
                  <c:v>12.615451999999999</c:v>
                </c:pt>
                <c:pt idx="581">
                  <c:v>12.274884</c:v>
                </c:pt>
                <c:pt idx="582">
                  <c:v>12.270153000000001</c:v>
                </c:pt>
                <c:pt idx="583">
                  <c:v>12.237043</c:v>
                </c:pt>
                <c:pt idx="584">
                  <c:v>13.324462</c:v>
                </c:pt>
                <c:pt idx="585">
                  <c:v>13.306164000000001</c:v>
                </c:pt>
                <c:pt idx="586">
                  <c:v>13.047696</c:v>
                </c:pt>
                <c:pt idx="587">
                  <c:v>13.056844999999999</c:v>
                </c:pt>
                <c:pt idx="588">
                  <c:v>12.995087</c:v>
                </c:pt>
                <c:pt idx="589">
                  <c:v>12.917318</c:v>
                </c:pt>
                <c:pt idx="590">
                  <c:v>12.78694</c:v>
                </c:pt>
                <c:pt idx="591">
                  <c:v>12.75263</c:v>
                </c:pt>
                <c:pt idx="592">
                  <c:v>12.944766</c:v>
                </c:pt>
                <c:pt idx="593">
                  <c:v>13.136901</c:v>
                </c:pt>
                <c:pt idx="594">
                  <c:v>13.093442</c:v>
                </c:pt>
                <c:pt idx="595">
                  <c:v>12.864709</c:v>
                </c:pt>
                <c:pt idx="596">
                  <c:v>13.001949</c:v>
                </c:pt>
                <c:pt idx="597">
                  <c:v>12.928754</c:v>
                </c:pt>
                <c:pt idx="598">
                  <c:v>12.92418</c:v>
                </c:pt>
                <c:pt idx="599">
                  <c:v>13.104879</c:v>
                </c:pt>
                <c:pt idx="600">
                  <c:v>13.054558</c:v>
                </c:pt>
                <c:pt idx="601">
                  <c:v>13.022535</c:v>
                </c:pt>
                <c:pt idx="602">
                  <c:v>12.857847</c:v>
                </c:pt>
                <c:pt idx="603">
                  <c:v>12.761779000000001</c:v>
                </c:pt>
                <c:pt idx="604">
                  <c:v>12.846411</c:v>
                </c:pt>
                <c:pt idx="605">
                  <c:v>12.583615</c:v>
                </c:pt>
                <c:pt idx="606">
                  <c:v>12.558657999999999</c:v>
                </c:pt>
                <c:pt idx="607">
                  <c:v>12.538239000000001</c:v>
                </c:pt>
                <c:pt idx="608">
                  <c:v>12.617647</c:v>
                </c:pt>
                <c:pt idx="609">
                  <c:v>12.849066000000001</c:v>
                </c:pt>
                <c:pt idx="610">
                  <c:v>12.756045</c:v>
                </c:pt>
                <c:pt idx="611">
                  <c:v>12.939818000000001</c:v>
                </c:pt>
                <c:pt idx="612">
                  <c:v>12.919399</c:v>
                </c:pt>
                <c:pt idx="613">
                  <c:v>13.026033</c:v>
                </c:pt>
                <c:pt idx="614">
                  <c:v>13.134936</c:v>
                </c:pt>
                <c:pt idx="615">
                  <c:v>13.041914999999999</c:v>
                </c:pt>
                <c:pt idx="616">
                  <c:v>13.098635</c:v>
                </c:pt>
                <c:pt idx="617">
                  <c:v>13.048721</c:v>
                </c:pt>
                <c:pt idx="618">
                  <c:v>13.109978999999999</c:v>
                </c:pt>
                <c:pt idx="619">
                  <c:v>13.119054</c:v>
                </c:pt>
                <c:pt idx="620">
                  <c:v>13.030571</c:v>
                </c:pt>
                <c:pt idx="621">
                  <c:v>13.073677999999999</c:v>
                </c:pt>
                <c:pt idx="622">
                  <c:v>13.064603</c:v>
                </c:pt>
                <c:pt idx="623">
                  <c:v>12.746969</c:v>
                </c:pt>
                <c:pt idx="624">
                  <c:v>12.781002000000001</c:v>
                </c:pt>
                <c:pt idx="625">
                  <c:v>12.785539</c:v>
                </c:pt>
                <c:pt idx="626">
                  <c:v>12.143891999999999</c:v>
                </c:pt>
                <c:pt idx="627">
                  <c:v>12.096133</c:v>
                </c:pt>
                <c:pt idx="628">
                  <c:v>12.044033000000001</c:v>
                </c:pt>
                <c:pt idx="629">
                  <c:v>12.100474999999999</c:v>
                </c:pt>
                <c:pt idx="630">
                  <c:v>12.091792</c:v>
                </c:pt>
                <c:pt idx="631">
                  <c:v>12.135209</c:v>
                </c:pt>
                <c:pt idx="632">
                  <c:v>12.026666000000001</c:v>
                </c:pt>
                <c:pt idx="633">
                  <c:v>12.109158000000001</c:v>
                </c:pt>
                <c:pt idx="634">
                  <c:v>12.172113</c:v>
                </c:pt>
                <c:pt idx="635">
                  <c:v>12.035349</c:v>
                </c:pt>
                <c:pt idx="636">
                  <c:v>12.022323999999999</c:v>
                </c:pt>
                <c:pt idx="637">
                  <c:v>11.937661</c:v>
                </c:pt>
                <c:pt idx="638">
                  <c:v>12.009299</c:v>
                </c:pt>
                <c:pt idx="639">
                  <c:v>12.152575000000001</c:v>
                </c:pt>
                <c:pt idx="640">
                  <c:v>12.093961999999999</c:v>
                </c:pt>
                <c:pt idx="641">
                  <c:v>12.044033000000001</c:v>
                </c:pt>
                <c:pt idx="642">
                  <c:v>12.031008</c:v>
                </c:pt>
                <c:pt idx="643">
                  <c:v>12.031008</c:v>
                </c:pt>
                <c:pt idx="644">
                  <c:v>12.039690999999999</c:v>
                </c:pt>
                <c:pt idx="645">
                  <c:v>12.08745</c:v>
                </c:pt>
                <c:pt idx="646">
                  <c:v>12.128696</c:v>
                </c:pt>
                <c:pt idx="647">
                  <c:v>12.256776</c:v>
                </c:pt>
                <c:pt idx="648">
                  <c:v>12.230726000000001</c:v>
                </c:pt>
                <c:pt idx="649">
                  <c:v>12.252364</c:v>
                </c:pt>
                <c:pt idx="650">
                  <c:v>12.494939</c:v>
                </c:pt>
                <c:pt idx="651">
                  <c:v>12.434295000000001</c:v>
                </c:pt>
                <c:pt idx="652">
                  <c:v>12.17656</c:v>
                </c:pt>
                <c:pt idx="653">
                  <c:v>12.209047</c:v>
                </c:pt>
                <c:pt idx="654">
                  <c:v>12.362822</c:v>
                </c:pt>
                <c:pt idx="655">
                  <c:v>12.280519999999999</c:v>
                </c:pt>
                <c:pt idx="656">
                  <c:v>12.254530000000001</c:v>
                </c:pt>
                <c:pt idx="657">
                  <c:v>12.419134</c:v>
                </c:pt>
                <c:pt idx="658">
                  <c:v>12.282686</c:v>
                </c:pt>
                <c:pt idx="659">
                  <c:v>12.336831999999999</c:v>
                </c:pt>
                <c:pt idx="660">
                  <c:v>12.358491000000001</c:v>
                </c:pt>
                <c:pt idx="661">
                  <c:v>12.416969</c:v>
                </c:pt>
                <c:pt idx="662">
                  <c:v>12.373652</c:v>
                </c:pt>
                <c:pt idx="663">
                  <c:v>12.512266</c:v>
                </c:pt>
                <c:pt idx="664">
                  <c:v>12.473281</c:v>
                </c:pt>
                <c:pt idx="665">
                  <c:v>12.512266</c:v>
                </c:pt>
                <c:pt idx="666">
                  <c:v>12.399642</c:v>
                </c:pt>
                <c:pt idx="667">
                  <c:v>12.399642</c:v>
                </c:pt>
                <c:pt idx="668">
                  <c:v>12.529593</c:v>
                </c:pt>
                <c:pt idx="669">
                  <c:v>12.605397</c:v>
                </c:pt>
                <c:pt idx="670">
                  <c:v>13.042897999999999</c:v>
                </c:pt>
                <c:pt idx="671">
                  <c:v>12.948505000000001</c:v>
                </c:pt>
                <c:pt idx="672">
                  <c:v>13.049989999999999</c:v>
                </c:pt>
                <c:pt idx="673">
                  <c:v>12.976576</c:v>
                </c:pt>
                <c:pt idx="674">
                  <c:v>12.898842</c:v>
                </c:pt>
                <c:pt idx="675">
                  <c:v>13.011124000000001</c:v>
                </c:pt>
                <c:pt idx="676">
                  <c:v>12.935549999999999</c:v>
                </c:pt>
                <c:pt idx="677">
                  <c:v>13.032716000000001</c:v>
                </c:pt>
                <c:pt idx="678">
                  <c:v>13.000327</c:v>
                </c:pt>
                <c:pt idx="679">
                  <c:v>12.998168</c:v>
                </c:pt>
                <c:pt idx="680">
                  <c:v>12.976576</c:v>
                </c:pt>
                <c:pt idx="681">
                  <c:v>12.978735</c:v>
                </c:pt>
                <c:pt idx="682">
                  <c:v>13.078061</c:v>
                </c:pt>
                <c:pt idx="683">
                  <c:v>13.065105000000001</c:v>
                </c:pt>
                <c:pt idx="684">
                  <c:v>13.049989999999999</c:v>
                </c:pt>
                <c:pt idx="685">
                  <c:v>12.898842</c:v>
                </c:pt>
                <c:pt idx="686">
                  <c:v>13.028397999999999</c:v>
                </c:pt>
                <c:pt idx="687">
                  <c:v>13.078061</c:v>
                </c:pt>
                <c:pt idx="688">
                  <c:v>12.983924999999999</c:v>
                </c:pt>
                <c:pt idx="689">
                  <c:v>12.947244</c:v>
                </c:pt>
                <c:pt idx="690">
                  <c:v>12.947244</c:v>
                </c:pt>
                <c:pt idx="691">
                  <c:v>12.322972</c:v>
                </c:pt>
                <c:pt idx="692">
                  <c:v>12.264173</c:v>
                </c:pt>
                <c:pt idx="693">
                  <c:v>12.157076999999999</c:v>
                </c:pt>
                <c:pt idx="694">
                  <c:v>12.102478</c:v>
                </c:pt>
                <c:pt idx="695">
                  <c:v>12.077279000000001</c:v>
                </c:pt>
                <c:pt idx="696">
                  <c:v>12.05208</c:v>
                </c:pt>
                <c:pt idx="697">
                  <c:v>12.131876999999999</c:v>
                </c:pt>
                <c:pt idx="698">
                  <c:v>12.125578000000001</c:v>
                </c:pt>
                <c:pt idx="699">
                  <c:v>12.133977</c:v>
                </c:pt>
                <c:pt idx="700">
                  <c:v>12.165476</c:v>
                </c:pt>
                <c:pt idx="701">
                  <c:v>12.133977</c:v>
                </c:pt>
                <c:pt idx="702">
                  <c:v>12.018481</c:v>
                </c:pt>
                <c:pt idx="703">
                  <c:v>12.031081</c:v>
                </c:pt>
                <c:pt idx="704">
                  <c:v>11.978581999999999</c:v>
                </c:pt>
                <c:pt idx="705">
                  <c:v>11.963882999999999</c:v>
                </c:pt>
                <c:pt idx="706">
                  <c:v>12.022681</c:v>
                </c:pt>
                <c:pt idx="707">
                  <c:v>11.993282000000001</c:v>
                </c:pt>
                <c:pt idx="708">
                  <c:v>11.949183</c:v>
                </c:pt>
                <c:pt idx="709">
                  <c:v>11.979393</c:v>
                </c:pt>
                <c:pt idx="710">
                  <c:v>11.96048</c:v>
                </c:pt>
                <c:pt idx="711">
                  <c:v>11.914249</c:v>
                </c:pt>
                <c:pt idx="712">
                  <c:v>11.91635</c:v>
                </c:pt>
                <c:pt idx="713">
                  <c:v>11.905843000000001</c:v>
                </c:pt>
                <c:pt idx="714">
                  <c:v>11.91635</c:v>
                </c:pt>
                <c:pt idx="715">
                  <c:v>11.790266000000001</c:v>
                </c:pt>
                <c:pt idx="716">
                  <c:v>11.641066</c:v>
                </c:pt>
                <c:pt idx="717">
                  <c:v>11.750339</c:v>
                </c:pt>
                <c:pt idx="718">
                  <c:v>11.737731</c:v>
                </c:pt>
                <c:pt idx="719">
                  <c:v>11.863815000000001</c:v>
                </c:pt>
                <c:pt idx="720">
                  <c:v>11.907945</c:v>
                </c:pt>
                <c:pt idx="721">
                  <c:v>11.966784000000001</c:v>
                </c:pt>
                <c:pt idx="722">
                  <c:v>11.952074</c:v>
                </c:pt>
                <c:pt idx="723">
                  <c:v>11.956277</c:v>
                </c:pt>
                <c:pt idx="724">
                  <c:v>11.996204000000001</c:v>
                </c:pt>
                <c:pt idx="725">
                  <c:v>11.966784000000001</c:v>
                </c:pt>
                <c:pt idx="726">
                  <c:v>11.9899</c:v>
                </c:pt>
                <c:pt idx="727">
                  <c:v>11.994102</c:v>
                </c:pt>
                <c:pt idx="728">
                  <c:v>11.994102</c:v>
                </c:pt>
                <c:pt idx="729">
                  <c:v>12.00461</c:v>
                </c:pt>
                <c:pt idx="730">
                  <c:v>12.048738999999999</c:v>
                </c:pt>
                <c:pt idx="731">
                  <c:v>12.069753</c:v>
                </c:pt>
                <c:pt idx="732">
                  <c:v>12.105224</c:v>
                </c:pt>
                <c:pt idx="733">
                  <c:v>12.126242</c:v>
                </c:pt>
                <c:pt idx="734">
                  <c:v>12.302792</c:v>
                </c:pt>
                <c:pt idx="735">
                  <c:v>12.374252</c:v>
                </c:pt>
                <c:pt idx="736">
                  <c:v>12.428898999999999</c:v>
                </c:pt>
                <c:pt idx="737">
                  <c:v>12.531886</c:v>
                </c:pt>
                <c:pt idx="738">
                  <c:v>12.687417999999999</c:v>
                </c:pt>
                <c:pt idx="739">
                  <c:v>12.870274</c:v>
                </c:pt>
                <c:pt idx="740">
                  <c:v>12.870274</c:v>
                </c:pt>
                <c:pt idx="741">
                  <c:v>12.868171999999999</c:v>
                </c:pt>
                <c:pt idx="742">
                  <c:v>12.899699</c:v>
                </c:pt>
                <c:pt idx="743">
                  <c:v>12.914410999999999</c:v>
                </c:pt>
                <c:pt idx="744">
                  <c:v>12.781999000000001</c:v>
                </c:pt>
                <c:pt idx="745">
                  <c:v>12.840849</c:v>
                </c:pt>
                <c:pt idx="746">
                  <c:v>12.845052000000001</c:v>
                </c:pt>
                <c:pt idx="747">
                  <c:v>12.754676</c:v>
                </c:pt>
                <c:pt idx="748">
                  <c:v>12.891292</c:v>
                </c:pt>
                <c:pt idx="749">
                  <c:v>12.849256</c:v>
                </c:pt>
                <c:pt idx="750">
                  <c:v>12.731555999999999</c:v>
                </c:pt>
                <c:pt idx="751">
                  <c:v>12.693724</c:v>
                </c:pt>
                <c:pt idx="752">
                  <c:v>12.731555999999999</c:v>
                </c:pt>
                <c:pt idx="753">
                  <c:v>12.161402000000001</c:v>
                </c:pt>
                <c:pt idx="754">
                  <c:v>12.237397</c:v>
                </c:pt>
                <c:pt idx="755">
                  <c:v>12.311391</c:v>
                </c:pt>
                <c:pt idx="756">
                  <c:v>12.249396000000001</c:v>
                </c:pt>
                <c:pt idx="757">
                  <c:v>12.305391999999999</c:v>
                </c:pt>
                <c:pt idx="758">
                  <c:v>12.451382000000001</c:v>
                </c:pt>
                <c:pt idx="759">
                  <c:v>12.33539</c:v>
                </c:pt>
                <c:pt idx="760">
                  <c:v>12.359387999999999</c:v>
                </c:pt>
                <c:pt idx="761">
                  <c:v>12.403385</c:v>
                </c:pt>
                <c:pt idx="762">
                  <c:v>12.433382999999999</c:v>
                </c:pt>
                <c:pt idx="763">
                  <c:v>12.347389</c:v>
                </c:pt>
                <c:pt idx="764">
                  <c:v>12.485379</c:v>
                </c:pt>
                <c:pt idx="765">
                  <c:v>12.427383000000001</c:v>
                </c:pt>
                <c:pt idx="766">
                  <c:v>12.479380000000001</c:v>
                </c:pt>
                <c:pt idx="767">
                  <c:v>12.533376000000001</c:v>
                </c:pt>
                <c:pt idx="768">
                  <c:v>12.553375000000001</c:v>
                </c:pt>
                <c:pt idx="769">
                  <c:v>12.555374</c:v>
                </c:pt>
                <c:pt idx="770">
                  <c:v>12.715363</c:v>
                </c:pt>
                <c:pt idx="771">
                  <c:v>12.675366</c:v>
                </c:pt>
                <c:pt idx="772">
                  <c:v>12.745361000000001</c:v>
                </c:pt>
                <c:pt idx="773">
                  <c:v>12.863061</c:v>
                </c:pt>
                <c:pt idx="774">
                  <c:v>12.851037</c:v>
                </c:pt>
                <c:pt idx="775">
                  <c:v>12.750832000000001</c:v>
                </c:pt>
                <c:pt idx="776">
                  <c:v>12.804943</c:v>
                </c:pt>
                <c:pt idx="777">
                  <c:v>12.820975000000001</c:v>
                </c:pt>
                <c:pt idx="778">
                  <c:v>12.768869</c:v>
                </c:pt>
                <c:pt idx="779">
                  <c:v>12.806946999999999</c:v>
                </c:pt>
                <c:pt idx="780">
                  <c:v>13.051446</c:v>
                </c:pt>
                <c:pt idx="781">
                  <c:v>13.033409000000001</c:v>
                </c:pt>
                <c:pt idx="782">
                  <c:v>13.055453999999999</c:v>
                </c:pt>
                <c:pt idx="783">
                  <c:v>12.859052999999999</c:v>
                </c:pt>
                <c:pt idx="784">
                  <c:v>12.839012</c:v>
                </c:pt>
                <c:pt idx="785">
                  <c:v>12.754841000000001</c:v>
                </c:pt>
                <c:pt idx="786">
                  <c:v>12.746824</c:v>
                </c:pt>
                <c:pt idx="787">
                  <c:v>12.64662</c:v>
                </c:pt>
                <c:pt idx="788">
                  <c:v>12.698726000000001</c:v>
                </c:pt>
                <c:pt idx="789">
                  <c:v>12.786906</c:v>
                </c:pt>
                <c:pt idx="790">
                  <c:v>12.79893</c:v>
                </c:pt>
                <c:pt idx="791">
                  <c:v>12.830996000000001</c:v>
                </c:pt>
                <c:pt idx="792">
                  <c:v>12.806946999999999</c:v>
                </c:pt>
                <c:pt idx="793">
                  <c:v>12.806946999999999</c:v>
                </c:pt>
                <c:pt idx="794">
                  <c:v>12.792918</c:v>
                </c:pt>
                <c:pt idx="795">
                  <c:v>12.903143</c:v>
                </c:pt>
                <c:pt idx="796">
                  <c:v>12.926548</c:v>
                </c:pt>
                <c:pt idx="797">
                  <c:v>12.739947000000001</c:v>
                </c:pt>
                <c:pt idx="798">
                  <c:v>12.721888</c:v>
                </c:pt>
                <c:pt idx="799">
                  <c:v>12.711855999999999</c:v>
                </c:pt>
                <c:pt idx="800">
                  <c:v>12.74396</c:v>
                </c:pt>
                <c:pt idx="801">
                  <c:v>12.770044</c:v>
                </c:pt>
                <c:pt idx="802">
                  <c:v>12.671727000000001</c:v>
                </c:pt>
                <c:pt idx="803">
                  <c:v>12.727907999999999</c:v>
                </c:pt>
                <c:pt idx="804">
                  <c:v>12.824218</c:v>
                </c:pt>
                <c:pt idx="805">
                  <c:v>12.868359999999999</c:v>
                </c:pt>
                <c:pt idx="806">
                  <c:v>12.902469999999999</c:v>
                </c:pt>
                <c:pt idx="807">
                  <c:v>12.782082000000001</c:v>
                </c:pt>
                <c:pt idx="808">
                  <c:v>13.167324000000001</c:v>
                </c:pt>
                <c:pt idx="809">
                  <c:v>13.205446</c:v>
                </c:pt>
                <c:pt idx="810">
                  <c:v>13.386028</c:v>
                </c:pt>
                <c:pt idx="811">
                  <c:v>13.410106000000001</c:v>
                </c:pt>
                <c:pt idx="812">
                  <c:v>13.558584</c:v>
                </c:pt>
                <c:pt idx="813">
                  <c:v>13.480002000000001</c:v>
                </c:pt>
                <c:pt idx="814">
                  <c:v>13.423774999999999</c:v>
                </c:pt>
                <c:pt idx="815">
                  <c:v>13.514139999999999</c:v>
                </c:pt>
                <c:pt idx="816">
                  <c:v>13.471970000000001</c:v>
                </c:pt>
                <c:pt idx="817">
                  <c:v>13.486027</c:v>
                </c:pt>
                <c:pt idx="818">
                  <c:v>13.522173</c:v>
                </c:pt>
                <c:pt idx="819">
                  <c:v>13.594464</c:v>
                </c:pt>
                <c:pt idx="820">
                  <c:v>13.604505</c:v>
                </c:pt>
                <c:pt idx="821">
                  <c:v>13.453897</c:v>
                </c:pt>
                <c:pt idx="822">
                  <c:v>13.480002000000001</c:v>
                </c:pt>
                <c:pt idx="823">
                  <c:v>13.443856</c:v>
                </c:pt>
                <c:pt idx="824">
                  <c:v>13.560326999999999</c:v>
                </c:pt>
                <c:pt idx="825">
                  <c:v>13.490043</c:v>
                </c:pt>
                <c:pt idx="826">
                  <c:v>13.433816</c:v>
                </c:pt>
                <c:pt idx="827">
                  <c:v>13.473978000000001</c:v>
                </c:pt>
                <c:pt idx="828">
                  <c:v>13.528197</c:v>
                </c:pt>
                <c:pt idx="829">
                  <c:v>13.309313</c:v>
                </c:pt>
                <c:pt idx="830">
                  <c:v>13.409718</c:v>
                </c:pt>
                <c:pt idx="831">
                  <c:v>13.399678</c:v>
                </c:pt>
                <c:pt idx="832">
                  <c:v>13.339435</c:v>
                </c:pt>
                <c:pt idx="833">
                  <c:v>13.375581</c:v>
                </c:pt>
                <c:pt idx="834">
                  <c:v>13.492051</c:v>
                </c:pt>
                <c:pt idx="835">
                  <c:v>13.366864</c:v>
                </c:pt>
                <c:pt idx="836">
                  <c:v>13.715233</c:v>
                </c:pt>
                <c:pt idx="837">
                  <c:v>13.998716999999999</c:v>
                </c:pt>
                <c:pt idx="838">
                  <c:v>13.95852</c:v>
                </c:pt>
                <c:pt idx="839">
                  <c:v>13.924065000000001</c:v>
                </c:pt>
                <c:pt idx="840">
                  <c:v>13.922150999999999</c:v>
                </c:pt>
                <c:pt idx="841">
                  <c:v>13.947035</c:v>
                </c:pt>
                <c:pt idx="842">
                  <c:v>14.169076</c:v>
                </c:pt>
                <c:pt idx="843">
                  <c:v>14.117394000000001</c:v>
                </c:pt>
                <c:pt idx="844">
                  <c:v>14.025515</c:v>
                </c:pt>
                <c:pt idx="845">
                  <c:v>14.075283000000001</c:v>
                </c:pt>
                <c:pt idx="846">
                  <c:v>14.103994999999999</c:v>
                </c:pt>
                <c:pt idx="847">
                  <c:v>14.105909</c:v>
                </c:pt>
                <c:pt idx="848">
                  <c:v>14.123136000000001</c:v>
                </c:pt>
                <c:pt idx="849">
                  <c:v>14.128879</c:v>
                </c:pt>
                <c:pt idx="850">
                  <c:v>14.155677000000001</c:v>
                </c:pt>
                <c:pt idx="851">
                  <c:v>14.255212</c:v>
                </c:pt>
                <c:pt idx="852">
                  <c:v>14.320292999999999</c:v>
                </c:pt>
                <c:pt idx="853">
                  <c:v>14.352834</c:v>
                </c:pt>
                <c:pt idx="854">
                  <c:v>14.316465000000001</c:v>
                </c:pt>
                <c:pt idx="855">
                  <c:v>14.326036</c:v>
                </c:pt>
                <c:pt idx="856">
                  <c:v>14.398773</c:v>
                </c:pt>
                <c:pt idx="857">
                  <c:v>14.508667000000001</c:v>
                </c:pt>
                <c:pt idx="858">
                  <c:v>14.468400000000001</c:v>
                </c:pt>
                <c:pt idx="859">
                  <c:v>14.554688000000001</c:v>
                </c:pt>
                <c:pt idx="860">
                  <c:v>14.508667000000001</c:v>
                </c:pt>
                <c:pt idx="861">
                  <c:v>14.489492</c:v>
                </c:pt>
                <c:pt idx="862">
                  <c:v>14.539348</c:v>
                </c:pt>
                <c:pt idx="863">
                  <c:v>14.631387999999999</c:v>
                </c:pt>
                <c:pt idx="864">
                  <c:v>14.652481</c:v>
                </c:pt>
                <c:pt idx="865">
                  <c:v>14.646729000000001</c:v>
                </c:pt>
                <c:pt idx="866">
                  <c:v>14.633305999999999</c:v>
                </c:pt>
                <c:pt idx="867">
                  <c:v>14.711924</c:v>
                </c:pt>
                <c:pt idx="868">
                  <c:v>14.844232999999999</c:v>
                </c:pt>
                <c:pt idx="869">
                  <c:v>14.869161</c:v>
                </c:pt>
                <c:pt idx="870">
                  <c:v>14.865325</c:v>
                </c:pt>
                <c:pt idx="871">
                  <c:v>14.959284</c:v>
                </c:pt>
                <c:pt idx="872">
                  <c:v>14.922851</c:v>
                </c:pt>
                <c:pt idx="873">
                  <c:v>14.949695999999999</c:v>
                </c:pt>
                <c:pt idx="874">
                  <c:v>15.058994999999999</c:v>
                </c:pt>
                <c:pt idx="875">
                  <c:v>15.039820000000001</c:v>
                </c:pt>
                <c:pt idx="876">
                  <c:v>14.878411</c:v>
                </c:pt>
                <c:pt idx="877">
                  <c:v>14.754982</c:v>
                </c:pt>
                <c:pt idx="878">
                  <c:v>14.435188999999999</c:v>
                </c:pt>
                <c:pt idx="879">
                  <c:v>14.423968</c:v>
                </c:pt>
                <c:pt idx="880">
                  <c:v>14.465111</c:v>
                </c:pt>
                <c:pt idx="881">
                  <c:v>14.425838000000001</c:v>
                </c:pt>
                <c:pt idx="882">
                  <c:v>14.452019999999999</c:v>
                </c:pt>
                <c:pt idx="883">
                  <c:v>14.429579</c:v>
                </c:pt>
                <c:pt idx="884">
                  <c:v>14.306150000000001</c:v>
                </c:pt>
                <c:pt idx="885">
                  <c:v>14.328590999999999</c:v>
                </c:pt>
                <c:pt idx="886">
                  <c:v>14.31363</c:v>
                </c:pt>
                <c:pt idx="887">
                  <c:v>14.272487</c:v>
                </c:pt>
                <c:pt idx="888">
                  <c:v>14.231344</c:v>
                </c:pt>
                <c:pt idx="889">
                  <c:v>14.302409000000001</c:v>
                </c:pt>
                <c:pt idx="890">
                  <c:v>14.343552000000001</c:v>
                </c:pt>
                <c:pt idx="891">
                  <c:v>14.388436</c:v>
                </c:pt>
                <c:pt idx="892">
                  <c:v>14.362254</c:v>
                </c:pt>
                <c:pt idx="893">
                  <c:v>14.306150000000001</c:v>
                </c:pt>
                <c:pt idx="894">
                  <c:v>14.352903</c:v>
                </c:pt>
                <c:pt idx="895">
                  <c:v>14.236955</c:v>
                </c:pt>
                <c:pt idx="896">
                  <c:v>14.300539000000001</c:v>
                </c:pt>
                <c:pt idx="897">
                  <c:v>14.379085</c:v>
                </c:pt>
                <c:pt idx="898">
                  <c:v>14.392175999999999</c:v>
                </c:pt>
                <c:pt idx="899">
                  <c:v>14.347293000000001</c:v>
                </c:pt>
                <c:pt idx="900">
                  <c:v>14.300539000000001</c:v>
                </c:pt>
                <c:pt idx="901">
                  <c:v>14.231344</c:v>
                </c:pt>
                <c:pt idx="902">
                  <c:v>14.341682</c:v>
                </c:pt>
                <c:pt idx="903">
                  <c:v>14.392595</c:v>
                </c:pt>
                <c:pt idx="904">
                  <c:v>14.45623</c:v>
                </c:pt>
                <c:pt idx="905">
                  <c:v>14.576013</c:v>
                </c:pt>
                <c:pt idx="906">
                  <c:v>14.538581000000001</c:v>
                </c:pt>
                <c:pt idx="907">
                  <c:v>14.626547</c:v>
                </c:pt>
                <c:pt idx="908">
                  <c:v>14.576013</c:v>
                </c:pt>
                <c:pt idx="909">
                  <c:v>14.222279</c:v>
                </c:pt>
                <c:pt idx="910">
                  <c:v>14.132441999999999</c:v>
                </c:pt>
                <c:pt idx="911">
                  <c:v>14.016401999999999</c:v>
                </c:pt>
                <c:pt idx="912">
                  <c:v>13.614006</c:v>
                </c:pt>
                <c:pt idx="913">
                  <c:v>13.628978999999999</c:v>
                </c:pt>
                <c:pt idx="914">
                  <c:v>13.608390999999999</c:v>
                </c:pt>
                <c:pt idx="915">
                  <c:v>13.71133</c:v>
                </c:pt>
                <c:pt idx="916">
                  <c:v>13.995813999999999</c:v>
                </c:pt>
                <c:pt idx="917">
                  <c:v>14.059449000000001</c:v>
                </c:pt>
                <c:pt idx="918">
                  <c:v>14.1418</c:v>
                </c:pt>
                <c:pt idx="919">
                  <c:v>14.048219</c:v>
                </c:pt>
                <c:pt idx="920">
                  <c:v>14.123084</c:v>
                </c:pt>
                <c:pt idx="921">
                  <c:v>14.283022000000001</c:v>
                </c:pt>
                <c:pt idx="922">
                  <c:v>14.174643</c:v>
                </c:pt>
                <c:pt idx="923">
                  <c:v>14.058789000000001</c:v>
                </c:pt>
                <c:pt idx="924">
                  <c:v>13.733651</c:v>
                </c:pt>
                <c:pt idx="925">
                  <c:v>13.666380999999999</c:v>
                </c:pt>
                <c:pt idx="926">
                  <c:v>13.81587</c:v>
                </c:pt>
                <c:pt idx="927">
                  <c:v>13.711226999999999</c:v>
                </c:pt>
                <c:pt idx="928">
                  <c:v>13.744861999999999</c:v>
                </c:pt>
                <c:pt idx="929">
                  <c:v>13.681330000000001</c:v>
                </c:pt>
                <c:pt idx="930">
                  <c:v>13.767286</c:v>
                </c:pt>
                <c:pt idx="931">
                  <c:v>13.767286</c:v>
                </c:pt>
                <c:pt idx="932">
                  <c:v>13.823344000000001</c:v>
                </c:pt>
                <c:pt idx="933">
                  <c:v>13.984044000000001</c:v>
                </c:pt>
                <c:pt idx="934">
                  <c:v>13.920512</c:v>
                </c:pt>
                <c:pt idx="935">
                  <c:v>13.696278</c:v>
                </c:pt>
                <c:pt idx="936">
                  <c:v>13.7486</c:v>
                </c:pt>
                <c:pt idx="937">
                  <c:v>13.935461</c:v>
                </c:pt>
                <c:pt idx="938">
                  <c:v>13.576687</c:v>
                </c:pt>
                <c:pt idx="939">
                  <c:v>13.464570999999999</c:v>
                </c:pt>
                <c:pt idx="940">
                  <c:v>13.597402000000001</c:v>
                </c:pt>
                <c:pt idx="941">
                  <c:v>13.483416</c:v>
                </c:pt>
                <c:pt idx="942">
                  <c:v>13.142602999999999</c:v>
                </c:pt>
                <c:pt idx="943">
                  <c:v>13.368615999999999</c:v>
                </c:pt>
                <c:pt idx="944">
                  <c:v>13.336328</c:v>
                </c:pt>
                <c:pt idx="945">
                  <c:v>13.465479</c:v>
                </c:pt>
                <c:pt idx="946">
                  <c:v>13.580279000000001</c:v>
                </c:pt>
                <c:pt idx="947">
                  <c:v>13.709429</c:v>
                </c:pt>
                <c:pt idx="948">
                  <c:v>13.652029000000001</c:v>
                </c:pt>
                <c:pt idx="949">
                  <c:v>13.774004</c:v>
                </c:pt>
                <c:pt idx="950">
                  <c:v>13.687904</c:v>
                </c:pt>
                <c:pt idx="951">
                  <c:v>13.802704</c:v>
                </c:pt>
                <c:pt idx="952">
                  <c:v>13.702254</c:v>
                </c:pt>
                <c:pt idx="953">
                  <c:v>13.644854</c:v>
                </c:pt>
                <c:pt idx="954">
                  <c:v>13.314802999999999</c:v>
                </c:pt>
                <c:pt idx="955">
                  <c:v>13.436779</c:v>
                </c:pt>
                <c:pt idx="956">
                  <c:v>13.698667</c:v>
                </c:pt>
                <c:pt idx="957">
                  <c:v>13.766829</c:v>
                </c:pt>
                <c:pt idx="958">
                  <c:v>14.186567999999999</c:v>
                </c:pt>
                <c:pt idx="959">
                  <c:v>14.251143000000001</c:v>
                </c:pt>
                <c:pt idx="960">
                  <c:v>14.330068000000001</c:v>
                </c:pt>
                <c:pt idx="961">
                  <c:v>14.050242000000001</c:v>
                </c:pt>
                <c:pt idx="962">
                  <c:v>14.236793</c:v>
                </c:pt>
                <c:pt idx="963">
                  <c:v>13.960554999999999</c:v>
                </c:pt>
                <c:pt idx="964">
                  <c:v>13.949792</c:v>
                </c:pt>
                <c:pt idx="965">
                  <c:v>13.845155999999999</c:v>
                </c:pt>
                <c:pt idx="966">
                  <c:v>14.031696999999999</c:v>
                </c:pt>
                <c:pt idx="967">
                  <c:v>13.852331</c:v>
                </c:pt>
                <c:pt idx="968">
                  <c:v>13.924077</c:v>
                </c:pt>
                <c:pt idx="969">
                  <c:v>13.716011999999999</c:v>
                </c:pt>
                <c:pt idx="970">
                  <c:v>13.594042999999999</c:v>
                </c:pt>
                <c:pt idx="971">
                  <c:v>13.637091</c:v>
                </c:pt>
                <c:pt idx="972">
                  <c:v>14.056808</c:v>
                </c:pt>
                <c:pt idx="973">
                  <c:v>13.999411</c:v>
                </c:pt>
                <c:pt idx="974">
                  <c:v>14.286396999999999</c:v>
                </c:pt>
                <c:pt idx="975">
                  <c:v>14.315096</c:v>
                </c:pt>
                <c:pt idx="976">
                  <c:v>14.279223</c:v>
                </c:pt>
                <c:pt idx="977">
                  <c:v>14.168016</c:v>
                </c:pt>
                <c:pt idx="978">
                  <c:v>14.401192</c:v>
                </c:pt>
                <c:pt idx="979">
                  <c:v>14.451414</c:v>
                </c:pt>
                <c:pt idx="980">
                  <c:v>14.232587000000001</c:v>
                </c:pt>
                <c:pt idx="981">
                  <c:v>13.852331</c:v>
                </c:pt>
                <c:pt idx="982">
                  <c:v>14.250524</c:v>
                </c:pt>
                <c:pt idx="983">
                  <c:v>14.408367</c:v>
                </c:pt>
                <c:pt idx="984">
                  <c:v>14.293571999999999</c:v>
                </c:pt>
                <c:pt idx="985">
                  <c:v>14.178777</c:v>
                </c:pt>
                <c:pt idx="986">
                  <c:v>14.051335</c:v>
                </c:pt>
                <c:pt idx="987">
                  <c:v>13.911327</c:v>
                </c:pt>
                <c:pt idx="988">
                  <c:v>14.162623</c:v>
                </c:pt>
                <c:pt idx="989">
                  <c:v>14.166213000000001</c:v>
                </c:pt>
                <c:pt idx="990">
                  <c:v>14.245191999999999</c:v>
                </c:pt>
                <c:pt idx="991">
                  <c:v>14.137492999999999</c:v>
                </c:pt>
                <c:pt idx="992">
                  <c:v>14.34212</c:v>
                </c:pt>
                <c:pt idx="993">
                  <c:v>14.841123</c:v>
                </c:pt>
                <c:pt idx="994">
                  <c:v>14.902151999999999</c:v>
                </c:pt>
                <c:pt idx="995">
                  <c:v>14.729834</c:v>
                </c:pt>
                <c:pt idx="996">
                  <c:v>15.013439999999999</c:v>
                </c:pt>
                <c:pt idx="997">
                  <c:v>14.891382</c:v>
                </c:pt>
                <c:pt idx="998">
                  <c:v>15.067289000000001</c:v>
                </c:pt>
                <c:pt idx="999">
                  <c:v>14.991899999999999</c:v>
                </c:pt>
                <c:pt idx="1000">
                  <c:v>15.246786</c:v>
                </c:pt>
                <c:pt idx="1001">
                  <c:v>14.991899999999999</c:v>
                </c:pt>
                <c:pt idx="1002">
                  <c:v>14.97503</c:v>
                </c:pt>
                <c:pt idx="1003">
                  <c:v>14.333145999999999</c:v>
                </c:pt>
                <c:pt idx="1004">
                  <c:v>14.435537</c:v>
                </c:pt>
                <c:pt idx="1005">
                  <c:v>14.516743</c:v>
                </c:pt>
                <c:pt idx="1006">
                  <c:v>14.488498</c:v>
                </c:pt>
                <c:pt idx="1007">
                  <c:v>14.492027999999999</c:v>
                </c:pt>
                <c:pt idx="1008">
                  <c:v>14.509682</c:v>
                </c:pt>
                <c:pt idx="1009">
                  <c:v>14.410822</c:v>
                </c:pt>
                <c:pt idx="1010">
                  <c:v>14.382576</c:v>
                </c:pt>
                <c:pt idx="1011">
                  <c:v>14.389637</c:v>
                </c:pt>
                <c:pt idx="1012">
                  <c:v>14.50262</c:v>
                </c:pt>
                <c:pt idx="1013">
                  <c:v>14.605012</c:v>
                </c:pt>
                <c:pt idx="1014">
                  <c:v>14.587358</c:v>
                </c:pt>
                <c:pt idx="1015">
                  <c:v>14.622665</c:v>
                </c:pt>
                <c:pt idx="1016">
                  <c:v>14.516743</c:v>
                </c:pt>
                <c:pt idx="1017">
                  <c:v>14.460252000000001</c:v>
                </c:pt>
                <c:pt idx="1018">
                  <c:v>14.640319</c:v>
                </c:pt>
                <c:pt idx="1019">
                  <c:v>14.612073000000001</c:v>
                </c:pt>
                <c:pt idx="1020">
                  <c:v>14.661503</c:v>
                </c:pt>
                <c:pt idx="1021">
                  <c:v>14.689749000000001</c:v>
                </c:pt>
                <c:pt idx="1022">
                  <c:v>14.876877</c:v>
                </c:pt>
                <c:pt idx="1023">
                  <c:v>14.544988999999999</c:v>
                </c:pt>
                <c:pt idx="1024">
                  <c:v>14.527336</c:v>
                </c:pt>
                <c:pt idx="1025">
                  <c:v>14.163671000000001</c:v>
                </c:pt>
                <c:pt idx="1026">
                  <c:v>14.174263</c:v>
                </c:pt>
                <c:pt idx="1027">
                  <c:v>14.287246</c:v>
                </c:pt>
                <c:pt idx="1028">
                  <c:v>14.085995</c:v>
                </c:pt>
                <c:pt idx="1029">
                  <c:v>14.135425</c:v>
                </c:pt>
                <c:pt idx="1030">
                  <c:v>14.188385999999999</c:v>
                </c:pt>
                <c:pt idx="1031">
                  <c:v>14.37255</c:v>
                </c:pt>
                <c:pt idx="1032">
                  <c:v>14.43975</c:v>
                </c:pt>
                <c:pt idx="1033">
                  <c:v>14.407918</c:v>
                </c:pt>
                <c:pt idx="1034">
                  <c:v>14.400845</c:v>
                </c:pt>
                <c:pt idx="1035">
                  <c:v>14.659034999999999</c:v>
                </c:pt>
                <c:pt idx="1036">
                  <c:v>14.393770999999999</c:v>
                </c:pt>
                <c:pt idx="1037">
                  <c:v>14.192170000000001</c:v>
                </c:pt>
                <c:pt idx="1038">
                  <c:v>14.149728</c:v>
                </c:pt>
                <c:pt idx="1039">
                  <c:v>14.149728</c:v>
                </c:pt>
                <c:pt idx="1040">
                  <c:v>14.128507000000001</c:v>
                </c:pt>
                <c:pt idx="1041">
                  <c:v>14.199244</c:v>
                </c:pt>
                <c:pt idx="1042">
                  <c:v>14.404381000000001</c:v>
                </c:pt>
                <c:pt idx="1043">
                  <c:v>14.388189000000001</c:v>
                </c:pt>
                <c:pt idx="1044">
                  <c:v>14.359859</c:v>
                </c:pt>
                <c:pt idx="1045">
                  <c:v>14.480261</c:v>
                </c:pt>
                <c:pt idx="1046">
                  <c:v>14.547545</c:v>
                </c:pt>
                <c:pt idx="1047">
                  <c:v>14.660864999999999</c:v>
                </c:pt>
                <c:pt idx="1048">
                  <c:v>14.692736999999999</c:v>
                </c:pt>
                <c:pt idx="1049">
                  <c:v>14.558168999999999</c:v>
                </c:pt>
                <c:pt idx="1050">
                  <c:v>14.451931</c:v>
                </c:pt>
                <c:pt idx="1051">
                  <c:v>14.487344</c:v>
                </c:pt>
                <c:pt idx="1052">
                  <c:v>14.402354000000001</c:v>
                </c:pt>
                <c:pt idx="1053">
                  <c:v>14.285492</c:v>
                </c:pt>
                <c:pt idx="1054">
                  <c:v>14.278409999999999</c:v>
                </c:pt>
                <c:pt idx="1055">
                  <c:v>14.395270999999999</c:v>
                </c:pt>
                <c:pt idx="1056">
                  <c:v>14.501509</c:v>
                </c:pt>
                <c:pt idx="1057">
                  <c:v>14.459014</c:v>
                </c:pt>
                <c:pt idx="1058">
                  <c:v>14.441307</c:v>
                </c:pt>
                <c:pt idx="1059">
                  <c:v>14.600664</c:v>
                </c:pt>
                <c:pt idx="1060">
                  <c:v>14.512133</c:v>
                </c:pt>
                <c:pt idx="1061">
                  <c:v>14.47672</c:v>
                </c:pt>
                <c:pt idx="1062">
                  <c:v>14.551086</c:v>
                </c:pt>
                <c:pt idx="1063">
                  <c:v>14.497968</c:v>
                </c:pt>
                <c:pt idx="1064">
                  <c:v>14.469638</c:v>
                </c:pt>
                <c:pt idx="1065">
                  <c:v>14.415056999999999</c:v>
                </c:pt>
                <c:pt idx="1066">
                  <c:v>14.510740999999999</c:v>
                </c:pt>
                <c:pt idx="1067">
                  <c:v>14.450495</c:v>
                </c:pt>
                <c:pt idx="1068">
                  <c:v>14.361898999999999</c:v>
                </c:pt>
                <c:pt idx="1069">
                  <c:v>13.993340999999999</c:v>
                </c:pt>
                <c:pt idx="1070">
                  <c:v>14.064216999999999</c:v>
                </c:pt>
                <c:pt idx="1071">
                  <c:v>14.064216999999999</c:v>
                </c:pt>
                <c:pt idx="1072">
                  <c:v>14.213058</c:v>
                </c:pt>
                <c:pt idx="1073">
                  <c:v>14.117374999999999</c:v>
                </c:pt>
                <c:pt idx="1074">
                  <c:v>13.996885000000001</c:v>
                </c:pt>
                <c:pt idx="1075">
                  <c:v>14.152813</c:v>
                </c:pt>
                <c:pt idx="1076">
                  <c:v>14.074849</c:v>
                </c:pt>
                <c:pt idx="1077">
                  <c:v>14.060674000000001</c:v>
                </c:pt>
                <c:pt idx="1078">
                  <c:v>13.801974</c:v>
                </c:pt>
                <c:pt idx="1079">
                  <c:v>13.890568999999999</c:v>
                </c:pt>
                <c:pt idx="1080">
                  <c:v>13.986253</c:v>
                </c:pt>
                <c:pt idx="1081">
                  <c:v>13.805517</c:v>
                </c:pt>
                <c:pt idx="1082">
                  <c:v>13.812605</c:v>
                </c:pt>
                <c:pt idx="1083">
                  <c:v>13.8124</c:v>
                </c:pt>
                <c:pt idx="1084">
                  <c:v>13.929413</c:v>
                </c:pt>
                <c:pt idx="1085">
                  <c:v>13.681846</c:v>
                </c:pt>
                <c:pt idx="1086">
                  <c:v>13.371126</c:v>
                </c:pt>
                <c:pt idx="1087">
                  <c:v>13.219466000000001</c:v>
                </c:pt>
                <c:pt idx="1088">
                  <c:v>13.315640999999999</c:v>
                </c:pt>
                <c:pt idx="1089">
                  <c:v>13.474698999999999</c:v>
                </c:pt>
                <c:pt idx="1090">
                  <c:v>13.504292</c:v>
                </c:pt>
                <c:pt idx="1091">
                  <c:v>13.374825</c:v>
                </c:pt>
                <c:pt idx="1092">
                  <c:v>13.382223</c:v>
                </c:pt>
                <c:pt idx="1093">
                  <c:v>13.341533999999999</c:v>
                </c:pt>
                <c:pt idx="1094">
                  <c:v>13.311942</c:v>
                </c:pt>
                <c:pt idx="1095">
                  <c:v>13.326738000000001</c:v>
                </c:pt>
                <c:pt idx="1096">
                  <c:v>13.189873</c:v>
                </c:pt>
                <c:pt idx="1097">
                  <c:v>13.274951</c:v>
                </c:pt>
                <c:pt idx="1098">
                  <c:v>13.323039</c:v>
                </c:pt>
                <c:pt idx="1099">
                  <c:v>13.315640999999999</c:v>
                </c:pt>
                <c:pt idx="1100">
                  <c:v>13.186173999999999</c:v>
                </c:pt>
                <c:pt idx="1101">
                  <c:v>13.101096</c:v>
                </c:pt>
                <c:pt idx="1102">
                  <c:v>12.782978999999999</c:v>
                </c:pt>
                <c:pt idx="1103">
                  <c:v>12.816269999999999</c:v>
                </c:pt>
                <c:pt idx="1104">
                  <c:v>12.708997999999999</c:v>
                </c:pt>
                <c:pt idx="1105">
                  <c:v>12.80134</c:v>
                </c:pt>
                <c:pt idx="1106">
                  <c:v>12.631130000000001</c:v>
                </c:pt>
                <c:pt idx="1107">
                  <c:v>12.620029000000001</c:v>
                </c:pt>
                <c:pt idx="1108">
                  <c:v>12.571925999999999</c:v>
                </c:pt>
                <c:pt idx="1109">
                  <c:v>12.298109999999999</c:v>
                </c:pt>
                <c:pt idx="1110">
                  <c:v>12.420216999999999</c:v>
                </c:pt>
                <c:pt idx="1111">
                  <c:v>12.594128</c:v>
                </c:pt>
                <c:pt idx="1112">
                  <c:v>12.534924</c:v>
                </c:pt>
                <c:pt idx="1113">
                  <c:v>12.594128</c:v>
                </c:pt>
                <c:pt idx="1114">
                  <c:v>12.634829999999999</c:v>
                </c:pt>
                <c:pt idx="1115">
                  <c:v>12.793939999999999</c:v>
                </c:pt>
                <c:pt idx="1116">
                  <c:v>12.660731999999999</c:v>
                </c:pt>
                <c:pt idx="1117">
                  <c:v>12.642231000000001</c:v>
                </c:pt>
                <c:pt idx="1118">
                  <c:v>12.690334</c:v>
                </c:pt>
                <c:pt idx="1119">
                  <c:v>12.682933</c:v>
                </c:pt>
                <c:pt idx="1120">
                  <c:v>12.712535000000001</c:v>
                </c:pt>
                <c:pt idx="1121">
                  <c:v>12.668132</c:v>
                </c:pt>
                <c:pt idx="1122">
                  <c:v>12.571925999999999</c:v>
                </c:pt>
                <c:pt idx="1123">
                  <c:v>12.664432</c:v>
                </c:pt>
                <c:pt idx="1124">
                  <c:v>12.553425000000001</c:v>
                </c:pt>
                <c:pt idx="1125">
                  <c:v>12.731036</c:v>
                </c:pt>
                <c:pt idx="1126">
                  <c:v>13.425639</c:v>
                </c:pt>
                <c:pt idx="1127">
                  <c:v>13.436845999999999</c:v>
                </c:pt>
                <c:pt idx="1128">
                  <c:v>13.294886999999999</c:v>
                </c:pt>
                <c:pt idx="1129">
                  <c:v>13.324773</c:v>
                </c:pt>
                <c:pt idx="1130">
                  <c:v>13.223908</c:v>
                </c:pt>
                <c:pt idx="1131">
                  <c:v>13.298622999999999</c:v>
                </c:pt>
                <c:pt idx="1132">
                  <c:v>13.175343</c:v>
                </c:pt>
                <c:pt idx="1133">
                  <c:v>13.18655</c:v>
                </c:pt>
                <c:pt idx="1134">
                  <c:v>13.137985</c:v>
                </c:pt>
                <c:pt idx="1135">
                  <c:v>13.085685</c:v>
                </c:pt>
                <c:pt idx="1136">
                  <c:v>13.078213</c:v>
                </c:pt>
                <c:pt idx="1137">
                  <c:v>13.119306999999999</c:v>
                </c:pt>
                <c:pt idx="1138">
                  <c:v>13.093156</c:v>
                </c:pt>
                <c:pt idx="1139">
                  <c:v>12.846596</c:v>
                </c:pt>
                <c:pt idx="1140">
                  <c:v>12.544</c:v>
                </c:pt>
                <c:pt idx="1141">
                  <c:v>12.689695</c:v>
                </c:pt>
                <c:pt idx="1142">
                  <c:v>13.126778</c:v>
                </c:pt>
                <c:pt idx="1143">
                  <c:v>13.220172</c:v>
                </c:pt>
                <c:pt idx="1144">
                  <c:v>13.190286</c:v>
                </c:pt>
                <c:pt idx="1145">
                  <c:v>12.999762</c:v>
                </c:pt>
                <c:pt idx="1146">
                  <c:v>12.753202999999999</c:v>
                </c:pt>
                <c:pt idx="1147">
                  <c:v>12.812975</c:v>
                </c:pt>
                <c:pt idx="1148">
                  <c:v>12.857804</c:v>
                </c:pt>
                <c:pt idx="1149">
                  <c:v>12.721143</c:v>
                </c:pt>
                <c:pt idx="1150">
                  <c:v>12.750973</c:v>
                </c:pt>
                <c:pt idx="1151">
                  <c:v>12.724872</c:v>
                </c:pt>
                <c:pt idx="1152">
                  <c:v>12.833005</c:v>
                </c:pt>
                <c:pt idx="1153">
                  <c:v>12.717415000000001</c:v>
                </c:pt>
                <c:pt idx="1154">
                  <c:v>12.542165000000001</c:v>
                </c:pt>
                <c:pt idx="1155">
                  <c:v>12.594367</c:v>
                </c:pt>
                <c:pt idx="1156">
                  <c:v>12.747244</c:v>
                </c:pt>
                <c:pt idx="1157">
                  <c:v>12.870291999999999</c:v>
                </c:pt>
                <c:pt idx="1158">
                  <c:v>12.81809</c:v>
                </c:pt>
                <c:pt idx="1159">
                  <c:v>13.045541</c:v>
                </c:pt>
                <c:pt idx="1160">
                  <c:v>12.915037</c:v>
                </c:pt>
                <c:pt idx="1161">
                  <c:v>12.777074000000001</c:v>
                </c:pt>
                <c:pt idx="1162">
                  <c:v>12.601825</c:v>
                </c:pt>
                <c:pt idx="1163">
                  <c:v>12.635382999999999</c:v>
                </c:pt>
                <c:pt idx="1164">
                  <c:v>12.422846</c:v>
                </c:pt>
                <c:pt idx="1165">
                  <c:v>12.478776999999999</c:v>
                </c:pt>
                <c:pt idx="1166">
                  <c:v>12.605553</c:v>
                </c:pt>
                <c:pt idx="1167">
                  <c:v>12.497420999999999</c:v>
                </c:pt>
                <c:pt idx="1168">
                  <c:v>12.736058</c:v>
                </c:pt>
                <c:pt idx="1169">
                  <c:v>13.071642000000001</c:v>
                </c:pt>
                <c:pt idx="1170">
                  <c:v>13.120115999999999</c:v>
                </c:pt>
                <c:pt idx="1171">
                  <c:v>13.150651</c:v>
                </c:pt>
                <c:pt idx="1172">
                  <c:v>13.340827000000001</c:v>
                </c:pt>
                <c:pt idx="1173">
                  <c:v>13.314724999999999</c:v>
                </c:pt>
                <c:pt idx="1174">
                  <c:v>13.47134</c:v>
                </c:pt>
                <c:pt idx="1175">
                  <c:v>13.284893</c:v>
                </c:pt>
                <c:pt idx="1176">
                  <c:v>13.184212</c:v>
                </c:pt>
                <c:pt idx="1177">
                  <c:v>13.236416999999999</c:v>
                </c:pt>
                <c:pt idx="1178">
                  <c:v>13.310995999999999</c:v>
                </c:pt>
                <c:pt idx="1179">
                  <c:v>13.266247999999999</c:v>
                </c:pt>
                <c:pt idx="1180">
                  <c:v>13.419135000000001</c:v>
                </c:pt>
                <c:pt idx="1181">
                  <c:v>13.709992</c:v>
                </c:pt>
                <c:pt idx="1182">
                  <c:v>13.661516000000001</c:v>
                </c:pt>
                <c:pt idx="1183">
                  <c:v>13.654057999999999</c:v>
                </c:pt>
                <c:pt idx="1184">
                  <c:v>13.557105999999999</c:v>
                </c:pt>
                <c:pt idx="1185">
                  <c:v>13.743553</c:v>
                </c:pt>
                <c:pt idx="1186">
                  <c:v>13.598124</c:v>
                </c:pt>
                <c:pt idx="1187">
                  <c:v>13.307267</c:v>
                </c:pt>
                <c:pt idx="1188">
                  <c:v>13.206585</c:v>
                </c:pt>
                <c:pt idx="1189">
                  <c:v>13.415406000000001</c:v>
                </c:pt>
                <c:pt idx="1190">
                  <c:v>13.504901</c:v>
                </c:pt>
                <c:pt idx="1191">
                  <c:v>13.55523</c:v>
                </c:pt>
                <c:pt idx="1192">
                  <c:v>13.476879</c:v>
                </c:pt>
                <c:pt idx="1193">
                  <c:v>13.372413</c:v>
                </c:pt>
                <c:pt idx="1194">
                  <c:v>13.424645999999999</c:v>
                </c:pt>
                <c:pt idx="1195">
                  <c:v>13.368682</c:v>
                </c:pt>
                <c:pt idx="1196">
                  <c:v>13.223250999999999</c:v>
                </c:pt>
                <c:pt idx="1197">
                  <c:v>13.047895</c:v>
                </c:pt>
                <c:pt idx="1198">
                  <c:v>13.465764999999999</c:v>
                </c:pt>
                <c:pt idx="1199">
                  <c:v>13.577693999999999</c:v>
                </c:pt>
                <c:pt idx="1200">
                  <c:v>13.682162</c:v>
                </c:pt>
                <c:pt idx="1201">
                  <c:v>13.715741</c:v>
                </c:pt>
                <c:pt idx="1202">
                  <c:v>13.794091</c:v>
                </c:pt>
                <c:pt idx="1203">
                  <c:v>13.779166999999999</c:v>
                </c:pt>
                <c:pt idx="1204">
                  <c:v>13.842594</c:v>
                </c:pt>
                <c:pt idx="1205">
                  <c:v>13.883635</c:v>
                </c:pt>
                <c:pt idx="1206">
                  <c:v>13.909751999999999</c:v>
                </c:pt>
                <c:pt idx="1207">
                  <c:v>13.898559000000001</c:v>
                </c:pt>
                <c:pt idx="1208">
                  <c:v>13.846325</c:v>
                </c:pt>
                <c:pt idx="1209">
                  <c:v>13.935869</c:v>
                </c:pt>
                <c:pt idx="1210">
                  <c:v>13.730665</c:v>
                </c:pt>
                <c:pt idx="1211">
                  <c:v>13.648583</c:v>
                </c:pt>
                <c:pt idx="1212">
                  <c:v>13.801553</c:v>
                </c:pt>
                <c:pt idx="1213">
                  <c:v>13.726575</c:v>
                </c:pt>
                <c:pt idx="1214">
                  <c:v>13.521122999999999</c:v>
                </c:pt>
                <c:pt idx="1215">
                  <c:v>13.498710000000001</c:v>
                </c:pt>
                <c:pt idx="1216">
                  <c:v>13.689220000000001</c:v>
                </c:pt>
                <c:pt idx="1217">
                  <c:v>13.562213</c:v>
                </c:pt>
                <c:pt idx="1218">
                  <c:v>13.569684000000001</c:v>
                </c:pt>
                <c:pt idx="1219">
                  <c:v>13.588361000000001</c:v>
                </c:pt>
                <c:pt idx="1220">
                  <c:v>13.782607</c:v>
                </c:pt>
                <c:pt idx="1221">
                  <c:v>13.778871000000001</c:v>
                </c:pt>
                <c:pt idx="1222">
                  <c:v>13.887200999999999</c:v>
                </c:pt>
                <c:pt idx="1223">
                  <c:v>14.073975000000001</c:v>
                </c:pt>
                <c:pt idx="1224">
                  <c:v>14.059032999999999</c:v>
                </c:pt>
                <c:pt idx="1225">
                  <c:v>14.264485000000001</c:v>
                </c:pt>
                <c:pt idx="1226">
                  <c:v>14.365342999999999</c:v>
                </c:pt>
                <c:pt idx="1227">
                  <c:v>14.380285000000001</c:v>
                </c:pt>
                <c:pt idx="1228">
                  <c:v>14.41764</c:v>
                </c:pt>
                <c:pt idx="1229">
                  <c:v>14.014207000000001</c:v>
                </c:pt>
                <c:pt idx="1230">
                  <c:v>13.861052000000001</c:v>
                </c:pt>
                <c:pt idx="1231">
                  <c:v>13.853581</c:v>
                </c:pt>
                <c:pt idx="1232">
                  <c:v>14.081446</c:v>
                </c:pt>
                <c:pt idx="1233">
                  <c:v>13.849845999999999</c:v>
                </c:pt>
                <c:pt idx="1234">
                  <c:v>13.861808</c:v>
                </c:pt>
                <c:pt idx="1235">
                  <c:v>13.708596</c:v>
                </c:pt>
                <c:pt idx="1236">
                  <c:v>13.779597000000001</c:v>
                </c:pt>
                <c:pt idx="1237">
                  <c:v>13.712332999999999</c:v>
                </c:pt>
                <c:pt idx="1238">
                  <c:v>13.84686</c:v>
                </c:pt>
                <c:pt idx="1239">
                  <c:v>13.652543</c:v>
                </c:pt>
                <c:pt idx="1240">
                  <c:v>13.450753000000001</c:v>
                </c:pt>
                <c:pt idx="1241">
                  <c:v>13.589017</c:v>
                </c:pt>
                <c:pt idx="1242">
                  <c:v>13.402174</c:v>
                </c:pt>
                <c:pt idx="1243">
                  <c:v>13.607701</c:v>
                </c:pt>
                <c:pt idx="1244">
                  <c:v>14.000071999999999</c:v>
                </c:pt>
                <c:pt idx="1245">
                  <c:v>13.921597</c:v>
                </c:pt>
                <c:pt idx="1246">
                  <c:v>14.183178</c:v>
                </c:pt>
                <c:pt idx="1247">
                  <c:v>14.041176999999999</c:v>
                </c:pt>
                <c:pt idx="1248">
                  <c:v>14.317705</c:v>
                </c:pt>
                <c:pt idx="1249">
                  <c:v>14.504548</c:v>
                </c:pt>
                <c:pt idx="1250">
                  <c:v>14.355073000000001</c:v>
                </c:pt>
                <c:pt idx="1251">
                  <c:v>14.209336</c:v>
                </c:pt>
                <c:pt idx="1252">
                  <c:v>14.403653</c:v>
                </c:pt>
                <c:pt idx="1253">
                  <c:v>14.205812</c:v>
                </c:pt>
                <c:pt idx="1254">
                  <c:v>14.824182</c:v>
                </c:pt>
              </c:numCache>
            </c:numRef>
          </c:val>
          <c:smooth val="0"/>
        </c:ser>
        <c:ser>
          <c:idx val="1"/>
          <c:order val="1"/>
          <c:tx>
            <c:strRef>
              <c:f>Multiples!$AY$3</c:f>
              <c:strCache>
                <c:ptCount val="1"/>
                <c:pt idx="0">
                  <c:v>S&amp;P 500 Food Products</c:v>
                </c:pt>
              </c:strCache>
            </c:strRef>
          </c:tx>
          <c:spPr>
            <a:ln w="38100">
              <a:solidFill>
                <a:srgbClr val="FFC800"/>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Multiples!$AY$4:$AY$1261</c:f>
              <c:numCache>
                <c:formatCode>General</c:formatCode>
                <c:ptCount val="1258"/>
                <c:pt idx="0">
                  <c:v>9.38908840593745</c:v>
                </c:pt>
                <c:pt idx="1">
                  <c:v>9.4032405770711307</c:v>
                </c:pt>
                <c:pt idx="2">
                  <c:v>9.38314488061277</c:v>
                </c:pt>
                <c:pt idx="3">
                  <c:v>9.4126709353382605</c:v>
                </c:pt>
                <c:pt idx="4">
                  <c:v>9.4172274406681797</c:v>
                </c:pt>
                <c:pt idx="5">
                  <c:v>9.4204780493294304</c:v>
                </c:pt>
                <c:pt idx="6">
                  <c:v>9.4103823690445996</c:v>
                </c:pt>
                <c:pt idx="7">
                  <c:v>9.5890305511671201</c:v>
                </c:pt>
                <c:pt idx="8">
                  <c:v>9.6205129953125592</c:v>
                </c:pt>
                <c:pt idx="9">
                  <c:v>9.6252886243286895</c:v>
                </c:pt>
                <c:pt idx="10">
                  <c:v>9.6342855229423208</c:v>
                </c:pt>
                <c:pt idx="11">
                  <c:v>9.6373991414289009</c:v>
                </c:pt>
                <c:pt idx="12">
                  <c:v>9.6599017655058201</c:v>
                </c:pt>
                <c:pt idx="13">
                  <c:v>9.7149159360718507</c:v>
                </c:pt>
                <c:pt idx="14">
                  <c:v>9.5395910859191009</c:v>
                </c:pt>
                <c:pt idx="15">
                  <c:v>9.3701401135187403</c:v>
                </c:pt>
                <c:pt idx="16">
                  <c:v>9.3786573440800893</c:v>
                </c:pt>
                <c:pt idx="17">
                  <c:v>9.4525772618053807</c:v>
                </c:pt>
                <c:pt idx="18">
                  <c:v>9.4074412925245205</c:v>
                </c:pt>
                <c:pt idx="19">
                  <c:v>9.3702210404479391</c:v>
                </c:pt>
                <c:pt idx="20">
                  <c:v>9.4349254470823194</c:v>
                </c:pt>
                <c:pt idx="21">
                  <c:v>9.4694448077683404</c:v>
                </c:pt>
                <c:pt idx="22">
                  <c:v>9.3986003660563195</c:v>
                </c:pt>
                <c:pt idx="23">
                  <c:v>9.4572455561253399</c:v>
                </c:pt>
                <c:pt idx="24">
                  <c:v>9.3824590136761792</c:v>
                </c:pt>
                <c:pt idx="25">
                  <c:v>9.3240773096609892</c:v>
                </c:pt>
                <c:pt idx="26">
                  <c:v>9.2413302865356997</c:v>
                </c:pt>
                <c:pt idx="27">
                  <c:v>9.2382739870433799</c:v>
                </c:pt>
                <c:pt idx="28">
                  <c:v>9.3194578365683505</c:v>
                </c:pt>
                <c:pt idx="29">
                  <c:v>9.3822180702866298</c:v>
                </c:pt>
                <c:pt idx="30">
                  <c:v>9.3747425721454505</c:v>
                </c:pt>
                <c:pt idx="31">
                  <c:v>9.3272446699273708</c:v>
                </c:pt>
                <c:pt idx="32">
                  <c:v>9.3444041486644895</c:v>
                </c:pt>
                <c:pt idx="33">
                  <c:v>9.3510084350003595</c:v>
                </c:pt>
                <c:pt idx="34">
                  <c:v>9.3628245752617207</c:v>
                </c:pt>
                <c:pt idx="35">
                  <c:v>9.3550140915983402</c:v>
                </c:pt>
                <c:pt idx="36">
                  <c:v>9.36501511739732</c:v>
                </c:pt>
                <c:pt idx="37">
                  <c:v>9.3416169340573205</c:v>
                </c:pt>
                <c:pt idx="38">
                  <c:v>9.3833103289701807</c:v>
                </c:pt>
                <c:pt idx="39">
                  <c:v>9.3776666547434093</c:v>
                </c:pt>
                <c:pt idx="40">
                  <c:v>9.3829873543612692</c:v>
                </c:pt>
                <c:pt idx="41">
                  <c:v>9.4148285636169806</c:v>
                </c:pt>
                <c:pt idx="42">
                  <c:v>9.39764516865392</c:v>
                </c:pt>
                <c:pt idx="43">
                  <c:v>9.3649203398425893</c:v>
                </c:pt>
                <c:pt idx="44">
                  <c:v>9.4221850234579794</c:v>
                </c:pt>
                <c:pt idx="45">
                  <c:v>9.4344916082640307</c:v>
                </c:pt>
                <c:pt idx="46">
                  <c:v>9.4472219435284703</c:v>
                </c:pt>
                <c:pt idx="47">
                  <c:v>9.5206840898934608</c:v>
                </c:pt>
                <c:pt idx="48">
                  <c:v>9.5781772587654608</c:v>
                </c:pt>
                <c:pt idx="49">
                  <c:v>9.5210528236896295</c:v>
                </c:pt>
                <c:pt idx="50">
                  <c:v>9.5658157898467309</c:v>
                </c:pt>
                <c:pt idx="51">
                  <c:v>9.6253801659036693</c:v>
                </c:pt>
                <c:pt idx="52">
                  <c:v>9.6008666566900605</c:v>
                </c:pt>
                <c:pt idx="53">
                  <c:v>9.56998955041872</c:v>
                </c:pt>
                <c:pt idx="54">
                  <c:v>9.6486288170329892</c:v>
                </c:pt>
                <c:pt idx="55">
                  <c:v>9.6881713679282999</c:v>
                </c:pt>
                <c:pt idx="56">
                  <c:v>9.7012372304308698</c:v>
                </c:pt>
                <c:pt idx="57">
                  <c:v>9.7437913829984097</c:v>
                </c:pt>
                <c:pt idx="58">
                  <c:v>9.7616421272384102</c:v>
                </c:pt>
                <c:pt idx="59">
                  <c:v>9.7675341707794097</c:v>
                </c:pt>
                <c:pt idx="60">
                  <c:v>9.7654856791658897</c:v>
                </c:pt>
                <c:pt idx="61">
                  <c:v>9.6541559669152797</c:v>
                </c:pt>
                <c:pt idx="62">
                  <c:v>9.7470434244595001</c:v>
                </c:pt>
                <c:pt idx="63">
                  <c:v>9.7447491138407401</c:v>
                </c:pt>
                <c:pt idx="64">
                  <c:v>9.7409250806383003</c:v>
                </c:pt>
                <c:pt idx="65">
                  <c:v>9.70812195103459</c:v>
                </c:pt>
                <c:pt idx="66">
                  <c:v>9.8123339498772904</c:v>
                </c:pt>
                <c:pt idx="67">
                  <c:v>9.8389710079256698</c:v>
                </c:pt>
                <c:pt idx="68">
                  <c:v>9.7965190827878299</c:v>
                </c:pt>
                <c:pt idx="69">
                  <c:v>9.8290416040131401</c:v>
                </c:pt>
                <c:pt idx="70">
                  <c:v>9.8351561273166794</c:v>
                </c:pt>
                <c:pt idx="71">
                  <c:v>9.8549616436329792</c:v>
                </c:pt>
                <c:pt idx="72">
                  <c:v>9.8584906401718904</c:v>
                </c:pt>
                <c:pt idx="73">
                  <c:v>9.78755051151545</c:v>
                </c:pt>
                <c:pt idx="74">
                  <c:v>9.7018361923143193</c:v>
                </c:pt>
                <c:pt idx="75">
                  <c:v>9.7528269134975307</c:v>
                </c:pt>
                <c:pt idx="76">
                  <c:v>9.8069230555510796</c:v>
                </c:pt>
                <c:pt idx="77">
                  <c:v>9.8069230555510796</c:v>
                </c:pt>
                <c:pt idx="78">
                  <c:v>9.8647831570352906</c:v>
                </c:pt>
                <c:pt idx="79">
                  <c:v>9.7673655800453396</c:v>
                </c:pt>
                <c:pt idx="80">
                  <c:v>9.6841566505019099</c:v>
                </c:pt>
                <c:pt idx="81">
                  <c:v>9.6040409405379794</c:v>
                </c:pt>
                <c:pt idx="82">
                  <c:v>9.5780623247345495</c:v>
                </c:pt>
                <c:pt idx="83">
                  <c:v>9.5808568847084494</c:v>
                </c:pt>
                <c:pt idx="84">
                  <c:v>9.5743191262630702</c:v>
                </c:pt>
                <c:pt idx="85">
                  <c:v>9.5943434401254493</c:v>
                </c:pt>
                <c:pt idx="86">
                  <c:v>9.4980150209468199</c:v>
                </c:pt>
                <c:pt idx="87">
                  <c:v>9.5716629916732394</c:v>
                </c:pt>
                <c:pt idx="88">
                  <c:v>9.6260243102242296</c:v>
                </c:pt>
                <c:pt idx="89">
                  <c:v>9.5318871456139007</c:v>
                </c:pt>
                <c:pt idx="90">
                  <c:v>9.6025602467851101</c:v>
                </c:pt>
                <c:pt idx="91">
                  <c:v>9.6440655631386694</c:v>
                </c:pt>
                <c:pt idx="92">
                  <c:v>9.7011412972337503</c:v>
                </c:pt>
                <c:pt idx="93">
                  <c:v>9.7111847382401706</c:v>
                </c:pt>
                <c:pt idx="94">
                  <c:v>9.6672997404892396</c:v>
                </c:pt>
                <c:pt idx="95">
                  <c:v>9.5306584601313507</c:v>
                </c:pt>
                <c:pt idx="96">
                  <c:v>9.5444824696632704</c:v>
                </c:pt>
                <c:pt idx="97">
                  <c:v>9.5744389103773706</c:v>
                </c:pt>
                <c:pt idx="98">
                  <c:v>9.5892740071057396</c:v>
                </c:pt>
                <c:pt idx="99">
                  <c:v>9.6108567535912304</c:v>
                </c:pt>
                <c:pt idx="100">
                  <c:v>9.6263600009842207</c:v>
                </c:pt>
                <c:pt idx="101">
                  <c:v>9.6917952033010994</c:v>
                </c:pt>
                <c:pt idx="102">
                  <c:v>9.6927225007236295</c:v>
                </c:pt>
                <c:pt idx="103">
                  <c:v>9.7151424749785793</c:v>
                </c:pt>
                <c:pt idx="104">
                  <c:v>9.7164604758766409</c:v>
                </c:pt>
                <c:pt idx="105">
                  <c:v>9.6884827590473499</c:v>
                </c:pt>
                <c:pt idx="106">
                  <c:v>9.6408478508422508</c:v>
                </c:pt>
                <c:pt idx="107">
                  <c:v>9.6644698761652297</c:v>
                </c:pt>
                <c:pt idx="108">
                  <c:v>9.6477985562806694</c:v>
                </c:pt>
                <c:pt idx="109">
                  <c:v>9.6354907390815203</c:v>
                </c:pt>
                <c:pt idx="110">
                  <c:v>9.6589097971862294</c:v>
                </c:pt>
                <c:pt idx="111">
                  <c:v>9.5990659688838296</c:v>
                </c:pt>
                <c:pt idx="112">
                  <c:v>9.7002539761752296</c:v>
                </c:pt>
                <c:pt idx="113">
                  <c:v>9.6976168856638107</c:v>
                </c:pt>
                <c:pt idx="114">
                  <c:v>9.7808926321940799</c:v>
                </c:pt>
                <c:pt idx="115">
                  <c:v>9.76986649927432</c:v>
                </c:pt>
                <c:pt idx="116">
                  <c:v>9.7142583936015701</c:v>
                </c:pt>
                <c:pt idx="117">
                  <c:v>9.6907487955804008</c:v>
                </c:pt>
                <c:pt idx="118">
                  <c:v>9.5983672028109499</c:v>
                </c:pt>
                <c:pt idx="119">
                  <c:v>9.5772104158292795</c:v>
                </c:pt>
                <c:pt idx="120">
                  <c:v>9.5407867311815195</c:v>
                </c:pt>
                <c:pt idx="121">
                  <c:v>9.2813948108116993</c:v>
                </c:pt>
                <c:pt idx="122">
                  <c:v>9.3327037127684704</c:v>
                </c:pt>
                <c:pt idx="123">
                  <c:v>9.0992833734992402</c:v>
                </c:pt>
                <c:pt idx="124">
                  <c:v>9.1883505952961499</c:v>
                </c:pt>
                <c:pt idx="125">
                  <c:v>8.9236347494199499</c:v>
                </c:pt>
                <c:pt idx="126">
                  <c:v>9.0727665171477305</c:v>
                </c:pt>
                <c:pt idx="127">
                  <c:v>8.8517149335160905</c:v>
                </c:pt>
                <c:pt idx="128">
                  <c:v>9.0455719613730192</c:v>
                </c:pt>
                <c:pt idx="129">
                  <c:v>9.1165528927510593</c:v>
                </c:pt>
                <c:pt idx="130">
                  <c:v>9.2194971976071507</c:v>
                </c:pt>
                <c:pt idx="131">
                  <c:v>9.1934545629604703</c:v>
                </c:pt>
                <c:pt idx="132">
                  <c:v>9.24127931448953</c:v>
                </c:pt>
                <c:pt idx="133">
                  <c:v>9.0962353983588091</c:v>
                </c:pt>
                <c:pt idx="134">
                  <c:v>9.0056447690560599</c:v>
                </c:pt>
                <c:pt idx="135">
                  <c:v>9.0263210531329907</c:v>
                </c:pt>
                <c:pt idx="136">
                  <c:v>9.1642161783246507</c:v>
                </c:pt>
                <c:pt idx="137">
                  <c:v>9.1843839728652696</c:v>
                </c:pt>
                <c:pt idx="138">
                  <c:v>8.98944061121421</c:v>
                </c:pt>
                <c:pt idx="139">
                  <c:v>9.0375749566524899</c:v>
                </c:pt>
                <c:pt idx="140">
                  <c:v>9.1978717167097894</c:v>
                </c:pt>
                <c:pt idx="141">
                  <c:v>9.2149219247255001</c:v>
                </c:pt>
                <c:pt idx="142">
                  <c:v>9.2520355473395099</c:v>
                </c:pt>
                <c:pt idx="143">
                  <c:v>9.2110944258636298</c:v>
                </c:pt>
                <c:pt idx="144">
                  <c:v>9.1040693638202104</c:v>
                </c:pt>
                <c:pt idx="145">
                  <c:v>9.0527089803832599</c:v>
                </c:pt>
                <c:pt idx="146">
                  <c:v>9.2099611990518593</c:v>
                </c:pt>
                <c:pt idx="147">
                  <c:v>9.2122739244560297</c:v>
                </c:pt>
                <c:pt idx="148">
                  <c:v>9.0698169101180905</c:v>
                </c:pt>
                <c:pt idx="149">
                  <c:v>9.0439769685049107</c:v>
                </c:pt>
                <c:pt idx="150">
                  <c:v>9.0632689663395993</c:v>
                </c:pt>
                <c:pt idx="151">
                  <c:v>9.1333657022749204</c:v>
                </c:pt>
                <c:pt idx="152">
                  <c:v>9.2245178913576709</c:v>
                </c:pt>
                <c:pt idx="153">
                  <c:v>9.2590755847233002</c:v>
                </c:pt>
                <c:pt idx="154">
                  <c:v>9.1996667247342607</c:v>
                </c:pt>
                <c:pt idx="155">
                  <c:v>9.1717406039956497</c:v>
                </c:pt>
                <c:pt idx="156">
                  <c:v>9.2177439976785394</c:v>
                </c:pt>
                <c:pt idx="157">
                  <c:v>9.1616485214772005</c:v>
                </c:pt>
                <c:pt idx="158">
                  <c:v>9.1857467663709205</c:v>
                </c:pt>
                <c:pt idx="159">
                  <c:v>9.3051877774414393</c:v>
                </c:pt>
                <c:pt idx="160">
                  <c:v>9.3754309821304194</c:v>
                </c:pt>
                <c:pt idx="161">
                  <c:v>9.2259001965588094</c:v>
                </c:pt>
                <c:pt idx="162">
                  <c:v>9.2744593208905499</c:v>
                </c:pt>
                <c:pt idx="163">
                  <c:v>9.1458773524900394</c:v>
                </c:pt>
                <c:pt idx="164">
                  <c:v>9.0353937240503797</c:v>
                </c:pt>
                <c:pt idx="165">
                  <c:v>9.0647485658946891</c:v>
                </c:pt>
                <c:pt idx="166">
                  <c:v>9.0857971460845697</c:v>
                </c:pt>
                <c:pt idx="167">
                  <c:v>9.1939678044374595</c:v>
                </c:pt>
                <c:pt idx="168">
                  <c:v>9.2197262452815494</c:v>
                </c:pt>
                <c:pt idx="169">
                  <c:v>9.3712655789797097</c:v>
                </c:pt>
                <c:pt idx="170">
                  <c:v>9.4098764924384408</c:v>
                </c:pt>
                <c:pt idx="171">
                  <c:v>9.4251029591014497</c:v>
                </c:pt>
                <c:pt idx="172">
                  <c:v>9.5051962254676798</c:v>
                </c:pt>
                <c:pt idx="173">
                  <c:v>9.4202456009791806</c:v>
                </c:pt>
                <c:pt idx="174">
                  <c:v>9.5213966241050301</c:v>
                </c:pt>
                <c:pt idx="175">
                  <c:v>9.4328888748260802</c:v>
                </c:pt>
                <c:pt idx="176">
                  <c:v>9.4610443428422393</c:v>
                </c:pt>
                <c:pt idx="177">
                  <c:v>9.5506461295241696</c:v>
                </c:pt>
                <c:pt idx="178">
                  <c:v>9.5383315755565796</c:v>
                </c:pt>
                <c:pt idx="179">
                  <c:v>9.4466326736721005</c:v>
                </c:pt>
                <c:pt idx="180">
                  <c:v>9.4996399458534206</c:v>
                </c:pt>
                <c:pt idx="181">
                  <c:v>9.5950033579705192</c:v>
                </c:pt>
                <c:pt idx="182">
                  <c:v>9.5921815771179304</c:v>
                </c:pt>
                <c:pt idx="183">
                  <c:v>9.4927533403008404</c:v>
                </c:pt>
                <c:pt idx="184">
                  <c:v>9.3150364184357102</c:v>
                </c:pt>
                <c:pt idx="185">
                  <c:v>9.2941516491727398</c:v>
                </c:pt>
                <c:pt idx="186">
                  <c:v>9.4233145836173406</c:v>
                </c:pt>
                <c:pt idx="187">
                  <c:v>9.4008059659585594</c:v>
                </c:pt>
                <c:pt idx="188">
                  <c:v>9.4473444856923194</c:v>
                </c:pt>
                <c:pt idx="189">
                  <c:v>9.4819191047364892</c:v>
                </c:pt>
                <c:pt idx="190">
                  <c:v>9.3139169089281602</c:v>
                </c:pt>
                <c:pt idx="191">
                  <c:v>9.3829970777428606</c:v>
                </c:pt>
                <c:pt idx="192">
                  <c:v>9.4632294532533496</c:v>
                </c:pt>
                <c:pt idx="193">
                  <c:v>9.4397362133055207</c:v>
                </c:pt>
                <c:pt idx="194">
                  <c:v>9.4562928902515804</c:v>
                </c:pt>
                <c:pt idx="195">
                  <c:v>9.3541216506872402</c:v>
                </c:pt>
                <c:pt idx="196">
                  <c:v>9.3071319999655397</c:v>
                </c:pt>
                <c:pt idx="197">
                  <c:v>9.3216180179459691</c:v>
                </c:pt>
                <c:pt idx="198">
                  <c:v>9.3084298994888002</c:v>
                </c:pt>
                <c:pt idx="199">
                  <c:v>9.3009948957047595</c:v>
                </c:pt>
                <c:pt idx="200">
                  <c:v>9.2073014954109702</c:v>
                </c:pt>
                <c:pt idx="201">
                  <c:v>9.2073014954109702</c:v>
                </c:pt>
                <c:pt idx="202">
                  <c:v>9.23978584216988</c:v>
                </c:pt>
                <c:pt idx="203">
                  <c:v>9.3464880466639695</c:v>
                </c:pt>
                <c:pt idx="204">
                  <c:v>9.4123430512642194</c:v>
                </c:pt>
                <c:pt idx="205">
                  <c:v>9.59635837140031</c:v>
                </c:pt>
                <c:pt idx="206">
                  <c:v>9.6129905567297609</c:v>
                </c:pt>
                <c:pt idx="207">
                  <c:v>9.59933744060951</c:v>
                </c:pt>
                <c:pt idx="208">
                  <c:v>9.6335310799958993</c:v>
                </c:pt>
                <c:pt idx="209">
                  <c:v>9.6373420753147592</c:v>
                </c:pt>
                <c:pt idx="210">
                  <c:v>9.6527024735058493</c:v>
                </c:pt>
                <c:pt idx="211">
                  <c:v>9.5855278670940205</c:v>
                </c:pt>
                <c:pt idx="212">
                  <c:v>9.67911606850166</c:v>
                </c:pt>
                <c:pt idx="213">
                  <c:v>9.5940859489204797</c:v>
                </c:pt>
                <c:pt idx="214">
                  <c:v>9.5492305447726</c:v>
                </c:pt>
                <c:pt idx="215">
                  <c:v>9.5177045220002903</c:v>
                </c:pt>
                <c:pt idx="216">
                  <c:v>9.5802705288173193</c:v>
                </c:pt>
                <c:pt idx="217">
                  <c:v>9.5679687011190708</c:v>
                </c:pt>
                <c:pt idx="218">
                  <c:v>9.5395502951298603</c:v>
                </c:pt>
                <c:pt idx="219">
                  <c:v>9.6711094854196809</c:v>
                </c:pt>
                <c:pt idx="220">
                  <c:v>9.7766943391134706</c:v>
                </c:pt>
                <c:pt idx="221">
                  <c:v>9.7229599577491594</c:v>
                </c:pt>
                <c:pt idx="222">
                  <c:v>9.7549111785880704</c:v>
                </c:pt>
                <c:pt idx="223">
                  <c:v>9.7230194589304002</c:v>
                </c:pt>
                <c:pt idx="224">
                  <c:v>9.7862107483636205</c:v>
                </c:pt>
                <c:pt idx="225">
                  <c:v>9.7351706560940006</c:v>
                </c:pt>
                <c:pt idx="226">
                  <c:v>9.7247864618896305</c:v>
                </c:pt>
                <c:pt idx="227">
                  <c:v>9.7472447500533299</c:v>
                </c:pt>
                <c:pt idx="228">
                  <c:v>9.7657628771495606</c:v>
                </c:pt>
                <c:pt idx="229">
                  <c:v>9.7264696198463696</c:v>
                </c:pt>
                <c:pt idx="230">
                  <c:v>9.7451228174268003</c:v>
                </c:pt>
                <c:pt idx="231">
                  <c:v>9.7958976703250205</c:v>
                </c:pt>
                <c:pt idx="232">
                  <c:v>9.7918567675472996</c:v>
                </c:pt>
                <c:pt idx="233">
                  <c:v>9.82898417864625</c:v>
                </c:pt>
                <c:pt idx="234">
                  <c:v>9.7841364688341201</c:v>
                </c:pt>
                <c:pt idx="235">
                  <c:v>9.7841364688341201</c:v>
                </c:pt>
                <c:pt idx="236">
                  <c:v>9.8143932130446192</c:v>
                </c:pt>
                <c:pt idx="237">
                  <c:v>9.8890044327086795</c:v>
                </c:pt>
                <c:pt idx="238">
                  <c:v>9.8977386115010901</c:v>
                </c:pt>
                <c:pt idx="239">
                  <c:v>9.8697433384132207</c:v>
                </c:pt>
                <c:pt idx="240">
                  <c:v>9.8421790447258992</c:v>
                </c:pt>
                <c:pt idx="241">
                  <c:v>9.7973565751001104</c:v>
                </c:pt>
                <c:pt idx="242">
                  <c:v>9.8504371966050392</c:v>
                </c:pt>
                <c:pt idx="243">
                  <c:v>9.8219995430565703</c:v>
                </c:pt>
                <c:pt idx="244">
                  <c:v>9.7778231563067308</c:v>
                </c:pt>
                <c:pt idx="245">
                  <c:v>9.7504527143866895</c:v>
                </c:pt>
                <c:pt idx="246">
                  <c:v>9.92479847894956</c:v>
                </c:pt>
                <c:pt idx="247">
                  <c:v>9.9408724000302993</c:v>
                </c:pt>
                <c:pt idx="248">
                  <c:v>9.93816519930974</c:v>
                </c:pt>
                <c:pt idx="249">
                  <c:v>10.0343727065569</c:v>
                </c:pt>
                <c:pt idx="250">
                  <c:v>10.008727432948399</c:v>
                </c:pt>
                <c:pt idx="251">
                  <c:v>9.97434726609991</c:v>
                </c:pt>
                <c:pt idx="252">
                  <c:v>9.9745000131515908</c:v>
                </c:pt>
                <c:pt idx="253">
                  <c:v>10.003207343332599</c:v>
                </c:pt>
                <c:pt idx="254">
                  <c:v>9.9665982914209899</c:v>
                </c:pt>
                <c:pt idx="255">
                  <c:v>9.9910795403325299</c:v>
                </c:pt>
                <c:pt idx="256">
                  <c:v>10.0253933220009</c:v>
                </c:pt>
                <c:pt idx="257">
                  <c:v>10.097920982768599</c:v>
                </c:pt>
                <c:pt idx="258">
                  <c:v>10.0978290602072</c:v>
                </c:pt>
                <c:pt idx="259">
                  <c:v>10.107115284705801</c:v>
                </c:pt>
                <c:pt idx="260">
                  <c:v>10.0673207425956</c:v>
                </c:pt>
                <c:pt idx="261">
                  <c:v>10.052630780705501</c:v>
                </c:pt>
                <c:pt idx="262">
                  <c:v>10.086027899922099</c:v>
                </c:pt>
                <c:pt idx="263">
                  <c:v>10.083137012129701</c:v>
                </c:pt>
                <c:pt idx="264">
                  <c:v>9.9134390780426909</c:v>
                </c:pt>
                <c:pt idx="265">
                  <c:v>9.8891107628270696</c:v>
                </c:pt>
                <c:pt idx="266">
                  <c:v>9.8938831200333404</c:v>
                </c:pt>
                <c:pt idx="267">
                  <c:v>9.9030958046971005</c:v>
                </c:pt>
                <c:pt idx="268">
                  <c:v>9.9614045327150595</c:v>
                </c:pt>
                <c:pt idx="269">
                  <c:v>9.9709613944549194</c:v>
                </c:pt>
                <c:pt idx="270">
                  <c:v>9.88406649203786</c:v>
                </c:pt>
                <c:pt idx="271">
                  <c:v>9.9176040919055097</c:v>
                </c:pt>
                <c:pt idx="272">
                  <c:v>9.9458847502162406</c:v>
                </c:pt>
                <c:pt idx="273">
                  <c:v>9.9500254629380098</c:v>
                </c:pt>
                <c:pt idx="274">
                  <c:v>9.9766841728047595</c:v>
                </c:pt>
                <c:pt idx="275">
                  <c:v>10.0463080724431</c:v>
                </c:pt>
                <c:pt idx="276">
                  <c:v>9.9877777270416601</c:v>
                </c:pt>
                <c:pt idx="277">
                  <c:v>10.018876789985701</c:v>
                </c:pt>
                <c:pt idx="278">
                  <c:v>10.0264492436766</c:v>
                </c:pt>
                <c:pt idx="279">
                  <c:v>10.037713759351099</c:v>
                </c:pt>
                <c:pt idx="280">
                  <c:v>10.0340242007005</c:v>
                </c:pt>
                <c:pt idx="281">
                  <c:v>10.015723028306001</c:v>
                </c:pt>
                <c:pt idx="282">
                  <c:v>10.0270623154295</c:v>
                </c:pt>
                <c:pt idx="283">
                  <c:v>10.0282615020145</c:v>
                </c:pt>
                <c:pt idx="284">
                  <c:v>10.088604444888601</c:v>
                </c:pt>
                <c:pt idx="285">
                  <c:v>10.0821428015285</c:v>
                </c:pt>
                <c:pt idx="286">
                  <c:v>10.0454807373773</c:v>
                </c:pt>
                <c:pt idx="287">
                  <c:v>10.0404802826862</c:v>
                </c:pt>
                <c:pt idx="288">
                  <c:v>10.076261916084301</c:v>
                </c:pt>
                <c:pt idx="289">
                  <c:v>10.1500524684691</c:v>
                </c:pt>
                <c:pt idx="290">
                  <c:v>10.1239704876179</c:v>
                </c:pt>
                <c:pt idx="291">
                  <c:v>10.0903082363895</c:v>
                </c:pt>
                <c:pt idx="292">
                  <c:v>10.051871846506399</c:v>
                </c:pt>
                <c:pt idx="293">
                  <c:v>9.9685906324427496</c:v>
                </c:pt>
                <c:pt idx="294">
                  <c:v>9.8995578471038392</c:v>
                </c:pt>
                <c:pt idx="295">
                  <c:v>9.9091508460340005</c:v>
                </c:pt>
                <c:pt idx="296">
                  <c:v>9.9425372575941093</c:v>
                </c:pt>
                <c:pt idx="297">
                  <c:v>9.9436191213439802</c:v>
                </c:pt>
                <c:pt idx="298">
                  <c:v>9.9729179595559891</c:v>
                </c:pt>
                <c:pt idx="299">
                  <c:v>10.0721898106745</c:v>
                </c:pt>
                <c:pt idx="300">
                  <c:v>10.030461410810201</c:v>
                </c:pt>
                <c:pt idx="301">
                  <c:v>10.037579266461201</c:v>
                </c:pt>
                <c:pt idx="302">
                  <c:v>10.0819277134083</c:v>
                </c:pt>
                <c:pt idx="303">
                  <c:v>9.9310626761321696</c:v>
                </c:pt>
                <c:pt idx="304">
                  <c:v>9.9883458311237607</c:v>
                </c:pt>
                <c:pt idx="305">
                  <c:v>10.040874210747299</c:v>
                </c:pt>
                <c:pt idx="306">
                  <c:v>10.116028330400299</c:v>
                </c:pt>
                <c:pt idx="307">
                  <c:v>10.1463966509143</c:v>
                </c:pt>
                <c:pt idx="308">
                  <c:v>10.1710081887152</c:v>
                </c:pt>
                <c:pt idx="309">
                  <c:v>10.284480135091201</c:v>
                </c:pt>
                <c:pt idx="310">
                  <c:v>10.2877290952895</c:v>
                </c:pt>
                <c:pt idx="311">
                  <c:v>10.2459183920282</c:v>
                </c:pt>
                <c:pt idx="312">
                  <c:v>10.212984529756101</c:v>
                </c:pt>
                <c:pt idx="313">
                  <c:v>10.2473285614931</c:v>
                </c:pt>
                <c:pt idx="314">
                  <c:v>10.2679742725098</c:v>
                </c:pt>
                <c:pt idx="315">
                  <c:v>10.2416703669477</c:v>
                </c:pt>
                <c:pt idx="316">
                  <c:v>10.3160836766149</c:v>
                </c:pt>
                <c:pt idx="317">
                  <c:v>10.2906207231882</c:v>
                </c:pt>
                <c:pt idx="318">
                  <c:v>10.2866203481931</c:v>
                </c:pt>
                <c:pt idx="319">
                  <c:v>10.2685799062738</c:v>
                </c:pt>
                <c:pt idx="320">
                  <c:v>10.273852044659501</c:v>
                </c:pt>
                <c:pt idx="321">
                  <c:v>10.200674428831601</c:v>
                </c:pt>
                <c:pt idx="322">
                  <c:v>10.152239318683</c:v>
                </c:pt>
                <c:pt idx="323">
                  <c:v>10.1788162667628</c:v>
                </c:pt>
                <c:pt idx="324">
                  <c:v>10.1255603220298</c:v>
                </c:pt>
                <c:pt idx="325">
                  <c:v>10.1628247412976</c:v>
                </c:pt>
                <c:pt idx="326">
                  <c:v>10.1779942584718</c:v>
                </c:pt>
                <c:pt idx="327">
                  <c:v>10.1779942584718</c:v>
                </c:pt>
                <c:pt idx="328">
                  <c:v>10.208326190077001</c:v>
                </c:pt>
                <c:pt idx="329">
                  <c:v>10.1243366386228</c:v>
                </c:pt>
                <c:pt idx="330">
                  <c:v>10.0801884754854</c:v>
                </c:pt>
                <c:pt idx="331">
                  <c:v>9.9296692485281799</c:v>
                </c:pt>
                <c:pt idx="332">
                  <c:v>9.9409095017533495</c:v>
                </c:pt>
                <c:pt idx="333">
                  <c:v>9.9504834391084191</c:v>
                </c:pt>
                <c:pt idx="334">
                  <c:v>10.075245435311301</c:v>
                </c:pt>
                <c:pt idx="335">
                  <c:v>10.067369030928401</c:v>
                </c:pt>
                <c:pt idx="336">
                  <c:v>10.085300082620099</c:v>
                </c:pt>
                <c:pt idx="337">
                  <c:v>10.040112829693999</c:v>
                </c:pt>
                <c:pt idx="338">
                  <c:v>10.062071171239801</c:v>
                </c:pt>
                <c:pt idx="339">
                  <c:v>10.059229401915101</c:v>
                </c:pt>
                <c:pt idx="340">
                  <c:v>10.1221439922735</c:v>
                </c:pt>
                <c:pt idx="341">
                  <c:v>10.1237972081249</c:v>
                </c:pt>
                <c:pt idx="342">
                  <c:v>10.171102928461</c:v>
                </c:pt>
                <c:pt idx="343">
                  <c:v>10.1627023273406</c:v>
                </c:pt>
                <c:pt idx="344">
                  <c:v>10.1470220627352</c:v>
                </c:pt>
                <c:pt idx="345">
                  <c:v>10.242403154353999</c:v>
                </c:pt>
                <c:pt idx="346">
                  <c:v>10.267204402599701</c:v>
                </c:pt>
                <c:pt idx="347">
                  <c:v>10.193924344977001</c:v>
                </c:pt>
                <c:pt idx="348">
                  <c:v>10.127842122614799</c:v>
                </c:pt>
                <c:pt idx="349">
                  <c:v>10.059024100118799</c:v>
                </c:pt>
                <c:pt idx="350">
                  <c:v>10.0919166834442</c:v>
                </c:pt>
                <c:pt idx="351">
                  <c:v>10.250047704157801</c:v>
                </c:pt>
                <c:pt idx="352">
                  <c:v>10.309337939314901</c:v>
                </c:pt>
                <c:pt idx="353">
                  <c:v>10.309337939314901</c:v>
                </c:pt>
                <c:pt idx="354">
                  <c:v>10.2608439611487</c:v>
                </c:pt>
                <c:pt idx="355">
                  <c:v>10.2293019354889</c:v>
                </c:pt>
                <c:pt idx="356">
                  <c:v>10.1625097162987</c:v>
                </c:pt>
                <c:pt idx="357">
                  <c:v>10.1783454799432</c:v>
                </c:pt>
                <c:pt idx="358">
                  <c:v>10.2066579126747</c:v>
                </c:pt>
                <c:pt idx="359">
                  <c:v>10.1454540674324</c:v>
                </c:pt>
                <c:pt idx="360">
                  <c:v>10.210401683853901</c:v>
                </c:pt>
                <c:pt idx="361">
                  <c:v>10.1124660124547</c:v>
                </c:pt>
                <c:pt idx="362">
                  <c:v>10.136153449746599</c:v>
                </c:pt>
                <c:pt idx="363">
                  <c:v>10.158952095490999</c:v>
                </c:pt>
                <c:pt idx="364">
                  <c:v>10.177522090062601</c:v>
                </c:pt>
                <c:pt idx="365">
                  <c:v>10.1191741388745</c:v>
                </c:pt>
                <c:pt idx="366">
                  <c:v>10.0116143894624</c:v>
                </c:pt>
                <c:pt idx="367">
                  <c:v>9.9633572312646201</c:v>
                </c:pt>
                <c:pt idx="368">
                  <c:v>9.9505026912697598</c:v>
                </c:pt>
                <c:pt idx="369">
                  <c:v>9.9930280251650796</c:v>
                </c:pt>
                <c:pt idx="370">
                  <c:v>10.050119265431601</c:v>
                </c:pt>
                <c:pt idx="371">
                  <c:v>10.077568550995</c:v>
                </c:pt>
                <c:pt idx="372">
                  <c:v>10.1757078622515</c:v>
                </c:pt>
                <c:pt idx="373">
                  <c:v>10.1169196283698</c:v>
                </c:pt>
                <c:pt idx="374">
                  <c:v>10.038989807129701</c:v>
                </c:pt>
                <c:pt idx="375">
                  <c:v>10.2323143699537</c:v>
                </c:pt>
                <c:pt idx="376">
                  <c:v>10.216521908479899</c:v>
                </c:pt>
                <c:pt idx="377">
                  <c:v>10.311546593008501</c:v>
                </c:pt>
                <c:pt idx="378">
                  <c:v>10.3054536126924</c:v>
                </c:pt>
                <c:pt idx="379">
                  <c:v>10.2923592606721</c:v>
                </c:pt>
                <c:pt idx="380">
                  <c:v>10.2982037343837</c:v>
                </c:pt>
                <c:pt idx="381">
                  <c:v>10.2928907804736</c:v>
                </c:pt>
                <c:pt idx="382">
                  <c:v>10.299071142285699</c:v>
                </c:pt>
                <c:pt idx="383">
                  <c:v>10.296833667250199</c:v>
                </c:pt>
                <c:pt idx="384">
                  <c:v>10.284163303789301</c:v>
                </c:pt>
                <c:pt idx="385">
                  <c:v>10.3212748802053</c:v>
                </c:pt>
                <c:pt idx="386">
                  <c:v>10.3230228449625</c:v>
                </c:pt>
                <c:pt idx="387">
                  <c:v>10.3117517737362</c:v>
                </c:pt>
                <c:pt idx="388">
                  <c:v>10.3244858628657</c:v>
                </c:pt>
                <c:pt idx="389">
                  <c:v>10.4102257223823</c:v>
                </c:pt>
                <c:pt idx="390">
                  <c:v>10.4216571790801</c:v>
                </c:pt>
                <c:pt idx="391">
                  <c:v>10.4508978749161</c:v>
                </c:pt>
                <c:pt idx="392">
                  <c:v>10.431042380137299</c:v>
                </c:pt>
                <c:pt idx="393">
                  <c:v>10.3734255627294</c:v>
                </c:pt>
                <c:pt idx="394">
                  <c:v>10.409102930718801</c:v>
                </c:pt>
                <c:pt idx="395">
                  <c:v>10.442055453409001</c:v>
                </c:pt>
                <c:pt idx="396">
                  <c:v>10.4120105350984</c:v>
                </c:pt>
                <c:pt idx="397">
                  <c:v>10.514511711095301</c:v>
                </c:pt>
                <c:pt idx="398">
                  <c:v>10.3422072136479</c:v>
                </c:pt>
                <c:pt idx="399">
                  <c:v>10.35509549647</c:v>
                </c:pt>
                <c:pt idx="400">
                  <c:v>10.3222442530599</c:v>
                </c:pt>
                <c:pt idx="401">
                  <c:v>10.2994286950961</c:v>
                </c:pt>
                <c:pt idx="402">
                  <c:v>10.383778037325699</c:v>
                </c:pt>
                <c:pt idx="403">
                  <c:v>10.3153649681079</c:v>
                </c:pt>
                <c:pt idx="404">
                  <c:v>10.302398064236201</c:v>
                </c:pt>
                <c:pt idx="405">
                  <c:v>10.3790989278198</c:v>
                </c:pt>
                <c:pt idx="406">
                  <c:v>10.3915762685633</c:v>
                </c:pt>
                <c:pt idx="407">
                  <c:v>10.384585491112</c:v>
                </c:pt>
                <c:pt idx="408">
                  <c:v>10.3898607207119</c:v>
                </c:pt>
                <c:pt idx="409">
                  <c:v>10.3810354530584</c:v>
                </c:pt>
                <c:pt idx="410">
                  <c:v>10.329867911632601</c:v>
                </c:pt>
                <c:pt idx="411">
                  <c:v>10.320988685776801</c:v>
                </c:pt>
                <c:pt idx="412">
                  <c:v>10.3232024691182</c:v>
                </c:pt>
                <c:pt idx="413">
                  <c:v>10.3235001274484</c:v>
                </c:pt>
                <c:pt idx="414">
                  <c:v>10.4393652285636</c:v>
                </c:pt>
                <c:pt idx="415">
                  <c:v>9.5193496151625201</c:v>
                </c:pt>
                <c:pt idx="416">
                  <c:v>9.5109756594833392</c:v>
                </c:pt>
                <c:pt idx="417">
                  <c:v>9.5330356561208198</c:v>
                </c:pt>
                <c:pt idx="418">
                  <c:v>9.5622221452021599</c:v>
                </c:pt>
                <c:pt idx="419">
                  <c:v>9.4875557650880893</c:v>
                </c:pt>
                <c:pt idx="420">
                  <c:v>9.4502309675466094</c:v>
                </c:pt>
                <c:pt idx="421">
                  <c:v>9.4474576095064506</c:v>
                </c:pt>
                <c:pt idx="422">
                  <c:v>9.4423777575986492</c:v>
                </c:pt>
                <c:pt idx="423">
                  <c:v>9.4647596169648303</c:v>
                </c:pt>
                <c:pt idx="424">
                  <c:v>9.5054326452736007</c:v>
                </c:pt>
                <c:pt idx="425">
                  <c:v>9.5631030331798907</c:v>
                </c:pt>
                <c:pt idx="426">
                  <c:v>9.5825328862040795</c:v>
                </c:pt>
                <c:pt idx="427">
                  <c:v>9.4899841302789198</c:v>
                </c:pt>
                <c:pt idx="428">
                  <c:v>9.4878706097555092</c:v>
                </c:pt>
                <c:pt idx="429">
                  <c:v>9.4188353416619393</c:v>
                </c:pt>
                <c:pt idx="430">
                  <c:v>9.3899321822592494</c:v>
                </c:pt>
                <c:pt idx="431">
                  <c:v>9.3735208419082596</c:v>
                </c:pt>
                <c:pt idx="432">
                  <c:v>9.3416405475922293</c:v>
                </c:pt>
                <c:pt idx="433">
                  <c:v>9.3416405475922293</c:v>
                </c:pt>
                <c:pt idx="434">
                  <c:v>9.4066071137155607</c:v>
                </c:pt>
                <c:pt idx="435">
                  <c:v>9.4060990095471304</c:v>
                </c:pt>
                <c:pt idx="436">
                  <c:v>9.4357775463442408</c:v>
                </c:pt>
                <c:pt idx="437">
                  <c:v>9.38325318907523</c:v>
                </c:pt>
                <c:pt idx="438">
                  <c:v>9.3792159879936694</c:v>
                </c:pt>
                <c:pt idx="439">
                  <c:v>9.4188082294964897</c:v>
                </c:pt>
                <c:pt idx="440">
                  <c:v>9.3048482581192093</c:v>
                </c:pt>
                <c:pt idx="441">
                  <c:v>9.2295517668367193</c:v>
                </c:pt>
                <c:pt idx="442">
                  <c:v>9.3418041134586591</c:v>
                </c:pt>
                <c:pt idx="443">
                  <c:v>9.3570410043511298</c:v>
                </c:pt>
                <c:pt idx="444">
                  <c:v>9.3784337842947405</c:v>
                </c:pt>
                <c:pt idx="445">
                  <c:v>9.3277555214725592</c:v>
                </c:pt>
                <c:pt idx="446">
                  <c:v>9.3231460957105696</c:v>
                </c:pt>
                <c:pt idx="447">
                  <c:v>9.3556168357723308</c:v>
                </c:pt>
                <c:pt idx="448">
                  <c:v>9.4041816517776198</c:v>
                </c:pt>
                <c:pt idx="449">
                  <c:v>9.3752401452608201</c:v>
                </c:pt>
                <c:pt idx="450">
                  <c:v>9.3689777534148906</c:v>
                </c:pt>
                <c:pt idx="451">
                  <c:v>9.3689777534148906</c:v>
                </c:pt>
                <c:pt idx="452">
                  <c:v>9.4472529461815693</c:v>
                </c:pt>
                <c:pt idx="453">
                  <c:v>9.3999833735291904</c:v>
                </c:pt>
                <c:pt idx="454">
                  <c:v>9.4180395294864407</c:v>
                </c:pt>
                <c:pt idx="455">
                  <c:v>9.4717963155869498</c:v>
                </c:pt>
                <c:pt idx="456">
                  <c:v>9.4934010808513598</c:v>
                </c:pt>
                <c:pt idx="457">
                  <c:v>9.4978659148526496</c:v>
                </c:pt>
                <c:pt idx="458">
                  <c:v>9.4824531325118802</c:v>
                </c:pt>
                <c:pt idx="459">
                  <c:v>9.4804355970695706</c:v>
                </c:pt>
                <c:pt idx="460">
                  <c:v>9.4947805572691308</c:v>
                </c:pt>
                <c:pt idx="461">
                  <c:v>9.4739625614470206</c:v>
                </c:pt>
                <c:pt idx="462">
                  <c:v>9.4822114361093401</c:v>
                </c:pt>
                <c:pt idx="463">
                  <c:v>9.4908303144625101</c:v>
                </c:pt>
                <c:pt idx="464">
                  <c:v>9.5349089881999802</c:v>
                </c:pt>
                <c:pt idx="465">
                  <c:v>9.5490849976052701</c:v>
                </c:pt>
                <c:pt idx="466">
                  <c:v>9.5582979549998495</c:v>
                </c:pt>
                <c:pt idx="467">
                  <c:v>9.5637310889134692</c:v>
                </c:pt>
                <c:pt idx="468">
                  <c:v>9.5998935797162499</c:v>
                </c:pt>
                <c:pt idx="469">
                  <c:v>9.6012326510586306</c:v>
                </c:pt>
                <c:pt idx="470">
                  <c:v>9.5315509608472908</c:v>
                </c:pt>
                <c:pt idx="471">
                  <c:v>9.5437001331240996</c:v>
                </c:pt>
                <c:pt idx="472">
                  <c:v>9.4620200038148496</c:v>
                </c:pt>
                <c:pt idx="473">
                  <c:v>9.4464745488198396</c:v>
                </c:pt>
                <c:pt idx="474">
                  <c:v>9.3607590369871296</c:v>
                </c:pt>
                <c:pt idx="475">
                  <c:v>9.3232657802138608</c:v>
                </c:pt>
                <c:pt idx="476">
                  <c:v>9.4044065120958091</c:v>
                </c:pt>
                <c:pt idx="477">
                  <c:v>9.6167950761917407</c:v>
                </c:pt>
                <c:pt idx="478">
                  <c:v>9.6093891460886098</c:v>
                </c:pt>
                <c:pt idx="479">
                  <c:v>9.65505724486502</c:v>
                </c:pt>
                <c:pt idx="480">
                  <c:v>9.6230085533099903</c:v>
                </c:pt>
                <c:pt idx="481">
                  <c:v>9.5992708865242502</c:v>
                </c:pt>
                <c:pt idx="482">
                  <c:v>9.6474462837105097</c:v>
                </c:pt>
                <c:pt idx="483">
                  <c:v>9.6729482156175006</c:v>
                </c:pt>
                <c:pt idx="484">
                  <c:v>9.6697718027315496</c:v>
                </c:pt>
                <c:pt idx="485">
                  <c:v>9.7103792143565499</c:v>
                </c:pt>
                <c:pt idx="486">
                  <c:v>9.7157327515082006</c:v>
                </c:pt>
                <c:pt idx="487">
                  <c:v>9.7094709121868892</c:v>
                </c:pt>
                <c:pt idx="488">
                  <c:v>9.7789667025008402</c:v>
                </c:pt>
                <c:pt idx="489">
                  <c:v>9.80739346549319</c:v>
                </c:pt>
                <c:pt idx="490">
                  <c:v>9.80739346549319</c:v>
                </c:pt>
                <c:pt idx="491">
                  <c:v>9.8088644177007591</c:v>
                </c:pt>
                <c:pt idx="492">
                  <c:v>9.8113859341181495</c:v>
                </c:pt>
                <c:pt idx="493">
                  <c:v>9.8286611347003401</c:v>
                </c:pt>
                <c:pt idx="494">
                  <c:v>9.8306534375632602</c:v>
                </c:pt>
                <c:pt idx="495">
                  <c:v>9.7995137138495405</c:v>
                </c:pt>
                <c:pt idx="496">
                  <c:v>9.8127919561651709</c:v>
                </c:pt>
                <c:pt idx="497">
                  <c:v>9.8066746063586798</c:v>
                </c:pt>
                <c:pt idx="498">
                  <c:v>9.8335398393251801</c:v>
                </c:pt>
                <c:pt idx="499">
                  <c:v>9.8890996883367599</c:v>
                </c:pt>
                <c:pt idx="500">
                  <c:v>9.8352903529036997</c:v>
                </c:pt>
                <c:pt idx="501">
                  <c:v>9.8837861671670897</c:v>
                </c:pt>
                <c:pt idx="502">
                  <c:v>9.9245002283585002</c:v>
                </c:pt>
                <c:pt idx="503">
                  <c:v>9.9298189786750104</c:v>
                </c:pt>
                <c:pt idx="504">
                  <c:v>9.9299676143558901</c:v>
                </c:pt>
                <c:pt idx="505">
                  <c:v>9.9368973234347795</c:v>
                </c:pt>
                <c:pt idx="506">
                  <c:v>9.9604172994451794</c:v>
                </c:pt>
                <c:pt idx="507">
                  <c:v>10.887986226054</c:v>
                </c:pt>
                <c:pt idx="508">
                  <c:v>11.018944326994401</c:v>
                </c:pt>
                <c:pt idx="509">
                  <c:v>11.2138848741945</c:v>
                </c:pt>
                <c:pt idx="510">
                  <c:v>11.284381980650201</c:v>
                </c:pt>
                <c:pt idx="511">
                  <c:v>11.249641371658999</c:v>
                </c:pt>
                <c:pt idx="512">
                  <c:v>11.1983516812753</c:v>
                </c:pt>
                <c:pt idx="513">
                  <c:v>11.2635973603783</c:v>
                </c:pt>
                <c:pt idx="514">
                  <c:v>11.2686807784848</c:v>
                </c:pt>
                <c:pt idx="515">
                  <c:v>11.3432376405482</c:v>
                </c:pt>
                <c:pt idx="516">
                  <c:v>11.3398360748314</c:v>
                </c:pt>
                <c:pt idx="517">
                  <c:v>11.3774541475017</c:v>
                </c:pt>
                <c:pt idx="518">
                  <c:v>11.4277014321345</c:v>
                </c:pt>
                <c:pt idx="519">
                  <c:v>11.4941907539172</c:v>
                </c:pt>
                <c:pt idx="520">
                  <c:v>11.5316753365185</c:v>
                </c:pt>
                <c:pt idx="521">
                  <c:v>11.533286545551199</c:v>
                </c:pt>
                <c:pt idx="522">
                  <c:v>11.5178886910304</c:v>
                </c:pt>
                <c:pt idx="523">
                  <c:v>11.542467410574099</c:v>
                </c:pt>
                <c:pt idx="524">
                  <c:v>11.503305781348301</c:v>
                </c:pt>
                <c:pt idx="525">
                  <c:v>11.512238595448901</c:v>
                </c:pt>
                <c:pt idx="526">
                  <c:v>11.559317672194499</c:v>
                </c:pt>
                <c:pt idx="527">
                  <c:v>11.580308144065</c:v>
                </c:pt>
                <c:pt idx="528">
                  <c:v>11.562490008064501</c:v>
                </c:pt>
                <c:pt idx="529">
                  <c:v>11.569300068664701</c:v>
                </c:pt>
                <c:pt idx="530">
                  <c:v>11.5869458349966</c:v>
                </c:pt>
                <c:pt idx="531">
                  <c:v>11.691262055556701</c:v>
                </c:pt>
                <c:pt idx="532">
                  <c:v>11.545744093492999</c:v>
                </c:pt>
                <c:pt idx="533">
                  <c:v>11.6457233656008</c:v>
                </c:pt>
                <c:pt idx="534">
                  <c:v>11.6546968407271</c:v>
                </c:pt>
                <c:pt idx="535">
                  <c:v>11.735137309893</c:v>
                </c:pt>
                <c:pt idx="536">
                  <c:v>11.758645902507601</c:v>
                </c:pt>
                <c:pt idx="537">
                  <c:v>11.845916573898799</c:v>
                </c:pt>
                <c:pt idx="538">
                  <c:v>11.823387696113601</c:v>
                </c:pt>
                <c:pt idx="539">
                  <c:v>11.8571745601811</c:v>
                </c:pt>
                <c:pt idx="540">
                  <c:v>11.975100173966201</c:v>
                </c:pt>
                <c:pt idx="541">
                  <c:v>12.0086970848637</c:v>
                </c:pt>
                <c:pt idx="542">
                  <c:v>11.9373127449548</c:v>
                </c:pt>
                <c:pt idx="543">
                  <c:v>11.974392292248501</c:v>
                </c:pt>
                <c:pt idx="544">
                  <c:v>11.9237838377415</c:v>
                </c:pt>
                <c:pt idx="545">
                  <c:v>12.001363996137201</c:v>
                </c:pt>
                <c:pt idx="546">
                  <c:v>12.010812096218899</c:v>
                </c:pt>
                <c:pt idx="547">
                  <c:v>12.059072925268101</c:v>
                </c:pt>
                <c:pt idx="548">
                  <c:v>11.9358884528513</c:v>
                </c:pt>
                <c:pt idx="549">
                  <c:v>12.1096854618182</c:v>
                </c:pt>
                <c:pt idx="550">
                  <c:v>12.001561341082599</c:v>
                </c:pt>
                <c:pt idx="551">
                  <c:v>12.027480134028499</c:v>
                </c:pt>
                <c:pt idx="552">
                  <c:v>12.204363322327699</c:v>
                </c:pt>
                <c:pt idx="553">
                  <c:v>12.209089326078701</c:v>
                </c:pt>
                <c:pt idx="554">
                  <c:v>12.2771580571294</c:v>
                </c:pt>
                <c:pt idx="555">
                  <c:v>12.1582881716568</c:v>
                </c:pt>
                <c:pt idx="556">
                  <c:v>12.1821129582969</c:v>
                </c:pt>
                <c:pt idx="557">
                  <c:v>12.167001965616301</c:v>
                </c:pt>
                <c:pt idx="558">
                  <c:v>12.2124057431024</c:v>
                </c:pt>
                <c:pt idx="559">
                  <c:v>12.222790202351099</c:v>
                </c:pt>
                <c:pt idx="560">
                  <c:v>12.2772740931114</c:v>
                </c:pt>
                <c:pt idx="561">
                  <c:v>12.1945291635299</c:v>
                </c:pt>
                <c:pt idx="562">
                  <c:v>12.3222154119198</c:v>
                </c:pt>
                <c:pt idx="563">
                  <c:v>12.247739224910401</c:v>
                </c:pt>
                <c:pt idx="564">
                  <c:v>12.5004583397054</c:v>
                </c:pt>
                <c:pt idx="565">
                  <c:v>12.446217801539101</c:v>
                </c:pt>
                <c:pt idx="566">
                  <c:v>12.3255731995724</c:v>
                </c:pt>
                <c:pt idx="567">
                  <c:v>12.351837813415701</c:v>
                </c:pt>
                <c:pt idx="568">
                  <c:v>12.3744359506591</c:v>
                </c:pt>
                <c:pt idx="569">
                  <c:v>12.4741418054428</c:v>
                </c:pt>
                <c:pt idx="570">
                  <c:v>12.555631736902001</c:v>
                </c:pt>
                <c:pt idx="571">
                  <c:v>12.511634867020399</c:v>
                </c:pt>
                <c:pt idx="572">
                  <c:v>12.5456061342166</c:v>
                </c:pt>
                <c:pt idx="573">
                  <c:v>12.448072403603399</c:v>
                </c:pt>
                <c:pt idx="574">
                  <c:v>12.510656801625201</c:v>
                </c:pt>
                <c:pt idx="575">
                  <c:v>12.452309451872599</c:v>
                </c:pt>
                <c:pt idx="576">
                  <c:v>12.542267603837599</c:v>
                </c:pt>
                <c:pt idx="577">
                  <c:v>12.542267603837599</c:v>
                </c:pt>
                <c:pt idx="578">
                  <c:v>12.6157993969715</c:v>
                </c:pt>
                <c:pt idx="579">
                  <c:v>12.4375841075538</c:v>
                </c:pt>
                <c:pt idx="580">
                  <c:v>12.328434487371901</c:v>
                </c:pt>
                <c:pt idx="581">
                  <c:v>12.191478799973501</c:v>
                </c:pt>
                <c:pt idx="582">
                  <c:v>12.2431059995083</c:v>
                </c:pt>
                <c:pt idx="583">
                  <c:v>12.2469233117525</c:v>
                </c:pt>
                <c:pt idx="584">
                  <c:v>12.135456022921799</c:v>
                </c:pt>
                <c:pt idx="585">
                  <c:v>12.1359229667964</c:v>
                </c:pt>
                <c:pt idx="586">
                  <c:v>12.208736294075001</c:v>
                </c:pt>
                <c:pt idx="587">
                  <c:v>12.179235270025099</c:v>
                </c:pt>
                <c:pt idx="588">
                  <c:v>12.1919006404627</c:v>
                </c:pt>
                <c:pt idx="589">
                  <c:v>12.146575361649401</c:v>
                </c:pt>
                <c:pt idx="590">
                  <c:v>12.3136687340939</c:v>
                </c:pt>
                <c:pt idx="591">
                  <c:v>12.2983089088639</c:v>
                </c:pt>
                <c:pt idx="592">
                  <c:v>12.4008788866599</c:v>
                </c:pt>
                <c:pt idx="593">
                  <c:v>12.4533128673534</c:v>
                </c:pt>
                <c:pt idx="594">
                  <c:v>12.2381905991657</c:v>
                </c:pt>
                <c:pt idx="595">
                  <c:v>11.947549273746199</c:v>
                </c:pt>
                <c:pt idx="596">
                  <c:v>12.050971553750699</c:v>
                </c:pt>
                <c:pt idx="597">
                  <c:v>12.014192619104699</c:v>
                </c:pt>
                <c:pt idx="598">
                  <c:v>12.053371923674201</c:v>
                </c:pt>
                <c:pt idx="599">
                  <c:v>12.1172362479372</c:v>
                </c:pt>
                <c:pt idx="600">
                  <c:v>12.024589915697501</c:v>
                </c:pt>
                <c:pt idx="601">
                  <c:v>12.010050952998499</c:v>
                </c:pt>
                <c:pt idx="602">
                  <c:v>12.055079881005099</c:v>
                </c:pt>
                <c:pt idx="603">
                  <c:v>11.9611806118067</c:v>
                </c:pt>
                <c:pt idx="604">
                  <c:v>11.9611806118067</c:v>
                </c:pt>
                <c:pt idx="605">
                  <c:v>11.996985639795</c:v>
                </c:pt>
                <c:pt idx="606">
                  <c:v>12.0414340794874</c:v>
                </c:pt>
                <c:pt idx="607">
                  <c:v>12.089493848571101</c:v>
                </c:pt>
                <c:pt idx="608">
                  <c:v>12.1611299636286</c:v>
                </c:pt>
                <c:pt idx="609">
                  <c:v>12.3466845275177</c:v>
                </c:pt>
                <c:pt idx="610">
                  <c:v>12.361698417187901</c:v>
                </c:pt>
                <c:pt idx="611">
                  <c:v>12.3900254442133</c:v>
                </c:pt>
                <c:pt idx="612">
                  <c:v>12.3403308056255</c:v>
                </c:pt>
                <c:pt idx="613">
                  <c:v>12.361030498892401</c:v>
                </c:pt>
                <c:pt idx="614">
                  <c:v>12.3818154087532</c:v>
                </c:pt>
                <c:pt idx="615">
                  <c:v>12.388033458265999</c:v>
                </c:pt>
                <c:pt idx="616">
                  <c:v>12.380430541104699</c:v>
                </c:pt>
                <c:pt idx="617">
                  <c:v>12.390491702454201</c:v>
                </c:pt>
                <c:pt idx="618">
                  <c:v>12.2973595982034</c:v>
                </c:pt>
                <c:pt idx="619">
                  <c:v>12.3968097941043</c:v>
                </c:pt>
                <c:pt idx="620">
                  <c:v>12.421758923294099</c:v>
                </c:pt>
                <c:pt idx="621">
                  <c:v>12.423256723372701</c:v>
                </c:pt>
                <c:pt idx="622">
                  <c:v>12.3705017672672</c:v>
                </c:pt>
                <c:pt idx="623">
                  <c:v>12.4007404423739</c:v>
                </c:pt>
                <c:pt idx="624">
                  <c:v>12.2633583858881</c:v>
                </c:pt>
                <c:pt idx="625">
                  <c:v>12.3217991566093</c:v>
                </c:pt>
                <c:pt idx="626">
                  <c:v>12.300116878595301</c:v>
                </c:pt>
                <c:pt idx="627">
                  <c:v>12.318982218721001</c:v>
                </c:pt>
                <c:pt idx="628">
                  <c:v>12.443892030037301</c:v>
                </c:pt>
                <c:pt idx="629">
                  <c:v>12.409042959322999</c:v>
                </c:pt>
                <c:pt idx="630">
                  <c:v>12.3768588026091</c:v>
                </c:pt>
                <c:pt idx="631">
                  <c:v>12.4114530151986</c:v>
                </c:pt>
                <c:pt idx="632">
                  <c:v>12.3018262412507</c:v>
                </c:pt>
                <c:pt idx="633">
                  <c:v>12.096555325337899</c:v>
                </c:pt>
                <c:pt idx="634">
                  <c:v>12.015282156439</c:v>
                </c:pt>
                <c:pt idx="635">
                  <c:v>11.961287930525099</c:v>
                </c:pt>
                <c:pt idx="636">
                  <c:v>11.983226300449701</c:v>
                </c:pt>
                <c:pt idx="637">
                  <c:v>11.898733824803401</c:v>
                </c:pt>
                <c:pt idx="638">
                  <c:v>11.965607623516901</c:v>
                </c:pt>
                <c:pt idx="639">
                  <c:v>12.0268731417327</c:v>
                </c:pt>
                <c:pt idx="640">
                  <c:v>11.824455419657101</c:v>
                </c:pt>
                <c:pt idx="641">
                  <c:v>11.783594424883001</c:v>
                </c:pt>
                <c:pt idx="642">
                  <c:v>11.7088770875171</c:v>
                </c:pt>
                <c:pt idx="643">
                  <c:v>11.764997444703299</c:v>
                </c:pt>
                <c:pt idx="644">
                  <c:v>11.778915286568401</c:v>
                </c:pt>
                <c:pt idx="645">
                  <c:v>11.791778330087601</c:v>
                </c:pt>
                <c:pt idx="646">
                  <c:v>11.841924037129701</c:v>
                </c:pt>
                <c:pt idx="647">
                  <c:v>11.818825430408401</c:v>
                </c:pt>
                <c:pt idx="648">
                  <c:v>11.825431961319801</c:v>
                </c:pt>
                <c:pt idx="649">
                  <c:v>11.8865940358895</c:v>
                </c:pt>
                <c:pt idx="650">
                  <c:v>11.799738548482599</c:v>
                </c:pt>
                <c:pt idx="651">
                  <c:v>11.849819422700699</c:v>
                </c:pt>
                <c:pt idx="652">
                  <c:v>11.829871853177</c:v>
                </c:pt>
                <c:pt idx="653">
                  <c:v>11.913148786623999</c:v>
                </c:pt>
                <c:pt idx="654">
                  <c:v>11.9978181159141</c:v>
                </c:pt>
                <c:pt idx="655">
                  <c:v>12.033782542324101</c:v>
                </c:pt>
                <c:pt idx="656">
                  <c:v>12.1688784521473</c:v>
                </c:pt>
                <c:pt idx="657">
                  <c:v>12.110849936797599</c:v>
                </c:pt>
                <c:pt idx="658">
                  <c:v>12.0544469762209</c:v>
                </c:pt>
                <c:pt idx="659">
                  <c:v>11.9932475587729</c:v>
                </c:pt>
                <c:pt idx="660">
                  <c:v>11.9654325366691</c:v>
                </c:pt>
                <c:pt idx="661">
                  <c:v>11.9150790366129</c:v>
                </c:pt>
                <c:pt idx="662">
                  <c:v>11.953770715876701</c:v>
                </c:pt>
                <c:pt idx="663">
                  <c:v>11.8996726165308</c:v>
                </c:pt>
                <c:pt idx="664">
                  <c:v>11.8313371879006</c:v>
                </c:pt>
                <c:pt idx="665">
                  <c:v>11.8214540991776</c:v>
                </c:pt>
                <c:pt idx="666">
                  <c:v>11.813053470875101</c:v>
                </c:pt>
                <c:pt idx="667">
                  <c:v>11.7512488636087</c:v>
                </c:pt>
                <c:pt idx="668">
                  <c:v>11.8283225271379</c:v>
                </c:pt>
                <c:pt idx="669">
                  <c:v>11.825504605489799</c:v>
                </c:pt>
                <c:pt idx="670">
                  <c:v>11.7738201024421</c:v>
                </c:pt>
                <c:pt idx="671">
                  <c:v>11.746778983903599</c:v>
                </c:pt>
                <c:pt idx="672">
                  <c:v>11.924801736160299</c:v>
                </c:pt>
                <c:pt idx="673">
                  <c:v>11.8913569635268</c:v>
                </c:pt>
                <c:pt idx="674">
                  <c:v>11.837665210729</c:v>
                </c:pt>
                <c:pt idx="675">
                  <c:v>12.0233251794939</c:v>
                </c:pt>
                <c:pt idx="676">
                  <c:v>12.1365927649531</c:v>
                </c:pt>
                <c:pt idx="677">
                  <c:v>12.1379995837372</c:v>
                </c:pt>
                <c:pt idx="678">
                  <c:v>12.1556197286656</c:v>
                </c:pt>
                <c:pt idx="679">
                  <c:v>12.331156805750201</c:v>
                </c:pt>
                <c:pt idx="680">
                  <c:v>12.3237708180275</c:v>
                </c:pt>
                <c:pt idx="681">
                  <c:v>12.2557878871425</c:v>
                </c:pt>
                <c:pt idx="682">
                  <c:v>12.3226342941824</c:v>
                </c:pt>
                <c:pt idx="683">
                  <c:v>12.405062621806501</c:v>
                </c:pt>
                <c:pt idx="684">
                  <c:v>12.294905313109799</c:v>
                </c:pt>
                <c:pt idx="685">
                  <c:v>12.1849912920474</c:v>
                </c:pt>
                <c:pt idx="686">
                  <c:v>12.119716393353199</c:v>
                </c:pt>
                <c:pt idx="687">
                  <c:v>12.1066138808832</c:v>
                </c:pt>
                <c:pt idx="688">
                  <c:v>12.104925817409599</c:v>
                </c:pt>
                <c:pt idx="689">
                  <c:v>12.133742030413901</c:v>
                </c:pt>
                <c:pt idx="690">
                  <c:v>12.0970073827803</c:v>
                </c:pt>
                <c:pt idx="691">
                  <c:v>11.8693420810843</c:v>
                </c:pt>
                <c:pt idx="692">
                  <c:v>11.9281504166507</c:v>
                </c:pt>
                <c:pt idx="693">
                  <c:v>11.8687722845</c:v>
                </c:pt>
                <c:pt idx="694">
                  <c:v>11.844960875848001</c:v>
                </c:pt>
                <c:pt idx="695">
                  <c:v>11.9928613151591</c:v>
                </c:pt>
                <c:pt idx="696">
                  <c:v>12.121505791694601</c:v>
                </c:pt>
                <c:pt idx="697">
                  <c:v>12.0979703271344</c:v>
                </c:pt>
                <c:pt idx="698">
                  <c:v>12.015715333982</c:v>
                </c:pt>
                <c:pt idx="699">
                  <c:v>12.0018857872158</c:v>
                </c:pt>
                <c:pt idx="700">
                  <c:v>11.865949885617701</c:v>
                </c:pt>
                <c:pt idx="701">
                  <c:v>11.955813668290601</c:v>
                </c:pt>
                <c:pt idx="702">
                  <c:v>12.0336992727234</c:v>
                </c:pt>
                <c:pt idx="703">
                  <c:v>11.9778362333768</c:v>
                </c:pt>
                <c:pt idx="704">
                  <c:v>12.0451399550891</c:v>
                </c:pt>
                <c:pt idx="705">
                  <c:v>12.057540930021901</c:v>
                </c:pt>
                <c:pt idx="706">
                  <c:v>12.057540930021901</c:v>
                </c:pt>
                <c:pt idx="707">
                  <c:v>11.973871410014301</c:v>
                </c:pt>
                <c:pt idx="708">
                  <c:v>11.9807854940489</c:v>
                </c:pt>
                <c:pt idx="709">
                  <c:v>12.052721071684401</c:v>
                </c:pt>
                <c:pt idx="710">
                  <c:v>12.097725855404899</c:v>
                </c:pt>
                <c:pt idx="711">
                  <c:v>12.0500965968375</c:v>
                </c:pt>
                <c:pt idx="712">
                  <c:v>12.2319521903473</c:v>
                </c:pt>
                <c:pt idx="713">
                  <c:v>12.2464964220057</c:v>
                </c:pt>
                <c:pt idx="714">
                  <c:v>12.1174447362717</c:v>
                </c:pt>
                <c:pt idx="715">
                  <c:v>12.0936987514678</c:v>
                </c:pt>
                <c:pt idx="716">
                  <c:v>11.973658564123999</c:v>
                </c:pt>
                <c:pt idx="717">
                  <c:v>11.923948481779201</c:v>
                </c:pt>
                <c:pt idx="718">
                  <c:v>11.955020412021399</c:v>
                </c:pt>
                <c:pt idx="719">
                  <c:v>11.960179599858501</c:v>
                </c:pt>
                <c:pt idx="720">
                  <c:v>12.111589068665801</c:v>
                </c:pt>
                <c:pt idx="721">
                  <c:v>12.0819746255971</c:v>
                </c:pt>
                <c:pt idx="722">
                  <c:v>12.0918669547981</c:v>
                </c:pt>
                <c:pt idx="723">
                  <c:v>12.071224483456399</c:v>
                </c:pt>
                <c:pt idx="724">
                  <c:v>12.0786620685735</c:v>
                </c:pt>
                <c:pt idx="725">
                  <c:v>12.140337270785199</c:v>
                </c:pt>
                <c:pt idx="726">
                  <c:v>12.181814797811001</c:v>
                </c:pt>
                <c:pt idx="727">
                  <c:v>12.171870717107501</c:v>
                </c:pt>
                <c:pt idx="728">
                  <c:v>12.079123667701401</c:v>
                </c:pt>
                <c:pt idx="729">
                  <c:v>12.0669966314198</c:v>
                </c:pt>
                <c:pt idx="730">
                  <c:v>12.0384623851663</c:v>
                </c:pt>
                <c:pt idx="731">
                  <c:v>12.1131395606926</c:v>
                </c:pt>
                <c:pt idx="732">
                  <c:v>12.0353183560853</c:v>
                </c:pt>
                <c:pt idx="733">
                  <c:v>12.091637281177</c:v>
                </c:pt>
                <c:pt idx="734">
                  <c:v>12.1508849787398</c:v>
                </c:pt>
                <c:pt idx="735">
                  <c:v>12.0445088599388</c:v>
                </c:pt>
                <c:pt idx="736">
                  <c:v>12.147649937094799</c:v>
                </c:pt>
                <c:pt idx="737">
                  <c:v>12.1540863436813</c:v>
                </c:pt>
                <c:pt idx="738">
                  <c:v>12.150370402249701</c:v>
                </c:pt>
                <c:pt idx="739">
                  <c:v>12.0584732807622</c:v>
                </c:pt>
                <c:pt idx="740">
                  <c:v>12.0584732807622</c:v>
                </c:pt>
                <c:pt idx="741">
                  <c:v>12.0214079659543</c:v>
                </c:pt>
                <c:pt idx="742">
                  <c:v>12.080751286412401</c:v>
                </c:pt>
                <c:pt idx="743">
                  <c:v>11.9808375803152</c:v>
                </c:pt>
                <c:pt idx="744">
                  <c:v>11.8231423853625</c:v>
                </c:pt>
                <c:pt idx="745">
                  <c:v>11.818404297861701</c:v>
                </c:pt>
                <c:pt idx="746">
                  <c:v>11.883615497783</c:v>
                </c:pt>
                <c:pt idx="747">
                  <c:v>11.658247967753599</c:v>
                </c:pt>
                <c:pt idx="748">
                  <c:v>11.6906794271303</c:v>
                </c:pt>
                <c:pt idx="749">
                  <c:v>11.6039895613425</c:v>
                </c:pt>
                <c:pt idx="750">
                  <c:v>11.3925927145196</c:v>
                </c:pt>
                <c:pt idx="751">
                  <c:v>11.2629520832884</c:v>
                </c:pt>
                <c:pt idx="752">
                  <c:v>11.276923973629399</c:v>
                </c:pt>
                <c:pt idx="753">
                  <c:v>11.013217382954201</c:v>
                </c:pt>
                <c:pt idx="754">
                  <c:v>11.083270740382501</c:v>
                </c:pt>
                <c:pt idx="755">
                  <c:v>11.169908369903199</c:v>
                </c:pt>
                <c:pt idx="756">
                  <c:v>11.204037363695599</c:v>
                </c:pt>
                <c:pt idx="757">
                  <c:v>11.0528340624716</c:v>
                </c:pt>
                <c:pt idx="758">
                  <c:v>10.665546361246101</c:v>
                </c:pt>
                <c:pt idx="759">
                  <c:v>10.687240266180201</c:v>
                </c:pt>
                <c:pt idx="760">
                  <c:v>10.711983761083401</c:v>
                </c:pt>
                <c:pt idx="761">
                  <c:v>10.703419448265899</c:v>
                </c:pt>
                <c:pt idx="762">
                  <c:v>10.7796272197339</c:v>
                </c:pt>
                <c:pt idx="763">
                  <c:v>10.755971396065499</c:v>
                </c:pt>
                <c:pt idx="764">
                  <c:v>10.7266388590083</c:v>
                </c:pt>
                <c:pt idx="765">
                  <c:v>10.7127967092737</c:v>
                </c:pt>
                <c:pt idx="766">
                  <c:v>10.664914714798501</c:v>
                </c:pt>
                <c:pt idx="767">
                  <c:v>10.666253212456001</c:v>
                </c:pt>
                <c:pt idx="768">
                  <c:v>10.7174229633736</c:v>
                </c:pt>
                <c:pt idx="769">
                  <c:v>10.568163335164099</c:v>
                </c:pt>
                <c:pt idx="770">
                  <c:v>10.699172020344699</c:v>
                </c:pt>
                <c:pt idx="771">
                  <c:v>10.691364492811299</c:v>
                </c:pt>
                <c:pt idx="772">
                  <c:v>10.7309299997724</c:v>
                </c:pt>
                <c:pt idx="773">
                  <c:v>10.762563676922399</c:v>
                </c:pt>
                <c:pt idx="774">
                  <c:v>10.774463241962501</c:v>
                </c:pt>
                <c:pt idx="775">
                  <c:v>10.7623055118674</c:v>
                </c:pt>
                <c:pt idx="776">
                  <c:v>10.822922764276001</c:v>
                </c:pt>
                <c:pt idx="777">
                  <c:v>10.759216714020701</c:v>
                </c:pt>
                <c:pt idx="778">
                  <c:v>10.712545606791201</c:v>
                </c:pt>
                <c:pt idx="779">
                  <c:v>10.7410849967237</c:v>
                </c:pt>
                <c:pt idx="780">
                  <c:v>10.805204478041601</c:v>
                </c:pt>
                <c:pt idx="781">
                  <c:v>10.728798814084801</c:v>
                </c:pt>
                <c:pt idx="782">
                  <c:v>10.707126778250499</c:v>
                </c:pt>
                <c:pt idx="783">
                  <c:v>10.6826238671851</c:v>
                </c:pt>
                <c:pt idx="784">
                  <c:v>10.755841549186499</c:v>
                </c:pt>
                <c:pt idx="785">
                  <c:v>10.8248251587761</c:v>
                </c:pt>
                <c:pt idx="786">
                  <c:v>10.8280416046815</c:v>
                </c:pt>
                <c:pt idx="787">
                  <c:v>10.840141606758699</c:v>
                </c:pt>
                <c:pt idx="788">
                  <c:v>10.8840003267489</c:v>
                </c:pt>
                <c:pt idx="789">
                  <c:v>10.938035395106599</c:v>
                </c:pt>
                <c:pt idx="790">
                  <c:v>10.9725116325033</c:v>
                </c:pt>
                <c:pt idx="791">
                  <c:v>10.969229128498901</c:v>
                </c:pt>
                <c:pt idx="792">
                  <c:v>11.020387629045601</c:v>
                </c:pt>
                <c:pt idx="793">
                  <c:v>10.8959910849414</c:v>
                </c:pt>
                <c:pt idx="794">
                  <c:v>10.931602450426199</c:v>
                </c:pt>
                <c:pt idx="795">
                  <c:v>10.918787987503899</c:v>
                </c:pt>
                <c:pt idx="796">
                  <c:v>10.9574877299783</c:v>
                </c:pt>
                <c:pt idx="797">
                  <c:v>10.866448965806899</c:v>
                </c:pt>
                <c:pt idx="798">
                  <c:v>10.821135108020901</c:v>
                </c:pt>
                <c:pt idx="799">
                  <c:v>10.8717644562477</c:v>
                </c:pt>
                <c:pt idx="800">
                  <c:v>10.8430161033718</c:v>
                </c:pt>
                <c:pt idx="801">
                  <c:v>10.966525056692401</c:v>
                </c:pt>
                <c:pt idx="802">
                  <c:v>10.9697050500332</c:v>
                </c:pt>
                <c:pt idx="803">
                  <c:v>10.9771582926713</c:v>
                </c:pt>
                <c:pt idx="804">
                  <c:v>10.9831692989545</c:v>
                </c:pt>
                <c:pt idx="805">
                  <c:v>10.9822917213286</c:v>
                </c:pt>
                <c:pt idx="806">
                  <c:v>10.9780650118902</c:v>
                </c:pt>
                <c:pt idx="807">
                  <c:v>10.9571214984954</c:v>
                </c:pt>
                <c:pt idx="808">
                  <c:v>11.0329600318126</c:v>
                </c:pt>
                <c:pt idx="809">
                  <c:v>11.000444705428899</c:v>
                </c:pt>
                <c:pt idx="810">
                  <c:v>11.0281872553134</c:v>
                </c:pt>
                <c:pt idx="811">
                  <c:v>10.9679627459222</c:v>
                </c:pt>
                <c:pt idx="812">
                  <c:v>10.970125305897801</c:v>
                </c:pt>
                <c:pt idx="813">
                  <c:v>10.918716101660699</c:v>
                </c:pt>
                <c:pt idx="814">
                  <c:v>10.861837928930401</c:v>
                </c:pt>
                <c:pt idx="815">
                  <c:v>11.126360805668099</c:v>
                </c:pt>
                <c:pt idx="816">
                  <c:v>11.143909519938999</c:v>
                </c:pt>
                <c:pt idx="817">
                  <c:v>11.2248710239909</c:v>
                </c:pt>
                <c:pt idx="818">
                  <c:v>11.246442439808501</c:v>
                </c:pt>
                <c:pt idx="819">
                  <c:v>11.3084325009262</c:v>
                </c:pt>
                <c:pt idx="820">
                  <c:v>11.2416189571918</c:v>
                </c:pt>
                <c:pt idx="821">
                  <c:v>11.166744709988301</c:v>
                </c:pt>
                <c:pt idx="822">
                  <c:v>11.2286663385963</c:v>
                </c:pt>
                <c:pt idx="823">
                  <c:v>11.177372290454199</c:v>
                </c:pt>
                <c:pt idx="824">
                  <c:v>11.1989707654188</c:v>
                </c:pt>
                <c:pt idx="825">
                  <c:v>11.1702778515789</c:v>
                </c:pt>
                <c:pt idx="826">
                  <c:v>11.183641807222999</c:v>
                </c:pt>
                <c:pt idx="827">
                  <c:v>11.183641807222999</c:v>
                </c:pt>
                <c:pt idx="828">
                  <c:v>11.2740874416906</c:v>
                </c:pt>
                <c:pt idx="829">
                  <c:v>11.2543516335103</c:v>
                </c:pt>
                <c:pt idx="830">
                  <c:v>11.3437744241145</c:v>
                </c:pt>
                <c:pt idx="831">
                  <c:v>11.386406318307101</c:v>
                </c:pt>
                <c:pt idx="832">
                  <c:v>11.390563470675801</c:v>
                </c:pt>
                <c:pt idx="833">
                  <c:v>11.3644116058887</c:v>
                </c:pt>
                <c:pt idx="834">
                  <c:v>11.401129445324299</c:v>
                </c:pt>
                <c:pt idx="835">
                  <c:v>11.4255935395026</c:v>
                </c:pt>
                <c:pt idx="836">
                  <c:v>11.4978512204941</c:v>
                </c:pt>
                <c:pt idx="837">
                  <c:v>11.410016754299299</c:v>
                </c:pt>
                <c:pt idx="838">
                  <c:v>11.3671825703022</c:v>
                </c:pt>
                <c:pt idx="839">
                  <c:v>11.314341096202</c:v>
                </c:pt>
                <c:pt idx="840">
                  <c:v>11.255891978793199</c:v>
                </c:pt>
                <c:pt idx="841">
                  <c:v>11.2855982049111</c:v>
                </c:pt>
                <c:pt idx="842">
                  <c:v>11.298804873192701</c:v>
                </c:pt>
                <c:pt idx="843">
                  <c:v>11.345729113203401</c:v>
                </c:pt>
                <c:pt idx="844">
                  <c:v>11.3761430928386</c:v>
                </c:pt>
                <c:pt idx="845">
                  <c:v>11.379324965571501</c:v>
                </c:pt>
                <c:pt idx="846">
                  <c:v>11.383718715865699</c:v>
                </c:pt>
                <c:pt idx="847">
                  <c:v>11.3135304809836</c:v>
                </c:pt>
                <c:pt idx="848">
                  <c:v>11.267145579334301</c:v>
                </c:pt>
                <c:pt idx="849">
                  <c:v>11.1785011557941</c:v>
                </c:pt>
                <c:pt idx="850">
                  <c:v>11.4624858822385</c:v>
                </c:pt>
                <c:pt idx="851">
                  <c:v>11.5069285377933</c:v>
                </c:pt>
                <c:pt idx="852">
                  <c:v>11.5565688307413</c:v>
                </c:pt>
                <c:pt idx="853">
                  <c:v>11.6391146057002</c:v>
                </c:pt>
                <c:pt idx="854">
                  <c:v>11.673325076035701</c:v>
                </c:pt>
                <c:pt idx="855">
                  <c:v>11.673325076035701</c:v>
                </c:pt>
                <c:pt idx="856">
                  <c:v>11.6975333030774</c:v>
                </c:pt>
                <c:pt idx="857">
                  <c:v>11.6602650817543</c:v>
                </c:pt>
                <c:pt idx="858">
                  <c:v>11.643859156262399</c:v>
                </c:pt>
                <c:pt idx="859">
                  <c:v>11.646489199797699</c:v>
                </c:pt>
                <c:pt idx="860">
                  <c:v>11.698468147664</c:v>
                </c:pt>
                <c:pt idx="861">
                  <c:v>11.7242472034391</c:v>
                </c:pt>
                <c:pt idx="862">
                  <c:v>11.640040735971001</c:v>
                </c:pt>
                <c:pt idx="863">
                  <c:v>11.3271066863391</c:v>
                </c:pt>
                <c:pt idx="864">
                  <c:v>11.2546037954809</c:v>
                </c:pt>
                <c:pt idx="865">
                  <c:v>11.3569102612691</c:v>
                </c:pt>
                <c:pt idx="866">
                  <c:v>11.3197690638985</c:v>
                </c:pt>
                <c:pt idx="867">
                  <c:v>11.378404917526</c:v>
                </c:pt>
                <c:pt idx="868">
                  <c:v>11.323764127835</c:v>
                </c:pt>
                <c:pt idx="869">
                  <c:v>11.329574328610599</c:v>
                </c:pt>
                <c:pt idx="870">
                  <c:v>11.301043498994201</c:v>
                </c:pt>
                <c:pt idx="871">
                  <c:v>11.3129963666291</c:v>
                </c:pt>
                <c:pt idx="872">
                  <c:v>11.238375205381599</c:v>
                </c:pt>
                <c:pt idx="873">
                  <c:v>11.308120243916701</c:v>
                </c:pt>
                <c:pt idx="874">
                  <c:v>11.040674801233299</c:v>
                </c:pt>
                <c:pt idx="875">
                  <c:v>11.1252376183271</c:v>
                </c:pt>
                <c:pt idx="876">
                  <c:v>10.9565735623306</c:v>
                </c:pt>
                <c:pt idx="877">
                  <c:v>10.9784591782982</c:v>
                </c:pt>
                <c:pt idx="878">
                  <c:v>10.868915229212799</c:v>
                </c:pt>
                <c:pt idx="879">
                  <c:v>10.953480954882099</c:v>
                </c:pt>
                <c:pt idx="880">
                  <c:v>11.044176927373</c:v>
                </c:pt>
                <c:pt idx="881">
                  <c:v>11.0268542100952</c:v>
                </c:pt>
                <c:pt idx="882">
                  <c:v>11.070675031294201</c:v>
                </c:pt>
                <c:pt idx="883">
                  <c:v>11.095276194894399</c:v>
                </c:pt>
                <c:pt idx="884">
                  <c:v>11.080592675322199</c:v>
                </c:pt>
                <c:pt idx="885">
                  <c:v>11.124328595438801</c:v>
                </c:pt>
                <c:pt idx="886">
                  <c:v>11.1515660437367</c:v>
                </c:pt>
                <c:pt idx="887">
                  <c:v>11.1662848810808</c:v>
                </c:pt>
                <c:pt idx="888">
                  <c:v>11.163606378491</c:v>
                </c:pt>
                <c:pt idx="889">
                  <c:v>11.171248944635099</c:v>
                </c:pt>
                <c:pt idx="890">
                  <c:v>11.244370801950801</c:v>
                </c:pt>
                <c:pt idx="891">
                  <c:v>11.2478383047552</c:v>
                </c:pt>
                <c:pt idx="892">
                  <c:v>11.271367116047101</c:v>
                </c:pt>
                <c:pt idx="893">
                  <c:v>11.281160648405701</c:v>
                </c:pt>
                <c:pt idx="894">
                  <c:v>11.291465232102199</c:v>
                </c:pt>
                <c:pt idx="895">
                  <c:v>11.263451791546199</c:v>
                </c:pt>
                <c:pt idx="896">
                  <c:v>11.2563614094764</c:v>
                </c:pt>
                <c:pt idx="897">
                  <c:v>11.2377201862988</c:v>
                </c:pt>
                <c:pt idx="898">
                  <c:v>11.2885905827623</c:v>
                </c:pt>
                <c:pt idx="899">
                  <c:v>11.206367444105</c:v>
                </c:pt>
                <c:pt idx="900">
                  <c:v>11.1802424417151</c:v>
                </c:pt>
                <c:pt idx="901">
                  <c:v>11.217660610413301</c:v>
                </c:pt>
                <c:pt idx="902">
                  <c:v>11.2531167764419</c:v>
                </c:pt>
                <c:pt idx="903">
                  <c:v>11.1638552648583</c:v>
                </c:pt>
                <c:pt idx="904">
                  <c:v>11.185074708948999</c:v>
                </c:pt>
                <c:pt idx="905">
                  <c:v>11.262408498806399</c:v>
                </c:pt>
                <c:pt idx="906">
                  <c:v>11.2178368307352</c:v>
                </c:pt>
                <c:pt idx="907">
                  <c:v>11.3080239728331</c:v>
                </c:pt>
                <c:pt idx="908">
                  <c:v>11.2609341423969</c:v>
                </c:pt>
                <c:pt idx="909">
                  <c:v>11.158836652660799</c:v>
                </c:pt>
                <c:pt idx="910">
                  <c:v>11.0723515385521</c:v>
                </c:pt>
                <c:pt idx="911">
                  <c:v>11.1825907293154</c:v>
                </c:pt>
                <c:pt idx="912">
                  <c:v>11.050172271322699</c:v>
                </c:pt>
                <c:pt idx="913">
                  <c:v>11.0700638180572</c:v>
                </c:pt>
                <c:pt idx="914">
                  <c:v>11.0988851020425</c:v>
                </c:pt>
                <c:pt idx="915">
                  <c:v>11.1047369646431</c:v>
                </c:pt>
                <c:pt idx="916">
                  <c:v>11.0089379352126</c:v>
                </c:pt>
                <c:pt idx="917">
                  <c:v>11.0241698962274</c:v>
                </c:pt>
                <c:pt idx="918">
                  <c:v>11.131472044023599</c:v>
                </c:pt>
                <c:pt idx="919">
                  <c:v>11.133277792975599</c:v>
                </c:pt>
                <c:pt idx="920">
                  <c:v>11.050584953897699</c:v>
                </c:pt>
                <c:pt idx="921">
                  <c:v>11.1289650330379</c:v>
                </c:pt>
                <c:pt idx="922">
                  <c:v>11.0214280613498</c:v>
                </c:pt>
                <c:pt idx="923">
                  <c:v>10.9519654672317</c:v>
                </c:pt>
                <c:pt idx="924">
                  <c:v>10.8177077702071</c:v>
                </c:pt>
                <c:pt idx="925">
                  <c:v>10.740431423015099</c:v>
                </c:pt>
                <c:pt idx="926">
                  <c:v>10.6644395149009</c:v>
                </c:pt>
                <c:pt idx="927">
                  <c:v>10.8344011213381</c:v>
                </c:pt>
                <c:pt idx="928">
                  <c:v>10.9514700274043</c:v>
                </c:pt>
                <c:pt idx="929">
                  <c:v>11.0425541665678</c:v>
                </c:pt>
                <c:pt idx="930">
                  <c:v>11.083193470448199</c:v>
                </c:pt>
                <c:pt idx="931">
                  <c:v>11.1003246115897</c:v>
                </c:pt>
                <c:pt idx="932">
                  <c:v>11.170765835070601</c:v>
                </c:pt>
                <c:pt idx="933">
                  <c:v>11.163934624423201</c:v>
                </c:pt>
                <c:pt idx="934">
                  <c:v>11.276795738754901</c:v>
                </c:pt>
                <c:pt idx="935">
                  <c:v>11.296633748621099</c:v>
                </c:pt>
                <c:pt idx="936">
                  <c:v>11.389697610561401</c:v>
                </c:pt>
                <c:pt idx="937">
                  <c:v>11.426065158707299</c:v>
                </c:pt>
                <c:pt idx="938">
                  <c:v>11.4827304889748</c:v>
                </c:pt>
                <c:pt idx="939">
                  <c:v>11.3138818547329</c:v>
                </c:pt>
                <c:pt idx="940">
                  <c:v>11.528483327078501</c:v>
                </c:pt>
                <c:pt idx="941">
                  <c:v>11.6413165268781</c:v>
                </c:pt>
                <c:pt idx="942">
                  <c:v>11.576311478550201</c:v>
                </c:pt>
                <c:pt idx="943">
                  <c:v>11.598246549557601</c:v>
                </c:pt>
                <c:pt idx="944">
                  <c:v>11.5897650681393</c:v>
                </c:pt>
                <c:pt idx="945">
                  <c:v>11.556040793692199</c:v>
                </c:pt>
                <c:pt idx="946">
                  <c:v>11.600221901519699</c:v>
                </c:pt>
                <c:pt idx="947">
                  <c:v>11.5951715634632</c:v>
                </c:pt>
                <c:pt idx="948">
                  <c:v>11.8669963920548</c:v>
                </c:pt>
                <c:pt idx="949">
                  <c:v>11.925097292268401</c:v>
                </c:pt>
                <c:pt idx="950">
                  <c:v>11.9576636341259</c:v>
                </c:pt>
                <c:pt idx="951">
                  <c:v>11.8816255508757</c:v>
                </c:pt>
                <c:pt idx="952">
                  <c:v>11.902282688846199</c:v>
                </c:pt>
                <c:pt idx="953">
                  <c:v>11.8619084000019</c:v>
                </c:pt>
                <c:pt idx="954">
                  <c:v>11.8490106257891</c:v>
                </c:pt>
                <c:pt idx="955">
                  <c:v>11.9220845200767</c:v>
                </c:pt>
                <c:pt idx="956">
                  <c:v>11.9220845200767</c:v>
                </c:pt>
                <c:pt idx="957">
                  <c:v>12.009712091823401</c:v>
                </c:pt>
                <c:pt idx="958">
                  <c:v>11.9569071117485</c:v>
                </c:pt>
                <c:pt idx="959">
                  <c:v>11.9782914950011</c:v>
                </c:pt>
                <c:pt idx="960">
                  <c:v>11.952363955180401</c:v>
                </c:pt>
                <c:pt idx="961">
                  <c:v>11.8777054239794</c:v>
                </c:pt>
                <c:pt idx="962">
                  <c:v>11.9387077017932</c:v>
                </c:pt>
                <c:pt idx="963">
                  <c:v>11.8854248584265</c:v>
                </c:pt>
                <c:pt idx="964">
                  <c:v>11.896687662272999</c:v>
                </c:pt>
                <c:pt idx="965">
                  <c:v>11.7934834452314</c:v>
                </c:pt>
                <c:pt idx="966">
                  <c:v>11.8713255551845</c:v>
                </c:pt>
                <c:pt idx="967">
                  <c:v>11.6826225817588</c:v>
                </c:pt>
                <c:pt idx="968">
                  <c:v>11.589922521767599</c:v>
                </c:pt>
                <c:pt idx="969">
                  <c:v>11.5113377605817</c:v>
                </c:pt>
                <c:pt idx="970">
                  <c:v>11.6714299821303</c:v>
                </c:pt>
                <c:pt idx="971">
                  <c:v>11.883343427076399</c:v>
                </c:pt>
                <c:pt idx="972">
                  <c:v>11.987133961726901</c:v>
                </c:pt>
                <c:pt idx="973">
                  <c:v>12.065696984554</c:v>
                </c:pt>
                <c:pt idx="974">
                  <c:v>12.082499641290701</c:v>
                </c:pt>
                <c:pt idx="975">
                  <c:v>12.0718499604654</c:v>
                </c:pt>
                <c:pt idx="976">
                  <c:v>12.0630304043822</c:v>
                </c:pt>
                <c:pt idx="977">
                  <c:v>12.009002192192099</c:v>
                </c:pt>
                <c:pt idx="978">
                  <c:v>11.8555125951366</c:v>
                </c:pt>
                <c:pt idx="979">
                  <c:v>11.857547202873301</c:v>
                </c:pt>
                <c:pt idx="980">
                  <c:v>11.684549028323699</c:v>
                </c:pt>
                <c:pt idx="981">
                  <c:v>11.627250039728199</c:v>
                </c:pt>
                <c:pt idx="982">
                  <c:v>11.858254646230799</c:v>
                </c:pt>
                <c:pt idx="983">
                  <c:v>11.981686634769</c:v>
                </c:pt>
                <c:pt idx="984">
                  <c:v>11.912589885375599</c:v>
                </c:pt>
                <c:pt idx="985">
                  <c:v>11.797784794537799</c:v>
                </c:pt>
                <c:pt idx="986">
                  <c:v>11.7733384084106</c:v>
                </c:pt>
                <c:pt idx="987">
                  <c:v>11.752722864806</c:v>
                </c:pt>
                <c:pt idx="988">
                  <c:v>11.8415429481038</c:v>
                </c:pt>
                <c:pt idx="989">
                  <c:v>11.917082375134299</c:v>
                </c:pt>
                <c:pt idx="990">
                  <c:v>11.917082375134299</c:v>
                </c:pt>
                <c:pt idx="991">
                  <c:v>11.970196911925701</c:v>
                </c:pt>
                <c:pt idx="992">
                  <c:v>12.0187187221117</c:v>
                </c:pt>
                <c:pt idx="993">
                  <c:v>12.1098153038251</c:v>
                </c:pt>
                <c:pt idx="994">
                  <c:v>11.9935507186772</c:v>
                </c:pt>
                <c:pt idx="995">
                  <c:v>12.0041981830124</c:v>
                </c:pt>
                <c:pt idx="996">
                  <c:v>11.9516348884097</c:v>
                </c:pt>
                <c:pt idx="997">
                  <c:v>11.817805544904701</c:v>
                </c:pt>
                <c:pt idx="998">
                  <c:v>11.8101769093974</c:v>
                </c:pt>
                <c:pt idx="999">
                  <c:v>11.574336018177499</c:v>
                </c:pt>
                <c:pt idx="1000">
                  <c:v>11.722864436677201</c:v>
                </c:pt>
                <c:pt idx="1001">
                  <c:v>11.8666725225556</c:v>
                </c:pt>
                <c:pt idx="1002">
                  <c:v>11.8489054037661</c:v>
                </c:pt>
                <c:pt idx="1003">
                  <c:v>11.9192898690515</c:v>
                </c:pt>
                <c:pt idx="1004">
                  <c:v>11.868968747675</c:v>
                </c:pt>
                <c:pt idx="1005">
                  <c:v>11.801303323162299</c:v>
                </c:pt>
                <c:pt idx="1006">
                  <c:v>11.8715595412189</c:v>
                </c:pt>
                <c:pt idx="1007">
                  <c:v>11.8436839851393</c:v>
                </c:pt>
                <c:pt idx="1008">
                  <c:v>13.363261141025299</c:v>
                </c:pt>
                <c:pt idx="1009">
                  <c:v>13.310822786661401</c:v>
                </c:pt>
                <c:pt idx="1010">
                  <c:v>13.308170739044799</c:v>
                </c:pt>
                <c:pt idx="1011">
                  <c:v>13.3496779639965</c:v>
                </c:pt>
                <c:pt idx="1012">
                  <c:v>13.366161611419599</c:v>
                </c:pt>
                <c:pt idx="1013">
                  <c:v>13.512928092078401</c:v>
                </c:pt>
                <c:pt idx="1014">
                  <c:v>13.509541663718201</c:v>
                </c:pt>
                <c:pt idx="1015">
                  <c:v>13.5223847469837</c:v>
                </c:pt>
                <c:pt idx="1016">
                  <c:v>13.4932523090764</c:v>
                </c:pt>
                <c:pt idx="1017">
                  <c:v>13.469139031359701</c:v>
                </c:pt>
                <c:pt idx="1018">
                  <c:v>13.5354788909804</c:v>
                </c:pt>
                <c:pt idx="1019">
                  <c:v>13.536545690889</c:v>
                </c:pt>
                <c:pt idx="1020">
                  <c:v>13.505353500357501</c:v>
                </c:pt>
                <c:pt idx="1021">
                  <c:v>13.414064644919399</c:v>
                </c:pt>
                <c:pt idx="1022">
                  <c:v>13.424398588129799</c:v>
                </c:pt>
                <c:pt idx="1023">
                  <c:v>13.171958186460801</c:v>
                </c:pt>
                <c:pt idx="1024">
                  <c:v>13.2145331472368</c:v>
                </c:pt>
                <c:pt idx="1025">
                  <c:v>13.032880027710601</c:v>
                </c:pt>
                <c:pt idx="1026">
                  <c:v>12.973089838797801</c:v>
                </c:pt>
                <c:pt idx="1027">
                  <c:v>13.141697196275601</c:v>
                </c:pt>
                <c:pt idx="1028">
                  <c:v>13.0493569013376</c:v>
                </c:pt>
                <c:pt idx="1029">
                  <c:v>13.132462910121101</c:v>
                </c:pt>
                <c:pt idx="1030">
                  <c:v>13.0635003472654</c:v>
                </c:pt>
                <c:pt idx="1031">
                  <c:v>13.216813667095501</c:v>
                </c:pt>
                <c:pt idx="1032">
                  <c:v>13.132887579309299</c:v>
                </c:pt>
                <c:pt idx="1033">
                  <c:v>13.2509670259623</c:v>
                </c:pt>
                <c:pt idx="1034">
                  <c:v>13.286321022493899</c:v>
                </c:pt>
                <c:pt idx="1035">
                  <c:v>13.1924059621716</c:v>
                </c:pt>
                <c:pt idx="1036">
                  <c:v>13.727576877155</c:v>
                </c:pt>
                <c:pt idx="1037">
                  <c:v>14.4803984375386</c:v>
                </c:pt>
                <c:pt idx="1038">
                  <c:v>14.726137941465399</c:v>
                </c:pt>
                <c:pt idx="1039">
                  <c:v>14.1040814935351</c:v>
                </c:pt>
                <c:pt idx="1040">
                  <c:v>13.9636012572879</c:v>
                </c:pt>
                <c:pt idx="1041">
                  <c:v>14.064519067832</c:v>
                </c:pt>
                <c:pt idx="1042">
                  <c:v>14.093883743060299</c:v>
                </c:pt>
                <c:pt idx="1043">
                  <c:v>14.1706790482957</c:v>
                </c:pt>
                <c:pt idx="1044">
                  <c:v>14.148956702950599</c:v>
                </c:pt>
                <c:pt idx="1045">
                  <c:v>14.147275196299001</c:v>
                </c:pt>
                <c:pt idx="1046">
                  <c:v>14.1649439599573</c:v>
                </c:pt>
                <c:pt idx="1047">
                  <c:v>14.178318514668399</c:v>
                </c:pt>
                <c:pt idx="1048">
                  <c:v>14.119550004088101</c:v>
                </c:pt>
                <c:pt idx="1049">
                  <c:v>14.141228532314599</c:v>
                </c:pt>
                <c:pt idx="1050">
                  <c:v>14.1322215998795</c:v>
                </c:pt>
                <c:pt idx="1051">
                  <c:v>14.099889733636401</c:v>
                </c:pt>
                <c:pt idx="1052">
                  <c:v>14.022385657026</c:v>
                </c:pt>
                <c:pt idx="1053">
                  <c:v>14.045960209722701</c:v>
                </c:pt>
                <c:pt idx="1054">
                  <c:v>13.990088195840601</c:v>
                </c:pt>
                <c:pt idx="1055">
                  <c:v>14.0212733674019</c:v>
                </c:pt>
                <c:pt idx="1056">
                  <c:v>13.9778076645746</c:v>
                </c:pt>
                <c:pt idx="1057">
                  <c:v>13.974936578842399</c:v>
                </c:pt>
                <c:pt idx="1058">
                  <c:v>13.9240731344468</c:v>
                </c:pt>
                <c:pt idx="1059">
                  <c:v>13.9903370783321</c:v>
                </c:pt>
                <c:pt idx="1060">
                  <c:v>14.0543121417329</c:v>
                </c:pt>
                <c:pt idx="1061">
                  <c:v>14.029637994676101</c:v>
                </c:pt>
                <c:pt idx="1062">
                  <c:v>14.1259816269681</c:v>
                </c:pt>
                <c:pt idx="1063">
                  <c:v>14.086534305991901</c:v>
                </c:pt>
                <c:pt idx="1064">
                  <c:v>13.965772231995601</c:v>
                </c:pt>
                <c:pt idx="1065">
                  <c:v>13.96972120369</c:v>
                </c:pt>
                <c:pt idx="1066">
                  <c:v>13.996086395073901</c:v>
                </c:pt>
                <c:pt idx="1067">
                  <c:v>14.1320950933367</c:v>
                </c:pt>
                <c:pt idx="1068">
                  <c:v>14.1200119753666</c:v>
                </c:pt>
                <c:pt idx="1069">
                  <c:v>14.1143315207564</c:v>
                </c:pt>
                <c:pt idx="1070">
                  <c:v>14.1011771729377</c:v>
                </c:pt>
                <c:pt idx="1071">
                  <c:v>14.294054418263499</c:v>
                </c:pt>
                <c:pt idx="1072">
                  <c:v>14.302690372283999</c:v>
                </c:pt>
                <c:pt idx="1073">
                  <c:v>14.228944729522899</c:v>
                </c:pt>
                <c:pt idx="1074">
                  <c:v>14.2699707943001</c:v>
                </c:pt>
                <c:pt idx="1075">
                  <c:v>14.264485249274699</c:v>
                </c:pt>
                <c:pt idx="1076">
                  <c:v>14.199898305556401</c:v>
                </c:pt>
                <c:pt idx="1077">
                  <c:v>14.199898305556401</c:v>
                </c:pt>
                <c:pt idx="1078">
                  <c:v>14.131907550464399</c:v>
                </c:pt>
                <c:pt idx="1079">
                  <c:v>14.1806016551047</c:v>
                </c:pt>
                <c:pt idx="1080">
                  <c:v>14.181585645613</c:v>
                </c:pt>
                <c:pt idx="1081">
                  <c:v>14.220182543575801</c:v>
                </c:pt>
                <c:pt idx="1082">
                  <c:v>14.1619535893399</c:v>
                </c:pt>
                <c:pt idx="1083">
                  <c:v>14.1203914959074</c:v>
                </c:pt>
                <c:pt idx="1084">
                  <c:v>14.1124734725522</c:v>
                </c:pt>
                <c:pt idx="1085">
                  <c:v>14.1347163364937</c:v>
                </c:pt>
                <c:pt idx="1086">
                  <c:v>14.047173916951699</c:v>
                </c:pt>
                <c:pt idx="1087">
                  <c:v>14.039687638417</c:v>
                </c:pt>
                <c:pt idx="1088">
                  <c:v>14.066118538674299</c:v>
                </c:pt>
                <c:pt idx="1089">
                  <c:v>14.1256594398446</c:v>
                </c:pt>
                <c:pt idx="1090">
                  <c:v>14.1375528089785</c:v>
                </c:pt>
                <c:pt idx="1091">
                  <c:v>14.1363021568823</c:v>
                </c:pt>
                <c:pt idx="1092">
                  <c:v>14.0834261331302</c:v>
                </c:pt>
                <c:pt idx="1093">
                  <c:v>14.202484150378</c:v>
                </c:pt>
                <c:pt idx="1094">
                  <c:v>14.218375420545</c:v>
                </c:pt>
                <c:pt idx="1095">
                  <c:v>14.2943468998143</c:v>
                </c:pt>
                <c:pt idx="1096">
                  <c:v>14.3777996305339</c:v>
                </c:pt>
                <c:pt idx="1097">
                  <c:v>14.4380651483572</c:v>
                </c:pt>
                <c:pt idx="1098">
                  <c:v>14.4738158555268</c:v>
                </c:pt>
                <c:pt idx="1099">
                  <c:v>14.4443219741371</c:v>
                </c:pt>
                <c:pt idx="1100">
                  <c:v>14.376169752570799</c:v>
                </c:pt>
                <c:pt idx="1101">
                  <c:v>14.3411499472861</c:v>
                </c:pt>
                <c:pt idx="1102">
                  <c:v>14.174490942412</c:v>
                </c:pt>
                <c:pt idx="1103">
                  <c:v>15.2510014627375</c:v>
                </c:pt>
                <c:pt idx="1104">
                  <c:v>15.298428339899999</c:v>
                </c:pt>
                <c:pt idx="1105">
                  <c:v>15.298428339899999</c:v>
                </c:pt>
                <c:pt idx="1106">
                  <c:v>15.1791775867075</c:v>
                </c:pt>
                <c:pt idx="1107">
                  <c:v>15.4250680477678</c:v>
                </c:pt>
                <c:pt idx="1108">
                  <c:v>15.3119063987108</c:v>
                </c:pt>
                <c:pt idx="1109">
                  <c:v>15.2680161229636</c:v>
                </c:pt>
                <c:pt idx="1110">
                  <c:v>15.3742828340696</c:v>
                </c:pt>
                <c:pt idx="1111">
                  <c:v>15.4752518515115</c:v>
                </c:pt>
                <c:pt idx="1112">
                  <c:v>15.468302274738599</c:v>
                </c:pt>
                <c:pt idx="1113">
                  <c:v>15.328510837839101</c:v>
                </c:pt>
                <c:pt idx="1114">
                  <c:v>15.4811887709335</c:v>
                </c:pt>
                <c:pt idx="1115">
                  <c:v>14.466276142044601</c:v>
                </c:pt>
                <c:pt idx="1116">
                  <c:v>14.467819182904</c:v>
                </c:pt>
                <c:pt idx="1117">
                  <c:v>14.4674711988352</c:v>
                </c:pt>
                <c:pt idx="1118">
                  <c:v>14.491382629418201</c:v>
                </c:pt>
                <c:pt idx="1119">
                  <c:v>14.4418868616978</c:v>
                </c:pt>
                <c:pt idx="1120">
                  <c:v>14.372086358613</c:v>
                </c:pt>
                <c:pt idx="1121">
                  <c:v>14.4018605032732</c:v>
                </c:pt>
                <c:pt idx="1122">
                  <c:v>14.571372969498199</c:v>
                </c:pt>
                <c:pt idx="1123">
                  <c:v>14.6084856808481</c:v>
                </c:pt>
                <c:pt idx="1124">
                  <c:v>14.753650306765101</c:v>
                </c:pt>
                <c:pt idx="1125">
                  <c:v>14.7939447896053</c:v>
                </c:pt>
                <c:pt idx="1126">
                  <c:v>14.925905224670799</c:v>
                </c:pt>
                <c:pt idx="1127">
                  <c:v>15.0402885292467</c:v>
                </c:pt>
                <c:pt idx="1128">
                  <c:v>14.958607153557599</c:v>
                </c:pt>
                <c:pt idx="1129">
                  <c:v>14.817403466799499</c:v>
                </c:pt>
                <c:pt idx="1130">
                  <c:v>14.904723011664</c:v>
                </c:pt>
                <c:pt idx="1131">
                  <c:v>14.801194013812401</c:v>
                </c:pt>
                <c:pt idx="1132">
                  <c:v>14.8065891470929</c:v>
                </c:pt>
                <c:pt idx="1133">
                  <c:v>14.7288020139589</c:v>
                </c:pt>
                <c:pt idx="1134">
                  <c:v>14.811832099040201</c:v>
                </c:pt>
                <c:pt idx="1135">
                  <c:v>14.7971171233836</c:v>
                </c:pt>
                <c:pt idx="1136">
                  <c:v>14.7574736727175</c:v>
                </c:pt>
                <c:pt idx="1137">
                  <c:v>14.6419089798486</c:v>
                </c:pt>
                <c:pt idx="1138">
                  <c:v>14.495742612368501</c:v>
                </c:pt>
                <c:pt idx="1139">
                  <c:v>14.231511772081401</c:v>
                </c:pt>
                <c:pt idx="1140">
                  <c:v>13.916433655794799</c:v>
                </c:pt>
                <c:pt idx="1141">
                  <c:v>13.7877532451877</c:v>
                </c:pt>
                <c:pt idx="1142">
                  <c:v>14.1105270522034</c:v>
                </c:pt>
                <c:pt idx="1143">
                  <c:v>14.2521791472284</c:v>
                </c:pt>
                <c:pt idx="1144">
                  <c:v>14.252055606044101</c:v>
                </c:pt>
                <c:pt idx="1145">
                  <c:v>14.1676461714392</c:v>
                </c:pt>
                <c:pt idx="1146">
                  <c:v>13.8508266805331</c:v>
                </c:pt>
                <c:pt idx="1147">
                  <c:v>14.078352625101999</c:v>
                </c:pt>
                <c:pt idx="1148">
                  <c:v>14.2230187096119</c:v>
                </c:pt>
                <c:pt idx="1149">
                  <c:v>14.048033188269599</c:v>
                </c:pt>
                <c:pt idx="1150">
                  <c:v>14.257779527371699</c:v>
                </c:pt>
                <c:pt idx="1151">
                  <c:v>14.040826484490299</c:v>
                </c:pt>
                <c:pt idx="1152">
                  <c:v>14.0883838708027</c:v>
                </c:pt>
                <c:pt idx="1153">
                  <c:v>14.196092963607301</c:v>
                </c:pt>
                <c:pt idx="1154">
                  <c:v>14.156100272211599</c:v>
                </c:pt>
                <c:pt idx="1155">
                  <c:v>14.286211220237901</c:v>
                </c:pt>
                <c:pt idx="1156">
                  <c:v>14.399181279809801</c:v>
                </c:pt>
                <c:pt idx="1157">
                  <c:v>14.4453934903666</c:v>
                </c:pt>
                <c:pt idx="1158">
                  <c:v>14.2659116582537</c:v>
                </c:pt>
                <c:pt idx="1159">
                  <c:v>14.266239624087</c:v>
                </c:pt>
                <c:pt idx="1160">
                  <c:v>13.9028550945772</c:v>
                </c:pt>
                <c:pt idx="1161">
                  <c:v>13.895907947380801</c:v>
                </c:pt>
                <c:pt idx="1162">
                  <c:v>13.9216987299718</c:v>
                </c:pt>
                <c:pt idx="1163">
                  <c:v>14.0099024065503</c:v>
                </c:pt>
                <c:pt idx="1164">
                  <c:v>13.6683916927047</c:v>
                </c:pt>
                <c:pt idx="1165">
                  <c:v>13.604582594224601</c:v>
                </c:pt>
                <c:pt idx="1166">
                  <c:v>13.7618361882136</c:v>
                </c:pt>
                <c:pt idx="1167">
                  <c:v>13.7779673559572</c:v>
                </c:pt>
                <c:pt idx="1168">
                  <c:v>14.007138729531199</c:v>
                </c:pt>
                <c:pt idx="1169">
                  <c:v>14.181460661588799</c:v>
                </c:pt>
                <c:pt idx="1170">
                  <c:v>14.086376284188001</c:v>
                </c:pt>
                <c:pt idx="1171">
                  <c:v>14.1350320383926</c:v>
                </c:pt>
                <c:pt idx="1172">
                  <c:v>14.329574140239099</c:v>
                </c:pt>
                <c:pt idx="1173">
                  <c:v>14.3283916187538</c:v>
                </c:pt>
                <c:pt idx="1174">
                  <c:v>14.2461186470477</c:v>
                </c:pt>
                <c:pt idx="1175">
                  <c:v>14.1790554715292</c:v>
                </c:pt>
                <c:pt idx="1176">
                  <c:v>14.281201831248399</c:v>
                </c:pt>
                <c:pt idx="1177">
                  <c:v>14.437137909417901</c:v>
                </c:pt>
                <c:pt idx="1178">
                  <c:v>14.469499675541901</c:v>
                </c:pt>
                <c:pt idx="1179">
                  <c:v>14.377195991936899</c:v>
                </c:pt>
                <c:pt idx="1180">
                  <c:v>14.3941969279616</c:v>
                </c:pt>
                <c:pt idx="1181">
                  <c:v>14.782662650886399</c:v>
                </c:pt>
                <c:pt idx="1182">
                  <c:v>14.6940582574634</c:v>
                </c:pt>
                <c:pt idx="1183">
                  <c:v>14.615940154489101</c:v>
                </c:pt>
                <c:pt idx="1184">
                  <c:v>14.5586991409905</c:v>
                </c:pt>
                <c:pt idx="1185">
                  <c:v>14.555271394456801</c:v>
                </c:pt>
                <c:pt idx="1186">
                  <c:v>14.5672858206883</c:v>
                </c:pt>
                <c:pt idx="1187">
                  <c:v>14.5312911688042</c:v>
                </c:pt>
                <c:pt idx="1188">
                  <c:v>14.5839204049808</c:v>
                </c:pt>
                <c:pt idx="1189">
                  <c:v>14.683111818395099</c:v>
                </c:pt>
                <c:pt idx="1190">
                  <c:v>14.6114457180472</c:v>
                </c:pt>
                <c:pt idx="1191">
                  <c:v>14.817391529442199</c:v>
                </c:pt>
                <c:pt idx="1192">
                  <c:v>14.4969947612851</c:v>
                </c:pt>
                <c:pt idx="1193">
                  <c:v>14.4169129631125</c:v>
                </c:pt>
                <c:pt idx="1194">
                  <c:v>14.4227373023258</c:v>
                </c:pt>
                <c:pt idx="1195">
                  <c:v>14.4157572871599</c:v>
                </c:pt>
                <c:pt idx="1196">
                  <c:v>14.165100112371</c:v>
                </c:pt>
                <c:pt idx="1197">
                  <c:v>14.069073833478001</c:v>
                </c:pt>
                <c:pt idx="1198">
                  <c:v>14.2612657618436</c:v>
                </c:pt>
                <c:pt idx="1199">
                  <c:v>14.131128533589299</c:v>
                </c:pt>
                <c:pt idx="1200">
                  <c:v>14.324951312178399</c:v>
                </c:pt>
                <c:pt idx="1201">
                  <c:v>14.3444376294475</c:v>
                </c:pt>
                <c:pt idx="1202">
                  <c:v>14.263689516473899</c:v>
                </c:pt>
                <c:pt idx="1203">
                  <c:v>14.287369550120101</c:v>
                </c:pt>
                <c:pt idx="1204">
                  <c:v>14.320293633230699</c:v>
                </c:pt>
                <c:pt idx="1205">
                  <c:v>14.409118158022</c:v>
                </c:pt>
                <c:pt idx="1206">
                  <c:v>14.409118158022</c:v>
                </c:pt>
                <c:pt idx="1207">
                  <c:v>14.4603754283289</c:v>
                </c:pt>
                <c:pt idx="1208">
                  <c:v>14.3317069814169</c:v>
                </c:pt>
                <c:pt idx="1209">
                  <c:v>14.427570986376701</c:v>
                </c:pt>
                <c:pt idx="1210">
                  <c:v>14.329177557632899</c:v>
                </c:pt>
                <c:pt idx="1211">
                  <c:v>14.168927357088499</c:v>
                </c:pt>
                <c:pt idx="1212">
                  <c:v>14.4205488020277</c:v>
                </c:pt>
                <c:pt idx="1213">
                  <c:v>14.5379714053147</c:v>
                </c:pt>
                <c:pt idx="1214">
                  <c:v>14.554411783537599</c:v>
                </c:pt>
                <c:pt idx="1215">
                  <c:v>14.493646118064699</c:v>
                </c:pt>
                <c:pt idx="1216">
                  <c:v>14.508083204565599</c:v>
                </c:pt>
                <c:pt idx="1217">
                  <c:v>14.3145479918203</c:v>
                </c:pt>
                <c:pt idx="1218">
                  <c:v>14.418143674921399</c:v>
                </c:pt>
                <c:pt idx="1219">
                  <c:v>14.529471013060199</c:v>
                </c:pt>
                <c:pt idx="1220">
                  <c:v>14.700324548681801</c:v>
                </c:pt>
                <c:pt idx="1221">
                  <c:v>14.482702432547001</c:v>
                </c:pt>
                <c:pt idx="1222">
                  <c:v>14.350447281527901</c:v>
                </c:pt>
                <c:pt idx="1223">
                  <c:v>14.530404910089899</c:v>
                </c:pt>
                <c:pt idx="1224">
                  <c:v>14.722741664373</c:v>
                </c:pt>
                <c:pt idx="1225">
                  <c:v>14.882460501596499</c:v>
                </c:pt>
                <c:pt idx="1226">
                  <c:v>14.8440647595414</c:v>
                </c:pt>
                <c:pt idx="1227">
                  <c:v>14.932375365768101</c:v>
                </c:pt>
                <c:pt idx="1228">
                  <c:v>14.856566751714899</c:v>
                </c:pt>
                <c:pt idx="1229">
                  <c:v>14.720179944599799</c:v>
                </c:pt>
                <c:pt idx="1230">
                  <c:v>14.575227236749001</c:v>
                </c:pt>
                <c:pt idx="1231">
                  <c:v>14.619033317968</c:v>
                </c:pt>
                <c:pt idx="1232">
                  <c:v>14.5105985130406</c:v>
                </c:pt>
                <c:pt idx="1233">
                  <c:v>14.177085492617399</c:v>
                </c:pt>
                <c:pt idx="1234">
                  <c:v>14.1158684895964</c:v>
                </c:pt>
                <c:pt idx="1235">
                  <c:v>14.174422467062699</c:v>
                </c:pt>
                <c:pt idx="1236">
                  <c:v>14.2922555215366</c:v>
                </c:pt>
                <c:pt idx="1237">
                  <c:v>14.024545846442599</c:v>
                </c:pt>
                <c:pt idx="1238">
                  <c:v>14.1008630233841</c:v>
                </c:pt>
                <c:pt idx="1239">
                  <c:v>13.866631015483099</c:v>
                </c:pt>
                <c:pt idx="1240">
                  <c:v>13.866631015483099</c:v>
                </c:pt>
                <c:pt idx="1241">
                  <c:v>13.945580889659301</c:v>
                </c:pt>
                <c:pt idx="1242">
                  <c:v>13.8855760688455</c:v>
                </c:pt>
                <c:pt idx="1243">
                  <c:v>13.916938130407001</c:v>
                </c:pt>
                <c:pt idx="1244">
                  <c:v>14.176492278706901</c:v>
                </c:pt>
                <c:pt idx="1245">
                  <c:v>13.9931469142228</c:v>
                </c:pt>
                <c:pt idx="1246">
                  <c:v>14.213326031645799</c:v>
                </c:pt>
                <c:pt idx="1247">
                  <c:v>14.174122260463999</c:v>
                </c:pt>
                <c:pt idx="1248">
                  <c:v>14.351330861609</c:v>
                </c:pt>
                <c:pt idx="1249">
                  <c:v>14.635519804945099</c:v>
                </c:pt>
                <c:pt idx="1250">
                  <c:v>14.639461156327799</c:v>
                </c:pt>
                <c:pt idx="1251">
                  <c:v>14.5922109657365</c:v>
                </c:pt>
                <c:pt idx="1252">
                  <c:v>14.278865694161601</c:v>
                </c:pt>
                <c:pt idx="1253">
                  <c:v>14.127156982551501</c:v>
                </c:pt>
                <c:pt idx="1254">
                  <c:v>14.0179465120989</c:v>
                </c:pt>
              </c:numCache>
            </c:numRef>
          </c:val>
          <c:smooth val="0"/>
        </c:ser>
        <c:dLbls>
          <c:showLegendKey val="0"/>
          <c:showVal val="0"/>
          <c:showCatName val="0"/>
          <c:showSerName val="0"/>
          <c:showPercent val="0"/>
          <c:showBubbleSize val="0"/>
        </c:dLbls>
        <c:marker val="1"/>
        <c:smooth val="0"/>
        <c:axId val="229984896"/>
        <c:axId val="229986688"/>
      </c:lineChart>
      <c:dateAx>
        <c:axId val="229984896"/>
        <c:scaling>
          <c:orientation val="minMax"/>
          <c:max val="42407"/>
        </c:scaling>
        <c:delete val="0"/>
        <c:axPos val="b"/>
        <c:numFmt formatCode="[$-409]yy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29986688"/>
        <c:crosses val="autoZero"/>
        <c:auto val="0"/>
        <c:lblOffset val="100"/>
        <c:baseTimeUnit val="days"/>
        <c:majorUnit val="12"/>
        <c:majorTimeUnit val="months"/>
        <c:minorUnit val="2"/>
        <c:minorTimeUnit val="months"/>
      </c:dateAx>
      <c:valAx>
        <c:axId val="229986688"/>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29984896"/>
        <c:crosses val="autoZero"/>
        <c:crossBetween val="between"/>
      </c:valAx>
      <c:spPr>
        <a:noFill/>
        <a:ln w="3175">
          <a:noFill/>
          <a:prstDash val="solid"/>
        </a:ln>
      </c:spPr>
    </c:plotArea>
    <c:legend>
      <c:legendPos val="b"/>
      <c:layout>
        <c:manualLayout>
          <c:xMode val="edge"/>
          <c:yMode val="edge"/>
          <c:x val="0"/>
          <c:y val="0.97248331833858148"/>
          <c:w val="1"/>
          <c:h val="2.751668166141849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531785722409735E-2"/>
          <c:y val="1.5960788723946618E-2"/>
          <c:w val="0.92644610211817724"/>
          <c:h val="0.90075854700854696"/>
        </c:manualLayout>
      </c:layout>
      <c:lineChart>
        <c:grouping val="standard"/>
        <c:varyColors val="0"/>
        <c:ser>
          <c:idx val="0"/>
          <c:order val="0"/>
          <c:tx>
            <c:strRef>
              <c:f>Multiples!$BB$3</c:f>
              <c:strCache>
                <c:ptCount val="1"/>
                <c:pt idx="0">
                  <c:v>TSX:SAP </c:v>
                </c:pt>
              </c:strCache>
            </c:strRef>
          </c:tx>
          <c:spPr>
            <a:ln w="38100">
              <a:solidFill>
                <a:srgbClr val="9B2B39"/>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Multiples!$BB$4:$BB$1261</c:f>
              <c:numCache>
                <c:formatCode>General</c:formatCode>
                <c:ptCount val="1258"/>
                <c:pt idx="0">
                  <c:v>18.913353000000001</c:v>
                </c:pt>
                <c:pt idx="1">
                  <c:v>18.833905000000001</c:v>
                </c:pt>
                <c:pt idx="2">
                  <c:v>18.852599000000001</c:v>
                </c:pt>
                <c:pt idx="3">
                  <c:v>18.815211000000001</c:v>
                </c:pt>
                <c:pt idx="4">
                  <c:v>18.721743</c:v>
                </c:pt>
                <c:pt idx="5">
                  <c:v>18.787171000000001</c:v>
                </c:pt>
                <c:pt idx="6">
                  <c:v>18.843252</c:v>
                </c:pt>
                <c:pt idx="7">
                  <c:v>18.833905000000001</c:v>
                </c:pt>
                <c:pt idx="8">
                  <c:v>19.221799000000001</c:v>
                </c:pt>
                <c:pt idx="9">
                  <c:v>19.347981999999998</c:v>
                </c:pt>
                <c:pt idx="10">
                  <c:v>18.791844000000001</c:v>
                </c:pt>
                <c:pt idx="11">
                  <c:v>18.871292</c:v>
                </c:pt>
                <c:pt idx="12">
                  <c:v>19.039535999999998</c:v>
                </c:pt>
                <c:pt idx="13">
                  <c:v>19.133004</c:v>
                </c:pt>
                <c:pt idx="14">
                  <c:v>19.23582</c:v>
                </c:pt>
                <c:pt idx="15">
                  <c:v>19.048883</c:v>
                </c:pt>
                <c:pt idx="16">
                  <c:v>19.371348999999999</c:v>
                </c:pt>
                <c:pt idx="17">
                  <c:v>19.305921000000001</c:v>
                </c:pt>
                <c:pt idx="18">
                  <c:v>19.628387</c:v>
                </c:pt>
                <c:pt idx="19">
                  <c:v>19.301248000000001</c:v>
                </c:pt>
                <c:pt idx="20">
                  <c:v>19.848037999999999</c:v>
                </c:pt>
                <c:pt idx="21">
                  <c:v>19.955527</c:v>
                </c:pt>
                <c:pt idx="22">
                  <c:v>19.941507000000001</c:v>
                </c:pt>
                <c:pt idx="23">
                  <c:v>20.020955000000001</c:v>
                </c:pt>
                <c:pt idx="24">
                  <c:v>20.091056999999999</c:v>
                </c:pt>
                <c:pt idx="25">
                  <c:v>19.581652999999999</c:v>
                </c:pt>
                <c:pt idx="26">
                  <c:v>19.913466</c:v>
                </c:pt>
                <c:pt idx="27">
                  <c:v>19.988240999999999</c:v>
                </c:pt>
                <c:pt idx="28">
                  <c:v>19.745222999999999</c:v>
                </c:pt>
                <c:pt idx="29">
                  <c:v>19.997588</c:v>
                </c:pt>
                <c:pt idx="30">
                  <c:v>19.904119000000001</c:v>
                </c:pt>
                <c:pt idx="31">
                  <c:v>20.142464</c:v>
                </c:pt>
                <c:pt idx="32">
                  <c:v>20.077036</c:v>
                </c:pt>
                <c:pt idx="33">
                  <c:v>19.801303999999998</c:v>
                </c:pt>
                <c:pt idx="34">
                  <c:v>19.946179999999998</c:v>
                </c:pt>
                <c:pt idx="35">
                  <c:v>20.254625999999998</c:v>
                </c:pt>
                <c:pt idx="36">
                  <c:v>20.277994</c:v>
                </c:pt>
                <c:pt idx="37">
                  <c:v>20.45091</c:v>
                </c:pt>
                <c:pt idx="38">
                  <c:v>20.661214000000001</c:v>
                </c:pt>
                <c:pt idx="39">
                  <c:v>20.362114999999999</c:v>
                </c:pt>
                <c:pt idx="40">
                  <c:v>20.656541000000001</c:v>
                </c:pt>
                <c:pt idx="41">
                  <c:v>20.292014000000002</c:v>
                </c:pt>
                <c:pt idx="42">
                  <c:v>20.086383000000001</c:v>
                </c:pt>
                <c:pt idx="43">
                  <c:v>19.904119000000001</c:v>
                </c:pt>
                <c:pt idx="44">
                  <c:v>19.815324</c:v>
                </c:pt>
                <c:pt idx="45">
                  <c:v>19.595673000000001</c:v>
                </c:pt>
                <c:pt idx="46">
                  <c:v>19.497530999999999</c:v>
                </c:pt>
                <c:pt idx="47">
                  <c:v>20.123771000000001</c:v>
                </c:pt>
                <c:pt idx="48">
                  <c:v>20.497644999999999</c:v>
                </c:pt>
                <c:pt idx="49">
                  <c:v>20.964987000000001</c:v>
                </c:pt>
                <c:pt idx="50">
                  <c:v>20.796744</c:v>
                </c:pt>
                <c:pt idx="51">
                  <c:v>21.264085999999999</c:v>
                </c:pt>
                <c:pt idx="52">
                  <c:v>21.222026</c:v>
                </c:pt>
                <c:pt idx="53">
                  <c:v>21.26876</c:v>
                </c:pt>
                <c:pt idx="54">
                  <c:v>21.502431000000001</c:v>
                </c:pt>
                <c:pt idx="55">
                  <c:v>21.189312000000001</c:v>
                </c:pt>
                <c:pt idx="56">
                  <c:v>21.053782000000002</c:v>
                </c:pt>
                <c:pt idx="57">
                  <c:v>21.049109000000001</c:v>
                </c:pt>
                <c:pt idx="58">
                  <c:v>21.306146999999999</c:v>
                </c:pt>
                <c:pt idx="59">
                  <c:v>21.002375000000001</c:v>
                </c:pt>
                <c:pt idx="60">
                  <c:v>20.960314</c:v>
                </c:pt>
                <c:pt idx="61">
                  <c:v>20.904233000000001</c:v>
                </c:pt>
                <c:pt idx="62">
                  <c:v>21.273433000000001</c:v>
                </c:pt>
                <c:pt idx="63">
                  <c:v>21.502431000000001</c:v>
                </c:pt>
                <c:pt idx="64">
                  <c:v>21.427655999999999</c:v>
                </c:pt>
                <c:pt idx="65">
                  <c:v>21.427655999999999</c:v>
                </c:pt>
                <c:pt idx="66">
                  <c:v>21.320167000000001</c:v>
                </c:pt>
                <c:pt idx="67">
                  <c:v>21.329514</c:v>
                </c:pt>
                <c:pt idx="68">
                  <c:v>21.338861000000001</c:v>
                </c:pt>
                <c:pt idx="69">
                  <c:v>21.296800000000001</c:v>
                </c:pt>
                <c:pt idx="70">
                  <c:v>21.427655999999999</c:v>
                </c:pt>
                <c:pt idx="71">
                  <c:v>21.880979</c:v>
                </c:pt>
                <c:pt idx="72">
                  <c:v>21.955753000000001</c:v>
                </c:pt>
                <c:pt idx="73">
                  <c:v>21.754795999999999</c:v>
                </c:pt>
                <c:pt idx="74">
                  <c:v>21.904346</c:v>
                </c:pt>
                <c:pt idx="75">
                  <c:v>21.717409</c:v>
                </c:pt>
                <c:pt idx="76">
                  <c:v>21.9651</c:v>
                </c:pt>
                <c:pt idx="77">
                  <c:v>21.885652</c:v>
                </c:pt>
                <c:pt idx="78">
                  <c:v>22.198772000000002</c:v>
                </c:pt>
                <c:pt idx="79">
                  <c:v>22.222138999999999</c:v>
                </c:pt>
                <c:pt idx="80">
                  <c:v>22.381035000000001</c:v>
                </c:pt>
                <c:pt idx="81">
                  <c:v>22.441790000000001</c:v>
                </c:pt>
                <c:pt idx="82">
                  <c:v>22.016508000000002</c:v>
                </c:pt>
                <c:pt idx="83">
                  <c:v>21.527797</c:v>
                </c:pt>
                <c:pt idx="84">
                  <c:v>21.148167000000001</c:v>
                </c:pt>
                <c:pt idx="85">
                  <c:v>21.337982</c:v>
                </c:pt>
                <c:pt idx="86">
                  <c:v>21.083352000000001</c:v>
                </c:pt>
                <c:pt idx="87">
                  <c:v>20.921315</c:v>
                </c:pt>
                <c:pt idx="88">
                  <c:v>20.833352000000001</c:v>
                </c:pt>
                <c:pt idx="89">
                  <c:v>20.759277999999998</c:v>
                </c:pt>
                <c:pt idx="90">
                  <c:v>20.8565</c:v>
                </c:pt>
                <c:pt idx="91">
                  <c:v>20.814834000000001</c:v>
                </c:pt>
                <c:pt idx="92">
                  <c:v>20.717611000000002</c:v>
                </c:pt>
                <c:pt idx="93">
                  <c:v>20.990760000000002</c:v>
                </c:pt>
                <c:pt idx="94">
                  <c:v>21.120388999999999</c:v>
                </c:pt>
                <c:pt idx="95">
                  <c:v>20.736129999999999</c:v>
                </c:pt>
                <c:pt idx="96">
                  <c:v>20.532426000000001</c:v>
                </c:pt>
                <c:pt idx="97">
                  <c:v>20.814834000000001</c:v>
                </c:pt>
                <c:pt idx="98">
                  <c:v>21.277797</c:v>
                </c:pt>
                <c:pt idx="99">
                  <c:v>21.402797</c:v>
                </c:pt>
                <c:pt idx="100">
                  <c:v>21.532426999999998</c:v>
                </c:pt>
                <c:pt idx="101">
                  <c:v>21.833352999999999</c:v>
                </c:pt>
                <c:pt idx="102">
                  <c:v>21.324093000000001</c:v>
                </c:pt>
                <c:pt idx="103">
                  <c:v>21.731501000000002</c:v>
                </c:pt>
                <c:pt idx="104">
                  <c:v>21.49539</c:v>
                </c:pt>
                <c:pt idx="105">
                  <c:v>21.569464</c:v>
                </c:pt>
                <c:pt idx="106">
                  <c:v>21.375019000000002</c:v>
                </c:pt>
                <c:pt idx="107">
                  <c:v>21.425944999999999</c:v>
                </c:pt>
                <c:pt idx="108">
                  <c:v>21.439834000000001</c:v>
                </c:pt>
                <c:pt idx="109">
                  <c:v>21.342611999999999</c:v>
                </c:pt>
                <c:pt idx="110">
                  <c:v>21.319464</c:v>
                </c:pt>
                <c:pt idx="111">
                  <c:v>21.208352000000001</c:v>
                </c:pt>
                <c:pt idx="112">
                  <c:v>21.324093000000001</c:v>
                </c:pt>
                <c:pt idx="113">
                  <c:v>21.268537999999999</c:v>
                </c:pt>
                <c:pt idx="114">
                  <c:v>21.578723</c:v>
                </c:pt>
                <c:pt idx="115">
                  <c:v>21.837983000000001</c:v>
                </c:pt>
                <c:pt idx="116">
                  <c:v>21.884278999999999</c:v>
                </c:pt>
                <c:pt idx="117">
                  <c:v>21.712983000000001</c:v>
                </c:pt>
                <c:pt idx="118">
                  <c:v>21.263908000000001</c:v>
                </c:pt>
                <c:pt idx="119">
                  <c:v>21.180575000000001</c:v>
                </c:pt>
                <c:pt idx="120">
                  <c:v>20.717611000000002</c:v>
                </c:pt>
                <c:pt idx="121">
                  <c:v>18.773377</c:v>
                </c:pt>
                <c:pt idx="122">
                  <c:v>19.108217</c:v>
                </c:pt>
                <c:pt idx="123">
                  <c:v>18.335851999999999</c:v>
                </c:pt>
                <c:pt idx="124">
                  <c:v>17.05453</c:v>
                </c:pt>
                <c:pt idx="125">
                  <c:v>17.777785000000002</c:v>
                </c:pt>
                <c:pt idx="126">
                  <c:v>18.130483999999999</c:v>
                </c:pt>
                <c:pt idx="127">
                  <c:v>18.1662</c:v>
                </c:pt>
                <c:pt idx="128">
                  <c:v>18.813558</c:v>
                </c:pt>
                <c:pt idx="129">
                  <c:v>18.550149999999999</c:v>
                </c:pt>
                <c:pt idx="130">
                  <c:v>18.751054</c:v>
                </c:pt>
                <c:pt idx="131">
                  <c:v>18.35371</c:v>
                </c:pt>
                <c:pt idx="132">
                  <c:v>18.009941000000001</c:v>
                </c:pt>
                <c:pt idx="133">
                  <c:v>17.492055000000001</c:v>
                </c:pt>
                <c:pt idx="134">
                  <c:v>17.125962999999999</c:v>
                </c:pt>
                <c:pt idx="135">
                  <c:v>17.420622000000002</c:v>
                </c:pt>
                <c:pt idx="136">
                  <c:v>17.367048</c:v>
                </c:pt>
                <c:pt idx="137">
                  <c:v>17.465267999999998</c:v>
                </c:pt>
                <c:pt idx="138">
                  <c:v>17.179537</c:v>
                </c:pt>
                <c:pt idx="139">
                  <c:v>17.380441000000001</c:v>
                </c:pt>
                <c:pt idx="140">
                  <c:v>17.822431000000002</c:v>
                </c:pt>
                <c:pt idx="141">
                  <c:v>17.858146999999999</c:v>
                </c:pt>
                <c:pt idx="142">
                  <c:v>18.027799000000002</c:v>
                </c:pt>
                <c:pt idx="143">
                  <c:v>17.233111999999998</c:v>
                </c:pt>
                <c:pt idx="144">
                  <c:v>17.05453</c:v>
                </c:pt>
                <c:pt idx="145">
                  <c:v>16.916129999999999</c:v>
                </c:pt>
                <c:pt idx="146">
                  <c:v>17.184002</c:v>
                </c:pt>
                <c:pt idx="147">
                  <c:v>16.974169</c:v>
                </c:pt>
                <c:pt idx="148">
                  <c:v>16.625934999999998</c:v>
                </c:pt>
                <c:pt idx="149">
                  <c:v>16.487534</c:v>
                </c:pt>
                <c:pt idx="150">
                  <c:v>16.599146999999999</c:v>
                </c:pt>
                <c:pt idx="151">
                  <c:v>16.148229000000001</c:v>
                </c:pt>
                <c:pt idx="152">
                  <c:v>16.496462999999999</c:v>
                </c:pt>
                <c:pt idx="153">
                  <c:v>16.831302999999998</c:v>
                </c:pt>
                <c:pt idx="154">
                  <c:v>17.617062000000001</c:v>
                </c:pt>
                <c:pt idx="155">
                  <c:v>17.858146999999999</c:v>
                </c:pt>
                <c:pt idx="156">
                  <c:v>17.434016</c:v>
                </c:pt>
                <c:pt idx="157">
                  <c:v>17.139355999999999</c:v>
                </c:pt>
                <c:pt idx="158">
                  <c:v>17.688493999999999</c:v>
                </c:pt>
                <c:pt idx="159">
                  <c:v>18.224239000000001</c:v>
                </c:pt>
                <c:pt idx="160">
                  <c:v>18.728732000000001</c:v>
                </c:pt>
                <c:pt idx="161">
                  <c:v>18.032264000000001</c:v>
                </c:pt>
                <c:pt idx="162">
                  <c:v>18.527826999999998</c:v>
                </c:pt>
                <c:pt idx="163">
                  <c:v>18.429608000000002</c:v>
                </c:pt>
                <c:pt idx="164">
                  <c:v>18.447465999999999</c:v>
                </c:pt>
                <c:pt idx="165">
                  <c:v>18.367104000000001</c:v>
                </c:pt>
                <c:pt idx="166">
                  <c:v>18.876061</c:v>
                </c:pt>
                <c:pt idx="167">
                  <c:v>19.398412</c:v>
                </c:pt>
                <c:pt idx="168">
                  <c:v>18.634976000000002</c:v>
                </c:pt>
                <c:pt idx="169">
                  <c:v>18.576937000000001</c:v>
                </c:pt>
                <c:pt idx="170">
                  <c:v>18.956423000000001</c:v>
                </c:pt>
                <c:pt idx="171">
                  <c:v>18.840344999999999</c:v>
                </c:pt>
                <c:pt idx="172">
                  <c:v>18.706409000000001</c:v>
                </c:pt>
                <c:pt idx="173">
                  <c:v>18.759982999999998</c:v>
                </c:pt>
                <c:pt idx="174">
                  <c:v>18.661764000000002</c:v>
                </c:pt>
                <c:pt idx="175">
                  <c:v>18.081374</c:v>
                </c:pt>
                <c:pt idx="176">
                  <c:v>18.304601000000002</c:v>
                </c:pt>
                <c:pt idx="177">
                  <c:v>18.643905</c:v>
                </c:pt>
                <c:pt idx="178">
                  <c:v>18.563544</c:v>
                </c:pt>
                <c:pt idx="179">
                  <c:v>18.50104</c:v>
                </c:pt>
                <c:pt idx="180">
                  <c:v>18.576937000000001</c:v>
                </c:pt>
                <c:pt idx="181">
                  <c:v>18.934100000000001</c:v>
                </c:pt>
                <c:pt idx="182">
                  <c:v>18.688551</c:v>
                </c:pt>
                <c:pt idx="183">
                  <c:v>18.384962000000002</c:v>
                </c:pt>
                <c:pt idx="184">
                  <c:v>18.215309999999999</c:v>
                </c:pt>
                <c:pt idx="185">
                  <c:v>18.371569000000001</c:v>
                </c:pt>
                <c:pt idx="186">
                  <c:v>18.420679</c:v>
                </c:pt>
                <c:pt idx="187">
                  <c:v>18.192986999999999</c:v>
                </c:pt>
                <c:pt idx="188">
                  <c:v>18.380497999999999</c:v>
                </c:pt>
                <c:pt idx="189">
                  <c:v>18.438537</c:v>
                </c:pt>
                <c:pt idx="190">
                  <c:v>17.966116</c:v>
                </c:pt>
                <c:pt idx="191">
                  <c:v>17.872751000000001</c:v>
                </c:pt>
                <c:pt idx="192">
                  <c:v>17.926102</c:v>
                </c:pt>
                <c:pt idx="193">
                  <c:v>17.783832</c:v>
                </c:pt>
                <c:pt idx="194">
                  <c:v>17.814952999999999</c:v>
                </c:pt>
                <c:pt idx="195">
                  <c:v>17.832737000000002</c:v>
                </c:pt>
                <c:pt idx="196">
                  <c:v>17.717141999999999</c:v>
                </c:pt>
                <c:pt idx="197">
                  <c:v>17.819399000000001</c:v>
                </c:pt>
                <c:pt idx="198">
                  <c:v>17.832737000000002</c:v>
                </c:pt>
                <c:pt idx="199">
                  <c:v>17.303667999999998</c:v>
                </c:pt>
                <c:pt idx="200">
                  <c:v>17.094708000000001</c:v>
                </c:pt>
                <c:pt idx="201">
                  <c:v>17.005789</c:v>
                </c:pt>
                <c:pt idx="202">
                  <c:v>16.9391</c:v>
                </c:pt>
                <c:pt idx="203">
                  <c:v>16.827950999999999</c:v>
                </c:pt>
                <c:pt idx="204">
                  <c:v>16.632328999999999</c:v>
                </c:pt>
                <c:pt idx="205">
                  <c:v>16.890194000000001</c:v>
                </c:pt>
                <c:pt idx="206">
                  <c:v>17.183627000000001</c:v>
                </c:pt>
                <c:pt idx="207">
                  <c:v>16.801275</c:v>
                </c:pt>
                <c:pt idx="208">
                  <c:v>16.9391</c:v>
                </c:pt>
                <c:pt idx="209">
                  <c:v>17.121383999999999</c:v>
                </c:pt>
                <c:pt idx="210">
                  <c:v>17.161397999999998</c:v>
                </c:pt>
                <c:pt idx="211">
                  <c:v>16.965775000000001</c:v>
                </c:pt>
                <c:pt idx="212">
                  <c:v>17.076924000000002</c:v>
                </c:pt>
                <c:pt idx="213">
                  <c:v>17.139168000000002</c:v>
                </c:pt>
                <c:pt idx="214">
                  <c:v>17.130275999999999</c:v>
                </c:pt>
                <c:pt idx="215">
                  <c:v>17.072478</c:v>
                </c:pt>
                <c:pt idx="216">
                  <c:v>16.836842999999998</c:v>
                </c:pt>
                <c:pt idx="217">
                  <c:v>16.845735000000001</c:v>
                </c:pt>
                <c:pt idx="218">
                  <c:v>17.072478</c:v>
                </c:pt>
                <c:pt idx="219">
                  <c:v>17.170289</c:v>
                </c:pt>
                <c:pt idx="220">
                  <c:v>17.339236</c:v>
                </c:pt>
                <c:pt idx="221">
                  <c:v>17.281438000000001</c:v>
                </c:pt>
                <c:pt idx="222">
                  <c:v>17.294775999999999</c:v>
                </c:pt>
                <c:pt idx="223">
                  <c:v>17.094708000000001</c:v>
                </c:pt>
                <c:pt idx="224">
                  <c:v>17.245871000000001</c:v>
                </c:pt>
                <c:pt idx="225">
                  <c:v>17.352574000000001</c:v>
                </c:pt>
                <c:pt idx="226">
                  <c:v>17.583763999999999</c:v>
                </c:pt>
                <c:pt idx="227">
                  <c:v>17.419263000000001</c:v>
                </c:pt>
                <c:pt idx="228">
                  <c:v>17.201411</c:v>
                </c:pt>
                <c:pt idx="229">
                  <c:v>17.170289</c:v>
                </c:pt>
                <c:pt idx="230">
                  <c:v>17.072478</c:v>
                </c:pt>
                <c:pt idx="231">
                  <c:v>17.028019</c:v>
                </c:pt>
                <c:pt idx="232">
                  <c:v>17.116938000000001</c:v>
                </c:pt>
                <c:pt idx="233">
                  <c:v>16.983559</c:v>
                </c:pt>
                <c:pt idx="234">
                  <c:v>16.934653999999998</c:v>
                </c:pt>
                <c:pt idx="235">
                  <c:v>17.059141</c:v>
                </c:pt>
                <c:pt idx="236">
                  <c:v>17.188072999999999</c:v>
                </c:pt>
                <c:pt idx="237">
                  <c:v>17.632669</c:v>
                </c:pt>
                <c:pt idx="238">
                  <c:v>17.908318999999999</c:v>
                </c:pt>
                <c:pt idx="239">
                  <c:v>17.783832</c:v>
                </c:pt>
                <c:pt idx="240">
                  <c:v>18.143954000000001</c:v>
                </c:pt>
                <c:pt idx="241">
                  <c:v>17.934994</c:v>
                </c:pt>
                <c:pt idx="242">
                  <c:v>17.828291</c:v>
                </c:pt>
                <c:pt idx="243">
                  <c:v>17.894981000000001</c:v>
                </c:pt>
                <c:pt idx="244">
                  <c:v>17.681574999999999</c:v>
                </c:pt>
                <c:pt idx="245">
                  <c:v>17.632669</c:v>
                </c:pt>
                <c:pt idx="246">
                  <c:v>18.157292000000002</c:v>
                </c:pt>
                <c:pt idx="247">
                  <c:v>18.108387</c:v>
                </c:pt>
                <c:pt idx="248">
                  <c:v>18.175076000000001</c:v>
                </c:pt>
                <c:pt idx="249">
                  <c:v>18.419604</c:v>
                </c:pt>
                <c:pt idx="250">
                  <c:v>18.19286</c:v>
                </c:pt>
                <c:pt idx="251">
                  <c:v>17.658833000000001</c:v>
                </c:pt>
                <c:pt idx="252">
                  <c:v>17.535374999999998</c:v>
                </c:pt>
                <c:pt idx="253">
                  <c:v>17.539632000000001</c:v>
                </c:pt>
                <c:pt idx="254">
                  <c:v>17.377859000000001</c:v>
                </c:pt>
                <c:pt idx="255">
                  <c:v>17.539632000000001</c:v>
                </c:pt>
                <c:pt idx="256">
                  <c:v>17.684376</c:v>
                </c:pt>
                <c:pt idx="257">
                  <c:v>17.522603</c:v>
                </c:pt>
                <c:pt idx="258">
                  <c:v>17.480031</c:v>
                </c:pt>
                <c:pt idx="259">
                  <c:v>17.411916000000002</c:v>
                </c:pt>
                <c:pt idx="260">
                  <c:v>17.386372999999999</c:v>
                </c:pt>
                <c:pt idx="261">
                  <c:v>17.407658999999999</c:v>
                </c:pt>
                <c:pt idx="262">
                  <c:v>17.326771999999998</c:v>
                </c:pt>
                <c:pt idx="263">
                  <c:v>17.245885999999999</c:v>
                </c:pt>
                <c:pt idx="264">
                  <c:v>17.228857000000001</c:v>
                </c:pt>
                <c:pt idx="265">
                  <c:v>17.284199999999998</c:v>
                </c:pt>
                <c:pt idx="266">
                  <c:v>17.471516999999999</c:v>
                </c:pt>
                <c:pt idx="267">
                  <c:v>17.382116</c:v>
                </c:pt>
                <c:pt idx="268">
                  <c:v>17.275686</c:v>
                </c:pt>
                <c:pt idx="269">
                  <c:v>17.292715000000001</c:v>
                </c:pt>
                <c:pt idx="270">
                  <c:v>17.36083</c:v>
                </c:pt>
                <c:pt idx="271">
                  <c:v>17.692890999999999</c:v>
                </c:pt>
                <c:pt idx="272">
                  <c:v>17.837634999999999</c:v>
                </c:pt>
                <c:pt idx="273">
                  <c:v>18.046237999999999</c:v>
                </c:pt>
                <c:pt idx="274">
                  <c:v>18.131381999999999</c:v>
                </c:pt>
                <c:pt idx="275">
                  <c:v>18.540071999999999</c:v>
                </c:pt>
                <c:pt idx="276">
                  <c:v>18.271868999999999</c:v>
                </c:pt>
                <c:pt idx="277">
                  <c:v>18.369783999999999</c:v>
                </c:pt>
                <c:pt idx="278">
                  <c:v>18.152667999999998</c:v>
                </c:pt>
                <c:pt idx="279">
                  <c:v>18.229296999999999</c:v>
                </c:pt>
                <c:pt idx="280">
                  <c:v>18.288898</c:v>
                </c:pt>
                <c:pt idx="281">
                  <c:v>18.003665999999999</c:v>
                </c:pt>
                <c:pt idx="282">
                  <c:v>18.339984000000001</c:v>
                </c:pt>
                <c:pt idx="283">
                  <c:v>18.391069999999999</c:v>
                </c:pt>
                <c:pt idx="284">
                  <c:v>18.459185000000002</c:v>
                </c:pt>
                <c:pt idx="285">
                  <c:v>18.442157000000002</c:v>
                </c:pt>
                <c:pt idx="286">
                  <c:v>18.433641999999999</c:v>
                </c:pt>
                <c:pt idx="287">
                  <c:v>18.369783999999999</c:v>
                </c:pt>
                <c:pt idx="288">
                  <c:v>18.395327000000002</c:v>
                </c:pt>
                <c:pt idx="289">
                  <c:v>18.63373</c:v>
                </c:pt>
                <c:pt idx="290">
                  <c:v>18.352755999999999</c:v>
                </c:pt>
                <c:pt idx="291">
                  <c:v>18.540071999999999</c:v>
                </c:pt>
                <c:pt idx="292">
                  <c:v>18.523043000000001</c:v>
                </c:pt>
                <c:pt idx="293">
                  <c:v>18.501757000000001</c:v>
                </c:pt>
                <c:pt idx="294">
                  <c:v>18.433641999999999</c:v>
                </c:pt>
                <c:pt idx="295">
                  <c:v>18.970047999999998</c:v>
                </c:pt>
                <c:pt idx="296">
                  <c:v>18.842333</c:v>
                </c:pt>
                <c:pt idx="297">
                  <c:v>18.608187000000001</c:v>
                </c:pt>
                <c:pt idx="298">
                  <c:v>18.804017999999999</c:v>
                </c:pt>
                <c:pt idx="299">
                  <c:v>19.046678</c:v>
                </c:pt>
                <c:pt idx="300">
                  <c:v>19.344681000000001</c:v>
                </c:pt>
                <c:pt idx="301">
                  <c:v>19.084993000000001</c:v>
                </c:pt>
                <c:pt idx="302">
                  <c:v>19.519226</c:v>
                </c:pt>
                <c:pt idx="303">
                  <c:v>19.408539000000001</c:v>
                </c:pt>
                <c:pt idx="304">
                  <c:v>19.365967000000001</c:v>
                </c:pt>
                <c:pt idx="305">
                  <c:v>19.382995999999999</c:v>
                </c:pt>
                <c:pt idx="306">
                  <c:v>19.378738999999999</c:v>
                </c:pt>
                <c:pt idx="307">
                  <c:v>19.540512</c:v>
                </c:pt>
                <c:pt idx="308">
                  <c:v>19.655456000000001</c:v>
                </c:pt>
                <c:pt idx="309">
                  <c:v>19.455368</c:v>
                </c:pt>
                <c:pt idx="310">
                  <c:v>19.451111000000001</c:v>
                </c:pt>
                <c:pt idx="311">
                  <c:v>19.084993000000001</c:v>
                </c:pt>
                <c:pt idx="312">
                  <c:v>19.063707000000001</c:v>
                </c:pt>
                <c:pt idx="313">
                  <c:v>19.131822</c:v>
                </c:pt>
                <c:pt idx="314">
                  <c:v>18.706102999999999</c:v>
                </c:pt>
                <c:pt idx="315">
                  <c:v>18.612444</c:v>
                </c:pt>
                <c:pt idx="316">
                  <c:v>18.650759000000001</c:v>
                </c:pt>
                <c:pt idx="317">
                  <c:v>18.842333</c:v>
                </c:pt>
                <c:pt idx="318">
                  <c:v>18.761445999999999</c:v>
                </c:pt>
                <c:pt idx="319">
                  <c:v>18.846589999999999</c:v>
                </c:pt>
                <c:pt idx="320">
                  <c:v>18.586901000000001</c:v>
                </c:pt>
                <c:pt idx="321">
                  <c:v>18.382556000000001</c:v>
                </c:pt>
                <c:pt idx="322">
                  <c:v>18.178211000000001</c:v>
                </c:pt>
                <c:pt idx="323">
                  <c:v>18.271868999999999</c:v>
                </c:pt>
                <c:pt idx="324">
                  <c:v>18.088809999999999</c:v>
                </c:pt>
                <c:pt idx="325">
                  <c:v>18.327211999999999</c:v>
                </c:pt>
                <c:pt idx="326">
                  <c:v>18.301669</c:v>
                </c:pt>
                <c:pt idx="327">
                  <c:v>18.105837999999999</c:v>
                </c:pt>
                <c:pt idx="328">
                  <c:v>18.139896</c:v>
                </c:pt>
                <c:pt idx="329">
                  <c:v>17.829121000000001</c:v>
                </c:pt>
                <c:pt idx="330">
                  <c:v>18.220783000000001</c:v>
                </c:pt>
                <c:pt idx="331">
                  <c:v>17.901492999999999</c:v>
                </c:pt>
                <c:pt idx="332">
                  <c:v>17.761005999999998</c:v>
                </c:pt>
                <c:pt idx="333">
                  <c:v>22.435507000000001</c:v>
                </c:pt>
                <c:pt idx="334">
                  <c:v>22.602174000000002</c:v>
                </c:pt>
                <c:pt idx="335">
                  <c:v>23.064540000000001</c:v>
                </c:pt>
                <c:pt idx="336">
                  <c:v>22.349485999999999</c:v>
                </c:pt>
                <c:pt idx="337">
                  <c:v>22.591422000000001</c:v>
                </c:pt>
                <c:pt idx="338">
                  <c:v>22.564540000000001</c:v>
                </c:pt>
                <c:pt idx="339">
                  <c:v>22.489270999999999</c:v>
                </c:pt>
                <c:pt idx="340">
                  <c:v>22.037658</c:v>
                </c:pt>
                <c:pt idx="341">
                  <c:v>21.876366999999998</c:v>
                </c:pt>
                <c:pt idx="342">
                  <c:v>22.236583</c:v>
                </c:pt>
                <c:pt idx="343">
                  <c:v>22.870992000000001</c:v>
                </c:pt>
                <c:pt idx="344">
                  <c:v>22.892496999999999</c:v>
                </c:pt>
                <c:pt idx="345">
                  <c:v>22.478518000000001</c:v>
                </c:pt>
                <c:pt idx="346">
                  <c:v>22.629055999999999</c:v>
                </c:pt>
                <c:pt idx="347">
                  <c:v>22.231206</c:v>
                </c:pt>
                <c:pt idx="348">
                  <c:v>22.451637000000002</c:v>
                </c:pt>
                <c:pt idx="349">
                  <c:v>22.435507000000001</c:v>
                </c:pt>
                <c:pt idx="350">
                  <c:v>22.403248999999999</c:v>
                </c:pt>
                <c:pt idx="351">
                  <c:v>22.758088000000001</c:v>
                </c:pt>
                <c:pt idx="352">
                  <c:v>23.091422000000001</c:v>
                </c:pt>
                <c:pt idx="353">
                  <c:v>23.032281999999999</c:v>
                </c:pt>
                <c:pt idx="354">
                  <c:v>23.053788000000001</c:v>
                </c:pt>
                <c:pt idx="355">
                  <c:v>23.118303999999998</c:v>
                </c:pt>
                <c:pt idx="356">
                  <c:v>23.198948999999999</c:v>
                </c:pt>
                <c:pt idx="357">
                  <c:v>23.134433000000001</c:v>
                </c:pt>
                <c:pt idx="358">
                  <c:v>23.268841999999999</c:v>
                </c:pt>
                <c:pt idx="359">
                  <c:v>23.18282</c:v>
                </c:pt>
                <c:pt idx="360">
                  <c:v>23.166691</c:v>
                </c:pt>
                <c:pt idx="361">
                  <c:v>23.139809</c:v>
                </c:pt>
                <c:pt idx="362">
                  <c:v>23.215077999999998</c:v>
                </c:pt>
                <c:pt idx="363">
                  <c:v>23.414003000000001</c:v>
                </c:pt>
                <c:pt idx="364">
                  <c:v>23.349487</c:v>
                </c:pt>
                <c:pt idx="365">
                  <c:v>23.284970999999999</c:v>
                </c:pt>
                <c:pt idx="366">
                  <c:v>23.12368</c:v>
                </c:pt>
                <c:pt idx="367">
                  <c:v>23.155937999999999</c:v>
                </c:pt>
                <c:pt idx="368">
                  <c:v>23.145185999999999</c:v>
                </c:pt>
                <c:pt idx="369">
                  <c:v>23.666692000000001</c:v>
                </c:pt>
                <c:pt idx="370">
                  <c:v>23.908626999999999</c:v>
                </c:pt>
                <c:pt idx="371">
                  <c:v>23.693573000000001</c:v>
                </c:pt>
                <c:pt idx="372">
                  <c:v>23.148924999999998</c:v>
                </c:pt>
                <c:pt idx="373">
                  <c:v>23.26811</c:v>
                </c:pt>
                <c:pt idx="374">
                  <c:v>23.159759999999999</c:v>
                </c:pt>
                <c:pt idx="375">
                  <c:v>23.251857000000001</c:v>
                </c:pt>
                <c:pt idx="376">
                  <c:v>23.273527000000001</c:v>
                </c:pt>
                <c:pt idx="377">
                  <c:v>23.322285000000001</c:v>
                </c:pt>
                <c:pt idx="378">
                  <c:v>23.392712</c:v>
                </c:pt>
                <c:pt idx="379">
                  <c:v>23.506478999999999</c:v>
                </c:pt>
                <c:pt idx="380">
                  <c:v>23.511897000000001</c:v>
                </c:pt>
                <c:pt idx="381">
                  <c:v>23.582324</c:v>
                </c:pt>
                <c:pt idx="382">
                  <c:v>23.593159</c:v>
                </c:pt>
                <c:pt idx="383">
                  <c:v>23.836946000000001</c:v>
                </c:pt>
                <c:pt idx="384">
                  <c:v>23.831529</c:v>
                </c:pt>
                <c:pt idx="385">
                  <c:v>23.793606</c:v>
                </c:pt>
                <c:pt idx="386">
                  <c:v>23.701509000000001</c:v>
                </c:pt>
                <c:pt idx="387">
                  <c:v>23.603994</c:v>
                </c:pt>
                <c:pt idx="388">
                  <c:v>23.576906999999999</c:v>
                </c:pt>
                <c:pt idx="389">
                  <c:v>23.734013999999998</c:v>
                </c:pt>
                <c:pt idx="390">
                  <c:v>23.620246999999999</c:v>
                </c:pt>
                <c:pt idx="391">
                  <c:v>23.414382</c:v>
                </c:pt>
                <c:pt idx="392">
                  <c:v>22.856380999999999</c:v>
                </c:pt>
                <c:pt idx="393">
                  <c:v>22.737196000000001</c:v>
                </c:pt>
                <c:pt idx="394">
                  <c:v>22.515079</c:v>
                </c:pt>
                <c:pt idx="395">
                  <c:v>22.482574</c:v>
                </c:pt>
                <c:pt idx="396">
                  <c:v>22.309214999999998</c:v>
                </c:pt>
                <c:pt idx="397">
                  <c:v>22.450068999999999</c:v>
                </c:pt>
                <c:pt idx="398">
                  <c:v>22.536749</c:v>
                </c:pt>
                <c:pt idx="399">
                  <c:v>22.433817000000001</c:v>
                </c:pt>
                <c:pt idx="400">
                  <c:v>22.076263000000001</c:v>
                </c:pt>
                <c:pt idx="401">
                  <c:v>22.157525</c:v>
                </c:pt>
                <c:pt idx="402">
                  <c:v>22.049175000000002</c:v>
                </c:pt>
                <c:pt idx="403">
                  <c:v>21.751213</c:v>
                </c:pt>
                <c:pt idx="404">
                  <c:v>21.92999</c:v>
                </c:pt>
                <c:pt idx="405">
                  <c:v>21.92999</c:v>
                </c:pt>
                <c:pt idx="406">
                  <c:v>22.119602</c:v>
                </c:pt>
                <c:pt idx="407">
                  <c:v>22.173777000000001</c:v>
                </c:pt>
                <c:pt idx="408">
                  <c:v>22.227951999999998</c:v>
                </c:pt>
                <c:pt idx="409">
                  <c:v>22.672186</c:v>
                </c:pt>
                <c:pt idx="410">
                  <c:v>22.683021</c:v>
                </c:pt>
                <c:pt idx="411">
                  <c:v>22.785952999999999</c:v>
                </c:pt>
                <c:pt idx="412">
                  <c:v>22.823875999999998</c:v>
                </c:pt>
                <c:pt idx="413">
                  <c:v>22.888885999999999</c:v>
                </c:pt>
                <c:pt idx="414">
                  <c:v>23.094750000000001</c:v>
                </c:pt>
                <c:pt idx="415">
                  <c:v>23.132673</c:v>
                </c:pt>
                <c:pt idx="416">
                  <c:v>23.181429999999999</c:v>
                </c:pt>
                <c:pt idx="417">
                  <c:v>23.333120000000001</c:v>
                </c:pt>
                <c:pt idx="418">
                  <c:v>23.26811</c:v>
                </c:pt>
                <c:pt idx="419">
                  <c:v>23.295197000000002</c:v>
                </c:pt>
                <c:pt idx="420">
                  <c:v>23.26811</c:v>
                </c:pt>
                <c:pt idx="421">
                  <c:v>23.24644</c:v>
                </c:pt>
                <c:pt idx="422">
                  <c:v>23.230187000000001</c:v>
                </c:pt>
                <c:pt idx="423">
                  <c:v>23.436052</c:v>
                </c:pt>
                <c:pt idx="424">
                  <c:v>23.614829</c:v>
                </c:pt>
                <c:pt idx="425">
                  <c:v>23.685255999999999</c:v>
                </c:pt>
                <c:pt idx="426">
                  <c:v>23.674420999999999</c:v>
                </c:pt>
                <c:pt idx="427">
                  <c:v>23.566071999999998</c:v>
                </c:pt>
                <c:pt idx="428">
                  <c:v>23.669004000000001</c:v>
                </c:pt>
                <c:pt idx="429">
                  <c:v>23.360206999999999</c:v>
                </c:pt>
                <c:pt idx="430">
                  <c:v>23.343955000000001</c:v>
                </c:pt>
                <c:pt idx="431">
                  <c:v>23.490227000000001</c:v>
                </c:pt>
                <c:pt idx="432">
                  <c:v>23.690674000000001</c:v>
                </c:pt>
                <c:pt idx="433">
                  <c:v>23.750266</c:v>
                </c:pt>
                <c:pt idx="434">
                  <c:v>23.804441000000001</c:v>
                </c:pt>
                <c:pt idx="435">
                  <c:v>23.744848999999999</c:v>
                </c:pt>
                <c:pt idx="436">
                  <c:v>24.010306</c:v>
                </c:pt>
                <c:pt idx="437">
                  <c:v>24.015723000000001</c:v>
                </c:pt>
                <c:pt idx="438">
                  <c:v>24.210753</c:v>
                </c:pt>
                <c:pt idx="439">
                  <c:v>23.988636</c:v>
                </c:pt>
                <c:pt idx="440">
                  <c:v>23.115396</c:v>
                </c:pt>
                <c:pt idx="441">
                  <c:v>22.971888</c:v>
                </c:pt>
                <c:pt idx="442">
                  <c:v>23.333314999999999</c:v>
                </c:pt>
                <c:pt idx="443">
                  <c:v>23.466193000000001</c:v>
                </c:pt>
                <c:pt idx="444">
                  <c:v>23.253589000000002</c:v>
                </c:pt>
                <c:pt idx="445">
                  <c:v>23.195122000000001</c:v>
                </c:pt>
                <c:pt idx="446">
                  <c:v>23.211068000000001</c:v>
                </c:pt>
                <c:pt idx="447">
                  <c:v>23.31737</c:v>
                </c:pt>
                <c:pt idx="448">
                  <c:v>23.535288999999999</c:v>
                </c:pt>
                <c:pt idx="449">
                  <c:v>23.545919000000001</c:v>
                </c:pt>
                <c:pt idx="450">
                  <c:v>23.529973999999999</c:v>
                </c:pt>
                <c:pt idx="451">
                  <c:v>23.652221000000001</c:v>
                </c:pt>
                <c:pt idx="452">
                  <c:v>23.864826000000001</c:v>
                </c:pt>
                <c:pt idx="453">
                  <c:v>24.07743</c:v>
                </c:pt>
                <c:pt idx="454">
                  <c:v>24.072115</c:v>
                </c:pt>
                <c:pt idx="455">
                  <c:v>24.183731999999999</c:v>
                </c:pt>
                <c:pt idx="456">
                  <c:v>24.321925</c:v>
                </c:pt>
                <c:pt idx="457">
                  <c:v>24.470748</c:v>
                </c:pt>
                <c:pt idx="458">
                  <c:v>25.198917000000002</c:v>
                </c:pt>
                <c:pt idx="459">
                  <c:v>25.358371000000002</c:v>
                </c:pt>
                <c:pt idx="460">
                  <c:v>25.980238</c:v>
                </c:pt>
                <c:pt idx="461">
                  <c:v>25.804839000000001</c:v>
                </c:pt>
                <c:pt idx="462">
                  <c:v>25.943031999999999</c:v>
                </c:pt>
                <c:pt idx="463">
                  <c:v>26.283199</c:v>
                </c:pt>
                <c:pt idx="464">
                  <c:v>26.176897</c:v>
                </c:pt>
                <c:pt idx="465">
                  <c:v>26.522379000000001</c:v>
                </c:pt>
                <c:pt idx="466">
                  <c:v>26.618051000000001</c:v>
                </c:pt>
                <c:pt idx="467">
                  <c:v>26.453282000000002</c:v>
                </c:pt>
                <c:pt idx="468">
                  <c:v>26.511748999999998</c:v>
                </c:pt>
                <c:pt idx="469">
                  <c:v>26.394815999999999</c:v>
                </c:pt>
                <c:pt idx="470">
                  <c:v>26.830655</c:v>
                </c:pt>
                <c:pt idx="471">
                  <c:v>26.889120999999999</c:v>
                </c:pt>
                <c:pt idx="472">
                  <c:v>26.697776999999999</c:v>
                </c:pt>
                <c:pt idx="473">
                  <c:v>26.724353000000001</c:v>
                </c:pt>
                <c:pt idx="474">
                  <c:v>26.761558999999998</c:v>
                </c:pt>
                <c:pt idx="475">
                  <c:v>26.697776999999999</c:v>
                </c:pt>
                <c:pt idx="476">
                  <c:v>26.740297999999999</c:v>
                </c:pt>
                <c:pt idx="477">
                  <c:v>26.788133999999999</c:v>
                </c:pt>
                <c:pt idx="478">
                  <c:v>26.628681</c:v>
                </c:pt>
                <c:pt idx="479">
                  <c:v>26.788133999999999</c:v>
                </c:pt>
                <c:pt idx="480">
                  <c:v>26.506433000000001</c:v>
                </c:pt>
                <c:pt idx="481">
                  <c:v>26.044018999999999</c:v>
                </c:pt>
                <c:pt idx="482">
                  <c:v>26.208787000000001</c:v>
                </c:pt>
                <c:pt idx="483">
                  <c:v>26.256623000000001</c:v>
                </c:pt>
                <c:pt idx="484">
                  <c:v>26.442651999999999</c:v>
                </c:pt>
                <c:pt idx="485">
                  <c:v>26.628681</c:v>
                </c:pt>
                <c:pt idx="486">
                  <c:v>26.389500999999999</c:v>
                </c:pt>
                <c:pt idx="487">
                  <c:v>26.527694</c:v>
                </c:pt>
                <c:pt idx="488">
                  <c:v>26.618051000000001</c:v>
                </c:pt>
                <c:pt idx="489">
                  <c:v>26.511748999999998</c:v>
                </c:pt>
                <c:pt idx="490">
                  <c:v>26.570215000000001</c:v>
                </c:pt>
                <c:pt idx="491">
                  <c:v>26.841284999999999</c:v>
                </c:pt>
                <c:pt idx="492">
                  <c:v>26.501118000000002</c:v>
                </c:pt>
                <c:pt idx="493">
                  <c:v>26.527694</c:v>
                </c:pt>
                <c:pt idx="494">
                  <c:v>26.479858</c:v>
                </c:pt>
                <c:pt idx="495">
                  <c:v>26.628681</c:v>
                </c:pt>
                <c:pt idx="496">
                  <c:v>26.575530000000001</c:v>
                </c:pt>
                <c:pt idx="497">
                  <c:v>26.575530000000001</c:v>
                </c:pt>
                <c:pt idx="498">
                  <c:v>26.362926000000002</c:v>
                </c:pt>
                <c:pt idx="499">
                  <c:v>26.633996</c:v>
                </c:pt>
                <c:pt idx="500">
                  <c:v>26.245992999999999</c:v>
                </c:pt>
                <c:pt idx="501">
                  <c:v>26.463913000000002</c:v>
                </c:pt>
                <c:pt idx="502">
                  <c:v>27.011368999999998</c:v>
                </c:pt>
                <c:pt idx="503">
                  <c:v>27.016684000000001</c:v>
                </c:pt>
                <c:pt idx="504">
                  <c:v>27.452521999999998</c:v>
                </c:pt>
                <c:pt idx="505">
                  <c:v>27.138930999999999</c:v>
                </c:pt>
                <c:pt idx="506">
                  <c:v>27.011368999999998</c:v>
                </c:pt>
                <c:pt idx="507">
                  <c:v>26.335144</c:v>
                </c:pt>
                <c:pt idx="508">
                  <c:v>26.064903999999999</c:v>
                </c:pt>
                <c:pt idx="509">
                  <c:v>26.260960000000001</c:v>
                </c:pt>
                <c:pt idx="510">
                  <c:v>26.393431</c:v>
                </c:pt>
                <c:pt idx="511">
                  <c:v>26.123190999999998</c:v>
                </c:pt>
                <c:pt idx="512">
                  <c:v>26.123190999999998</c:v>
                </c:pt>
                <c:pt idx="513">
                  <c:v>26.202673000000001</c:v>
                </c:pt>
                <c:pt idx="514">
                  <c:v>26.096696999999999</c:v>
                </c:pt>
                <c:pt idx="515">
                  <c:v>26.123190999999998</c:v>
                </c:pt>
                <c:pt idx="516">
                  <c:v>26.483511</c:v>
                </c:pt>
                <c:pt idx="517">
                  <c:v>27.045186000000001</c:v>
                </c:pt>
                <c:pt idx="518">
                  <c:v>26.827933999999999</c:v>
                </c:pt>
                <c:pt idx="519">
                  <c:v>26.971001999999999</c:v>
                </c:pt>
                <c:pt idx="520">
                  <c:v>26.896819000000001</c:v>
                </c:pt>
                <c:pt idx="521">
                  <c:v>26.812038000000001</c:v>
                </c:pt>
                <c:pt idx="522">
                  <c:v>26.700762000000001</c:v>
                </c:pt>
                <c:pt idx="523">
                  <c:v>26.764347999999998</c:v>
                </c:pt>
                <c:pt idx="524">
                  <c:v>26.902118000000002</c:v>
                </c:pt>
                <c:pt idx="525">
                  <c:v>26.89152</c:v>
                </c:pt>
                <c:pt idx="526">
                  <c:v>26.568292</c:v>
                </c:pt>
                <c:pt idx="527">
                  <c:v>26.525901000000001</c:v>
                </c:pt>
                <c:pt idx="528">
                  <c:v>26.727256000000001</c:v>
                </c:pt>
                <c:pt idx="529">
                  <c:v>26.684866</c:v>
                </c:pt>
                <c:pt idx="530">
                  <c:v>26.695463</c:v>
                </c:pt>
                <c:pt idx="531">
                  <c:v>27.018692000000001</c:v>
                </c:pt>
                <c:pt idx="532">
                  <c:v>27.050484999999998</c:v>
                </c:pt>
                <c:pt idx="533">
                  <c:v>27.273035</c:v>
                </c:pt>
                <c:pt idx="534">
                  <c:v>27.013393000000001</c:v>
                </c:pt>
                <c:pt idx="535">
                  <c:v>26.9816</c:v>
                </c:pt>
                <c:pt idx="536">
                  <c:v>26.928612000000001</c:v>
                </c:pt>
                <c:pt idx="537">
                  <c:v>27.331322</c:v>
                </c:pt>
                <c:pt idx="538">
                  <c:v>26.833233</c:v>
                </c:pt>
                <c:pt idx="539">
                  <c:v>27.034587999999999</c:v>
                </c:pt>
                <c:pt idx="540">
                  <c:v>26.483511</c:v>
                </c:pt>
                <c:pt idx="541">
                  <c:v>26.409327000000001</c:v>
                </c:pt>
                <c:pt idx="542">
                  <c:v>26.525901000000001</c:v>
                </c:pt>
                <c:pt idx="543">
                  <c:v>25.969525000000001</c:v>
                </c:pt>
                <c:pt idx="544">
                  <c:v>26.154983999999999</c:v>
                </c:pt>
                <c:pt idx="545">
                  <c:v>26.520602</c:v>
                </c:pt>
                <c:pt idx="546">
                  <c:v>26.345741</c:v>
                </c:pt>
                <c:pt idx="547">
                  <c:v>26.245063999999999</c:v>
                </c:pt>
                <c:pt idx="548">
                  <c:v>25.953627999999998</c:v>
                </c:pt>
                <c:pt idx="549">
                  <c:v>25.943031000000001</c:v>
                </c:pt>
                <c:pt idx="550">
                  <c:v>25.953627999999998</c:v>
                </c:pt>
                <c:pt idx="551">
                  <c:v>25.879445</c:v>
                </c:pt>
                <c:pt idx="552">
                  <c:v>26.366937</c:v>
                </c:pt>
                <c:pt idx="553">
                  <c:v>26.356338999999998</c:v>
                </c:pt>
                <c:pt idx="554">
                  <c:v>26.578889</c:v>
                </c:pt>
                <c:pt idx="555">
                  <c:v>26.812038000000001</c:v>
                </c:pt>
                <c:pt idx="556">
                  <c:v>26.759049000000001</c:v>
                </c:pt>
                <c:pt idx="557">
                  <c:v>26.822634999999998</c:v>
                </c:pt>
                <c:pt idx="558">
                  <c:v>26.9816</c:v>
                </c:pt>
                <c:pt idx="559">
                  <c:v>27.484988000000001</c:v>
                </c:pt>
                <c:pt idx="560">
                  <c:v>27.246541000000001</c:v>
                </c:pt>
                <c:pt idx="561">
                  <c:v>27.172357000000002</c:v>
                </c:pt>
                <c:pt idx="562">
                  <c:v>27.315425999999999</c:v>
                </c:pt>
                <c:pt idx="563">
                  <c:v>27.400207000000002</c:v>
                </c:pt>
                <c:pt idx="564">
                  <c:v>27.70224</c:v>
                </c:pt>
                <c:pt idx="565">
                  <c:v>27.866503000000002</c:v>
                </c:pt>
                <c:pt idx="566">
                  <c:v>27.537976</c:v>
                </c:pt>
                <c:pt idx="567">
                  <c:v>27.341920000000002</c:v>
                </c:pt>
                <c:pt idx="568">
                  <c:v>27.055783000000002</c:v>
                </c:pt>
                <c:pt idx="569">
                  <c:v>27.628056000000001</c:v>
                </c:pt>
                <c:pt idx="570">
                  <c:v>27.394908000000001</c:v>
                </c:pt>
                <c:pt idx="571">
                  <c:v>27.421402</c:v>
                </c:pt>
                <c:pt idx="572">
                  <c:v>27.855905</c:v>
                </c:pt>
                <c:pt idx="573">
                  <c:v>27.749929000000002</c:v>
                </c:pt>
                <c:pt idx="574">
                  <c:v>28.46527</c:v>
                </c:pt>
                <c:pt idx="575">
                  <c:v>27.892997000000001</c:v>
                </c:pt>
                <c:pt idx="576">
                  <c:v>27.739331</c:v>
                </c:pt>
                <c:pt idx="577">
                  <c:v>27.818814</c:v>
                </c:pt>
                <c:pt idx="578">
                  <c:v>27.824113000000001</c:v>
                </c:pt>
                <c:pt idx="579">
                  <c:v>27.776423000000001</c:v>
                </c:pt>
                <c:pt idx="580">
                  <c:v>27.617457999999999</c:v>
                </c:pt>
                <c:pt idx="581">
                  <c:v>26.854427999999999</c:v>
                </c:pt>
                <c:pt idx="582">
                  <c:v>26.843831000000002</c:v>
                </c:pt>
                <c:pt idx="583">
                  <c:v>26.769646999999999</c:v>
                </c:pt>
                <c:pt idx="584">
                  <c:v>20.605809000000001</c:v>
                </c:pt>
                <c:pt idx="585">
                  <c:v>20.572614000000002</c:v>
                </c:pt>
                <c:pt idx="586">
                  <c:v>20.103733999999999</c:v>
                </c:pt>
                <c:pt idx="587">
                  <c:v>20.120331</c:v>
                </c:pt>
                <c:pt idx="588">
                  <c:v>20.008298</c:v>
                </c:pt>
                <c:pt idx="589">
                  <c:v>19.867218999999999</c:v>
                </c:pt>
                <c:pt idx="590">
                  <c:v>19.630704999999999</c:v>
                </c:pt>
                <c:pt idx="591">
                  <c:v>19.568463999999999</c:v>
                </c:pt>
                <c:pt idx="592">
                  <c:v>19.917012</c:v>
                </c:pt>
                <c:pt idx="593">
                  <c:v>20.265560000000001</c:v>
                </c:pt>
                <c:pt idx="594">
                  <c:v>20.186720999999999</c:v>
                </c:pt>
                <c:pt idx="595">
                  <c:v>19.771784</c:v>
                </c:pt>
                <c:pt idx="596">
                  <c:v>20.020745999999999</c:v>
                </c:pt>
                <c:pt idx="597">
                  <c:v>19.887965999999999</c:v>
                </c:pt>
                <c:pt idx="598">
                  <c:v>19.879667999999999</c:v>
                </c:pt>
                <c:pt idx="599">
                  <c:v>20.207467999999999</c:v>
                </c:pt>
                <c:pt idx="600">
                  <c:v>20.116181999999998</c:v>
                </c:pt>
                <c:pt idx="601">
                  <c:v>20.058091000000001</c:v>
                </c:pt>
                <c:pt idx="602">
                  <c:v>19.759336000000001</c:v>
                </c:pt>
                <c:pt idx="603">
                  <c:v>19.585062000000001</c:v>
                </c:pt>
                <c:pt idx="604">
                  <c:v>19.738589000000001</c:v>
                </c:pt>
                <c:pt idx="605">
                  <c:v>19.419087000000001</c:v>
                </c:pt>
                <c:pt idx="606">
                  <c:v>19.373443000000002</c:v>
                </c:pt>
                <c:pt idx="607">
                  <c:v>19.336099000000001</c:v>
                </c:pt>
                <c:pt idx="608">
                  <c:v>19.481327</c:v>
                </c:pt>
                <c:pt idx="609">
                  <c:v>19.904564000000001</c:v>
                </c:pt>
                <c:pt idx="610">
                  <c:v>19.734438999999998</c:v>
                </c:pt>
                <c:pt idx="611">
                  <c:v>20.070539</c:v>
                </c:pt>
                <c:pt idx="612">
                  <c:v>20.033194999999999</c:v>
                </c:pt>
                <c:pt idx="613">
                  <c:v>20.228214999999999</c:v>
                </c:pt>
                <c:pt idx="614">
                  <c:v>20.427385000000001</c:v>
                </c:pt>
                <c:pt idx="615">
                  <c:v>20.257261</c:v>
                </c:pt>
                <c:pt idx="616">
                  <c:v>20.360994999999999</c:v>
                </c:pt>
                <c:pt idx="617">
                  <c:v>20.269708999999999</c:v>
                </c:pt>
                <c:pt idx="618">
                  <c:v>20.381741999999999</c:v>
                </c:pt>
                <c:pt idx="619">
                  <c:v>20.398340000000001</c:v>
                </c:pt>
                <c:pt idx="620">
                  <c:v>20.236514</c:v>
                </c:pt>
                <c:pt idx="621">
                  <c:v>20.315352000000001</c:v>
                </c:pt>
                <c:pt idx="622">
                  <c:v>20.298755</c:v>
                </c:pt>
                <c:pt idx="623">
                  <c:v>19.717842000000001</c:v>
                </c:pt>
                <c:pt idx="624">
                  <c:v>19.780082</c:v>
                </c:pt>
                <c:pt idx="625">
                  <c:v>19.788381000000001</c:v>
                </c:pt>
                <c:pt idx="626">
                  <c:v>18.896891</c:v>
                </c:pt>
                <c:pt idx="627">
                  <c:v>18.808886999999999</c:v>
                </c:pt>
                <c:pt idx="628">
                  <c:v>18.712883000000001</c:v>
                </c:pt>
                <c:pt idx="629">
                  <c:v>18.816887999999999</c:v>
                </c:pt>
                <c:pt idx="630">
                  <c:v>18.800886999999999</c:v>
                </c:pt>
                <c:pt idx="631">
                  <c:v>18.880890999999998</c:v>
                </c:pt>
                <c:pt idx="632">
                  <c:v>18.680880999999999</c:v>
                </c:pt>
                <c:pt idx="633">
                  <c:v>18.832888000000001</c:v>
                </c:pt>
                <c:pt idx="634">
                  <c:v>18.948893999999999</c:v>
                </c:pt>
                <c:pt idx="635">
                  <c:v>18.696881999999999</c:v>
                </c:pt>
                <c:pt idx="636">
                  <c:v>18.672881</c:v>
                </c:pt>
                <c:pt idx="637">
                  <c:v>18.516873</c:v>
                </c:pt>
                <c:pt idx="638">
                  <c:v>18.648879999999998</c:v>
                </c:pt>
                <c:pt idx="639">
                  <c:v>18.912891999999999</c:v>
                </c:pt>
                <c:pt idx="640">
                  <c:v>18.804887000000001</c:v>
                </c:pt>
                <c:pt idx="641">
                  <c:v>18.712883000000001</c:v>
                </c:pt>
                <c:pt idx="642">
                  <c:v>18.688882</c:v>
                </c:pt>
                <c:pt idx="643">
                  <c:v>18.688882</c:v>
                </c:pt>
                <c:pt idx="644">
                  <c:v>18.704882000000001</c:v>
                </c:pt>
                <c:pt idx="645">
                  <c:v>18.792887</c:v>
                </c:pt>
                <c:pt idx="646">
                  <c:v>18.86889</c:v>
                </c:pt>
                <c:pt idx="647">
                  <c:v>19.104901000000002</c:v>
                </c:pt>
                <c:pt idx="648">
                  <c:v>19.056899000000001</c:v>
                </c:pt>
                <c:pt idx="649">
                  <c:v>19.140903000000002</c:v>
                </c:pt>
                <c:pt idx="650">
                  <c:v>19.588923999999999</c:v>
                </c:pt>
                <c:pt idx="651">
                  <c:v>19.476918999999999</c:v>
                </c:pt>
                <c:pt idx="652">
                  <c:v>19.000896000000001</c:v>
                </c:pt>
                <c:pt idx="653">
                  <c:v>19.060898999999999</c:v>
                </c:pt>
                <c:pt idx="654">
                  <c:v>19.344912999999998</c:v>
                </c:pt>
                <c:pt idx="655">
                  <c:v>19.192905</c:v>
                </c:pt>
                <c:pt idx="656">
                  <c:v>19.144902999999999</c:v>
                </c:pt>
                <c:pt idx="657">
                  <c:v>19.448917000000002</c:v>
                </c:pt>
                <c:pt idx="658">
                  <c:v>19.196905999999998</c:v>
                </c:pt>
                <c:pt idx="659">
                  <c:v>19.29691</c:v>
                </c:pt>
                <c:pt idx="660">
                  <c:v>19.336912000000002</c:v>
                </c:pt>
                <c:pt idx="661">
                  <c:v>19.444917</c:v>
                </c:pt>
                <c:pt idx="662">
                  <c:v>19.364913999999999</c:v>
                </c:pt>
                <c:pt idx="663">
                  <c:v>19.620926000000001</c:v>
                </c:pt>
                <c:pt idx="664">
                  <c:v>19.548922000000001</c:v>
                </c:pt>
                <c:pt idx="665">
                  <c:v>19.620926000000001</c:v>
                </c:pt>
                <c:pt idx="666">
                  <c:v>19.412915999999999</c:v>
                </c:pt>
                <c:pt idx="667">
                  <c:v>19.412915999999999</c:v>
                </c:pt>
                <c:pt idx="668">
                  <c:v>19.652926999999998</c:v>
                </c:pt>
                <c:pt idx="669">
                  <c:v>19.792933999999999</c:v>
                </c:pt>
                <c:pt idx="670">
                  <c:v>20.600971999999999</c:v>
                </c:pt>
                <c:pt idx="671">
                  <c:v>20.488966999999999</c:v>
                </c:pt>
                <c:pt idx="672">
                  <c:v>20.676974999999999</c:v>
                </c:pt>
                <c:pt idx="673">
                  <c:v>20.540969</c:v>
                </c:pt>
                <c:pt idx="674">
                  <c:v>20.396961999999998</c:v>
                </c:pt>
                <c:pt idx="675">
                  <c:v>20.604972</c:v>
                </c:pt>
                <c:pt idx="676">
                  <c:v>20.464964999999999</c:v>
                </c:pt>
                <c:pt idx="677">
                  <c:v>20.644974000000001</c:v>
                </c:pt>
                <c:pt idx="678">
                  <c:v>20.584970999999999</c:v>
                </c:pt>
                <c:pt idx="679">
                  <c:v>20.580971000000002</c:v>
                </c:pt>
                <c:pt idx="680">
                  <c:v>20.540969</c:v>
                </c:pt>
                <c:pt idx="681">
                  <c:v>20.544968999999998</c:v>
                </c:pt>
                <c:pt idx="682">
                  <c:v>20.728978000000001</c:v>
                </c:pt>
                <c:pt idx="683">
                  <c:v>20.704977</c:v>
                </c:pt>
                <c:pt idx="684">
                  <c:v>20.676974999999999</c:v>
                </c:pt>
                <c:pt idx="685">
                  <c:v>20.396961999999998</c:v>
                </c:pt>
                <c:pt idx="686">
                  <c:v>20.636973999999999</c:v>
                </c:pt>
                <c:pt idx="687">
                  <c:v>20.728978000000001</c:v>
                </c:pt>
                <c:pt idx="688">
                  <c:v>20.56897</c:v>
                </c:pt>
                <c:pt idx="689">
                  <c:v>20.500966999999999</c:v>
                </c:pt>
                <c:pt idx="690">
                  <c:v>20.500966999999999</c:v>
                </c:pt>
                <c:pt idx="691">
                  <c:v>19.844277999999999</c:v>
                </c:pt>
                <c:pt idx="692">
                  <c:v>19.733128000000001</c:v>
                </c:pt>
                <c:pt idx="693">
                  <c:v>19.530676</c:v>
                </c:pt>
                <c:pt idx="694">
                  <c:v>19.427465000000002</c:v>
                </c:pt>
                <c:pt idx="695">
                  <c:v>19.379829000000001</c:v>
                </c:pt>
                <c:pt idx="696">
                  <c:v>19.332193</c:v>
                </c:pt>
                <c:pt idx="697">
                  <c:v>19.483039999999999</c:v>
                </c:pt>
                <c:pt idx="698">
                  <c:v>19.471131</c:v>
                </c:pt>
                <c:pt idx="699">
                  <c:v>19.487010000000001</c:v>
                </c:pt>
                <c:pt idx="700">
                  <c:v>19.546554</c:v>
                </c:pt>
                <c:pt idx="701">
                  <c:v>19.487010000000001</c:v>
                </c:pt>
                <c:pt idx="702">
                  <c:v>19.268678999999999</c:v>
                </c:pt>
                <c:pt idx="703">
                  <c:v>19.292497000000001</c:v>
                </c:pt>
                <c:pt idx="704">
                  <c:v>19.193256000000002</c:v>
                </c:pt>
                <c:pt idx="705">
                  <c:v>19.165468000000001</c:v>
                </c:pt>
                <c:pt idx="706">
                  <c:v>19.276617999999999</c:v>
                </c:pt>
                <c:pt idx="707">
                  <c:v>19.221043000000002</c:v>
                </c:pt>
                <c:pt idx="708">
                  <c:v>19.13768</c:v>
                </c:pt>
                <c:pt idx="709">
                  <c:v>19.181346999999999</c:v>
                </c:pt>
                <c:pt idx="710">
                  <c:v>19.145620000000001</c:v>
                </c:pt>
                <c:pt idx="711">
                  <c:v>19.058287</c:v>
                </c:pt>
                <c:pt idx="712">
                  <c:v>19.062256999999999</c:v>
                </c:pt>
                <c:pt idx="713">
                  <c:v>19.042408999999999</c:v>
                </c:pt>
                <c:pt idx="714">
                  <c:v>19.062256999999999</c:v>
                </c:pt>
                <c:pt idx="715">
                  <c:v>18.824078</c:v>
                </c:pt>
                <c:pt idx="716">
                  <c:v>18.542233</c:v>
                </c:pt>
                <c:pt idx="717">
                  <c:v>18.748654999999999</c:v>
                </c:pt>
                <c:pt idx="718">
                  <c:v>18.724837000000001</c:v>
                </c:pt>
                <c:pt idx="719">
                  <c:v>18.963016</c:v>
                </c:pt>
                <c:pt idx="720">
                  <c:v>19.046379000000002</c:v>
                </c:pt>
                <c:pt idx="721">
                  <c:v>19.157529</c:v>
                </c:pt>
                <c:pt idx="722">
                  <c:v>19.129740999999999</c:v>
                </c:pt>
                <c:pt idx="723">
                  <c:v>19.13768</c:v>
                </c:pt>
                <c:pt idx="724">
                  <c:v>19.213104000000001</c:v>
                </c:pt>
                <c:pt idx="725">
                  <c:v>19.157529</c:v>
                </c:pt>
                <c:pt idx="726">
                  <c:v>19.201194999999998</c:v>
                </c:pt>
                <c:pt idx="727">
                  <c:v>19.209133999999999</c:v>
                </c:pt>
                <c:pt idx="728">
                  <c:v>19.209133999999999</c:v>
                </c:pt>
                <c:pt idx="729">
                  <c:v>19.228981999999998</c:v>
                </c:pt>
                <c:pt idx="730">
                  <c:v>19.312345000000001</c:v>
                </c:pt>
                <c:pt idx="731">
                  <c:v>19.352042000000001</c:v>
                </c:pt>
                <c:pt idx="732">
                  <c:v>19.415555999999999</c:v>
                </c:pt>
                <c:pt idx="733">
                  <c:v>19.455252000000002</c:v>
                </c:pt>
                <c:pt idx="734">
                  <c:v>19.788703000000002</c:v>
                </c:pt>
                <c:pt idx="735">
                  <c:v>19.923670999999999</c:v>
                </c:pt>
                <c:pt idx="736">
                  <c:v>20.026882000000001</c:v>
                </c:pt>
                <c:pt idx="737">
                  <c:v>20.221395000000001</c:v>
                </c:pt>
                <c:pt idx="738">
                  <c:v>20.515149000000001</c:v>
                </c:pt>
                <c:pt idx="739">
                  <c:v>20.860507999999999</c:v>
                </c:pt>
                <c:pt idx="740">
                  <c:v>20.860507999999999</c:v>
                </c:pt>
                <c:pt idx="741">
                  <c:v>20.856539000000001</c:v>
                </c:pt>
                <c:pt idx="742">
                  <c:v>20.916083</c:v>
                </c:pt>
                <c:pt idx="743">
                  <c:v>20.943871000000001</c:v>
                </c:pt>
                <c:pt idx="744">
                  <c:v>20.693783</c:v>
                </c:pt>
                <c:pt idx="745">
                  <c:v>20.804932999999998</c:v>
                </c:pt>
                <c:pt idx="746">
                  <c:v>20.812873</c:v>
                </c:pt>
                <c:pt idx="747">
                  <c:v>20.642178000000001</c:v>
                </c:pt>
                <c:pt idx="748">
                  <c:v>20.900205</c:v>
                </c:pt>
                <c:pt idx="749">
                  <c:v>20.820812</c:v>
                </c:pt>
                <c:pt idx="750">
                  <c:v>20.598511999999999</c:v>
                </c:pt>
                <c:pt idx="751">
                  <c:v>20.527058</c:v>
                </c:pt>
                <c:pt idx="752">
                  <c:v>20.598511999999999</c:v>
                </c:pt>
                <c:pt idx="753">
                  <c:v>20.274701</c:v>
                </c:pt>
                <c:pt idx="754">
                  <c:v>20.420950000000001</c:v>
                </c:pt>
                <c:pt idx="755">
                  <c:v>20.56335</c:v>
                </c:pt>
                <c:pt idx="756">
                  <c:v>20.444042</c:v>
                </c:pt>
                <c:pt idx="757">
                  <c:v>20.551804000000001</c:v>
                </c:pt>
                <c:pt idx="758">
                  <c:v>20.832756</c:v>
                </c:pt>
                <c:pt idx="759">
                  <c:v>20.609534</c:v>
                </c:pt>
                <c:pt idx="760">
                  <c:v>20.655718</c:v>
                </c:pt>
                <c:pt idx="761">
                  <c:v>20.740387999999999</c:v>
                </c:pt>
                <c:pt idx="762">
                  <c:v>20.798117999999999</c:v>
                </c:pt>
                <c:pt idx="763">
                  <c:v>20.632625999999998</c:v>
                </c:pt>
                <c:pt idx="764">
                  <c:v>20.898183</c:v>
                </c:pt>
                <c:pt idx="765">
                  <c:v>20.786572</c:v>
                </c:pt>
                <c:pt idx="766">
                  <c:v>20.886637</c:v>
                </c:pt>
                <c:pt idx="767">
                  <c:v>20.990549999999999</c:v>
                </c:pt>
                <c:pt idx="768">
                  <c:v>21.029036999999999</c:v>
                </c:pt>
                <c:pt idx="769">
                  <c:v>21.032885</c:v>
                </c:pt>
                <c:pt idx="770">
                  <c:v>21.340778</c:v>
                </c:pt>
                <c:pt idx="771">
                  <c:v>21.263805000000001</c:v>
                </c:pt>
                <c:pt idx="772">
                  <c:v>21.398506999999999</c:v>
                </c:pt>
                <c:pt idx="773">
                  <c:v>21.579394000000001</c:v>
                </c:pt>
                <c:pt idx="774">
                  <c:v>21.556301999999999</c:v>
                </c:pt>
                <c:pt idx="775">
                  <c:v>21.363869999999999</c:v>
                </c:pt>
                <c:pt idx="776">
                  <c:v>21.467783000000001</c:v>
                </c:pt>
                <c:pt idx="777">
                  <c:v>21.498571999999999</c:v>
                </c:pt>
                <c:pt idx="778">
                  <c:v>21.398506999999999</c:v>
                </c:pt>
                <c:pt idx="779">
                  <c:v>21.471632</c:v>
                </c:pt>
                <c:pt idx="780">
                  <c:v>21.941167</c:v>
                </c:pt>
                <c:pt idx="781">
                  <c:v>21.90653</c:v>
                </c:pt>
                <c:pt idx="782">
                  <c:v>21.948865000000001</c:v>
                </c:pt>
                <c:pt idx="783">
                  <c:v>21.571697</c:v>
                </c:pt>
                <c:pt idx="784">
                  <c:v>21.53321</c:v>
                </c:pt>
                <c:pt idx="785">
                  <c:v>21.371566999999999</c:v>
                </c:pt>
                <c:pt idx="786">
                  <c:v>21.356172000000001</c:v>
                </c:pt>
                <c:pt idx="787">
                  <c:v>21.163740000000001</c:v>
                </c:pt>
                <c:pt idx="788">
                  <c:v>21.263805000000001</c:v>
                </c:pt>
                <c:pt idx="789">
                  <c:v>21.433145</c:v>
                </c:pt>
                <c:pt idx="790">
                  <c:v>21.456237000000002</c:v>
                </c:pt>
                <c:pt idx="791">
                  <c:v>21.517816</c:v>
                </c:pt>
                <c:pt idx="792">
                  <c:v>21.471632</c:v>
                </c:pt>
                <c:pt idx="793">
                  <c:v>21.471632</c:v>
                </c:pt>
                <c:pt idx="794">
                  <c:v>21.444690999999999</c:v>
                </c:pt>
                <c:pt idx="795">
                  <c:v>21.656366999999999</c:v>
                </c:pt>
                <c:pt idx="796">
                  <c:v>21.675609999999999</c:v>
                </c:pt>
                <c:pt idx="797">
                  <c:v>21.317685999999998</c:v>
                </c:pt>
                <c:pt idx="798">
                  <c:v>21.283048000000001</c:v>
                </c:pt>
                <c:pt idx="799">
                  <c:v>21.263805000000001</c:v>
                </c:pt>
                <c:pt idx="800">
                  <c:v>21.325382999999999</c:v>
                </c:pt>
                <c:pt idx="801">
                  <c:v>21.375416000000001</c:v>
                </c:pt>
                <c:pt idx="802">
                  <c:v>21.186831999999999</c:v>
                </c:pt>
                <c:pt idx="803">
                  <c:v>21.294594</c:v>
                </c:pt>
                <c:pt idx="804">
                  <c:v>21.479329</c:v>
                </c:pt>
                <c:pt idx="805">
                  <c:v>21.564</c:v>
                </c:pt>
                <c:pt idx="806">
                  <c:v>21.629427</c:v>
                </c:pt>
                <c:pt idx="807">
                  <c:v>21.398506999999999</c:v>
                </c:pt>
                <c:pt idx="808">
                  <c:v>22.137449</c:v>
                </c:pt>
                <c:pt idx="809">
                  <c:v>22.210573</c:v>
                </c:pt>
                <c:pt idx="810">
                  <c:v>22.556951999999999</c:v>
                </c:pt>
                <c:pt idx="811">
                  <c:v>22.603135999999999</c:v>
                </c:pt>
                <c:pt idx="812">
                  <c:v>22.887936</c:v>
                </c:pt>
                <c:pt idx="813">
                  <c:v>22.718595000000001</c:v>
                </c:pt>
                <c:pt idx="814">
                  <c:v>22.610833</c:v>
                </c:pt>
                <c:pt idx="815">
                  <c:v>22.784022</c:v>
                </c:pt>
                <c:pt idx="816">
                  <c:v>22.703201</c:v>
                </c:pt>
                <c:pt idx="817">
                  <c:v>22.730141</c:v>
                </c:pt>
                <c:pt idx="818">
                  <c:v>22.799416999999998</c:v>
                </c:pt>
                <c:pt idx="819">
                  <c:v>22.937968000000001</c:v>
                </c:pt>
                <c:pt idx="820">
                  <c:v>22.957211999999998</c:v>
                </c:pt>
                <c:pt idx="821">
                  <c:v>22.668562999999999</c:v>
                </c:pt>
                <c:pt idx="822">
                  <c:v>22.718595000000001</c:v>
                </c:pt>
                <c:pt idx="823">
                  <c:v>22.649319999999999</c:v>
                </c:pt>
                <c:pt idx="824">
                  <c:v>22.872540999999998</c:v>
                </c:pt>
                <c:pt idx="825">
                  <c:v>22.737839000000001</c:v>
                </c:pt>
                <c:pt idx="826">
                  <c:v>22.630075999999999</c:v>
                </c:pt>
                <c:pt idx="827">
                  <c:v>22.707049000000001</c:v>
                </c:pt>
                <c:pt idx="828">
                  <c:v>22.810963000000001</c:v>
                </c:pt>
                <c:pt idx="829">
                  <c:v>22.391459999999999</c:v>
                </c:pt>
                <c:pt idx="830">
                  <c:v>22.583891999999999</c:v>
                </c:pt>
                <c:pt idx="831">
                  <c:v>22.564648999999999</c:v>
                </c:pt>
                <c:pt idx="832">
                  <c:v>22.449190000000002</c:v>
                </c:pt>
                <c:pt idx="833">
                  <c:v>22.518464999999999</c:v>
                </c:pt>
                <c:pt idx="834">
                  <c:v>22.741686999999999</c:v>
                </c:pt>
                <c:pt idx="835">
                  <c:v>21.833333</c:v>
                </c:pt>
                <c:pt idx="836">
                  <c:v>22.507407000000001</c:v>
                </c:pt>
                <c:pt idx="837">
                  <c:v>23.055554999999998</c:v>
                </c:pt>
                <c:pt idx="838">
                  <c:v>22.977777</c:v>
                </c:pt>
                <c:pt idx="839">
                  <c:v>22.911110999999998</c:v>
                </c:pt>
                <c:pt idx="840">
                  <c:v>22.907406999999999</c:v>
                </c:pt>
                <c:pt idx="841">
                  <c:v>22.955555</c:v>
                </c:pt>
                <c:pt idx="842">
                  <c:v>23.385185</c:v>
                </c:pt>
                <c:pt idx="843">
                  <c:v>23.285184999999998</c:v>
                </c:pt>
                <c:pt idx="844">
                  <c:v>23.107406999999998</c:v>
                </c:pt>
                <c:pt idx="845">
                  <c:v>23.203703000000001</c:v>
                </c:pt>
                <c:pt idx="846">
                  <c:v>23.259259</c:v>
                </c:pt>
                <c:pt idx="847">
                  <c:v>23.262962000000002</c:v>
                </c:pt>
                <c:pt idx="848">
                  <c:v>23.296296000000002</c:v>
                </c:pt>
                <c:pt idx="849">
                  <c:v>23.307407000000001</c:v>
                </c:pt>
                <c:pt idx="850">
                  <c:v>23.359259000000002</c:v>
                </c:pt>
                <c:pt idx="851">
                  <c:v>23.551850999999999</c:v>
                </c:pt>
                <c:pt idx="852">
                  <c:v>23.677776999999999</c:v>
                </c:pt>
                <c:pt idx="853">
                  <c:v>23.740739999999999</c:v>
                </c:pt>
                <c:pt idx="854">
                  <c:v>23.670369999999998</c:v>
                </c:pt>
                <c:pt idx="855">
                  <c:v>23.688887999999999</c:v>
                </c:pt>
                <c:pt idx="856">
                  <c:v>23.829629000000001</c:v>
                </c:pt>
                <c:pt idx="857">
                  <c:v>24</c:v>
                </c:pt>
                <c:pt idx="858">
                  <c:v>23.922222000000001</c:v>
                </c:pt>
                <c:pt idx="859">
                  <c:v>24.088888000000001</c:v>
                </c:pt>
                <c:pt idx="860">
                  <c:v>24</c:v>
                </c:pt>
                <c:pt idx="861">
                  <c:v>23.962962000000001</c:v>
                </c:pt>
                <c:pt idx="862">
                  <c:v>24.059259000000001</c:v>
                </c:pt>
                <c:pt idx="863">
                  <c:v>24.237037000000001</c:v>
                </c:pt>
                <c:pt idx="864">
                  <c:v>24.277777</c:v>
                </c:pt>
                <c:pt idx="865">
                  <c:v>24.266666000000001</c:v>
                </c:pt>
                <c:pt idx="866">
                  <c:v>24.240739999999999</c:v>
                </c:pt>
                <c:pt idx="867">
                  <c:v>24.392592</c:v>
                </c:pt>
                <c:pt idx="868">
                  <c:v>24.648147999999999</c:v>
                </c:pt>
                <c:pt idx="869">
                  <c:v>24.696296</c:v>
                </c:pt>
                <c:pt idx="870">
                  <c:v>24.688887999999999</c:v>
                </c:pt>
                <c:pt idx="871">
                  <c:v>24.870370000000001</c:v>
                </c:pt>
                <c:pt idx="872">
                  <c:v>24.8</c:v>
                </c:pt>
                <c:pt idx="873">
                  <c:v>24.851851</c:v>
                </c:pt>
                <c:pt idx="874">
                  <c:v>25.062961999999999</c:v>
                </c:pt>
                <c:pt idx="875">
                  <c:v>25.025925000000001</c:v>
                </c:pt>
                <c:pt idx="876">
                  <c:v>25.164141000000001</c:v>
                </c:pt>
                <c:pt idx="877">
                  <c:v>24.923266000000002</c:v>
                </c:pt>
                <c:pt idx="878">
                  <c:v>24.299181000000001</c:v>
                </c:pt>
                <c:pt idx="879">
                  <c:v>24.277283000000001</c:v>
                </c:pt>
                <c:pt idx="880">
                  <c:v>24.357575000000001</c:v>
                </c:pt>
                <c:pt idx="881">
                  <c:v>24.280933000000001</c:v>
                </c:pt>
                <c:pt idx="882">
                  <c:v>24.332027</c:v>
                </c:pt>
                <c:pt idx="883">
                  <c:v>24.288232000000001</c:v>
                </c:pt>
                <c:pt idx="884">
                  <c:v>24.047357000000002</c:v>
                </c:pt>
                <c:pt idx="885">
                  <c:v>24.091152000000001</c:v>
                </c:pt>
                <c:pt idx="886">
                  <c:v>24.061955000000001</c:v>
                </c:pt>
                <c:pt idx="887">
                  <c:v>23.981663999999999</c:v>
                </c:pt>
                <c:pt idx="888">
                  <c:v>23.901371999999999</c:v>
                </c:pt>
                <c:pt idx="889">
                  <c:v>24.040057999999998</c:v>
                </c:pt>
                <c:pt idx="890">
                  <c:v>24.120349000000001</c:v>
                </c:pt>
                <c:pt idx="891">
                  <c:v>24.207940000000001</c:v>
                </c:pt>
                <c:pt idx="892">
                  <c:v>24.156846000000002</c:v>
                </c:pt>
                <c:pt idx="893">
                  <c:v>24.047357000000002</c:v>
                </c:pt>
                <c:pt idx="894">
                  <c:v>24.138598000000002</c:v>
                </c:pt>
                <c:pt idx="895">
                  <c:v>23.912320999999999</c:v>
                </c:pt>
                <c:pt idx="896">
                  <c:v>24.036408000000002</c:v>
                </c:pt>
                <c:pt idx="897">
                  <c:v>24.189692000000001</c:v>
                </c:pt>
                <c:pt idx="898">
                  <c:v>24.215240000000001</c:v>
                </c:pt>
                <c:pt idx="899">
                  <c:v>24.127649000000002</c:v>
                </c:pt>
                <c:pt idx="900">
                  <c:v>24.036408000000002</c:v>
                </c:pt>
                <c:pt idx="901">
                  <c:v>23.901371999999999</c:v>
                </c:pt>
                <c:pt idx="902">
                  <c:v>24.116700000000002</c:v>
                </c:pt>
                <c:pt idx="903">
                  <c:v>24.196991000000001</c:v>
                </c:pt>
                <c:pt idx="904">
                  <c:v>24.321079000000001</c:v>
                </c:pt>
                <c:pt idx="905">
                  <c:v>24.554653999999999</c:v>
                </c:pt>
                <c:pt idx="906">
                  <c:v>24.481662</c:v>
                </c:pt>
                <c:pt idx="907">
                  <c:v>24.653193999999999</c:v>
                </c:pt>
                <c:pt idx="908">
                  <c:v>24.554653999999999</c:v>
                </c:pt>
                <c:pt idx="909">
                  <c:v>23.864875999999999</c:v>
                </c:pt>
                <c:pt idx="910">
                  <c:v>23.689693999999999</c:v>
                </c:pt>
                <c:pt idx="911">
                  <c:v>23.463418000000001</c:v>
                </c:pt>
                <c:pt idx="912">
                  <c:v>22.678749</c:v>
                </c:pt>
                <c:pt idx="913">
                  <c:v>22.707946</c:v>
                </c:pt>
                <c:pt idx="914">
                  <c:v>22.6678</c:v>
                </c:pt>
                <c:pt idx="915">
                  <c:v>22.868528999999999</c:v>
                </c:pt>
                <c:pt idx="916">
                  <c:v>23.423272000000001</c:v>
                </c:pt>
                <c:pt idx="917">
                  <c:v>23.547359</c:v>
                </c:pt>
                <c:pt idx="918">
                  <c:v>23.707941999999999</c:v>
                </c:pt>
                <c:pt idx="919">
                  <c:v>23.525461</c:v>
                </c:pt>
                <c:pt idx="920">
                  <c:v>23.671446</c:v>
                </c:pt>
                <c:pt idx="921">
                  <c:v>24.021809999999999</c:v>
                </c:pt>
                <c:pt idx="922">
                  <c:v>23.810131999999999</c:v>
                </c:pt>
                <c:pt idx="923">
                  <c:v>23.583855</c:v>
                </c:pt>
                <c:pt idx="924">
                  <c:v>22.948820999999999</c:v>
                </c:pt>
                <c:pt idx="925">
                  <c:v>22.817433999999999</c:v>
                </c:pt>
                <c:pt idx="926">
                  <c:v>23.109404000000001</c:v>
                </c:pt>
                <c:pt idx="927">
                  <c:v>22.905024999999998</c:v>
                </c:pt>
                <c:pt idx="928">
                  <c:v>22.970718999999999</c:v>
                </c:pt>
                <c:pt idx="929">
                  <c:v>22.846630999999999</c:v>
                </c:pt>
                <c:pt idx="930">
                  <c:v>23.014513999999998</c:v>
                </c:pt>
                <c:pt idx="931">
                  <c:v>23.014513999999998</c:v>
                </c:pt>
                <c:pt idx="932">
                  <c:v>23.124002999999998</c:v>
                </c:pt>
                <c:pt idx="933">
                  <c:v>23.43787</c:v>
                </c:pt>
                <c:pt idx="934">
                  <c:v>23.313783000000001</c:v>
                </c:pt>
                <c:pt idx="935">
                  <c:v>22.875827999999998</c:v>
                </c:pt>
                <c:pt idx="936">
                  <c:v>22.978017999999999</c:v>
                </c:pt>
                <c:pt idx="937">
                  <c:v>23.342980000000001</c:v>
                </c:pt>
                <c:pt idx="938">
                  <c:v>22.642253</c:v>
                </c:pt>
                <c:pt idx="939">
                  <c:v>22.423275</c:v>
                </c:pt>
                <c:pt idx="940">
                  <c:v>22.722543999999999</c:v>
                </c:pt>
                <c:pt idx="941">
                  <c:v>22.784175000000001</c:v>
                </c:pt>
                <c:pt idx="942">
                  <c:v>22.115295</c:v>
                </c:pt>
                <c:pt idx="943">
                  <c:v>22.558868</c:v>
                </c:pt>
                <c:pt idx="944">
                  <c:v>22.4955</c:v>
                </c:pt>
                <c:pt idx="945">
                  <c:v>22.748971000000001</c:v>
                </c:pt>
                <c:pt idx="946">
                  <c:v>22.974278000000002</c:v>
                </c:pt>
                <c:pt idx="947">
                  <c:v>23.227747999999998</c:v>
                </c:pt>
                <c:pt idx="948">
                  <c:v>23.115095</c:v>
                </c:pt>
                <c:pt idx="949">
                  <c:v>23.354483999999999</c:v>
                </c:pt>
                <c:pt idx="950">
                  <c:v>23.185503000000001</c:v>
                </c:pt>
                <c:pt idx="951">
                  <c:v>23.410810000000001</c:v>
                </c:pt>
                <c:pt idx="952">
                  <c:v>23.213667000000001</c:v>
                </c:pt>
                <c:pt idx="953">
                  <c:v>23.101012999999998</c:v>
                </c:pt>
                <c:pt idx="954">
                  <c:v>22.453254999999999</c:v>
                </c:pt>
                <c:pt idx="955">
                  <c:v>22.692644000000001</c:v>
                </c:pt>
                <c:pt idx="956">
                  <c:v>23.206626</c:v>
                </c:pt>
                <c:pt idx="957">
                  <c:v>23.340402000000001</c:v>
                </c:pt>
                <c:pt idx="958">
                  <c:v>24.164180999999999</c:v>
                </c:pt>
                <c:pt idx="959">
                  <c:v>24.290915999999999</c:v>
                </c:pt>
                <c:pt idx="960">
                  <c:v>24.445815</c:v>
                </c:pt>
                <c:pt idx="961">
                  <c:v>23.896629000000001</c:v>
                </c:pt>
                <c:pt idx="962">
                  <c:v>24.262753</c:v>
                </c:pt>
                <c:pt idx="963">
                  <c:v>23.720607000000001</c:v>
                </c:pt>
                <c:pt idx="964">
                  <c:v>23.699484999999999</c:v>
                </c:pt>
                <c:pt idx="965">
                  <c:v>23.4953</c:v>
                </c:pt>
                <c:pt idx="966">
                  <c:v>23.861424</c:v>
                </c:pt>
                <c:pt idx="967">
                  <c:v>23.509381999999999</c:v>
                </c:pt>
                <c:pt idx="968">
                  <c:v>23.650199000000001</c:v>
                </c:pt>
                <c:pt idx="969">
                  <c:v>23.24183</c:v>
                </c:pt>
                <c:pt idx="970">
                  <c:v>23.002441000000001</c:v>
                </c:pt>
                <c:pt idx="971">
                  <c:v>23.086931</c:v>
                </c:pt>
                <c:pt idx="972">
                  <c:v>23.910710000000002</c:v>
                </c:pt>
                <c:pt idx="973">
                  <c:v>23.798057</c:v>
                </c:pt>
                <c:pt idx="974">
                  <c:v>24.361324</c:v>
                </c:pt>
                <c:pt idx="975">
                  <c:v>24.417650999999999</c:v>
                </c:pt>
                <c:pt idx="976">
                  <c:v>24.347242999999999</c:v>
                </c:pt>
                <c:pt idx="977">
                  <c:v>24.128976999999999</c:v>
                </c:pt>
                <c:pt idx="978">
                  <c:v>24.586631000000001</c:v>
                </c:pt>
                <c:pt idx="979">
                  <c:v>24.685203000000001</c:v>
                </c:pt>
                <c:pt idx="980">
                  <c:v>24.255711999999999</c:v>
                </c:pt>
                <c:pt idx="981">
                  <c:v>23.509381999999999</c:v>
                </c:pt>
                <c:pt idx="982">
                  <c:v>24.290915999999999</c:v>
                </c:pt>
                <c:pt idx="983">
                  <c:v>24.600712999999999</c:v>
                </c:pt>
                <c:pt idx="984">
                  <c:v>24.375406000000002</c:v>
                </c:pt>
                <c:pt idx="985">
                  <c:v>24.150099000000001</c:v>
                </c:pt>
                <c:pt idx="986">
                  <c:v>23.882546999999999</c:v>
                </c:pt>
                <c:pt idx="987">
                  <c:v>23.607953999999999</c:v>
                </c:pt>
                <c:pt idx="988">
                  <c:v>24.100812999999999</c:v>
                </c:pt>
                <c:pt idx="989">
                  <c:v>24.107854</c:v>
                </c:pt>
                <c:pt idx="990">
                  <c:v>24.262753</c:v>
                </c:pt>
                <c:pt idx="991">
                  <c:v>24.051527</c:v>
                </c:pt>
                <c:pt idx="992">
                  <c:v>24.452855</c:v>
                </c:pt>
                <c:pt idx="993">
                  <c:v>25.431533000000002</c:v>
                </c:pt>
                <c:pt idx="994">
                  <c:v>25.551227000000001</c:v>
                </c:pt>
                <c:pt idx="995">
                  <c:v>25.213266999999998</c:v>
                </c:pt>
                <c:pt idx="996">
                  <c:v>25.769493000000001</c:v>
                </c:pt>
                <c:pt idx="997">
                  <c:v>25.530104999999999</c:v>
                </c:pt>
                <c:pt idx="998">
                  <c:v>25.875105999999999</c:v>
                </c:pt>
                <c:pt idx="999">
                  <c:v>25.727247999999999</c:v>
                </c:pt>
                <c:pt idx="1000">
                  <c:v>26.227148</c:v>
                </c:pt>
                <c:pt idx="1001">
                  <c:v>25.727247999999999</c:v>
                </c:pt>
                <c:pt idx="1002">
                  <c:v>25.685002999999998</c:v>
                </c:pt>
                <c:pt idx="1003">
                  <c:v>24.613235</c:v>
                </c:pt>
                <c:pt idx="1004">
                  <c:v>24.814584</c:v>
                </c:pt>
                <c:pt idx="1005">
                  <c:v>24.974274999999999</c:v>
                </c:pt>
                <c:pt idx="1006">
                  <c:v>24.918731000000001</c:v>
                </c:pt>
                <c:pt idx="1007">
                  <c:v>24.925674000000001</c:v>
                </c:pt>
                <c:pt idx="1008">
                  <c:v>24.960388999999999</c:v>
                </c:pt>
                <c:pt idx="1009">
                  <c:v>24.765982999999999</c:v>
                </c:pt>
                <c:pt idx="1010">
                  <c:v>24.710438</c:v>
                </c:pt>
                <c:pt idx="1011">
                  <c:v>24.724323999999999</c:v>
                </c:pt>
                <c:pt idx="1012">
                  <c:v>24.946503</c:v>
                </c:pt>
                <c:pt idx="1013">
                  <c:v>25.147852</c:v>
                </c:pt>
                <c:pt idx="1014">
                  <c:v>25.113136999999998</c:v>
                </c:pt>
                <c:pt idx="1015">
                  <c:v>25.182568</c:v>
                </c:pt>
                <c:pt idx="1016">
                  <c:v>24.974274999999999</c:v>
                </c:pt>
                <c:pt idx="1017">
                  <c:v>24.863185999999999</c:v>
                </c:pt>
                <c:pt idx="1018">
                  <c:v>25.217282999999998</c:v>
                </c:pt>
                <c:pt idx="1019">
                  <c:v>25.161739000000001</c:v>
                </c:pt>
                <c:pt idx="1020">
                  <c:v>25.258942000000001</c:v>
                </c:pt>
                <c:pt idx="1021">
                  <c:v>25.314487</c:v>
                </c:pt>
                <c:pt idx="1022">
                  <c:v>25.682469999999999</c:v>
                </c:pt>
                <c:pt idx="1023">
                  <c:v>25.029820000000001</c:v>
                </c:pt>
                <c:pt idx="1024">
                  <c:v>24.995104999999999</c:v>
                </c:pt>
                <c:pt idx="1025">
                  <c:v>24.279966999999999</c:v>
                </c:pt>
                <c:pt idx="1026">
                  <c:v>24.300795999999998</c:v>
                </c:pt>
                <c:pt idx="1027">
                  <c:v>24.522974999999999</c:v>
                </c:pt>
                <c:pt idx="1028">
                  <c:v>24.127219</c:v>
                </c:pt>
                <c:pt idx="1029">
                  <c:v>24.224422000000001</c:v>
                </c:pt>
                <c:pt idx="1030">
                  <c:v>24.328568000000001</c:v>
                </c:pt>
                <c:pt idx="1031">
                  <c:v>24.647950000000002</c:v>
                </c:pt>
                <c:pt idx="1032">
                  <c:v>24.779869000000001</c:v>
                </c:pt>
                <c:pt idx="1033">
                  <c:v>24.717381</c:v>
                </c:pt>
                <c:pt idx="1034">
                  <c:v>24.703495</c:v>
                </c:pt>
                <c:pt idx="1035">
                  <c:v>25.210339999999999</c:v>
                </c:pt>
                <c:pt idx="1036">
                  <c:v>24.689609000000001</c:v>
                </c:pt>
                <c:pt idx="1037">
                  <c:v>24.293852999999999</c:v>
                </c:pt>
                <c:pt idx="1038">
                  <c:v>24.210536000000001</c:v>
                </c:pt>
                <c:pt idx="1039">
                  <c:v>24.210536000000001</c:v>
                </c:pt>
                <c:pt idx="1040">
                  <c:v>24.168877999999999</c:v>
                </c:pt>
                <c:pt idx="1041">
                  <c:v>24.307739000000002</c:v>
                </c:pt>
                <c:pt idx="1042">
                  <c:v>24.710438</c:v>
                </c:pt>
                <c:pt idx="1043">
                  <c:v>24.647950000000002</c:v>
                </c:pt>
                <c:pt idx="1044">
                  <c:v>24.592406</c:v>
                </c:pt>
                <c:pt idx="1045">
                  <c:v>24.828471</c:v>
                </c:pt>
                <c:pt idx="1046">
                  <c:v>24.960388999999999</c:v>
                </c:pt>
                <c:pt idx="1047">
                  <c:v>25.182568</c:v>
                </c:pt>
                <c:pt idx="1048">
                  <c:v>25.245056000000002</c:v>
                </c:pt>
                <c:pt idx="1049">
                  <c:v>24.981217999999998</c:v>
                </c:pt>
                <c:pt idx="1050">
                  <c:v>24.772925999999998</c:v>
                </c:pt>
                <c:pt idx="1051">
                  <c:v>24.842357</c:v>
                </c:pt>
                <c:pt idx="1052">
                  <c:v>24.675723000000001</c:v>
                </c:pt>
                <c:pt idx="1053">
                  <c:v>24.446601000000001</c:v>
                </c:pt>
                <c:pt idx="1054">
                  <c:v>24.432715000000002</c:v>
                </c:pt>
                <c:pt idx="1055">
                  <c:v>24.661836999999998</c:v>
                </c:pt>
                <c:pt idx="1056">
                  <c:v>24.870128999999999</c:v>
                </c:pt>
                <c:pt idx="1057">
                  <c:v>24.786812000000001</c:v>
                </c:pt>
                <c:pt idx="1058">
                  <c:v>24.752096999999999</c:v>
                </c:pt>
                <c:pt idx="1059">
                  <c:v>25.064534999999999</c:v>
                </c:pt>
                <c:pt idx="1060">
                  <c:v>24.890958000000001</c:v>
                </c:pt>
                <c:pt idx="1061">
                  <c:v>24.821528000000001</c:v>
                </c:pt>
                <c:pt idx="1062">
                  <c:v>24.967331999999999</c:v>
                </c:pt>
                <c:pt idx="1063">
                  <c:v>24.863185999999999</c:v>
                </c:pt>
                <c:pt idx="1064">
                  <c:v>24.807641</c:v>
                </c:pt>
                <c:pt idx="1065">
                  <c:v>24.682666000000001</c:v>
                </c:pt>
                <c:pt idx="1066">
                  <c:v>24.870128999999999</c:v>
                </c:pt>
                <c:pt idx="1067">
                  <c:v>24.752096999999999</c:v>
                </c:pt>
                <c:pt idx="1068">
                  <c:v>24.578520000000001</c:v>
                </c:pt>
                <c:pt idx="1069">
                  <c:v>23.856439000000002</c:v>
                </c:pt>
                <c:pt idx="1070">
                  <c:v>23.9953</c:v>
                </c:pt>
                <c:pt idx="1071">
                  <c:v>23.9953</c:v>
                </c:pt>
                <c:pt idx="1072">
                  <c:v>24.286909999999999</c:v>
                </c:pt>
                <c:pt idx="1073">
                  <c:v>24.099447000000001</c:v>
                </c:pt>
                <c:pt idx="1074">
                  <c:v>23.863382000000001</c:v>
                </c:pt>
                <c:pt idx="1075">
                  <c:v>24.168877999999999</c:v>
                </c:pt>
                <c:pt idx="1076">
                  <c:v>24.01613</c:v>
                </c:pt>
                <c:pt idx="1077">
                  <c:v>23.988357000000001</c:v>
                </c:pt>
                <c:pt idx="1078">
                  <c:v>23.481511999999999</c:v>
                </c:pt>
                <c:pt idx="1079">
                  <c:v>23.655089</c:v>
                </c:pt>
                <c:pt idx="1080">
                  <c:v>23.842552999999999</c:v>
                </c:pt>
                <c:pt idx="1081">
                  <c:v>23.488454999999998</c:v>
                </c:pt>
                <c:pt idx="1082">
                  <c:v>23.502341000000001</c:v>
                </c:pt>
                <c:pt idx="1083">
                  <c:v>23.488454999999998</c:v>
                </c:pt>
                <c:pt idx="1084">
                  <c:v>23.717576999999999</c:v>
                </c:pt>
                <c:pt idx="1085">
                  <c:v>21.274522999999999</c:v>
                </c:pt>
                <c:pt idx="1086">
                  <c:v>20.725503</c:v>
                </c:pt>
                <c:pt idx="1087">
                  <c:v>20.457529000000001</c:v>
                </c:pt>
                <c:pt idx="1088">
                  <c:v>20.627464</c:v>
                </c:pt>
                <c:pt idx="1089">
                  <c:v>20.90851</c:v>
                </c:pt>
                <c:pt idx="1090">
                  <c:v>20.960798</c:v>
                </c:pt>
                <c:pt idx="1091">
                  <c:v>20.732039</c:v>
                </c:pt>
                <c:pt idx="1092">
                  <c:v>20.745111000000001</c:v>
                </c:pt>
                <c:pt idx="1093">
                  <c:v>20.673216</c:v>
                </c:pt>
                <c:pt idx="1094">
                  <c:v>20.620927999999999</c:v>
                </c:pt>
                <c:pt idx="1095">
                  <c:v>20.647072000000001</c:v>
                </c:pt>
                <c:pt idx="1096">
                  <c:v>20.405242000000001</c:v>
                </c:pt>
                <c:pt idx="1097">
                  <c:v>20.555568000000001</c:v>
                </c:pt>
                <c:pt idx="1098">
                  <c:v>20.640536000000001</c:v>
                </c:pt>
                <c:pt idx="1099">
                  <c:v>20.627464</c:v>
                </c:pt>
                <c:pt idx="1100">
                  <c:v>20.398706000000001</c:v>
                </c:pt>
                <c:pt idx="1101">
                  <c:v>20.248379</c:v>
                </c:pt>
                <c:pt idx="1102">
                  <c:v>19.686287</c:v>
                </c:pt>
                <c:pt idx="1103">
                  <c:v>19.74511</c:v>
                </c:pt>
                <c:pt idx="1104">
                  <c:v>19.555568000000001</c:v>
                </c:pt>
                <c:pt idx="1105">
                  <c:v>19.712430999999999</c:v>
                </c:pt>
                <c:pt idx="1106">
                  <c:v>19.411777000000001</c:v>
                </c:pt>
                <c:pt idx="1107">
                  <c:v>19.392168999999999</c:v>
                </c:pt>
                <c:pt idx="1108">
                  <c:v>19.307202</c:v>
                </c:pt>
                <c:pt idx="1109">
                  <c:v>18.823540999999999</c:v>
                </c:pt>
                <c:pt idx="1110">
                  <c:v>19.039228000000001</c:v>
                </c:pt>
                <c:pt idx="1111">
                  <c:v>19.346416999999999</c:v>
                </c:pt>
                <c:pt idx="1112">
                  <c:v>19.241841999999998</c:v>
                </c:pt>
                <c:pt idx="1113">
                  <c:v>19.346416999999999</c:v>
                </c:pt>
                <c:pt idx="1114">
                  <c:v>19.418313000000001</c:v>
                </c:pt>
                <c:pt idx="1115">
                  <c:v>19.699359000000001</c:v>
                </c:pt>
                <c:pt idx="1116">
                  <c:v>19.464065000000002</c:v>
                </c:pt>
                <c:pt idx="1117">
                  <c:v>19.431384999999999</c:v>
                </c:pt>
                <c:pt idx="1118">
                  <c:v>19.516352000000001</c:v>
                </c:pt>
                <c:pt idx="1119">
                  <c:v>19.50328</c:v>
                </c:pt>
                <c:pt idx="1120">
                  <c:v>19.555568000000001</c:v>
                </c:pt>
                <c:pt idx="1121">
                  <c:v>19.477136000000002</c:v>
                </c:pt>
                <c:pt idx="1122">
                  <c:v>19.307202</c:v>
                </c:pt>
                <c:pt idx="1123">
                  <c:v>19.470600000000001</c:v>
                </c:pt>
                <c:pt idx="1124">
                  <c:v>19.274522000000001</c:v>
                </c:pt>
                <c:pt idx="1125">
                  <c:v>19.588248</c:v>
                </c:pt>
                <c:pt idx="1126">
                  <c:v>20.824445999999998</c:v>
                </c:pt>
                <c:pt idx="1127">
                  <c:v>20.844317</c:v>
                </c:pt>
                <c:pt idx="1128">
                  <c:v>20.592621999999999</c:v>
                </c:pt>
                <c:pt idx="1129">
                  <c:v>20.645610000000001</c:v>
                </c:pt>
                <c:pt idx="1130">
                  <c:v>20.466774000000001</c:v>
                </c:pt>
                <c:pt idx="1131">
                  <c:v>20.599245</c:v>
                </c:pt>
                <c:pt idx="1132">
                  <c:v>20.380668</c:v>
                </c:pt>
                <c:pt idx="1133">
                  <c:v>20.400538999999998</c:v>
                </c:pt>
                <c:pt idx="1134">
                  <c:v>20.314433000000001</c:v>
                </c:pt>
                <c:pt idx="1135">
                  <c:v>20.221703000000002</c:v>
                </c:pt>
                <c:pt idx="1136">
                  <c:v>20.208456000000002</c:v>
                </c:pt>
                <c:pt idx="1137">
                  <c:v>20.281314999999999</c:v>
                </c:pt>
                <c:pt idx="1138">
                  <c:v>20.234950000000001</c:v>
                </c:pt>
                <c:pt idx="1139">
                  <c:v>19.797796000000002</c:v>
                </c:pt>
                <c:pt idx="1140">
                  <c:v>19.261288</c:v>
                </c:pt>
                <c:pt idx="1141">
                  <c:v>19.519607000000001</c:v>
                </c:pt>
                <c:pt idx="1142">
                  <c:v>20.294561999999999</c:v>
                </c:pt>
                <c:pt idx="1143">
                  <c:v>20.460151</c:v>
                </c:pt>
                <c:pt idx="1144">
                  <c:v>20.407162</c:v>
                </c:pt>
                <c:pt idx="1145">
                  <c:v>20.069361000000001</c:v>
                </c:pt>
                <c:pt idx="1146">
                  <c:v>19.632207000000001</c:v>
                </c:pt>
                <c:pt idx="1147">
                  <c:v>19.738184</c:v>
                </c:pt>
                <c:pt idx="1148">
                  <c:v>19.817665999999999</c:v>
                </c:pt>
                <c:pt idx="1149">
                  <c:v>19.612335999999999</c:v>
                </c:pt>
                <c:pt idx="1150">
                  <c:v>19.665324999999999</c:v>
                </c:pt>
                <c:pt idx="1151">
                  <c:v>19.618960000000001</c:v>
                </c:pt>
                <c:pt idx="1152">
                  <c:v>19.811043000000002</c:v>
                </c:pt>
                <c:pt idx="1153">
                  <c:v>19.605713000000002</c:v>
                </c:pt>
                <c:pt idx="1154">
                  <c:v>19.294405999999999</c:v>
                </c:pt>
                <c:pt idx="1155">
                  <c:v>19.387136000000002</c:v>
                </c:pt>
                <c:pt idx="1156">
                  <c:v>19.658701000000001</c:v>
                </c:pt>
                <c:pt idx="1157">
                  <c:v>19.877278</c:v>
                </c:pt>
                <c:pt idx="1158">
                  <c:v>19.784548999999998</c:v>
                </c:pt>
                <c:pt idx="1159">
                  <c:v>20.188585</c:v>
                </c:pt>
                <c:pt idx="1160">
                  <c:v>19.956761</c:v>
                </c:pt>
                <c:pt idx="1161">
                  <c:v>19.711690000000001</c:v>
                </c:pt>
                <c:pt idx="1162">
                  <c:v>19.400383000000001</c:v>
                </c:pt>
                <c:pt idx="1163">
                  <c:v>19.459994999999999</c:v>
                </c:pt>
                <c:pt idx="1164">
                  <c:v>19.082452</c:v>
                </c:pt>
                <c:pt idx="1165">
                  <c:v>19.181805000000001</c:v>
                </c:pt>
                <c:pt idx="1166">
                  <c:v>19.407005999999999</c:v>
                </c:pt>
                <c:pt idx="1167">
                  <c:v>19.214922999999999</c:v>
                </c:pt>
                <c:pt idx="1168">
                  <c:v>19.638829999999999</c:v>
                </c:pt>
                <c:pt idx="1169">
                  <c:v>20.234950000000001</c:v>
                </c:pt>
                <c:pt idx="1170">
                  <c:v>20.321055999999999</c:v>
                </c:pt>
                <c:pt idx="1171">
                  <c:v>20.374044999999999</c:v>
                </c:pt>
                <c:pt idx="1172">
                  <c:v>20.711846000000001</c:v>
                </c:pt>
                <c:pt idx="1173">
                  <c:v>20.665481</c:v>
                </c:pt>
                <c:pt idx="1174">
                  <c:v>20.943670000000001</c:v>
                </c:pt>
                <c:pt idx="1175">
                  <c:v>20.612493000000001</c:v>
                </c:pt>
                <c:pt idx="1176">
                  <c:v>20.433657</c:v>
                </c:pt>
                <c:pt idx="1177">
                  <c:v>20.526385999999999</c:v>
                </c:pt>
                <c:pt idx="1178">
                  <c:v>20.658857000000001</c:v>
                </c:pt>
                <c:pt idx="1179">
                  <c:v>20.579374999999999</c:v>
                </c:pt>
                <c:pt idx="1180">
                  <c:v>20.850940000000001</c:v>
                </c:pt>
                <c:pt idx="1181">
                  <c:v>21.367577000000001</c:v>
                </c:pt>
                <c:pt idx="1182">
                  <c:v>21.281471</c:v>
                </c:pt>
                <c:pt idx="1183">
                  <c:v>21.268224</c:v>
                </c:pt>
                <c:pt idx="1184">
                  <c:v>21.096012000000002</c:v>
                </c:pt>
                <c:pt idx="1185">
                  <c:v>21.427188999999998</c:v>
                </c:pt>
                <c:pt idx="1186">
                  <c:v>21.168870999999999</c:v>
                </c:pt>
                <c:pt idx="1187">
                  <c:v>20.652234</c:v>
                </c:pt>
                <c:pt idx="1188">
                  <c:v>20.473398</c:v>
                </c:pt>
                <c:pt idx="1189">
                  <c:v>20.844317</c:v>
                </c:pt>
                <c:pt idx="1190">
                  <c:v>21.003281999999999</c:v>
                </c:pt>
                <c:pt idx="1191">
                  <c:v>21.274283</c:v>
                </c:pt>
                <c:pt idx="1192">
                  <c:v>21.134277000000001</c:v>
                </c:pt>
                <c:pt idx="1193">
                  <c:v>20.947602</c:v>
                </c:pt>
                <c:pt idx="1194">
                  <c:v>21.040939000000002</c:v>
                </c:pt>
                <c:pt idx="1195">
                  <c:v>20.940935</c:v>
                </c:pt>
                <c:pt idx="1196">
                  <c:v>20.680923</c:v>
                </c:pt>
                <c:pt idx="1197">
                  <c:v>20.367576</c:v>
                </c:pt>
                <c:pt idx="1198">
                  <c:v>21.114276</c:v>
                </c:pt>
                <c:pt idx="1199">
                  <c:v>21.314285000000002</c:v>
                </c:pt>
                <c:pt idx="1200">
                  <c:v>21.500959999999999</c:v>
                </c:pt>
                <c:pt idx="1201">
                  <c:v>21.560963000000001</c:v>
                </c:pt>
                <c:pt idx="1202">
                  <c:v>21.700969000000001</c:v>
                </c:pt>
                <c:pt idx="1203">
                  <c:v>21.674301</c:v>
                </c:pt>
                <c:pt idx="1204">
                  <c:v>21.787638999999999</c:v>
                </c:pt>
                <c:pt idx="1205">
                  <c:v>21.860976000000001</c:v>
                </c:pt>
                <c:pt idx="1206">
                  <c:v>21.907644999999999</c:v>
                </c:pt>
                <c:pt idx="1207">
                  <c:v>21.887644000000002</c:v>
                </c:pt>
                <c:pt idx="1208">
                  <c:v>21.794305999999999</c:v>
                </c:pt>
                <c:pt idx="1209">
                  <c:v>21.954312999999999</c:v>
                </c:pt>
                <c:pt idx="1210">
                  <c:v>21.587630000000001</c:v>
                </c:pt>
                <c:pt idx="1211">
                  <c:v>21.440957000000001</c:v>
                </c:pt>
                <c:pt idx="1212">
                  <c:v>21.714303000000001</c:v>
                </c:pt>
                <c:pt idx="1213">
                  <c:v>21.554296000000001</c:v>
                </c:pt>
                <c:pt idx="1214">
                  <c:v>21.187612999999999</c:v>
                </c:pt>
                <c:pt idx="1215">
                  <c:v>21.147611000000001</c:v>
                </c:pt>
                <c:pt idx="1216">
                  <c:v>21.487625999999999</c:v>
                </c:pt>
                <c:pt idx="1217">
                  <c:v>21.260949</c:v>
                </c:pt>
                <c:pt idx="1218">
                  <c:v>21.274283</c:v>
                </c:pt>
                <c:pt idx="1219">
                  <c:v>21.307618000000002</c:v>
                </c:pt>
                <c:pt idx="1220">
                  <c:v>21.654299999999999</c:v>
                </c:pt>
                <c:pt idx="1221">
                  <c:v>21.647632999999999</c:v>
                </c:pt>
                <c:pt idx="1222">
                  <c:v>21.840975</c:v>
                </c:pt>
                <c:pt idx="1223">
                  <c:v>22.174323000000001</c:v>
                </c:pt>
                <c:pt idx="1224">
                  <c:v>22.147655</c:v>
                </c:pt>
                <c:pt idx="1225">
                  <c:v>22.514337999999999</c:v>
                </c:pt>
                <c:pt idx="1226">
                  <c:v>22.694347</c:v>
                </c:pt>
                <c:pt idx="1227">
                  <c:v>22.721014</c:v>
                </c:pt>
                <c:pt idx="1228">
                  <c:v>22.787683999999999</c:v>
                </c:pt>
                <c:pt idx="1229">
                  <c:v>22.067651999999999</c:v>
                </c:pt>
                <c:pt idx="1230">
                  <c:v>21.794305999999999</c:v>
                </c:pt>
                <c:pt idx="1231">
                  <c:v>21.780971999999998</c:v>
                </c:pt>
                <c:pt idx="1232">
                  <c:v>22.187657000000002</c:v>
                </c:pt>
                <c:pt idx="1233">
                  <c:v>21.774304999999998</c:v>
                </c:pt>
                <c:pt idx="1234">
                  <c:v>21.787638999999999</c:v>
                </c:pt>
                <c:pt idx="1235">
                  <c:v>21.514294</c:v>
                </c:pt>
                <c:pt idx="1236">
                  <c:v>21.640965999999999</c:v>
                </c:pt>
                <c:pt idx="1237">
                  <c:v>21.520961</c:v>
                </c:pt>
                <c:pt idx="1238">
                  <c:v>21.760971000000001</c:v>
                </c:pt>
                <c:pt idx="1239">
                  <c:v>21.414289</c:v>
                </c:pt>
                <c:pt idx="1240">
                  <c:v>21.054272999999998</c:v>
                </c:pt>
                <c:pt idx="1241">
                  <c:v>21.300951000000001</c:v>
                </c:pt>
                <c:pt idx="1242">
                  <c:v>20.967603</c:v>
                </c:pt>
                <c:pt idx="1243">
                  <c:v>21.334285999999999</c:v>
                </c:pt>
                <c:pt idx="1244">
                  <c:v>22.034317000000001</c:v>
                </c:pt>
                <c:pt idx="1245">
                  <c:v>21.894310999999998</c:v>
                </c:pt>
                <c:pt idx="1246">
                  <c:v>22.360997999999999</c:v>
                </c:pt>
                <c:pt idx="1247">
                  <c:v>22.107654</c:v>
                </c:pt>
                <c:pt idx="1248">
                  <c:v>22.601009000000001</c:v>
                </c:pt>
                <c:pt idx="1249">
                  <c:v>22.934356999999999</c:v>
                </c:pt>
                <c:pt idx="1250">
                  <c:v>22.667679</c:v>
                </c:pt>
                <c:pt idx="1251">
                  <c:v>22.407667</c:v>
                </c:pt>
                <c:pt idx="1252">
                  <c:v>22.754349000000001</c:v>
                </c:pt>
                <c:pt idx="1253">
                  <c:v>22.716377999999999</c:v>
                </c:pt>
                <c:pt idx="1254">
                  <c:v>23.826066999999998</c:v>
                </c:pt>
              </c:numCache>
            </c:numRef>
          </c:val>
          <c:smooth val="0"/>
        </c:ser>
        <c:ser>
          <c:idx val="1"/>
          <c:order val="1"/>
          <c:tx>
            <c:strRef>
              <c:f>Multiples!$BC$3</c:f>
              <c:strCache>
                <c:ptCount val="1"/>
                <c:pt idx="0">
                  <c:v>S&amp;P 500 Food Products</c:v>
                </c:pt>
              </c:strCache>
            </c:strRef>
          </c:tx>
          <c:spPr>
            <a:ln w="38100">
              <a:solidFill>
                <a:srgbClr val="FFC800"/>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Multiples!$BC$4:$BC$1261</c:f>
              <c:numCache>
                <c:formatCode>General</c:formatCode>
                <c:ptCount val="1258"/>
                <c:pt idx="0">
                  <c:v>15.899552258210701</c:v>
                </c:pt>
                <c:pt idx="1">
                  <c:v>16.2371990552436</c:v>
                </c:pt>
                <c:pt idx="2">
                  <c:v>16.240618441588001</c:v>
                </c:pt>
                <c:pt idx="3">
                  <c:v>16.724662344500601</c:v>
                </c:pt>
                <c:pt idx="4">
                  <c:v>16.735606137307901</c:v>
                </c:pt>
                <c:pt idx="5">
                  <c:v>16.742956460738199</c:v>
                </c:pt>
                <c:pt idx="6">
                  <c:v>16.719496621897701</c:v>
                </c:pt>
                <c:pt idx="7">
                  <c:v>16.945529739776301</c:v>
                </c:pt>
                <c:pt idx="8">
                  <c:v>17.054788001633199</c:v>
                </c:pt>
                <c:pt idx="9">
                  <c:v>17.059107279899901</c:v>
                </c:pt>
                <c:pt idx="10">
                  <c:v>17.099074765769998</c:v>
                </c:pt>
                <c:pt idx="11">
                  <c:v>17.106703557749199</c:v>
                </c:pt>
                <c:pt idx="12">
                  <c:v>17.158819550410001</c:v>
                </c:pt>
                <c:pt idx="13">
                  <c:v>17.288978656524801</c:v>
                </c:pt>
                <c:pt idx="14">
                  <c:v>17.3416959413372</c:v>
                </c:pt>
                <c:pt idx="15">
                  <c:v>17.1388549690834</c:v>
                </c:pt>
                <c:pt idx="16">
                  <c:v>17.159267582167299</c:v>
                </c:pt>
                <c:pt idx="17">
                  <c:v>17.3438888429264</c:v>
                </c:pt>
                <c:pt idx="18">
                  <c:v>17.235002046724599</c:v>
                </c:pt>
                <c:pt idx="19">
                  <c:v>17.145014031756599</c:v>
                </c:pt>
                <c:pt idx="20">
                  <c:v>17.301195359549101</c:v>
                </c:pt>
                <c:pt idx="21">
                  <c:v>17.3867205730261</c:v>
                </c:pt>
                <c:pt idx="22">
                  <c:v>17.215480370114999</c:v>
                </c:pt>
                <c:pt idx="23">
                  <c:v>17.3412212181006</c:v>
                </c:pt>
                <c:pt idx="24">
                  <c:v>17.1620049883314</c:v>
                </c:pt>
                <c:pt idx="25">
                  <c:v>17.021328015963199</c:v>
                </c:pt>
                <c:pt idx="26">
                  <c:v>16.821270684983102</c:v>
                </c:pt>
                <c:pt idx="27">
                  <c:v>16.814370632580101</c:v>
                </c:pt>
                <c:pt idx="28">
                  <c:v>17.0102978444401</c:v>
                </c:pt>
                <c:pt idx="29">
                  <c:v>17.158516853295101</c:v>
                </c:pt>
                <c:pt idx="30">
                  <c:v>17.139954783014101</c:v>
                </c:pt>
                <c:pt idx="31">
                  <c:v>17.014753139905199</c:v>
                </c:pt>
                <c:pt idx="32">
                  <c:v>17.1123783803706</c:v>
                </c:pt>
                <c:pt idx="33">
                  <c:v>17.1281252106292</c:v>
                </c:pt>
                <c:pt idx="34">
                  <c:v>17.1566001709121</c:v>
                </c:pt>
                <c:pt idx="35">
                  <c:v>17.1253330718923</c:v>
                </c:pt>
                <c:pt idx="36">
                  <c:v>17.149606308692</c:v>
                </c:pt>
                <c:pt idx="37">
                  <c:v>17.099614160301101</c:v>
                </c:pt>
                <c:pt idx="38">
                  <c:v>17.196755558421199</c:v>
                </c:pt>
                <c:pt idx="39">
                  <c:v>17.212153242763002</c:v>
                </c:pt>
                <c:pt idx="40">
                  <c:v>17.225194653028399</c:v>
                </c:pt>
                <c:pt idx="41">
                  <c:v>17.302023557960101</c:v>
                </c:pt>
                <c:pt idx="42">
                  <c:v>17.2605613149215</c:v>
                </c:pt>
                <c:pt idx="43">
                  <c:v>17.181200346928801</c:v>
                </c:pt>
                <c:pt idx="44">
                  <c:v>17.319147984719802</c:v>
                </c:pt>
                <c:pt idx="45">
                  <c:v>17.348976505703501</c:v>
                </c:pt>
                <c:pt idx="46">
                  <c:v>17.379995836101799</c:v>
                </c:pt>
                <c:pt idx="47">
                  <c:v>17.5497586238968</c:v>
                </c:pt>
                <c:pt idx="48">
                  <c:v>17.6888156616556</c:v>
                </c:pt>
                <c:pt idx="49">
                  <c:v>17.550678979326602</c:v>
                </c:pt>
                <c:pt idx="50">
                  <c:v>17.658749884470399</c:v>
                </c:pt>
                <c:pt idx="51">
                  <c:v>17.802394105844101</c:v>
                </c:pt>
                <c:pt idx="52">
                  <c:v>17.742886347960599</c:v>
                </c:pt>
                <c:pt idx="53">
                  <c:v>17.669012490362501</c:v>
                </c:pt>
                <c:pt idx="54">
                  <c:v>17.8576962150387</c:v>
                </c:pt>
                <c:pt idx="55">
                  <c:v>17.953452567126</c:v>
                </c:pt>
                <c:pt idx="56">
                  <c:v>17.9973324052451</c:v>
                </c:pt>
                <c:pt idx="57">
                  <c:v>18.099832872306798</c:v>
                </c:pt>
                <c:pt idx="58">
                  <c:v>18.142984861181201</c:v>
                </c:pt>
                <c:pt idx="59">
                  <c:v>17.863078676449799</c:v>
                </c:pt>
                <c:pt idx="60">
                  <c:v>17.862444644263199</c:v>
                </c:pt>
                <c:pt idx="61">
                  <c:v>16.8347651628557</c:v>
                </c:pt>
                <c:pt idx="62">
                  <c:v>16.942981272732499</c:v>
                </c:pt>
                <c:pt idx="63">
                  <c:v>16.897078919731801</c:v>
                </c:pt>
                <c:pt idx="64">
                  <c:v>16.973832878618602</c:v>
                </c:pt>
                <c:pt idx="65">
                  <c:v>16.899642585907301</c:v>
                </c:pt>
                <c:pt idx="66">
                  <c:v>17.138700929299201</c:v>
                </c:pt>
                <c:pt idx="67">
                  <c:v>17.199800250215599</c:v>
                </c:pt>
                <c:pt idx="68">
                  <c:v>17.1023359170904</c:v>
                </c:pt>
                <c:pt idx="69">
                  <c:v>17.1769946900477</c:v>
                </c:pt>
                <c:pt idx="70">
                  <c:v>17.191069641717799</c:v>
                </c:pt>
                <c:pt idx="71">
                  <c:v>17.219024585584702</c:v>
                </c:pt>
                <c:pt idx="72">
                  <c:v>17.226926387002099</c:v>
                </c:pt>
                <c:pt idx="73">
                  <c:v>17.048961759446701</c:v>
                </c:pt>
                <c:pt idx="74">
                  <c:v>16.863328437811901</c:v>
                </c:pt>
                <c:pt idx="75">
                  <c:v>16.943118457562399</c:v>
                </c:pt>
                <c:pt idx="76">
                  <c:v>17.066467972472498</c:v>
                </c:pt>
                <c:pt idx="77">
                  <c:v>17.066467972472498</c:v>
                </c:pt>
                <c:pt idx="78">
                  <c:v>17.1991328693871</c:v>
                </c:pt>
                <c:pt idx="79">
                  <c:v>16.976200416938799</c:v>
                </c:pt>
                <c:pt idx="80">
                  <c:v>16.7864476894311</c:v>
                </c:pt>
                <c:pt idx="81">
                  <c:v>16.6034893459708</c:v>
                </c:pt>
                <c:pt idx="82">
                  <c:v>16.543924525485199</c:v>
                </c:pt>
                <c:pt idx="83">
                  <c:v>16.550363712066499</c:v>
                </c:pt>
                <c:pt idx="84">
                  <c:v>16.535735353272901</c:v>
                </c:pt>
                <c:pt idx="85">
                  <c:v>16.570228011495299</c:v>
                </c:pt>
                <c:pt idx="86">
                  <c:v>16.3316409049859</c:v>
                </c:pt>
                <c:pt idx="87">
                  <c:v>16.499994644540401</c:v>
                </c:pt>
                <c:pt idx="88">
                  <c:v>16.624441680503001</c:v>
                </c:pt>
                <c:pt idx="89">
                  <c:v>16.4092261245193</c:v>
                </c:pt>
                <c:pt idx="90">
                  <c:v>16.537732695751998</c:v>
                </c:pt>
                <c:pt idx="91">
                  <c:v>16.6326428594157</c:v>
                </c:pt>
                <c:pt idx="92">
                  <c:v>16.761372129723402</c:v>
                </c:pt>
                <c:pt idx="93">
                  <c:v>16.7843999801329</c:v>
                </c:pt>
                <c:pt idx="94">
                  <c:v>16.683592376447599</c:v>
                </c:pt>
                <c:pt idx="95">
                  <c:v>16.302732702301402</c:v>
                </c:pt>
                <c:pt idx="96">
                  <c:v>16.333929526347799</c:v>
                </c:pt>
                <c:pt idx="97">
                  <c:v>16.402217979076902</c:v>
                </c:pt>
                <c:pt idx="98">
                  <c:v>16.4459579270391</c:v>
                </c:pt>
                <c:pt idx="99">
                  <c:v>16.423219815592901</c:v>
                </c:pt>
                <c:pt idx="100">
                  <c:v>16.459684966609501</c:v>
                </c:pt>
                <c:pt idx="101">
                  <c:v>16.605811468019699</c:v>
                </c:pt>
                <c:pt idx="102">
                  <c:v>16.607678601047098</c:v>
                </c:pt>
                <c:pt idx="103">
                  <c:v>16.658564998828801</c:v>
                </c:pt>
                <c:pt idx="104">
                  <c:v>16.661669581842801</c:v>
                </c:pt>
                <c:pt idx="105">
                  <c:v>16.601290914083901</c:v>
                </c:pt>
                <c:pt idx="106">
                  <c:v>16.4937532150186</c:v>
                </c:pt>
                <c:pt idx="107">
                  <c:v>16.547041901406299</c:v>
                </c:pt>
                <c:pt idx="108">
                  <c:v>16.5093645968491</c:v>
                </c:pt>
                <c:pt idx="109">
                  <c:v>16.481668659085798</c:v>
                </c:pt>
                <c:pt idx="110">
                  <c:v>16.534555815213501</c:v>
                </c:pt>
                <c:pt idx="111">
                  <c:v>16.399421421618602</c:v>
                </c:pt>
                <c:pt idx="112">
                  <c:v>16.593107381667899</c:v>
                </c:pt>
                <c:pt idx="113">
                  <c:v>16.5872878641688</c:v>
                </c:pt>
                <c:pt idx="114">
                  <c:v>16.775213976359598</c:v>
                </c:pt>
                <c:pt idx="115">
                  <c:v>16.750235361859399</c:v>
                </c:pt>
                <c:pt idx="116">
                  <c:v>16.6244653171163</c:v>
                </c:pt>
                <c:pt idx="117">
                  <c:v>16.5152321880263</c:v>
                </c:pt>
                <c:pt idx="118">
                  <c:v>16.3072962324241</c:v>
                </c:pt>
                <c:pt idx="119">
                  <c:v>16.281563043464399</c:v>
                </c:pt>
                <c:pt idx="120">
                  <c:v>16.199594880163701</c:v>
                </c:pt>
                <c:pt idx="121">
                  <c:v>15.991111694078601</c:v>
                </c:pt>
                <c:pt idx="122">
                  <c:v>16.107906900725698</c:v>
                </c:pt>
                <c:pt idx="123">
                  <c:v>15.673736088973</c:v>
                </c:pt>
                <c:pt idx="124">
                  <c:v>15.9798548985113</c:v>
                </c:pt>
                <c:pt idx="125">
                  <c:v>15.355729336139399</c:v>
                </c:pt>
                <c:pt idx="126">
                  <c:v>15.699272031326901</c:v>
                </c:pt>
                <c:pt idx="127">
                  <c:v>15.1923921607083</c:v>
                </c:pt>
                <c:pt idx="128">
                  <c:v>15.726386859401901</c:v>
                </c:pt>
                <c:pt idx="129">
                  <c:v>15.889377028812</c:v>
                </c:pt>
                <c:pt idx="130">
                  <c:v>16.125872331836302</c:v>
                </c:pt>
                <c:pt idx="131">
                  <c:v>16.0660443609159</c:v>
                </c:pt>
                <c:pt idx="132">
                  <c:v>16.1757298574299</c:v>
                </c:pt>
                <c:pt idx="133">
                  <c:v>15.7964021708953</c:v>
                </c:pt>
                <c:pt idx="134">
                  <c:v>15.588036115489301</c:v>
                </c:pt>
                <c:pt idx="135">
                  <c:v>15.635947499767701</c:v>
                </c:pt>
                <c:pt idx="136">
                  <c:v>15.947343374732201</c:v>
                </c:pt>
                <c:pt idx="137">
                  <c:v>15.993953659824699</c:v>
                </c:pt>
                <c:pt idx="138">
                  <c:v>15.6828596146986</c:v>
                </c:pt>
                <c:pt idx="139">
                  <c:v>15.829182826513801</c:v>
                </c:pt>
                <c:pt idx="140">
                  <c:v>16.1979595434047</c:v>
                </c:pt>
                <c:pt idx="141">
                  <c:v>16.237145877261501</c:v>
                </c:pt>
                <c:pt idx="142">
                  <c:v>16.322578254193701</c:v>
                </c:pt>
                <c:pt idx="143">
                  <c:v>16.227921798154402</c:v>
                </c:pt>
                <c:pt idx="144">
                  <c:v>15.992434218626</c:v>
                </c:pt>
                <c:pt idx="145">
                  <c:v>15.8747945073994</c:v>
                </c:pt>
                <c:pt idx="146">
                  <c:v>16.236639078552098</c:v>
                </c:pt>
                <c:pt idx="147">
                  <c:v>16.241814361680799</c:v>
                </c:pt>
                <c:pt idx="148">
                  <c:v>15.9101098866077</c:v>
                </c:pt>
                <c:pt idx="149">
                  <c:v>15.8509512444086</c:v>
                </c:pt>
                <c:pt idx="150">
                  <c:v>15.895730561846401</c:v>
                </c:pt>
                <c:pt idx="151">
                  <c:v>16.056716543486999</c:v>
                </c:pt>
                <c:pt idx="152">
                  <c:v>16.266762460640901</c:v>
                </c:pt>
                <c:pt idx="153">
                  <c:v>16.346110341111299</c:v>
                </c:pt>
                <c:pt idx="154">
                  <c:v>16.209708517239299</c:v>
                </c:pt>
                <c:pt idx="155">
                  <c:v>16.200986134113499</c:v>
                </c:pt>
                <c:pt idx="156">
                  <c:v>16.0922299874481</c:v>
                </c:pt>
                <c:pt idx="157">
                  <c:v>15.963680761185399</c:v>
                </c:pt>
                <c:pt idx="158">
                  <c:v>16.0191661034298</c:v>
                </c:pt>
                <c:pt idx="159">
                  <c:v>16.286738308379</c:v>
                </c:pt>
                <c:pt idx="160">
                  <c:v>16.4492240917616</c:v>
                </c:pt>
                <c:pt idx="161">
                  <c:v>16.112782643271</c:v>
                </c:pt>
                <c:pt idx="162">
                  <c:v>16.225779291495801</c:v>
                </c:pt>
                <c:pt idx="163">
                  <c:v>15.9231163611037</c:v>
                </c:pt>
                <c:pt idx="164">
                  <c:v>15.6672619748675</c:v>
                </c:pt>
                <c:pt idx="165">
                  <c:v>15.7357802558644</c:v>
                </c:pt>
                <c:pt idx="166">
                  <c:v>15.784021351975801</c:v>
                </c:pt>
                <c:pt idx="167">
                  <c:v>16.034593622116802</c:v>
                </c:pt>
                <c:pt idx="168">
                  <c:v>16.095239534591801</c:v>
                </c:pt>
                <c:pt idx="169">
                  <c:v>16.4460575055205</c:v>
                </c:pt>
                <c:pt idx="170">
                  <c:v>16.5350131327626</c:v>
                </c:pt>
                <c:pt idx="171">
                  <c:v>16.570670307082398</c:v>
                </c:pt>
                <c:pt idx="172">
                  <c:v>16.756007921595401</c:v>
                </c:pt>
                <c:pt idx="173">
                  <c:v>16.559401109537198</c:v>
                </c:pt>
                <c:pt idx="174">
                  <c:v>16.793206896236999</c:v>
                </c:pt>
                <c:pt idx="175">
                  <c:v>16.588211558773999</c:v>
                </c:pt>
                <c:pt idx="176">
                  <c:v>16.653669289801002</c:v>
                </c:pt>
                <c:pt idx="177">
                  <c:v>16.8610017985872</c:v>
                </c:pt>
                <c:pt idx="178">
                  <c:v>16.832196565518199</c:v>
                </c:pt>
                <c:pt idx="179">
                  <c:v>16.620148616244499</c:v>
                </c:pt>
                <c:pt idx="180">
                  <c:v>16.743054227371498</c:v>
                </c:pt>
                <c:pt idx="181">
                  <c:v>16.912644866194</c:v>
                </c:pt>
                <c:pt idx="182">
                  <c:v>16.906405402924001</c:v>
                </c:pt>
                <c:pt idx="183">
                  <c:v>16.676689490797798</c:v>
                </c:pt>
                <c:pt idx="184">
                  <c:v>16.295323307912099</c:v>
                </c:pt>
                <c:pt idx="185">
                  <c:v>16.244426358195799</c:v>
                </c:pt>
                <c:pt idx="186">
                  <c:v>16.639507673783399</c:v>
                </c:pt>
                <c:pt idx="187">
                  <c:v>16.4883637904076</c:v>
                </c:pt>
                <c:pt idx="188">
                  <c:v>16.633175579839399</c:v>
                </c:pt>
                <c:pt idx="189">
                  <c:v>16.713034144800901</c:v>
                </c:pt>
                <c:pt idx="190">
                  <c:v>18.519369968387199</c:v>
                </c:pt>
                <c:pt idx="191">
                  <c:v>18.7004877503663</c:v>
                </c:pt>
                <c:pt idx="192">
                  <c:v>18.910883846777299</c:v>
                </c:pt>
                <c:pt idx="193">
                  <c:v>18.848829912968601</c:v>
                </c:pt>
                <c:pt idx="194">
                  <c:v>18.892094949573799</c:v>
                </c:pt>
                <c:pt idx="195">
                  <c:v>18.6243315652993</c:v>
                </c:pt>
                <c:pt idx="196">
                  <c:v>18.528383568016299</c:v>
                </c:pt>
                <c:pt idx="197">
                  <c:v>18.519280034935001</c:v>
                </c:pt>
                <c:pt idx="198">
                  <c:v>18.475465667954399</c:v>
                </c:pt>
                <c:pt idx="199">
                  <c:v>18.5350421332835</c:v>
                </c:pt>
                <c:pt idx="200">
                  <c:v>18.288758946618</c:v>
                </c:pt>
                <c:pt idx="201">
                  <c:v>18.288758946618</c:v>
                </c:pt>
                <c:pt idx="202">
                  <c:v>18.374788738137301</c:v>
                </c:pt>
                <c:pt idx="203">
                  <c:v>18.654772131957099</c:v>
                </c:pt>
                <c:pt idx="204">
                  <c:v>18.827972953460701</c:v>
                </c:pt>
                <c:pt idx="205">
                  <c:v>19.3108290571545</c:v>
                </c:pt>
                <c:pt idx="206">
                  <c:v>19.354362843754899</c:v>
                </c:pt>
                <c:pt idx="207">
                  <c:v>19.318762031140601</c:v>
                </c:pt>
                <c:pt idx="208">
                  <c:v>19.408896077960001</c:v>
                </c:pt>
                <c:pt idx="209">
                  <c:v>19.418398524276402</c:v>
                </c:pt>
                <c:pt idx="210">
                  <c:v>19.394931565899501</c:v>
                </c:pt>
                <c:pt idx="211">
                  <c:v>19.218340117344201</c:v>
                </c:pt>
                <c:pt idx="212">
                  <c:v>19.4636909426399</c:v>
                </c:pt>
                <c:pt idx="213">
                  <c:v>19.240449968164601</c:v>
                </c:pt>
                <c:pt idx="214">
                  <c:v>19.1228940328071</c:v>
                </c:pt>
                <c:pt idx="215">
                  <c:v>19.0400700888394</c:v>
                </c:pt>
                <c:pt idx="216">
                  <c:v>19.204443107188599</c:v>
                </c:pt>
                <c:pt idx="217">
                  <c:v>19.171955949574599</c:v>
                </c:pt>
                <c:pt idx="218">
                  <c:v>19.114602265464502</c:v>
                </c:pt>
                <c:pt idx="219">
                  <c:v>19.7382583311277</c:v>
                </c:pt>
                <c:pt idx="220">
                  <c:v>20.019198416814099</c:v>
                </c:pt>
                <c:pt idx="221">
                  <c:v>19.8760833315079</c:v>
                </c:pt>
                <c:pt idx="222">
                  <c:v>19.961022832360499</c:v>
                </c:pt>
                <c:pt idx="223">
                  <c:v>19.875734956085701</c:v>
                </c:pt>
                <c:pt idx="224">
                  <c:v>20.044386460014401</c:v>
                </c:pt>
                <c:pt idx="225">
                  <c:v>19.9210226136545</c:v>
                </c:pt>
                <c:pt idx="226">
                  <c:v>19.893367148487901</c:v>
                </c:pt>
                <c:pt idx="227">
                  <c:v>19.953381331236098</c:v>
                </c:pt>
                <c:pt idx="228">
                  <c:v>20.002766856465499</c:v>
                </c:pt>
                <c:pt idx="229">
                  <c:v>19.898300146134599</c:v>
                </c:pt>
                <c:pt idx="230">
                  <c:v>19.947741401773602</c:v>
                </c:pt>
                <c:pt idx="231">
                  <c:v>20.083112716197601</c:v>
                </c:pt>
                <c:pt idx="232">
                  <c:v>20.072215772650502</c:v>
                </c:pt>
                <c:pt idx="233">
                  <c:v>20.171218336080301</c:v>
                </c:pt>
                <c:pt idx="234">
                  <c:v>20.051699899782701</c:v>
                </c:pt>
                <c:pt idx="235">
                  <c:v>20.051699899782701</c:v>
                </c:pt>
                <c:pt idx="236">
                  <c:v>20.132201664494001</c:v>
                </c:pt>
                <c:pt idx="237">
                  <c:v>20.3310095974768</c:v>
                </c:pt>
                <c:pt idx="238">
                  <c:v>20.354248180134199</c:v>
                </c:pt>
                <c:pt idx="239">
                  <c:v>20.2797467090064</c:v>
                </c:pt>
                <c:pt idx="240">
                  <c:v>20.206235414061702</c:v>
                </c:pt>
                <c:pt idx="241">
                  <c:v>20.086975593508701</c:v>
                </c:pt>
                <c:pt idx="242">
                  <c:v>20.2282625218117</c:v>
                </c:pt>
                <c:pt idx="243">
                  <c:v>20.2259210046536</c:v>
                </c:pt>
                <c:pt idx="244">
                  <c:v>20.1189897679171</c:v>
                </c:pt>
                <c:pt idx="245">
                  <c:v>20.046133707040202</c:v>
                </c:pt>
                <c:pt idx="246">
                  <c:v>21.293355323303</c:v>
                </c:pt>
                <c:pt idx="247">
                  <c:v>21.362610611053999</c:v>
                </c:pt>
                <c:pt idx="248">
                  <c:v>21.5286110811208</c:v>
                </c:pt>
                <c:pt idx="249">
                  <c:v>21.856458267645301</c:v>
                </c:pt>
                <c:pt idx="250">
                  <c:v>21.8134291601462</c:v>
                </c:pt>
                <c:pt idx="251">
                  <c:v>21.716521285904602</c:v>
                </c:pt>
                <c:pt idx="252">
                  <c:v>21.717389152221401</c:v>
                </c:pt>
                <c:pt idx="253">
                  <c:v>21.797991584708701</c:v>
                </c:pt>
                <c:pt idx="254">
                  <c:v>21.6952646140825</c:v>
                </c:pt>
                <c:pt idx="255">
                  <c:v>21.763786697918899</c:v>
                </c:pt>
                <c:pt idx="256">
                  <c:v>21.860866519552999</c:v>
                </c:pt>
                <c:pt idx="257">
                  <c:v>21.832124644661899</c:v>
                </c:pt>
                <c:pt idx="258">
                  <c:v>21.834158041783098</c:v>
                </c:pt>
                <c:pt idx="259">
                  <c:v>21.803530295044201</c:v>
                </c:pt>
                <c:pt idx="260">
                  <c:v>21.267533136350199</c:v>
                </c:pt>
                <c:pt idx="261">
                  <c:v>21.227223377624401</c:v>
                </c:pt>
                <c:pt idx="262">
                  <c:v>21.323567849185</c:v>
                </c:pt>
                <c:pt idx="263">
                  <c:v>21.3155480329577</c:v>
                </c:pt>
                <c:pt idx="264">
                  <c:v>21.274523269109402</c:v>
                </c:pt>
                <c:pt idx="265">
                  <c:v>21.208407354329101</c:v>
                </c:pt>
                <c:pt idx="266">
                  <c:v>21.2370359026364</c:v>
                </c:pt>
                <c:pt idx="267">
                  <c:v>21.262362622668999</c:v>
                </c:pt>
                <c:pt idx="268">
                  <c:v>21.422952157017601</c:v>
                </c:pt>
                <c:pt idx="269">
                  <c:v>21.4492733414789</c:v>
                </c:pt>
                <c:pt idx="270">
                  <c:v>21.209988073649999</c:v>
                </c:pt>
                <c:pt idx="271">
                  <c:v>21.255719796945499</c:v>
                </c:pt>
                <c:pt idx="272">
                  <c:v>21.3332675979673</c:v>
                </c:pt>
                <c:pt idx="273">
                  <c:v>21.340923480804701</c:v>
                </c:pt>
                <c:pt idx="274">
                  <c:v>21.414318197101299</c:v>
                </c:pt>
                <c:pt idx="275">
                  <c:v>21.6060967588223</c:v>
                </c:pt>
                <c:pt idx="276">
                  <c:v>21.444547167813401</c:v>
                </c:pt>
                <c:pt idx="277">
                  <c:v>21.530330670442201</c:v>
                </c:pt>
                <c:pt idx="278">
                  <c:v>21.5508622535108</c:v>
                </c:pt>
                <c:pt idx="279">
                  <c:v>21.596405893617799</c:v>
                </c:pt>
                <c:pt idx="280">
                  <c:v>21.586201772649702</c:v>
                </c:pt>
                <c:pt idx="281">
                  <c:v>21.610497915490001</c:v>
                </c:pt>
                <c:pt idx="282">
                  <c:v>21.494807203317901</c:v>
                </c:pt>
                <c:pt idx="283">
                  <c:v>21.503659519175699</c:v>
                </c:pt>
                <c:pt idx="284">
                  <c:v>21.669184056933499</c:v>
                </c:pt>
                <c:pt idx="285">
                  <c:v>21.649772284972201</c:v>
                </c:pt>
                <c:pt idx="286">
                  <c:v>21.549495242704499</c:v>
                </c:pt>
                <c:pt idx="287">
                  <c:v>21.535642338378601</c:v>
                </c:pt>
                <c:pt idx="288">
                  <c:v>21.634340714238999</c:v>
                </c:pt>
                <c:pt idx="289">
                  <c:v>21.8372971819302</c:v>
                </c:pt>
                <c:pt idx="290">
                  <c:v>21.766443890143901</c:v>
                </c:pt>
                <c:pt idx="291">
                  <c:v>21.673588199458901</c:v>
                </c:pt>
                <c:pt idx="292">
                  <c:v>21.568986811855499</c:v>
                </c:pt>
                <c:pt idx="293">
                  <c:v>21.340218473013898</c:v>
                </c:pt>
                <c:pt idx="294">
                  <c:v>21.151338346741699</c:v>
                </c:pt>
                <c:pt idx="295">
                  <c:v>21.1781167583887</c:v>
                </c:pt>
                <c:pt idx="296">
                  <c:v>21.269812325914099</c:v>
                </c:pt>
                <c:pt idx="297">
                  <c:v>21.271824221545899</c:v>
                </c:pt>
                <c:pt idx="298">
                  <c:v>21.352352169931599</c:v>
                </c:pt>
                <c:pt idx="299">
                  <c:v>21.624312071824701</c:v>
                </c:pt>
                <c:pt idx="300">
                  <c:v>21.510585604249499</c:v>
                </c:pt>
                <c:pt idx="301">
                  <c:v>21.529643851049801</c:v>
                </c:pt>
                <c:pt idx="302">
                  <c:v>21.651154322672301</c:v>
                </c:pt>
                <c:pt idx="303">
                  <c:v>21.237843891905399</c:v>
                </c:pt>
                <c:pt idx="304">
                  <c:v>21.376833131965999</c:v>
                </c:pt>
                <c:pt idx="305">
                  <c:v>21.520603694862402</c:v>
                </c:pt>
                <c:pt idx="306">
                  <c:v>21.666550929339401</c:v>
                </c:pt>
                <c:pt idx="307">
                  <c:v>21.749371142921198</c:v>
                </c:pt>
                <c:pt idx="308">
                  <c:v>21.817011992425801</c:v>
                </c:pt>
                <c:pt idx="309">
                  <c:v>22.290572154115299</c:v>
                </c:pt>
                <c:pt idx="310">
                  <c:v>22.2997998530426</c:v>
                </c:pt>
                <c:pt idx="311">
                  <c:v>22.344560052488202</c:v>
                </c:pt>
                <c:pt idx="312">
                  <c:v>22.206043323753001</c:v>
                </c:pt>
                <c:pt idx="313">
                  <c:v>22.2764569269943</c:v>
                </c:pt>
                <c:pt idx="314">
                  <c:v>22.334680634066501</c:v>
                </c:pt>
                <c:pt idx="315">
                  <c:v>22.2345031001549</c:v>
                </c:pt>
                <c:pt idx="316">
                  <c:v>22.4421444656064</c:v>
                </c:pt>
                <c:pt idx="317">
                  <c:v>22.3710638383534</c:v>
                </c:pt>
                <c:pt idx="318">
                  <c:v>22.359894763697</c:v>
                </c:pt>
                <c:pt idx="319">
                  <c:v>22.3096589369142</c:v>
                </c:pt>
                <c:pt idx="320">
                  <c:v>22.324415115423399</c:v>
                </c:pt>
                <c:pt idx="321">
                  <c:v>22.119630394165998</c:v>
                </c:pt>
                <c:pt idx="322">
                  <c:v>21.984726216637501</c:v>
                </c:pt>
                <c:pt idx="323">
                  <c:v>22.101320119710198</c:v>
                </c:pt>
                <c:pt idx="324">
                  <c:v>21.942917096381201</c:v>
                </c:pt>
                <c:pt idx="325">
                  <c:v>22.176287258145901</c:v>
                </c:pt>
                <c:pt idx="326">
                  <c:v>22.218960429931201</c:v>
                </c:pt>
                <c:pt idx="327">
                  <c:v>22.218960429931201</c:v>
                </c:pt>
                <c:pt idx="328">
                  <c:v>22.303836940315399</c:v>
                </c:pt>
                <c:pt idx="329">
                  <c:v>22.067575299771299</c:v>
                </c:pt>
                <c:pt idx="330">
                  <c:v>21.9439122231495</c:v>
                </c:pt>
                <c:pt idx="331">
                  <c:v>21.5208971925037</c:v>
                </c:pt>
                <c:pt idx="332">
                  <c:v>21.552571388969799</c:v>
                </c:pt>
                <c:pt idx="333">
                  <c:v>21.579501817962502</c:v>
                </c:pt>
                <c:pt idx="334">
                  <c:v>21.854605708206002</c:v>
                </c:pt>
                <c:pt idx="335">
                  <c:v>21.824062985718999</c:v>
                </c:pt>
                <c:pt idx="336">
                  <c:v>21.8750790537506</c:v>
                </c:pt>
                <c:pt idx="337">
                  <c:v>21.747680736071398</c:v>
                </c:pt>
                <c:pt idx="338">
                  <c:v>21.809654891824</c:v>
                </c:pt>
                <c:pt idx="339">
                  <c:v>21.801609132973802</c:v>
                </c:pt>
                <c:pt idx="340">
                  <c:v>21.9779998185582</c:v>
                </c:pt>
                <c:pt idx="341">
                  <c:v>22.029361479596599</c:v>
                </c:pt>
                <c:pt idx="342">
                  <c:v>22.1638166744712</c:v>
                </c:pt>
                <c:pt idx="343">
                  <c:v>22.140332876799899</c:v>
                </c:pt>
                <c:pt idx="344">
                  <c:v>22.096422570499701</c:v>
                </c:pt>
                <c:pt idx="345">
                  <c:v>22.6203780439293</c:v>
                </c:pt>
                <c:pt idx="346">
                  <c:v>22.691224499138901</c:v>
                </c:pt>
                <c:pt idx="347">
                  <c:v>22.489396030965199</c:v>
                </c:pt>
                <c:pt idx="348">
                  <c:v>22.3010891683906</c:v>
                </c:pt>
                <c:pt idx="349">
                  <c:v>22.213828260118898</c:v>
                </c:pt>
                <c:pt idx="350">
                  <c:v>22.308058343521701</c:v>
                </c:pt>
                <c:pt idx="351">
                  <c:v>21.7387154953677</c:v>
                </c:pt>
                <c:pt idx="352">
                  <c:v>21.905611145484599</c:v>
                </c:pt>
                <c:pt idx="353">
                  <c:v>21.905611145484599</c:v>
                </c:pt>
                <c:pt idx="354">
                  <c:v>21.771627491766399</c:v>
                </c:pt>
                <c:pt idx="355">
                  <c:v>21.683506721609302</c:v>
                </c:pt>
                <c:pt idx="356">
                  <c:v>21.498372437456201</c:v>
                </c:pt>
                <c:pt idx="357">
                  <c:v>21.542293218460799</c:v>
                </c:pt>
                <c:pt idx="358">
                  <c:v>21.6211515825856</c:v>
                </c:pt>
                <c:pt idx="359">
                  <c:v>21.451183804481499</c:v>
                </c:pt>
                <c:pt idx="360">
                  <c:v>21.631588697138699</c:v>
                </c:pt>
                <c:pt idx="361">
                  <c:v>21.359443674505101</c:v>
                </c:pt>
                <c:pt idx="362">
                  <c:v>21.425648181578701</c:v>
                </c:pt>
                <c:pt idx="363">
                  <c:v>21.488764020742799</c:v>
                </c:pt>
                <c:pt idx="364">
                  <c:v>21.540161643555599</c:v>
                </c:pt>
                <c:pt idx="365">
                  <c:v>21.402543279973699</c:v>
                </c:pt>
                <c:pt idx="366">
                  <c:v>21.1036099549348</c:v>
                </c:pt>
                <c:pt idx="367">
                  <c:v>20.969757224761299</c:v>
                </c:pt>
                <c:pt idx="368">
                  <c:v>20.9337801202606</c:v>
                </c:pt>
                <c:pt idx="369">
                  <c:v>21.028465067570298</c:v>
                </c:pt>
                <c:pt idx="370">
                  <c:v>21.186585298993901</c:v>
                </c:pt>
                <c:pt idx="371">
                  <c:v>21.262950563264098</c:v>
                </c:pt>
                <c:pt idx="372">
                  <c:v>21.406240022513501</c:v>
                </c:pt>
                <c:pt idx="373">
                  <c:v>21.243784616121602</c:v>
                </c:pt>
                <c:pt idx="374">
                  <c:v>21.104293304627902</c:v>
                </c:pt>
                <c:pt idx="375">
                  <c:v>21.5855040474802</c:v>
                </c:pt>
                <c:pt idx="376">
                  <c:v>21.5572283195309</c:v>
                </c:pt>
                <c:pt idx="377">
                  <c:v>21.8154796408264</c:v>
                </c:pt>
                <c:pt idx="378">
                  <c:v>21.796430607742799</c:v>
                </c:pt>
                <c:pt idx="379">
                  <c:v>21.759954282752901</c:v>
                </c:pt>
                <c:pt idx="380">
                  <c:v>21.776002755409099</c:v>
                </c:pt>
                <c:pt idx="381">
                  <c:v>21.761240180672299</c:v>
                </c:pt>
                <c:pt idx="382">
                  <c:v>21.7783585854718</c:v>
                </c:pt>
                <c:pt idx="383">
                  <c:v>21.772441096380199</c:v>
                </c:pt>
                <c:pt idx="384">
                  <c:v>21.777246624180101</c:v>
                </c:pt>
                <c:pt idx="385">
                  <c:v>21.880611821339201</c:v>
                </c:pt>
                <c:pt idx="386">
                  <c:v>21.885126395476199</c:v>
                </c:pt>
                <c:pt idx="387">
                  <c:v>21.854218377493901</c:v>
                </c:pt>
                <c:pt idx="388">
                  <c:v>21.8859868084973</c:v>
                </c:pt>
                <c:pt idx="389">
                  <c:v>22.123811782975899</c:v>
                </c:pt>
                <c:pt idx="390">
                  <c:v>22.154461343777999</c:v>
                </c:pt>
                <c:pt idx="391">
                  <c:v>22.235402492543098</c:v>
                </c:pt>
                <c:pt idx="392">
                  <c:v>22.0382167923634</c:v>
                </c:pt>
                <c:pt idx="393">
                  <c:v>21.878598061111301</c:v>
                </c:pt>
                <c:pt idx="394">
                  <c:v>21.9777208310825</c:v>
                </c:pt>
                <c:pt idx="395">
                  <c:v>22.090022969294701</c:v>
                </c:pt>
                <c:pt idx="396">
                  <c:v>22.007159455118199</c:v>
                </c:pt>
                <c:pt idx="397">
                  <c:v>22.2885303237016</c:v>
                </c:pt>
                <c:pt idx="398">
                  <c:v>21.8118225631932</c:v>
                </c:pt>
                <c:pt idx="399">
                  <c:v>21.8475653000013</c:v>
                </c:pt>
                <c:pt idx="400">
                  <c:v>21.7568657981119</c:v>
                </c:pt>
                <c:pt idx="401">
                  <c:v>21.693607643166501</c:v>
                </c:pt>
                <c:pt idx="402">
                  <c:v>21.926926606550701</c:v>
                </c:pt>
                <c:pt idx="403">
                  <c:v>21.737929754666698</c:v>
                </c:pt>
                <c:pt idx="404">
                  <c:v>21.702318731716101</c:v>
                </c:pt>
                <c:pt idx="405">
                  <c:v>21.913668053575901</c:v>
                </c:pt>
                <c:pt idx="406">
                  <c:v>21.798111653506002</c:v>
                </c:pt>
                <c:pt idx="407">
                  <c:v>21.6771477586359</c:v>
                </c:pt>
                <c:pt idx="408">
                  <c:v>21.691937897614999</c:v>
                </c:pt>
                <c:pt idx="409">
                  <c:v>21.670338141419499</c:v>
                </c:pt>
                <c:pt idx="410">
                  <c:v>21.530723618833399</c:v>
                </c:pt>
                <c:pt idx="411">
                  <c:v>21.507081186717301</c:v>
                </c:pt>
                <c:pt idx="412">
                  <c:v>21.4898148521712</c:v>
                </c:pt>
                <c:pt idx="413">
                  <c:v>21.467592417408401</c:v>
                </c:pt>
                <c:pt idx="414">
                  <c:v>21.781562729133199</c:v>
                </c:pt>
                <c:pt idx="415">
                  <c:v>19.2811867788438</c:v>
                </c:pt>
                <c:pt idx="416">
                  <c:v>19.2582238566477</c:v>
                </c:pt>
                <c:pt idx="417">
                  <c:v>19.3180778105312</c:v>
                </c:pt>
                <c:pt idx="418">
                  <c:v>18.5861396341766</c:v>
                </c:pt>
                <c:pt idx="419">
                  <c:v>18.393893050147899</c:v>
                </c:pt>
                <c:pt idx="420">
                  <c:v>18.2976879174036</c:v>
                </c:pt>
                <c:pt idx="421">
                  <c:v>18.290673001911699</c:v>
                </c:pt>
                <c:pt idx="422">
                  <c:v>18.2773354936615</c:v>
                </c:pt>
                <c:pt idx="423">
                  <c:v>18.3354697136349</c:v>
                </c:pt>
                <c:pt idx="424">
                  <c:v>18.4401734197431</c:v>
                </c:pt>
                <c:pt idx="425">
                  <c:v>18.5889704244921</c:v>
                </c:pt>
                <c:pt idx="426">
                  <c:v>18.639159253604799</c:v>
                </c:pt>
                <c:pt idx="427">
                  <c:v>18.400388719528301</c:v>
                </c:pt>
                <c:pt idx="428">
                  <c:v>18.3950641769306</c:v>
                </c:pt>
                <c:pt idx="429">
                  <c:v>18.216945886944099</c:v>
                </c:pt>
                <c:pt idx="430">
                  <c:v>18.142607240810602</c:v>
                </c:pt>
                <c:pt idx="431">
                  <c:v>18.157770000738999</c:v>
                </c:pt>
                <c:pt idx="432">
                  <c:v>18.075506091528901</c:v>
                </c:pt>
                <c:pt idx="433">
                  <c:v>18.075506091528901</c:v>
                </c:pt>
                <c:pt idx="434">
                  <c:v>18.488323526442301</c:v>
                </c:pt>
                <c:pt idx="435">
                  <c:v>18.486894424422299</c:v>
                </c:pt>
                <c:pt idx="436">
                  <c:v>18.609868853935801</c:v>
                </c:pt>
                <c:pt idx="437">
                  <c:v>18.471668257568702</c:v>
                </c:pt>
                <c:pt idx="438">
                  <c:v>18.486544488893699</c:v>
                </c:pt>
                <c:pt idx="439">
                  <c:v>18.591573497888898</c:v>
                </c:pt>
                <c:pt idx="440">
                  <c:v>18.7517401674606</c:v>
                </c:pt>
                <c:pt idx="441">
                  <c:v>16.3679035493996</c:v>
                </c:pt>
                <c:pt idx="442">
                  <c:v>16.3749266296455</c:v>
                </c:pt>
                <c:pt idx="443">
                  <c:v>16.4114369494818</c:v>
                </c:pt>
                <c:pt idx="444">
                  <c:v>16.461471177382901</c:v>
                </c:pt>
                <c:pt idx="445">
                  <c:v>16.341429701699202</c:v>
                </c:pt>
                <c:pt idx="446">
                  <c:v>16.330719123129501</c:v>
                </c:pt>
                <c:pt idx="447">
                  <c:v>16.389105864332301</c:v>
                </c:pt>
                <c:pt idx="448">
                  <c:v>16.546561970110901</c:v>
                </c:pt>
                <c:pt idx="449">
                  <c:v>16.435674354618101</c:v>
                </c:pt>
                <c:pt idx="450">
                  <c:v>16.4211645088327</c:v>
                </c:pt>
                <c:pt idx="451">
                  <c:v>16.4211645088327</c:v>
                </c:pt>
                <c:pt idx="452">
                  <c:v>16.6058276277743</c:v>
                </c:pt>
                <c:pt idx="453">
                  <c:v>16.494083483701299</c:v>
                </c:pt>
                <c:pt idx="454">
                  <c:v>16.5366750093017</c:v>
                </c:pt>
                <c:pt idx="455">
                  <c:v>16.663644743989401</c:v>
                </c:pt>
                <c:pt idx="456">
                  <c:v>16.7146660590554</c:v>
                </c:pt>
                <c:pt idx="457">
                  <c:v>16.7251654093171</c:v>
                </c:pt>
                <c:pt idx="458">
                  <c:v>16.688663728064299</c:v>
                </c:pt>
                <c:pt idx="459">
                  <c:v>16.685293562752602</c:v>
                </c:pt>
                <c:pt idx="460">
                  <c:v>16.680990185332199</c:v>
                </c:pt>
                <c:pt idx="461">
                  <c:v>16.631661200139501</c:v>
                </c:pt>
                <c:pt idx="462">
                  <c:v>16.651713681542301</c:v>
                </c:pt>
                <c:pt idx="463">
                  <c:v>16.672082739435901</c:v>
                </c:pt>
                <c:pt idx="464">
                  <c:v>16.775892982755199</c:v>
                </c:pt>
                <c:pt idx="465">
                  <c:v>16.809487861969298</c:v>
                </c:pt>
                <c:pt idx="466">
                  <c:v>16.831455412529898</c:v>
                </c:pt>
                <c:pt idx="467">
                  <c:v>16.844286312152299</c:v>
                </c:pt>
                <c:pt idx="468">
                  <c:v>16.9298049614749</c:v>
                </c:pt>
                <c:pt idx="469">
                  <c:v>16.932728790623798</c:v>
                </c:pt>
                <c:pt idx="470">
                  <c:v>16.7073085463268</c:v>
                </c:pt>
                <c:pt idx="471">
                  <c:v>16.758911705140299</c:v>
                </c:pt>
                <c:pt idx="472">
                  <c:v>16.5661457176193</c:v>
                </c:pt>
                <c:pt idx="473">
                  <c:v>16.5270573308952</c:v>
                </c:pt>
                <c:pt idx="474">
                  <c:v>16.325019155584901</c:v>
                </c:pt>
                <c:pt idx="475">
                  <c:v>16.2093702726469</c:v>
                </c:pt>
                <c:pt idx="476">
                  <c:v>16.4006718924756</c:v>
                </c:pt>
                <c:pt idx="477">
                  <c:v>16.901012338438601</c:v>
                </c:pt>
                <c:pt idx="478">
                  <c:v>16.883709735585501</c:v>
                </c:pt>
                <c:pt idx="479">
                  <c:v>16.991163374624399</c:v>
                </c:pt>
                <c:pt idx="480">
                  <c:v>16.916001050518499</c:v>
                </c:pt>
                <c:pt idx="481">
                  <c:v>16.865215461811001</c:v>
                </c:pt>
                <c:pt idx="482">
                  <c:v>16.978741811874499</c:v>
                </c:pt>
                <c:pt idx="483">
                  <c:v>17.038635260212398</c:v>
                </c:pt>
                <c:pt idx="484">
                  <c:v>17.031160354629399</c:v>
                </c:pt>
                <c:pt idx="485">
                  <c:v>17.127048149426301</c:v>
                </c:pt>
                <c:pt idx="486">
                  <c:v>17.139359050645201</c:v>
                </c:pt>
                <c:pt idx="487">
                  <c:v>17.124669499101302</c:v>
                </c:pt>
                <c:pt idx="488">
                  <c:v>17.2885948403319</c:v>
                </c:pt>
                <c:pt idx="489">
                  <c:v>17.355590628412799</c:v>
                </c:pt>
                <c:pt idx="490">
                  <c:v>17.355590628412799</c:v>
                </c:pt>
                <c:pt idx="491">
                  <c:v>17.358882065135202</c:v>
                </c:pt>
                <c:pt idx="492">
                  <c:v>17.364905688732701</c:v>
                </c:pt>
                <c:pt idx="493">
                  <c:v>17.390722778747101</c:v>
                </c:pt>
                <c:pt idx="494">
                  <c:v>17.397558478495899</c:v>
                </c:pt>
                <c:pt idx="495">
                  <c:v>17.324348020008099</c:v>
                </c:pt>
                <c:pt idx="496">
                  <c:v>17.355486670984298</c:v>
                </c:pt>
                <c:pt idx="497">
                  <c:v>17.3411544688867</c:v>
                </c:pt>
                <c:pt idx="498">
                  <c:v>17.368179909236499</c:v>
                </c:pt>
                <c:pt idx="499">
                  <c:v>17.4897328214319</c:v>
                </c:pt>
                <c:pt idx="500">
                  <c:v>17.3630688624099</c:v>
                </c:pt>
                <c:pt idx="501">
                  <c:v>17.172710077557198</c:v>
                </c:pt>
                <c:pt idx="502">
                  <c:v>17.2686373124771</c:v>
                </c:pt>
                <c:pt idx="503">
                  <c:v>17.280723091156698</c:v>
                </c:pt>
                <c:pt idx="504">
                  <c:v>17.281099154164</c:v>
                </c:pt>
                <c:pt idx="505">
                  <c:v>17.297239677872199</c:v>
                </c:pt>
                <c:pt idx="506">
                  <c:v>17.350784501787899</c:v>
                </c:pt>
                <c:pt idx="507">
                  <c:v>19.914734200432701</c:v>
                </c:pt>
                <c:pt idx="508">
                  <c:v>20.217372606230899</c:v>
                </c:pt>
                <c:pt idx="509">
                  <c:v>20.806493689438199</c:v>
                </c:pt>
                <c:pt idx="510">
                  <c:v>20.9714372025703</c:v>
                </c:pt>
                <c:pt idx="511">
                  <c:v>20.890383717748499</c:v>
                </c:pt>
                <c:pt idx="512">
                  <c:v>20.7534693223689</c:v>
                </c:pt>
                <c:pt idx="513">
                  <c:v>20.8914270890361</c:v>
                </c:pt>
                <c:pt idx="514">
                  <c:v>20.6120712957153</c:v>
                </c:pt>
                <c:pt idx="515">
                  <c:v>20.797808709351798</c:v>
                </c:pt>
                <c:pt idx="516">
                  <c:v>21.0381634827855</c:v>
                </c:pt>
                <c:pt idx="517">
                  <c:v>21.108341618748401</c:v>
                </c:pt>
                <c:pt idx="518">
                  <c:v>21.223486602159799</c:v>
                </c:pt>
                <c:pt idx="519">
                  <c:v>21.378376658819501</c:v>
                </c:pt>
                <c:pt idx="520">
                  <c:v>21.465462248300899</c:v>
                </c:pt>
                <c:pt idx="521">
                  <c:v>21.468831798923301</c:v>
                </c:pt>
                <c:pt idx="522">
                  <c:v>21.4740291493023</c:v>
                </c:pt>
                <c:pt idx="523">
                  <c:v>21.530866248494998</c:v>
                </c:pt>
                <c:pt idx="524">
                  <c:v>21.439312974828599</c:v>
                </c:pt>
                <c:pt idx="525">
                  <c:v>21.463338765492399</c:v>
                </c:pt>
                <c:pt idx="526">
                  <c:v>21.572583120203198</c:v>
                </c:pt>
                <c:pt idx="527">
                  <c:v>21.621901890534399</c:v>
                </c:pt>
                <c:pt idx="528">
                  <c:v>21.580479433489199</c:v>
                </c:pt>
                <c:pt idx="529">
                  <c:v>21.5901329728697</c:v>
                </c:pt>
                <c:pt idx="530">
                  <c:v>21.631424221472798</c:v>
                </c:pt>
                <c:pt idx="531">
                  <c:v>21.8589168222822</c:v>
                </c:pt>
                <c:pt idx="532">
                  <c:v>21.7766932520823</c:v>
                </c:pt>
                <c:pt idx="533">
                  <c:v>22.012609371845201</c:v>
                </c:pt>
                <c:pt idx="534">
                  <c:v>22.0335988490774</c:v>
                </c:pt>
                <c:pt idx="535">
                  <c:v>22.222413110146199</c:v>
                </c:pt>
                <c:pt idx="536">
                  <c:v>22.278130129054901</c:v>
                </c:pt>
                <c:pt idx="537">
                  <c:v>22.482991371234402</c:v>
                </c:pt>
                <c:pt idx="538">
                  <c:v>22.430341795316998</c:v>
                </c:pt>
                <c:pt idx="539">
                  <c:v>22.498885695047001</c:v>
                </c:pt>
                <c:pt idx="540">
                  <c:v>22.494698032288301</c:v>
                </c:pt>
                <c:pt idx="541">
                  <c:v>22.574523158242901</c:v>
                </c:pt>
                <c:pt idx="542">
                  <c:v>22.405018154038999</c:v>
                </c:pt>
                <c:pt idx="543">
                  <c:v>22.494039181874701</c:v>
                </c:pt>
                <c:pt idx="544">
                  <c:v>22.3733068796864</c:v>
                </c:pt>
                <c:pt idx="545">
                  <c:v>22.558136845503</c:v>
                </c:pt>
                <c:pt idx="546">
                  <c:v>22.5799990980682</c:v>
                </c:pt>
                <c:pt idx="547">
                  <c:v>22.695265535152199</c:v>
                </c:pt>
                <c:pt idx="548">
                  <c:v>22.402377929417</c:v>
                </c:pt>
                <c:pt idx="549">
                  <c:v>22.8158467379732</c:v>
                </c:pt>
                <c:pt idx="550">
                  <c:v>22.558370947130999</c:v>
                </c:pt>
                <c:pt idx="551">
                  <c:v>22.620198563211101</c:v>
                </c:pt>
                <c:pt idx="552">
                  <c:v>23.041027737800601</c:v>
                </c:pt>
                <c:pt idx="553">
                  <c:v>23.052340831944701</c:v>
                </c:pt>
                <c:pt idx="554">
                  <c:v>23.210514173528299</c:v>
                </c:pt>
                <c:pt idx="555">
                  <c:v>22.9272139898289</c:v>
                </c:pt>
                <c:pt idx="556">
                  <c:v>22.945709199283499</c:v>
                </c:pt>
                <c:pt idx="557">
                  <c:v>22.909238473249601</c:v>
                </c:pt>
                <c:pt idx="558">
                  <c:v>23.017706265407199</c:v>
                </c:pt>
                <c:pt idx="559">
                  <c:v>23.042188221525301</c:v>
                </c:pt>
                <c:pt idx="560">
                  <c:v>23.185214590979399</c:v>
                </c:pt>
                <c:pt idx="561">
                  <c:v>23.302718428300398</c:v>
                </c:pt>
                <c:pt idx="562">
                  <c:v>23.605101707844799</c:v>
                </c:pt>
                <c:pt idx="563">
                  <c:v>23.464285163529301</c:v>
                </c:pt>
                <c:pt idx="564">
                  <c:v>23.2683299183443</c:v>
                </c:pt>
                <c:pt idx="565">
                  <c:v>23.159962109220501</c:v>
                </c:pt>
                <c:pt idx="566">
                  <c:v>23.035184216763401</c:v>
                </c:pt>
                <c:pt idx="567">
                  <c:v>23.097110288254601</c:v>
                </c:pt>
                <c:pt idx="568">
                  <c:v>23.149917069764602</c:v>
                </c:pt>
                <c:pt idx="569">
                  <c:v>23.384234450943101</c:v>
                </c:pt>
                <c:pt idx="570">
                  <c:v>23.575599088961599</c:v>
                </c:pt>
                <c:pt idx="571">
                  <c:v>23.471924946202702</c:v>
                </c:pt>
                <c:pt idx="572">
                  <c:v>23.5518723098842</c:v>
                </c:pt>
                <c:pt idx="573">
                  <c:v>23.366093651191299</c:v>
                </c:pt>
                <c:pt idx="574">
                  <c:v>23.5129350811861</c:v>
                </c:pt>
                <c:pt idx="575">
                  <c:v>23.345785269189498</c:v>
                </c:pt>
                <c:pt idx="576">
                  <c:v>23.160038286994499</c:v>
                </c:pt>
                <c:pt idx="577">
                  <c:v>23.160038286994499</c:v>
                </c:pt>
                <c:pt idx="578">
                  <c:v>23.329676600390499</c:v>
                </c:pt>
                <c:pt idx="579">
                  <c:v>22.918049328799601</c:v>
                </c:pt>
                <c:pt idx="580">
                  <c:v>22.666352086930399</c:v>
                </c:pt>
                <c:pt idx="581">
                  <c:v>22.349247383599</c:v>
                </c:pt>
                <c:pt idx="582">
                  <c:v>22.469260409253899</c:v>
                </c:pt>
                <c:pt idx="583">
                  <c:v>22.477764097857399</c:v>
                </c:pt>
                <c:pt idx="584">
                  <c:v>22.215598734358501</c:v>
                </c:pt>
                <c:pt idx="585">
                  <c:v>22.150584426691498</c:v>
                </c:pt>
                <c:pt idx="586">
                  <c:v>22.531038712133999</c:v>
                </c:pt>
                <c:pt idx="587">
                  <c:v>22.461698713407898</c:v>
                </c:pt>
                <c:pt idx="588">
                  <c:v>22.491157454578801</c:v>
                </c:pt>
                <c:pt idx="589">
                  <c:v>22.385178590596901</c:v>
                </c:pt>
                <c:pt idx="590">
                  <c:v>22.775375340247201</c:v>
                </c:pt>
                <c:pt idx="591">
                  <c:v>22.7399152650435</c:v>
                </c:pt>
                <c:pt idx="592">
                  <c:v>22.9794249010715</c:v>
                </c:pt>
                <c:pt idx="593">
                  <c:v>23.102069152154399</c:v>
                </c:pt>
                <c:pt idx="594">
                  <c:v>22.5983812596623</c:v>
                </c:pt>
                <c:pt idx="595">
                  <c:v>21.918439052024599</c:v>
                </c:pt>
                <c:pt idx="596">
                  <c:v>22.171903844016999</c:v>
                </c:pt>
                <c:pt idx="597">
                  <c:v>22.085914272779899</c:v>
                </c:pt>
                <c:pt idx="598">
                  <c:v>22.178209651834599</c:v>
                </c:pt>
                <c:pt idx="599">
                  <c:v>22.221199820636201</c:v>
                </c:pt>
                <c:pt idx="600">
                  <c:v>21.897018439094101</c:v>
                </c:pt>
                <c:pt idx="601">
                  <c:v>21.8652890632655</c:v>
                </c:pt>
                <c:pt idx="602">
                  <c:v>21.969500078534001</c:v>
                </c:pt>
                <c:pt idx="603">
                  <c:v>21.766743224689002</c:v>
                </c:pt>
                <c:pt idx="604">
                  <c:v>21.766743224689002</c:v>
                </c:pt>
                <c:pt idx="605">
                  <c:v>21.849562076578199</c:v>
                </c:pt>
                <c:pt idx="606">
                  <c:v>21.951662430453201</c:v>
                </c:pt>
                <c:pt idx="607">
                  <c:v>22.06200987483</c:v>
                </c:pt>
                <c:pt idx="608">
                  <c:v>22.2277188166182</c:v>
                </c:pt>
                <c:pt idx="609">
                  <c:v>22.654584740403799</c:v>
                </c:pt>
                <c:pt idx="610">
                  <c:v>22.6891409719153</c:v>
                </c:pt>
                <c:pt idx="611">
                  <c:v>22.754516572207699</c:v>
                </c:pt>
                <c:pt idx="612">
                  <c:v>22.6398098822762</c:v>
                </c:pt>
                <c:pt idx="613">
                  <c:v>22.6878394454817</c:v>
                </c:pt>
                <c:pt idx="614">
                  <c:v>22.735941455037</c:v>
                </c:pt>
                <c:pt idx="615">
                  <c:v>22.949616575260499</c:v>
                </c:pt>
                <c:pt idx="616">
                  <c:v>22.931769830506401</c:v>
                </c:pt>
                <c:pt idx="617">
                  <c:v>22.9552171531673</c:v>
                </c:pt>
                <c:pt idx="618">
                  <c:v>22.739162398354701</c:v>
                </c:pt>
                <c:pt idx="619">
                  <c:v>22.963540331138699</c:v>
                </c:pt>
                <c:pt idx="620">
                  <c:v>23.021557533453599</c:v>
                </c:pt>
                <c:pt idx="621">
                  <c:v>23.0242551012355</c:v>
                </c:pt>
                <c:pt idx="622">
                  <c:v>22.901439783597901</c:v>
                </c:pt>
                <c:pt idx="623">
                  <c:v>22.972126061344401</c:v>
                </c:pt>
                <c:pt idx="624">
                  <c:v>22.763020924366899</c:v>
                </c:pt>
                <c:pt idx="625">
                  <c:v>22.9002027828802</c:v>
                </c:pt>
                <c:pt idx="626">
                  <c:v>22.757581039957799</c:v>
                </c:pt>
                <c:pt idx="627">
                  <c:v>22.295481551039799</c:v>
                </c:pt>
                <c:pt idx="628">
                  <c:v>22.6185026487938</c:v>
                </c:pt>
                <c:pt idx="629">
                  <c:v>22.540231166141201</c:v>
                </c:pt>
                <c:pt idx="630">
                  <c:v>22.467761238289501</c:v>
                </c:pt>
                <c:pt idx="631">
                  <c:v>22.551659310765299</c:v>
                </c:pt>
                <c:pt idx="632">
                  <c:v>22.303823352300501</c:v>
                </c:pt>
                <c:pt idx="633">
                  <c:v>21.840663939610899</c:v>
                </c:pt>
                <c:pt idx="634">
                  <c:v>21.6605896978486</c:v>
                </c:pt>
                <c:pt idx="635">
                  <c:v>21.538870008895</c:v>
                </c:pt>
                <c:pt idx="636">
                  <c:v>21.588016309192099</c:v>
                </c:pt>
                <c:pt idx="637">
                  <c:v>21.357020116083699</c:v>
                </c:pt>
                <c:pt idx="638">
                  <c:v>21.517422164772999</c:v>
                </c:pt>
                <c:pt idx="639">
                  <c:v>21.6553334163873</c:v>
                </c:pt>
                <c:pt idx="640">
                  <c:v>21.198934313511501</c:v>
                </c:pt>
                <c:pt idx="641">
                  <c:v>21.107459810482698</c:v>
                </c:pt>
                <c:pt idx="642">
                  <c:v>20.939286537006598</c:v>
                </c:pt>
                <c:pt idx="643">
                  <c:v>21.084152978897599</c:v>
                </c:pt>
                <c:pt idx="644">
                  <c:v>21.1155285366609</c:v>
                </c:pt>
                <c:pt idx="645">
                  <c:v>21.144249264323602</c:v>
                </c:pt>
                <c:pt idx="646">
                  <c:v>21.257365498792701</c:v>
                </c:pt>
                <c:pt idx="647">
                  <c:v>21.204847543412502</c:v>
                </c:pt>
                <c:pt idx="648">
                  <c:v>21.2234739318883</c:v>
                </c:pt>
                <c:pt idx="649">
                  <c:v>21.362177361866902</c:v>
                </c:pt>
                <c:pt idx="650">
                  <c:v>21.165730720895901</c:v>
                </c:pt>
                <c:pt idx="651">
                  <c:v>21.279182038789902</c:v>
                </c:pt>
                <c:pt idx="652">
                  <c:v>21.233888924747099</c:v>
                </c:pt>
                <c:pt idx="653">
                  <c:v>21.421922472311</c:v>
                </c:pt>
                <c:pt idx="654">
                  <c:v>21.6135222116684</c:v>
                </c:pt>
                <c:pt idx="655">
                  <c:v>21.692636895744499</c:v>
                </c:pt>
                <c:pt idx="656">
                  <c:v>22.082245257046701</c:v>
                </c:pt>
                <c:pt idx="657">
                  <c:v>22.094722298047898</c:v>
                </c:pt>
                <c:pt idx="658">
                  <c:v>21.9653127466147</c:v>
                </c:pt>
                <c:pt idx="659">
                  <c:v>21.819777482685499</c:v>
                </c:pt>
                <c:pt idx="660">
                  <c:v>21.756504240941901</c:v>
                </c:pt>
                <c:pt idx="661">
                  <c:v>21.641078666409999</c:v>
                </c:pt>
                <c:pt idx="662">
                  <c:v>21.656432119252301</c:v>
                </c:pt>
                <c:pt idx="663">
                  <c:v>21.5407478765318</c:v>
                </c:pt>
                <c:pt idx="664">
                  <c:v>21.385216696969199</c:v>
                </c:pt>
                <c:pt idx="665">
                  <c:v>21.352430952753998</c:v>
                </c:pt>
                <c:pt idx="666">
                  <c:v>21.3335321385082</c:v>
                </c:pt>
                <c:pt idx="667">
                  <c:v>21.1932153538371</c:v>
                </c:pt>
                <c:pt idx="668">
                  <c:v>21.367930190090998</c:v>
                </c:pt>
                <c:pt idx="669">
                  <c:v>21.361777519555801</c:v>
                </c:pt>
                <c:pt idx="670">
                  <c:v>21.243249109287099</c:v>
                </c:pt>
                <c:pt idx="671">
                  <c:v>21.181322012826602</c:v>
                </c:pt>
                <c:pt idx="672">
                  <c:v>21.5878798843022</c:v>
                </c:pt>
                <c:pt idx="673">
                  <c:v>21.5115013811109</c:v>
                </c:pt>
                <c:pt idx="674">
                  <c:v>21.389264161426599</c:v>
                </c:pt>
                <c:pt idx="675">
                  <c:v>21.811995152004901</c:v>
                </c:pt>
                <c:pt idx="676">
                  <c:v>22.070477893355601</c:v>
                </c:pt>
                <c:pt idx="677">
                  <c:v>22.0721549580207</c:v>
                </c:pt>
                <c:pt idx="678">
                  <c:v>22.113020917243698</c:v>
                </c:pt>
                <c:pt idx="679">
                  <c:v>22.5122396590439</c:v>
                </c:pt>
                <c:pt idx="680">
                  <c:v>22.4955735491375</c:v>
                </c:pt>
                <c:pt idx="681">
                  <c:v>22.341302207514602</c:v>
                </c:pt>
                <c:pt idx="682">
                  <c:v>22.4937752785886</c:v>
                </c:pt>
                <c:pt idx="683">
                  <c:v>22.681580303854901</c:v>
                </c:pt>
                <c:pt idx="684">
                  <c:v>22.332612126384301</c:v>
                </c:pt>
                <c:pt idx="685">
                  <c:v>22.161101178813801</c:v>
                </c:pt>
                <c:pt idx="686">
                  <c:v>22.004413182339</c:v>
                </c:pt>
                <c:pt idx="687">
                  <c:v>21.980326911914201</c:v>
                </c:pt>
                <c:pt idx="688">
                  <c:v>21.965602903329199</c:v>
                </c:pt>
                <c:pt idx="689">
                  <c:v>22.064026929936301</c:v>
                </c:pt>
                <c:pt idx="690">
                  <c:v>20.6232809085217</c:v>
                </c:pt>
                <c:pt idx="691">
                  <c:v>20.124649152864801</c:v>
                </c:pt>
                <c:pt idx="692">
                  <c:v>20.2494148980525</c:v>
                </c:pt>
                <c:pt idx="693">
                  <c:v>20.1246059382065</c:v>
                </c:pt>
                <c:pt idx="694">
                  <c:v>20.074798372413699</c:v>
                </c:pt>
                <c:pt idx="695">
                  <c:v>20.385754483110301</c:v>
                </c:pt>
                <c:pt idx="696">
                  <c:v>20.656551880525999</c:v>
                </c:pt>
                <c:pt idx="697">
                  <c:v>20.607147739585699</c:v>
                </c:pt>
                <c:pt idx="698">
                  <c:v>20.417159951576501</c:v>
                </c:pt>
                <c:pt idx="699">
                  <c:v>20.357297934866999</c:v>
                </c:pt>
                <c:pt idx="700">
                  <c:v>20.055839135180999</c:v>
                </c:pt>
                <c:pt idx="701">
                  <c:v>20.2449309746642</c:v>
                </c:pt>
                <c:pt idx="702">
                  <c:v>20.4089674592175</c:v>
                </c:pt>
                <c:pt idx="703">
                  <c:v>20.291057497810002</c:v>
                </c:pt>
                <c:pt idx="704">
                  <c:v>20.432643508210901</c:v>
                </c:pt>
                <c:pt idx="705">
                  <c:v>20.460364918207901</c:v>
                </c:pt>
                <c:pt idx="706">
                  <c:v>20.460364918207901</c:v>
                </c:pt>
                <c:pt idx="707">
                  <c:v>20.284595014982401</c:v>
                </c:pt>
                <c:pt idx="708">
                  <c:v>20.299026351256401</c:v>
                </c:pt>
                <c:pt idx="709">
                  <c:v>20.450535976021801</c:v>
                </c:pt>
                <c:pt idx="710">
                  <c:v>20.545209629116101</c:v>
                </c:pt>
                <c:pt idx="711">
                  <c:v>20.446072703274801</c:v>
                </c:pt>
                <c:pt idx="712">
                  <c:v>20.829275878802999</c:v>
                </c:pt>
                <c:pt idx="713">
                  <c:v>20.860315798793401</c:v>
                </c:pt>
                <c:pt idx="714">
                  <c:v>20.587977895446301</c:v>
                </c:pt>
                <c:pt idx="715">
                  <c:v>20.5385327164202</c:v>
                </c:pt>
                <c:pt idx="716">
                  <c:v>20.2858702205857</c:v>
                </c:pt>
                <c:pt idx="717">
                  <c:v>20.181140499668199</c:v>
                </c:pt>
                <c:pt idx="718">
                  <c:v>20.246985163230601</c:v>
                </c:pt>
                <c:pt idx="719">
                  <c:v>20.257633609444301</c:v>
                </c:pt>
                <c:pt idx="720">
                  <c:v>20.569305151959099</c:v>
                </c:pt>
                <c:pt idx="721">
                  <c:v>20.5800600962407</c:v>
                </c:pt>
                <c:pt idx="722">
                  <c:v>20.6010850833181</c:v>
                </c:pt>
                <c:pt idx="723">
                  <c:v>20.565473842704701</c:v>
                </c:pt>
                <c:pt idx="724">
                  <c:v>20.5814405352384</c:v>
                </c:pt>
                <c:pt idx="725">
                  <c:v>20.710938900628602</c:v>
                </c:pt>
                <c:pt idx="726">
                  <c:v>20.798504737174301</c:v>
                </c:pt>
                <c:pt idx="727">
                  <c:v>20.800565468460899</c:v>
                </c:pt>
                <c:pt idx="728">
                  <c:v>20.604791680198598</c:v>
                </c:pt>
                <c:pt idx="729">
                  <c:v>20.579188812676598</c:v>
                </c:pt>
                <c:pt idx="730">
                  <c:v>20.5188520592577</c:v>
                </c:pt>
                <c:pt idx="731">
                  <c:v>20.676471345806501</c:v>
                </c:pt>
                <c:pt idx="732">
                  <c:v>20.5126489040514</c:v>
                </c:pt>
                <c:pt idx="733">
                  <c:v>20.6313481316725</c:v>
                </c:pt>
                <c:pt idx="734">
                  <c:v>20.756944371052199</c:v>
                </c:pt>
                <c:pt idx="735">
                  <c:v>20.531769897680601</c:v>
                </c:pt>
                <c:pt idx="736">
                  <c:v>20.749744334323701</c:v>
                </c:pt>
                <c:pt idx="737">
                  <c:v>20.763337624072498</c:v>
                </c:pt>
                <c:pt idx="738">
                  <c:v>20.755152124278599</c:v>
                </c:pt>
                <c:pt idx="739">
                  <c:v>20.561289728297901</c:v>
                </c:pt>
                <c:pt idx="740">
                  <c:v>20.561289728297901</c:v>
                </c:pt>
                <c:pt idx="741">
                  <c:v>20.483390334242099</c:v>
                </c:pt>
                <c:pt idx="742">
                  <c:v>20.608119235878299</c:v>
                </c:pt>
                <c:pt idx="743">
                  <c:v>20.397181499094501</c:v>
                </c:pt>
                <c:pt idx="744">
                  <c:v>20.063947930307901</c:v>
                </c:pt>
                <c:pt idx="745">
                  <c:v>20.054085933046998</c:v>
                </c:pt>
                <c:pt idx="746">
                  <c:v>20.19228724329</c:v>
                </c:pt>
                <c:pt idx="747">
                  <c:v>19.765493984846501</c:v>
                </c:pt>
                <c:pt idx="748">
                  <c:v>19.8497689098553</c:v>
                </c:pt>
                <c:pt idx="749">
                  <c:v>19.662890404609399</c:v>
                </c:pt>
                <c:pt idx="750">
                  <c:v>19.217666806438</c:v>
                </c:pt>
                <c:pt idx="751">
                  <c:v>19.4320948960553</c:v>
                </c:pt>
                <c:pt idx="752">
                  <c:v>19.462158464823698</c:v>
                </c:pt>
                <c:pt idx="753">
                  <c:v>18.760239840547602</c:v>
                </c:pt>
                <c:pt idx="754">
                  <c:v>18.908624744792199</c:v>
                </c:pt>
                <c:pt idx="755">
                  <c:v>19.093662465003099</c:v>
                </c:pt>
                <c:pt idx="756">
                  <c:v>19.166268896047299</c:v>
                </c:pt>
                <c:pt idx="757">
                  <c:v>19.792462489277899</c:v>
                </c:pt>
                <c:pt idx="758">
                  <c:v>18.745970835509599</c:v>
                </c:pt>
                <c:pt idx="759">
                  <c:v>18.7769664780987</c:v>
                </c:pt>
                <c:pt idx="760">
                  <c:v>18.832991437952401</c:v>
                </c:pt>
                <c:pt idx="761">
                  <c:v>18.8140292696527</c:v>
                </c:pt>
                <c:pt idx="762">
                  <c:v>18.987697668437502</c:v>
                </c:pt>
                <c:pt idx="763">
                  <c:v>18.934810481549398</c:v>
                </c:pt>
                <c:pt idx="764">
                  <c:v>19.007307468484601</c:v>
                </c:pt>
                <c:pt idx="765">
                  <c:v>18.9770600903516</c:v>
                </c:pt>
                <c:pt idx="766">
                  <c:v>18.877763713311399</c:v>
                </c:pt>
                <c:pt idx="767">
                  <c:v>18.880014614549001</c:v>
                </c:pt>
                <c:pt idx="768">
                  <c:v>18.9921222630167</c:v>
                </c:pt>
                <c:pt idx="769">
                  <c:v>18.8910546023649</c:v>
                </c:pt>
                <c:pt idx="770">
                  <c:v>19.179396261297999</c:v>
                </c:pt>
                <c:pt idx="771">
                  <c:v>19.161012569725401</c:v>
                </c:pt>
                <c:pt idx="772">
                  <c:v>19.231574541776499</c:v>
                </c:pt>
                <c:pt idx="773">
                  <c:v>19.3010525738711</c:v>
                </c:pt>
                <c:pt idx="774">
                  <c:v>19.3271403743611</c:v>
                </c:pt>
                <c:pt idx="775">
                  <c:v>19.300285865061799</c:v>
                </c:pt>
                <c:pt idx="776">
                  <c:v>19.4335262733339</c:v>
                </c:pt>
                <c:pt idx="777">
                  <c:v>19.293356879352299</c:v>
                </c:pt>
                <c:pt idx="778">
                  <c:v>19.191092754783298</c:v>
                </c:pt>
                <c:pt idx="779">
                  <c:v>19.253842576737199</c:v>
                </c:pt>
                <c:pt idx="780">
                  <c:v>19.394627092875801</c:v>
                </c:pt>
                <c:pt idx="781">
                  <c:v>19.207567280675399</c:v>
                </c:pt>
                <c:pt idx="782">
                  <c:v>19.1219366200312</c:v>
                </c:pt>
                <c:pt idx="783">
                  <c:v>19.0664365723106</c:v>
                </c:pt>
                <c:pt idx="784">
                  <c:v>19.327731114995199</c:v>
                </c:pt>
                <c:pt idx="785">
                  <c:v>19.476623976732402</c:v>
                </c:pt>
                <c:pt idx="786">
                  <c:v>19.4836905830356</c:v>
                </c:pt>
                <c:pt idx="787">
                  <c:v>19.5102857484925</c:v>
                </c:pt>
                <c:pt idx="788">
                  <c:v>19.6057052933071</c:v>
                </c:pt>
                <c:pt idx="789">
                  <c:v>19.723598540737399</c:v>
                </c:pt>
                <c:pt idx="790">
                  <c:v>19.798059340855399</c:v>
                </c:pt>
                <c:pt idx="791">
                  <c:v>19.790912997825199</c:v>
                </c:pt>
                <c:pt idx="792">
                  <c:v>19.902734378193699</c:v>
                </c:pt>
                <c:pt idx="793">
                  <c:v>19.631210112496301</c:v>
                </c:pt>
                <c:pt idx="794">
                  <c:v>19.7082178695617</c:v>
                </c:pt>
                <c:pt idx="795">
                  <c:v>19.681077966330498</c:v>
                </c:pt>
                <c:pt idx="796">
                  <c:v>19.765469285940501</c:v>
                </c:pt>
                <c:pt idx="797">
                  <c:v>19.566586470670799</c:v>
                </c:pt>
                <c:pt idx="798">
                  <c:v>19.468144311991001</c:v>
                </c:pt>
                <c:pt idx="799">
                  <c:v>19.578648479449701</c:v>
                </c:pt>
                <c:pt idx="800">
                  <c:v>19.516019236171601</c:v>
                </c:pt>
                <c:pt idx="801">
                  <c:v>19.786066639292201</c:v>
                </c:pt>
                <c:pt idx="802">
                  <c:v>19.792082439292599</c:v>
                </c:pt>
                <c:pt idx="803">
                  <c:v>19.808504821280099</c:v>
                </c:pt>
                <c:pt idx="804">
                  <c:v>19.821466470027602</c:v>
                </c:pt>
                <c:pt idx="805">
                  <c:v>19.819483111704798</c:v>
                </c:pt>
                <c:pt idx="806">
                  <c:v>19.795738096603099</c:v>
                </c:pt>
                <c:pt idx="807">
                  <c:v>19.749995740902499</c:v>
                </c:pt>
                <c:pt idx="808">
                  <c:v>19.9151876506752</c:v>
                </c:pt>
                <c:pt idx="809">
                  <c:v>19.756540881326998</c:v>
                </c:pt>
                <c:pt idx="810">
                  <c:v>19.816692786337299</c:v>
                </c:pt>
                <c:pt idx="811">
                  <c:v>19.552874557448298</c:v>
                </c:pt>
                <c:pt idx="812">
                  <c:v>19.543939246512998</c:v>
                </c:pt>
                <c:pt idx="813">
                  <c:v>19.438255459025299</c:v>
                </c:pt>
                <c:pt idx="814">
                  <c:v>19.315077157395901</c:v>
                </c:pt>
                <c:pt idx="815">
                  <c:v>20.328117865902801</c:v>
                </c:pt>
                <c:pt idx="816">
                  <c:v>20.362665772942702</c:v>
                </c:pt>
                <c:pt idx="817">
                  <c:v>20.5426513604231</c:v>
                </c:pt>
                <c:pt idx="818">
                  <c:v>20.5907997975443</c:v>
                </c:pt>
                <c:pt idx="819">
                  <c:v>20.728303277180402</c:v>
                </c:pt>
                <c:pt idx="820">
                  <c:v>20.5798165160368</c:v>
                </c:pt>
                <c:pt idx="821">
                  <c:v>20.413358704111801</c:v>
                </c:pt>
                <c:pt idx="822">
                  <c:v>20.551190388421599</c:v>
                </c:pt>
                <c:pt idx="823">
                  <c:v>20.441689541893901</c:v>
                </c:pt>
                <c:pt idx="824">
                  <c:v>20.4876099584264</c:v>
                </c:pt>
                <c:pt idx="825">
                  <c:v>20.4237740705038</c:v>
                </c:pt>
                <c:pt idx="826">
                  <c:v>20.4534190624879</c:v>
                </c:pt>
                <c:pt idx="827">
                  <c:v>20.4534190624879</c:v>
                </c:pt>
                <c:pt idx="828">
                  <c:v>20.6543351126133</c:v>
                </c:pt>
                <c:pt idx="829">
                  <c:v>20.610604447880899</c:v>
                </c:pt>
                <c:pt idx="830">
                  <c:v>20.809230781203802</c:v>
                </c:pt>
                <c:pt idx="831">
                  <c:v>20.904004900837801</c:v>
                </c:pt>
                <c:pt idx="832">
                  <c:v>20.9129012036862</c:v>
                </c:pt>
                <c:pt idx="833">
                  <c:v>20.855079074331702</c:v>
                </c:pt>
                <c:pt idx="834">
                  <c:v>20.933476739887801</c:v>
                </c:pt>
                <c:pt idx="835">
                  <c:v>20.9714058315584</c:v>
                </c:pt>
                <c:pt idx="836">
                  <c:v>21.131841685192299</c:v>
                </c:pt>
                <c:pt idx="837">
                  <c:v>20.936818274204199</c:v>
                </c:pt>
                <c:pt idx="838">
                  <c:v>20.841676429189299</c:v>
                </c:pt>
                <c:pt idx="839">
                  <c:v>20.7239977851582</c:v>
                </c:pt>
                <c:pt idx="840">
                  <c:v>20.593864796478002</c:v>
                </c:pt>
                <c:pt idx="841">
                  <c:v>20.660196550515799</c:v>
                </c:pt>
                <c:pt idx="842">
                  <c:v>20.689296978009999</c:v>
                </c:pt>
                <c:pt idx="843">
                  <c:v>20.7939136612965</c:v>
                </c:pt>
                <c:pt idx="844">
                  <c:v>20.861604044169201</c:v>
                </c:pt>
                <c:pt idx="845">
                  <c:v>20.868635300667599</c:v>
                </c:pt>
                <c:pt idx="846">
                  <c:v>20.877638298798299</c:v>
                </c:pt>
                <c:pt idx="847">
                  <c:v>20.723751670929602</c:v>
                </c:pt>
                <c:pt idx="848">
                  <c:v>20.622280115630598</c:v>
                </c:pt>
                <c:pt idx="849">
                  <c:v>20.3642151842296</c:v>
                </c:pt>
                <c:pt idx="850">
                  <c:v>21.185002007865801</c:v>
                </c:pt>
                <c:pt idx="851">
                  <c:v>21.280751009683001</c:v>
                </c:pt>
                <c:pt idx="852">
                  <c:v>21.391621847054299</c:v>
                </c:pt>
                <c:pt idx="853">
                  <c:v>21.576504015287099</c:v>
                </c:pt>
                <c:pt idx="854">
                  <c:v>21.6509526492353</c:v>
                </c:pt>
                <c:pt idx="855">
                  <c:v>21.6509526492353</c:v>
                </c:pt>
                <c:pt idx="856">
                  <c:v>21.704962045622299</c:v>
                </c:pt>
                <c:pt idx="857">
                  <c:v>21.621385527413999</c:v>
                </c:pt>
                <c:pt idx="858">
                  <c:v>21.584323598580202</c:v>
                </c:pt>
                <c:pt idx="859">
                  <c:v>21.590113551842801</c:v>
                </c:pt>
                <c:pt idx="860">
                  <c:v>21.707162048864198</c:v>
                </c:pt>
                <c:pt idx="861">
                  <c:v>21.764740803833799</c:v>
                </c:pt>
                <c:pt idx="862">
                  <c:v>21.5762860244241</c:v>
                </c:pt>
                <c:pt idx="863">
                  <c:v>21.590220478809002</c:v>
                </c:pt>
                <c:pt idx="864">
                  <c:v>21.423045322594898</c:v>
                </c:pt>
                <c:pt idx="865">
                  <c:v>21.659019919549898</c:v>
                </c:pt>
                <c:pt idx="866">
                  <c:v>21.573373609145801</c:v>
                </c:pt>
                <c:pt idx="867">
                  <c:v>21.710515053755099</c:v>
                </c:pt>
                <c:pt idx="868">
                  <c:v>21.584062775464901</c:v>
                </c:pt>
                <c:pt idx="869">
                  <c:v>21.583430560955801</c:v>
                </c:pt>
                <c:pt idx="870">
                  <c:v>21.517570466265799</c:v>
                </c:pt>
                <c:pt idx="871">
                  <c:v>21.5115163036712</c:v>
                </c:pt>
                <c:pt idx="872">
                  <c:v>21.339789966986402</c:v>
                </c:pt>
                <c:pt idx="873">
                  <c:v>21.545822493180101</c:v>
                </c:pt>
                <c:pt idx="874">
                  <c:v>20.985007277755098</c:v>
                </c:pt>
                <c:pt idx="875">
                  <c:v>21.179404528491101</c:v>
                </c:pt>
                <c:pt idx="876">
                  <c:v>20.667049820950201</c:v>
                </c:pt>
                <c:pt idx="877">
                  <c:v>20.702567197078199</c:v>
                </c:pt>
                <c:pt idx="878">
                  <c:v>20.4952101375853</c:v>
                </c:pt>
                <c:pt idx="879">
                  <c:v>20.698340295590299</c:v>
                </c:pt>
                <c:pt idx="880">
                  <c:v>20.909180628115301</c:v>
                </c:pt>
                <c:pt idx="881">
                  <c:v>20.869558588421299</c:v>
                </c:pt>
                <c:pt idx="882">
                  <c:v>20.970094506809001</c:v>
                </c:pt>
                <c:pt idx="883">
                  <c:v>21.026684962426199</c:v>
                </c:pt>
                <c:pt idx="884">
                  <c:v>20.992969901197402</c:v>
                </c:pt>
                <c:pt idx="885">
                  <c:v>21.0932836535702</c:v>
                </c:pt>
                <c:pt idx="886">
                  <c:v>21.155810995873299</c:v>
                </c:pt>
                <c:pt idx="887">
                  <c:v>21.180918537827601</c:v>
                </c:pt>
                <c:pt idx="888">
                  <c:v>21.1723073578924</c:v>
                </c:pt>
                <c:pt idx="889">
                  <c:v>21.189861223605</c:v>
                </c:pt>
                <c:pt idx="890">
                  <c:v>21.3574943326309</c:v>
                </c:pt>
                <c:pt idx="891">
                  <c:v>21.365491943112101</c:v>
                </c:pt>
                <c:pt idx="892">
                  <c:v>21.4196514697121</c:v>
                </c:pt>
                <c:pt idx="893">
                  <c:v>21.442174007595501</c:v>
                </c:pt>
                <c:pt idx="894">
                  <c:v>21.465804499685401</c:v>
                </c:pt>
                <c:pt idx="895">
                  <c:v>21.401454321873501</c:v>
                </c:pt>
                <c:pt idx="896">
                  <c:v>21.385120956241099</c:v>
                </c:pt>
                <c:pt idx="897">
                  <c:v>21.3423088759492</c:v>
                </c:pt>
                <c:pt idx="898">
                  <c:v>21.459018419528601</c:v>
                </c:pt>
                <c:pt idx="899">
                  <c:v>21.318562302411799</c:v>
                </c:pt>
                <c:pt idx="900">
                  <c:v>21.2587454771602</c:v>
                </c:pt>
                <c:pt idx="901">
                  <c:v>21.344976233497899</c:v>
                </c:pt>
                <c:pt idx="902">
                  <c:v>21.4265619256152</c:v>
                </c:pt>
                <c:pt idx="903">
                  <c:v>21.2211660475438</c:v>
                </c:pt>
                <c:pt idx="904">
                  <c:v>21.2700220233226</c:v>
                </c:pt>
                <c:pt idx="905">
                  <c:v>21.447646442678501</c:v>
                </c:pt>
                <c:pt idx="906">
                  <c:v>21.347998500844302</c:v>
                </c:pt>
                <c:pt idx="907">
                  <c:v>21.599598229981201</c:v>
                </c:pt>
                <c:pt idx="908">
                  <c:v>21.489767194008699</c:v>
                </c:pt>
                <c:pt idx="909">
                  <c:v>21.2530202935381</c:v>
                </c:pt>
                <c:pt idx="910">
                  <c:v>21.053532478823001</c:v>
                </c:pt>
                <c:pt idx="911">
                  <c:v>21.311964684829601</c:v>
                </c:pt>
                <c:pt idx="912">
                  <c:v>21.006128376600898</c:v>
                </c:pt>
                <c:pt idx="913">
                  <c:v>21.0521367061998</c:v>
                </c:pt>
                <c:pt idx="914">
                  <c:v>21.105779588370702</c:v>
                </c:pt>
                <c:pt idx="915">
                  <c:v>21.119052157640699</c:v>
                </c:pt>
                <c:pt idx="916">
                  <c:v>20.896813502284001</c:v>
                </c:pt>
                <c:pt idx="917">
                  <c:v>20.9121161246394</c:v>
                </c:pt>
                <c:pt idx="918">
                  <c:v>21.1595178525032</c:v>
                </c:pt>
                <c:pt idx="919">
                  <c:v>21.163369802973602</c:v>
                </c:pt>
                <c:pt idx="920">
                  <c:v>20.972641970606599</c:v>
                </c:pt>
                <c:pt idx="921">
                  <c:v>21.153638381767799</c:v>
                </c:pt>
                <c:pt idx="922">
                  <c:v>20.905513585276701</c:v>
                </c:pt>
                <c:pt idx="923">
                  <c:v>20.745164531888701</c:v>
                </c:pt>
                <c:pt idx="924">
                  <c:v>20.435380898784999</c:v>
                </c:pt>
                <c:pt idx="925">
                  <c:v>20.257960680903501</c:v>
                </c:pt>
                <c:pt idx="926">
                  <c:v>20.08298083395</c:v>
                </c:pt>
                <c:pt idx="927">
                  <c:v>20.474482254163899</c:v>
                </c:pt>
                <c:pt idx="928">
                  <c:v>20.7445127800659</c:v>
                </c:pt>
                <c:pt idx="929">
                  <c:v>20.954257606121899</c:v>
                </c:pt>
                <c:pt idx="930">
                  <c:v>21.047704626054699</c:v>
                </c:pt>
                <c:pt idx="931">
                  <c:v>21.012539204197399</c:v>
                </c:pt>
                <c:pt idx="932">
                  <c:v>21.1749349856957</c:v>
                </c:pt>
                <c:pt idx="933">
                  <c:v>21.1590513168351</c:v>
                </c:pt>
                <c:pt idx="934">
                  <c:v>21.418425531554</c:v>
                </c:pt>
                <c:pt idx="935">
                  <c:v>21.3720460958959</c:v>
                </c:pt>
                <c:pt idx="936">
                  <c:v>21.652917422107201</c:v>
                </c:pt>
                <c:pt idx="937">
                  <c:v>21.7357330899376</c:v>
                </c:pt>
                <c:pt idx="938">
                  <c:v>21.865932927105401</c:v>
                </c:pt>
                <c:pt idx="939">
                  <c:v>21.4772401746893</c:v>
                </c:pt>
                <c:pt idx="940">
                  <c:v>22.027001456093</c:v>
                </c:pt>
                <c:pt idx="941">
                  <c:v>22.199337974501301</c:v>
                </c:pt>
                <c:pt idx="942">
                  <c:v>22.051171168968001</c:v>
                </c:pt>
                <c:pt idx="943">
                  <c:v>22.101400987080101</c:v>
                </c:pt>
                <c:pt idx="944">
                  <c:v>22.081720689472998</c:v>
                </c:pt>
                <c:pt idx="945">
                  <c:v>22.005086671912601</c:v>
                </c:pt>
                <c:pt idx="946">
                  <c:v>22.105599722971899</c:v>
                </c:pt>
                <c:pt idx="947">
                  <c:v>22.094070322361901</c:v>
                </c:pt>
                <c:pt idx="948">
                  <c:v>22.5103154466766</c:v>
                </c:pt>
                <c:pt idx="949">
                  <c:v>22.6435504909137</c:v>
                </c:pt>
                <c:pt idx="950">
                  <c:v>22.7013335492544</c:v>
                </c:pt>
                <c:pt idx="951">
                  <c:v>22.526517072428501</c:v>
                </c:pt>
                <c:pt idx="952">
                  <c:v>22.574253820516699</c:v>
                </c:pt>
                <c:pt idx="953">
                  <c:v>22.481724671550801</c:v>
                </c:pt>
                <c:pt idx="954">
                  <c:v>22.402505735328401</c:v>
                </c:pt>
                <c:pt idx="955">
                  <c:v>22.570991413569701</c:v>
                </c:pt>
                <c:pt idx="956">
                  <c:v>22.570991413569701</c:v>
                </c:pt>
                <c:pt idx="957">
                  <c:v>22.773700742447001</c:v>
                </c:pt>
                <c:pt idx="958">
                  <c:v>22.6524128489779</c:v>
                </c:pt>
                <c:pt idx="959">
                  <c:v>22.7013570144575</c:v>
                </c:pt>
                <c:pt idx="960">
                  <c:v>22.640539659155799</c:v>
                </c:pt>
                <c:pt idx="961">
                  <c:v>22.469735893801602</c:v>
                </c:pt>
                <c:pt idx="962">
                  <c:v>22.609673832800599</c:v>
                </c:pt>
                <c:pt idx="963">
                  <c:v>22.486743598220301</c:v>
                </c:pt>
                <c:pt idx="964">
                  <c:v>22.513134341439901</c:v>
                </c:pt>
                <c:pt idx="965">
                  <c:v>22.276286010590699</c:v>
                </c:pt>
                <c:pt idx="966">
                  <c:v>22.453003314462599</c:v>
                </c:pt>
                <c:pt idx="967">
                  <c:v>22.020433543294999</c:v>
                </c:pt>
                <c:pt idx="968">
                  <c:v>21.8076245459246</c:v>
                </c:pt>
                <c:pt idx="969">
                  <c:v>21.627982641300999</c:v>
                </c:pt>
                <c:pt idx="970">
                  <c:v>22.1726061972666</c:v>
                </c:pt>
                <c:pt idx="971">
                  <c:v>23.030829958025699</c:v>
                </c:pt>
                <c:pt idx="972">
                  <c:v>23.273154626979601</c:v>
                </c:pt>
                <c:pt idx="973">
                  <c:v>23.480939853464299</c:v>
                </c:pt>
                <c:pt idx="974">
                  <c:v>23.520703281948599</c:v>
                </c:pt>
                <c:pt idx="975">
                  <c:v>23.495484962293201</c:v>
                </c:pt>
                <c:pt idx="976">
                  <c:v>23.436885035048501</c:v>
                </c:pt>
                <c:pt idx="977">
                  <c:v>23.309723810361099</c:v>
                </c:pt>
                <c:pt idx="978">
                  <c:v>22.9472261720448</c:v>
                </c:pt>
                <c:pt idx="979">
                  <c:v>22.951683025210802</c:v>
                </c:pt>
                <c:pt idx="980">
                  <c:v>22.546342362554999</c:v>
                </c:pt>
                <c:pt idx="981">
                  <c:v>22.411741359060802</c:v>
                </c:pt>
                <c:pt idx="982">
                  <c:v>22.9552550872042</c:v>
                </c:pt>
                <c:pt idx="983">
                  <c:v>23.245875771881899</c:v>
                </c:pt>
                <c:pt idx="984">
                  <c:v>23.082978704304601</c:v>
                </c:pt>
                <c:pt idx="985">
                  <c:v>22.812960537597199</c:v>
                </c:pt>
                <c:pt idx="986">
                  <c:v>22.7554479559676</c:v>
                </c:pt>
                <c:pt idx="987">
                  <c:v>22.7072471333633</c:v>
                </c:pt>
                <c:pt idx="988">
                  <c:v>22.915682368616199</c:v>
                </c:pt>
                <c:pt idx="989">
                  <c:v>23.093781001783999</c:v>
                </c:pt>
                <c:pt idx="990">
                  <c:v>23.093781001783999</c:v>
                </c:pt>
                <c:pt idx="991">
                  <c:v>23.219356857935999</c:v>
                </c:pt>
                <c:pt idx="992">
                  <c:v>23.3328420595608</c:v>
                </c:pt>
                <c:pt idx="993">
                  <c:v>23.546961286134099</c:v>
                </c:pt>
                <c:pt idx="994">
                  <c:v>23.272541904861701</c:v>
                </c:pt>
                <c:pt idx="995">
                  <c:v>23.2977186382425</c:v>
                </c:pt>
                <c:pt idx="996">
                  <c:v>23.174614197362601</c:v>
                </c:pt>
                <c:pt idx="997">
                  <c:v>22.819238236088701</c:v>
                </c:pt>
                <c:pt idx="998">
                  <c:v>22.787614007642802</c:v>
                </c:pt>
                <c:pt idx="999">
                  <c:v>22.278558978508599</c:v>
                </c:pt>
                <c:pt idx="1000">
                  <c:v>22.627155728509202</c:v>
                </c:pt>
                <c:pt idx="1001">
                  <c:v>22.216756315839898</c:v>
                </c:pt>
                <c:pt idx="1002">
                  <c:v>22.157062082444</c:v>
                </c:pt>
                <c:pt idx="1003">
                  <c:v>22.318831587621499</c:v>
                </c:pt>
                <c:pt idx="1004">
                  <c:v>22.203171429054901</c:v>
                </c:pt>
                <c:pt idx="1005">
                  <c:v>22.048300355288099</c:v>
                </c:pt>
                <c:pt idx="1006">
                  <c:v>22.209174085429002</c:v>
                </c:pt>
                <c:pt idx="1007">
                  <c:v>21.584500401081101</c:v>
                </c:pt>
                <c:pt idx="1008">
                  <c:v>25.5313652941716</c:v>
                </c:pt>
                <c:pt idx="1009">
                  <c:v>25.428445384402099</c:v>
                </c:pt>
                <c:pt idx="1010">
                  <c:v>25.421788751391301</c:v>
                </c:pt>
                <c:pt idx="1011">
                  <c:v>25.518713208526101</c:v>
                </c:pt>
                <c:pt idx="1012">
                  <c:v>25.568052556984298</c:v>
                </c:pt>
                <c:pt idx="1013">
                  <c:v>25.6658553337477</c:v>
                </c:pt>
                <c:pt idx="1014">
                  <c:v>25.658237401283898</c:v>
                </c:pt>
                <c:pt idx="1015">
                  <c:v>25.688005087034899</c:v>
                </c:pt>
                <c:pt idx="1016">
                  <c:v>25.627814049365</c:v>
                </c:pt>
                <c:pt idx="1017">
                  <c:v>25.572061748136399</c:v>
                </c:pt>
                <c:pt idx="1018">
                  <c:v>25.714224893180699</c:v>
                </c:pt>
                <c:pt idx="1019">
                  <c:v>25.717065355104602</c:v>
                </c:pt>
                <c:pt idx="1020">
                  <c:v>25.645266826280999</c:v>
                </c:pt>
                <c:pt idx="1021">
                  <c:v>25.434076554591002</c:v>
                </c:pt>
                <c:pt idx="1022">
                  <c:v>25.458077569974702</c:v>
                </c:pt>
                <c:pt idx="1023">
                  <c:v>24.879224733680498</c:v>
                </c:pt>
                <c:pt idx="1024">
                  <c:v>24.9775641327698</c:v>
                </c:pt>
                <c:pt idx="1025">
                  <c:v>24.5569556485436</c:v>
                </c:pt>
                <c:pt idx="1026">
                  <c:v>24.389404593443199</c:v>
                </c:pt>
                <c:pt idx="1027">
                  <c:v>24.7791517052875</c:v>
                </c:pt>
                <c:pt idx="1028">
                  <c:v>24.5654122054185</c:v>
                </c:pt>
                <c:pt idx="1029">
                  <c:v>24.7578890230258</c:v>
                </c:pt>
                <c:pt idx="1030">
                  <c:v>24.598610697566201</c:v>
                </c:pt>
                <c:pt idx="1031">
                  <c:v>25.007444198357199</c:v>
                </c:pt>
                <c:pt idx="1032">
                  <c:v>24.813505619700798</c:v>
                </c:pt>
                <c:pt idx="1033">
                  <c:v>25.091794485758701</c:v>
                </c:pt>
                <c:pt idx="1034">
                  <c:v>25.2160749888073</c:v>
                </c:pt>
                <c:pt idx="1035">
                  <c:v>25.017521536610499</c:v>
                </c:pt>
                <c:pt idx="1036">
                  <c:v>26.259828489669601</c:v>
                </c:pt>
                <c:pt idx="1037">
                  <c:v>29.154626970927399</c:v>
                </c:pt>
                <c:pt idx="1038">
                  <c:v>29.746685067213999</c:v>
                </c:pt>
                <c:pt idx="1039">
                  <c:v>30.261889083136602</c:v>
                </c:pt>
                <c:pt idx="1040">
                  <c:v>29.8985258075917</c:v>
                </c:pt>
                <c:pt idx="1041">
                  <c:v>30.169218748494799</c:v>
                </c:pt>
                <c:pt idx="1042">
                  <c:v>30.245637836799698</c:v>
                </c:pt>
                <c:pt idx="1043">
                  <c:v>30.453132772335699</c:v>
                </c:pt>
                <c:pt idx="1044">
                  <c:v>30.395321176174999</c:v>
                </c:pt>
                <c:pt idx="1045">
                  <c:v>30.391470965732498</c:v>
                </c:pt>
                <c:pt idx="1046">
                  <c:v>30.437494360594901</c:v>
                </c:pt>
                <c:pt idx="1047">
                  <c:v>30.471866100708901</c:v>
                </c:pt>
                <c:pt idx="1048">
                  <c:v>30.319184717791</c:v>
                </c:pt>
                <c:pt idx="1049">
                  <c:v>30.375327255198201</c:v>
                </c:pt>
                <c:pt idx="1050">
                  <c:v>30.351859599823001</c:v>
                </c:pt>
                <c:pt idx="1051">
                  <c:v>30.268492949959899</c:v>
                </c:pt>
                <c:pt idx="1052">
                  <c:v>30.067692061828701</c:v>
                </c:pt>
                <c:pt idx="1053">
                  <c:v>30.128851165159201</c:v>
                </c:pt>
                <c:pt idx="1054">
                  <c:v>29.984131535814999</c:v>
                </c:pt>
                <c:pt idx="1055">
                  <c:v>30.0652956843753</c:v>
                </c:pt>
                <c:pt idx="1056">
                  <c:v>29.944618878433101</c:v>
                </c:pt>
                <c:pt idx="1057">
                  <c:v>29.936676394237502</c:v>
                </c:pt>
                <c:pt idx="1058">
                  <c:v>29.805884769755298</c:v>
                </c:pt>
                <c:pt idx="1059">
                  <c:v>30.061347092007601</c:v>
                </c:pt>
                <c:pt idx="1060">
                  <c:v>29.679483892700802</c:v>
                </c:pt>
                <c:pt idx="1061">
                  <c:v>29.584335463667902</c:v>
                </c:pt>
                <c:pt idx="1062">
                  <c:v>29.836164816105899</c:v>
                </c:pt>
                <c:pt idx="1063">
                  <c:v>29.757186671423401</c:v>
                </c:pt>
                <c:pt idx="1064">
                  <c:v>29.273032373979198</c:v>
                </c:pt>
                <c:pt idx="1065">
                  <c:v>29.2053740168537</c:v>
                </c:pt>
                <c:pt idx="1066">
                  <c:v>29.273749795212499</c:v>
                </c:pt>
                <c:pt idx="1067">
                  <c:v>29.615478609779402</c:v>
                </c:pt>
                <c:pt idx="1068">
                  <c:v>29.590680750732002</c:v>
                </c:pt>
                <c:pt idx="1069">
                  <c:v>29.576133000509</c:v>
                </c:pt>
                <c:pt idx="1070">
                  <c:v>29.5421675264692</c:v>
                </c:pt>
                <c:pt idx="1071">
                  <c:v>30.035952007669401</c:v>
                </c:pt>
                <c:pt idx="1072">
                  <c:v>30.058147817474602</c:v>
                </c:pt>
                <c:pt idx="1073">
                  <c:v>29.869327691898</c:v>
                </c:pt>
                <c:pt idx="1074">
                  <c:v>29.9609185605708</c:v>
                </c:pt>
                <c:pt idx="1075">
                  <c:v>29.947068223822399</c:v>
                </c:pt>
                <c:pt idx="1076">
                  <c:v>29.833857563122301</c:v>
                </c:pt>
                <c:pt idx="1077">
                  <c:v>29.833857563122301</c:v>
                </c:pt>
                <c:pt idx="1078">
                  <c:v>29.660361600945201</c:v>
                </c:pt>
                <c:pt idx="1079">
                  <c:v>29.784688804068502</c:v>
                </c:pt>
                <c:pt idx="1080">
                  <c:v>29.787356699635598</c:v>
                </c:pt>
                <c:pt idx="1081">
                  <c:v>29.885875931874502</c:v>
                </c:pt>
                <c:pt idx="1082">
                  <c:v>29.737145513717401</c:v>
                </c:pt>
                <c:pt idx="1083">
                  <c:v>29.6304277702462</c:v>
                </c:pt>
                <c:pt idx="1084">
                  <c:v>29.610565339647199</c:v>
                </c:pt>
                <c:pt idx="1085">
                  <c:v>29.834457672062701</c:v>
                </c:pt>
                <c:pt idx="1086">
                  <c:v>29.616943037004798</c:v>
                </c:pt>
                <c:pt idx="1087">
                  <c:v>29.597463370420002</c:v>
                </c:pt>
                <c:pt idx="1088">
                  <c:v>29.666079832644801</c:v>
                </c:pt>
                <c:pt idx="1089">
                  <c:v>29.8217818887072</c:v>
                </c:pt>
                <c:pt idx="1090">
                  <c:v>29.8246734177051</c:v>
                </c:pt>
                <c:pt idx="1091">
                  <c:v>29.8212201890654</c:v>
                </c:pt>
                <c:pt idx="1092">
                  <c:v>29.6834778960181</c:v>
                </c:pt>
                <c:pt idx="1093">
                  <c:v>29.993322193123699</c:v>
                </c:pt>
                <c:pt idx="1094">
                  <c:v>30.034372836341301</c:v>
                </c:pt>
                <c:pt idx="1095">
                  <c:v>30.231650615133798</c:v>
                </c:pt>
                <c:pt idx="1096">
                  <c:v>30.450210653211599</c:v>
                </c:pt>
                <c:pt idx="1097">
                  <c:v>30.687550236376801</c:v>
                </c:pt>
                <c:pt idx="1098">
                  <c:v>30.780900455009899</c:v>
                </c:pt>
                <c:pt idx="1099">
                  <c:v>30.703680696848998</c:v>
                </c:pt>
                <c:pt idx="1100">
                  <c:v>30.588600655768499</c:v>
                </c:pt>
                <c:pt idx="1101">
                  <c:v>30.497026180633501</c:v>
                </c:pt>
                <c:pt idx="1102">
                  <c:v>30.061277375804899</c:v>
                </c:pt>
                <c:pt idx="1103">
                  <c:v>28.768318154026801</c:v>
                </c:pt>
                <c:pt idx="1104">
                  <c:v>29.741575842283201</c:v>
                </c:pt>
                <c:pt idx="1105">
                  <c:v>29.741575842283201</c:v>
                </c:pt>
                <c:pt idx="1106">
                  <c:v>31.5024849224503</c:v>
                </c:pt>
                <c:pt idx="1107">
                  <c:v>31.992723531265199</c:v>
                </c:pt>
                <c:pt idx="1108">
                  <c:v>31.701806390458</c:v>
                </c:pt>
                <c:pt idx="1109">
                  <c:v>31.589826359789001</c:v>
                </c:pt>
                <c:pt idx="1110">
                  <c:v>31.861800430227301</c:v>
                </c:pt>
                <c:pt idx="1111">
                  <c:v>32.120520016731497</c:v>
                </c:pt>
                <c:pt idx="1112">
                  <c:v>32.1028738794761</c:v>
                </c:pt>
                <c:pt idx="1113">
                  <c:v>31.744992685586599</c:v>
                </c:pt>
                <c:pt idx="1114">
                  <c:v>32.135814117353398</c:v>
                </c:pt>
                <c:pt idx="1115">
                  <c:v>32.110525216098203</c:v>
                </c:pt>
                <c:pt idx="1116">
                  <c:v>32.114388382140902</c:v>
                </c:pt>
                <c:pt idx="1117">
                  <c:v>32.113650102015598</c:v>
                </c:pt>
                <c:pt idx="1118">
                  <c:v>32.1789007234824</c:v>
                </c:pt>
                <c:pt idx="1119">
                  <c:v>32.062905700467098</c:v>
                </c:pt>
                <c:pt idx="1120">
                  <c:v>31.8714939743145</c:v>
                </c:pt>
                <c:pt idx="1121">
                  <c:v>31.953609916670001</c:v>
                </c:pt>
                <c:pt idx="1122">
                  <c:v>32.418080217369301</c:v>
                </c:pt>
                <c:pt idx="1123">
                  <c:v>32.520204332539798</c:v>
                </c:pt>
                <c:pt idx="1124">
                  <c:v>33.762700299008003</c:v>
                </c:pt>
                <c:pt idx="1125">
                  <c:v>33.705758489441202</c:v>
                </c:pt>
                <c:pt idx="1126">
                  <c:v>34.411415727696699</c:v>
                </c:pt>
                <c:pt idx="1127">
                  <c:v>34.761508412638399</c:v>
                </c:pt>
                <c:pt idx="1128">
                  <c:v>34.529981177286999</c:v>
                </c:pt>
                <c:pt idx="1129">
                  <c:v>34.810890600710501</c:v>
                </c:pt>
                <c:pt idx="1130">
                  <c:v>35.871563244693803</c:v>
                </c:pt>
                <c:pt idx="1131">
                  <c:v>35.566893323425099</c:v>
                </c:pt>
                <c:pt idx="1132">
                  <c:v>35.5834690330623</c:v>
                </c:pt>
                <c:pt idx="1133">
                  <c:v>35.352990422534297</c:v>
                </c:pt>
                <c:pt idx="1134">
                  <c:v>35.598912714618898</c:v>
                </c:pt>
                <c:pt idx="1135">
                  <c:v>35.555030694478397</c:v>
                </c:pt>
                <c:pt idx="1136">
                  <c:v>35.439472553501801</c:v>
                </c:pt>
                <c:pt idx="1137">
                  <c:v>35.061661090097303</c:v>
                </c:pt>
                <c:pt idx="1138">
                  <c:v>34.630057994923298</c:v>
                </c:pt>
                <c:pt idx="1139">
                  <c:v>33.846216103325098</c:v>
                </c:pt>
                <c:pt idx="1140">
                  <c:v>32.919905069454899</c:v>
                </c:pt>
                <c:pt idx="1141">
                  <c:v>32.540485701995699</c:v>
                </c:pt>
                <c:pt idx="1142">
                  <c:v>33.4934298107136</c:v>
                </c:pt>
                <c:pt idx="1143">
                  <c:v>34.039145153962899</c:v>
                </c:pt>
                <c:pt idx="1144">
                  <c:v>34.039940003496099</c:v>
                </c:pt>
                <c:pt idx="1145">
                  <c:v>33.788844602396601</c:v>
                </c:pt>
                <c:pt idx="1146">
                  <c:v>32.8511752694534</c:v>
                </c:pt>
                <c:pt idx="1147">
                  <c:v>33.5243955454347</c:v>
                </c:pt>
                <c:pt idx="1148">
                  <c:v>34.088223358316199</c:v>
                </c:pt>
                <c:pt idx="1149">
                  <c:v>33.567033047571201</c:v>
                </c:pt>
                <c:pt idx="1150">
                  <c:v>34.191838836391803</c:v>
                </c:pt>
                <c:pt idx="1151">
                  <c:v>33.546096868798998</c:v>
                </c:pt>
                <c:pt idx="1152">
                  <c:v>33.687758841178301</c:v>
                </c:pt>
                <c:pt idx="1153">
                  <c:v>34.009122267679999</c:v>
                </c:pt>
                <c:pt idx="1154">
                  <c:v>33.890543876668303</c:v>
                </c:pt>
                <c:pt idx="1155">
                  <c:v>34.275573739987401</c:v>
                </c:pt>
                <c:pt idx="1156">
                  <c:v>34.611991621938699</c:v>
                </c:pt>
                <c:pt idx="1157">
                  <c:v>34.748748799398101</c:v>
                </c:pt>
                <c:pt idx="1158">
                  <c:v>34.216417809471899</c:v>
                </c:pt>
                <c:pt idx="1159">
                  <c:v>34.391554572520597</c:v>
                </c:pt>
                <c:pt idx="1160">
                  <c:v>33.195779165403302</c:v>
                </c:pt>
                <c:pt idx="1161">
                  <c:v>33.171171924013898</c:v>
                </c:pt>
                <c:pt idx="1162">
                  <c:v>33.247969828584303</c:v>
                </c:pt>
                <c:pt idx="1163">
                  <c:v>33.509236683685501</c:v>
                </c:pt>
                <c:pt idx="1164">
                  <c:v>32.494683339987503</c:v>
                </c:pt>
                <c:pt idx="1165">
                  <c:v>32.309599615914998</c:v>
                </c:pt>
                <c:pt idx="1166">
                  <c:v>32.778310891243997</c:v>
                </c:pt>
                <c:pt idx="1167">
                  <c:v>32.899575361885397</c:v>
                </c:pt>
                <c:pt idx="1168">
                  <c:v>33.582951125419797</c:v>
                </c:pt>
                <c:pt idx="1169">
                  <c:v>34.117634296706299</c:v>
                </c:pt>
                <c:pt idx="1170">
                  <c:v>33.830882585769203</c:v>
                </c:pt>
                <c:pt idx="1171">
                  <c:v>33.976365026141302</c:v>
                </c:pt>
                <c:pt idx="1172">
                  <c:v>34.557210238264403</c:v>
                </c:pt>
                <c:pt idx="1173">
                  <c:v>34.553150977641501</c:v>
                </c:pt>
                <c:pt idx="1174">
                  <c:v>34.307042869033403</c:v>
                </c:pt>
                <c:pt idx="1175">
                  <c:v>34.107031300817503</c:v>
                </c:pt>
                <c:pt idx="1176">
                  <c:v>34.412366017517897</c:v>
                </c:pt>
                <c:pt idx="1177">
                  <c:v>34.877879674985799</c:v>
                </c:pt>
                <c:pt idx="1178">
                  <c:v>34.974394027611503</c:v>
                </c:pt>
                <c:pt idx="1179">
                  <c:v>34.6985801840504</c:v>
                </c:pt>
                <c:pt idx="1180">
                  <c:v>34.749561888251797</c:v>
                </c:pt>
                <c:pt idx="1181">
                  <c:v>36.004679105764303</c:v>
                </c:pt>
                <c:pt idx="1182">
                  <c:v>35.739285763885398</c:v>
                </c:pt>
                <c:pt idx="1183">
                  <c:v>35.505255488633999</c:v>
                </c:pt>
                <c:pt idx="1184">
                  <c:v>35.333411303804297</c:v>
                </c:pt>
                <c:pt idx="1185">
                  <c:v>20.795688963823899</c:v>
                </c:pt>
                <c:pt idx="1186">
                  <c:v>20.748905770714</c:v>
                </c:pt>
                <c:pt idx="1187">
                  <c:v>20.681526447562302</c:v>
                </c:pt>
                <c:pt idx="1188">
                  <c:v>20.773861122078799</c:v>
                </c:pt>
                <c:pt idx="1189">
                  <c:v>21.206793972096499</c:v>
                </c:pt>
                <c:pt idx="1190">
                  <c:v>21.0818764270734</c:v>
                </c:pt>
                <c:pt idx="1191">
                  <c:v>21.134137001159399</c:v>
                </c:pt>
                <c:pt idx="1192">
                  <c:v>20.861509142166</c:v>
                </c:pt>
                <c:pt idx="1193">
                  <c:v>20.717302343685098</c:v>
                </c:pt>
                <c:pt idx="1194">
                  <c:v>20.7279642180693</c:v>
                </c:pt>
                <c:pt idx="1195">
                  <c:v>20.714981944645601</c:v>
                </c:pt>
                <c:pt idx="1196">
                  <c:v>20.263785440632802</c:v>
                </c:pt>
                <c:pt idx="1197">
                  <c:v>20.090573795384898</c:v>
                </c:pt>
                <c:pt idx="1198">
                  <c:v>20.437358912332702</c:v>
                </c:pt>
                <c:pt idx="1199">
                  <c:v>20.202662877215001</c:v>
                </c:pt>
                <c:pt idx="1200">
                  <c:v>20.5730065092079</c:v>
                </c:pt>
                <c:pt idx="1201">
                  <c:v>20.690604297932602</c:v>
                </c:pt>
                <c:pt idx="1202">
                  <c:v>20.544243247070501</c:v>
                </c:pt>
                <c:pt idx="1203">
                  <c:v>20.7191895292585</c:v>
                </c:pt>
                <c:pt idx="1204">
                  <c:v>20.805440642326499</c:v>
                </c:pt>
                <c:pt idx="1205">
                  <c:v>20.966967760408298</c:v>
                </c:pt>
                <c:pt idx="1206">
                  <c:v>20.966967760408298</c:v>
                </c:pt>
                <c:pt idx="1207">
                  <c:v>21.0601971890997</c:v>
                </c:pt>
                <c:pt idx="1208">
                  <c:v>20.826233291481099</c:v>
                </c:pt>
                <c:pt idx="1209">
                  <c:v>21.000212266881199</c:v>
                </c:pt>
                <c:pt idx="1210">
                  <c:v>20.8207953682792</c:v>
                </c:pt>
                <c:pt idx="1211">
                  <c:v>20.531005620485999</c:v>
                </c:pt>
                <c:pt idx="1212">
                  <c:v>20.985984877933301</c:v>
                </c:pt>
                <c:pt idx="1213">
                  <c:v>21.199191503838598</c:v>
                </c:pt>
                <c:pt idx="1214">
                  <c:v>21.228394962903401</c:v>
                </c:pt>
                <c:pt idx="1215">
                  <c:v>21.117876312277399</c:v>
                </c:pt>
                <c:pt idx="1216">
                  <c:v>21.138776750430601</c:v>
                </c:pt>
                <c:pt idx="1217">
                  <c:v>20.788111578332</c:v>
                </c:pt>
                <c:pt idx="1218">
                  <c:v>20.9760399985683</c:v>
                </c:pt>
                <c:pt idx="1219">
                  <c:v>21.178088902954499</c:v>
                </c:pt>
                <c:pt idx="1220">
                  <c:v>21.498343475093101</c:v>
                </c:pt>
                <c:pt idx="1221">
                  <c:v>20.9121673623983</c:v>
                </c:pt>
                <c:pt idx="1222">
                  <c:v>20.6718857377702</c:v>
                </c:pt>
                <c:pt idx="1223">
                  <c:v>21.058102963540399</c:v>
                </c:pt>
                <c:pt idx="1224">
                  <c:v>21.391637357720899</c:v>
                </c:pt>
                <c:pt idx="1225">
                  <c:v>21.679029115789799</c:v>
                </c:pt>
                <c:pt idx="1226">
                  <c:v>21.6097462021295</c:v>
                </c:pt>
                <c:pt idx="1227">
                  <c:v>21.768841344476101</c:v>
                </c:pt>
                <c:pt idx="1228">
                  <c:v>21.6323919993571</c:v>
                </c:pt>
                <c:pt idx="1229">
                  <c:v>21.386031448296301</c:v>
                </c:pt>
                <c:pt idx="1230">
                  <c:v>21.125838549540902</c:v>
                </c:pt>
                <c:pt idx="1231">
                  <c:v>21.204822754330401</c:v>
                </c:pt>
                <c:pt idx="1232">
                  <c:v>21.140738119851498</c:v>
                </c:pt>
                <c:pt idx="1233">
                  <c:v>20.536594941538901</c:v>
                </c:pt>
                <c:pt idx="1234">
                  <c:v>20.425752655614101</c:v>
                </c:pt>
                <c:pt idx="1235">
                  <c:v>20.5320943214846</c:v>
                </c:pt>
                <c:pt idx="1236">
                  <c:v>20.745634691413098</c:v>
                </c:pt>
                <c:pt idx="1237">
                  <c:v>20.2605762986691</c:v>
                </c:pt>
                <c:pt idx="1238">
                  <c:v>20.398915964327099</c:v>
                </c:pt>
                <c:pt idx="1239">
                  <c:v>19.974769927681201</c:v>
                </c:pt>
                <c:pt idx="1240">
                  <c:v>19.974769927681201</c:v>
                </c:pt>
                <c:pt idx="1241">
                  <c:v>20.117904950249599</c:v>
                </c:pt>
                <c:pt idx="1242">
                  <c:v>20.008959345291998</c:v>
                </c:pt>
                <c:pt idx="1243">
                  <c:v>20.0661611396268</c:v>
                </c:pt>
                <c:pt idx="1244">
                  <c:v>20.5360029454116</c:v>
                </c:pt>
                <c:pt idx="1245">
                  <c:v>20.203888004805702</c:v>
                </c:pt>
                <c:pt idx="1246">
                  <c:v>20.602826692819399</c:v>
                </c:pt>
                <c:pt idx="1247">
                  <c:v>20.531660760768201</c:v>
                </c:pt>
                <c:pt idx="1248">
                  <c:v>20.826246452399701</c:v>
                </c:pt>
                <c:pt idx="1249">
                  <c:v>21.341060124324901</c:v>
                </c:pt>
                <c:pt idx="1250">
                  <c:v>21.3589434081529</c:v>
                </c:pt>
                <c:pt idx="1251">
                  <c:v>20.850403914964101</c:v>
                </c:pt>
                <c:pt idx="1252">
                  <c:v>22.223171134012599</c:v>
                </c:pt>
                <c:pt idx="1253">
                  <c:v>21.9284289770182</c:v>
                </c:pt>
                <c:pt idx="1254">
                  <c:v>21.763989392465199</c:v>
                </c:pt>
              </c:numCache>
            </c:numRef>
          </c:val>
          <c:smooth val="0"/>
        </c:ser>
        <c:dLbls>
          <c:showLegendKey val="0"/>
          <c:showVal val="0"/>
          <c:showCatName val="0"/>
          <c:showSerName val="0"/>
          <c:showPercent val="0"/>
          <c:showBubbleSize val="0"/>
        </c:dLbls>
        <c:marker val="1"/>
        <c:smooth val="0"/>
        <c:axId val="230121856"/>
        <c:axId val="230123392"/>
      </c:lineChart>
      <c:dateAx>
        <c:axId val="230121856"/>
        <c:scaling>
          <c:orientation val="minMax"/>
          <c:max val="42407"/>
        </c:scaling>
        <c:delete val="0"/>
        <c:axPos val="b"/>
        <c:numFmt formatCode="[$-409]yy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30123392"/>
        <c:crosses val="autoZero"/>
        <c:auto val="0"/>
        <c:lblOffset val="100"/>
        <c:baseTimeUnit val="days"/>
        <c:majorUnit val="12"/>
        <c:majorTimeUnit val="months"/>
        <c:minorUnit val="2"/>
        <c:minorTimeUnit val="months"/>
      </c:dateAx>
      <c:valAx>
        <c:axId val="230123392"/>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30121856"/>
        <c:crosses val="autoZero"/>
        <c:crossBetween val="between"/>
      </c:valAx>
      <c:spPr>
        <a:noFill/>
        <a:ln w="3175">
          <a:noFill/>
          <a:prstDash val="solid"/>
        </a:ln>
      </c:spPr>
    </c:plotArea>
    <c:legend>
      <c:legendPos val="b"/>
      <c:layout>
        <c:manualLayout>
          <c:xMode val="edge"/>
          <c:yMode val="edge"/>
          <c:x val="0"/>
          <c:y val="0.97248331833858148"/>
          <c:w val="1"/>
          <c:h val="2.751668166141849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7822238327998224E-2"/>
          <c:y val="1.5960788723946618E-2"/>
          <c:w val="0.92318580857914845"/>
          <c:h val="0.88369658119658123"/>
        </c:manualLayout>
      </c:layout>
      <c:lineChart>
        <c:grouping val="standard"/>
        <c:varyColors val="0"/>
        <c:ser>
          <c:idx val="0"/>
          <c:order val="0"/>
          <c:tx>
            <c:strRef>
              <c:f>Multiples!$BS$3</c:f>
              <c:strCache>
                <c:ptCount val="1"/>
                <c:pt idx="0">
                  <c:v>TSX:NWC </c:v>
                </c:pt>
              </c:strCache>
            </c:strRef>
          </c:tx>
          <c:spPr>
            <a:ln w="38100">
              <a:solidFill>
                <a:srgbClr val="9B2B39"/>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Multiples!$BS$4:$BS$1261</c:f>
              <c:numCache>
                <c:formatCode>General</c:formatCode>
                <c:ptCount val="1258"/>
                <c:pt idx="0">
                  <c:v>9.5197939999999992</c:v>
                </c:pt>
                <c:pt idx="1">
                  <c:v>9.5350560000000009</c:v>
                </c:pt>
                <c:pt idx="2">
                  <c:v>9.6151850000000003</c:v>
                </c:pt>
                <c:pt idx="3">
                  <c:v>9.512162</c:v>
                </c:pt>
                <c:pt idx="4">
                  <c:v>9.7563650000000006</c:v>
                </c:pt>
                <c:pt idx="5">
                  <c:v>9.6800519999999999</c:v>
                </c:pt>
                <c:pt idx="6">
                  <c:v>9.5922909999999995</c:v>
                </c:pt>
                <c:pt idx="7">
                  <c:v>9.7182080000000006</c:v>
                </c:pt>
                <c:pt idx="8">
                  <c:v>9.7411019999999997</c:v>
                </c:pt>
                <c:pt idx="9">
                  <c:v>9.8670190000000009</c:v>
                </c:pt>
                <c:pt idx="10">
                  <c:v>9.8975439999999999</c:v>
                </c:pt>
                <c:pt idx="11">
                  <c:v>9.7563650000000006</c:v>
                </c:pt>
                <c:pt idx="12">
                  <c:v>9.6914990000000003</c:v>
                </c:pt>
                <c:pt idx="13">
                  <c:v>9.9166229999999995</c:v>
                </c:pt>
                <c:pt idx="14">
                  <c:v>10.069248999999999</c:v>
                </c:pt>
                <c:pt idx="15">
                  <c:v>9.844125</c:v>
                </c:pt>
                <c:pt idx="16">
                  <c:v>9.7639960000000006</c:v>
                </c:pt>
                <c:pt idx="17">
                  <c:v>9.8326779999999996</c:v>
                </c:pt>
                <c:pt idx="18">
                  <c:v>9.9204380000000008</c:v>
                </c:pt>
                <c:pt idx="19">
                  <c:v>9.9128070000000008</c:v>
                </c:pt>
                <c:pt idx="20">
                  <c:v>9.8288620000000009</c:v>
                </c:pt>
                <c:pt idx="21">
                  <c:v>9.7067610000000002</c:v>
                </c:pt>
                <c:pt idx="22">
                  <c:v>9.5922909999999995</c:v>
                </c:pt>
                <c:pt idx="23">
                  <c:v>9.9128070000000008</c:v>
                </c:pt>
                <c:pt idx="24">
                  <c:v>9.9929360000000003</c:v>
                </c:pt>
                <c:pt idx="25">
                  <c:v>9.9662260000000007</c:v>
                </c:pt>
                <c:pt idx="26">
                  <c:v>9.6621260000000007</c:v>
                </c:pt>
                <c:pt idx="27">
                  <c:v>9.449776</c:v>
                </c:pt>
                <c:pt idx="28">
                  <c:v>9.3995840000000008</c:v>
                </c:pt>
                <c:pt idx="29">
                  <c:v>9.5192730000000001</c:v>
                </c:pt>
                <c:pt idx="30">
                  <c:v>9.6428220000000007</c:v>
                </c:pt>
                <c:pt idx="31">
                  <c:v>9.7393450000000001</c:v>
                </c:pt>
                <c:pt idx="32">
                  <c:v>9.4729419999999998</c:v>
                </c:pt>
                <c:pt idx="33">
                  <c:v>9.5617429999999999</c:v>
                </c:pt>
                <c:pt idx="34">
                  <c:v>9.6042129999999997</c:v>
                </c:pt>
                <c:pt idx="35">
                  <c:v>9.569464</c:v>
                </c:pt>
                <c:pt idx="36">
                  <c:v>9.5038289999999996</c:v>
                </c:pt>
                <c:pt idx="37">
                  <c:v>9.6466829999999995</c:v>
                </c:pt>
                <c:pt idx="38">
                  <c:v>9.6273780000000002</c:v>
                </c:pt>
                <c:pt idx="39">
                  <c:v>9.6235169999999997</c:v>
                </c:pt>
                <c:pt idx="40">
                  <c:v>9.6080740000000002</c:v>
                </c:pt>
                <c:pt idx="41">
                  <c:v>9.4613589999999999</c:v>
                </c:pt>
                <c:pt idx="42">
                  <c:v>9.4150279999999995</c:v>
                </c:pt>
                <c:pt idx="43">
                  <c:v>9.3918630000000007</c:v>
                </c:pt>
                <c:pt idx="44">
                  <c:v>9.3493919999999999</c:v>
                </c:pt>
                <c:pt idx="45">
                  <c:v>9.3686969999999992</c:v>
                </c:pt>
                <c:pt idx="46">
                  <c:v>9.4381930000000001</c:v>
                </c:pt>
                <c:pt idx="47">
                  <c:v>9.3802800000000008</c:v>
                </c:pt>
                <c:pt idx="48">
                  <c:v>9.3262269999999994</c:v>
                </c:pt>
                <c:pt idx="49">
                  <c:v>9.3686969999999992</c:v>
                </c:pt>
                <c:pt idx="50">
                  <c:v>9.3686969999999992</c:v>
                </c:pt>
                <c:pt idx="51">
                  <c:v>9.3571139999999993</c:v>
                </c:pt>
                <c:pt idx="52">
                  <c:v>9.2605920000000008</c:v>
                </c:pt>
                <c:pt idx="53">
                  <c:v>9.1254600000000003</c:v>
                </c:pt>
                <c:pt idx="54">
                  <c:v>9.0173539999999992</c:v>
                </c:pt>
                <c:pt idx="55">
                  <c:v>8.9439969999999995</c:v>
                </c:pt>
                <c:pt idx="56">
                  <c:v>8.9208309999999997</c:v>
                </c:pt>
                <c:pt idx="57">
                  <c:v>8.9246920000000003</c:v>
                </c:pt>
                <c:pt idx="58">
                  <c:v>8.9131090000000004</c:v>
                </c:pt>
                <c:pt idx="59">
                  <c:v>8.8822220000000005</c:v>
                </c:pt>
                <c:pt idx="60">
                  <c:v>8.9826060000000005</c:v>
                </c:pt>
                <c:pt idx="61">
                  <c:v>8.9710230000000006</c:v>
                </c:pt>
                <c:pt idx="62">
                  <c:v>8.9941890000000004</c:v>
                </c:pt>
                <c:pt idx="63">
                  <c:v>9.0096319999999999</c:v>
                </c:pt>
                <c:pt idx="64">
                  <c:v>8.9517190000000006</c:v>
                </c:pt>
                <c:pt idx="65">
                  <c:v>8.9246920000000003</c:v>
                </c:pt>
                <c:pt idx="66">
                  <c:v>8.8165870000000002</c:v>
                </c:pt>
                <c:pt idx="67">
                  <c:v>8.9092490000000009</c:v>
                </c:pt>
                <c:pt idx="68">
                  <c:v>9.0096319999999999</c:v>
                </c:pt>
                <c:pt idx="69">
                  <c:v>8.978745</c:v>
                </c:pt>
                <c:pt idx="70">
                  <c:v>9.0096319999999999</c:v>
                </c:pt>
                <c:pt idx="71">
                  <c:v>9.0057709999999993</c:v>
                </c:pt>
                <c:pt idx="72">
                  <c:v>9.0366590000000002</c:v>
                </c:pt>
                <c:pt idx="73">
                  <c:v>9.0327979999999997</c:v>
                </c:pt>
                <c:pt idx="74">
                  <c:v>9.0521019999999996</c:v>
                </c:pt>
                <c:pt idx="75">
                  <c:v>9.0521019999999996</c:v>
                </c:pt>
                <c:pt idx="76">
                  <c:v>9.0443800000000003</c:v>
                </c:pt>
                <c:pt idx="77">
                  <c:v>9.0096319999999999</c:v>
                </c:pt>
                <c:pt idx="78">
                  <c:v>9.0482410000000009</c:v>
                </c:pt>
                <c:pt idx="79">
                  <c:v>8.9053880000000003</c:v>
                </c:pt>
                <c:pt idx="80">
                  <c:v>8.6582889999999999</c:v>
                </c:pt>
                <c:pt idx="81">
                  <c:v>8.6621500000000005</c:v>
                </c:pt>
                <c:pt idx="82">
                  <c:v>8.4652440000000002</c:v>
                </c:pt>
                <c:pt idx="83">
                  <c:v>8.5965150000000001</c:v>
                </c:pt>
                <c:pt idx="84">
                  <c:v>8.6235409999999995</c:v>
                </c:pt>
                <c:pt idx="85">
                  <c:v>8.9478580000000001</c:v>
                </c:pt>
                <c:pt idx="86">
                  <c:v>9.0945719999999994</c:v>
                </c:pt>
                <c:pt idx="87">
                  <c:v>9.0675460000000001</c:v>
                </c:pt>
                <c:pt idx="88">
                  <c:v>9.0480599999999995</c:v>
                </c:pt>
                <c:pt idx="89">
                  <c:v>8.9439119999999992</c:v>
                </c:pt>
                <c:pt idx="90">
                  <c:v>8.8551939999999991</c:v>
                </c:pt>
                <c:pt idx="91">
                  <c:v>8.8474799999999991</c:v>
                </c:pt>
                <c:pt idx="92">
                  <c:v>8.8744809999999994</c:v>
                </c:pt>
                <c:pt idx="93">
                  <c:v>8.9709129999999995</c:v>
                </c:pt>
                <c:pt idx="94">
                  <c:v>9.0943470000000008</c:v>
                </c:pt>
                <c:pt idx="95">
                  <c:v>9.1946370000000002</c:v>
                </c:pt>
                <c:pt idx="96">
                  <c:v>9.1290630000000004</c:v>
                </c:pt>
                <c:pt idx="97">
                  <c:v>9.0442020000000003</c:v>
                </c:pt>
                <c:pt idx="98">
                  <c:v>9.1174909999999993</c:v>
                </c:pt>
                <c:pt idx="99">
                  <c:v>9.1406349999999996</c:v>
                </c:pt>
                <c:pt idx="100">
                  <c:v>9.1522070000000006</c:v>
                </c:pt>
                <c:pt idx="101">
                  <c:v>9.1560640000000006</c:v>
                </c:pt>
                <c:pt idx="102">
                  <c:v>9.1367779999999996</c:v>
                </c:pt>
                <c:pt idx="103">
                  <c:v>9.1946370000000002</c:v>
                </c:pt>
                <c:pt idx="104">
                  <c:v>9.1444919999999996</c:v>
                </c:pt>
                <c:pt idx="105">
                  <c:v>9.1869230000000002</c:v>
                </c:pt>
                <c:pt idx="106">
                  <c:v>9.1637789999999999</c:v>
                </c:pt>
                <c:pt idx="107">
                  <c:v>9.2602119999999992</c:v>
                </c:pt>
                <c:pt idx="108">
                  <c:v>9.2833559999999995</c:v>
                </c:pt>
                <c:pt idx="109">
                  <c:v>9.2409250000000007</c:v>
                </c:pt>
                <c:pt idx="110">
                  <c:v>9.2717840000000002</c:v>
                </c:pt>
                <c:pt idx="111">
                  <c:v>9.3643590000000003</c:v>
                </c:pt>
                <c:pt idx="112">
                  <c:v>9.3527869999999993</c:v>
                </c:pt>
                <c:pt idx="113">
                  <c:v>9.252497</c:v>
                </c:pt>
                <c:pt idx="114">
                  <c:v>9.2177810000000004</c:v>
                </c:pt>
                <c:pt idx="115">
                  <c:v>9.2100670000000004</c:v>
                </c:pt>
                <c:pt idx="116">
                  <c:v>9.1714939999999991</c:v>
                </c:pt>
                <c:pt idx="117">
                  <c:v>9.2409250000000007</c:v>
                </c:pt>
                <c:pt idx="118">
                  <c:v>9.2100670000000004</c:v>
                </c:pt>
                <c:pt idx="119">
                  <c:v>9.1059190000000001</c:v>
                </c:pt>
                <c:pt idx="120">
                  <c:v>9.1483500000000006</c:v>
                </c:pt>
                <c:pt idx="121">
                  <c:v>9.2023519999999994</c:v>
                </c:pt>
                <c:pt idx="122">
                  <c:v>9.1714939999999991</c:v>
                </c:pt>
                <c:pt idx="123">
                  <c:v>9.0519169999999995</c:v>
                </c:pt>
                <c:pt idx="124">
                  <c:v>8.7587609999999998</c:v>
                </c:pt>
                <c:pt idx="125">
                  <c:v>8.7240459999999995</c:v>
                </c:pt>
                <c:pt idx="126">
                  <c:v>8.7549039999999998</c:v>
                </c:pt>
                <c:pt idx="127">
                  <c:v>8.7009019999999992</c:v>
                </c:pt>
                <c:pt idx="128">
                  <c:v>8.9786280000000005</c:v>
                </c:pt>
                <c:pt idx="129">
                  <c:v>9.0210589999999993</c:v>
                </c:pt>
                <c:pt idx="130">
                  <c:v>8.9246259999999999</c:v>
                </c:pt>
                <c:pt idx="131">
                  <c:v>8.7240459999999995</c:v>
                </c:pt>
                <c:pt idx="132">
                  <c:v>8.7433320000000005</c:v>
                </c:pt>
                <c:pt idx="133">
                  <c:v>8.697044</c:v>
                </c:pt>
                <c:pt idx="134">
                  <c:v>8.8166209999999996</c:v>
                </c:pt>
                <c:pt idx="135">
                  <c:v>8.8937670000000004</c:v>
                </c:pt>
                <c:pt idx="136">
                  <c:v>9.0982050000000001</c:v>
                </c:pt>
                <c:pt idx="137">
                  <c:v>9.0943470000000008</c:v>
                </c:pt>
                <c:pt idx="138">
                  <c:v>9.013344</c:v>
                </c:pt>
                <c:pt idx="139">
                  <c:v>9.1136339999999993</c:v>
                </c:pt>
                <c:pt idx="140">
                  <c:v>9.0712039999999998</c:v>
                </c:pt>
                <c:pt idx="141">
                  <c:v>9.0673460000000006</c:v>
                </c:pt>
                <c:pt idx="142">
                  <c:v>9.1676359999999999</c:v>
                </c:pt>
                <c:pt idx="143">
                  <c:v>9.2679259999999992</c:v>
                </c:pt>
                <c:pt idx="144">
                  <c:v>9.1946370000000002</c:v>
                </c:pt>
                <c:pt idx="145">
                  <c:v>9.0596320000000006</c:v>
                </c:pt>
                <c:pt idx="146">
                  <c:v>9.2062089999999994</c:v>
                </c:pt>
                <c:pt idx="147">
                  <c:v>8.9474129999999992</c:v>
                </c:pt>
                <c:pt idx="148">
                  <c:v>8.8588609999999992</c:v>
                </c:pt>
                <c:pt idx="149">
                  <c:v>8.7048590000000008</c:v>
                </c:pt>
                <c:pt idx="150">
                  <c:v>8.7202590000000004</c:v>
                </c:pt>
                <c:pt idx="151">
                  <c:v>8.7587600000000005</c:v>
                </c:pt>
                <c:pt idx="152">
                  <c:v>8.9936140000000009</c:v>
                </c:pt>
                <c:pt idx="153">
                  <c:v>8.8396109999999997</c:v>
                </c:pt>
                <c:pt idx="154">
                  <c:v>8.8203610000000001</c:v>
                </c:pt>
                <c:pt idx="155">
                  <c:v>8.870412</c:v>
                </c:pt>
                <c:pt idx="156">
                  <c:v>8.8396109999999997</c:v>
                </c:pt>
                <c:pt idx="157">
                  <c:v>8.6894589999999994</c:v>
                </c:pt>
                <c:pt idx="158">
                  <c:v>8.739509</c:v>
                </c:pt>
                <c:pt idx="159">
                  <c:v>8.7241090000000003</c:v>
                </c:pt>
                <c:pt idx="160">
                  <c:v>8.7048590000000008</c:v>
                </c:pt>
                <c:pt idx="161">
                  <c:v>8.5893569999999997</c:v>
                </c:pt>
                <c:pt idx="162">
                  <c:v>8.5354559999999999</c:v>
                </c:pt>
                <c:pt idx="163">
                  <c:v>8.489255</c:v>
                </c:pt>
                <c:pt idx="164">
                  <c:v>8.2967519999999997</c:v>
                </c:pt>
                <c:pt idx="165">
                  <c:v>8.2929019999999998</c:v>
                </c:pt>
                <c:pt idx="166">
                  <c:v>8.446904</c:v>
                </c:pt>
                <c:pt idx="167">
                  <c:v>8.5470059999999997</c:v>
                </c:pt>
                <c:pt idx="168">
                  <c:v>8.5008049999999997</c:v>
                </c:pt>
                <c:pt idx="169">
                  <c:v>8.5239060000000002</c:v>
                </c:pt>
                <c:pt idx="170">
                  <c:v>8.6086069999999992</c:v>
                </c:pt>
                <c:pt idx="171">
                  <c:v>8.531606</c:v>
                </c:pt>
                <c:pt idx="172">
                  <c:v>8.5547059999999995</c:v>
                </c:pt>
                <c:pt idx="173">
                  <c:v>8.5162060000000004</c:v>
                </c:pt>
                <c:pt idx="174">
                  <c:v>8.4969549999999998</c:v>
                </c:pt>
                <c:pt idx="175">
                  <c:v>8.5239060000000002</c:v>
                </c:pt>
                <c:pt idx="176">
                  <c:v>8.4931049999999999</c:v>
                </c:pt>
                <c:pt idx="177">
                  <c:v>8.4392040000000001</c:v>
                </c:pt>
                <c:pt idx="178">
                  <c:v>8.3968539999999994</c:v>
                </c:pt>
                <c:pt idx="179">
                  <c:v>8.3891530000000003</c:v>
                </c:pt>
                <c:pt idx="180">
                  <c:v>8.446904</c:v>
                </c:pt>
                <c:pt idx="181">
                  <c:v>8.5162060000000004</c:v>
                </c:pt>
                <c:pt idx="182">
                  <c:v>8.4161040000000007</c:v>
                </c:pt>
                <c:pt idx="183">
                  <c:v>8.446904</c:v>
                </c:pt>
                <c:pt idx="184">
                  <c:v>8.5662559999999992</c:v>
                </c:pt>
                <c:pt idx="185">
                  <c:v>8.6278579999999998</c:v>
                </c:pt>
                <c:pt idx="186">
                  <c:v>8.6471079999999994</c:v>
                </c:pt>
                <c:pt idx="187">
                  <c:v>8.6817580000000003</c:v>
                </c:pt>
                <c:pt idx="188">
                  <c:v>8.6163070000000008</c:v>
                </c:pt>
                <c:pt idx="189">
                  <c:v>8.5662559999999992</c:v>
                </c:pt>
                <c:pt idx="190">
                  <c:v>8.5239060000000002</c:v>
                </c:pt>
                <c:pt idx="191">
                  <c:v>8.5470059999999997</c:v>
                </c:pt>
                <c:pt idx="192">
                  <c:v>8.6086069999999992</c:v>
                </c:pt>
                <c:pt idx="193">
                  <c:v>8.5508559999999996</c:v>
                </c:pt>
                <c:pt idx="194">
                  <c:v>8.5932069999999996</c:v>
                </c:pt>
                <c:pt idx="195">
                  <c:v>8.5508559999999996</c:v>
                </c:pt>
                <c:pt idx="196">
                  <c:v>8.5085049999999995</c:v>
                </c:pt>
                <c:pt idx="197">
                  <c:v>8.4931049999999999</c:v>
                </c:pt>
                <c:pt idx="198">
                  <c:v>8.5354559999999999</c:v>
                </c:pt>
                <c:pt idx="199">
                  <c:v>8.5008049999999997</c:v>
                </c:pt>
                <c:pt idx="200">
                  <c:v>8.5162060000000004</c:v>
                </c:pt>
                <c:pt idx="201">
                  <c:v>8.5239060000000002</c:v>
                </c:pt>
                <c:pt idx="202">
                  <c:v>8.5239060000000002</c:v>
                </c:pt>
                <c:pt idx="203">
                  <c:v>8.531606</c:v>
                </c:pt>
                <c:pt idx="204">
                  <c:v>8.6471079999999994</c:v>
                </c:pt>
                <c:pt idx="205">
                  <c:v>8.78186</c:v>
                </c:pt>
                <c:pt idx="206">
                  <c:v>8.6663580000000007</c:v>
                </c:pt>
                <c:pt idx="207">
                  <c:v>8.6548079999999992</c:v>
                </c:pt>
                <c:pt idx="208">
                  <c:v>8.8627120000000001</c:v>
                </c:pt>
                <c:pt idx="209">
                  <c:v>8.7472100000000008</c:v>
                </c:pt>
                <c:pt idx="210">
                  <c:v>8.7202590000000004</c:v>
                </c:pt>
                <c:pt idx="211">
                  <c:v>8.5239060000000002</c:v>
                </c:pt>
                <c:pt idx="212">
                  <c:v>8.4587219999999999</c:v>
                </c:pt>
                <c:pt idx="213">
                  <c:v>8.4203200000000002</c:v>
                </c:pt>
                <c:pt idx="214">
                  <c:v>8.4587219999999999</c:v>
                </c:pt>
                <c:pt idx="215">
                  <c:v>8.4664020000000004</c:v>
                </c:pt>
                <c:pt idx="216">
                  <c:v>8.4740819999999992</c:v>
                </c:pt>
                <c:pt idx="217">
                  <c:v>8.7352129999999999</c:v>
                </c:pt>
                <c:pt idx="218">
                  <c:v>8.9464220000000001</c:v>
                </c:pt>
                <c:pt idx="219">
                  <c:v>8.9656230000000008</c:v>
                </c:pt>
                <c:pt idx="220">
                  <c:v>8.8772990000000007</c:v>
                </c:pt>
                <c:pt idx="221">
                  <c:v>8.9464220000000001</c:v>
                </c:pt>
                <c:pt idx="222">
                  <c:v>9.0117049999999992</c:v>
                </c:pt>
                <c:pt idx="223">
                  <c:v>9.0347460000000002</c:v>
                </c:pt>
                <c:pt idx="224">
                  <c:v>9.0347460000000002</c:v>
                </c:pt>
                <c:pt idx="225">
                  <c:v>9.0808280000000003</c:v>
                </c:pt>
                <c:pt idx="226">
                  <c:v>9.284357</c:v>
                </c:pt>
                <c:pt idx="227">
                  <c:v>9.1153899999999997</c:v>
                </c:pt>
                <c:pt idx="228">
                  <c:v>9.1000289999999993</c:v>
                </c:pt>
                <c:pt idx="229">
                  <c:v>9.0001850000000001</c:v>
                </c:pt>
                <c:pt idx="230">
                  <c:v>9.0424260000000007</c:v>
                </c:pt>
                <c:pt idx="231">
                  <c:v>8.8542579999999997</c:v>
                </c:pt>
                <c:pt idx="232">
                  <c:v>8.8081759999999996</c:v>
                </c:pt>
                <c:pt idx="233">
                  <c:v>8.9233809999999991</c:v>
                </c:pt>
                <c:pt idx="234">
                  <c:v>8.9195410000000006</c:v>
                </c:pt>
                <c:pt idx="235">
                  <c:v>8.9617830000000005</c:v>
                </c:pt>
                <c:pt idx="236">
                  <c:v>8.9771439999999991</c:v>
                </c:pt>
                <c:pt idx="237">
                  <c:v>8.9925040000000003</c:v>
                </c:pt>
                <c:pt idx="238">
                  <c:v>8.9848239999999997</c:v>
                </c:pt>
                <c:pt idx="239">
                  <c:v>9.0040250000000004</c:v>
                </c:pt>
                <c:pt idx="240">
                  <c:v>8.9925040000000003</c:v>
                </c:pt>
                <c:pt idx="241">
                  <c:v>8.9617830000000005</c:v>
                </c:pt>
                <c:pt idx="242">
                  <c:v>8.9080209999999997</c:v>
                </c:pt>
                <c:pt idx="243">
                  <c:v>8.8811400000000003</c:v>
                </c:pt>
                <c:pt idx="244">
                  <c:v>8.8696190000000001</c:v>
                </c:pt>
                <c:pt idx="245">
                  <c:v>8.8504179999999995</c:v>
                </c:pt>
                <c:pt idx="246">
                  <c:v>8.7928160000000002</c:v>
                </c:pt>
                <c:pt idx="247">
                  <c:v>8.8696190000000001</c:v>
                </c:pt>
                <c:pt idx="248">
                  <c:v>8.8888200000000008</c:v>
                </c:pt>
                <c:pt idx="249">
                  <c:v>8.8734590000000004</c:v>
                </c:pt>
                <c:pt idx="250">
                  <c:v>8.9387419999999995</c:v>
                </c:pt>
                <c:pt idx="251">
                  <c:v>8.9080209999999997</c:v>
                </c:pt>
                <c:pt idx="252">
                  <c:v>8.9502620000000004</c:v>
                </c:pt>
                <c:pt idx="253">
                  <c:v>9.0193849999999998</c:v>
                </c:pt>
                <c:pt idx="254">
                  <c:v>9.0040250000000004</c:v>
                </c:pt>
                <c:pt idx="255">
                  <c:v>9.0040250000000004</c:v>
                </c:pt>
                <c:pt idx="256">
                  <c:v>8.9617830000000005</c:v>
                </c:pt>
                <c:pt idx="257">
                  <c:v>8.9809839999999994</c:v>
                </c:pt>
                <c:pt idx="258">
                  <c:v>8.8888200000000008</c:v>
                </c:pt>
                <c:pt idx="259">
                  <c:v>8.9502620000000004</c:v>
                </c:pt>
                <c:pt idx="260">
                  <c:v>8.9310620000000007</c:v>
                </c:pt>
                <c:pt idx="261">
                  <c:v>9.0078650000000007</c:v>
                </c:pt>
                <c:pt idx="262">
                  <c:v>8.8811400000000003</c:v>
                </c:pt>
                <c:pt idx="263">
                  <c:v>8.8657789999999999</c:v>
                </c:pt>
                <c:pt idx="264">
                  <c:v>9.0501070000000006</c:v>
                </c:pt>
                <c:pt idx="265">
                  <c:v>9.1038689999999995</c:v>
                </c:pt>
                <c:pt idx="266">
                  <c:v>9.2229139999999994</c:v>
                </c:pt>
                <c:pt idx="267">
                  <c:v>9.1576310000000003</c:v>
                </c:pt>
                <c:pt idx="268">
                  <c:v>9.1653120000000001</c:v>
                </c:pt>
                <c:pt idx="269">
                  <c:v>9.1921929999999996</c:v>
                </c:pt>
                <c:pt idx="270">
                  <c:v>9.1921929999999996</c:v>
                </c:pt>
                <c:pt idx="271">
                  <c:v>9.2229139999999994</c:v>
                </c:pt>
                <c:pt idx="272">
                  <c:v>9.2344349999999995</c:v>
                </c:pt>
                <c:pt idx="273">
                  <c:v>9.2037130000000005</c:v>
                </c:pt>
                <c:pt idx="274">
                  <c:v>9.1768319999999992</c:v>
                </c:pt>
                <c:pt idx="275">
                  <c:v>9.2536349999999992</c:v>
                </c:pt>
                <c:pt idx="276">
                  <c:v>9.2037130000000005</c:v>
                </c:pt>
                <c:pt idx="277">
                  <c:v>9.2037130000000005</c:v>
                </c:pt>
                <c:pt idx="278">
                  <c:v>9.4040619999999997</c:v>
                </c:pt>
                <c:pt idx="279">
                  <c:v>9.4578480000000003</c:v>
                </c:pt>
                <c:pt idx="280">
                  <c:v>9.6038379999999997</c:v>
                </c:pt>
                <c:pt idx="281">
                  <c:v>9.6998840000000008</c:v>
                </c:pt>
                <c:pt idx="282">
                  <c:v>9.6921999999999997</c:v>
                </c:pt>
                <c:pt idx="283">
                  <c:v>9.6883590000000002</c:v>
                </c:pt>
                <c:pt idx="284">
                  <c:v>9.6998840000000008</c:v>
                </c:pt>
                <c:pt idx="285">
                  <c:v>9.7459860000000003</c:v>
                </c:pt>
                <c:pt idx="286">
                  <c:v>9.6998840000000008</c:v>
                </c:pt>
                <c:pt idx="287">
                  <c:v>9.6960420000000003</c:v>
                </c:pt>
                <c:pt idx="288">
                  <c:v>9.7690370000000009</c:v>
                </c:pt>
                <c:pt idx="289">
                  <c:v>9.6921999999999997</c:v>
                </c:pt>
                <c:pt idx="290">
                  <c:v>9.6345729999999996</c:v>
                </c:pt>
                <c:pt idx="291">
                  <c:v>9.5423690000000008</c:v>
                </c:pt>
                <c:pt idx="292">
                  <c:v>9.6345729999999996</c:v>
                </c:pt>
                <c:pt idx="293">
                  <c:v>9.7345299999999995</c:v>
                </c:pt>
                <c:pt idx="294">
                  <c:v>9.6254069999999992</c:v>
                </c:pt>
                <c:pt idx="295">
                  <c:v>9.7579130000000003</c:v>
                </c:pt>
                <c:pt idx="296">
                  <c:v>9.754016</c:v>
                </c:pt>
                <c:pt idx="297">
                  <c:v>9.7228379999999994</c:v>
                </c:pt>
                <c:pt idx="298">
                  <c:v>9.8085769999999997</c:v>
                </c:pt>
                <c:pt idx="299">
                  <c:v>9.7735020000000006</c:v>
                </c:pt>
                <c:pt idx="300">
                  <c:v>9.8514470000000003</c:v>
                </c:pt>
                <c:pt idx="301">
                  <c:v>9.7735020000000006</c:v>
                </c:pt>
                <c:pt idx="302">
                  <c:v>9.824166</c:v>
                </c:pt>
                <c:pt idx="303">
                  <c:v>9.8397550000000003</c:v>
                </c:pt>
                <c:pt idx="304">
                  <c:v>9.7696050000000003</c:v>
                </c:pt>
                <c:pt idx="305">
                  <c:v>9.7384269999999997</c:v>
                </c:pt>
                <c:pt idx="306">
                  <c:v>9.7696050000000003</c:v>
                </c:pt>
                <c:pt idx="307">
                  <c:v>9.7812970000000004</c:v>
                </c:pt>
                <c:pt idx="308">
                  <c:v>9.8670360000000006</c:v>
                </c:pt>
                <c:pt idx="309">
                  <c:v>9.8280639999999995</c:v>
                </c:pt>
                <c:pt idx="310">
                  <c:v>9.8709330000000008</c:v>
                </c:pt>
                <c:pt idx="311">
                  <c:v>9.8982139999999994</c:v>
                </c:pt>
                <c:pt idx="312">
                  <c:v>9.7968860000000006</c:v>
                </c:pt>
                <c:pt idx="313">
                  <c:v>9.7111459999999994</c:v>
                </c:pt>
                <c:pt idx="314">
                  <c:v>9.7306329999999992</c:v>
                </c:pt>
                <c:pt idx="315">
                  <c:v>9.7228379999999994</c:v>
                </c:pt>
                <c:pt idx="316">
                  <c:v>9.6877630000000003</c:v>
                </c:pt>
                <c:pt idx="317">
                  <c:v>9.8202689999999997</c:v>
                </c:pt>
                <c:pt idx="318">
                  <c:v>9.835858</c:v>
                </c:pt>
                <c:pt idx="319">
                  <c:v>9.8436529999999998</c:v>
                </c:pt>
                <c:pt idx="320">
                  <c:v>9.6760710000000003</c:v>
                </c:pt>
                <c:pt idx="321">
                  <c:v>9.7345299999999995</c:v>
                </c:pt>
                <c:pt idx="322">
                  <c:v>9.6020240000000001</c:v>
                </c:pt>
                <c:pt idx="323">
                  <c:v>9.6565849999999998</c:v>
                </c:pt>
                <c:pt idx="324">
                  <c:v>9.8982139999999994</c:v>
                </c:pt>
                <c:pt idx="325">
                  <c:v>9.8865219999999994</c:v>
                </c:pt>
                <c:pt idx="326">
                  <c:v>9.7501189999999998</c:v>
                </c:pt>
                <c:pt idx="327">
                  <c:v>9.7228379999999994</c:v>
                </c:pt>
                <c:pt idx="328">
                  <c:v>9.6994550000000004</c:v>
                </c:pt>
                <c:pt idx="329">
                  <c:v>9.6098180000000006</c:v>
                </c:pt>
                <c:pt idx="330">
                  <c:v>9.5435649999999992</c:v>
                </c:pt>
                <c:pt idx="331">
                  <c:v>9.2395800000000001</c:v>
                </c:pt>
                <c:pt idx="332">
                  <c:v>9.0992800000000003</c:v>
                </c:pt>
                <c:pt idx="333">
                  <c:v>9.3993669999999998</c:v>
                </c:pt>
                <c:pt idx="334">
                  <c:v>9.6861619999999995</c:v>
                </c:pt>
                <c:pt idx="335">
                  <c:v>9.5744690000000006</c:v>
                </c:pt>
                <c:pt idx="336">
                  <c:v>9.4858840000000004</c:v>
                </c:pt>
                <c:pt idx="337">
                  <c:v>9.3664869999999993</c:v>
                </c:pt>
                <c:pt idx="338">
                  <c:v>9.3510810000000006</c:v>
                </c:pt>
                <c:pt idx="339">
                  <c:v>9.2894570000000005</c:v>
                </c:pt>
                <c:pt idx="340">
                  <c:v>9.1585059999999991</c:v>
                </c:pt>
                <c:pt idx="341">
                  <c:v>9.1585059999999991</c:v>
                </c:pt>
                <c:pt idx="342">
                  <c:v>9.3741900000000005</c:v>
                </c:pt>
                <c:pt idx="343">
                  <c:v>9.5243990000000007</c:v>
                </c:pt>
                <c:pt idx="344">
                  <c:v>9.3895959999999992</c:v>
                </c:pt>
                <c:pt idx="345">
                  <c:v>9.4820320000000002</c:v>
                </c:pt>
                <c:pt idx="346">
                  <c:v>9.5667659999999994</c:v>
                </c:pt>
                <c:pt idx="347">
                  <c:v>9.3664869999999993</c:v>
                </c:pt>
                <c:pt idx="348">
                  <c:v>9.3279720000000008</c:v>
                </c:pt>
                <c:pt idx="349">
                  <c:v>9.2316850000000006</c:v>
                </c:pt>
                <c:pt idx="350">
                  <c:v>9.3048629999999992</c:v>
                </c:pt>
                <c:pt idx="351">
                  <c:v>9.6206870000000002</c:v>
                </c:pt>
                <c:pt idx="352">
                  <c:v>9.5629139999999992</c:v>
                </c:pt>
                <c:pt idx="353">
                  <c:v>9.6245379999999994</c:v>
                </c:pt>
                <c:pt idx="354">
                  <c:v>9.7092709999999993</c:v>
                </c:pt>
                <c:pt idx="355">
                  <c:v>9.6360930000000007</c:v>
                </c:pt>
                <c:pt idx="356">
                  <c:v>9.5398049999999994</c:v>
                </c:pt>
                <c:pt idx="357">
                  <c:v>9.5860230000000008</c:v>
                </c:pt>
                <c:pt idx="358">
                  <c:v>9.6052809999999997</c:v>
                </c:pt>
                <c:pt idx="359">
                  <c:v>9.5629139999999992</c:v>
                </c:pt>
                <c:pt idx="360">
                  <c:v>9.6129840000000009</c:v>
                </c:pt>
                <c:pt idx="361">
                  <c:v>9.643796</c:v>
                </c:pt>
                <c:pt idx="362">
                  <c:v>9.6399439999999998</c:v>
                </c:pt>
                <c:pt idx="363">
                  <c:v>9.7400830000000003</c:v>
                </c:pt>
                <c:pt idx="364">
                  <c:v>9.701568</c:v>
                </c:pt>
                <c:pt idx="365">
                  <c:v>9.6360930000000007</c:v>
                </c:pt>
                <c:pt idx="366">
                  <c:v>9.5590630000000001</c:v>
                </c:pt>
                <c:pt idx="367">
                  <c:v>9.4550719999999995</c:v>
                </c:pt>
                <c:pt idx="368">
                  <c:v>9.5321020000000001</c:v>
                </c:pt>
                <c:pt idx="369">
                  <c:v>9.7863009999999999</c:v>
                </c:pt>
                <c:pt idx="370">
                  <c:v>9.6669049999999999</c:v>
                </c:pt>
                <c:pt idx="371">
                  <c:v>9.6669049999999999</c:v>
                </c:pt>
                <c:pt idx="372">
                  <c:v>9.5475080000000005</c:v>
                </c:pt>
                <c:pt idx="373">
                  <c:v>9.6360930000000007</c:v>
                </c:pt>
                <c:pt idx="374">
                  <c:v>9.5590630000000001</c:v>
                </c:pt>
                <c:pt idx="375">
                  <c:v>9.5975780000000004</c:v>
                </c:pt>
                <c:pt idx="376">
                  <c:v>9.5166959999999996</c:v>
                </c:pt>
                <c:pt idx="377">
                  <c:v>9.5012899999999991</c:v>
                </c:pt>
                <c:pt idx="378">
                  <c:v>9.6476469999999992</c:v>
                </c:pt>
                <c:pt idx="379">
                  <c:v>9.6476469999999992</c:v>
                </c:pt>
                <c:pt idx="380">
                  <c:v>9.5667659999999994</c:v>
                </c:pt>
                <c:pt idx="381">
                  <c:v>9.5975780000000004</c:v>
                </c:pt>
                <c:pt idx="382">
                  <c:v>9.2022510000000004</c:v>
                </c:pt>
                <c:pt idx="383">
                  <c:v>9.1798999999999999</c:v>
                </c:pt>
                <c:pt idx="384">
                  <c:v>9.1389230000000001</c:v>
                </c:pt>
                <c:pt idx="385">
                  <c:v>9.0979469999999996</c:v>
                </c:pt>
                <c:pt idx="386">
                  <c:v>8.9787420000000004</c:v>
                </c:pt>
                <c:pt idx="387">
                  <c:v>9.0793210000000002</c:v>
                </c:pt>
                <c:pt idx="388">
                  <c:v>9.0979469999999996</c:v>
                </c:pt>
                <c:pt idx="389">
                  <c:v>9.1165719999999997</c:v>
                </c:pt>
                <c:pt idx="390">
                  <c:v>9.1351980000000008</c:v>
                </c:pt>
                <c:pt idx="391">
                  <c:v>9.1389230000000001</c:v>
                </c:pt>
                <c:pt idx="392">
                  <c:v>9.0495199999999993</c:v>
                </c:pt>
                <c:pt idx="393">
                  <c:v>9.1128470000000004</c:v>
                </c:pt>
                <c:pt idx="394">
                  <c:v>9.1948000000000008</c:v>
                </c:pt>
                <c:pt idx="395">
                  <c:v>9.030894</c:v>
                </c:pt>
                <c:pt idx="396">
                  <c:v>9.1389230000000001</c:v>
                </c:pt>
                <c:pt idx="397">
                  <c:v>9.3785480000000003</c:v>
                </c:pt>
                <c:pt idx="398">
                  <c:v>9.4307479999999995</c:v>
                </c:pt>
                <c:pt idx="399">
                  <c:v>9.2219470000000001</c:v>
                </c:pt>
                <c:pt idx="400">
                  <c:v>9.3636330000000001</c:v>
                </c:pt>
                <c:pt idx="401">
                  <c:v>9.4232910000000007</c:v>
                </c:pt>
                <c:pt idx="402">
                  <c:v>9.3188899999999997</c:v>
                </c:pt>
                <c:pt idx="403">
                  <c:v>9.4121050000000004</c:v>
                </c:pt>
                <c:pt idx="404">
                  <c:v>9.4121050000000004</c:v>
                </c:pt>
                <c:pt idx="405">
                  <c:v>9.4568480000000008</c:v>
                </c:pt>
                <c:pt idx="406">
                  <c:v>9.4307479999999995</c:v>
                </c:pt>
                <c:pt idx="407">
                  <c:v>9.4419339999999998</c:v>
                </c:pt>
                <c:pt idx="408">
                  <c:v>9.5575200000000002</c:v>
                </c:pt>
                <c:pt idx="409">
                  <c:v>9.6320910000000008</c:v>
                </c:pt>
                <c:pt idx="410">
                  <c:v>9.5500620000000005</c:v>
                </c:pt>
                <c:pt idx="411">
                  <c:v>9.3449899999999992</c:v>
                </c:pt>
                <c:pt idx="412">
                  <c:v>9.4978619999999996</c:v>
                </c:pt>
                <c:pt idx="413">
                  <c:v>9.4456620000000004</c:v>
                </c:pt>
                <c:pt idx="414">
                  <c:v>9.4344760000000001</c:v>
                </c:pt>
                <c:pt idx="415">
                  <c:v>9.4493910000000003</c:v>
                </c:pt>
                <c:pt idx="416">
                  <c:v>9.5537910000000004</c:v>
                </c:pt>
                <c:pt idx="417">
                  <c:v>9.6507339999999999</c:v>
                </c:pt>
                <c:pt idx="418">
                  <c:v>9.5985340000000008</c:v>
                </c:pt>
                <c:pt idx="419">
                  <c:v>9.5351479999999995</c:v>
                </c:pt>
                <c:pt idx="420">
                  <c:v>9.5687049999999996</c:v>
                </c:pt>
                <c:pt idx="421">
                  <c:v>9.4270189999999996</c:v>
                </c:pt>
                <c:pt idx="422">
                  <c:v>9.5351479999999995</c:v>
                </c:pt>
                <c:pt idx="423">
                  <c:v>9.6171769999999999</c:v>
                </c:pt>
                <c:pt idx="424">
                  <c:v>9.7141199999999994</c:v>
                </c:pt>
                <c:pt idx="425">
                  <c:v>9.6992060000000002</c:v>
                </c:pt>
                <c:pt idx="426">
                  <c:v>9.8483490000000007</c:v>
                </c:pt>
                <c:pt idx="427">
                  <c:v>9.6917489999999997</c:v>
                </c:pt>
                <c:pt idx="428">
                  <c:v>9.684291</c:v>
                </c:pt>
                <c:pt idx="429">
                  <c:v>9.6320910000000008</c:v>
                </c:pt>
                <c:pt idx="430">
                  <c:v>9.6470059999999993</c:v>
                </c:pt>
                <c:pt idx="431">
                  <c:v>9.6544629999999998</c:v>
                </c:pt>
                <c:pt idx="432">
                  <c:v>9.6507339999999999</c:v>
                </c:pt>
                <c:pt idx="433">
                  <c:v>9.7029340000000008</c:v>
                </c:pt>
                <c:pt idx="434">
                  <c:v>9.8707209999999996</c:v>
                </c:pt>
                <c:pt idx="435">
                  <c:v>9.8707209999999996</c:v>
                </c:pt>
                <c:pt idx="436">
                  <c:v>9.9042779999999997</c:v>
                </c:pt>
                <c:pt idx="437">
                  <c:v>9.8483490000000007</c:v>
                </c:pt>
                <c:pt idx="438">
                  <c:v>9.7924199999999999</c:v>
                </c:pt>
                <c:pt idx="439">
                  <c:v>9.8483490000000007</c:v>
                </c:pt>
                <c:pt idx="440">
                  <c:v>9.9452920000000002</c:v>
                </c:pt>
                <c:pt idx="441">
                  <c:v>9.8371630000000003</c:v>
                </c:pt>
                <c:pt idx="442">
                  <c:v>9.7886919999999993</c:v>
                </c:pt>
                <c:pt idx="443">
                  <c:v>9.7476769999999995</c:v>
                </c:pt>
                <c:pt idx="444">
                  <c:v>9.6283630000000002</c:v>
                </c:pt>
                <c:pt idx="445">
                  <c:v>9.5948049999999991</c:v>
                </c:pt>
                <c:pt idx="446">
                  <c:v>9.6731060000000006</c:v>
                </c:pt>
                <c:pt idx="447">
                  <c:v>9.6656490000000002</c:v>
                </c:pt>
                <c:pt idx="448">
                  <c:v>9.7215769999999999</c:v>
                </c:pt>
                <c:pt idx="449">
                  <c:v>9.6209059999999997</c:v>
                </c:pt>
                <c:pt idx="450">
                  <c:v>9.6619200000000003</c:v>
                </c:pt>
                <c:pt idx="451">
                  <c:v>9.8520780000000006</c:v>
                </c:pt>
                <c:pt idx="452">
                  <c:v>9.8334349999999997</c:v>
                </c:pt>
                <c:pt idx="453">
                  <c:v>9.7215769999999999</c:v>
                </c:pt>
                <c:pt idx="454">
                  <c:v>9.7215769999999999</c:v>
                </c:pt>
                <c:pt idx="455">
                  <c:v>9.684291</c:v>
                </c:pt>
                <c:pt idx="456">
                  <c:v>9.7551349999999992</c:v>
                </c:pt>
                <c:pt idx="457">
                  <c:v>9.9415639999999996</c:v>
                </c:pt>
                <c:pt idx="458">
                  <c:v>9.9415639999999996</c:v>
                </c:pt>
                <c:pt idx="459">
                  <c:v>9.9229210000000005</c:v>
                </c:pt>
                <c:pt idx="460">
                  <c:v>9.7588629999999998</c:v>
                </c:pt>
                <c:pt idx="461">
                  <c:v>9.7141199999999994</c:v>
                </c:pt>
                <c:pt idx="462">
                  <c:v>9.7663200000000003</c:v>
                </c:pt>
                <c:pt idx="463">
                  <c:v>9.9378349999999998</c:v>
                </c:pt>
                <c:pt idx="464">
                  <c:v>9.7775060000000007</c:v>
                </c:pt>
                <c:pt idx="465">
                  <c:v>9.7215769999999999</c:v>
                </c:pt>
                <c:pt idx="466">
                  <c:v>9.8259779999999992</c:v>
                </c:pt>
                <c:pt idx="467">
                  <c:v>9.4309499999999993</c:v>
                </c:pt>
                <c:pt idx="468">
                  <c:v>9.4927220000000005</c:v>
                </c:pt>
                <c:pt idx="469">
                  <c:v>9.3510100000000005</c:v>
                </c:pt>
                <c:pt idx="470">
                  <c:v>9.3074069999999995</c:v>
                </c:pt>
                <c:pt idx="471">
                  <c:v>9.2129329999999996</c:v>
                </c:pt>
                <c:pt idx="472">
                  <c:v>8.9803809999999995</c:v>
                </c:pt>
                <c:pt idx="473">
                  <c:v>9.1947650000000003</c:v>
                </c:pt>
                <c:pt idx="474">
                  <c:v>9.2783379999999998</c:v>
                </c:pt>
                <c:pt idx="475">
                  <c:v>9.2892390000000002</c:v>
                </c:pt>
                <c:pt idx="476">
                  <c:v>9.2383679999999995</c:v>
                </c:pt>
                <c:pt idx="477">
                  <c:v>9.3946140000000007</c:v>
                </c:pt>
                <c:pt idx="478">
                  <c:v>9.3037729999999996</c:v>
                </c:pt>
                <c:pt idx="479">
                  <c:v>9.3837130000000002</c:v>
                </c:pt>
                <c:pt idx="480">
                  <c:v>9.318308</c:v>
                </c:pt>
                <c:pt idx="481">
                  <c:v>9.1511610000000001</c:v>
                </c:pt>
                <c:pt idx="482">
                  <c:v>9.0603210000000001</c:v>
                </c:pt>
                <c:pt idx="483">
                  <c:v>9.0021830000000005</c:v>
                </c:pt>
                <c:pt idx="484">
                  <c:v>9.2056660000000008</c:v>
                </c:pt>
                <c:pt idx="485">
                  <c:v>9.2783379999999998</c:v>
                </c:pt>
                <c:pt idx="486">
                  <c:v>9.2638040000000004</c:v>
                </c:pt>
                <c:pt idx="487">
                  <c:v>9.2928730000000002</c:v>
                </c:pt>
                <c:pt idx="488">
                  <c:v>9.3909800000000008</c:v>
                </c:pt>
                <c:pt idx="489">
                  <c:v>9.4563849999999992</c:v>
                </c:pt>
                <c:pt idx="490">
                  <c:v>9.4563849999999992</c:v>
                </c:pt>
                <c:pt idx="491">
                  <c:v>9.4273159999999994</c:v>
                </c:pt>
                <c:pt idx="492">
                  <c:v>9.4527520000000003</c:v>
                </c:pt>
                <c:pt idx="493">
                  <c:v>9.4672859999999996</c:v>
                </c:pt>
                <c:pt idx="494">
                  <c:v>9.4236830000000005</c:v>
                </c:pt>
                <c:pt idx="495">
                  <c:v>9.4672859999999996</c:v>
                </c:pt>
                <c:pt idx="496">
                  <c:v>9.5326909999999998</c:v>
                </c:pt>
                <c:pt idx="497">
                  <c:v>9.4999889999999994</c:v>
                </c:pt>
                <c:pt idx="498">
                  <c:v>9.5108899999999998</c:v>
                </c:pt>
                <c:pt idx="499">
                  <c:v>9.3619109999999992</c:v>
                </c:pt>
                <c:pt idx="500">
                  <c:v>9.4600190000000008</c:v>
                </c:pt>
                <c:pt idx="501">
                  <c:v>9.4709199999999996</c:v>
                </c:pt>
                <c:pt idx="502">
                  <c:v>9.3873470000000001</c:v>
                </c:pt>
                <c:pt idx="503">
                  <c:v>9.4600190000000008</c:v>
                </c:pt>
                <c:pt idx="504">
                  <c:v>9.5871960000000005</c:v>
                </c:pt>
                <c:pt idx="505">
                  <c:v>9.5581270000000007</c:v>
                </c:pt>
                <c:pt idx="506">
                  <c:v>9.576295</c:v>
                </c:pt>
                <c:pt idx="507">
                  <c:v>9.6089970000000005</c:v>
                </c:pt>
                <c:pt idx="508">
                  <c:v>9.5617599999999996</c:v>
                </c:pt>
                <c:pt idx="509">
                  <c:v>9.5145230000000005</c:v>
                </c:pt>
                <c:pt idx="510">
                  <c:v>9.6962039999999998</c:v>
                </c:pt>
                <c:pt idx="511">
                  <c:v>9.8015790000000003</c:v>
                </c:pt>
                <c:pt idx="512">
                  <c:v>9.8197469999999996</c:v>
                </c:pt>
                <c:pt idx="513">
                  <c:v>9.7470750000000006</c:v>
                </c:pt>
                <c:pt idx="514">
                  <c:v>9.6162650000000003</c:v>
                </c:pt>
                <c:pt idx="515">
                  <c:v>9.6162650000000003</c:v>
                </c:pt>
                <c:pt idx="516">
                  <c:v>9.6198979999999992</c:v>
                </c:pt>
                <c:pt idx="517">
                  <c:v>9.6417000000000002</c:v>
                </c:pt>
                <c:pt idx="518">
                  <c:v>9.4491180000000004</c:v>
                </c:pt>
                <c:pt idx="519">
                  <c:v>9.4345839999999992</c:v>
                </c:pt>
                <c:pt idx="520">
                  <c:v>9.6017299999999999</c:v>
                </c:pt>
                <c:pt idx="521">
                  <c:v>9.7325400000000002</c:v>
                </c:pt>
                <c:pt idx="522">
                  <c:v>9.7761440000000004</c:v>
                </c:pt>
                <c:pt idx="523">
                  <c:v>9.7579759999999993</c:v>
                </c:pt>
                <c:pt idx="524">
                  <c:v>9.6780360000000005</c:v>
                </c:pt>
                <c:pt idx="525">
                  <c:v>9.739808</c:v>
                </c:pt>
                <c:pt idx="526">
                  <c:v>9.4999889999999994</c:v>
                </c:pt>
                <c:pt idx="527">
                  <c:v>9.4636530000000008</c:v>
                </c:pt>
                <c:pt idx="528">
                  <c:v>9.4246979999999994</c:v>
                </c:pt>
                <c:pt idx="529">
                  <c:v>9.3814770000000003</c:v>
                </c:pt>
                <c:pt idx="530">
                  <c:v>9.3886800000000008</c:v>
                </c:pt>
                <c:pt idx="531">
                  <c:v>9.3166460000000004</c:v>
                </c:pt>
                <c:pt idx="532">
                  <c:v>9.2446110000000008</c:v>
                </c:pt>
                <c:pt idx="533">
                  <c:v>9.2950350000000004</c:v>
                </c:pt>
                <c:pt idx="534">
                  <c:v>9.3310530000000007</c:v>
                </c:pt>
                <c:pt idx="535">
                  <c:v>9.2121960000000005</c:v>
                </c:pt>
                <c:pt idx="536">
                  <c:v>9.2338059999999995</c:v>
                </c:pt>
                <c:pt idx="537">
                  <c:v>9.2806289999999994</c:v>
                </c:pt>
                <c:pt idx="538">
                  <c:v>9.2121960000000005</c:v>
                </c:pt>
                <c:pt idx="539">
                  <c:v>9.2085939999999997</c:v>
                </c:pt>
                <c:pt idx="540">
                  <c:v>9.2013909999999992</c:v>
                </c:pt>
                <c:pt idx="541">
                  <c:v>9.0897369999999995</c:v>
                </c:pt>
                <c:pt idx="542">
                  <c:v>9.1473650000000006</c:v>
                </c:pt>
                <c:pt idx="543">
                  <c:v>9.1929639999999999</c:v>
                </c:pt>
                <c:pt idx="544">
                  <c:v>9.2185229999999994</c:v>
                </c:pt>
                <c:pt idx="545">
                  <c:v>9.496022</c:v>
                </c:pt>
                <c:pt idx="546">
                  <c:v>9.5398379999999996</c:v>
                </c:pt>
                <c:pt idx="547">
                  <c:v>9.6676339999999996</c:v>
                </c:pt>
                <c:pt idx="548">
                  <c:v>9.7990809999999993</c:v>
                </c:pt>
                <c:pt idx="549">
                  <c:v>9.623818</c:v>
                </c:pt>
                <c:pt idx="550">
                  <c:v>9.7771729999999994</c:v>
                </c:pt>
                <c:pt idx="551">
                  <c:v>9.6968440000000005</c:v>
                </c:pt>
                <c:pt idx="552">
                  <c:v>9.7844759999999997</c:v>
                </c:pt>
                <c:pt idx="553">
                  <c:v>9.87941</c:v>
                </c:pt>
                <c:pt idx="554">
                  <c:v>9.8684560000000001</c:v>
                </c:pt>
                <c:pt idx="555">
                  <c:v>9.9779949999999999</c:v>
                </c:pt>
                <c:pt idx="556">
                  <c:v>10.051021</c:v>
                </c:pt>
                <c:pt idx="557">
                  <c:v>10.083883</c:v>
                </c:pt>
                <c:pt idx="558">
                  <c:v>10.138652</c:v>
                </c:pt>
                <c:pt idx="559">
                  <c:v>10.222633</c:v>
                </c:pt>
                <c:pt idx="560">
                  <c:v>10.21533</c:v>
                </c:pt>
                <c:pt idx="561">
                  <c:v>10.266448</c:v>
                </c:pt>
                <c:pt idx="562">
                  <c:v>10.21533</c:v>
                </c:pt>
                <c:pt idx="563">
                  <c:v>10.080232000000001</c:v>
                </c:pt>
                <c:pt idx="564">
                  <c:v>10.237238</c:v>
                </c:pt>
                <c:pt idx="565">
                  <c:v>10.171514</c:v>
                </c:pt>
                <c:pt idx="566">
                  <c:v>10.182468</c:v>
                </c:pt>
                <c:pt idx="567">
                  <c:v>10.229934999999999</c:v>
                </c:pt>
                <c:pt idx="568">
                  <c:v>10.124046999999999</c:v>
                </c:pt>
                <c:pt idx="569">
                  <c:v>10.175166000000001</c:v>
                </c:pt>
                <c:pt idx="570">
                  <c:v>10.208027</c:v>
                </c:pt>
                <c:pt idx="571">
                  <c:v>10.525691</c:v>
                </c:pt>
                <c:pt idx="572">
                  <c:v>10.397895</c:v>
                </c:pt>
                <c:pt idx="573">
                  <c:v>10.295659000000001</c:v>
                </c:pt>
                <c:pt idx="574">
                  <c:v>10.284705000000001</c:v>
                </c:pt>
                <c:pt idx="575">
                  <c:v>10.16056</c:v>
                </c:pt>
                <c:pt idx="576">
                  <c:v>10.284705000000001</c:v>
                </c:pt>
                <c:pt idx="577">
                  <c:v>10.292007</c:v>
                </c:pt>
                <c:pt idx="578">
                  <c:v>10.094837</c:v>
                </c:pt>
                <c:pt idx="579">
                  <c:v>10.306613</c:v>
                </c:pt>
                <c:pt idx="580">
                  <c:v>10.131349999999999</c:v>
                </c:pt>
                <c:pt idx="581">
                  <c:v>10.124046999999999</c:v>
                </c:pt>
                <c:pt idx="582">
                  <c:v>10.357730999999999</c:v>
                </c:pt>
                <c:pt idx="583">
                  <c:v>10.186119</c:v>
                </c:pt>
                <c:pt idx="584">
                  <c:v>10.108378</c:v>
                </c:pt>
                <c:pt idx="585">
                  <c:v>9.8059849999999997</c:v>
                </c:pt>
                <c:pt idx="586">
                  <c:v>9.598319</c:v>
                </c:pt>
                <c:pt idx="587">
                  <c:v>9.7804830000000003</c:v>
                </c:pt>
                <c:pt idx="588">
                  <c:v>9.7331199999999995</c:v>
                </c:pt>
                <c:pt idx="589">
                  <c:v>9.7258329999999997</c:v>
                </c:pt>
                <c:pt idx="590">
                  <c:v>9.598319</c:v>
                </c:pt>
                <c:pt idx="591">
                  <c:v>9.6930440000000004</c:v>
                </c:pt>
                <c:pt idx="592">
                  <c:v>9.7112599999999993</c:v>
                </c:pt>
                <c:pt idx="593">
                  <c:v>9.9626459999999994</c:v>
                </c:pt>
                <c:pt idx="594">
                  <c:v>10.006366</c:v>
                </c:pt>
                <c:pt idx="595">
                  <c:v>9.8132719999999996</c:v>
                </c:pt>
                <c:pt idx="596">
                  <c:v>9.8897809999999993</c:v>
                </c:pt>
                <c:pt idx="597">
                  <c:v>9.9662900000000008</c:v>
                </c:pt>
                <c:pt idx="598">
                  <c:v>9.8059849999999997</c:v>
                </c:pt>
                <c:pt idx="599">
                  <c:v>10.039154999999999</c:v>
                </c:pt>
                <c:pt idx="600">
                  <c:v>9.7731960000000004</c:v>
                </c:pt>
                <c:pt idx="601">
                  <c:v>9.7804830000000003</c:v>
                </c:pt>
                <c:pt idx="602">
                  <c:v>9.6638979999999997</c:v>
                </c:pt>
                <c:pt idx="603">
                  <c:v>9.6311079999999993</c:v>
                </c:pt>
                <c:pt idx="604">
                  <c:v>9.6311079999999993</c:v>
                </c:pt>
                <c:pt idx="605">
                  <c:v>9.6128920000000004</c:v>
                </c:pt>
                <c:pt idx="606">
                  <c:v>9.6165350000000007</c:v>
                </c:pt>
                <c:pt idx="607">
                  <c:v>9.6165350000000007</c:v>
                </c:pt>
                <c:pt idx="608">
                  <c:v>9.6529679999999995</c:v>
                </c:pt>
                <c:pt idx="609">
                  <c:v>9.6383949999999992</c:v>
                </c:pt>
                <c:pt idx="610">
                  <c:v>9.6638979999999997</c:v>
                </c:pt>
                <c:pt idx="611">
                  <c:v>9.7076170000000008</c:v>
                </c:pt>
                <c:pt idx="612">
                  <c:v>9.758623</c:v>
                </c:pt>
                <c:pt idx="613">
                  <c:v>9.7986989999999992</c:v>
                </c:pt>
                <c:pt idx="614">
                  <c:v>9.7877690000000008</c:v>
                </c:pt>
                <c:pt idx="615">
                  <c:v>9.8460619999999999</c:v>
                </c:pt>
                <c:pt idx="616">
                  <c:v>9.6529679999999995</c:v>
                </c:pt>
                <c:pt idx="617">
                  <c:v>9.6966870000000007</c:v>
                </c:pt>
                <c:pt idx="618">
                  <c:v>9.8059849999999997</c:v>
                </c:pt>
                <c:pt idx="619">
                  <c:v>9.7440499999999997</c:v>
                </c:pt>
                <c:pt idx="620">
                  <c:v>9.8242019999999997</c:v>
                </c:pt>
                <c:pt idx="621">
                  <c:v>9.8824939999999994</c:v>
                </c:pt>
                <c:pt idx="622">
                  <c:v>10.173957</c:v>
                </c:pt>
                <c:pt idx="623">
                  <c:v>9.9043539999999997</c:v>
                </c:pt>
                <c:pt idx="624">
                  <c:v>9.9772200000000009</c:v>
                </c:pt>
                <c:pt idx="625">
                  <c:v>9.9954359999999998</c:v>
                </c:pt>
                <c:pt idx="626">
                  <c:v>9.8169149999999998</c:v>
                </c:pt>
                <c:pt idx="627">
                  <c:v>9.7914119999999993</c:v>
                </c:pt>
                <c:pt idx="628">
                  <c:v>9.9845059999999997</c:v>
                </c:pt>
                <c:pt idx="629">
                  <c:v>9.9954359999999998</c:v>
                </c:pt>
                <c:pt idx="630">
                  <c:v>9.9735759999999996</c:v>
                </c:pt>
                <c:pt idx="631">
                  <c:v>9.9007109999999994</c:v>
                </c:pt>
                <c:pt idx="632">
                  <c:v>9.7768390000000007</c:v>
                </c:pt>
                <c:pt idx="633">
                  <c:v>9.7768390000000007</c:v>
                </c:pt>
                <c:pt idx="634">
                  <c:v>9.7950560000000007</c:v>
                </c:pt>
                <c:pt idx="635">
                  <c:v>9.8351319999999998</c:v>
                </c:pt>
                <c:pt idx="636">
                  <c:v>9.7476929999999999</c:v>
                </c:pt>
                <c:pt idx="637">
                  <c:v>9.7440499999999997</c:v>
                </c:pt>
                <c:pt idx="638">
                  <c:v>9.678471</c:v>
                </c:pt>
                <c:pt idx="639">
                  <c:v>9.7185469999999992</c:v>
                </c:pt>
                <c:pt idx="640">
                  <c:v>9.7476929999999999</c:v>
                </c:pt>
                <c:pt idx="641">
                  <c:v>9.7076170000000008</c:v>
                </c:pt>
                <c:pt idx="642">
                  <c:v>9.6456809999999997</c:v>
                </c:pt>
                <c:pt idx="643">
                  <c:v>9.6311079999999993</c:v>
                </c:pt>
                <c:pt idx="644">
                  <c:v>9.6529679999999995</c:v>
                </c:pt>
                <c:pt idx="645">
                  <c:v>9.48902</c:v>
                </c:pt>
                <c:pt idx="646">
                  <c:v>9.5728159999999995</c:v>
                </c:pt>
                <c:pt idx="647">
                  <c:v>9.4637580000000003</c:v>
                </c:pt>
                <c:pt idx="648">
                  <c:v>9.4818370000000005</c:v>
                </c:pt>
                <c:pt idx="649">
                  <c:v>9.5469220000000004</c:v>
                </c:pt>
                <c:pt idx="650">
                  <c:v>9.521611</c:v>
                </c:pt>
                <c:pt idx="651">
                  <c:v>9.4962999999999997</c:v>
                </c:pt>
                <c:pt idx="652">
                  <c:v>9.5071480000000008</c:v>
                </c:pt>
                <c:pt idx="653">
                  <c:v>9.5288430000000002</c:v>
                </c:pt>
                <c:pt idx="654">
                  <c:v>9.5758480000000006</c:v>
                </c:pt>
                <c:pt idx="655">
                  <c:v>9.593928</c:v>
                </c:pt>
                <c:pt idx="656">
                  <c:v>9.6698599999999999</c:v>
                </c:pt>
                <c:pt idx="657">
                  <c:v>9.7024019999999993</c:v>
                </c:pt>
                <c:pt idx="658">
                  <c:v>9.6951710000000002</c:v>
                </c:pt>
                <c:pt idx="659">
                  <c:v>9.6445489999999996</c:v>
                </c:pt>
                <c:pt idx="660">
                  <c:v>9.8831939999999996</c:v>
                </c:pt>
                <c:pt idx="661">
                  <c:v>9.7494080000000007</c:v>
                </c:pt>
                <c:pt idx="662">
                  <c:v>9.7964140000000004</c:v>
                </c:pt>
                <c:pt idx="663">
                  <c:v>9.8578829999999993</c:v>
                </c:pt>
                <c:pt idx="664">
                  <c:v>9.7277129999999996</c:v>
                </c:pt>
                <c:pt idx="665">
                  <c:v>9.7891820000000003</c:v>
                </c:pt>
                <c:pt idx="666">
                  <c:v>9.9048890000000007</c:v>
                </c:pt>
                <c:pt idx="667">
                  <c:v>9.9193519999999999</c:v>
                </c:pt>
                <c:pt idx="668">
                  <c:v>9.760256</c:v>
                </c:pt>
                <c:pt idx="669">
                  <c:v>9.7891820000000003</c:v>
                </c:pt>
                <c:pt idx="670">
                  <c:v>9.7421769999999999</c:v>
                </c:pt>
                <c:pt idx="671">
                  <c:v>9.9374310000000001</c:v>
                </c:pt>
                <c:pt idx="672">
                  <c:v>9.9735899999999997</c:v>
                </c:pt>
                <c:pt idx="673">
                  <c:v>10.045906</c:v>
                </c:pt>
                <c:pt idx="674">
                  <c:v>10.027827</c:v>
                </c:pt>
                <c:pt idx="675">
                  <c:v>10.121839</c:v>
                </c:pt>
                <c:pt idx="676">
                  <c:v>10.176076</c:v>
                </c:pt>
                <c:pt idx="677">
                  <c:v>10.226698000000001</c:v>
                </c:pt>
                <c:pt idx="678">
                  <c:v>10.309862000000001</c:v>
                </c:pt>
                <c:pt idx="679">
                  <c:v>10.353251999999999</c:v>
                </c:pt>
                <c:pt idx="680">
                  <c:v>10.393026000000001</c:v>
                </c:pt>
                <c:pt idx="681">
                  <c:v>10.472574</c:v>
                </c:pt>
                <c:pt idx="682">
                  <c:v>10.60636</c:v>
                </c:pt>
                <c:pt idx="683">
                  <c:v>10.577432999999999</c:v>
                </c:pt>
                <c:pt idx="684">
                  <c:v>10.69314</c:v>
                </c:pt>
                <c:pt idx="685">
                  <c:v>10.646134</c:v>
                </c:pt>
                <c:pt idx="686">
                  <c:v>10.581049</c:v>
                </c:pt>
                <c:pt idx="687">
                  <c:v>10.425568</c:v>
                </c:pt>
                <c:pt idx="688">
                  <c:v>10.407489</c:v>
                </c:pt>
                <c:pt idx="689">
                  <c:v>10.465343000000001</c:v>
                </c:pt>
                <c:pt idx="690">
                  <c:v>10.631671000000001</c:v>
                </c:pt>
                <c:pt idx="691">
                  <c:v>10.501500999999999</c:v>
                </c:pt>
                <c:pt idx="692">
                  <c:v>10.487038</c:v>
                </c:pt>
                <c:pt idx="693">
                  <c:v>10.429183999999999</c:v>
                </c:pt>
                <c:pt idx="694">
                  <c:v>10.443648</c:v>
                </c:pt>
                <c:pt idx="695">
                  <c:v>10.501500999999999</c:v>
                </c:pt>
                <c:pt idx="696">
                  <c:v>10.526812</c:v>
                </c:pt>
                <c:pt idx="697">
                  <c:v>10.555738</c:v>
                </c:pt>
                <c:pt idx="698">
                  <c:v>10.56297</c:v>
                </c:pt>
                <c:pt idx="699">
                  <c:v>10.60636</c:v>
                </c:pt>
                <c:pt idx="700">
                  <c:v>10.638902</c:v>
                </c:pt>
                <c:pt idx="701">
                  <c:v>10.769072</c:v>
                </c:pt>
                <c:pt idx="702">
                  <c:v>10.725682000000001</c:v>
                </c:pt>
                <c:pt idx="703">
                  <c:v>10.750992999999999</c:v>
                </c:pt>
                <c:pt idx="704">
                  <c:v>10.602744</c:v>
                </c:pt>
                <c:pt idx="705">
                  <c:v>10.686508999999999</c:v>
                </c:pt>
                <c:pt idx="706">
                  <c:v>10.751647999999999</c:v>
                </c:pt>
                <c:pt idx="707">
                  <c:v>10.976015</c:v>
                </c:pt>
                <c:pt idx="708">
                  <c:v>11.012203</c:v>
                </c:pt>
                <c:pt idx="709">
                  <c:v>10.954302</c:v>
                </c:pt>
                <c:pt idx="710">
                  <c:v>10.672034</c:v>
                </c:pt>
                <c:pt idx="711">
                  <c:v>10.679271999999999</c:v>
                </c:pt>
                <c:pt idx="712">
                  <c:v>10.668415</c:v>
                </c:pt>
                <c:pt idx="713">
                  <c:v>10.795074</c:v>
                </c:pt>
                <c:pt idx="714">
                  <c:v>10.972396</c:v>
                </c:pt>
                <c:pt idx="715">
                  <c:v>11.233962999999999</c:v>
                </c:pt>
                <c:pt idx="716">
                  <c:v>10.938230000000001</c:v>
                </c:pt>
                <c:pt idx="717">
                  <c:v>10.821398</c:v>
                </c:pt>
                <c:pt idx="718">
                  <c:v>10.836002000000001</c:v>
                </c:pt>
                <c:pt idx="719">
                  <c:v>10.741075</c:v>
                </c:pt>
                <c:pt idx="720">
                  <c:v>10.693612</c:v>
                </c:pt>
                <c:pt idx="721">
                  <c:v>10.755679000000001</c:v>
                </c:pt>
                <c:pt idx="722">
                  <c:v>10.554873000000001</c:v>
                </c:pt>
                <c:pt idx="723">
                  <c:v>10.620590999999999</c:v>
                </c:pt>
                <c:pt idx="724">
                  <c:v>10.584080999999999</c:v>
                </c:pt>
                <c:pt idx="725">
                  <c:v>10.58043</c:v>
                </c:pt>
                <c:pt idx="726">
                  <c:v>10.573128000000001</c:v>
                </c:pt>
                <c:pt idx="727">
                  <c:v>10.671706</c:v>
                </c:pt>
                <c:pt idx="728">
                  <c:v>10.50741</c:v>
                </c:pt>
                <c:pt idx="729">
                  <c:v>10.514711999999999</c:v>
                </c:pt>
                <c:pt idx="730">
                  <c:v>10.576779</c:v>
                </c:pt>
                <c:pt idx="731">
                  <c:v>10.496456999999999</c:v>
                </c:pt>
                <c:pt idx="732">
                  <c:v>10.485504000000001</c:v>
                </c:pt>
                <c:pt idx="733">
                  <c:v>10.492806</c:v>
                </c:pt>
                <c:pt idx="734">
                  <c:v>10.708216</c:v>
                </c:pt>
                <c:pt idx="735">
                  <c:v>10.613289</c:v>
                </c:pt>
                <c:pt idx="736">
                  <c:v>10.467249000000001</c:v>
                </c:pt>
                <c:pt idx="737">
                  <c:v>10.540269</c:v>
                </c:pt>
                <c:pt idx="738">
                  <c:v>10.565825999999999</c:v>
                </c:pt>
                <c:pt idx="739">
                  <c:v>10.627893</c:v>
                </c:pt>
                <c:pt idx="740">
                  <c:v>10.693612</c:v>
                </c:pt>
                <c:pt idx="741">
                  <c:v>10.58043</c:v>
                </c:pt>
                <c:pt idx="742">
                  <c:v>10.61694</c:v>
                </c:pt>
                <c:pt idx="743">
                  <c:v>10.646148999999999</c:v>
                </c:pt>
                <c:pt idx="744">
                  <c:v>10.584080999999999</c:v>
                </c:pt>
                <c:pt idx="745">
                  <c:v>10.430738</c:v>
                </c:pt>
                <c:pt idx="746">
                  <c:v>10.441691</c:v>
                </c:pt>
                <c:pt idx="747">
                  <c:v>10.481852999999999</c:v>
                </c:pt>
                <c:pt idx="748">
                  <c:v>10.547571</c:v>
                </c:pt>
                <c:pt idx="749">
                  <c:v>10.554873000000001</c:v>
                </c:pt>
                <c:pt idx="750">
                  <c:v>10.423436000000001</c:v>
                </c:pt>
                <c:pt idx="751">
                  <c:v>10.532966999999999</c:v>
                </c:pt>
                <c:pt idx="752">
                  <c:v>10.598685</c:v>
                </c:pt>
                <c:pt idx="753">
                  <c:v>10.485504000000001</c:v>
                </c:pt>
                <c:pt idx="754">
                  <c:v>10.500108000000001</c:v>
                </c:pt>
                <c:pt idx="755">
                  <c:v>10.361369</c:v>
                </c:pt>
                <c:pt idx="756">
                  <c:v>10.182468999999999</c:v>
                </c:pt>
                <c:pt idx="757">
                  <c:v>10.175167</c:v>
                </c:pt>
                <c:pt idx="758">
                  <c:v>10.248187</c:v>
                </c:pt>
                <c:pt idx="759">
                  <c:v>10.463597999999999</c:v>
                </c:pt>
                <c:pt idx="760">
                  <c:v>10.405181000000001</c:v>
                </c:pt>
                <c:pt idx="761">
                  <c:v>10.339463</c:v>
                </c:pt>
                <c:pt idx="762">
                  <c:v>10.686310000000001</c:v>
                </c:pt>
                <c:pt idx="763">
                  <c:v>10.522014</c:v>
                </c:pt>
                <c:pt idx="764">
                  <c:v>10.489155</c:v>
                </c:pt>
                <c:pt idx="765">
                  <c:v>10.434388999999999</c:v>
                </c:pt>
                <c:pt idx="766">
                  <c:v>10.434388999999999</c:v>
                </c:pt>
                <c:pt idx="767">
                  <c:v>10.427087</c:v>
                </c:pt>
                <c:pt idx="768">
                  <c:v>10.456296</c:v>
                </c:pt>
                <c:pt idx="769">
                  <c:v>10.405181000000001</c:v>
                </c:pt>
                <c:pt idx="770">
                  <c:v>10.500108000000001</c:v>
                </c:pt>
                <c:pt idx="771">
                  <c:v>10.551221999999999</c:v>
                </c:pt>
                <c:pt idx="772">
                  <c:v>10.627893</c:v>
                </c:pt>
                <c:pt idx="773">
                  <c:v>10.817747000000001</c:v>
                </c:pt>
                <c:pt idx="774">
                  <c:v>10.536618000000001</c:v>
                </c:pt>
                <c:pt idx="775">
                  <c:v>10.657102</c:v>
                </c:pt>
                <c:pt idx="776">
                  <c:v>10.620590999999999</c:v>
                </c:pt>
                <c:pt idx="777">
                  <c:v>10.252810999999999</c:v>
                </c:pt>
                <c:pt idx="778">
                  <c:v>10.224581000000001</c:v>
                </c:pt>
                <c:pt idx="779">
                  <c:v>10.044615</c:v>
                </c:pt>
                <c:pt idx="780">
                  <c:v>10.097545999999999</c:v>
                </c:pt>
                <c:pt idx="781">
                  <c:v>10.079903</c:v>
                </c:pt>
                <c:pt idx="782">
                  <c:v>10.041086</c:v>
                </c:pt>
                <c:pt idx="783">
                  <c:v>10.048144000000001</c:v>
                </c:pt>
                <c:pt idx="784">
                  <c:v>10.051672999999999</c:v>
                </c:pt>
                <c:pt idx="785">
                  <c:v>10.044615</c:v>
                </c:pt>
                <c:pt idx="786">
                  <c:v>9.9140510000000006</c:v>
                </c:pt>
                <c:pt idx="787">
                  <c:v>9.8505339999999997</c:v>
                </c:pt>
                <c:pt idx="788">
                  <c:v>9.8011309999999998</c:v>
                </c:pt>
                <c:pt idx="789">
                  <c:v>9.8223040000000008</c:v>
                </c:pt>
                <c:pt idx="790">
                  <c:v>9.7587860000000006</c:v>
                </c:pt>
                <c:pt idx="791">
                  <c:v>9.7446710000000003</c:v>
                </c:pt>
                <c:pt idx="792">
                  <c:v>9.7764299999999995</c:v>
                </c:pt>
                <c:pt idx="793">
                  <c:v>9.741142</c:v>
                </c:pt>
                <c:pt idx="794">
                  <c:v>9.7623149999999992</c:v>
                </c:pt>
                <c:pt idx="795">
                  <c:v>9.9246379999999998</c:v>
                </c:pt>
                <c:pt idx="796">
                  <c:v>10.007115000000001</c:v>
                </c:pt>
                <c:pt idx="797">
                  <c:v>10.096575</c:v>
                </c:pt>
                <c:pt idx="798">
                  <c:v>10.107310999999999</c:v>
                </c:pt>
                <c:pt idx="799">
                  <c:v>10.03932</c:v>
                </c:pt>
                <c:pt idx="800">
                  <c:v>9.9856440000000006</c:v>
                </c:pt>
                <c:pt idx="801">
                  <c:v>10.025007</c:v>
                </c:pt>
                <c:pt idx="802">
                  <c:v>9.8639770000000002</c:v>
                </c:pt>
                <c:pt idx="803">
                  <c:v>9.813879</c:v>
                </c:pt>
                <c:pt idx="804">
                  <c:v>9.7852519999999998</c:v>
                </c:pt>
                <c:pt idx="805">
                  <c:v>9.8460850000000004</c:v>
                </c:pt>
                <c:pt idx="806">
                  <c:v>9.8103010000000008</c:v>
                </c:pt>
                <c:pt idx="807">
                  <c:v>9.7423099999999998</c:v>
                </c:pt>
                <c:pt idx="808">
                  <c:v>9.745889</c:v>
                </c:pt>
                <c:pt idx="809">
                  <c:v>9.6850550000000002</c:v>
                </c:pt>
                <c:pt idx="810">
                  <c:v>9.8603989999999992</c:v>
                </c:pt>
                <c:pt idx="811">
                  <c:v>9.9999579999999995</c:v>
                </c:pt>
                <c:pt idx="812">
                  <c:v>10.254026</c:v>
                </c:pt>
                <c:pt idx="813">
                  <c:v>10.329174</c:v>
                </c:pt>
                <c:pt idx="814">
                  <c:v>10.293388999999999</c:v>
                </c:pt>
                <c:pt idx="815">
                  <c:v>10.404320999999999</c:v>
                </c:pt>
                <c:pt idx="816">
                  <c:v>10.261183000000001</c:v>
                </c:pt>
                <c:pt idx="817">
                  <c:v>10.20035</c:v>
                </c:pt>
                <c:pt idx="818">
                  <c:v>10.261183000000001</c:v>
                </c:pt>
                <c:pt idx="819">
                  <c:v>10.236134</c:v>
                </c:pt>
                <c:pt idx="820">
                  <c:v>10.20035</c:v>
                </c:pt>
                <c:pt idx="821">
                  <c:v>10.110889</c:v>
                </c:pt>
                <c:pt idx="822">
                  <c:v>10.060791</c:v>
                </c:pt>
                <c:pt idx="823">
                  <c:v>10.014271000000001</c:v>
                </c:pt>
                <c:pt idx="824">
                  <c:v>10.071526</c:v>
                </c:pt>
                <c:pt idx="825">
                  <c:v>9.9856440000000006</c:v>
                </c:pt>
                <c:pt idx="826">
                  <c:v>9.9820650000000004</c:v>
                </c:pt>
                <c:pt idx="827">
                  <c:v>9.9534380000000002</c:v>
                </c:pt>
                <c:pt idx="828">
                  <c:v>9.813879</c:v>
                </c:pt>
                <c:pt idx="829">
                  <c:v>9.7745160000000002</c:v>
                </c:pt>
                <c:pt idx="830">
                  <c:v>9.7351539999999996</c:v>
                </c:pt>
                <c:pt idx="831">
                  <c:v>9.7029479999999992</c:v>
                </c:pt>
                <c:pt idx="832">
                  <c:v>9.6456929999999996</c:v>
                </c:pt>
                <c:pt idx="833">
                  <c:v>9.8317709999999998</c:v>
                </c:pt>
                <c:pt idx="834">
                  <c:v>9.8782910000000008</c:v>
                </c:pt>
                <c:pt idx="835">
                  <c:v>9.9534380000000002</c:v>
                </c:pt>
                <c:pt idx="836">
                  <c:v>9.9570159999999994</c:v>
                </c:pt>
                <c:pt idx="837">
                  <c:v>10.003536</c:v>
                </c:pt>
                <c:pt idx="838">
                  <c:v>10.057213000000001</c:v>
                </c:pt>
                <c:pt idx="839">
                  <c:v>9.7915310000000009</c:v>
                </c:pt>
                <c:pt idx="840">
                  <c:v>9.6665600000000005</c:v>
                </c:pt>
                <c:pt idx="841">
                  <c:v>9.6701309999999996</c:v>
                </c:pt>
                <c:pt idx="842">
                  <c:v>9.6915549999999993</c:v>
                </c:pt>
                <c:pt idx="843">
                  <c:v>9.8593729999999997</c:v>
                </c:pt>
                <c:pt idx="844">
                  <c:v>9.8772260000000003</c:v>
                </c:pt>
                <c:pt idx="845">
                  <c:v>9.8522309999999997</c:v>
                </c:pt>
                <c:pt idx="846">
                  <c:v>9.8272370000000002</c:v>
                </c:pt>
                <c:pt idx="847">
                  <c:v>9.8093839999999997</c:v>
                </c:pt>
                <c:pt idx="848">
                  <c:v>9.8165259999999996</c:v>
                </c:pt>
                <c:pt idx="849">
                  <c:v>9.7986730000000009</c:v>
                </c:pt>
                <c:pt idx="850">
                  <c:v>9.7843900000000001</c:v>
                </c:pt>
                <c:pt idx="851">
                  <c:v>9.8236670000000004</c:v>
                </c:pt>
                <c:pt idx="852">
                  <c:v>9.7201190000000004</c:v>
                </c:pt>
                <c:pt idx="853">
                  <c:v>9.7379719999999992</c:v>
                </c:pt>
                <c:pt idx="854">
                  <c:v>9.8450900000000008</c:v>
                </c:pt>
                <c:pt idx="855">
                  <c:v>9.9664909999999995</c:v>
                </c:pt>
                <c:pt idx="856">
                  <c:v>9.7415430000000001</c:v>
                </c:pt>
                <c:pt idx="857">
                  <c:v>9.7736780000000003</c:v>
                </c:pt>
                <c:pt idx="858">
                  <c:v>9.8058139999999998</c:v>
                </c:pt>
                <c:pt idx="859">
                  <c:v>9.7558249999999997</c:v>
                </c:pt>
                <c:pt idx="860">
                  <c:v>9.7415430000000001</c:v>
                </c:pt>
                <c:pt idx="861">
                  <c:v>9.7308310000000002</c:v>
                </c:pt>
                <c:pt idx="862">
                  <c:v>9.8522309999999997</c:v>
                </c:pt>
                <c:pt idx="863">
                  <c:v>9.8950790000000008</c:v>
                </c:pt>
                <c:pt idx="864">
                  <c:v>9.8415199999999992</c:v>
                </c:pt>
                <c:pt idx="865">
                  <c:v>9.7736780000000003</c:v>
                </c:pt>
                <c:pt idx="866">
                  <c:v>9.7379719999999992</c:v>
                </c:pt>
                <c:pt idx="867">
                  <c:v>9.8093839999999997</c:v>
                </c:pt>
                <c:pt idx="868">
                  <c:v>9.8558020000000006</c:v>
                </c:pt>
                <c:pt idx="869">
                  <c:v>9.9629200000000004</c:v>
                </c:pt>
                <c:pt idx="870">
                  <c:v>9.9379259999999991</c:v>
                </c:pt>
                <c:pt idx="871">
                  <c:v>9.8450900000000008</c:v>
                </c:pt>
                <c:pt idx="872">
                  <c:v>9.8629429999999996</c:v>
                </c:pt>
                <c:pt idx="873">
                  <c:v>9.9165019999999995</c:v>
                </c:pt>
                <c:pt idx="874">
                  <c:v>9.8450900000000008</c:v>
                </c:pt>
                <c:pt idx="875">
                  <c:v>9.7558249999999997</c:v>
                </c:pt>
                <c:pt idx="876">
                  <c:v>9.7879609999999992</c:v>
                </c:pt>
                <c:pt idx="877">
                  <c:v>9.7986730000000009</c:v>
                </c:pt>
                <c:pt idx="878">
                  <c:v>9.8058139999999998</c:v>
                </c:pt>
                <c:pt idx="879">
                  <c:v>9.7986730000000009</c:v>
                </c:pt>
                <c:pt idx="880">
                  <c:v>9.7451139999999992</c:v>
                </c:pt>
                <c:pt idx="881">
                  <c:v>9.7165490000000005</c:v>
                </c:pt>
                <c:pt idx="882">
                  <c:v>9.7879609999999992</c:v>
                </c:pt>
                <c:pt idx="883">
                  <c:v>9.8665140000000005</c:v>
                </c:pt>
                <c:pt idx="884">
                  <c:v>9.9486380000000008</c:v>
                </c:pt>
                <c:pt idx="885">
                  <c:v>9.9986259999999998</c:v>
                </c:pt>
                <c:pt idx="886">
                  <c:v>10.077178999999999</c:v>
                </c:pt>
                <c:pt idx="887">
                  <c:v>10.055755</c:v>
                </c:pt>
                <c:pt idx="888">
                  <c:v>10.052185</c:v>
                </c:pt>
                <c:pt idx="889">
                  <c:v>10.030761</c:v>
                </c:pt>
                <c:pt idx="890">
                  <c:v>10.105744</c:v>
                </c:pt>
                <c:pt idx="891">
                  <c:v>10.130737999999999</c:v>
                </c:pt>
                <c:pt idx="892">
                  <c:v>10.134309</c:v>
                </c:pt>
                <c:pt idx="893">
                  <c:v>10.145020000000001</c:v>
                </c:pt>
                <c:pt idx="894">
                  <c:v>10.073608</c:v>
                </c:pt>
                <c:pt idx="895">
                  <c:v>10.116455999999999</c:v>
                </c:pt>
                <c:pt idx="896">
                  <c:v>10.198579000000001</c:v>
                </c:pt>
                <c:pt idx="897">
                  <c:v>10.180726</c:v>
                </c:pt>
                <c:pt idx="898">
                  <c:v>10.137879</c:v>
                </c:pt>
                <c:pt idx="899">
                  <c:v>10.073608</c:v>
                </c:pt>
                <c:pt idx="900">
                  <c:v>10.009338</c:v>
                </c:pt>
                <c:pt idx="901">
                  <c:v>9.9307850000000002</c:v>
                </c:pt>
                <c:pt idx="902">
                  <c:v>9.8224070000000001</c:v>
                </c:pt>
                <c:pt idx="903">
                  <c:v>9.8008349999999993</c:v>
                </c:pt>
                <c:pt idx="904">
                  <c:v>9.6606159999999992</c:v>
                </c:pt>
                <c:pt idx="905">
                  <c:v>9.6534250000000004</c:v>
                </c:pt>
                <c:pt idx="906">
                  <c:v>9.682188</c:v>
                </c:pt>
                <c:pt idx="907">
                  <c:v>9.6282569999999996</c:v>
                </c:pt>
                <c:pt idx="908">
                  <c:v>9.416131</c:v>
                </c:pt>
                <c:pt idx="909">
                  <c:v>9.5419689999999999</c:v>
                </c:pt>
                <c:pt idx="910">
                  <c:v>9.4520850000000003</c:v>
                </c:pt>
                <c:pt idx="911">
                  <c:v>9.4628709999999998</c:v>
                </c:pt>
                <c:pt idx="912">
                  <c:v>9.4017499999999998</c:v>
                </c:pt>
                <c:pt idx="913">
                  <c:v>9.2974840000000007</c:v>
                </c:pt>
                <c:pt idx="914">
                  <c:v>9.2974840000000007</c:v>
                </c:pt>
                <c:pt idx="915">
                  <c:v>9.3406289999999998</c:v>
                </c:pt>
                <c:pt idx="916">
                  <c:v>9.35501</c:v>
                </c:pt>
                <c:pt idx="917">
                  <c:v>9.3729870000000002</c:v>
                </c:pt>
                <c:pt idx="918">
                  <c:v>9.4269169999999995</c:v>
                </c:pt>
                <c:pt idx="919">
                  <c:v>9.5491600000000005</c:v>
                </c:pt>
                <c:pt idx="920">
                  <c:v>9.5945319999999992</c:v>
                </c:pt>
                <c:pt idx="921">
                  <c:v>9.6520729999999997</c:v>
                </c:pt>
                <c:pt idx="922">
                  <c:v>9.5729539999999993</c:v>
                </c:pt>
                <c:pt idx="923">
                  <c:v>9.5909359999999992</c:v>
                </c:pt>
                <c:pt idx="924">
                  <c:v>9.5693579999999994</c:v>
                </c:pt>
                <c:pt idx="925">
                  <c:v>9.5837430000000001</c:v>
                </c:pt>
                <c:pt idx="926">
                  <c:v>9.5190090000000005</c:v>
                </c:pt>
                <c:pt idx="927">
                  <c:v>9.6233020000000007</c:v>
                </c:pt>
                <c:pt idx="928">
                  <c:v>9.6772469999999995</c:v>
                </c:pt>
                <c:pt idx="929">
                  <c:v>9.7204029999999992</c:v>
                </c:pt>
                <c:pt idx="930">
                  <c:v>9.6844400000000004</c:v>
                </c:pt>
                <c:pt idx="931">
                  <c:v>9.6952289999999994</c:v>
                </c:pt>
                <c:pt idx="932">
                  <c:v>9.6592660000000006</c:v>
                </c:pt>
                <c:pt idx="933">
                  <c:v>9.6916329999999995</c:v>
                </c:pt>
                <c:pt idx="934">
                  <c:v>9.7204029999999992</c:v>
                </c:pt>
                <c:pt idx="935">
                  <c:v>9.6376880000000007</c:v>
                </c:pt>
                <c:pt idx="936">
                  <c:v>9.6556689999999996</c:v>
                </c:pt>
                <c:pt idx="937">
                  <c:v>9.6736509999999996</c:v>
                </c:pt>
                <c:pt idx="938">
                  <c:v>9.6520729999999997</c:v>
                </c:pt>
                <c:pt idx="939">
                  <c:v>9.7168069999999993</c:v>
                </c:pt>
                <c:pt idx="940">
                  <c:v>9.8246970000000005</c:v>
                </c:pt>
                <c:pt idx="941">
                  <c:v>9.8282930000000004</c:v>
                </c:pt>
                <c:pt idx="942">
                  <c:v>9.7527699999999999</c:v>
                </c:pt>
                <c:pt idx="943">
                  <c:v>9.7275960000000001</c:v>
                </c:pt>
                <c:pt idx="944">
                  <c:v>9.6556689999999996</c:v>
                </c:pt>
                <c:pt idx="945">
                  <c:v>9.6125129999999999</c:v>
                </c:pt>
                <c:pt idx="946">
                  <c:v>9.7383849999999992</c:v>
                </c:pt>
                <c:pt idx="947">
                  <c:v>9.7959259999999997</c:v>
                </c:pt>
                <c:pt idx="948">
                  <c:v>9.7707519999999999</c:v>
                </c:pt>
                <c:pt idx="949">
                  <c:v>9.7743479999999998</c:v>
                </c:pt>
                <c:pt idx="950">
                  <c:v>10.018898</c:v>
                </c:pt>
                <c:pt idx="951">
                  <c:v>10.098017</c:v>
                </c:pt>
                <c:pt idx="952">
                  <c:v>10.112403</c:v>
                </c:pt>
                <c:pt idx="953">
                  <c:v>9.9973200000000002</c:v>
                </c:pt>
                <c:pt idx="954">
                  <c:v>9.9469720000000006</c:v>
                </c:pt>
                <c:pt idx="955">
                  <c:v>9.9613569999999996</c:v>
                </c:pt>
                <c:pt idx="956">
                  <c:v>10.065651000000001</c:v>
                </c:pt>
                <c:pt idx="957">
                  <c:v>10.087228</c:v>
                </c:pt>
                <c:pt idx="958">
                  <c:v>9.9469720000000006</c:v>
                </c:pt>
                <c:pt idx="959">
                  <c:v>10.026090999999999</c:v>
                </c:pt>
                <c:pt idx="960">
                  <c:v>10.015302</c:v>
                </c:pt>
                <c:pt idx="961">
                  <c:v>9.8714490000000001</c:v>
                </c:pt>
                <c:pt idx="962">
                  <c:v>9.9505680000000005</c:v>
                </c:pt>
                <c:pt idx="963">
                  <c:v>9.7887330000000006</c:v>
                </c:pt>
                <c:pt idx="964">
                  <c:v>9.7707519999999999</c:v>
                </c:pt>
                <c:pt idx="965">
                  <c:v>9.7527699999999999</c:v>
                </c:pt>
                <c:pt idx="966">
                  <c:v>10.004493</c:v>
                </c:pt>
                <c:pt idx="967">
                  <c:v>10.349879</c:v>
                </c:pt>
                <c:pt idx="968">
                  <c:v>10.364122</c:v>
                </c:pt>
                <c:pt idx="969">
                  <c:v>10.453139</c:v>
                </c:pt>
                <c:pt idx="970">
                  <c:v>10.506549</c:v>
                </c:pt>
                <c:pt idx="971">
                  <c:v>10.634734</c:v>
                </c:pt>
                <c:pt idx="972">
                  <c:v>10.588445</c:v>
                </c:pt>
                <c:pt idx="973">
                  <c:v>10.556399000000001</c:v>
                </c:pt>
                <c:pt idx="974">
                  <c:v>10.574202</c:v>
                </c:pt>
                <c:pt idx="975">
                  <c:v>10.609809</c:v>
                </c:pt>
                <c:pt idx="976">
                  <c:v>10.556399000000001</c:v>
                </c:pt>
                <c:pt idx="977">
                  <c:v>10.549277</c:v>
                </c:pt>
                <c:pt idx="978">
                  <c:v>10.659659</c:v>
                </c:pt>
                <c:pt idx="979">
                  <c:v>10.755796999999999</c:v>
                </c:pt>
                <c:pt idx="980">
                  <c:v>10.631173</c:v>
                </c:pt>
                <c:pt idx="981">
                  <c:v>10.385486</c:v>
                </c:pt>
                <c:pt idx="982">
                  <c:v>10.470942000000001</c:v>
                </c:pt>
                <c:pt idx="983">
                  <c:v>10.4567</c:v>
                </c:pt>
                <c:pt idx="984">
                  <c:v>10.392607</c:v>
                </c:pt>
                <c:pt idx="985">
                  <c:v>10.296469</c:v>
                </c:pt>
                <c:pt idx="986">
                  <c:v>10.4567</c:v>
                </c:pt>
                <c:pt idx="987">
                  <c:v>10.46026</c:v>
                </c:pt>
                <c:pt idx="988">
                  <c:v>10.574202</c:v>
                </c:pt>
                <c:pt idx="989">
                  <c:v>10.535035000000001</c:v>
                </c:pt>
                <c:pt idx="990">
                  <c:v>10.360561000000001</c:v>
                </c:pt>
                <c:pt idx="991">
                  <c:v>10.502988999999999</c:v>
                </c:pt>
                <c:pt idx="992">
                  <c:v>10.492307</c:v>
                </c:pt>
                <c:pt idx="993">
                  <c:v>10.485185</c:v>
                </c:pt>
                <c:pt idx="994">
                  <c:v>10.513671</c:v>
                </c:pt>
                <c:pt idx="995">
                  <c:v>10.495867000000001</c:v>
                </c:pt>
                <c:pt idx="996">
                  <c:v>10.438896</c:v>
                </c:pt>
                <c:pt idx="997">
                  <c:v>10.595566</c:v>
                </c:pt>
                <c:pt idx="998">
                  <c:v>10.741554000000001</c:v>
                </c:pt>
                <c:pt idx="999">
                  <c:v>10.787843000000001</c:v>
                </c:pt>
                <c:pt idx="1000">
                  <c:v>10.805647</c:v>
                </c:pt>
                <c:pt idx="1001">
                  <c:v>10.734432999999999</c:v>
                </c:pt>
                <c:pt idx="1002">
                  <c:v>10.663219</c:v>
                </c:pt>
                <c:pt idx="1003">
                  <c:v>10.723751</c:v>
                </c:pt>
                <c:pt idx="1004">
                  <c:v>10.599126999999999</c:v>
                </c:pt>
                <c:pt idx="1005">
                  <c:v>10.570641999999999</c:v>
                </c:pt>
                <c:pt idx="1006">
                  <c:v>10.634734</c:v>
                </c:pt>
                <c:pt idx="1007">
                  <c:v>10.61693</c:v>
                </c:pt>
                <c:pt idx="1008">
                  <c:v>10.499428</c:v>
                </c:pt>
                <c:pt idx="1009">
                  <c:v>10.492307</c:v>
                </c:pt>
                <c:pt idx="1010">
                  <c:v>10.446018</c:v>
                </c:pt>
                <c:pt idx="1011">
                  <c:v>10.353440000000001</c:v>
                </c:pt>
                <c:pt idx="1012">
                  <c:v>10.357001</c:v>
                </c:pt>
                <c:pt idx="1013">
                  <c:v>10.367683</c:v>
                </c:pt>
                <c:pt idx="1014">
                  <c:v>10.403288999999999</c:v>
                </c:pt>
                <c:pt idx="1015">
                  <c:v>10.271544</c:v>
                </c:pt>
                <c:pt idx="1016">
                  <c:v>10.321394</c:v>
                </c:pt>
                <c:pt idx="1017">
                  <c:v>10.378365000000001</c:v>
                </c:pt>
                <c:pt idx="1018">
                  <c:v>10.321394</c:v>
                </c:pt>
                <c:pt idx="1019">
                  <c:v>10.349879</c:v>
                </c:pt>
                <c:pt idx="1020">
                  <c:v>10.289348</c:v>
                </c:pt>
                <c:pt idx="1021">
                  <c:v>10.453139</c:v>
                </c:pt>
                <c:pt idx="1022">
                  <c:v>10.428214000000001</c:v>
                </c:pt>
                <c:pt idx="1023">
                  <c:v>10.171844999999999</c:v>
                </c:pt>
                <c:pt idx="1024">
                  <c:v>10.342758</c:v>
                </c:pt>
                <c:pt idx="1025">
                  <c:v>10.367683</c:v>
                </c:pt>
                <c:pt idx="1026">
                  <c:v>10.413971</c:v>
                </c:pt>
                <c:pt idx="1027">
                  <c:v>10.338353</c:v>
                </c:pt>
                <c:pt idx="1028">
                  <c:v>10.536237</c:v>
                </c:pt>
                <c:pt idx="1029">
                  <c:v>10.228809999999999</c:v>
                </c:pt>
                <c:pt idx="1030">
                  <c:v>10.140469</c:v>
                </c:pt>
                <c:pt idx="1031">
                  <c:v>9.9143159999999995</c:v>
                </c:pt>
                <c:pt idx="1032">
                  <c:v>9.99559</c:v>
                </c:pt>
                <c:pt idx="1033">
                  <c:v>10.098065</c:v>
                </c:pt>
                <c:pt idx="1034">
                  <c:v>10.030925999999999</c:v>
                </c:pt>
                <c:pt idx="1035">
                  <c:v>10.147536000000001</c:v>
                </c:pt>
                <c:pt idx="1036">
                  <c:v>10.179339000000001</c:v>
                </c:pt>
                <c:pt idx="1037">
                  <c:v>10.172272</c:v>
                </c:pt>
                <c:pt idx="1038">
                  <c:v>10.126334999999999</c:v>
                </c:pt>
                <c:pt idx="1039">
                  <c:v>10.144003</c:v>
                </c:pt>
                <c:pt idx="1040">
                  <c:v>10.101599</c:v>
                </c:pt>
                <c:pt idx="1041">
                  <c:v>10.161671</c:v>
                </c:pt>
                <c:pt idx="1042">
                  <c:v>10.179339000000001</c:v>
                </c:pt>
                <c:pt idx="1043">
                  <c:v>10.26768</c:v>
                </c:pt>
                <c:pt idx="1044">
                  <c:v>10.295949</c:v>
                </c:pt>
                <c:pt idx="1045">
                  <c:v>10.345420000000001</c:v>
                </c:pt>
                <c:pt idx="1046">
                  <c:v>10.543609</c:v>
                </c:pt>
                <c:pt idx="1047">
                  <c:v>10.525577</c:v>
                </c:pt>
                <c:pt idx="1048">
                  <c:v>10.482302000000001</c:v>
                </c:pt>
                <c:pt idx="1049">
                  <c:v>10.485908</c:v>
                </c:pt>
                <c:pt idx="1050">
                  <c:v>10.485908</c:v>
                </c:pt>
                <c:pt idx="1051">
                  <c:v>10.374114000000001</c:v>
                </c:pt>
                <c:pt idx="1052">
                  <c:v>10.345264</c:v>
                </c:pt>
                <c:pt idx="1053">
                  <c:v>10.327233</c:v>
                </c:pt>
                <c:pt idx="1054">
                  <c:v>10.334446</c:v>
                </c:pt>
                <c:pt idx="1055">
                  <c:v>10.323627</c:v>
                </c:pt>
                <c:pt idx="1056">
                  <c:v>10.402964000000001</c:v>
                </c:pt>
                <c:pt idx="1057">
                  <c:v>10.327233</c:v>
                </c:pt>
                <c:pt idx="1058">
                  <c:v>10.269532999999999</c:v>
                </c:pt>
                <c:pt idx="1059">
                  <c:v>10.233470000000001</c:v>
                </c:pt>
                <c:pt idx="1060">
                  <c:v>10.247895</c:v>
                </c:pt>
                <c:pt idx="1061">
                  <c:v>10.211833</c:v>
                </c:pt>
                <c:pt idx="1062">
                  <c:v>10.265927</c:v>
                </c:pt>
                <c:pt idx="1063">
                  <c:v>10.341658000000001</c:v>
                </c:pt>
                <c:pt idx="1064">
                  <c:v>10.287564</c:v>
                </c:pt>
                <c:pt idx="1065">
                  <c:v>10.291169999999999</c:v>
                </c:pt>
                <c:pt idx="1066">
                  <c:v>10.262320000000001</c:v>
                </c:pt>
                <c:pt idx="1067">
                  <c:v>10.181034</c:v>
                </c:pt>
                <c:pt idx="1068">
                  <c:v>10.123253</c:v>
                </c:pt>
                <c:pt idx="1069">
                  <c:v>10.014913</c:v>
                </c:pt>
                <c:pt idx="1070">
                  <c:v>10.014913</c:v>
                </c:pt>
                <c:pt idx="1071">
                  <c:v>9.9896340000000006</c:v>
                </c:pt>
                <c:pt idx="1072">
                  <c:v>9.9896340000000006</c:v>
                </c:pt>
                <c:pt idx="1073">
                  <c:v>9.9137959999999996</c:v>
                </c:pt>
                <c:pt idx="1074">
                  <c:v>9.9029620000000005</c:v>
                </c:pt>
                <c:pt idx="1075">
                  <c:v>9.8090670000000006</c:v>
                </c:pt>
                <c:pt idx="1076">
                  <c:v>9.7621199999999995</c:v>
                </c:pt>
                <c:pt idx="1077">
                  <c:v>9.8126789999999993</c:v>
                </c:pt>
                <c:pt idx="1078">
                  <c:v>9.8090670000000006</c:v>
                </c:pt>
                <c:pt idx="1079">
                  <c:v>9.8704599999999996</c:v>
                </c:pt>
                <c:pt idx="1080">
                  <c:v>9.9101839999999992</c:v>
                </c:pt>
                <c:pt idx="1081">
                  <c:v>9.8776829999999993</c:v>
                </c:pt>
                <c:pt idx="1082">
                  <c:v>9.8415689999999998</c:v>
                </c:pt>
                <c:pt idx="1083">
                  <c:v>9.8307350000000007</c:v>
                </c:pt>
                <c:pt idx="1084">
                  <c:v>9.8524030000000007</c:v>
                </c:pt>
                <c:pt idx="1085">
                  <c:v>9.8126789999999993</c:v>
                </c:pt>
                <c:pt idx="1086">
                  <c:v>9.7657310000000006</c:v>
                </c:pt>
                <c:pt idx="1087">
                  <c:v>9.7693429999999992</c:v>
                </c:pt>
                <c:pt idx="1088">
                  <c:v>9.7657310000000006</c:v>
                </c:pt>
                <c:pt idx="1089">
                  <c:v>9.6038630000000005</c:v>
                </c:pt>
                <c:pt idx="1090">
                  <c:v>9.9052380000000007</c:v>
                </c:pt>
                <c:pt idx="1091">
                  <c:v>10.062935</c:v>
                </c:pt>
                <c:pt idx="1092">
                  <c:v>10.0349</c:v>
                </c:pt>
                <c:pt idx="1093">
                  <c:v>10.076952</c:v>
                </c:pt>
                <c:pt idx="1094">
                  <c:v>10.129517999999999</c:v>
                </c:pt>
                <c:pt idx="1095">
                  <c:v>10.147038999999999</c:v>
                </c:pt>
                <c:pt idx="1096">
                  <c:v>10.073448000000001</c:v>
                </c:pt>
                <c:pt idx="1097">
                  <c:v>10.080456</c:v>
                </c:pt>
                <c:pt idx="1098">
                  <c:v>10.076952</c:v>
                </c:pt>
                <c:pt idx="1099">
                  <c:v>10.083961</c:v>
                </c:pt>
                <c:pt idx="1100">
                  <c:v>10.133022</c:v>
                </c:pt>
                <c:pt idx="1101">
                  <c:v>10.017378000000001</c:v>
                </c:pt>
                <c:pt idx="1102">
                  <c:v>9.8947249999999993</c:v>
                </c:pt>
                <c:pt idx="1103">
                  <c:v>9.9683170000000008</c:v>
                </c:pt>
                <c:pt idx="1104">
                  <c:v>10.062935</c:v>
                </c:pt>
                <c:pt idx="1105">
                  <c:v>10.031395</c:v>
                </c:pt>
                <c:pt idx="1106">
                  <c:v>10.020882</c:v>
                </c:pt>
                <c:pt idx="1107">
                  <c:v>10.041907999999999</c:v>
                </c:pt>
                <c:pt idx="1108">
                  <c:v>10.083961</c:v>
                </c:pt>
                <c:pt idx="1109">
                  <c:v>10.115500000000001</c:v>
                </c:pt>
                <c:pt idx="1110">
                  <c:v>10.357301</c:v>
                </c:pt>
                <c:pt idx="1111">
                  <c:v>10.469441</c:v>
                </c:pt>
                <c:pt idx="1112">
                  <c:v>10.532519000000001</c:v>
                </c:pt>
                <c:pt idx="1113">
                  <c:v>10.567563</c:v>
                </c:pt>
                <c:pt idx="1114">
                  <c:v>10.795347</c:v>
                </c:pt>
                <c:pt idx="1115">
                  <c:v>11.0792</c:v>
                </c:pt>
                <c:pt idx="1116">
                  <c:v>10.833895</c:v>
                </c:pt>
                <c:pt idx="1117">
                  <c:v>10.767312</c:v>
                </c:pt>
                <c:pt idx="1118">
                  <c:v>10.714746</c:v>
                </c:pt>
                <c:pt idx="1119">
                  <c:v>10.760303</c:v>
                </c:pt>
                <c:pt idx="1120">
                  <c:v>10.809364</c:v>
                </c:pt>
                <c:pt idx="1121">
                  <c:v>10.826886</c:v>
                </c:pt>
                <c:pt idx="1122">
                  <c:v>10.819877</c:v>
                </c:pt>
                <c:pt idx="1123">
                  <c:v>10.935521</c:v>
                </c:pt>
                <c:pt idx="1124">
                  <c:v>10.94253</c:v>
                </c:pt>
                <c:pt idx="1125">
                  <c:v>10.932017</c:v>
                </c:pt>
                <c:pt idx="1126">
                  <c:v>11.02313</c:v>
                </c:pt>
                <c:pt idx="1127">
                  <c:v>11.114243999999999</c:v>
                </c:pt>
                <c:pt idx="1128">
                  <c:v>10.925008</c:v>
                </c:pt>
                <c:pt idx="1129">
                  <c:v>10.956548</c:v>
                </c:pt>
                <c:pt idx="1130">
                  <c:v>11.058173999999999</c:v>
                </c:pt>
                <c:pt idx="1131">
                  <c:v>11.096722</c:v>
                </c:pt>
                <c:pt idx="1132">
                  <c:v>11.012617000000001</c:v>
                </c:pt>
                <c:pt idx="1133">
                  <c:v>11.012617000000001</c:v>
                </c:pt>
                <c:pt idx="1134">
                  <c:v>11.047661</c:v>
                </c:pt>
                <c:pt idx="1135">
                  <c:v>11.019626000000001</c:v>
                </c:pt>
                <c:pt idx="1136">
                  <c:v>10.956548</c:v>
                </c:pt>
                <c:pt idx="1137">
                  <c:v>11.058173999999999</c:v>
                </c:pt>
                <c:pt idx="1138">
                  <c:v>10.94253</c:v>
                </c:pt>
                <c:pt idx="1139">
                  <c:v>10.795347</c:v>
                </c:pt>
                <c:pt idx="1140">
                  <c:v>10.718221</c:v>
                </c:pt>
                <c:pt idx="1141">
                  <c:v>10.938995</c:v>
                </c:pt>
                <c:pt idx="1142">
                  <c:v>10.847882</c:v>
                </c:pt>
                <c:pt idx="1143">
                  <c:v>10.896943</c:v>
                </c:pt>
                <c:pt idx="1144">
                  <c:v>10.697195000000001</c:v>
                </c:pt>
                <c:pt idx="1145">
                  <c:v>10.784803999999999</c:v>
                </c:pt>
                <c:pt idx="1146">
                  <c:v>10.658647</c:v>
                </c:pt>
                <c:pt idx="1147">
                  <c:v>10.735742999999999</c:v>
                </c:pt>
                <c:pt idx="1148">
                  <c:v>10.893438</c:v>
                </c:pt>
                <c:pt idx="1149">
                  <c:v>10.711212</c:v>
                </c:pt>
                <c:pt idx="1150">
                  <c:v>10.74976</c:v>
                </c:pt>
                <c:pt idx="1151">
                  <c:v>10.707708</c:v>
                </c:pt>
                <c:pt idx="1152">
                  <c:v>10.672663999999999</c:v>
                </c:pt>
                <c:pt idx="1153">
                  <c:v>10.700184999999999</c:v>
                </c:pt>
                <c:pt idx="1154">
                  <c:v>11.072595</c:v>
                </c:pt>
                <c:pt idx="1155">
                  <c:v>11.165698000000001</c:v>
                </c:pt>
                <c:pt idx="1156">
                  <c:v>11.079491000000001</c:v>
                </c:pt>
                <c:pt idx="1157">
                  <c:v>10.834666</c:v>
                </c:pt>
                <c:pt idx="1158">
                  <c:v>11.041561</c:v>
                </c:pt>
                <c:pt idx="1159">
                  <c:v>11.217421</c:v>
                </c:pt>
                <c:pt idx="1160">
                  <c:v>11.327764999999999</c:v>
                </c:pt>
                <c:pt idx="1161">
                  <c:v>11.320868000000001</c:v>
                </c:pt>
                <c:pt idx="1162">
                  <c:v>11.082940000000001</c:v>
                </c:pt>
                <c:pt idx="1163">
                  <c:v>11.062250000000001</c:v>
                </c:pt>
                <c:pt idx="1164">
                  <c:v>10.858803999999999</c:v>
                </c:pt>
                <c:pt idx="1165">
                  <c:v>10.972595999999999</c:v>
                </c:pt>
                <c:pt idx="1166">
                  <c:v>11.045009</c:v>
                </c:pt>
                <c:pt idx="1167">
                  <c:v>11.14156</c:v>
                </c:pt>
                <c:pt idx="1168">
                  <c:v>11.155353</c:v>
                </c:pt>
                <c:pt idx="1169">
                  <c:v>11.37604</c:v>
                </c:pt>
                <c:pt idx="1170">
                  <c:v>11.027768</c:v>
                </c:pt>
                <c:pt idx="1171">
                  <c:v>11.207076000000001</c:v>
                </c:pt>
                <c:pt idx="1172">
                  <c:v>11.013975</c:v>
                </c:pt>
                <c:pt idx="1173">
                  <c:v>11.003629999999999</c:v>
                </c:pt>
                <c:pt idx="1174">
                  <c:v>11.179491000000001</c:v>
                </c:pt>
                <c:pt idx="1175">
                  <c:v>11.213972999999999</c:v>
                </c:pt>
                <c:pt idx="1176">
                  <c:v>11.272593000000001</c:v>
                </c:pt>
                <c:pt idx="1177">
                  <c:v>11.155353</c:v>
                </c:pt>
                <c:pt idx="1178">
                  <c:v>11.348454</c:v>
                </c:pt>
                <c:pt idx="1179">
                  <c:v>11.348454</c:v>
                </c:pt>
                <c:pt idx="1180">
                  <c:v>11.520867000000001</c:v>
                </c:pt>
                <c:pt idx="1181">
                  <c:v>11.51397</c:v>
                </c:pt>
                <c:pt idx="1182">
                  <c:v>11.41742</c:v>
                </c:pt>
                <c:pt idx="1183">
                  <c:v>11.331213999999999</c:v>
                </c:pt>
                <c:pt idx="1184">
                  <c:v>11.341557999999999</c:v>
                </c:pt>
                <c:pt idx="1185">
                  <c:v>11.41742</c:v>
                </c:pt>
                <c:pt idx="1186">
                  <c:v>11.410523</c:v>
                </c:pt>
                <c:pt idx="1187">
                  <c:v>11.334662</c:v>
                </c:pt>
                <c:pt idx="1188">
                  <c:v>11.317421</c:v>
                </c:pt>
                <c:pt idx="1189">
                  <c:v>11.3588</c:v>
                </c:pt>
                <c:pt idx="1190">
                  <c:v>10.855356</c:v>
                </c:pt>
                <c:pt idx="1191">
                  <c:v>10.893287000000001</c:v>
                </c:pt>
                <c:pt idx="1192">
                  <c:v>10.789839000000001</c:v>
                </c:pt>
                <c:pt idx="1193">
                  <c:v>11.034665</c:v>
                </c:pt>
                <c:pt idx="1194">
                  <c:v>10.672599</c:v>
                </c:pt>
                <c:pt idx="1195">
                  <c:v>10.724323</c:v>
                </c:pt>
                <c:pt idx="1196">
                  <c:v>10.469153</c:v>
                </c:pt>
                <c:pt idx="1197">
                  <c:v>10.507084000000001</c:v>
                </c:pt>
                <c:pt idx="1198">
                  <c:v>10.703633</c:v>
                </c:pt>
                <c:pt idx="1199">
                  <c:v>10.738116</c:v>
                </c:pt>
                <c:pt idx="1200">
                  <c:v>10.738116</c:v>
                </c:pt>
                <c:pt idx="1201">
                  <c:v>10.758805000000001</c:v>
                </c:pt>
                <c:pt idx="1202">
                  <c:v>10.813977</c:v>
                </c:pt>
                <c:pt idx="1203">
                  <c:v>10.913976</c:v>
                </c:pt>
                <c:pt idx="1204">
                  <c:v>10.713977999999999</c:v>
                </c:pt>
                <c:pt idx="1205">
                  <c:v>10.793288</c:v>
                </c:pt>
                <c:pt idx="1206">
                  <c:v>10.762254</c:v>
                </c:pt>
                <c:pt idx="1207">
                  <c:v>10.738116</c:v>
                </c:pt>
                <c:pt idx="1208">
                  <c:v>10.700184999999999</c:v>
                </c:pt>
                <c:pt idx="1209">
                  <c:v>10.631220000000001</c:v>
                </c:pt>
                <c:pt idx="1210">
                  <c:v>10.558807</c:v>
                </c:pt>
                <c:pt idx="1211">
                  <c:v>10.576048</c:v>
                </c:pt>
                <c:pt idx="1212">
                  <c:v>10.5726</c:v>
                </c:pt>
                <c:pt idx="1213">
                  <c:v>10.779495000000001</c:v>
                </c:pt>
                <c:pt idx="1214">
                  <c:v>10.762254</c:v>
                </c:pt>
                <c:pt idx="1215">
                  <c:v>10.879493999999999</c:v>
                </c:pt>
                <c:pt idx="1216">
                  <c:v>10.879493999999999</c:v>
                </c:pt>
                <c:pt idx="1217">
                  <c:v>10.244339</c:v>
                </c:pt>
                <c:pt idx="1218">
                  <c:v>10.527081000000001</c:v>
                </c:pt>
                <c:pt idx="1219">
                  <c:v>10.756600000000001</c:v>
                </c:pt>
                <c:pt idx="1220">
                  <c:v>10.843086</c:v>
                </c:pt>
                <c:pt idx="1221">
                  <c:v>10.806495999999999</c:v>
                </c:pt>
                <c:pt idx="1222">
                  <c:v>10.919593000000001</c:v>
                </c:pt>
                <c:pt idx="1223">
                  <c:v>10.916266</c:v>
                </c:pt>
                <c:pt idx="1224">
                  <c:v>10.859718000000001</c:v>
                </c:pt>
                <c:pt idx="1225">
                  <c:v>10.806495999999999</c:v>
                </c:pt>
                <c:pt idx="1226">
                  <c:v>10.813148999999999</c:v>
                </c:pt>
                <c:pt idx="1227">
                  <c:v>10.922919</c:v>
                </c:pt>
                <c:pt idx="1228">
                  <c:v>10.869697</c:v>
                </c:pt>
                <c:pt idx="1229">
                  <c:v>10.806495999999999</c:v>
                </c:pt>
                <c:pt idx="1230">
                  <c:v>10.640177</c:v>
                </c:pt>
                <c:pt idx="1231">
                  <c:v>10.590282</c:v>
                </c:pt>
                <c:pt idx="1232">
                  <c:v>10.673441</c:v>
                </c:pt>
                <c:pt idx="1233">
                  <c:v>10.450574</c:v>
                </c:pt>
                <c:pt idx="1234">
                  <c:v>10.759926999999999</c:v>
                </c:pt>
                <c:pt idx="1235">
                  <c:v>10.623545</c:v>
                </c:pt>
                <c:pt idx="1236">
                  <c:v>10.620219000000001</c:v>
                </c:pt>
                <c:pt idx="1237">
                  <c:v>10.527081000000001</c:v>
                </c:pt>
                <c:pt idx="1238">
                  <c:v>10.533733</c:v>
                </c:pt>
                <c:pt idx="1239">
                  <c:v>10.493817</c:v>
                </c:pt>
                <c:pt idx="1240">
                  <c:v>10.254318</c:v>
                </c:pt>
                <c:pt idx="1241">
                  <c:v>10.490489999999999</c:v>
                </c:pt>
                <c:pt idx="1242">
                  <c:v>10.596933999999999</c:v>
                </c:pt>
                <c:pt idx="1243">
                  <c:v>10.653483</c:v>
                </c:pt>
                <c:pt idx="1244">
                  <c:v>10.776558</c:v>
                </c:pt>
                <c:pt idx="1245">
                  <c:v>10.759926999999999</c:v>
                </c:pt>
                <c:pt idx="1246">
                  <c:v>10.68342</c:v>
                </c:pt>
                <c:pt idx="1247">
                  <c:v>10.756600000000001</c:v>
                </c:pt>
                <c:pt idx="1248">
                  <c:v>11.012731</c:v>
                </c:pt>
                <c:pt idx="1249">
                  <c:v>11.425200999999999</c:v>
                </c:pt>
                <c:pt idx="1250">
                  <c:v>11.362</c:v>
                </c:pt>
                <c:pt idx="1251">
                  <c:v>11.371979</c:v>
                </c:pt>
                <c:pt idx="1252">
                  <c:v>11.568235</c:v>
                </c:pt>
                <c:pt idx="1253">
                  <c:v>11.371979</c:v>
                </c:pt>
                <c:pt idx="1254">
                  <c:v>11.199007999999999</c:v>
                </c:pt>
              </c:numCache>
            </c:numRef>
          </c:val>
          <c:smooth val="0"/>
        </c:ser>
        <c:ser>
          <c:idx val="1"/>
          <c:order val="1"/>
          <c:tx>
            <c:strRef>
              <c:f>Multiples!$BT$3</c:f>
              <c:strCache>
                <c:ptCount val="1"/>
                <c:pt idx="0">
                  <c:v>S&amp;P 500 Food &amp; Staples Retailing</c:v>
                </c:pt>
              </c:strCache>
            </c:strRef>
          </c:tx>
          <c:spPr>
            <a:ln w="38100">
              <a:solidFill>
                <a:srgbClr val="FFC800"/>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Multiples!$BT$4:$BT$1261</c:f>
              <c:numCache>
                <c:formatCode>General</c:formatCode>
                <c:ptCount val="1258"/>
                <c:pt idx="0">
                  <c:v>7.4240456519029197</c:v>
                </c:pt>
                <c:pt idx="1">
                  <c:v>7.4602456424504204</c:v>
                </c:pt>
                <c:pt idx="2">
                  <c:v>7.48259987477023</c:v>
                </c:pt>
                <c:pt idx="3">
                  <c:v>7.43528428840066</c:v>
                </c:pt>
                <c:pt idx="4">
                  <c:v>7.4505280016288697</c:v>
                </c:pt>
                <c:pt idx="5">
                  <c:v>7.3854483776784896</c:v>
                </c:pt>
                <c:pt idx="6">
                  <c:v>7.4036061307136301</c:v>
                </c:pt>
                <c:pt idx="7">
                  <c:v>7.40226949101217</c:v>
                </c:pt>
                <c:pt idx="8">
                  <c:v>7.4157697950840999</c:v>
                </c:pt>
                <c:pt idx="9">
                  <c:v>7.4655844845625499</c:v>
                </c:pt>
                <c:pt idx="10">
                  <c:v>7.2170177389701999</c:v>
                </c:pt>
                <c:pt idx="11">
                  <c:v>7.1450416818144999</c:v>
                </c:pt>
                <c:pt idx="12">
                  <c:v>7.10195863556135</c:v>
                </c:pt>
                <c:pt idx="13">
                  <c:v>7.1086694954301102</c:v>
                </c:pt>
                <c:pt idx="14">
                  <c:v>7.1273772955148296</c:v>
                </c:pt>
                <c:pt idx="15">
                  <c:v>7.1037078853798103</c:v>
                </c:pt>
                <c:pt idx="16">
                  <c:v>7.0373398973203702</c:v>
                </c:pt>
                <c:pt idx="17">
                  <c:v>7.06268534739797</c:v>
                </c:pt>
                <c:pt idx="18">
                  <c:v>7.0711913343931796</c:v>
                </c:pt>
                <c:pt idx="19">
                  <c:v>7.0490476517167204</c:v>
                </c:pt>
                <c:pt idx="20">
                  <c:v>7.1060385775061903</c:v>
                </c:pt>
                <c:pt idx="21">
                  <c:v>7.1593562476136201</c:v>
                </c:pt>
                <c:pt idx="22">
                  <c:v>7.1502891920413196</c:v>
                </c:pt>
                <c:pt idx="23">
                  <c:v>7.1434437008814502</c:v>
                </c:pt>
                <c:pt idx="24">
                  <c:v>7.1020361491959001</c:v>
                </c:pt>
                <c:pt idx="25">
                  <c:v>7.0802426837086703</c:v>
                </c:pt>
                <c:pt idx="26">
                  <c:v>7.0020520892883598</c:v>
                </c:pt>
                <c:pt idx="27">
                  <c:v>7.0166776608119301</c:v>
                </c:pt>
                <c:pt idx="28">
                  <c:v>7.0569176601317096</c:v>
                </c:pt>
                <c:pt idx="29">
                  <c:v>7.0980559921883</c:v>
                </c:pt>
                <c:pt idx="30">
                  <c:v>7.0933722889456101</c:v>
                </c:pt>
                <c:pt idx="31">
                  <c:v>7.0758735184465298</c:v>
                </c:pt>
                <c:pt idx="32">
                  <c:v>7.1622875699437696</c:v>
                </c:pt>
                <c:pt idx="33">
                  <c:v>7.1387461973414803</c:v>
                </c:pt>
                <c:pt idx="34">
                  <c:v>7.1129918637542602</c:v>
                </c:pt>
                <c:pt idx="35">
                  <c:v>7.1475250465686297</c:v>
                </c:pt>
                <c:pt idx="36">
                  <c:v>7.1643523175163599</c:v>
                </c:pt>
                <c:pt idx="37">
                  <c:v>7.1851208009005001</c:v>
                </c:pt>
                <c:pt idx="38">
                  <c:v>7.2240110980077201</c:v>
                </c:pt>
                <c:pt idx="39">
                  <c:v>7.2404765238826299</c:v>
                </c:pt>
                <c:pt idx="40">
                  <c:v>7.2725327358766201</c:v>
                </c:pt>
                <c:pt idx="41">
                  <c:v>7.3087925908323497</c:v>
                </c:pt>
                <c:pt idx="42">
                  <c:v>7.3374920025943302</c:v>
                </c:pt>
                <c:pt idx="43">
                  <c:v>7.3098648369952404</c:v>
                </c:pt>
                <c:pt idx="44">
                  <c:v>7.3225311192386098</c:v>
                </c:pt>
                <c:pt idx="45">
                  <c:v>7.3614104150969304</c:v>
                </c:pt>
                <c:pt idx="46">
                  <c:v>7.3537223240613496</c:v>
                </c:pt>
                <c:pt idx="47">
                  <c:v>7.3777790219689203</c:v>
                </c:pt>
                <c:pt idx="48">
                  <c:v>7.3954585504463104</c:v>
                </c:pt>
                <c:pt idx="49">
                  <c:v>7.3657454958581798</c:v>
                </c:pt>
                <c:pt idx="50">
                  <c:v>7.3787837459904999</c:v>
                </c:pt>
                <c:pt idx="51">
                  <c:v>7.43821069291221</c:v>
                </c:pt>
                <c:pt idx="52">
                  <c:v>7.4334487371380398</c:v>
                </c:pt>
                <c:pt idx="53">
                  <c:v>7.4105423079009496</c:v>
                </c:pt>
                <c:pt idx="54">
                  <c:v>7.4570901305604496</c:v>
                </c:pt>
                <c:pt idx="55">
                  <c:v>7.5156803448568299</c:v>
                </c:pt>
                <c:pt idx="56">
                  <c:v>7.5070404795590999</c:v>
                </c:pt>
                <c:pt idx="57">
                  <c:v>7.5118669749123299</c:v>
                </c:pt>
                <c:pt idx="58">
                  <c:v>7.5038380543325403</c:v>
                </c:pt>
                <c:pt idx="59">
                  <c:v>7.5265535349594996</c:v>
                </c:pt>
                <c:pt idx="60">
                  <c:v>7.4949164922554203</c:v>
                </c:pt>
                <c:pt idx="61">
                  <c:v>7.4825020460314802</c:v>
                </c:pt>
                <c:pt idx="62">
                  <c:v>7.5002728161800496</c:v>
                </c:pt>
                <c:pt idx="63">
                  <c:v>7.5699162088494498</c:v>
                </c:pt>
                <c:pt idx="64">
                  <c:v>7.6128657227590004</c:v>
                </c:pt>
                <c:pt idx="65">
                  <c:v>7.5851862337462999</c:v>
                </c:pt>
                <c:pt idx="66">
                  <c:v>7.6806946198958901</c:v>
                </c:pt>
                <c:pt idx="67">
                  <c:v>7.66495656213689</c:v>
                </c:pt>
                <c:pt idx="68">
                  <c:v>7.6878899173929502</c:v>
                </c:pt>
                <c:pt idx="69">
                  <c:v>7.6518386855784302</c:v>
                </c:pt>
                <c:pt idx="70">
                  <c:v>7.6451139529164402</c:v>
                </c:pt>
                <c:pt idx="71">
                  <c:v>7.66351081608894</c:v>
                </c:pt>
                <c:pt idx="72">
                  <c:v>7.6311670496443096</c:v>
                </c:pt>
                <c:pt idx="73">
                  <c:v>7.5465200419691403</c:v>
                </c:pt>
                <c:pt idx="74">
                  <c:v>7.4623888096526203</c:v>
                </c:pt>
                <c:pt idx="75">
                  <c:v>7.4766655391027204</c:v>
                </c:pt>
                <c:pt idx="76">
                  <c:v>7.5188905361578904</c:v>
                </c:pt>
                <c:pt idx="77">
                  <c:v>7.5188905361578904</c:v>
                </c:pt>
                <c:pt idx="78">
                  <c:v>7.5596706644820104</c:v>
                </c:pt>
                <c:pt idx="79">
                  <c:v>7.4349722292952096</c:v>
                </c:pt>
                <c:pt idx="80">
                  <c:v>7.3706226327036903</c:v>
                </c:pt>
                <c:pt idx="81">
                  <c:v>7.3324104630296496</c:v>
                </c:pt>
                <c:pt idx="82">
                  <c:v>7.2924269952919296</c:v>
                </c:pt>
                <c:pt idx="83">
                  <c:v>7.3143166014271301</c:v>
                </c:pt>
                <c:pt idx="84">
                  <c:v>7.3118020617567101</c:v>
                </c:pt>
                <c:pt idx="85">
                  <c:v>7.3583285199185502</c:v>
                </c:pt>
                <c:pt idx="86">
                  <c:v>7.2654800541142297</c:v>
                </c:pt>
                <c:pt idx="87">
                  <c:v>7.2720824596523803</c:v>
                </c:pt>
                <c:pt idx="88">
                  <c:v>7.3182532439923103</c:v>
                </c:pt>
                <c:pt idx="89">
                  <c:v>7.2334728915568398</c:v>
                </c:pt>
                <c:pt idx="90">
                  <c:v>7.2753745716688796</c:v>
                </c:pt>
                <c:pt idx="91">
                  <c:v>7.2890774139688004</c:v>
                </c:pt>
                <c:pt idx="92">
                  <c:v>7.3457698378062197</c:v>
                </c:pt>
                <c:pt idx="93">
                  <c:v>7.3994884033615698</c:v>
                </c:pt>
                <c:pt idx="94">
                  <c:v>7.3562121542623196</c:v>
                </c:pt>
                <c:pt idx="95">
                  <c:v>7.3519281744167699</c:v>
                </c:pt>
                <c:pt idx="96">
                  <c:v>7.2660144959699</c:v>
                </c:pt>
                <c:pt idx="97">
                  <c:v>7.2726284553727796</c:v>
                </c:pt>
                <c:pt idx="98">
                  <c:v>7.30744208091728</c:v>
                </c:pt>
                <c:pt idx="99">
                  <c:v>7.3295125235230998</c:v>
                </c:pt>
                <c:pt idx="100">
                  <c:v>7.3981694792891997</c:v>
                </c:pt>
                <c:pt idx="101">
                  <c:v>7.4468786203347701</c:v>
                </c:pt>
                <c:pt idx="102">
                  <c:v>7.4190242103364001</c:v>
                </c:pt>
                <c:pt idx="103">
                  <c:v>7.4524650295694501</c:v>
                </c:pt>
                <c:pt idx="104">
                  <c:v>7.5298678093121598</c:v>
                </c:pt>
                <c:pt idx="105">
                  <c:v>7.4778085923281701</c:v>
                </c:pt>
                <c:pt idx="106">
                  <c:v>7.4225259652050699</c:v>
                </c:pt>
                <c:pt idx="107">
                  <c:v>7.4343307527903901</c:v>
                </c:pt>
                <c:pt idx="108">
                  <c:v>7.44483387478504</c:v>
                </c:pt>
                <c:pt idx="109">
                  <c:v>7.40019353205677</c:v>
                </c:pt>
                <c:pt idx="110">
                  <c:v>7.3921631736973401</c:v>
                </c:pt>
                <c:pt idx="111">
                  <c:v>7.3571043038144603</c:v>
                </c:pt>
                <c:pt idx="112">
                  <c:v>7.4490411527088503</c:v>
                </c:pt>
                <c:pt idx="113">
                  <c:v>7.43275051065865</c:v>
                </c:pt>
                <c:pt idx="114">
                  <c:v>7.4756535308869498</c:v>
                </c:pt>
                <c:pt idx="115">
                  <c:v>7.4574186733888599</c:v>
                </c:pt>
                <c:pt idx="116">
                  <c:v>7.4003984894787997</c:v>
                </c:pt>
                <c:pt idx="117">
                  <c:v>7.3763476252912703</c:v>
                </c:pt>
                <c:pt idx="118">
                  <c:v>7.2918860019657101</c:v>
                </c:pt>
                <c:pt idx="119">
                  <c:v>7.30209053242947</c:v>
                </c:pt>
                <c:pt idx="120">
                  <c:v>7.2790415937950801</c:v>
                </c:pt>
                <c:pt idx="121">
                  <c:v>7.1513851108060802</c:v>
                </c:pt>
                <c:pt idx="122">
                  <c:v>7.1533120095821499</c:v>
                </c:pt>
                <c:pt idx="123">
                  <c:v>7.0033078019888597</c:v>
                </c:pt>
                <c:pt idx="124">
                  <c:v>7.0438598638632497</c:v>
                </c:pt>
                <c:pt idx="125">
                  <c:v>6.7607225202555297</c:v>
                </c:pt>
                <c:pt idx="126">
                  <c:v>6.9469215174713099</c:v>
                </c:pt>
                <c:pt idx="127">
                  <c:v>6.7043028447043804</c:v>
                </c:pt>
                <c:pt idx="128">
                  <c:v>6.8738252364042403</c:v>
                </c:pt>
                <c:pt idx="129">
                  <c:v>6.8894847397091201</c:v>
                </c:pt>
                <c:pt idx="130">
                  <c:v>6.9331741584701501</c:v>
                </c:pt>
                <c:pt idx="131">
                  <c:v>7.01298107918055</c:v>
                </c:pt>
                <c:pt idx="132">
                  <c:v>7.0386118936208799</c:v>
                </c:pt>
                <c:pt idx="133">
                  <c:v>6.94429953366613</c:v>
                </c:pt>
                <c:pt idx="134">
                  <c:v>6.9294400679831396</c:v>
                </c:pt>
                <c:pt idx="135">
                  <c:v>6.9169401330446902</c:v>
                </c:pt>
                <c:pt idx="136">
                  <c:v>7.0423480967404801</c:v>
                </c:pt>
                <c:pt idx="137">
                  <c:v>7.0962571379588599</c:v>
                </c:pt>
                <c:pt idx="138">
                  <c:v>7.0170615909177396</c:v>
                </c:pt>
                <c:pt idx="139">
                  <c:v>7.0738037031661296</c:v>
                </c:pt>
                <c:pt idx="140">
                  <c:v>7.1802429378781598</c:v>
                </c:pt>
                <c:pt idx="141">
                  <c:v>7.1658829543455003</c:v>
                </c:pt>
                <c:pt idx="142">
                  <c:v>7.2147524195874899</c:v>
                </c:pt>
                <c:pt idx="143">
                  <c:v>7.1846533161766004</c:v>
                </c:pt>
                <c:pt idx="144">
                  <c:v>7.1117468941231596</c:v>
                </c:pt>
                <c:pt idx="145">
                  <c:v>7.1040373960913401</c:v>
                </c:pt>
                <c:pt idx="146">
                  <c:v>7.23723313525287</c:v>
                </c:pt>
                <c:pt idx="147">
                  <c:v>7.2183191829735298</c:v>
                </c:pt>
                <c:pt idx="148">
                  <c:v>7.0867019526469797</c:v>
                </c:pt>
                <c:pt idx="149">
                  <c:v>7.1330629898571303</c:v>
                </c:pt>
                <c:pt idx="150">
                  <c:v>7.1329035267526102</c:v>
                </c:pt>
                <c:pt idx="151">
                  <c:v>7.1887574844801101</c:v>
                </c:pt>
                <c:pt idx="152">
                  <c:v>7.2442337817682496</c:v>
                </c:pt>
                <c:pt idx="153">
                  <c:v>7.2310441031077799</c:v>
                </c:pt>
                <c:pt idx="154">
                  <c:v>7.23029527299067</c:v>
                </c:pt>
                <c:pt idx="155">
                  <c:v>7.2223988415707296</c:v>
                </c:pt>
                <c:pt idx="156">
                  <c:v>7.1196286718441</c:v>
                </c:pt>
                <c:pt idx="157">
                  <c:v>7.0100793943479101</c:v>
                </c:pt>
                <c:pt idx="158">
                  <c:v>7.0191843534286802</c:v>
                </c:pt>
                <c:pt idx="159">
                  <c:v>7.1226510340042699</c:v>
                </c:pt>
                <c:pt idx="160">
                  <c:v>7.1384993736319204</c:v>
                </c:pt>
                <c:pt idx="161">
                  <c:v>7.06406092254747</c:v>
                </c:pt>
                <c:pt idx="162">
                  <c:v>7.08094724502467</c:v>
                </c:pt>
                <c:pt idx="163">
                  <c:v>7.0333157758463098</c:v>
                </c:pt>
                <c:pt idx="164">
                  <c:v>6.9866029736124204</c:v>
                </c:pt>
                <c:pt idx="165">
                  <c:v>7.0463070599006503</c:v>
                </c:pt>
                <c:pt idx="166">
                  <c:v>7.0519278523344999</c:v>
                </c:pt>
                <c:pt idx="167">
                  <c:v>7.0917457263854899</c:v>
                </c:pt>
                <c:pt idx="168">
                  <c:v>7.1220306008855996</c:v>
                </c:pt>
                <c:pt idx="169">
                  <c:v>7.2273033927433197</c:v>
                </c:pt>
                <c:pt idx="170">
                  <c:v>7.2744708669979401</c:v>
                </c:pt>
                <c:pt idx="171">
                  <c:v>7.2607572777706304</c:v>
                </c:pt>
                <c:pt idx="172">
                  <c:v>7.29568237819604</c:v>
                </c:pt>
                <c:pt idx="173">
                  <c:v>7.2406800256264301</c:v>
                </c:pt>
                <c:pt idx="174">
                  <c:v>7.35430565331602</c:v>
                </c:pt>
                <c:pt idx="175">
                  <c:v>7.3352325452336098</c:v>
                </c:pt>
                <c:pt idx="176">
                  <c:v>7.3533655057583402</c:v>
                </c:pt>
                <c:pt idx="177">
                  <c:v>7.44394233075126</c:v>
                </c:pt>
                <c:pt idx="178">
                  <c:v>7.4520192093795998</c:v>
                </c:pt>
                <c:pt idx="179">
                  <c:v>7.4046902183190904</c:v>
                </c:pt>
                <c:pt idx="180">
                  <c:v>7.4681380602722403</c:v>
                </c:pt>
                <c:pt idx="181">
                  <c:v>7.5820314408860101</c:v>
                </c:pt>
                <c:pt idx="182">
                  <c:v>7.5320435288413803</c:v>
                </c:pt>
                <c:pt idx="183">
                  <c:v>7.45739456076421</c:v>
                </c:pt>
                <c:pt idx="184">
                  <c:v>7.3706966698188197</c:v>
                </c:pt>
                <c:pt idx="185">
                  <c:v>7.4334275237066496</c:v>
                </c:pt>
                <c:pt idx="186">
                  <c:v>7.4904170345782699</c:v>
                </c:pt>
                <c:pt idx="187">
                  <c:v>7.51006379846456</c:v>
                </c:pt>
                <c:pt idx="188">
                  <c:v>7.5568573075418</c:v>
                </c:pt>
                <c:pt idx="189">
                  <c:v>7.6670318776425104</c:v>
                </c:pt>
                <c:pt idx="190">
                  <c:v>7.5400653499958601</c:v>
                </c:pt>
                <c:pt idx="191">
                  <c:v>7.5477774713146104</c:v>
                </c:pt>
                <c:pt idx="192">
                  <c:v>7.6470806018496296</c:v>
                </c:pt>
                <c:pt idx="193">
                  <c:v>7.60964446751015</c:v>
                </c:pt>
                <c:pt idx="194">
                  <c:v>7.5187984150666898</c:v>
                </c:pt>
                <c:pt idx="195">
                  <c:v>7.4287104352536399</c:v>
                </c:pt>
                <c:pt idx="196">
                  <c:v>7.4001687322629897</c:v>
                </c:pt>
                <c:pt idx="197">
                  <c:v>7.41987450018655</c:v>
                </c:pt>
                <c:pt idx="198">
                  <c:v>7.3547145512258902</c:v>
                </c:pt>
                <c:pt idx="199">
                  <c:v>7.3621235337086404</c:v>
                </c:pt>
                <c:pt idx="200">
                  <c:v>7.3024762361526596</c:v>
                </c:pt>
                <c:pt idx="201">
                  <c:v>7.3024762361526596</c:v>
                </c:pt>
                <c:pt idx="202">
                  <c:v>7.3200460040141504</c:v>
                </c:pt>
                <c:pt idx="203">
                  <c:v>7.40341046393619</c:v>
                </c:pt>
                <c:pt idx="204">
                  <c:v>7.45946517521201</c:v>
                </c:pt>
                <c:pt idx="205">
                  <c:v>7.5957753433841804</c:v>
                </c:pt>
                <c:pt idx="206">
                  <c:v>7.6000388382147799</c:v>
                </c:pt>
                <c:pt idx="207">
                  <c:v>7.5841523743578696</c:v>
                </c:pt>
                <c:pt idx="208">
                  <c:v>7.6170842062253499</c:v>
                </c:pt>
                <c:pt idx="209">
                  <c:v>7.6453361223379597</c:v>
                </c:pt>
                <c:pt idx="210">
                  <c:v>7.6262650492875004</c:v>
                </c:pt>
                <c:pt idx="211">
                  <c:v>7.53708860616615</c:v>
                </c:pt>
                <c:pt idx="212">
                  <c:v>7.5853877159623497</c:v>
                </c:pt>
                <c:pt idx="213">
                  <c:v>7.5568530863887897</c:v>
                </c:pt>
                <c:pt idx="214">
                  <c:v>7.5070668042159303</c:v>
                </c:pt>
                <c:pt idx="215">
                  <c:v>7.4596953870496501</c:v>
                </c:pt>
                <c:pt idx="216">
                  <c:v>7.4890529387685696</c:v>
                </c:pt>
                <c:pt idx="217">
                  <c:v>7.5072761439436198</c:v>
                </c:pt>
                <c:pt idx="218">
                  <c:v>7.4403900204115798</c:v>
                </c:pt>
                <c:pt idx="219">
                  <c:v>7.6569284956935597</c:v>
                </c:pt>
                <c:pt idx="220">
                  <c:v>7.7008118105791903</c:v>
                </c:pt>
                <c:pt idx="221">
                  <c:v>7.7056381894503501</c:v>
                </c:pt>
                <c:pt idx="222">
                  <c:v>7.7643632128583802</c:v>
                </c:pt>
                <c:pt idx="223">
                  <c:v>7.7479145426814098</c:v>
                </c:pt>
                <c:pt idx="224">
                  <c:v>7.7724052743586798</c:v>
                </c:pt>
                <c:pt idx="225">
                  <c:v>7.7295469870011999</c:v>
                </c:pt>
                <c:pt idx="226">
                  <c:v>7.8066630421157699</c:v>
                </c:pt>
                <c:pt idx="227">
                  <c:v>7.7750417085052002</c:v>
                </c:pt>
                <c:pt idx="228">
                  <c:v>7.7567177187840999</c:v>
                </c:pt>
                <c:pt idx="229">
                  <c:v>7.7029588996748997</c:v>
                </c:pt>
                <c:pt idx="230">
                  <c:v>7.70318509026957</c:v>
                </c:pt>
                <c:pt idx="231">
                  <c:v>7.7068646264334904</c:v>
                </c:pt>
                <c:pt idx="232">
                  <c:v>7.7069967402658497</c:v>
                </c:pt>
                <c:pt idx="233">
                  <c:v>7.72870516115416</c:v>
                </c:pt>
                <c:pt idx="234">
                  <c:v>7.7513211364438801</c:v>
                </c:pt>
                <c:pt idx="235">
                  <c:v>7.7513211364438801</c:v>
                </c:pt>
                <c:pt idx="236">
                  <c:v>7.8092237844927999</c:v>
                </c:pt>
                <c:pt idx="237">
                  <c:v>7.8442401260304004</c:v>
                </c:pt>
                <c:pt idx="238">
                  <c:v>7.8608616831368199</c:v>
                </c:pt>
                <c:pt idx="239">
                  <c:v>7.8728563325497403</c:v>
                </c:pt>
                <c:pt idx="240">
                  <c:v>7.8877935145754501</c:v>
                </c:pt>
                <c:pt idx="241">
                  <c:v>7.9019895222606902</c:v>
                </c:pt>
                <c:pt idx="242">
                  <c:v>7.9160146965971103</c:v>
                </c:pt>
                <c:pt idx="243">
                  <c:v>7.8711027864931502</c:v>
                </c:pt>
                <c:pt idx="244">
                  <c:v>7.8529855471965302</c:v>
                </c:pt>
                <c:pt idx="245">
                  <c:v>7.8551854230938201</c:v>
                </c:pt>
                <c:pt idx="246">
                  <c:v>7.8520863764352402</c:v>
                </c:pt>
                <c:pt idx="247">
                  <c:v>7.9388944771807504</c:v>
                </c:pt>
                <c:pt idx="248">
                  <c:v>7.9603860481981101</c:v>
                </c:pt>
                <c:pt idx="249">
                  <c:v>7.9971065286274401</c:v>
                </c:pt>
                <c:pt idx="250">
                  <c:v>7.9709079286515401</c:v>
                </c:pt>
                <c:pt idx="251">
                  <c:v>7.9276046204819997</c:v>
                </c:pt>
                <c:pt idx="252">
                  <c:v>7.8736665696222801</c:v>
                </c:pt>
                <c:pt idx="253">
                  <c:v>7.8894991037801301</c:v>
                </c:pt>
                <c:pt idx="254">
                  <c:v>7.8834828742726799</c:v>
                </c:pt>
                <c:pt idx="255">
                  <c:v>7.8597628324343898</c:v>
                </c:pt>
                <c:pt idx="256">
                  <c:v>7.90787767740792</c:v>
                </c:pt>
                <c:pt idx="257">
                  <c:v>7.8771737829296402</c:v>
                </c:pt>
                <c:pt idx="258">
                  <c:v>7.9399517283687899</c:v>
                </c:pt>
                <c:pt idx="259">
                  <c:v>7.9647571063208504</c:v>
                </c:pt>
                <c:pt idx="260">
                  <c:v>7.6943501302331097</c:v>
                </c:pt>
                <c:pt idx="261">
                  <c:v>7.6172888029162102</c:v>
                </c:pt>
                <c:pt idx="262">
                  <c:v>7.6262822129500298</c:v>
                </c:pt>
                <c:pt idx="263">
                  <c:v>7.6425945409677398</c:v>
                </c:pt>
                <c:pt idx="264">
                  <c:v>7.66163321509047</c:v>
                </c:pt>
                <c:pt idx="265">
                  <c:v>7.6952359136771502</c:v>
                </c:pt>
                <c:pt idx="266">
                  <c:v>7.7107360601804897</c:v>
                </c:pt>
                <c:pt idx="267">
                  <c:v>7.7277392319140796</c:v>
                </c:pt>
                <c:pt idx="268">
                  <c:v>7.73295301316913</c:v>
                </c:pt>
                <c:pt idx="269">
                  <c:v>7.7743983043401697</c:v>
                </c:pt>
                <c:pt idx="270">
                  <c:v>7.7231945219731903</c:v>
                </c:pt>
                <c:pt idx="271">
                  <c:v>7.7710900598160499</c:v>
                </c:pt>
                <c:pt idx="272">
                  <c:v>7.8341402615295603</c:v>
                </c:pt>
                <c:pt idx="273">
                  <c:v>7.8774224703051203</c:v>
                </c:pt>
                <c:pt idx="274">
                  <c:v>7.89997311026044</c:v>
                </c:pt>
                <c:pt idx="275">
                  <c:v>7.9231369555259796</c:v>
                </c:pt>
                <c:pt idx="276">
                  <c:v>7.9295073414265902</c:v>
                </c:pt>
                <c:pt idx="277">
                  <c:v>7.9319198793892998</c:v>
                </c:pt>
                <c:pt idx="278">
                  <c:v>7.9136118278536696</c:v>
                </c:pt>
                <c:pt idx="279">
                  <c:v>7.9048581295668097</c:v>
                </c:pt>
                <c:pt idx="280">
                  <c:v>7.8793432751352501</c:v>
                </c:pt>
                <c:pt idx="281">
                  <c:v>7.89150092328381</c:v>
                </c:pt>
                <c:pt idx="282">
                  <c:v>7.8779327748075998</c:v>
                </c:pt>
                <c:pt idx="283">
                  <c:v>7.9028437664404301</c:v>
                </c:pt>
                <c:pt idx="284">
                  <c:v>7.9530554692880502</c:v>
                </c:pt>
                <c:pt idx="285">
                  <c:v>7.9293929813127804</c:v>
                </c:pt>
                <c:pt idx="286">
                  <c:v>7.9101470290412799</c:v>
                </c:pt>
                <c:pt idx="287">
                  <c:v>7.8642777181469397</c:v>
                </c:pt>
                <c:pt idx="288">
                  <c:v>7.9095497315141197</c:v>
                </c:pt>
                <c:pt idx="289">
                  <c:v>7.9436123773568603</c:v>
                </c:pt>
                <c:pt idx="290">
                  <c:v>7.8683659330808204</c:v>
                </c:pt>
                <c:pt idx="291">
                  <c:v>7.8073271332928904</c:v>
                </c:pt>
                <c:pt idx="292">
                  <c:v>7.8400214792615497</c:v>
                </c:pt>
                <c:pt idx="293">
                  <c:v>7.7732978352865603</c:v>
                </c:pt>
                <c:pt idx="294">
                  <c:v>7.7237390115576003</c:v>
                </c:pt>
                <c:pt idx="295">
                  <c:v>7.7512144652987498</c:v>
                </c:pt>
                <c:pt idx="296">
                  <c:v>7.77088879528399</c:v>
                </c:pt>
                <c:pt idx="297">
                  <c:v>7.7407861376204297</c:v>
                </c:pt>
                <c:pt idx="298">
                  <c:v>7.7976582720383298</c:v>
                </c:pt>
                <c:pt idx="299">
                  <c:v>7.8884118788331303</c:v>
                </c:pt>
                <c:pt idx="300">
                  <c:v>7.87657739004504</c:v>
                </c:pt>
                <c:pt idx="301">
                  <c:v>7.8339047964587403</c:v>
                </c:pt>
                <c:pt idx="302">
                  <c:v>7.8992316017338604</c:v>
                </c:pt>
                <c:pt idx="303">
                  <c:v>7.7089899208008301</c:v>
                </c:pt>
                <c:pt idx="304">
                  <c:v>7.6284972191339202</c:v>
                </c:pt>
                <c:pt idx="305">
                  <c:v>7.6376992588240498</c:v>
                </c:pt>
                <c:pt idx="306">
                  <c:v>7.7798293927218296</c:v>
                </c:pt>
                <c:pt idx="307">
                  <c:v>7.7992997221862401</c:v>
                </c:pt>
                <c:pt idx="308">
                  <c:v>7.77028471906159</c:v>
                </c:pt>
                <c:pt idx="309">
                  <c:v>7.95694344237707</c:v>
                </c:pt>
                <c:pt idx="310">
                  <c:v>7.8831977162988096</c:v>
                </c:pt>
                <c:pt idx="311">
                  <c:v>7.8820006346836298</c:v>
                </c:pt>
                <c:pt idx="312">
                  <c:v>7.8205346236611799</c:v>
                </c:pt>
                <c:pt idx="313">
                  <c:v>7.8403850534738302</c:v>
                </c:pt>
                <c:pt idx="314">
                  <c:v>7.8036825447437996</c:v>
                </c:pt>
                <c:pt idx="315">
                  <c:v>7.7925033271164104</c:v>
                </c:pt>
                <c:pt idx="316">
                  <c:v>7.8551125289689203</c:v>
                </c:pt>
                <c:pt idx="317">
                  <c:v>7.8460013010154297</c:v>
                </c:pt>
                <c:pt idx="318">
                  <c:v>7.8066370373069196</c:v>
                </c:pt>
                <c:pt idx="319">
                  <c:v>7.8245470742344798</c:v>
                </c:pt>
                <c:pt idx="320">
                  <c:v>7.8136759357229497</c:v>
                </c:pt>
                <c:pt idx="321">
                  <c:v>7.7992915649028198</c:v>
                </c:pt>
                <c:pt idx="322">
                  <c:v>7.7986995606488598</c:v>
                </c:pt>
                <c:pt idx="323">
                  <c:v>7.9136744416644804</c:v>
                </c:pt>
                <c:pt idx="324">
                  <c:v>7.9406759094907704</c:v>
                </c:pt>
                <c:pt idx="325">
                  <c:v>7.9466618481060003</c:v>
                </c:pt>
                <c:pt idx="326">
                  <c:v>7.96313912876934</c:v>
                </c:pt>
                <c:pt idx="327">
                  <c:v>7.96313912876934</c:v>
                </c:pt>
                <c:pt idx="328">
                  <c:v>8.0421123315915892</c:v>
                </c:pt>
                <c:pt idx="329">
                  <c:v>8.0056289735009898</c:v>
                </c:pt>
                <c:pt idx="330">
                  <c:v>8.0048948579109194</c:v>
                </c:pt>
                <c:pt idx="331">
                  <c:v>7.9120407700600204</c:v>
                </c:pt>
                <c:pt idx="332">
                  <c:v>7.9758054513391698</c:v>
                </c:pt>
                <c:pt idx="333">
                  <c:v>7.9651616091065396</c:v>
                </c:pt>
                <c:pt idx="334">
                  <c:v>8.0440166561457698</c:v>
                </c:pt>
                <c:pt idx="335">
                  <c:v>8.0269225549276708</c:v>
                </c:pt>
                <c:pt idx="336">
                  <c:v>8.1594023837392502</c:v>
                </c:pt>
                <c:pt idx="337">
                  <c:v>8.1008115666970699</c:v>
                </c:pt>
                <c:pt idx="338">
                  <c:v>8.1479495686782109</c:v>
                </c:pt>
                <c:pt idx="339">
                  <c:v>8.0856390073784503</c:v>
                </c:pt>
                <c:pt idx="340">
                  <c:v>8.1662520933153999</c:v>
                </c:pt>
                <c:pt idx="341">
                  <c:v>8.2061638394639491</c:v>
                </c:pt>
                <c:pt idx="342">
                  <c:v>8.2392552104950507</c:v>
                </c:pt>
                <c:pt idx="343">
                  <c:v>8.2489704400768407</c:v>
                </c:pt>
                <c:pt idx="344">
                  <c:v>8.2716478654572203</c:v>
                </c:pt>
                <c:pt idx="345">
                  <c:v>8.1853979869693294</c:v>
                </c:pt>
                <c:pt idx="346">
                  <c:v>8.1980443635048204</c:v>
                </c:pt>
                <c:pt idx="347">
                  <c:v>8.2035899055684407</c:v>
                </c:pt>
                <c:pt idx="348">
                  <c:v>8.2451225457742705</c:v>
                </c:pt>
                <c:pt idx="349">
                  <c:v>8.2611882378094297</c:v>
                </c:pt>
                <c:pt idx="350">
                  <c:v>8.2695048376374398</c:v>
                </c:pt>
                <c:pt idx="351">
                  <c:v>8.4036896337789297</c:v>
                </c:pt>
                <c:pt idx="352">
                  <c:v>8.4735479191603105</c:v>
                </c:pt>
                <c:pt idx="353">
                  <c:v>8.4735479191603105</c:v>
                </c:pt>
                <c:pt idx="354">
                  <c:v>8.4863045016100607</c:v>
                </c:pt>
                <c:pt idx="355">
                  <c:v>8.4883705354480607</c:v>
                </c:pt>
                <c:pt idx="356">
                  <c:v>8.4714004259172295</c:v>
                </c:pt>
                <c:pt idx="357">
                  <c:v>8.4829934355970291</c:v>
                </c:pt>
                <c:pt idx="358">
                  <c:v>8.4963312043155792</c:v>
                </c:pt>
                <c:pt idx="359">
                  <c:v>8.4787369511057395</c:v>
                </c:pt>
                <c:pt idx="360">
                  <c:v>8.5585300061444904</c:v>
                </c:pt>
                <c:pt idx="361">
                  <c:v>8.5458835166012292</c:v>
                </c:pt>
                <c:pt idx="362">
                  <c:v>8.5773337020698399</c:v>
                </c:pt>
                <c:pt idx="363">
                  <c:v>8.5695267648166702</c:v>
                </c:pt>
                <c:pt idx="364">
                  <c:v>8.3559267224993707</c:v>
                </c:pt>
                <c:pt idx="365">
                  <c:v>8.3387287490259201</c:v>
                </c:pt>
                <c:pt idx="366">
                  <c:v>8.2865054344951901</c:v>
                </c:pt>
                <c:pt idx="367">
                  <c:v>8.2843348986122294</c:v>
                </c:pt>
                <c:pt idx="368">
                  <c:v>8.2673613490661992</c:v>
                </c:pt>
                <c:pt idx="369">
                  <c:v>8.4186535510393306</c:v>
                </c:pt>
                <c:pt idx="370">
                  <c:v>8.4904489172855602</c:v>
                </c:pt>
                <c:pt idx="371">
                  <c:v>8.5170435135560307</c:v>
                </c:pt>
                <c:pt idx="372">
                  <c:v>8.4909676456379408</c:v>
                </c:pt>
                <c:pt idx="373">
                  <c:v>8.4399183631592702</c:v>
                </c:pt>
                <c:pt idx="374">
                  <c:v>8.4453337643156505</c:v>
                </c:pt>
                <c:pt idx="375">
                  <c:v>8.5006344230665594</c:v>
                </c:pt>
                <c:pt idx="376">
                  <c:v>8.3685965606447095</c:v>
                </c:pt>
                <c:pt idx="377">
                  <c:v>8.4345060765350102</c:v>
                </c:pt>
                <c:pt idx="378">
                  <c:v>8.3923513466186499</c:v>
                </c:pt>
                <c:pt idx="379">
                  <c:v>8.37877660642439</c:v>
                </c:pt>
                <c:pt idx="380">
                  <c:v>8.3521868635743406</c:v>
                </c:pt>
                <c:pt idx="381">
                  <c:v>8.3630595269579207</c:v>
                </c:pt>
                <c:pt idx="382">
                  <c:v>8.3968334050894793</c:v>
                </c:pt>
                <c:pt idx="383">
                  <c:v>8.2380672348250705</c:v>
                </c:pt>
                <c:pt idx="384">
                  <c:v>8.2443715836337201</c:v>
                </c:pt>
                <c:pt idx="385">
                  <c:v>8.2704113351366004</c:v>
                </c:pt>
                <c:pt idx="386">
                  <c:v>8.2171230331212293</c:v>
                </c:pt>
                <c:pt idx="387">
                  <c:v>8.24043254103157</c:v>
                </c:pt>
                <c:pt idx="388">
                  <c:v>8.1920064550972906</c:v>
                </c:pt>
                <c:pt idx="389">
                  <c:v>8.2563160812144005</c:v>
                </c:pt>
                <c:pt idx="390">
                  <c:v>8.2760819009867994</c:v>
                </c:pt>
                <c:pt idx="391">
                  <c:v>8.2729166603695194</c:v>
                </c:pt>
                <c:pt idx="392">
                  <c:v>8.2959811318484906</c:v>
                </c:pt>
                <c:pt idx="393">
                  <c:v>8.2821458515449997</c:v>
                </c:pt>
                <c:pt idx="394">
                  <c:v>8.3015183538204003</c:v>
                </c:pt>
                <c:pt idx="395">
                  <c:v>8.3590201319781592</c:v>
                </c:pt>
                <c:pt idx="396">
                  <c:v>8.3524408619132693</c:v>
                </c:pt>
                <c:pt idx="397">
                  <c:v>8.4960715317219009</c:v>
                </c:pt>
                <c:pt idx="398">
                  <c:v>8.3992809826497403</c:v>
                </c:pt>
                <c:pt idx="399">
                  <c:v>8.4096258940927608</c:v>
                </c:pt>
                <c:pt idx="400">
                  <c:v>8.4154640161329297</c:v>
                </c:pt>
                <c:pt idx="401">
                  <c:v>8.4503182662932694</c:v>
                </c:pt>
                <c:pt idx="402">
                  <c:v>8.5645959408140602</c:v>
                </c:pt>
                <c:pt idx="403">
                  <c:v>8.5096607540434306</c:v>
                </c:pt>
                <c:pt idx="404">
                  <c:v>8.4863271089015893</c:v>
                </c:pt>
                <c:pt idx="405">
                  <c:v>8.4965959592417608</c:v>
                </c:pt>
                <c:pt idx="406">
                  <c:v>8.5421214364678804</c:v>
                </c:pt>
                <c:pt idx="407">
                  <c:v>8.5674292063363708</c:v>
                </c:pt>
                <c:pt idx="408">
                  <c:v>8.5474730930254506</c:v>
                </c:pt>
                <c:pt idx="409">
                  <c:v>8.5927277220483091</c:v>
                </c:pt>
                <c:pt idx="410">
                  <c:v>8.53407686592179</c:v>
                </c:pt>
                <c:pt idx="411">
                  <c:v>8.5230230742407702</c:v>
                </c:pt>
                <c:pt idx="412">
                  <c:v>8.5324388877818595</c:v>
                </c:pt>
                <c:pt idx="413">
                  <c:v>8.5272586760115594</c:v>
                </c:pt>
                <c:pt idx="414">
                  <c:v>8.5588150315515996</c:v>
                </c:pt>
                <c:pt idx="415">
                  <c:v>8.5292766750423894</c:v>
                </c:pt>
                <c:pt idx="416">
                  <c:v>8.5650126344919304</c:v>
                </c:pt>
                <c:pt idx="417">
                  <c:v>8.6155898587392397</c:v>
                </c:pt>
                <c:pt idx="418">
                  <c:v>8.6443884656142895</c:v>
                </c:pt>
                <c:pt idx="419">
                  <c:v>8.5260133141114096</c:v>
                </c:pt>
                <c:pt idx="420">
                  <c:v>8.5873261178331095</c:v>
                </c:pt>
                <c:pt idx="421">
                  <c:v>8.4712820411554492</c:v>
                </c:pt>
                <c:pt idx="422">
                  <c:v>8.4759083352390299</c:v>
                </c:pt>
                <c:pt idx="423">
                  <c:v>8.5328606054602396</c:v>
                </c:pt>
                <c:pt idx="424">
                  <c:v>8.5441288574756804</c:v>
                </c:pt>
                <c:pt idx="425">
                  <c:v>8.5549108033748507</c:v>
                </c:pt>
                <c:pt idx="426">
                  <c:v>8.5318954402388893</c:v>
                </c:pt>
                <c:pt idx="427">
                  <c:v>8.4153769951508703</c:v>
                </c:pt>
                <c:pt idx="428">
                  <c:v>8.4212706725475197</c:v>
                </c:pt>
                <c:pt idx="429">
                  <c:v>8.3551038577934307</c:v>
                </c:pt>
                <c:pt idx="430">
                  <c:v>8.3547753450658195</c:v>
                </c:pt>
                <c:pt idx="431">
                  <c:v>8.4093631114292595</c:v>
                </c:pt>
                <c:pt idx="432">
                  <c:v>8.4019136476446299</c:v>
                </c:pt>
                <c:pt idx="433">
                  <c:v>8.4019136476446299</c:v>
                </c:pt>
                <c:pt idx="434">
                  <c:v>8.4019136476446299</c:v>
                </c:pt>
                <c:pt idx="435">
                  <c:v>8.4317357352332696</c:v>
                </c:pt>
                <c:pt idx="436">
                  <c:v>8.3565061961109706</c:v>
                </c:pt>
                <c:pt idx="437">
                  <c:v>8.3271015922926104</c:v>
                </c:pt>
                <c:pt idx="438">
                  <c:v>8.3454128487376895</c:v>
                </c:pt>
                <c:pt idx="439">
                  <c:v>8.3500305054510804</c:v>
                </c:pt>
                <c:pt idx="440">
                  <c:v>8.2597314699875692</c:v>
                </c:pt>
                <c:pt idx="441">
                  <c:v>8.1654011190028193</c:v>
                </c:pt>
                <c:pt idx="442">
                  <c:v>8.1743383031515506</c:v>
                </c:pt>
                <c:pt idx="443">
                  <c:v>8.1840318529991105</c:v>
                </c:pt>
                <c:pt idx="444">
                  <c:v>8.1445332207602803</c:v>
                </c:pt>
                <c:pt idx="445">
                  <c:v>8.0677428454225204</c:v>
                </c:pt>
                <c:pt idx="446">
                  <c:v>7.9211420206085101</c:v>
                </c:pt>
                <c:pt idx="447">
                  <c:v>7.9086002533730699</c:v>
                </c:pt>
                <c:pt idx="448">
                  <c:v>7.9823273503614303</c:v>
                </c:pt>
                <c:pt idx="449">
                  <c:v>8.0066992779615394</c:v>
                </c:pt>
                <c:pt idx="450">
                  <c:v>8.0012627828449094</c:v>
                </c:pt>
                <c:pt idx="451">
                  <c:v>8.0012627828449094</c:v>
                </c:pt>
                <c:pt idx="452">
                  <c:v>8.1012554130703993</c:v>
                </c:pt>
                <c:pt idx="453">
                  <c:v>8.0330486540891393</c:v>
                </c:pt>
                <c:pt idx="454">
                  <c:v>8.0209656122278705</c:v>
                </c:pt>
                <c:pt idx="455">
                  <c:v>8.1677922839373895</c:v>
                </c:pt>
                <c:pt idx="456">
                  <c:v>8.1536412360166803</c:v>
                </c:pt>
                <c:pt idx="457">
                  <c:v>8.2411419484037598</c:v>
                </c:pt>
                <c:pt idx="458">
                  <c:v>8.2126434005370506</c:v>
                </c:pt>
                <c:pt idx="459">
                  <c:v>8.2369012677217306</c:v>
                </c:pt>
                <c:pt idx="460">
                  <c:v>8.2519816403553499</c:v>
                </c:pt>
                <c:pt idx="461">
                  <c:v>8.18582667619037</c:v>
                </c:pt>
                <c:pt idx="462">
                  <c:v>8.2166083934511605</c:v>
                </c:pt>
                <c:pt idx="463">
                  <c:v>8.2246116142845995</c:v>
                </c:pt>
                <c:pt idx="464">
                  <c:v>8.1769923755843603</c:v>
                </c:pt>
                <c:pt idx="465">
                  <c:v>8.0393434438169091</c:v>
                </c:pt>
                <c:pt idx="466">
                  <c:v>8.0779176584638002</c:v>
                </c:pt>
                <c:pt idx="467">
                  <c:v>8.0737855726566501</c:v>
                </c:pt>
                <c:pt idx="468">
                  <c:v>8.1196785360356891</c:v>
                </c:pt>
                <c:pt idx="469">
                  <c:v>8.1667729331702805</c:v>
                </c:pt>
                <c:pt idx="470">
                  <c:v>8.0883240783379797</c:v>
                </c:pt>
                <c:pt idx="471">
                  <c:v>8.1362867495570192</c:v>
                </c:pt>
                <c:pt idx="472">
                  <c:v>8.09911524319668</c:v>
                </c:pt>
                <c:pt idx="473">
                  <c:v>8.0935536209431103</c:v>
                </c:pt>
                <c:pt idx="474">
                  <c:v>8.0393590826656798</c:v>
                </c:pt>
                <c:pt idx="475">
                  <c:v>7.9769118759950697</c:v>
                </c:pt>
                <c:pt idx="476">
                  <c:v>8.0553536821204403</c:v>
                </c:pt>
                <c:pt idx="477">
                  <c:v>8.1835716661448199</c:v>
                </c:pt>
                <c:pt idx="478">
                  <c:v>8.1767434077993393</c:v>
                </c:pt>
                <c:pt idx="479">
                  <c:v>8.1903779685419096</c:v>
                </c:pt>
                <c:pt idx="480">
                  <c:v>8.1288882032722007</c:v>
                </c:pt>
                <c:pt idx="481">
                  <c:v>8.1124609983164007</c:v>
                </c:pt>
                <c:pt idx="482">
                  <c:v>8.1267719661434299</c:v>
                </c:pt>
                <c:pt idx="483">
                  <c:v>8.1422951060843598</c:v>
                </c:pt>
                <c:pt idx="484">
                  <c:v>8.1523444452260794</c:v>
                </c:pt>
                <c:pt idx="485">
                  <c:v>8.1647283538114692</c:v>
                </c:pt>
                <c:pt idx="486">
                  <c:v>8.2062131389237898</c:v>
                </c:pt>
                <c:pt idx="487">
                  <c:v>8.2223677017570793</c:v>
                </c:pt>
                <c:pt idx="488">
                  <c:v>8.2260533963235201</c:v>
                </c:pt>
                <c:pt idx="489">
                  <c:v>8.25443767635109</c:v>
                </c:pt>
                <c:pt idx="490">
                  <c:v>8.25443767635109</c:v>
                </c:pt>
                <c:pt idx="491">
                  <c:v>8.2966937657302893</c:v>
                </c:pt>
                <c:pt idx="492">
                  <c:v>8.3229060996609405</c:v>
                </c:pt>
                <c:pt idx="493">
                  <c:v>8.3238995335667596</c:v>
                </c:pt>
                <c:pt idx="494">
                  <c:v>8.29325145350351</c:v>
                </c:pt>
                <c:pt idx="495">
                  <c:v>8.2943911793084606</c:v>
                </c:pt>
                <c:pt idx="496">
                  <c:v>8.3220726636368507</c:v>
                </c:pt>
                <c:pt idx="497">
                  <c:v>8.3127618894557394</c:v>
                </c:pt>
                <c:pt idx="498">
                  <c:v>8.3113085193679197</c:v>
                </c:pt>
                <c:pt idx="499">
                  <c:v>8.3734277098734307</c:v>
                </c:pt>
                <c:pt idx="500">
                  <c:v>8.2821786264455906</c:v>
                </c:pt>
                <c:pt idx="501">
                  <c:v>8.3692136328153097</c:v>
                </c:pt>
                <c:pt idx="502">
                  <c:v>8.2446601484697695</c:v>
                </c:pt>
                <c:pt idx="503">
                  <c:v>8.2541192294631394</c:v>
                </c:pt>
                <c:pt idx="504">
                  <c:v>8.2795936410008704</c:v>
                </c:pt>
                <c:pt idx="505">
                  <c:v>8.2766988195211102</c:v>
                </c:pt>
                <c:pt idx="506">
                  <c:v>8.2756720030291309</c:v>
                </c:pt>
                <c:pt idx="507">
                  <c:v>8.2758125007644807</c:v>
                </c:pt>
                <c:pt idx="508">
                  <c:v>8.2430676644313792</c:v>
                </c:pt>
                <c:pt idx="509">
                  <c:v>8.1529613501053095</c:v>
                </c:pt>
                <c:pt idx="510">
                  <c:v>8.1798261236390708</c:v>
                </c:pt>
                <c:pt idx="511">
                  <c:v>8.1501497547466997</c:v>
                </c:pt>
                <c:pt idx="512">
                  <c:v>8.0955277174408398</c:v>
                </c:pt>
                <c:pt idx="513">
                  <c:v>8.09448050721155</c:v>
                </c:pt>
                <c:pt idx="514">
                  <c:v>8.0372925512708395</c:v>
                </c:pt>
                <c:pt idx="515">
                  <c:v>8.0542742935556202</c:v>
                </c:pt>
                <c:pt idx="516">
                  <c:v>8.1218692806494293</c:v>
                </c:pt>
                <c:pt idx="517">
                  <c:v>8.0937551177726608</c:v>
                </c:pt>
                <c:pt idx="518">
                  <c:v>8.1594368840141307</c:v>
                </c:pt>
                <c:pt idx="519">
                  <c:v>8.2571104884802207</c:v>
                </c:pt>
                <c:pt idx="520">
                  <c:v>8.2897925799878305</c:v>
                </c:pt>
                <c:pt idx="521">
                  <c:v>8.2607463458320805</c:v>
                </c:pt>
                <c:pt idx="522">
                  <c:v>8.1953752193090299</c:v>
                </c:pt>
                <c:pt idx="523">
                  <c:v>8.21650076577831</c:v>
                </c:pt>
                <c:pt idx="524">
                  <c:v>8.2231717695482907</c:v>
                </c:pt>
                <c:pt idx="525">
                  <c:v>8.31045172847206</c:v>
                </c:pt>
                <c:pt idx="526">
                  <c:v>8.3528393014705102</c:v>
                </c:pt>
                <c:pt idx="527">
                  <c:v>8.3481261106171107</c:v>
                </c:pt>
                <c:pt idx="528">
                  <c:v>8.3153786583108804</c:v>
                </c:pt>
                <c:pt idx="529">
                  <c:v>8.3061926424533201</c:v>
                </c:pt>
                <c:pt idx="530">
                  <c:v>8.3434889252028803</c:v>
                </c:pt>
                <c:pt idx="531">
                  <c:v>8.4070008442529005</c:v>
                </c:pt>
                <c:pt idx="532">
                  <c:v>8.40292771920614</c:v>
                </c:pt>
                <c:pt idx="533">
                  <c:v>8.5044041353693505</c:v>
                </c:pt>
                <c:pt idx="534">
                  <c:v>8.5344757204200192</c:v>
                </c:pt>
                <c:pt idx="535">
                  <c:v>8.5412804942945506</c:v>
                </c:pt>
                <c:pt idx="536">
                  <c:v>8.5578909104772407</c:v>
                </c:pt>
                <c:pt idx="537">
                  <c:v>8.5549282120678996</c:v>
                </c:pt>
                <c:pt idx="538">
                  <c:v>8.5460330948255496</c:v>
                </c:pt>
                <c:pt idx="539">
                  <c:v>8.60094413130488</c:v>
                </c:pt>
                <c:pt idx="540">
                  <c:v>8.5271506418751493</c:v>
                </c:pt>
                <c:pt idx="541">
                  <c:v>8.5736318890839698</c:v>
                </c:pt>
                <c:pt idx="542">
                  <c:v>8.5785349141199507</c:v>
                </c:pt>
                <c:pt idx="543">
                  <c:v>8.6525146424955395</c:v>
                </c:pt>
                <c:pt idx="544">
                  <c:v>8.6842829291273809</c:v>
                </c:pt>
                <c:pt idx="545">
                  <c:v>8.6912396706775503</c:v>
                </c:pt>
                <c:pt idx="546">
                  <c:v>8.7492300684891404</c:v>
                </c:pt>
                <c:pt idx="547">
                  <c:v>8.7774555364210602</c:v>
                </c:pt>
                <c:pt idx="548">
                  <c:v>8.6908917872363904</c:v>
                </c:pt>
                <c:pt idx="549">
                  <c:v>8.7741394795391301</c:v>
                </c:pt>
                <c:pt idx="550">
                  <c:v>8.7379595033787805</c:v>
                </c:pt>
                <c:pt idx="551">
                  <c:v>8.6618864301678098</c:v>
                </c:pt>
                <c:pt idx="552">
                  <c:v>8.7618734018534106</c:v>
                </c:pt>
                <c:pt idx="553">
                  <c:v>8.7754206053542294</c:v>
                </c:pt>
                <c:pt idx="554">
                  <c:v>8.8608720195647095</c:v>
                </c:pt>
                <c:pt idx="555">
                  <c:v>8.8097549501776804</c:v>
                </c:pt>
                <c:pt idx="556">
                  <c:v>8.8370274163438598</c:v>
                </c:pt>
                <c:pt idx="557">
                  <c:v>8.8422655408188504</c:v>
                </c:pt>
                <c:pt idx="558">
                  <c:v>8.8043596939574194</c:v>
                </c:pt>
                <c:pt idx="559">
                  <c:v>8.7877282668109196</c:v>
                </c:pt>
                <c:pt idx="560">
                  <c:v>8.7038601695366502</c:v>
                </c:pt>
                <c:pt idx="561">
                  <c:v>8.7518722465374292</c:v>
                </c:pt>
                <c:pt idx="562">
                  <c:v>8.7900557187698105</c:v>
                </c:pt>
                <c:pt idx="563">
                  <c:v>8.7390609215680097</c:v>
                </c:pt>
                <c:pt idx="564">
                  <c:v>8.7752742477835302</c:v>
                </c:pt>
                <c:pt idx="565">
                  <c:v>8.7804148891549705</c:v>
                </c:pt>
                <c:pt idx="566">
                  <c:v>8.7441651156891194</c:v>
                </c:pt>
                <c:pt idx="567">
                  <c:v>8.7920433566685805</c:v>
                </c:pt>
                <c:pt idx="568">
                  <c:v>8.7890931362958309</c:v>
                </c:pt>
                <c:pt idx="569">
                  <c:v>8.8881068016615803</c:v>
                </c:pt>
                <c:pt idx="570">
                  <c:v>8.9693445787871298</c:v>
                </c:pt>
                <c:pt idx="571">
                  <c:v>8.834890415916</c:v>
                </c:pt>
                <c:pt idx="572">
                  <c:v>8.8436606130029496</c:v>
                </c:pt>
                <c:pt idx="573">
                  <c:v>8.8232161680708003</c:v>
                </c:pt>
                <c:pt idx="574">
                  <c:v>8.76292993550482</c:v>
                </c:pt>
                <c:pt idx="575">
                  <c:v>8.7196527165452</c:v>
                </c:pt>
                <c:pt idx="576">
                  <c:v>8.8015133220193196</c:v>
                </c:pt>
                <c:pt idx="577">
                  <c:v>8.8015133220193196</c:v>
                </c:pt>
                <c:pt idx="578">
                  <c:v>8.8476697556396999</c:v>
                </c:pt>
                <c:pt idx="579">
                  <c:v>8.7409284279339907</c:v>
                </c:pt>
                <c:pt idx="580">
                  <c:v>8.6517113812651996</c:v>
                </c:pt>
                <c:pt idx="581">
                  <c:v>8.5348343191655403</c:v>
                </c:pt>
                <c:pt idx="582">
                  <c:v>8.6226103626232007</c:v>
                </c:pt>
                <c:pt idx="583">
                  <c:v>8.5906740464432598</c:v>
                </c:pt>
                <c:pt idx="584">
                  <c:v>8.5067408520777903</c:v>
                </c:pt>
                <c:pt idx="585">
                  <c:v>8.5675452807679999</c:v>
                </c:pt>
                <c:pt idx="586">
                  <c:v>8.6415432787700297</c:v>
                </c:pt>
                <c:pt idx="587">
                  <c:v>8.6315880812871093</c:v>
                </c:pt>
                <c:pt idx="588">
                  <c:v>8.6043422139522203</c:v>
                </c:pt>
                <c:pt idx="589">
                  <c:v>8.5641422988715696</c:v>
                </c:pt>
                <c:pt idx="590">
                  <c:v>8.6425051975724205</c:v>
                </c:pt>
                <c:pt idx="591">
                  <c:v>8.6245263914175094</c:v>
                </c:pt>
                <c:pt idx="592">
                  <c:v>8.6576355309879407</c:v>
                </c:pt>
                <c:pt idx="593">
                  <c:v>8.7182469887347995</c:v>
                </c:pt>
                <c:pt idx="594">
                  <c:v>8.6009974345632294</c:v>
                </c:pt>
                <c:pt idx="595">
                  <c:v>8.3458199414186005</c:v>
                </c:pt>
                <c:pt idx="596">
                  <c:v>8.4124296186035696</c:v>
                </c:pt>
                <c:pt idx="597">
                  <c:v>8.4281123295888207</c:v>
                </c:pt>
                <c:pt idx="598">
                  <c:v>8.4555830518509492</c:v>
                </c:pt>
                <c:pt idx="599">
                  <c:v>8.5259754510750092</c:v>
                </c:pt>
                <c:pt idx="600">
                  <c:v>8.5394052158383609</c:v>
                </c:pt>
                <c:pt idx="601">
                  <c:v>8.4829521203394993</c:v>
                </c:pt>
                <c:pt idx="602">
                  <c:v>8.5589675803623297</c:v>
                </c:pt>
                <c:pt idx="603">
                  <c:v>8.5502568648779498</c:v>
                </c:pt>
                <c:pt idx="604">
                  <c:v>8.5502568648779498</c:v>
                </c:pt>
                <c:pt idx="605">
                  <c:v>8.6012417291999004</c:v>
                </c:pt>
                <c:pt idx="606">
                  <c:v>8.7144220772098802</c:v>
                </c:pt>
                <c:pt idx="607">
                  <c:v>8.7804468003035403</c:v>
                </c:pt>
                <c:pt idx="608">
                  <c:v>8.7632110184961807</c:v>
                </c:pt>
                <c:pt idx="609">
                  <c:v>8.8787778889206308</c:v>
                </c:pt>
                <c:pt idx="610">
                  <c:v>8.8851956770955596</c:v>
                </c:pt>
                <c:pt idx="611">
                  <c:v>8.8553316998217007</c:v>
                </c:pt>
                <c:pt idx="612">
                  <c:v>8.8825425660638704</c:v>
                </c:pt>
                <c:pt idx="613">
                  <c:v>8.8867435633571397</c:v>
                </c:pt>
                <c:pt idx="614">
                  <c:v>8.8942360648487107</c:v>
                </c:pt>
                <c:pt idx="615">
                  <c:v>8.9499307634287302</c:v>
                </c:pt>
                <c:pt idx="616">
                  <c:v>8.9447062962486896</c:v>
                </c:pt>
                <c:pt idx="617">
                  <c:v>8.97059009846447</c:v>
                </c:pt>
                <c:pt idx="618">
                  <c:v>8.9178871583343096</c:v>
                </c:pt>
                <c:pt idx="619">
                  <c:v>8.9267498172305597</c:v>
                </c:pt>
                <c:pt idx="620">
                  <c:v>8.9301154726622496</c:v>
                </c:pt>
                <c:pt idx="621">
                  <c:v>8.9277750091900092</c:v>
                </c:pt>
                <c:pt idx="622">
                  <c:v>8.8944541502583494</c:v>
                </c:pt>
                <c:pt idx="623">
                  <c:v>8.9040762857593698</c:v>
                </c:pt>
                <c:pt idx="624">
                  <c:v>8.9491710644393194</c:v>
                </c:pt>
                <c:pt idx="625">
                  <c:v>8.9639483238044697</c:v>
                </c:pt>
                <c:pt idx="626">
                  <c:v>8.8068358964312399</c:v>
                </c:pt>
                <c:pt idx="627">
                  <c:v>8.7488848744203906</c:v>
                </c:pt>
                <c:pt idx="628">
                  <c:v>8.7437858125426597</c:v>
                </c:pt>
                <c:pt idx="629">
                  <c:v>8.7056747722430696</c:v>
                </c:pt>
                <c:pt idx="630">
                  <c:v>8.6882251125634902</c:v>
                </c:pt>
                <c:pt idx="631">
                  <c:v>8.7005175540609496</c:v>
                </c:pt>
                <c:pt idx="632">
                  <c:v>8.6298993271983999</c:v>
                </c:pt>
                <c:pt idx="633">
                  <c:v>8.4257855407886098</c:v>
                </c:pt>
                <c:pt idx="634">
                  <c:v>8.4104234458626195</c:v>
                </c:pt>
                <c:pt idx="635">
                  <c:v>8.3822034867511697</c:v>
                </c:pt>
                <c:pt idx="636">
                  <c:v>8.3956541419411099</c:v>
                </c:pt>
                <c:pt idx="637">
                  <c:v>8.3505073394701093</c:v>
                </c:pt>
                <c:pt idx="638">
                  <c:v>8.3675854062058797</c:v>
                </c:pt>
                <c:pt idx="639">
                  <c:v>8.3668335162519991</c:v>
                </c:pt>
                <c:pt idx="640">
                  <c:v>8.3262207396027001</c:v>
                </c:pt>
                <c:pt idx="641">
                  <c:v>8.3031993480468405</c:v>
                </c:pt>
                <c:pt idx="642">
                  <c:v>8.2519942684582492</c:v>
                </c:pt>
                <c:pt idx="643">
                  <c:v>8.3002751543920805</c:v>
                </c:pt>
                <c:pt idx="644">
                  <c:v>8.3337249969924692</c:v>
                </c:pt>
                <c:pt idx="645">
                  <c:v>8.3461597593289998</c:v>
                </c:pt>
                <c:pt idx="646">
                  <c:v>8.3630291484031396</c:v>
                </c:pt>
                <c:pt idx="647">
                  <c:v>8.3885722546822699</c:v>
                </c:pt>
                <c:pt idx="648">
                  <c:v>8.3902532096554001</c:v>
                </c:pt>
                <c:pt idx="649">
                  <c:v>8.4515958557565405</c:v>
                </c:pt>
                <c:pt idx="650">
                  <c:v>8.5077016078618399</c:v>
                </c:pt>
                <c:pt idx="651">
                  <c:v>8.5529141176154102</c:v>
                </c:pt>
                <c:pt idx="652">
                  <c:v>8.5196430334654192</c:v>
                </c:pt>
                <c:pt idx="653">
                  <c:v>8.5602444588411899</c:v>
                </c:pt>
                <c:pt idx="654">
                  <c:v>8.6253980248864703</c:v>
                </c:pt>
                <c:pt idx="655">
                  <c:v>8.6795797182776209</c:v>
                </c:pt>
                <c:pt idx="656">
                  <c:v>8.7384130902830996</c:v>
                </c:pt>
                <c:pt idx="657">
                  <c:v>8.7044653516118604</c:v>
                </c:pt>
                <c:pt idx="658">
                  <c:v>8.6283781792097294</c:v>
                </c:pt>
                <c:pt idx="659">
                  <c:v>8.6543688582223801</c:v>
                </c:pt>
                <c:pt idx="660">
                  <c:v>8.6183231862222698</c:v>
                </c:pt>
                <c:pt idx="661">
                  <c:v>8.5515375452957105</c:v>
                </c:pt>
                <c:pt idx="662">
                  <c:v>8.5822766940119593</c:v>
                </c:pt>
                <c:pt idx="663">
                  <c:v>8.5465417029038004</c:v>
                </c:pt>
                <c:pt idx="664">
                  <c:v>8.4876502006937997</c:v>
                </c:pt>
                <c:pt idx="665">
                  <c:v>8.5046561350396193</c:v>
                </c:pt>
                <c:pt idx="666">
                  <c:v>8.4960028457642007</c:v>
                </c:pt>
                <c:pt idx="667">
                  <c:v>8.4408440472061894</c:v>
                </c:pt>
                <c:pt idx="668">
                  <c:v>8.4483991498427198</c:v>
                </c:pt>
                <c:pt idx="669">
                  <c:v>8.3836055145236301</c:v>
                </c:pt>
                <c:pt idx="670">
                  <c:v>8.4075309179640705</c:v>
                </c:pt>
                <c:pt idx="671">
                  <c:v>8.5007633253407793</c:v>
                </c:pt>
                <c:pt idx="672">
                  <c:v>8.6451546189457709</c:v>
                </c:pt>
                <c:pt idx="673">
                  <c:v>8.7096096821591296</c:v>
                </c:pt>
                <c:pt idx="674">
                  <c:v>8.6550220630235106</c:v>
                </c:pt>
                <c:pt idx="675">
                  <c:v>8.7436174982897192</c:v>
                </c:pt>
                <c:pt idx="676">
                  <c:v>8.7971199085614806</c:v>
                </c:pt>
                <c:pt idx="677">
                  <c:v>8.8230660175208708</c:v>
                </c:pt>
                <c:pt idx="678">
                  <c:v>8.7779442219105697</c:v>
                </c:pt>
                <c:pt idx="679">
                  <c:v>8.8723947908921907</c:v>
                </c:pt>
                <c:pt idx="680">
                  <c:v>8.8695434205013104</c:v>
                </c:pt>
                <c:pt idx="681">
                  <c:v>8.9097398545724094</c:v>
                </c:pt>
                <c:pt idx="682">
                  <c:v>8.8951674888098804</c:v>
                </c:pt>
                <c:pt idx="683">
                  <c:v>8.9478969329518492</c:v>
                </c:pt>
                <c:pt idx="684">
                  <c:v>8.9772913409986899</c:v>
                </c:pt>
                <c:pt idx="685">
                  <c:v>8.9323710747290797</c:v>
                </c:pt>
                <c:pt idx="686">
                  <c:v>8.9178070897678694</c:v>
                </c:pt>
                <c:pt idx="687">
                  <c:v>8.9610246376957896</c:v>
                </c:pt>
                <c:pt idx="688">
                  <c:v>8.9868980097009903</c:v>
                </c:pt>
                <c:pt idx="689">
                  <c:v>8.9521841236054502</c:v>
                </c:pt>
                <c:pt idx="690">
                  <c:v>9.0415943507991603</c:v>
                </c:pt>
                <c:pt idx="691">
                  <c:v>8.9084643517683002</c:v>
                </c:pt>
                <c:pt idx="692">
                  <c:v>8.9419162754028907</c:v>
                </c:pt>
                <c:pt idx="693">
                  <c:v>8.9758905292003597</c:v>
                </c:pt>
                <c:pt idx="694">
                  <c:v>8.9800573246541102</c:v>
                </c:pt>
                <c:pt idx="695">
                  <c:v>9.0146572866065497</c:v>
                </c:pt>
                <c:pt idx="696">
                  <c:v>9.0726589245736893</c:v>
                </c:pt>
                <c:pt idx="697">
                  <c:v>9.0910875037028998</c:v>
                </c:pt>
                <c:pt idx="698">
                  <c:v>9.0355203691457895</c:v>
                </c:pt>
                <c:pt idx="699">
                  <c:v>9.0291306601511092</c:v>
                </c:pt>
                <c:pt idx="700">
                  <c:v>9.0070469958399197</c:v>
                </c:pt>
                <c:pt idx="701">
                  <c:v>9.0528219467500506</c:v>
                </c:pt>
                <c:pt idx="702">
                  <c:v>9.1275534401798595</c:v>
                </c:pt>
                <c:pt idx="703">
                  <c:v>9.15512074742594</c:v>
                </c:pt>
                <c:pt idx="704">
                  <c:v>9.1471497113414806</c:v>
                </c:pt>
                <c:pt idx="705">
                  <c:v>9.1805392073684597</c:v>
                </c:pt>
                <c:pt idx="706">
                  <c:v>9.1805392073684597</c:v>
                </c:pt>
                <c:pt idx="707">
                  <c:v>9.1811865066215699</c:v>
                </c:pt>
                <c:pt idx="708">
                  <c:v>9.1579081004380996</c:v>
                </c:pt>
                <c:pt idx="709">
                  <c:v>9.1721686974660503</c:v>
                </c:pt>
                <c:pt idx="710">
                  <c:v>9.0861681459990091</c:v>
                </c:pt>
                <c:pt idx="711">
                  <c:v>9.0148222461568608</c:v>
                </c:pt>
                <c:pt idx="712">
                  <c:v>9.0978491292456702</c:v>
                </c:pt>
                <c:pt idx="713">
                  <c:v>9.1321022157733402</c:v>
                </c:pt>
                <c:pt idx="714">
                  <c:v>9.1114963087795697</c:v>
                </c:pt>
                <c:pt idx="715">
                  <c:v>9.0848880291440892</c:v>
                </c:pt>
                <c:pt idx="716">
                  <c:v>9.0268234804694192</c:v>
                </c:pt>
                <c:pt idx="717">
                  <c:v>8.9989514630412906</c:v>
                </c:pt>
                <c:pt idx="718">
                  <c:v>8.99749431583008</c:v>
                </c:pt>
                <c:pt idx="719">
                  <c:v>8.9501494328251407</c:v>
                </c:pt>
                <c:pt idx="720">
                  <c:v>9.0797707781311292</c:v>
                </c:pt>
                <c:pt idx="721">
                  <c:v>9.0657542622309606</c:v>
                </c:pt>
                <c:pt idx="722">
                  <c:v>9.0863620869304</c:v>
                </c:pt>
                <c:pt idx="723">
                  <c:v>9.0983578472731192</c:v>
                </c:pt>
                <c:pt idx="724">
                  <c:v>9.1172372535499804</c:v>
                </c:pt>
                <c:pt idx="725">
                  <c:v>9.1374657611923205</c:v>
                </c:pt>
                <c:pt idx="726">
                  <c:v>9.1556074014957201</c:v>
                </c:pt>
                <c:pt idx="727">
                  <c:v>9.1517105282453706</c:v>
                </c:pt>
                <c:pt idx="728">
                  <c:v>9.1018817999457209</c:v>
                </c:pt>
                <c:pt idx="729">
                  <c:v>9.0826438741000395</c:v>
                </c:pt>
                <c:pt idx="730">
                  <c:v>8.9957151784607507</c:v>
                </c:pt>
                <c:pt idx="731">
                  <c:v>9.0275463988689495</c:v>
                </c:pt>
                <c:pt idx="732">
                  <c:v>8.9729657966857701</c:v>
                </c:pt>
                <c:pt idx="733">
                  <c:v>9.0318176081445003</c:v>
                </c:pt>
                <c:pt idx="734">
                  <c:v>9.0108653936582304</c:v>
                </c:pt>
                <c:pt idx="735">
                  <c:v>8.9162218557475494</c:v>
                </c:pt>
                <c:pt idx="736">
                  <c:v>8.9710679187956899</c:v>
                </c:pt>
                <c:pt idx="737">
                  <c:v>8.9523611564914596</c:v>
                </c:pt>
                <c:pt idx="738">
                  <c:v>8.8797372618632409</c:v>
                </c:pt>
                <c:pt idx="739">
                  <c:v>8.8458882677407207</c:v>
                </c:pt>
                <c:pt idx="740">
                  <c:v>8.8458882677407207</c:v>
                </c:pt>
                <c:pt idx="741">
                  <c:v>8.8271163974511797</c:v>
                </c:pt>
                <c:pt idx="742">
                  <c:v>8.8107055508980192</c:v>
                </c:pt>
                <c:pt idx="743">
                  <c:v>8.7564329547092701</c:v>
                </c:pt>
                <c:pt idx="744">
                  <c:v>8.6919126936997095</c:v>
                </c:pt>
                <c:pt idx="745">
                  <c:v>8.6817765389344803</c:v>
                </c:pt>
                <c:pt idx="746">
                  <c:v>8.7672896274863295</c:v>
                </c:pt>
                <c:pt idx="747">
                  <c:v>8.6742801530542994</c:v>
                </c:pt>
                <c:pt idx="748">
                  <c:v>8.7176009755883701</c:v>
                </c:pt>
                <c:pt idx="749">
                  <c:v>8.7087285140797999</c:v>
                </c:pt>
                <c:pt idx="750">
                  <c:v>8.5401414359133696</c:v>
                </c:pt>
                <c:pt idx="751">
                  <c:v>8.5683563896036503</c:v>
                </c:pt>
                <c:pt idx="752">
                  <c:v>8.5545147241583894</c:v>
                </c:pt>
                <c:pt idx="753">
                  <c:v>8.6458755814077097</c:v>
                </c:pt>
                <c:pt idx="754">
                  <c:v>8.6881127024424494</c:v>
                </c:pt>
                <c:pt idx="755">
                  <c:v>8.7098410825462107</c:v>
                </c:pt>
                <c:pt idx="756">
                  <c:v>8.8585943111872307</c:v>
                </c:pt>
                <c:pt idx="757">
                  <c:v>8.8383558170176606</c:v>
                </c:pt>
                <c:pt idx="758">
                  <c:v>8.8628852183582296</c:v>
                </c:pt>
                <c:pt idx="759">
                  <c:v>8.9092995334978795</c:v>
                </c:pt>
                <c:pt idx="760">
                  <c:v>8.8992702691658394</c:v>
                </c:pt>
                <c:pt idx="761">
                  <c:v>8.9038953992575092</c:v>
                </c:pt>
                <c:pt idx="762">
                  <c:v>8.9556194219914005</c:v>
                </c:pt>
                <c:pt idx="763">
                  <c:v>8.9364383185666902</c:v>
                </c:pt>
                <c:pt idx="764">
                  <c:v>8.9618449942648493</c:v>
                </c:pt>
                <c:pt idx="765">
                  <c:v>9.0076351474676208</c:v>
                </c:pt>
                <c:pt idx="766">
                  <c:v>9.0526862036248303</c:v>
                </c:pt>
                <c:pt idx="767">
                  <c:v>9.0504040784058404</c:v>
                </c:pt>
                <c:pt idx="768">
                  <c:v>9.1202450853251804</c:v>
                </c:pt>
                <c:pt idx="769">
                  <c:v>9.0695855515823993</c:v>
                </c:pt>
                <c:pt idx="770">
                  <c:v>9.1617733726965707</c:v>
                </c:pt>
                <c:pt idx="771">
                  <c:v>9.1594440505496895</c:v>
                </c:pt>
                <c:pt idx="772">
                  <c:v>9.2199875802622397</c:v>
                </c:pt>
                <c:pt idx="773">
                  <c:v>9.2195908174501096</c:v>
                </c:pt>
                <c:pt idx="774">
                  <c:v>9.2408566777289494</c:v>
                </c:pt>
                <c:pt idx="775">
                  <c:v>9.2328808316725706</c:v>
                </c:pt>
                <c:pt idx="776">
                  <c:v>9.2862966458663507</c:v>
                </c:pt>
                <c:pt idx="777">
                  <c:v>9.2158983941174295</c:v>
                </c:pt>
                <c:pt idx="778">
                  <c:v>9.1934892924184606</c:v>
                </c:pt>
                <c:pt idx="779">
                  <c:v>9.2657738571772494</c:v>
                </c:pt>
                <c:pt idx="780">
                  <c:v>9.2601081796538907</c:v>
                </c:pt>
                <c:pt idx="781">
                  <c:v>9.2133004567160093</c:v>
                </c:pt>
                <c:pt idx="782">
                  <c:v>9.2764904159076007</c:v>
                </c:pt>
                <c:pt idx="783">
                  <c:v>9.34485492003129</c:v>
                </c:pt>
                <c:pt idx="784">
                  <c:v>9.3308903222149695</c:v>
                </c:pt>
                <c:pt idx="785">
                  <c:v>9.3435961992579202</c:v>
                </c:pt>
                <c:pt idx="786">
                  <c:v>9.2977008031162107</c:v>
                </c:pt>
                <c:pt idx="787">
                  <c:v>9.2461210376467609</c:v>
                </c:pt>
                <c:pt idx="788">
                  <c:v>9.2592487642032193</c:v>
                </c:pt>
                <c:pt idx="789">
                  <c:v>9.2856907345306094</c:v>
                </c:pt>
                <c:pt idx="790">
                  <c:v>9.2878610103413006</c:v>
                </c:pt>
                <c:pt idx="791">
                  <c:v>9.3344911116743194</c:v>
                </c:pt>
                <c:pt idx="792">
                  <c:v>9.3564311961530393</c:v>
                </c:pt>
                <c:pt idx="793">
                  <c:v>9.3057443029251701</c:v>
                </c:pt>
                <c:pt idx="794">
                  <c:v>9.2710403922035596</c:v>
                </c:pt>
                <c:pt idx="795">
                  <c:v>9.3187145347591809</c:v>
                </c:pt>
                <c:pt idx="796">
                  <c:v>9.3644485168583707</c:v>
                </c:pt>
                <c:pt idx="797">
                  <c:v>9.2332975731622309</c:v>
                </c:pt>
                <c:pt idx="798">
                  <c:v>9.2005009505346997</c:v>
                </c:pt>
                <c:pt idx="799">
                  <c:v>9.2768012181333894</c:v>
                </c:pt>
                <c:pt idx="800">
                  <c:v>9.2200312774089106</c:v>
                </c:pt>
                <c:pt idx="801">
                  <c:v>9.2644937660554394</c:v>
                </c:pt>
                <c:pt idx="802">
                  <c:v>9.2746315629045597</c:v>
                </c:pt>
                <c:pt idx="803">
                  <c:v>9.2914026525692304</c:v>
                </c:pt>
                <c:pt idx="804">
                  <c:v>9.2841994534117003</c:v>
                </c:pt>
                <c:pt idx="805">
                  <c:v>9.3867461948593807</c:v>
                </c:pt>
                <c:pt idx="806">
                  <c:v>9.4092078966060502</c:v>
                </c:pt>
                <c:pt idx="807">
                  <c:v>9.4146102604409894</c:v>
                </c:pt>
                <c:pt idx="808">
                  <c:v>9.4825230185697507</c:v>
                </c:pt>
                <c:pt idx="809">
                  <c:v>9.4618015334426708</c:v>
                </c:pt>
                <c:pt idx="810">
                  <c:v>9.4574092764214495</c:v>
                </c:pt>
                <c:pt idx="811">
                  <c:v>9.4714945781055295</c:v>
                </c:pt>
                <c:pt idx="812">
                  <c:v>9.4028869863465108</c:v>
                </c:pt>
                <c:pt idx="813">
                  <c:v>9.3944517381108295</c:v>
                </c:pt>
                <c:pt idx="814">
                  <c:v>9.3337220401424297</c:v>
                </c:pt>
                <c:pt idx="815">
                  <c:v>9.2861837488680603</c:v>
                </c:pt>
                <c:pt idx="816">
                  <c:v>9.3375718142905697</c:v>
                </c:pt>
                <c:pt idx="817">
                  <c:v>9.3863122637369596</c:v>
                </c:pt>
                <c:pt idx="818">
                  <c:v>9.4185710167150294</c:v>
                </c:pt>
                <c:pt idx="819">
                  <c:v>9.4048028622867701</c:v>
                </c:pt>
                <c:pt idx="820">
                  <c:v>9.3539979942766607</c:v>
                </c:pt>
                <c:pt idx="821">
                  <c:v>9.2350072568840709</c:v>
                </c:pt>
                <c:pt idx="822">
                  <c:v>9.2875134264488004</c:v>
                </c:pt>
                <c:pt idx="823">
                  <c:v>9.1987332960993697</c:v>
                </c:pt>
                <c:pt idx="824">
                  <c:v>9.2225772850891801</c:v>
                </c:pt>
                <c:pt idx="825">
                  <c:v>9.2190797729272003</c:v>
                </c:pt>
                <c:pt idx="826">
                  <c:v>9.2377901929516408</c:v>
                </c:pt>
                <c:pt idx="827">
                  <c:v>9.2377901929516408</c:v>
                </c:pt>
                <c:pt idx="828">
                  <c:v>9.2389939299334998</c:v>
                </c:pt>
                <c:pt idx="829">
                  <c:v>9.2306571441481999</c:v>
                </c:pt>
                <c:pt idx="830">
                  <c:v>9.2411567874670695</c:v>
                </c:pt>
                <c:pt idx="831">
                  <c:v>9.3307142784669104</c:v>
                </c:pt>
                <c:pt idx="832">
                  <c:v>9.3203110236921596</c:v>
                </c:pt>
                <c:pt idx="833">
                  <c:v>9.2982231424842503</c:v>
                </c:pt>
                <c:pt idx="834">
                  <c:v>9.3437468567171393</c:v>
                </c:pt>
                <c:pt idx="835">
                  <c:v>9.4036653234394905</c:v>
                </c:pt>
                <c:pt idx="836">
                  <c:v>9.4228054509115893</c:v>
                </c:pt>
                <c:pt idx="837">
                  <c:v>9.40604292696535</c:v>
                </c:pt>
                <c:pt idx="838">
                  <c:v>9.3695173227051196</c:v>
                </c:pt>
                <c:pt idx="839">
                  <c:v>9.3230085169443004</c:v>
                </c:pt>
                <c:pt idx="840">
                  <c:v>9.2548505818313593</c:v>
                </c:pt>
                <c:pt idx="841">
                  <c:v>9.2159128740359897</c:v>
                </c:pt>
                <c:pt idx="842">
                  <c:v>9.2246719915653905</c:v>
                </c:pt>
                <c:pt idx="843">
                  <c:v>9.2081473514471792</c:v>
                </c:pt>
                <c:pt idx="844">
                  <c:v>9.2881924685059598</c:v>
                </c:pt>
                <c:pt idx="845">
                  <c:v>9.2870931063508699</c:v>
                </c:pt>
                <c:pt idx="846">
                  <c:v>9.2542892178799399</c:v>
                </c:pt>
                <c:pt idx="847">
                  <c:v>9.2423922020727893</c:v>
                </c:pt>
                <c:pt idx="848">
                  <c:v>9.2353564104148003</c:v>
                </c:pt>
                <c:pt idx="849">
                  <c:v>9.2187217191690198</c:v>
                </c:pt>
                <c:pt idx="850">
                  <c:v>9.1892960079942902</c:v>
                </c:pt>
                <c:pt idx="851">
                  <c:v>9.21865245430714</c:v>
                </c:pt>
                <c:pt idx="852">
                  <c:v>9.1826895726109594</c:v>
                </c:pt>
                <c:pt idx="853">
                  <c:v>9.2307937142221501</c:v>
                </c:pt>
                <c:pt idx="854">
                  <c:v>9.2641254196087903</c:v>
                </c:pt>
                <c:pt idx="855">
                  <c:v>9.2641254196087903</c:v>
                </c:pt>
                <c:pt idx="856">
                  <c:v>9.2650416162728995</c:v>
                </c:pt>
                <c:pt idx="857">
                  <c:v>9.2805341288456091</c:v>
                </c:pt>
                <c:pt idx="858">
                  <c:v>9.3277556467209504</c:v>
                </c:pt>
                <c:pt idx="859">
                  <c:v>9.3039275825374101</c:v>
                </c:pt>
                <c:pt idx="860">
                  <c:v>9.3008885660712899</c:v>
                </c:pt>
                <c:pt idx="861">
                  <c:v>9.2942284070319499</c:v>
                </c:pt>
                <c:pt idx="862">
                  <c:v>9.3110371227509994</c:v>
                </c:pt>
                <c:pt idx="863">
                  <c:v>9.3024361460995504</c:v>
                </c:pt>
                <c:pt idx="864">
                  <c:v>9.2486193155554606</c:v>
                </c:pt>
                <c:pt idx="865">
                  <c:v>9.3274861631737593</c:v>
                </c:pt>
                <c:pt idx="866">
                  <c:v>9.2905551285331693</c:v>
                </c:pt>
                <c:pt idx="867">
                  <c:v>9.3210948622712806</c:v>
                </c:pt>
                <c:pt idx="868">
                  <c:v>9.3435872903708805</c:v>
                </c:pt>
                <c:pt idx="869">
                  <c:v>9.3597674982446097</c:v>
                </c:pt>
                <c:pt idx="870">
                  <c:v>9.3348916704798004</c:v>
                </c:pt>
                <c:pt idx="871">
                  <c:v>9.2867001167141794</c:v>
                </c:pt>
                <c:pt idx="872">
                  <c:v>9.2900479941312799</c:v>
                </c:pt>
                <c:pt idx="873">
                  <c:v>9.2570622555769493</c:v>
                </c:pt>
                <c:pt idx="874">
                  <c:v>9.1377619852191199</c:v>
                </c:pt>
                <c:pt idx="875">
                  <c:v>9.1447898270571795</c:v>
                </c:pt>
                <c:pt idx="876">
                  <c:v>9.0967567859434109</c:v>
                </c:pt>
                <c:pt idx="877">
                  <c:v>9.1526701153546508</c:v>
                </c:pt>
                <c:pt idx="878">
                  <c:v>9.08970156044394</c:v>
                </c:pt>
                <c:pt idx="879">
                  <c:v>9.1890100700445405</c:v>
                </c:pt>
                <c:pt idx="880">
                  <c:v>9.2532699099701201</c:v>
                </c:pt>
                <c:pt idx="881">
                  <c:v>9.2517626723328004</c:v>
                </c:pt>
                <c:pt idx="882">
                  <c:v>9.2451016640851496</c:v>
                </c:pt>
                <c:pt idx="883">
                  <c:v>9.2539371319600594</c:v>
                </c:pt>
                <c:pt idx="884">
                  <c:v>9.2087956728791198</c:v>
                </c:pt>
                <c:pt idx="885">
                  <c:v>9.2521067353700097</c:v>
                </c:pt>
                <c:pt idx="886">
                  <c:v>9.2941910553223508</c:v>
                </c:pt>
                <c:pt idx="887">
                  <c:v>9.2976782539829692</c:v>
                </c:pt>
                <c:pt idx="888">
                  <c:v>9.3076940642902706</c:v>
                </c:pt>
                <c:pt idx="889">
                  <c:v>9.3208885468541993</c:v>
                </c:pt>
                <c:pt idx="890">
                  <c:v>9.3195536458292203</c:v>
                </c:pt>
                <c:pt idx="891">
                  <c:v>9.3113721539282004</c:v>
                </c:pt>
                <c:pt idx="892">
                  <c:v>9.3441030073507001</c:v>
                </c:pt>
                <c:pt idx="893">
                  <c:v>9.3404620633889603</c:v>
                </c:pt>
                <c:pt idx="894">
                  <c:v>9.3266998292651202</c:v>
                </c:pt>
                <c:pt idx="895">
                  <c:v>9.3588182454521203</c:v>
                </c:pt>
                <c:pt idx="896">
                  <c:v>9.3913917061096601</c:v>
                </c:pt>
                <c:pt idx="897">
                  <c:v>9.4557710810633306</c:v>
                </c:pt>
                <c:pt idx="898">
                  <c:v>9.5602529911016596</c:v>
                </c:pt>
                <c:pt idx="899">
                  <c:v>9.5035780130075196</c:v>
                </c:pt>
                <c:pt idx="900">
                  <c:v>9.4749125601973905</c:v>
                </c:pt>
                <c:pt idx="901">
                  <c:v>9.4719985297614997</c:v>
                </c:pt>
                <c:pt idx="902">
                  <c:v>9.4194589337771806</c:v>
                </c:pt>
                <c:pt idx="903">
                  <c:v>9.3734281548926006</c:v>
                </c:pt>
                <c:pt idx="904">
                  <c:v>9.3886279407221505</c:v>
                </c:pt>
                <c:pt idx="905">
                  <c:v>9.4615549652075508</c:v>
                </c:pt>
                <c:pt idx="906">
                  <c:v>9.4636138339576696</c:v>
                </c:pt>
                <c:pt idx="907">
                  <c:v>9.4438549781711103</c:v>
                </c:pt>
                <c:pt idx="908">
                  <c:v>9.4629517813268595</c:v>
                </c:pt>
                <c:pt idx="909">
                  <c:v>9.4157606976964203</c:v>
                </c:pt>
                <c:pt idx="910">
                  <c:v>9.3481780910855807</c:v>
                </c:pt>
                <c:pt idx="911">
                  <c:v>9.4799747052666508</c:v>
                </c:pt>
                <c:pt idx="912">
                  <c:v>9.3669631146074792</c:v>
                </c:pt>
                <c:pt idx="913">
                  <c:v>9.3955388571380496</c:v>
                </c:pt>
                <c:pt idx="914">
                  <c:v>9.3780798093678897</c:v>
                </c:pt>
                <c:pt idx="915">
                  <c:v>9.3855265401061505</c:v>
                </c:pt>
                <c:pt idx="916">
                  <c:v>9.3321757075565408</c:v>
                </c:pt>
                <c:pt idx="917">
                  <c:v>9.3720055592572198</c:v>
                </c:pt>
                <c:pt idx="918">
                  <c:v>9.4938582826029805</c:v>
                </c:pt>
                <c:pt idx="919">
                  <c:v>9.4881034472176005</c:v>
                </c:pt>
                <c:pt idx="920">
                  <c:v>9.4491448825398798</c:v>
                </c:pt>
                <c:pt idx="921">
                  <c:v>9.5736145125321901</c:v>
                </c:pt>
                <c:pt idx="922">
                  <c:v>9.5165329452312903</c:v>
                </c:pt>
                <c:pt idx="923">
                  <c:v>9.5535275927314007</c:v>
                </c:pt>
                <c:pt idx="924">
                  <c:v>9.4556305674006893</c:v>
                </c:pt>
                <c:pt idx="925">
                  <c:v>9.2415597757162207</c:v>
                </c:pt>
                <c:pt idx="926">
                  <c:v>9.1509073450874094</c:v>
                </c:pt>
                <c:pt idx="927">
                  <c:v>9.2232863273911594</c:v>
                </c:pt>
                <c:pt idx="928">
                  <c:v>9.3779131567359606</c:v>
                </c:pt>
                <c:pt idx="929">
                  <c:v>9.4893620420558005</c:v>
                </c:pt>
                <c:pt idx="930">
                  <c:v>9.5046762005152594</c:v>
                </c:pt>
                <c:pt idx="931">
                  <c:v>9.5332175780112092</c:v>
                </c:pt>
                <c:pt idx="932">
                  <c:v>9.5535264372381903</c:v>
                </c:pt>
                <c:pt idx="933">
                  <c:v>9.5956054157564097</c:v>
                </c:pt>
                <c:pt idx="934">
                  <c:v>9.6014212635922807</c:v>
                </c:pt>
                <c:pt idx="935">
                  <c:v>9.6124989756454795</c:v>
                </c:pt>
                <c:pt idx="936">
                  <c:v>9.6492307848871004</c:v>
                </c:pt>
                <c:pt idx="937">
                  <c:v>9.6661343591476498</c:v>
                </c:pt>
                <c:pt idx="938">
                  <c:v>9.6807734655935498</c:v>
                </c:pt>
                <c:pt idx="939">
                  <c:v>9.6626859618477905</c:v>
                </c:pt>
                <c:pt idx="940">
                  <c:v>9.7435316786251907</c:v>
                </c:pt>
                <c:pt idx="941">
                  <c:v>9.8264919484352493</c:v>
                </c:pt>
                <c:pt idx="942">
                  <c:v>9.8873559447068597</c:v>
                </c:pt>
                <c:pt idx="943">
                  <c:v>9.9618055647619492</c:v>
                </c:pt>
                <c:pt idx="944">
                  <c:v>9.9447519847063894</c:v>
                </c:pt>
                <c:pt idx="945">
                  <c:v>9.9442030778064794</c:v>
                </c:pt>
                <c:pt idx="946">
                  <c:v>10.106367097834701</c:v>
                </c:pt>
                <c:pt idx="947">
                  <c:v>10.070138546076</c:v>
                </c:pt>
                <c:pt idx="948">
                  <c:v>10.1335756369143</c:v>
                </c:pt>
                <c:pt idx="949">
                  <c:v>10.1601137708053</c:v>
                </c:pt>
                <c:pt idx="950">
                  <c:v>10.1983636846784</c:v>
                </c:pt>
                <c:pt idx="951">
                  <c:v>10.161272496491501</c:v>
                </c:pt>
                <c:pt idx="952">
                  <c:v>10.185253593949801</c:v>
                </c:pt>
                <c:pt idx="953">
                  <c:v>10.2563304508773</c:v>
                </c:pt>
                <c:pt idx="954">
                  <c:v>10.2157374653342</c:v>
                </c:pt>
                <c:pt idx="955">
                  <c:v>10.255321102909299</c:v>
                </c:pt>
                <c:pt idx="956">
                  <c:v>10.255321102909299</c:v>
                </c:pt>
                <c:pt idx="957">
                  <c:v>10.4075365233494</c:v>
                </c:pt>
                <c:pt idx="958">
                  <c:v>10.3210633092531</c:v>
                </c:pt>
                <c:pt idx="959">
                  <c:v>10.3264926435691</c:v>
                </c:pt>
                <c:pt idx="960">
                  <c:v>10.2307480634855</c:v>
                </c:pt>
                <c:pt idx="961">
                  <c:v>10.223787676950799</c:v>
                </c:pt>
                <c:pt idx="962">
                  <c:v>10.224105892043401</c:v>
                </c:pt>
                <c:pt idx="963">
                  <c:v>10.2243363263917</c:v>
                </c:pt>
                <c:pt idx="964">
                  <c:v>10.2222008269708</c:v>
                </c:pt>
                <c:pt idx="965">
                  <c:v>10.0798503165875</c:v>
                </c:pt>
                <c:pt idx="966">
                  <c:v>10.165510247289999</c:v>
                </c:pt>
                <c:pt idx="967">
                  <c:v>10.090527324549599</c:v>
                </c:pt>
                <c:pt idx="968">
                  <c:v>10.1023590815359</c:v>
                </c:pt>
                <c:pt idx="969">
                  <c:v>10.119553326464599</c:v>
                </c:pt>
                <c:pt idx="970">
                  <c:v>10.2620127853966</c:v>
                </c:pt>
                <c:pt idx="971">
                  <c:v>10.4137869896726</c:v>
                </c:pt>
                <c:pt idx="972">
                  <c:v>10.3845950243379</c:v>
                </c:pt>
                <c:pt idx="973">
                  <c:v>10.4961678655722</c:v>
                </c:pt>
                <c:pt idx="974">
                  <c:v>10.53535939789</c:v>
                </c:pt>
                <c:pt idx="975">
                  <c:v>10.514352436067799</c:v>
                </c:pt>
                <c:pt idx="976">
                  <c:v>10.5239697920961</c:v>
                </c:pt>
                <c:pt idx="977">
                  <c:v>10.532253003784</c:v>
                </c:pt>
                <c:pt idx="978">
                  <c:v>10.725106183801699</c:v>
                </c:pt>
                <c:pt idx="979">
                  <c:v>10.6843398766897</c:v>
                </c:pt>
                <c:pt idx="980">
                  <c:v>10.598714610102</c:v>
                </c:pt>
                <c:pt idx="981">
                  <c:v>10.6381400499912</c:v>
                </c:pt>
                <c:pt idx="982">
                  <c:v>10.853062163005999</c:v>
                </c:pt>
                <c:pt idx="983">
                  <c:v>11.0188652260601</c:v>
                </c:pt>
                <c:pt idx="984">
                  <c:v>10.917642241018999</c:v>
                </c:pt>
                <c:pt idx="985">
                  <c:v>10.9274307619125</c:v>
                </c:pt>
                <c:pt idx="986">
                  <c:v>10.8815227133126</c:v>
                </c:pt>
                <c:pt idx="987">
                  <c:v>10.7614240979259</c:v>
                </c:pt>
                <c:pt idx="988">
                  <c:v>10.781355089340501</c:v>
                </c:pt>
                <c:pt idx="989">
                  <c:v>10.8239730988339</c:v>
                </c:pt>
                <c:pt idx="990">
                  <c:v>10.8239730988339</c:v>
                </c:pt>
                <c:pt idx="991">
                  <c:v>10.7993288235582</c:v>
                </c:pt>
                <c:pt idx="992">
                  <c:v>10.8404893629358</c:v>
                </c:pt>
                <c:pt idx="993">
                  <c:v>10.954861897849099</c:v>
                </c:pt>
                <c:pt idx="994">
                  <c:v>10.9789575890515</c:v>
                </c:pt>
                <c:pt idx="995">
                  <c:v>11.015621768238001</c:v>
                </c:pt>
                <c:pt idx="996">
                  <c:v>11.094556659469299</c:v>
                </c:pt>
                <c:pt idx="997">
                  <c:v>10.9884244123001</c:v>
                </c:pt>
                <c:pt idx="998">
                  <c:v>11.061763950013701</c:v>
                </c:pt>
                <c:pt idx="999">
                  <c:v>10.906075140765401</c:v>
                </c:pt>
                <c:pt idx="1000">
                  <c:v>11.0004165874071</c:v>
                </c:pt>
                <c:pt idx="1001">
                  <c:v>11.1388467819345</c:v>
                </c:pt>
                <c:pt idx="1002">
                  <c:v>11.1965782392856</c:v>
                </c:pt>
                <c:pt idx="1003">
                  <c:v>11.1628030283568</c:v>
                </c:pt>
                <c:pt idx="1004">
                  <c:v>11.190614205617599</c:v>
                </c:pt>
                <c:pt idx="1005">
                  <c:v>11.0936149323159</c:v>
                </c:pt>
                <c:pt idx="1006">
                  <c:v>11.1309460899394</c:v>
                </c:pt>
                <c:pt idx="1007">
                  <c:v>11.1508652684834</c:v>
                </c:pt>
                <c:pt idx="1008">
                  <c:v>11.195611240164499</c:v>
                </c:pt>
                <c:pt idx="1009">
                  <c:v>11.1558617799862</c:v>
                </c:pt>
                <c:pt idx="1010">
                  <c:v>11.1769652361378</c:v>
                </c:pt>
                <c:pt idx="1011">
                  <c:v>11.211210391129001</c:v>
                </c:pt>
                <c:pt idx="1012">
                  <c:v>10.866093732294599</c:v>
                </c:pt>
                <c:pt idx="1013">
                  <c:v>10.921536138166999</c:v>
                </c:pt>
                <c:pt idx="1014">
                  <c:v>10.9859012444907</c:v>
                </c:pt>
                <c:pt idx="1015">
                  <c:v>11.013981334083599</c:v>
                </c:pt>
                <c:pt idx="1016">
                  <c:v>10.962744822977999</c:v>
                </c:pt>
                <c:pt idx="1017">
                  <c:v>11.003307181538799</c:v>
                </c:pt>
                <c:pt idx="1018">
                  <c:v>11.0163865961862</c:v>
                </c:pt>
                <c:pt idx="1019">
                  <c:v>11.040070438694899</c:v>
                </c:pt>
                <c:pt idx="1020">
                  <c:v>10.972416542124201</c:v>
                </c:pt>
                <c:pt idx="1021">
                  <c:v>10.924955353329199</c:v>
                </c:pt>
                <c:pt idx="1022">
                  <c:v>10.9437169917025</c:v>
                </c:pt>
                <c:pt idx="1023">
                  <c:v>10.8376324753531</c:v>
                </c:pt>
                <c:pt idx="1024">
                  <c:v>10.904926668058</c:v>
                </c:pt>
                <c:pt idx="1025">
                  <c:v>10.7899472485321</c:v>
                </c:pt>
                <c:pt idx="1026">
                  <c:v>10.760988579123699</c:v>
                </c:pt>
                <c:pt idx="1027">
                  <c:v>10.912662887560201</c:v>
                </c:pt>
                <c:pt idx="1028">
                  <c:v>10.9033408016258</c:v>
                </c:pt>
                <c:pt idx="1029">
                  <c:v>11.053407436075201</c:v>
                </c:pt>
                <c:pt idx="1030">
                  <c:v>10.9695745390814</c:v>
                </c:pt>
                <c:pt idx="1031">
                  <c:v>11.000599426401299</c:v>
                </c:pt>
                <c:pt idx="1032">
                  <c:v>10.9703741884287</c:v>
                </c:pt>
                <c:pt idx="1033">
                  <c:v>11.0814118411539</c:v>
                </c:pt>
                <c:pt idx="1034">
                  <c:v>11.091091827931301</c:v>
                </c:pt>
                <c:pt idx="1035">
                  <c:v>11.0768111603813</c:v>
                </c:pt>
                <c:pt idx="1036">
                  <c:v>10.8927895198632</c:v>
                </c:pt>
                <c:pt idx="1037">
                  <c:v>10.862240190383501</c:v>
                </c:pt>
                <c:pt idx="1038">
                  <c:v>10.8803296192016</c:v>
                </c:pt>
                <c:pt idx="1039">
                  <c:v>10.9969866436446</c:v>
                </c:pt>
                <c:pt idx="1040">
                  <c:v>10.9084688366008</c:v>
                </c:pt>
                <c:pt idx="1041">
                  <c:v>10.811159411421199</c:v>
                </c:pt>
                <c:pt idx="1042">
                  <c:v>10.8784671465908</c:v>
                </c:pt>
                <c:pt idx="1043">
                  <c:v>10.950155112134899</c:v>
                </c:pt>
                <c:pt idx="1044">
                  <c:v>10.8976243639055</c:v>
                </c:pt>
                <c:pt idx="1045">
                  <c:v>10.926757970908399</c:v>
                </c:pt>
                <c:pt idx="1046">
                  <c:v>11.114085433591899</c:v>
                </c:pt>
                <c:pt idx="1047">
                  <c:v>11.1099938576232</c:v>
                </c:pt>
                <c:pt idx="1048">
                  <c:v>11.0652658070849</c:v>
                </c:pt>
                <c:pt idx="1049">
                  <c:v>11.053301990426601</c:v>
                </c:pt>
                <c:pt idx="1050">
                  <c:v>10.9969735498553</c:v>
                </c:pt>
                <c:pt idx="1051">
                  <c:v>10.895151595468599</c:v>
                </c:pt>
                <c:pt idx="1052">
                  <c:v>10.7404262091239</c:v>
                </c:pt>
                <c:pt idx="1053">
                  <c:v>10.779861787818501</c:v>
                </c:pt>
                <c:pt idx="1054">
                  <c:v>10.802352046264801</c:v>
                </c:pt>
                <c:pt idx="1055">
                  <c:v>10.789384770311299</c:v>
                </c:pt>
                <c:pt idx="1056">
                  <c:v>10.8100213595014</c:v>
                </c:pt>
                <c:pt idx="1057">
                  <c:v>10.8615155263346</c:v>
                </c:pt>
                <c:pt idx="1058">
                  <c:v>10.809844787953001</c:v>
                </c:pt>
                <c:pt idx="1059">
                  <c:v>10.8013245386744</c:v>
                </c:pt>
                <c:pt idx="1060">
                  <c:v>10.667094860588801</c:v>
                </c:pt>
                <c:pt idx="1061">
                  <c:v>10.5894095604932</c:v>
                </c:pt>
                <c:pt idx="1062">
                  <c:v>10.648441054922399</c:v>
                </c:pt>
                <c:pt idx="1063">
                  <c:v>10.6694825786516</c:v>
                </c:pt>
                <c:pt idx="1064">
                  <c:v>10.5362116187375</c:v>
                </c:pt>
                <c:pt idx="1065">
                  <c:v>10.5288476320251</c:v>
                </c:pt>
                <c:pt idx="1066">
                  <c:v>10.5503075192354</c:v>
                </c:pt>
                <c:pt idx="1067">
                  <c:v>10.635379926922701</c:v>
                </c:pt>
                <c:pt idx="1068">
                  <c:v>10.5881905865268</c:v>
                </c:pt>
                <c:pt idx="1069">
                  <c:v>10.6023872568447</c:v>
                </c:pt>
                <c:pt idx="1070">
                  <c:v>10.559358295449901</c:v>
                </c:pt>
                <c:pt idx="1071">
                  <c:v>10.6678889999469</c:v>
                </c:pt>
                <c:pt idx="1072">
                  <c:v>10.734935568394899</c:v>
                </c:pt>
                <c:pt idx="1073">
                  <c:v>10.6902554945418</c:v>
                </c:pt>
                <c:pt idx="1074">
                  <c:v>10.619309398592099</c:v>
                </c:pt>
                <c:pt idx="1075">
                  <c:v>10.7327400738109</c:v>
                </c:pt>
                <c:pt idx="1076">
                  <c:v>10.7119520863735</c:v>
                </c:pt>
                <c:pt idx="1077">
                  <c:v>10.7119520863735</c:v>
                </c:pt>
                <c:pt idx="1078">
                  <c:v>10.6300765112001</c:v>
                </c:pt>
                <c:pt idx="1079">
                  <c:v>10.688998185795</c:v>
                </c:pt>
                <c:pt idx="1080">
                  <c:v>10.6316780240646</c:v>
                </c:pt>
                <c:pt idx="1081">
                  <c:v>10.553775640451899</c:v>
                </c:pt>
                <c:pt idx="1082">
                  <c:v>10.5744160057471</c:v>
                </c:pt>
                <c:pt idx="1083">
                  <c:v>10.541924614017001</c:v>
                </c:pt>
                <c:pt idx="1084">
                  <c:v>10.5601264699194</c:v>
                </c:pt>
                <c:pt idx="1085">
                  <c:v>10.5047699449596</c:v>
                </c:pt>
                <c:pt idx="1086">
                  <c:v>10.389065674472601</c:v>
                </c:pt>
                <c:pt idx="1087">
                  <c:v>10.337887456347699</c:v>
                </c:pt>
                <c:pt idx="1088">
                  <c:v>10.366119117746999</c:v>
                </c:pt>
                <c:pt idx="1089">
                  <c:v>10.480611634836</c:v>
                </c:pt>
                <c:pt idx="1090">
                  <c:v>10.4999241809653</c:v>
                </c:pt>
                <c:pt idx="1091">
                  <c:v>10.449323577462399</c:v>
                </c:pt>
                <c:pt idx="1092">
                  <c:v>10.416637989422</c:v>
                </c:pt>
                <c:pt idx="1093">
                  <c:v>10.492730774823499</c:v>
                </c:pt>
                <c:pt idx="1094">
                  <c:v>10.530105528684899</c:v>
                </c:pt>
                <c:pt idx="1095">
                  <c:v>10.5650508125737</c:v>
                </c:pt>
                <c:pt idx="1096">
                  <c:v>10.5864889424077</c:v>
                </c:pt>
                <c:pt idx="1097">
                  <c:v>10.602446563765</c:v>
                </c:pt>
                <c:pt idx="1098">
                  <c:v>10.573442631329501</c:v>
                </c:pt>
                <c:pt idx="1099">
                  <c:v>10.5197277757576</c:v>
                </c:pt>
                <c:pt idx="1100">
                  <c:v>10.482657420570201</c:v>
                </c:pt>
                <c:pt idx="1101">
                  <c:v>10.5238573488024</c:v>
                </c:pt>
                <c:pt idx="1102">
                  <c:v>10.389913380780399</c:v>
                </c:pt>
                <c:pt idx="1103">
                  <c:v>10.3477244907921</c:v>
                </c:pt>
                <c:pt idx="1104">
                  <c:v>10.433315702824901</c:v>
                </c:pt>
                <c:pt idx="1105">
                  <c:v>10.433315702824901</c:v>
                </c:pt>
                <c:pt idx="1106">
                  <c:v>10.428241105485</c:v>
                </c:pt>
                <c:pt idx="1107">
                  <c:v>10.611185187683301</c:v>
                </c:pt>
                <c:pt idx="1108">
                  <c:v>10.503158185267299</c:v>
                </c:pt>
                <c:pt idx="1109">
                  <c:v>10.494689285159801</c:v>
                </c:pt>
                <c:pt idx="1110">
                  <c:v>10.649511173289399</c:v>
                </c:pt>
                <c:pt idx="1111">
                  <c:v>10.758913656797301</c:v>
                </c:pt>
                <c:pt idx="1112">
                  <c:v>10.7632289877769</c:v>
                </c:pt>
                <c:pt idx="1113">
                  <c:v>10.753857834825499</c:v>
                </c:pt>
                <c:pt idx="1114">
                  <c:v>10.8330627252959</c:v>
                </c:pt>
                <c:pt idx="1115">
                  <c:v>10.809063213611401</c:v>
                </c:pt>
                <c:pt idx="1116">
                  <c:v>10.827327250383901</c:v>
                </c:pt>
                <c:pt idx="1117">
                  <c:v>10.7877635708568</c:v>
                </c:pt>
                <c:pt idx="1118">
                  <c:v>10.8537603160238</c:v>
                </c:pt>
                <c:pt idx="1119">
                  <c:v>10.776997856758999</c:v>
                </c:pt>
                <c:pt idx="1120">
                  <c:v>10.7282837218004</c:v>
                </c:pt>
                <c:pt idx="1121">
                  <c:v>10.6766911285576</c:v>
                </c:pt>
                <c:pt idx="1122">
                  <c:v>10.8000273180163</c:v>
                </c:pt>
                <c:pt idx="1123">
                  <c:v>10.859959883878799</c:v>
                </c:pt>
                <c:pt idx="1124">
                  <c:v>10.810553665525999</c:v>
                </c:pt>
                <c:pt idx="1125">
                  <c:v>10.8056058436262</c:v>
                </c:pt>
                <c:pt idx="1126">
                  <c:v>10.6945740660735</c:v>
                </c:pt>
                <c:pt idx="1127">
                  <c:v>10.813096214947</c:v>
                </c:pt>
                <c:pt idx="1128">
                  <c:v>10.642182794092401</c:v>
                </c:pt>
                <c:pt idx="1129">
                  <c:v>10.5511810394243</c:v>
                </c:pt>
                <c:pt idx="1130">
                  <c:v>10.605992716951199</c:v>
                </c:pt>
                <c:pt idx="1131">
                  <c:v>10.5865033918442</c:v>
                </c:pt>
                <c:pt idx="1132">
                  <c:v>10.6451193205679</c:v>
                </c:pt>
                <c:pt idx="1133">
                  <c:v>10.5913292442119</c:v>
                </c:pt>
                <c:pt idx="1134">
                  <c:v>10.634803232541101</c:v>
                </c:pt>
                <c:pt idx="1135">
                  <c:v>10.661475323555001</c:v>
                </c:pt>
                <c:pt idx="1136">
                  <c:v>10.6191636943033</c:v>
                </c:pt>
                <c:pt idx="1137">
                  <c:v>10.5030498778161</c:v>
                </c:pt>
                <c:pt idx="1138">
                  <c:v>10.4190275616136</c:v>
                </c:pt>
                <c:pt idx="1139">
                  <c:v>10.091913625149299</c:v>
                </c:pt>
                <c:pt idx="1140">
                  <c:v>9.8150327583609105</c:v>
                </c:pt>
                <c:pt idx="1141">
                  <c:v>9.7496511260630605</c:v>
                </c:pt>
                <c:pt idx="1142">
                  <c:v>10.0515543527411</c:v>
                </c:pt>
                <c:pt idx="1143">
                  <c:v>10.230294091426799</c:v>
                </c:pt>
                <c:pt idx="1144">
                  <c:v>10.1392431508268</c:v>
                </c:pt>
                <c:pt idx="1145">
                  <c:v>10.0651520034742</c:v>
                </c:pt>
                <c:pt idx="1146">
                  <c:v>9.9315950238753992</c:v>
                </c:pt>
                <c:pt idx="1147">
                  <c:v>10.0500986939743</c:v>
                </c:pt>
                <c:pt idx="1148">
                  <c:v>10.0844235445529</c:v>
                </c:pt>
                <c:pt idx="1149">
                  <c:v>9.9671610076484995</c:v>
                </c:pt>
                <c:pt idx="1150">
                  <c:v>10.2029575178267</c:v>
                </c:pt>
                <c:pt idx="1151">
                  <c:v>10.0645800774652</c:v>
                </c:pt>
                <c:pt idx="1152">
                  <c:v>10.081682053979399</c:v>
                </c:pt>
                <c:pt idx="1153">
                  <c:v>10.1460180261726</c:v>
                </c:pt>
                <c:pt idx="1154">
                  <c:v>10.0996996012076</c:v>
                </c:pt>
                <c:pt idx="1155">
                  <c:v>10.1532315440607</c:v>
                </c:pt>
                <c:pt idx="1156">
                  <c:v>10.181336507497701</c:v>
                </c:pt>
                <c:pt idx="1157">
                  <c:v>10.151018501267901</c:v>
                </c:pt>
                <c:pt idx="1158">
                  <c:v>9.96283023660623</c:v>
                </c:pt>
                <c:pt idx="1159">
                  <c:v>10.062034991773301</c:v>
                </c:pt>
                <c:pt idx="1160">
                  <c:v>9.9888120058745997</c:v>
                </c:pt>
                <c:pt idx="1161">
                  <c:v>10.044551724160099</c:v>
                </c:pt>
                <c:pt idx="1162">
                  <c:v>9.9715241344884298</c:v>
                </c:pt>
                <c:pt idx="1163">
                  <c:v>9.9570207634403491</c:v>
                </c:pt>
                <c:pt idx="1164">
                  <c:v>9.8107234404546304</c:v>
                </c:pt>
                <c:pt idx="1165">
                  <c:v>9.7805352898284994</c:v>
                </c:pt>
                <c:pt idx="1166">
                  <c:v>9.8976793040190802</c:v>
                </c:pt>
                <c:pt idx="1167">
                  <c:v>9.9221471167454691</c:v>
                </c:pt>
                <c:pt idx="1168">
                  <c:v>10.089596602923701</c:v>
                </c:pt>
                <c:pt idx="1169">
                  <c:v>10.2531986520282</c:v>
                </c:pt>
                <c:pt idx="1170">
                  <c:v>10.1059762239123</c:v>
                </c:pt>
                <c:pt idx="1171">
                  <c:v>10.1748097253864</c:v>
                </c:pt>
                <c:pt idx="1172">
                  <c:v>10.2657519034156</c:v>
                </c:pt>
                <c:pt idx="1173">
                  <c:v>10.297831555479799</c:v>
                </c:pt>
                <c:pt idx="1174">
                  <c:v>10.264583565966101</c:v>
                </c:pt>
                <c:pt idx="1175">
                  <c:v>9.9152496362306</c:v>
                </c:pt>
                <c:pt idx="1176">
                  <c:v>10.0392130624969</c:v>
                </c:pt>
                <c:pt idx="1177">
                  <c:v>10.0838428830381</c:v>
                </c:pt>
                <c:pt idx="1178">
                  <c:v>10.108297180842399</c:v>
                </c:pt>
                <c:pt idx="1179">
                  <c:v>10.1140676210289</c:v>
                </c:pt>
                <c:pt idx="1180">
                  <c:v>10.107107929243201</c:v>
                </c:pt>
                <c:pt idx="1181">
                  <c:v>10.179774483942801</c:v>
                </c:pt>
                <c:pt idx="1182">
                  <c:v>10.1433074571689</c:v>
                </c:pt>
                <c:pt idx="1183">
                  <c:v>10.1027116842323</c:v>
                </c:pt>
                <c:pt idx="1184">
                  <c:v>10.2271892727534</c:v>
                </c:pt>
                <c:pt idx="1185">
                  <c:v>9.9766157995939793</c:v>
                </c:pt>
                <c:pt idx="1186">
                  <c:v>9.9744084433376692</c:v>
                </c:pt>
                <c:pt idx="1187">
                  <c:v>10.029156592607301</c:v>
                </c:pt>
                <c:pt idx="1188">
                  <c:v>10.145830380364799</c:v>
                </c:pt>
                <c:pt idx="1189">
                  <c:v>10.173886365304</c:v>
                </c:pt>
                <c:pt idx="1190">
                  <c:v>10.150925826137501</c:v>
                </c:pt>
                <c:pt idx="1191">
                  <c:v>10.1217757429205</c:v>
                </c:pt>
                <c:pt idx="1192">
                  <c:v>10.1123825675747</c:v>
                </c:pt>
                <c:pt idx="1193">
                  <c:v>10.025586269146901</c:v>
                </c:pt>
                <c:pt idx="1194">
                  <c:v>10.042093729897299</c:v>
                </c:pt>
                <c:pt idx="1195">
                  <c:v>9.8953065346530291</c:v>
                </c:pt>
                <c:pt idx="1196">
                  <c:v>9.7930950282706597</c:v>
                </c:pt>
                <c:pt idx="1197">
                  <c:v>9.6705700828331107</c:v>
                </c:pt>
                <c:pt idx="1198">
                  <c:v>9.8505138152584504</c:v>
                </c:pt>
                <c:pt idx="1199">
                  <c:v>10.0349605283853</c:v>
                </c:pt>
                <c:pt idx="1200">
                  <c:v>10.1719642905472</c:v>
                </c:pt>
                <c:pt idx="1201">
                  <c:v>10.080498230511999</c:v>
                </c:pt>
                <c:pt idx="1202">
                  <c:v>10.025453717348199</c:v>
                </c:pt>
                <c:pt idx="1203">
                  <c:v>10.0291318554775</c:v>
                </c:pt>
                <c:pt idx="1204">
                  <c:v>10.0374482775344</c:v>
                </c:pt>
                <c:pt idx="1205">
                  <c:v>10.1019046185876</c:v>
                </c:pt>
                <c:pt idx="1206">
                  <c:v>10.1019046185876</c:v>
                </c:pt>
                <c:pt idx="1207">
                  <c:v>10.146902220350199</c:v>
                </c:pt>
                <c:pt idx="1208">
                  <c:v>10.0631721155916</c:v>
                </c:pt>
                <c:pt idx="1209">
                  <c:v>10.115030089559401</c:v>
                </c:pt>
                <c:pt idx="1210">
                  <c:v>10.062188070968901</c:v>
                </c:pt>
                <c:pt idx="1211">
                  <c:v>10.042676801792</c:v>
                </c:pt>
                <c:pt idx="1212">
                  <c:v>10.218868159292301</c:v>
                </c:pt>
                <c:pt idx="1213">
                  <c:v>10.3005453287207</c:v>
                </c:pt>
                <c:pt idx="1214">
                  <c:v>10.2465652251934</c:v>
                </c:pt>
                <c:pt idx="1215">
                  <c:v>10.1163414487267</c:v>
                </c:pt>
                <c:pt idx="1216">
                  <c:v>10.148601636588101</c:v>
                </c:pt>
                <c:pt idx="1217">
                  <c:v>10.0761662795943</c:v>
                </c:pt>
                <c:pt idx="1218">
                  <c:v>10.1762410451158</c:v>
                </c:pt>
                <c:pt idx="1219">
                  <c:v>10.1087298247696</c:v>
                </c:pt>
                <c:pt idx="1220">
                  <c:v>10.3182309269969</c:v>
                </c:pt>
                <c:pt idx="1221">
                  <c:v>10.1656682663989</c:v>
                </c:pt>
                <c:pt idx="1222">
                  <c:v>10.086032401039599</c:v>
                </c:pt>
                <c:pt idx="1223">
                  <c:v>10.2129704637382</c:v>
                </c:pt>
                <c:pt idx="1224">
                  <c:v>10.3723156645031</c:v>
                </c:pt>
                <c:pt idx="1225">
                  <c:v>10.406154085664999</c:v>
                </c:pt>
                <c:pt idx="1226">
                  <c:v>10.414105706500299</c:v>
                </c:pt>
                <c:pt idx="1227">
                  <c:v>10.4706355864137</c:v>
                </c:pt>
                <c:pt idx="1228">
                  <c:v>10.4404249342212</c:v>
                </c:pt>
                <c:pt idx="1229">
                  <c:v>10.3548926603999</c:v>
                </c:pt>
                <c:pt idx="1230">
                  <c:v>10.253714310777299</c:v>
                </c:pt>
                <c:pt idx="1231">
                  <c:v>10.2940347412188</c:v>
                </c:pt>
                <c:pt idx="1232">
                  <c:v>10.243802014418501</c:v>
                </c:pt>
                <c:pt idx="1233">
                  <c:v>10.181238531565301</c:v>
                </c:pt>
                <c:pt idx="1234">
                  <c:v>10.082117666854099</c:v>
                </c:pt>
                <c:pt idx="1235">
                  <c:v>10.1715045044318</c:v>
                </c:pt>
                <c:pt idx="1236">
                  <c:v>10.204834792326499</c:v>
                </c:pt>
                <c:pt idx="1237">
                  <c:v>9.9865048457529593</c:v>
                </c:pt>
                <c:pt idx="1238">
                  <c:v>10.0937856276449</c:v>
                </c:pt>
                <c:pt idx="1239">
                  <c:v>9.9399045012127605</c:v>
                </c:pt>
                <c:pt idx="1240">
                  <c:v>9.9399045012127605</c:v>
                </c:pt>
                <c:pt idx="1241">
                  <c:v>9.9938475916920595</c:v>
                </c:pt>
                <c:pt idx="1242">
                  <c:v>9.8672231328469202</c:v>
                </c:pt>
                <c:pt idx="1243">
                  <c:v>9.8965760926819506</c:v>
                </c:pt>
                <c:pt idx="1244">
                  <c:v>10.0245645779782</c:v>
                </c:pt>
                <c:pt idx="1245">
                  <c:v>9.9222209213748105</c:v>
                </c:pt>
                <c:pt idx="1246">
                  <c:v>9.93771879752315</c:v>
                </c:pt>
                <c:pt idx="1247">
                  <c:v>9.9300414687790006</c:v>
                </c:pt>
                <c:pt idx="1248">
                  <c:v>9.9308420763301708</c:v>
                </c:pt>
                <c:pt idx="1249">
                  <c:v>10.151666509722901</c:v>
                </c:pt>
                <c:pt idx="1250">
                  <c:v>10.288407732862501</c:v>
                </c:pt>
                <c:pt idx="1251">
                  <c:v>10.139601717935401</c:v>
                </c:pt>
                <c:pt idx="1252">
                  <c:v>10.0955909305498</c:v>
                </c:pt>
                <c:pt idx="1253">
                  <c:v>10.040680477327699</c:v>
                </c:pt>
                <c:pt idx="1254">
                  <c:v>9.9635973372357096</c:v>
                </c:pt>
              </c:numCache>
            </c:numRef>
          </c:val>
          <c:smooth val="0"/>
        </c:ser>
        <c:dLbls>
          <c:showLegendKey val="0"/>
          <c:showVal val="0"/>
          <c:showCatName val="0"/>
          <c:showSerName val="0"/>
          <c:showPercent val="0"/>
          <c:showBubbleSize val="0"/>
        </c:dLbls>
        <c:marker val="1"/>
        <c:smooth val="0"/>
        <c:axId val="229775232"/>
        <c:axId val="229776768"/>
      </c:lineChart>
      <c:dateAx>
        <c:axId val="229775232"/>
        <c:scaling>
          <c:orientation val="minMax"/>
          <c:max val="42407"/>
        </c:scaling>
        <c:delete val="0"/>
        <c:axPos val="b"/>
        <c:numFmt formatCode="[$-409]yy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29776768"/>
        <c:crosses val="autoZero"/>
        <c:auto val="0"/>
        <c:lblOffset val="100"/>
        <c:baseTimeUnit val="days"/>
        <c:majorUnit val="12"/>
        <c:majorTimeUnit val="months"/>
        <c:minorUnit val="2"/>
        <c:minorTimeUnit val="months"/>
      </c:dateAx>
      <c:valAx>
        <c:axId val="229776768"/>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29775232"/>
        <c:crosses val="autoZero"/>
        <c:crossBetween val="between"/>
      </c:valAx>
      <c:spPr>
        <a:noFill/>
        <a:ln w="3175">
          <a:noFill/>
          <a:prstDash val="solid"/>
        </a:ln>
      </c:spPr>
    </c:plotArea>
    <c:legend>
      <c:legendPos val="b"/>
      <c:layout>
        <c:manualLayout>
          <c:xMode val="edge"/>
          <c:yMode val="edge"/>
          <c:x val="0"/>
          <c:y val="0.9582008172139751"/>
          <c:w val="1"/>
          <c:h val="4.179918278602488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531785722409735E-2"/>
          <c:y val="1.5960788723946618E-2"/>
          <c:w val="0.92747626118473703"/>
          <c:h val="0.88409562902983951"/>
        </c:manualLayout>
      </c:layout>
      <c:lineChart>
        <c:grouping val="standard"/>
        <c:varyColors val="0"/>
        <c:ser>
          <c:idx val="0"/>
          <c:order val="0"/>
          <c:tx>
            <c:strRef>
              <c:f>Multiples!$BW$3</c:f>
              <c:strCache>
                <c:ptCount val="1"/>
                <c:pt idx="0">
                  <c:v>TSX:NWC </c:v>
                </c:pt>
              </c:strCache>
            </c:strRef>
          </c:tx>
          <c:spPr>
            <a:ln w="38100">
              <a:solidFill>
                <a:srgbClr val="9B2B39"/>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Multiples!$BW$4:$BW$1261</c:f>
              <c:numCache>
                <c:formatCode>General</c:formatCode>
                <c:ptCount val="1258"/>
                <c:pt idx="0">
                  <c:v>12.824674</c:v>
                </c:pt>
                <c:pt idx="1">
                  <c:v>12.849031999999999</c:v>
                </c:pt>
                <c:pt idx="2">
                  <c:v>12.976913</c:v>
                </c:pt>
                <c:pt idx="3">
                  <c:v>12.812493999999999</c:v>
                </c:pt>
                <c:pt idx="4">
                  <c:v>13.202228</c:v>
                </c:pt>
                <c:pt idx="5">
                  <c:v>13.080436000000001</c:v>
                </c:pt>
                <c:pt idx="6">
                  <c:v>12.940376000000001</c:v>
                </c:pt>
                <c:pt idx="7">
                  <c:v>13.141332</c:v>
                </c:pt>
                <c:pt idx="8">
                  <c:v>13.17787</c:v>
                </c:pt>
                <c:pt idx="9">
                  <c:v>13.378826</c:v>
                </c:pt>
                <c:pt idx="10">
                  <c:v>13.427543</c:v>
                </c:pt>
                <c:pt idx="11">
                  <c:v>13.202228</c:v>
                </c:pt>
                <c:pt idx="12">
                  <c:v>13.098705000000001</c:v>
                </c:pt>
                <c:pt idx="13">
                  <c:v>13.457991</c:v>
                </c:pt>
                <c:pt idx="14">
                  <c:v>13.701574000000001</c:v>
                </c:pt>
                <c:pt idx="15">
                  <c:v>13.342288999999999</c:v>
                </c:pt>
                <c:pt idx="16">
                  <c:v>13.214407</c:v>
                </c:pt>
                <c:pt idx="17">
                  <c:v>13.324020000000001</c:v>
                </c:pt>
                <c:pt idx="18">
                  <c:v>13.464079999999999</c:v>
                </c:pt>
                <c:pt idx="19">
                  <c:v>13.451900999999999</c:v>
                </c:pt>
                <c:pt idx="20">
                  <c:v>13.31793</c:v>
                </c:pt>
                <c:pt idx="21">
                  <c:v>13.123063</c:v>
                </c:pt>
                <c:pt idx="22">
                  <c:v>12.940376000000001</c:v>
                </c:pt>
                <c:pt idx="23">
                  <c:v>13.451900999999999</c:v>
                </c:pt>
                <c:pt idx="24">
                  <c:v>13.579783000000001</c:v>
                </c:pt>
                <c:pt idx="25">
                  <c:v>13.537155</c:v>
                </c:pt>
                <c:pt idx="26">
                  <c:v>13.727848</c:v>
                </c:pt>
                <c:pt idx="27">
                  <c:v>13.379746000000001</c:v>
                </c:pt>
                <c:pt idx="28">
                  <c:v>13.297468</c:v>
                </c:pt>
                <c:pt idx="29">
                  <c:v>13.49367</c:v>
                </c:pt>
                <c:pt idx="30">
                  <c:v>13.696202</c:v>
                </c:pt>
                <c:pt idx="31">
                  <c:v>13.854430000000001</c:v>
                </c:pt>
                <c:pt idx="32">
                  <c:v>13.417721</c:v>
                </c:pt>
                <c:pt idx="33">
                  <c:v>13.563291</c:v>
                </c:pt>
                <c:pt idx="34">
                  <c:v>13.632911</c:v>
                </c:pt>
                <c:pt idx="35">
                  <c:v>13.575949</c:v>
                </c:pt>
                <c:pt idx="36">
                  <c:v>13.468354</c:v>
                </c:pt>
                <c:pt idx="37">
                  <c:v>13.702531</c:v>
                </c:pt>
                <c:pt idx="38">
                  <c:v>13.670885999999999</c:v>
                </c:pt>
                <c:pt idx="39">
                  <c:v>13.664555999999999</c:v>
                </c:pt>
                <c:pt idx="40">
                  <c:v>13.639239999999999</c:v>
                </c:pt>
                <c:pt idx="41">
                  <c:v>13.399429</c:v>
                </c:pt>
                <c:pt idx="42">
                  <c:v>13.323475999999999</c:v>
                </c:pt>
                <c:pt idx="43">
                  <c:v>13.285499</c:v>
                </c:pt>
                <c:pt idx="44">
                  <c:v>13.215875</c:v>
                </c:pt>
                <c:pt idx="45">
                  <c:v>13.247522</c:v>
                </c:pt>
                <c:pt idx="46">
                  <c:v>13.361452</c:v>
                </c:pt>
                <c:pt idx="47">
                  <c:v>13.266510999999999</c:v>
                </c:pt>
                <c:pt idx="48">
                  <c:v>13.177899</c:v>
                </c:pt>
                <c:pt idx="49">
                  <c:v>13.247522</c:v>
                </c:pt>
                <c:pt idx="50">
                  <c:v>13.247522</c:v>
                </c:pt>
                <c:pt idx="51">
                  <c:v>13.228534</c:v>
                </c:pt>
                <c:pt idx="52">
                  <c:v>13.070297999999999</c:v>
                </c:pt>
                <c:pt idx="53">
                  <c:v>12.848768</c:v>
                </c:pt>
                <c:pt idx="54">
                  <c:v>12.671543</c:v>
                </c:pt>
                <c:pt idx="55">
                  <c:v>12.551284000000001</c:v>
                </c:pt>
                <c:pt idx="56">
                  <c:v>12.513306999999999</c:v>
                </c:pt>
                <c:pt idx="57">
                  <c:v>12.519636999999999</c:v>
                </c:pt>
                <c:pt idx="58">
                  <c:v>12.500648</c:v>
                </c:pt>
                <c:pt idx="59">
                  <c:v>12.450013</c:v>
                </c:pt>
                <c:pt idx="60">
                  <c:v>12.614578</c:v>
                </c:pt>
                <c:pt idx="61">
                  <c:v>12.59559</c:v>
                </c:pt>
                <c:pt idx="62">
                  <c:v>12.633566999999999</c:v>
                </c:pt>
                <c:pt idx="63">
                  <c:v>12.658884</c:v>
                </c:pt>
                <c:pt idx="64">
                  <c:v>12.563943</c:v>
                </c:pt>
                <c:pt idx="65">
                  <c:v>12.519636999999999</c:v>
                </c:pt>
                <c:pt idx="66">
                  <c:v>12.342411999999999</c:v>
                </c:pt>
                <c:pt idx="67">
                  <c:v>12.494319000000001</c:v>
                </c:pt>
                <c:pt idx="68">
                  <c:v>12.658884</c:v>
                </c:pt>
                <c:pt idx="69">
                  <c:v>12.608249000000001</c:v>
                </c:pt>
                <c:pt idx="70">
                  <c:v>12.658884</c:v>
                </c:pt>
                <c:pt idx="71">
                  <c:v>12.652555</c:v>
                </c:pt>
                <c:pt idx="72">
                  <c:v>12.703189999999999</c:v>
                </c:pt>
                <c:pt idx="73">
                  <c:v>12.696861</c:v>
                </c:pt>
                <c:pt idx="74">
                  <c:v>12.728508</c:v>
                </c:pt>
                <c:pt idx="75">
                  <c:v>12.728508</c:v>
                </c:pt>
                <c:pt idx="76">
                  <c:v>12.715849</c:v>
                </c:pt>
                <c:pt idx="77">
                  <c:v>12.658884</c:v>
                </c:pt>
                <c:pt idx="78">
                  <c:v>12.722179000000001</c:v>
                </c:pt>
                <c:pt idx="79">
                  <c:v>12.487989000000001</c:v>
                </c:pt>
                <c:pt idx="80">
                  <c:v>12.082905</c:v>
                </c:pt>
                <c:pt idx="81">
                  <c:v>12.089235</c:v>
                </c:pt>
                <c:pt idx="82">
                  <c:v>11.766432999999999</c:v>
                </c:pt>
                <c:pt idx="83">
                  <c:v>11.981634</c:v>
                </c:pt>
                <c:pt idx="84">
                  <c:v>12.02594</c:v>
                </c:pt>
                <c:pt idx="85">
                  <c:v>12.557613</c:v>
                </c:pt>
                <c:pt idx="86">
                  <c:v>12.798132000000001</c:v>
                </c:pt>
                <c:pt idx="87">
                  <c:v>12.753826</c:v>
                </c:pt>
                <c:pt idx="88">
                  <c:v>13.586207</c:v>
                </c:pt>
                <c:pt idx="89">
                  <c:v>13.402518000000001</c:v>
                </c:pt>
                <c:pt idx="90">
                  <c:v>13.246041999999999</c:v>
                </c:pt>
                <c:pt idx="91">
                  <c:v>13.232435000000001</c:v>
                </c:pt>
                <c:pt idx="92">
                  <c:v>13.280058</c:v>
                </c:pt>
                <c:pt idx="93">
                  <c:v>13.450141</c:v>
                </c:pt>
                <c:pt idx="94">
                  <c:v>13.667847</c:v>
                </c:pt>
                <c:pt idx="95">
                  <c:v>13.844733</c:v>
                </c:pt>
                <c:pt idx="96">
                  <c:v>13.729077</c:v>
                </c:pt>
                <c:pt idx="97">
                  <c:v>13.579404</c:v>
                </c:pt>
                <c:pt idx="98">
                  <c:v>13.708667</c:v>
                </c:pt>
                <c:pt idx="99">
                  <c:v>13.749487</c:v>
                </c:pt>
                <c:pt idx="100">
                  <c:v>13.769897</c:v>
                </c:pt>
                <c:pt idx="101">
                  <c:v>13.7767</c:v>
                </c:pt>
                <c:pt idx="102">
                  <c:v>13.742683</c:v>
                </c:pt>
                <c:pt idx="103">
                  <c:v>13.844733</c:v>
                </c:pt>
                <c:pt idx="104">
                  <c:v>13.75629</c:v>
                </c:pt>
                <c:pt idx="105">
                  <c:v>13.831125999999999</c:v>
                </c:pt>
                <c:pt idx="106">
                  <c:v>13.790307</c:v>
                </c:pt>
                <c:pt idx="107">
                  <c:v>13.960388999999999</c:v>
                </c:pt>
                <c:pt idx="108">
                  <c:v>14.001208999999999</c:v>
                </c:pt>
                <c:pt idx="109">
                  <c:v>13.926373</c:v>
                </c:pt>
                <c:pt idx="110">
                  <c:v>13.980798999999999</c:v>
                </c:pt>
                <c:pt idx="111">
                  <c:v>14.144079</c:v>
                </c:pt>
                <c:pt idx="112">
                  <c:v>14.123669</c:v>
                </c:pt>
                <c:pt idx="113">
                  <c:v>13.946783</c:v>
                </c:pt>
                <c:pt idx="114">
                  <c:v>13.885553</c:v>
                </c:pt>
                <c:pt idx="115">
                  <c:v>13.871945999999999</c:v>
                </c:pt>
                <c:pt idx="116">
                  <c:v>13.803913</c:v>
                </c:pt>
                <c:pt idx="117">
                  <c:v>13.926373</c:v>
                </c:pt>
                <c:pt idx="118">
                  <c:v>13.871945999999999</c:v>
                </c:pt>
                <c:pt idx="119">
                  <c:v>13.688257</c:v>
                </c:pt>
                <c:pt idx="120">
                  <c:v>13.763093</c:v>
                </c:pt>
                <c:pt idx="121">
                  <c:v>13.85834</c:v>
                </c:pt>
                <c:pt idx="122">
                  <c:v>13.803913</c:v>
                </c:pt>
                <c:pt idx="123">
                  <c:v>13.593011000000001</c:v>
                </c:pt>
                <c:pt idx="124">
                  <c:v>13.075958999999999</c:v>
                </c:pt>
                <c:pt idx="125">
                  <c:v>13.014729000000001</c:v>
                </c:pt>
                <c:pt idx="126">
                  <c:v>13.069156</c:v>
                </c:pt>
                <c:pt idx="127">
                  <c:v>12.973909000000001</c:v>
                </c:pt>
                <c:pt idx="128">
                  <c:v>13.463748000000001</c:v>
                </c:pt>
                <c:pt idx="129">
                  <c:v>13.538584</c:v>
                </c:pt>
                <c:pt idx="130">
                  <c:v>13.368501</c:v>
                </c:pt>
                <c:pt idx="131">
                  <c:v>13.014729000000001</c:v>
                </c:pt>
                <c:pt idx="132">
                  <c:v>13.048746</c:v>
                </c:pt>
                <c:pt idx="133">
                  <c:v>12.967105999999999</c:v>
                </c:pt>
                <c:pt idx="134">
                  <c:v>13.178008999999999</c:v>
                </c:pt>
                <c:pt idx="135">
                  <c:v>13.314075000000001</c:v>
                </c:pt>
                <c:pt idx="136">
                  <c:v>13.67465</c:v>
                </c:pt>
                <c:pt idx="137">
                  <c:v>13.667847</c:v>
                </c:pt>
                <c:pt idx="138">
                  <c:v>13.524978000000001</c:v>
                </c:pt>
                <c:pt idx="139">
                  <c:v>13.701864</c:v>
                </c:pt>
                <c:pt idx="140">
                  <c:v>13.627027</c:v>
                </c:pt>
                <c:pt idx="141">
                  <c:v>13.620224</c:v>
                </c:pt>
                <c:pt idx="142">
                  <c:v>13.79711</c:v>
                </c:pt>
                <c:pt idx="143">
                  <c:v>13.973996</c:v>
                </c:pt>
                <c:pt idx="144">
                  <c:v>13.844733</c:v>
                </c:pt>
                <c:pt idx="145">
                  <c:v>13.606617</c:v>
                </c:pt>
                <c:pt idx="146">
                  <c:v>13.865143</c:v>
                </c:pt>
                <c:pt idx="147">
                  <c:v>14.765650000000001</c:v>
                </c:pt>
                <c:pt idx="148">
                  <c:v>14.596520999999999</c:v>
                </c:pt>
                <c:pt idx="149">
                  <c:v>14.302384999999999</c:v>
                </c:pt>
                <c:pt idx="150">
                  <c:v>14.331799</c:v>
                </c:pt>
                <c:pt idx="151">
                  <c:v>14.405333000000001</c:v>
                </c:pt>
                <c:pt idx="152">
                  <c:v>14.853891000000001</c:v>
                </c:pt>
                <c:pt idx="153">
                  <c:v>14.559754</c:v>
                </c:pt>
                <c:pt idx="154">
                  <c:v>14.522987000000001</c:v>
                </c:pt>
                <c:pt idx="155">
                  <c:v>14.618582</c:v>
                </c:pt>
                <c:pt idx="156">
                  <c:v>14.559754</c:v>
                </c:pt>
                <c:pt idx="157">
                  <c:v>14.272971</c:v>
                </c:pt>
                <c:pt idx="158">
                  <c:v>14.368566</c:v>
                </c:pt>
                <c:pt idx="159">
                  <c:v>14.339152</c:v>
                </c:pt>
                <c:pt idx="160">
                  <c:v>14.302384999999999</c:v>
                </c:pt>
                <c:pt idx="161">
                  <c:v>14.081783</c:v>
                </c:pt>
                <c:pt idx="162">
                  <c:v>13.978835</c:v>
                </c:pt>
                <c:pt idx="163">
                  <c:v>13.890594</c:v>
                </c:pt>
                <c:pt idx="164">
                  <c:v>13.522923</c:v>
                </c:pt>
                <c:pt idx="165">
                  <c:v>13.51557</c:v>
                </c:pt>
                <c:pt idx="166">
                  <c:v>13.809706</c:v>
                </c:pt>
                <c:pt idx="167">
                  <c:v>14.000895</c:v>
                </c:pt>
                <c:pt idx="168">
                  <c:v>13.912654</c:v>
                </c:pt>
                <c:pt idx="169">
                  <c:v>13.956775</c:v>
                </c:pt>
                <c:pt idx="170">
                  <c:v>14.118550000000001</c:v>
                </c:pt>
                <c:pt idx="171">
                  <c:v>13.971481000000001</c:v>
                </c:pt>
                <c:pt idx="172">
                  <c:v>14.015601999999999</c:v>
                </c:pt>
                <c:pt idx="173">
                  <c:v>13.942068000000001</c:v>
                </c:pt>
                <c:pt idx="174">
                  <c:v>13.905301</c:v>
                </c:pt>
                <c:pt idx="175">
                  <c:v>13.956775</c:v>
                </c:pt>
                <c:pt idx="176">
                  <c:v>13.897947</c:v>
                </c:pt>
                <c:pt idx="177">
                  <c:v>13.795</c:v>
                </c:pt>
                <c:pt idx="178">
                  <c:v>13.714112</c:v>
                </c:pt>
                <c:pt idx="179">
                  <c:v>13.699405</c:v>
                </c:pt>
                <c:pt idx="180">
                  <c:v>13.809706</c:v>
                </c:pt>
                <c:pt idx="181">
                  <c:v>13.942068000000001</c:v>
                </c:pt>
                <c:pt idx="182">
                  <c:v>13.750878999999999</c:v>
                </c:pt>
                <c:pt idx="183">
                  <c:v>13.809706</c:v>
                </c:pt>
                <c:pt idx="184">
                  <c:v>14.037661999999999</c:v>
                </c:pt>
                <c:pt idx="185">
                  <c:v>14.155317</c:v>
                </c:pt>
                <c:pt idx="186">
                  <c:v>14.192083999999999</c:v>
                </c:pt>
                <c:pt idx="187">
                  <c:v>14.258265</c:v>
                </c:pt>
                <c:pt idx="188">
                  <c:v>14.133257</c:v>
                </c:pt>
                <c:pt idx="189">
                  <c:v>14.037661999999999</c:v>
                </c:pt>
                <c:pt idx="190">
                  <c:v>13.956775</c:v>
                </c:pt>
                <c:pt idx="191">
                  <c:v>14.000895</c:v>
                </c:pt>
                <c:pt idx="192">
                  <c:v>14.118550000000001</c:v>
                </c:pt>
                <c:pt idx="193">
                  <c:v>14.008248999999999</c:v>
                </c:pt>
                <c:pt idx="194">
                  <c:v>14.089136</c:v>
                </c:pt>
                <c:pt idx="195">
                  <c:v>14.008248999999999</c:v>
                </c:pt>
                <c:pt idx="196">
                  <c:v>13.927360999999999</c:v>
                </c:pt>
                <c:pt idx="197">
                  <c:v>13.897947</c:v>
                </c:pt>
                <c:pt idx="198">
                  <c:v>13.978835</c:v>
                </c:pt>
                <c:pt idx="199">
                  <c:v>13.912654</c:v>
                </c:pt>
                <c:pt idx="200">
                  <c:v>13.942068000000001</c:v>
                </c:pt>
                <c:pt idx="201">
                  <c:v>13.956775</c:v>
                </c:pt>
                <c:pt idx="202">
                  <c:v>13.956775</c:v>
                </c:pt>
                <c:pt idx="203">
                  <c:v>13.971481000000001</c:v>
                </c:pt>
                <c:pt idx="204">
                  <c:v>14.192083999999999</c:v>
                </c:pt>
                <c:pt idx="205">
                  <c:v>14.449453</c:v>
                </c:pt>
                <c:pt idx="206">
                  <c:v>14.228851000000001</c:v>
                </c:pt>
                <c:pt idx="207">
                  <c:v>14.206791000000001</c:v>
                </c:pt>
                <c:pt idx="208">
                  <c:v>14.603875</c:v>
                </c:pt>
                <c:pt idx="209">
                  <c:v>14.383273000000001</c:v>
                </c:pt>
                <c:pt idx="210">
                  <c:v>14.331799</c:v>
                </c:pt>
                <c:pt idx="211">
                  <c:v>13.956775</c:v>
                </c:pt>
                <c:pt idx="212">
                  <c:v>14.823335</c:v>
                </c:pt>
                <c:pt idx="213">
                  <c:v>14.743339000000001</c:v>
                </c:pt>
                <c:pt idx="214">
                  <c:v>14.823335</c:v>
                </c:pt>
                <c:pt idx="215">
                  <c:v>14.839335</c:v>
                </c:pt>
                <c:pt idx="216">
                  <c:v>14.855333999999999</c:v>
                </c:pt>
                <c:pt idx="217">
                  <c:v>15.39931</c:v>
                </c:pt>
                <c:pt idx="218">
                  <c:v>15.83929</c:v>
                </c:pt>
                <c:pt idx="219">
                  <c:v>15.879288000000001</c:v>
                </c:pt>
                <c:pt idx="220">
                  <c:v>15.695296000000001</c:v>
                </c:pt>
                <c:pt idx="221">
                  <c:v>15.83929</c:v>
                </c:pt>
                <c:pt idx="222">
                  <c:v>15.975284</c:v>
                </c:pt>
                <c:pt idx="223">
                  <c:v>16.023281999999998</c:v>
                </c:pt>
                <c:pt idx="224">
                  <c:v>16.023281999999998</c:v>
                </c:pt>
                <c:pt idx="225">
                  <c:v>16.119277</c:v>
                </c:pt>
                <c:pt idx="226">
                  <c:v>16.543258000000002</c:v>
                </c:pt>
                <c:pt idx="227">
                  <c:v>16.191274</c:v>
                </c:pt>
                <c:pt idx="228">
                  <c:v>16.159275999999998</c:v>
                </c:pt>
                <c:pt idx="229">
                  <c:v>15.951285</c:v>
                </c:pt>
                <c:pt idx="230">
                  <c:v>16.039280999999999</c:v>
                </c:pt>
                <c:pt idx="231">
                  <c:v>15.647299</c:v>
                </c:pt>
                <c:pt idx="232">
                  <c:v>15.551303000000001</c:v>
                </c:pt>
                <c:pt idx="233">
                  <c:v>15.791292</c:v>
                </c:pt>
                <c:pt idx="234">
                  <c:v>15.783291999999999</c:v>
                </c:pt>
                <c:pt idx="235">
                  <c:v>15.871288</c:v>
                </c:pt>
                <c:pt idx="236">
                  <c:v>15.903287000000001</c:v>
                </c:pt>
                <c:pt idx="237">
                  <c:v>15.935286</c:v>
                </c:pt>
                <c:pt idx="238">
                  <c:v>15.919286</c:v>
                </c:pt>
                <c:pt idx="239">
                  <c:v>15.959284999999999</c:v>
                </c:pt>
                <c:pt idx="240">
                  <c:v>15.935286</c:v>
                </c:pt>
                <c:pt idx="241">
                  <c:v>15.871288</c:v>
                </c:pt>
                <c:pt idx="242">
                  <c:v>15.759293</c:v>
                </c:pt>
                <c:pt idx="243">
                  <c:v>15.703296</c:v>
                </c:pt>
                <c:pt idx="244">
                  <c:v>15.679297</c:v>
                </c:pt>
                <c:pt idx="245">
                  <c:v>15.639298999999999</c:v>
                </c:pt>
                <c:pt idx="246">
                  <c:v>15.519304</c:v>
                </c:pt>
                <c:pt idx="247">
                  <c:v>15.679297</c:v>
                </c:pt>
                <c:pt idx="248">
                  <c:v>15.719295000000001</c:v>
                </c:pt>
                <c:pt idx="249">
                  <c:v>15.687296999999999</c:v>
                </c:pt>
                <c:pt idx="250">
                  <c:v>15.823290999999999</c:v>
                </c:pt>
                <c:pt idx="251">
                  <c:v>15.759293</c:v>
                </c:pt>
                <c:pt idx="252">
                  <c:v>15.847289999999999</c:v>
                </c:pt>
                <c:pt idx="253">
                  <c:v>15.991282999999999</c:v>
                </c:pt>
                <c:pt idx="254">
                  <c:v>15.959284999999999</c:v>
                </c:pt>
                <c:pt idx="255">
                  <c:v>15.959284999999999</c:v>
                </c:pt>
                <c:pt idx="256">
                  <c:v>15.871288</c:v>
                </c:pt>
                <c:pt idx="257">
                  <c:v>15.911287</c:v>
                </c:pt>
                <c:pt idx="258">
                  <c:v>15.719295000000001</c:v>
                </c:pt>
                <c:pt idx="259">
                  <c:v>15.847289999999999</c:v>
                </c:pt>
                <c:pt idx="260">
                  <c:v>15.807290999999999</c:v>
                </c:pt>
                <c:pt idx="261">
                  <c:v>15.967283999999999</c:v>
                </c:pt>
                <c:pt idx="262">
                  <c:v>15.703296</c:v>
                </c:pt>
                <c:pt idx="263">
                  <c:v>15.671296999999999</c:v>
                </c:pt>
                <c:pt idx="264">
                  <c:v>16.05528</c:v>
                </c:pt>
                <c:pt idx="265">
                  <c:v>16.167275</c:v>
                </c:pt>
                <c:pt idx="266">
                  <c:v>16.415264000000001</c:v>
                </c:pt>
                <c:pt idx="267">
                  <c:v>16.27927</c:v>
                </c:pt>
                <c:pt idx="268">
                  <c:v>16.295269000000001</c:v>
                </c:pt>
                <c:pt idx="269">
                  <c:v>16.351267</c:v>
                </c:pt>
                <c:pt idx="270">
                  <c:v>16.351267</c:v>
                </c:pt>
                <c:pt idx="271">
                  <c:v>16.415264000000001</c:v>
                </c:pt>
                <c:pt idx="272">
                  <c:v>16.439263</c:v>
                </c:pt>
                <c:pt idx="273">
                  <c:v>16.375266</c:v>
                </c:pt>
                <c:pt idx="274">
                  <c:v>16.319268000000001</c:v>
                </c:pt>
                <c:pt idx="275">
                  <c:v>16.479261000000001</c:v>
                </c:pt>
                <c:pt idx="276">
                  <c:v>16.375266</c:v>
                </c:pt>
                <c:pt idx="277">
                  <c:v>16.375266</c:v>
                </c:pt>
                <c:pt idx="278">
                  <c:v>17.983193</c:v>
                </c:pt>
                <c:pt idx="279">
                  <c:v>18.100840000000002</c:v>
                </c:pt>
                <c:pt idx="280">
                  <c:v>18.420168</c:v>
                </c:pt>
                <c:pt idx="281">
                  <c:v>18.630251999999999</c:v>
                </c:pt>
                <c:pt idx="282">
                  <c:v>18.613444999999999</c:v>
                </c:pt>
                <c:pt idx="283">
                  <c:v>18.605042000000001</c:v>
                </c:pt>
                <c:pt idx="284">
                  <c:v>18.630251999999999</c:v>
                </c:pt>
                <c:pt idx="285">
                  <c:v>18.731092</c:v>
                </c:pt>
                <c:pt idx="286">
                  <c:v>18.630251999999999</c:v>
                </c:pt>
                <c:pt idx="287">
                  <c:v>18.621848</c:v>
                </c:pt>
                <c:pt idx="288">
                  <c:v>18.781511999999999</c:v>
                </c:pt>
                <c:pt idx="289">
                  <c:v>18.613444999999999</c:v>
                </c:pt>
                <c:pt idx="290">
                  <c:v>18.487393999999998</c:v>
                </c:pt>
                <c:pt idx="291">
                  <c:v>18.285713999999999</c:v>
                </c:pt>
                <c:pt idx="292">
                  <c:v>18.487393999999998</c:v>
                </c:pt>
                <c:pt idx="293">
                  <c:v>18.403361</c:v>
                </c:pt>
                <c:pt idx="294">
                  <c:v>18.168067000000001</c:v>
                </c:pt>
                <c:pt idx="295">
                  <c:v>18.453780999999999</c:v>
                </c:pt>
                <c:pt idx="296">
                  <c:v>18.445378000000002</c:v>
                </c:pt>
                <c:pt idx="297">
                  <c:v>18.378150999999999</c:v>
                </c:pt>
                <c:pt idx="298">
                  <c:v>18.563025</c:v>
                </c:pt>
                <c:pt idx="299">
                  <c:v>18.487393999999998</c:v>
                </c:pt>
                <c:pt idx="300">
                  <c:v>18.655462</c:v>
                </c:pt>
                <c:pt idx="301">
                  <c:v>18.487393999999998</c:v>
                </c:pt>
                <c:pt idx="302">
                  <c:v>18.596637999999999</c:v>
                </c:pt>
                <c:pt idx="303">
                  <c:v>18.630251999999999</c:v>
                </c:pt>
                <c:pt idx="304">
                  <c:v>18.478991000000001</c:v>
                </c:pt>
                <c:pt idx="305">
                  <c:v>18.411764000000002</c:v>
                </c:pt>
                <c:pt idx="306">
                  <c:v>18.478991000000001</c:v>
                </c:pt>
                <c:pt idx="307">
                  <c:v>18.504200999999998</c:v>
                </c:pt>
                <c:pt idx="308">
                  <c:v>18.689074999999999</c:v>
                </c:pt>
                <c:pt idx="309">
                  <c:v>18.605042000000001</c:v>
                </c:pt>
                <c:pt idx="310">
                  <c:v>18.697478</c:v>
                </c:pt>
                <c:pt idx="311">
                  <c:v>18.756302000000002</c:v>
                </c:pt>
                <c:pt idx="312">
                  <c:v>18.537814999999998</c:v>
                </c:pt>
                <c:pt idx="313">
                  <c:v>18.352941000000001</c:v>
                </c:pt>
                <c:pt idx="314">
                  <c:v>18.394957000000002</c:v>
                </c:pt>
                <c:pt idx="315">
                  <c:v>18.378150999999999</c:v>
                </c:pt>
                <c:pt idx="316">
                  <c:v>18.302520999999999</c:v>
                </c:pt>
                <c:pt idx="317">
                  <c:v>18.588235000000001</c:v>
                </c:pt>
                <c:pt idx="318">
                  <c:v>18.621848</c:v>
                </c:pt>
                <c:pt idx="319">
                  <c:v>18.638655</c:v>
                </c:pt>
                <c:pt idx="320">
                  <c:v>18.27731</c:v>
                </c:pt>
                <c:pt idx="321">
                  <c:v>18.403361</c:v>
                </c:pt>
                <c:pt idx="322">
                  <c:v>18.117647000000002</c:v>
                </c:pt>
                <c:pt idx="323">
                  <c:v>18.235294</c:v>
                </c:pt>
                <c:pt idx="324">
                  <c:v>18.756302000000002</c:v>
                </c:pt>
                <c:pt idx="325">
                  <c:v>18.731092</c:v>
                </c:pt>
                <c:pt idx="326">
                  <c:v>18.436973999999999</c:v>
                </c:pt>
                <c:pt idx="327">
                  <c:v>18.378150999999999</c:v>
                </c:pt>
                <c:pt idx="328">
                  <c:v>18.327731</c:v>
                </c:pt>
                <c:pt idx="329">
                  <c:v>18.134453000000001</c:v>
                </c:pt>
                <c:pt idx="330">
                  <c:v>17.991596000000001</c:v>
                </c:pt>
                <c:pt idx="331">
                  <c:v>17.336134000000001</c:v>
                </c:pt>
                <c:pt idx="332">
                  <c:v>17.033612999999999</c:v>
                </c:pt>
                <c:pt idx="333">
                  <c:v>17.680672000000001</c:v>
                </c:pt>
                <c:pt idx="334">
                  <c:v>18.124010999999999</c:v>
                </c:pt>
                <c:pt idx="335">
                  <c:v>17.884340999999999</c:v>
                </c:pt>
                <c:pt idx="336">
                  <c:v>17.694258000000001</c:v>
                </c:pt>
                <c:pt idx="337">
                  <c:v>17.438058999999999</c:v>
                </c:pt>
                <c:pt idx="338">
                  <c:v>17.405000999999999</c:v>
                </c:pt>
                <c:pt idx="339">
                  <c:v>17.272770000000001</c:v>
                </c:pt>
                <c:pt idx="340">
                  <c:v>16.991776999999999</c:v>
                </c:pt>
                <c:pt idx="341">
                  <c:v>16.991776999999999</c:v>
                </c:pt>
                <c:pt idx="342">
                  <c:v>17.454588000000001</c:v>
                </c:pt>
                <c:pt idx="343">
                  <c:v>17.776903000000001</c:v>
                </c:pt>
                <c:pt idx="344">
                  <c:v>17.487646000000002</c:v>
                </c:pt>
                <c:pt idx="345">
                  <c:v>17.685994000000001</c:v>
                </c:pt>
                <c:pt idx="346">
                  <c:v>17.867812000000001</c:v>
                </c:pt>
                <c:pt idx="347">
                  <c:v>17.438058999999999</c:v>
                </c:pt>
                <c:pt idx="348">
                  <c:v>17.355414</c:v>
                </c:pt>
                <c:pt idx="349">
                  <c:v>17.148802</c:v>
                </c:pt>
                <c:pt idx="350">
                  <c:v>17.305828000000002</c:v>
                </c:pt>
                <c:pt idx="351">
                  <c:v>17.983515000000001</c:v>
                </c:pt>
                <c:pt idx="352">
                  <c:v>17.859548</c:v>
                </c:pt>
                <c:pt idx="353">
                  <c:v>17.991779999999999</c:v>
                </c:pt>
                <c:pt idx="354">
                  <c:v>18.173597999999998</c:v>
                </c:pt>
                <c:pt idx="355">
                  <c:v>18.016573000000001</c:v>
                </c:pt>
                <c:pt idx="356">
                  <c:v>17.809961000000001</c:v>
                </c:pt>
                <c:pt idx="357">
                  <c:v>17.909134999999999</c:v>
                </c:pt>
                <c:pt idx="358">
                  <c:v>17.950457</c:v>
                </c:pt>
                <c:pt idx="359">
                  <c:v>17.859548</c:v>
                </c:pt>
                <c:pt idx="360">
                  <c:v>17.966985999999999</c:v>
                </c:pt>
                <c:pt idx="361">
                  <c:v>18.033102</c:v>
                </c:pt>
                <c:pt idx="362">
                  <c:v>18.024837999999999</c:v>
                </c:pt>
                <c:pt idx="363">
                  <c:v>18.239713999999999</c:v>
                </c:pt>
                <c:pt idx="364">
                  <c:v>18.157069</c:v>
                </c:pt>
                <c:pt idx="365">
                  <c:v>18.016573000000001</c:v>
                </c:pt>
                <c:pt idx="366">
                  <c:v>17.851282999999999</c:v>
                </c:pt>
                <c:pt idx="367">
                  <c:v>17.628142</c:v>
                </c:pt>
                <c:pt idx="368">
                  <c:v>17.793431999999999</c:v>
                </c:pt>
                <c:pt idx="369">
                  <c:v>18.338888000000001</c:v>
                </c:pt>
                <c:pt idx="370">
                  <c:v>18.082688999999998</c:v>
                </c:pt>
                <c:pt idx="371">
                  <c:v>18.082688999999998</c:v>
                </c:pt>
                <c:pt idx="372">
                  <c:v>17.82649</c:v>
                </c:pt>
                <c:pt idx="373">
                  <c:v>18.016573000000001</c:v>
                </c:pt>
                <c:pt idx="374">
                  <c:v>17.851282999999999</c:v>
                </c:pt>
                <c:pt idx="375">
                  <c:v>17.933928000000002</c:v>
                </c:pt>
                <c:pt idx="376">
                  <c:v>17.760373999999999</c:v>
                </c:pt>
                <c:pt idx="377">
                  <c:v>17.727315999999998</c:v>
                </c:pt>
                <c:pt idx="378">
                  <c:v>18.041367000000001</c:v>
                </c:pt>
                <c:pt idx="379">
                  <c:v>18.041367000000001</c:v>
                </c:pt>
                <c:pt idx="380">
                  <c:v>17.867812000000001</c:v>
                </c:pt>
                <c:pt idx="381">
                  <c:v>17.933928000000002</c:v>
                </c:pt>
                <c:pt idx="382">
                  <c:v>16.897117000000001</c:v>
                </c:pt>
                <c:pt idx="383">
                  <c:v>16.850245999999999</c:v>
                </c:pt>
                <c:pt idx="384">
                  <c:v>16.764315</c:v>
                </c:pt>
                <c:pt idx="385">
                  <c:v>16.678384000000001</c:v>
                </c:pt>
                <c:pt idx="386">
                  <c:v>16.428404</c:v>
                </c:pt>
                <c:pt idx="387">
                  <c:v>16.639324999999999</c:v>
                </c:pt>
                <c:pt idx="388">
                  <c:v>16.678384000000001</c:v>
                </c:pt>
                <c:pt idx="389">
                  <c:v>16.717442999999999</c:v>
                </c:pt>
                <c:pt idx="390">
                  <c:v>16.756502999999999</c:v>
                </c:pt>
                <c:pt idx="391">
                  <c:v>16.764315</c:v>
                </c:pt>
                <c:pt idx="392">
                  <c:v>16.576829</c:v>
                </c:pt>
                <c:pt idx="393">
                  <c:v>16.709631999999999</c:v>
                </c:pt>
                <c:pt idx="394">
                  <c:v>16.881492999999999</c:v>
                </c:pt>
                <c:pt idx="395">
                  <c:v>16.537769999999998</c:v>
                </c:pt>
                <c:pt idx="396">
                  <c:v>16.764315</c:v>
                </c:pt>
                <c:pt idx="397">
                  <c:v>17.249541000000001</c:v>
                </c:pt>
                <c:pt idx="398">
                  <c:v>17.358913000000001</c:v>
                </c:pt>
                <c:pt idx="399">
                  <c:v>16.921424999999999</c:v>
                </c:pt>
                <c:pt idx="400">
                  <c:v>17.218292000000002</c:v>
                </c:pt>
                <c:pt idx="401">
                  <c:v>17.343288999999999</c:v>
                </c:pt>
                <c:pt idx="402">
                  <c:v>17.124545000000001</c:v>
                </c:pt>
                <c:pt idx="403">
                  <c:v>17.319852000000001</c:v>
                </c:pt>
                <c:pt idx="404">
                  <c:v>17.319852000000001</c:v>
                </c:pt>
                <c:pt idx="405">
                  <c:v>17.413599000000001</c:v>
                </c:pt>
                <c:pt idx="406">
                  <c:v>17.358913000000001</c:v>
                </c:pt>
                <c:pt idx="407">
                  <c:v>17.382349999999999</c:v>
                </c:pt>
                <c:pt idx="408">
                  <c:v>17.624531000000001</c:v>
                </c:pt>
                <c:pt idx="409">
                  <c:v>17.780777</c:v>
                </c:pt>
                <c:pt idx="410">
                  <c:v>17.608906999999999</c:v>
                </c:pt>
                <c:pt idx="411">
                  <c:v>17.179231000000001</c:v>
                </c:pt>
                <c:pt idx="412">
                  <c:v>17.499535000000002</c:v>
                </c:pt>
                <c:pt idx="413">
                  <c:v>17.390163000000001</c:v>
                </c:pt>
                <c:pt idx="414">
                  <c:v>17.366726</c:v>
                </c:pt>
                <c:pt idx="415">
                  <c:v>17.397974999999999</c:v>
                </c:pt>
                <c:pt idx="416">
                  <c:v>17.616719</c:v>
                </c:pt>
                <c:pt idx="417">
                  <c:v>17.819839000000002</c:v>
                </c:pt>
                <c:pt idx="418">
                  <c:v>17.710467000000001</c:v>
                </c:pt>
                <c:pt idx="419">
                  <c:v>17.577658</c:v>
                </c:pt>
                <c:pt idx="420">
                  <c:v>17.647967999999999</c:v>
                </c:pt>
                <c:pt idx="421">
                  <c:v>17.351101</c:v>
                </c:pt>
                <c:pt idx="422">
                  <c:v>17.577658</c:v>
                </c:pt>
                <c:pt idx="423">
                  <c:v>17.749528000000002</c:v>
                </c:pt>
                <c:pt idx="424">
                  <c:v>17.952648</c:v>
                </c:pt>
                <c:pt idx="425">
                  <c:v>17.921398</c:v>
                </c:pt>
                <c:pt idx="426">
                  <c:v>18.233889999999999</c:v>
                </c:pt>
                <c:pt idx="427">
                  <c:v>17.905774000000001</c:v>
                </c:pt>
                <c:pt idx="428">
                  <c:v>17.890149000000001</c:v>
                </c:pt>
                <c:pt idx="429">
                  <c:v>17.780777</c:v>
                </c:pt>
                <c:pt idx="430">
                  <c:v>17.812025999999999</c:v>
                </c:pt>
                <c:pt idx="431">
                  <c:v>17.827650999999999</c:v>
                </c:pt>
                <c:pt idx="432">
                  <c:v>17.819839000000002</c:v>
                </c:pt>
                <c:pt idx="433">
                  <c:v>17.929210999999999</c:v>
                </c:pt>
                <c:pt idx="434">
                  <c:v>18.280764000000001</c:v>
                </c:pt>
                <c:pt idx="435">
                  <c:v>18.280764000000001</c:v>
                </c:pt>
                <c:pt idx="436">
                  <c:v>18.351075000000002</c:v>
                </c:pt>
                <c:pt idx="437">
                  <c:v>18.233889999999999</c:v>
                </c:pt>
                <c:pt idx="438">
                  <c:v>18.116706000000001</c:v>
                </c:pt>
                <c:pt idx="439">
                  <c:v>18.233889999999999</c:v>
                </c:pt>
                <c:pt idx="440">
                  <c:v>18.437010000000001</c:v>
                </c:pt>
                <c:pt idx="441">
                  <c:v>18.210453000000001</c:v>
                </c:pt>
                <c:pt idx="442">
                  <c:v>18.108892999999998</c:v>
                </c:pt>
                <c:pt idx="443">
                  <c:v>18.022957999999999</c:v>
                </c:pt>
                <c:pt idx="444">
                  <c:v>17.772964999999999</c:v>
                </c:pt>
                <c:pt idx="445">
                  <c:v>17.702653999999999</c:v>
                </c:pt>
                <c:pt idx="446">
                  <c:v>17.866712</c:v>
                </c:pt>
                <c:pt idx="447">
                  <c:v>17.851088000000001</c:v>
                </c:pt>
                <c:pt idx="448">
                  <c:v>17.968271999999999</c:v>
                </c:pt>
                <c:pt idx="449">
                  <c:v>17.757339999999999</c:v>
                </c:pt>
                <c:pt idx="450">
                  <c:v>17.843275999999999</c:v>
                </c:pt>
                <c:pt idx="451">
                  <c:v>18.241702</c:v>
                </c:pt>
                <c:pt idx="452">
                  <c:v>18.202641</c:v>
                </c:pt>
                <c:pt idx="453">
                  <c:v>17.968271999999999</c:v>
                </c:pt>
                <c:pt idx="454">
                  <c:v>17.968271999999999</c:v>
                </c:pt>
                <c:pt idx="455">
                  <c:v>17.890149000000001</c:v>
                </c:pt>
                <c:pt idx="456">
                  <c:v>18.038582999999999</c:v>
                </c:pt>
                <c:pt idx="457">
                  <c:v>18.429196999999998</c:v>
                </c:pt>
                <c:pt idx="458">
                  <c:v>18.429196999999998</c:v>
                </c:pt>
                <c:pt idx="459">
                  <c:v>18.390135999999998</c:v>
                </c:pt>
                <c:pt idx="460">
                  <c:v>18.046395</c:v>
                </c:pt>
                <c:pt idx="461">
                  <c:v>17.952648</c:v>
                </c:pt>
                <c:pt idx="462">
                  <c:v>18.06202</c:v>
                </c:pt>
                <c:pt idx="463">
                  <c:v>18.421385000000001</c:v>
                </c:pt>
                <c:pt idx="464">
                  <c:v>18.085457000000002</c:v>
                </c:pt>
                <c:pt idx="465">
                  <c:v>17.968271999999999</c:v>
                </c:pt>
                <c:pt idx="466">
                  <c:v>18.187016</c:v>
                </c:pt>
                <c:pt idx="467">
                  <c:v>17.76689</c:v>
                </c:pt>
                <c:pt idx="468">
                  <c:v>17.898669000000002</c:v>
                </c:pt>
                <c:pt idx="469">
                  <c:v>17.596353000000001</c:v>
                </c:pt>
                <c:pt idx="470">
                  <c:v>17.503333000000001</c:v>
                </c:pt>
                <c:pt idx="471">
                  <c:v>17.301788999999999</c:v>
                </c:pt>
                <c:pt idx="472">
                  <c:v>16.805679999999999</c:v>
                </c:pt>
                <c:pt idx="473">
                  <c:v>17.263030000000001</c:v>
                </c:pt>
                <c:pt idx="474">
                  <c:v>17.441319</c:v>
                </c:pt>
                <c:pt idx="475">
                  <c:v>17.464573999999999</c:v>
                </c:pt>
                <c:pt idx="476">
                  <c:v>17.35605</c:v>
                </c:pt>
                <c:pt idx="477">
                  <c:v>17.689373</c:v>
                </c:pt>
                <c:pt idx="478">
                  <c:v>17.495581000000001</c:v>
                </c:pt>
                <c:pt idx="479">
                  <c:v>17.666118000000001</c:v>
                </c:pt>
                <c:pt idx="480">
                  <c:v>17.526588</c:v>
                </c:pt>
                <c:pt idx="481">
                  <c:v>17.170010000000001</c:v>
                </c:pt>
                <c:pt idx="482">
                  <c:v>16.976216999999998</c:v>
                </c:pt>
                <c:pt idx="483">
                  <c:v>16.85219</c:v>
                </c:pt>
                <c:pt idx="484">
                  <c:v>17.286284999999999</c:v>
                </c:pt>
                <c:pt idx="485">
                  <c:v>17.441319</c:v>
                </c:pt>
                <c:pt idx="486">
                  <c:v>17.410312000000001</c:v>
                </c:pt>
                <c:pt idx="487">
                  <c:v>17.472325999999999</c:v>
                </c:pt>
                <c:pt idx="488">
                  <c:v>17.681622000000001</c:v>
                </c:pt>
                <c:pt idx="489">
                  <c:v>17.821152000000001</c:v>
                </c:pt>
                <c:pt idx="490">
                  <c:v>17.821152000000001</c:v>
                </c:pt>
                <c:pt idx="491">
                  <c:v>17.759139000000001</c:v>
                </c:pt>
                <c:pt idx="492">
                  <c:v>17.813400999999999</c:v>
                </c:pt>
                <c:pt idx="493">
                  <c:v>17.844407</c:v>
                </c:pt>
                <c:pt idx="494">
                  <c:v>17.751387000000001</c:v>
                </c:pt>
                <c:pt idx="495">
                  <c:v>17.844407</c:v>
                </c:pt>
                <c:pt idx="496">
                  <c:v>17.983937999999998</c:v>
                </c:pt>
                <c:pt idx="497">
                  <c:v>17.914173000000002</c:v>
                </c:pt>
                <c:pt idx="498">
                  <c:v>17.937428000000001</c:v>
                </c:pt>
                <c:pt idx="499">
                  <c:v>17.619607999999999</c:v>
                </c:pt>
                <c:pt idx="500">
                  <c:v>17.828904000000001</c:v>
                </c:pt>
                <c:pt idx="501">
                  <c:v>17.852159</c:v>
                </c:pt>
                <c:pt idx="502">
                  <c:v>17.673870000000001</c:v>
                </c:pt>
                <c:pt idx="503">
                  <c:v>17.828904000000001</c:v>
                </c:pt>
                <c:pt idx="504">
                  <c:v>18.100213</c:v>
                </c:pt>
                <c:pt idx="505">
                  <c:v>18.0382</c:v>
                </c:pt>
                <c:pt idx="506">
                  <c:v>18.076958000000001</c:v>
                </c:pt>
                <c:pt idx="507">
                  <c:v>18.146723999999999</c:v>
                </c:pt>
                <c:pt idx="508">
                  <c:v>18.045952</c:v>
                </c:pt>
                <c:pt idx="509">
                  <c:v>17.945179</c:v>
                </c:pt>
                <c:pt idx="510">
                  <c:v>18.332764000000001</c:v>
                </c:pt>
                <c:pt idx="511">
                  <c:v>18.557563999999999</c:v>
                </c:pt>
                <c:pt idx="512">
                  <c:v>18.596322000000001</c:v>
                </c:pt>
                <c:pt idx="513">
                  <c:v>18.441288</c:v>
                </c:pt>
                <c:pt idx="514">
                  <c:v>18.162227000000001</c:v>
                </c:pt>
                <c:pt idx="515">
                  <c:v>18.162227000000001</c:v>
                </c:pt>
                <c:pt idx="516">
                  <c:v>18.169979000000001</c:v>
                </c:pt>
                <c:pt idx="517">
                  <c:v>18.216488999999999</c:v>
                </c:pt>
                <c:pt idx="518">
                  <c:v>17.805648999999999</c:v>
                </c:pt>
                <c:pt idx="519">
                  <c:v>17.774642</c:v>
                </c:pt>
                <c:pt idx="520">
                  <c:v>18.131219999999999</c:v>
                </c:pt>
                <c:pt idx="521">
                  <c:v>18.410281000000001</c:v>
                </c:pt>
                <c:pt idx="522">
                  <c:v>18.503302000000001</c:v>
                </c:pt>
                <c:pt idx="523">
                  <c:v>18.464542999999999</c:v>
                </c:pt>
                <c:pt idx="524">
                  <c:v>18.294006</c:v>
                </c:pt>
                <c:pt idx="525">
                  <c:v>18.425785000000001</c:v>
                </c:pt>
                <c:pt idx="526">
                  <c:v>17.914173000000002</c:v>
                </c:pt>
                <c:pt idx="527">
                  <c:v>17.836656000000001</c:v>
                </c:pt>
                <c:pt idx="528">
                  <c:v>17.604476999999999</c:v>
                </c:pt>
                <c:pt idx="529">
                  <c:v>17.514925000000002</c:v>
                </c:pt>
                <c:pt idx="530">
                  <c:v>17.52985</c:v>
                </c:pt>
                <c:pt idx="531">
                  <c:v>17.380597000000002</c:v>
                </c:pt>
                <c:pt idx="532">
                  <c:v>17.231342999999999</c:v>
                </c:pt>
                <c:pt idx="533">
                  <c:v>17.335819999999998</c:v>
                </c:pt>
                <c:pt idx="534">
                  <c:v>17.410447000000001</c:v>
                </c:pt>
                <c:pt idx="535">
                  <c:v>17.164179000000001</c:v>
                </c:pt>
                <c:pt idx="536">
                  <c:v>17.208955</c:v>
                </c:pt>
                <c:pt idx="537">
                  <c:v>17.305969999999999</c:v>
                </c:pt>
                <c:pt idx="538">
                  <c:v>17.164179000000001</c:v>
                </c:pt>
                <c:pt idx="539">
                  <c:v>17.156715999999999</c:v>
                </c:pt>
                <c:pt idx="540">
                  <c:v>17.141791000000001</c:v>
                </c:pt>
                <c:pt idx="541">
                  <c:v>16.910447000000001</c:v>
                </c:pt>
                <c:pt idx="542">
                  <c:v>17.02985</c:v>
                </c:pt>
                <c:pt idx="543">
                  <c:v>16.865670999999999</c:v>
                </c:pt>
                <c:pt idx="544">
                  <c:v>16.917909999999999</c:v>
                </c:pt>
                <c:pt idx="545">
                  <c:v>17.485074000000001</c:v>
                </c:pt>
                <c:pt idx="546">
                  <c:v>17.574625999999999</c:v>
                </c:pt>
                <c:pt idx="547">
                  <c:v>17.835819999999998</c:v>
                </c:pt>
                <c:pt idx="548">
                  <c:v>18.104476999999999</c:v>
                </c:pt>
                <c:pt idx="549">
                  <c:v>17.746268000000001</c:v>
                </c:pt>
                <c:pt idx="550">
                  <c:v>18.059701</c:v>
                </c:pt>
                <c:pt idx="551">
                  <c:v>17.895522</c:v>
                </c:pt>
                <c:pt idx="552">
                  <c:v>18.074625999999999</c:v>
                </c:pt>
                <c:pt idx="553">
                  <c:v>18.268656</c:v>
                </c:pt>
                <c:pt idx="554">
                  <c:v>18.246268000000001</c:v>
                </c:pt>
                <c:pt idx="555">
                  <c:v>18.470148999999999</c:v>
                </c:pt>
                <c:pt idx="556">
                  <c:v>18.619402000000001</c:v>
                </c:pt>
                <c:pt idx="557">
                  <c:v>18.686567</c:v>
                </c:pt>
                <c:pt idx="558">
                  <c:v>18.798507000000001</c:v>
                </c:pt>
                <c:pt idx="559">
                  <c:v>18.970148999999999</c:v>
                </c:pt>
                <c:pt idx="560">
                  <c:v>18.955223</c:v>
                </c:pt>
                <c:pt idx="561">
                  <c:v>19.059701</c:v>
                </c:pt>
                <c:pt idx="562">
                  <c:v>18.955223</c:v>
                </c:pt>
                <c:pt idx="563">
                  <c:v>18.679103999999999</c:v>
                </c:pt>
                <c:pt idx="564">
                  <c:v>19</c:v>
                </c:pt>
                <c:pt idx="565">
                  <c:v>18.865670999999999</c:v>
                </c:pt>
                <c:pt idx="566">
                  <c:v>18.888058999999998</c:v>
                </c:pt>
                <c:pt idx="567">
                  <c:v>18.985074000000001</c:v>
                </c:pt>
                <c:pt idx="568">
                  <c:v>18.768656</c:v>
                </c:pt>
                <c:pt idx="569">
                  <c:v>18.873134</c:v>
                </c:pt>
                <c:pt idx="570">
                  <c:v>18.940297999999999</c:v>
                </c:pt>
                <c:pt idx="571">
                  <c:v>19.589552000000001</c:v>
                </c:pt>
                <c:pt idx="572">
                  <c:v>19.328358000000001</c:v>
                </c:pt>
                <c:pt idx="573">
                  <c:v>19.119402000000001</c:v>
                </c:pt>
                <c:pt idx="574">
                  <c:v>19.097014000000001</c:v>
                </c:pt>
                <c:pt idx="575">
                  <c:v>18.843283</c:v>
                </c:pt>
                <c:pt idx="576">
                  <c:v>19.097014000000001</c:v>
                </c:pt>
                <c:pt idx="577">
                  <c:v>19.111940000000001</c:v>
                </c:pt>
                <c:pt idx="578">
                  <c:v>18.708955</c:v>
                </c:pt>
                <c:pt idx="579">
                  <c:v>19.141791000000001</c:v>
                </c:pt>
                <c:pt idx="580">
                  <c:v>18.783581999999999</c:v>
                </c:pt>
                <c:pt idx="581">
                  <c:v>18.768656</c:v>
                </c:pt>
                <c:pt idx="582">
                  <c:v>19.246268000000001</c:v>
                </c:pt>
                <c:pt idx="583">
                  <c:v>18.895522</c:v>
                </c:pt>
                <c:pt idx="584">
                  <c:v>18.214459999999999</c:v>
                </c:pt>
                <c:pt idx="585">
                  <c:v>17.59487</c:v>
                </c:pt>
                <c:pt idx="586">
                  <c:v>17.169367999999999</c:v>
                </c:pt>
                <c:pt idx="587">
                  <c:v>17.542615000000001</c:v>
                </c:pt>
                <c:pt idx="588">
                  <c:v>17.445571000000001</c:v>
                </c:pt>
                <c:pt idx="589">
                  <c:v>17.430641000000001</c:v>
                </c:pt>
                <c:pt idx="590">
                  <c:v>17.169367999999999</c:v>
                </c:pt>
                <c:pt idx="591">
                  <c:v>17.363455999999999</c:v>
                </c:pt>
                <c:pt idx="592">
                  <c:v>17.400780999999998</c:v>
                </c:pt>
                <c:pt idx="593">
                  <c:v>17.915862000000001</c:v>
                </c:pt>
                <c:pt idx="594">
                  <c:v>18.005441000000001</c:v>
                </c:pt>
                <c:pt idx="595">
                  <c:v>17.609798999999999</c:v>
                </c:pt>
                <c:pt idx="596">
                  <c:v>17.766563000000001</c:v>
                </c:pt>
                <c:pt idx="597">
                  <c:v>17.923327</c:v>
                </c:pt>
                <c:pt idx="598">
                  <c:v>17.59487</c:v>
                </c:pt>
                <c:pt idx="599">
                  <c:v>18.072626</c:v>
                </c:pt>
                <c:pt idx="600">
                  <c:v>17.527685000000002</c:v>
                </c:pt>
                <c:pt idx="601">
                  <c:v>17.542615000000001</c:v>
                </c:pt>
                <c:pt idx="602">
                  <c:v>17.303737000000002</c:v>
                </c:pt>
                <c:pt idx="603">
                  <c:v>17.236552</c:v>
                </c:pt>
                <c:pt idx="604">
                  <c:v>17.236552</c:v>
                </c:pt>
                <c:pt idx="605">
                  <c:v>17.199228000000002</c:v>
                </c:pt>
                <c:pt idx="606">
                  <c:v>17.206693000000001</c:v>
                </c:pt>
                <c:pt idx="607">
                  <c:v>17.206693000000001</c:v>
                </c:pt>
                <c:pt idx="608">
                  <c:v>17.281341999999999</c:v>
                </c:pt>
                <c:pt idx="609">
                  <c:v>17.251481999999999</c:v>
                </c:pt>
                <c:pt idx="610">
                  <c:v>17.303737000000002</c:v>
                </c:pt>
                <c:pt idx="611">
                  <c:v>17.393315999999999</c:v>
                </c:pt>
                <c:pt idx="612">
                  <c:v>17.497824999999999</c:v>
                </c:pt>
                <c:pt idx="613">
                  <c:v>17.579940000000001</c:v>
                </c:pt>
                <c:pt idx="614">
                  <c:v>17.557545000000001</c:v>
                </c:pt>
                <c:pt idx="615">
                  <c:v>17.676984000000001</c:v>
                </c:pt>
                <c:pt idx="616">
                  <c:v>17.281341999999999</c:v>
                </c:pt>
                <c:pt idx="617">
                  <c:v>17.370920999999999</c:v>
                </c:pt>
                <c:pt idx="618">
                  <c:v>17.59487</c:v>
                </c:pt>
                <c:pt idx="619">
                  <c:v>17.467966000000001</c:v>
                </c:pt>
                <c:pt idx="620">
                  <c:v>17.632193999999998</c:v>
                </c:pt>
                <c:pt idx="621">
                  <c:v>17.751633000000002</c:v>
                </c:pt>
                <c:pt idx="622">
                  <c:v>18.348828999999999</c:v>
                </c:pt>
                <c:pt idx="623">
                  <c:v>17.796423000000001</c:v>
                </c:pt>
                <c:pt idx="624">
                  <c:v>17.945722</c:v>
                </c:pt>
                <c:pt idx="625">
                  <c:v>17.983046999999999</c:v>
                </c:pt>
                <c:pt idx="626">
                  <c:v>17.617263999999999</c:v>
                </c:pt>
                <c:pt idx="627">
                  <c:v>17.565010000000001</c:v>
                </c:pt>
                <c:pt idx="628">
                  <c:v>17.960652</c:v>
                </c:pt>
                <c:pt idx="629">
                  <c:v>17.983046999999999</c:v>
                </c:pt>
                <c:pt idx="630">
                  <c:v>17.938257</c:v>
                </c:pt>
                <c:pt idx="631">
                  <c:v>17.788958000000001</c:v>
                </c:pt>
                <c:pt idx="632">
                  <c:v>17.535150000000002</c:v>
                </c:pt>
                <c:pt idx="633">
                  <c:v>17.535150000000002</c:v>
                </c:pt>
                <c:pt idx="634">
                  <c:v>17.572475000000001</c:v>
                </c:pt>
                <c:pt idx="635">
                  <c:v>17.654589000000001</c:v>
                </c:pt>
                <c:pt idx="636">
                  <c:v>17.475431</c:v>
                </c:pt>
                <c:pt idx="637">
                  <c:v>17.467966000000001</c:v>
                </c:pt>
                <c:pt idx="638">
                  <c:v>17.333597000000001</c:v>
                </c:pt>
                <c:pt idx="639">
                  <c:v>17.415711000000002</c:v>
                </c:pt>
                <c:pt idx="640">
                  <c:v>17.475431</c:v>
                </c:pt>
                <c:pt idx="641">
                  <c:v>17.393315999999999</c:v>
                </c:pt>
                <c:pt idx="642">
                  <c:v>17.266411999999999</c:v>
                </c:pt>
                <c:pt idx="643">
                  <c:v>17.236552</c:v>
                </c:pt>
                <c:pt idx="644">
                  <c:v>17.281341999999999</c:v>
                </c:pt>
                <c:pt idx="645">
                  <c:v>16.945419999999999</c:v>
                </c:pt>
                <c:pt idx="646">
                  <c:v>17.117113</c:v>
                </c:pt>
                <c:pt idx="647">
                  <c:v>17.045563999999999</c:v>
                </c:pt>
                <c:pt idx="648">
                  <c:v>17.082878999999998</c:v>
                </c:pt>
                <c:pt idx="649">
                  <c:v>17.217213999999998</c:v>
                </c:pt>
                <c:pt idx="650">
                  <c:v>17.164973</c:v>
                </c:pt>
                <c:pt idx="651">
                  <c:v>17.112732000000001</c:v>
                </c:pt>
                <c:pt idx="652">
                  <c:v>17.135121000000002</c:v>
                </c:pt>
                <c:pt idx="653">
                  <c:v>17.179898999999999</c:v>
                </c:pt>
                <c:pt idx="654">
                  <c:v>17.276917999999998</c:v>
                </c:pt>
                <c:pt idx="655">
                  <c:v>17.314233000000002</c:v>
                </c:pt>
                <c:pt idx="656">
                  <c:v>17.470956999999999</c:v>
                </c:pt>
                <c:pt idx="657">
                  <c:v>17.538124</c:v>
                </c:pt>
                <c:pt idx="658">
                  <c:v>17.523198000000001</c:v>
                </c:pt>
                <c:pt idx="659">
                  <c:v>17.418716</c:v>
                </c:pt>
                <c:pt idx="660">
                  <c:v>17.911276000000001</c:v>
                </c:pt>
                <c:pt idx="661">
                  <c:v>17.635144</c:v>
                </c:pt>
                <c:pt idx="662">
                  <c:v>17.732163</c:v>
                </c:pt>
                <c:pt idx="663">
                  <c:v>17.859034999999999</c:v>
                </c:pt>
                <c:pt idx="664">
                  <c:v>17.590366</c:v>
                </c:pt>
                <c:pt idx="665">
                  <c:v>17.717237000000001</c:v>
                </c:pt>
                <c:pt idx="666">
                  <c:v>17.956054000000002</c:v>
                </c:pt>
                <c:pt idx="667">
                  <c:v>17.985906</c:v>
                </c:pt>
                <c:pt idx="668">
                  <c:v>17.657533000000001</c:v>
                </c:pt>
                <c:pt idx="669">
                  <c:v>17.717237000000001</c:v>
                </c:pt>
                <c:pt idx="670">
                  <c:v>17.620218000000001</c:v>
                </c:pt>
                <c:pt idx="671">
                  <c:v>18.023220999999999</c:v>
                </c:pt>
                <c:pt idx="672">
                  <c:v>18.097852</c:v>
                </c:pt>
                <c:pt idx="673">
                  <c:v>18.247112000000001</c:v>
                </c:pt>
                <c:pt idx="674">
                  <c:v>18.209796999999998</c:v>
                </c:pt>
                <c:pt idx="675">
                  <c:v>18.403835999999998</c:v>
                </c:pt>
                <c:pt idx="676">
                  <c:v>18.515782000000002</c:v>
                </c:pt>
                <c:pt idx="677">
                  <c:v>18.620263999999999</c:v>
                </c:pt>
                <c:pt idx="678">
                  <c:v>18.791913999999998</c:v>
                </c:pt>
                <c:pt idx="679">
                  <c:v>18.88147</c:v>
                </c:pt>
                <c:pt idx="680">
                  <c:v>18.963563000000001</c:v>
                </c:pt>
                <c:pt idx="681">
                  <c:v>19.127749999999999</c:v>
                </c:pt>
                <c:pt idx="682">
                  <c:v>19.403881999999999</c:v>
                </c:pt>
                <c:pt idx="683">
                  <c:v>19.344177999999999</c:v>
                </c:pt>
                <c:pt idx="684">
                  <c:v>19.582995</c:v>
                </c:pt>
                <c:pt idx="685">
                  <c:v>19.485976000000001</c:v>
                </c:pt>
                <c:pt idx="686">
                  <c:v>19.351641000000001</c:v>
                </c:pt>
                <c:pt idx="687">
                  <c:v>19.030730999999999</c:v>
                </c:pt>
                <c:pt idx="688">
                  <c:v>18.993416</c:v>
                </c:pt>
                <c:pt idx="689">
                  <c:v>19.112824</c:v>
                </c:pt>
                <c:pt idx="690">
                  <c:v>19.456123999999999</c:v>
                </c:pt>
                <c:pt idx="691">
                  <c:v>19.187453999999999</c:v>
                </c:pt>
                <c:pt idx="692">
                  <c:v>19.157602000000001</c:v>
                </c:pt>
                <c:pt idx="693">
                  <c:v>19.038194000000001</c:v>
                </c:pt>
                <c:pt idx="694">
                  <c:v>19.068045999999999</c:v>
                </c:pt>
                <c:pt idx="695">
                  <c:v>19.187453999999999</c:v>
                </c:pt>
                <c:pt idx="696">
                  <c:v>19.239695999999999</c:v>
                </c:pt>
                <c:pt idx="697">
                  <c:v>19.299399999999999</c:v>
                </c:pt>
                <c:pt idx="698">
                  <c:v>19.314326000000001</c:v>
                </c:pt>
                <c:pt idx="699">
                  <c:v>19.403881999999999</c:v>
                </c:pt>
                <c:pt idx="700">
                  <c:v>19.471050000000002</c:v>
                </c:pt>
                <c:pt idx="701">
                  <c:v>19.739719000000001</c:v>
                </c:pt>
                <c:pt idx="702">
                  <c:v>19.650162000000002</c:v>
                </c:pt>
                <c:pt idx="703">
                  <c:v>19.702404000000001</c:v>
                </c:pt>
                <c:pt idx="704">
                  <c:v>19.396419000000002</c:v>
                </c:pt>
                <c:pt idx="705">
                  <c:v>19.553142999999999</c:v>
                </c:pt>
                <c:pt idx="706">
                  <c:v>19.687477999999999</c:v>
                </c:pt>
                <c:pt idx="707">
                  <c:v>20.150186000000001</c:v>
                </c:pt>
                <c:pt idx="708">
                  <c:v>20.224816000000001</c:v>
                </c:pt>
                <c:pt idx="709">
                  <c:v>20.105407</c:v>
                </c:pt>
                <c:pt idx="710">
                  <c:v>19.523291</c:v>
                </c:pt>
                <c:pt idx="711">
                  <c:v>19.538217</c:v>
                </c:pt>
                <c:pt idx="712">
                  <c:v>19.515827999999999</c:v>
                </c:pt>
                <c:pt idx="713">
                  <c:v>19.777034</c:v>
                </c:pt>
                <c:pt idx="714">
                  <c:v>20.142723</c:v>
                </c:pt>
                <c:pt idx="715">
                  <c:v>20.358345</c:v>
                </c:pt>
                <c:pt idx="716">
                  <c:v>19.753864</c:v>
                </c:pt>
                <c:pt idx="717">
                  <c:v>19.515056000000001</c:v>
                </c:pt>
                <c:pt idx="718">
                  <c:v>19.544906999999998</c:v>
                </c:pt>
                <c:pt idx="719">
                  <c:v>19.350876</c:v>
                </c:pt>
                <c:pt idx="720">
                  <c:v>19.25386</c:v>
                </c:pt>
                <c:pt idx="721">
                  <c:v>19.380727</c:v>
                </c:pt>
                <c:pt idx="722">
                  <c:v>18.970275999999998</c:v>
                </c:pt>
                <c:pt idx="723">
                  <c:v>19.104604999999999</c:v>
                </c:pt>
                <c:pt idx="724">
                  <c:v>19.029978</c:v>
                </c:pt>
                <c:pt idx="725">
                  <c:v>19.022514999999999</c:v>
                </c:pt>
                <c:pt idx="726">
                  <c:v>19.00759</c:v>
                </c:pt>
                <c:pt idx="727">
                  <c:v>19.209084000000001</c:v>
                </c:pt>
                <c:pt idx="728">
                  <c:v>18.873260999999999</c:v>
                </c:pt>
                <c:pt idx="729">
                  <c:v>18.888186000000001</c:v>
                </c:pt>
                <c:pt idx="730">
                  <c:v>19.015053000000002</c:v>
                </c:pt>
                <c:pt idx="731">
                  <c:v>18.850871999999999</c:v>
                </c:pt>
                <c:pt idx="732">
                  <c:v>18.828484</c:v>
                </c:pt>
                <c:pt idx="733">
                  <c:v>18.843409999999999</c:v>
                </c:pt>
                <c:pt idx="734">
                  <c:v>19.283711</c:v>
                </c:pt>
                <c:pt idx="735">
                  <c:v>19.089680000000001</c:v>
                </c:pt>
                <c:pt idx="736">
                  <c:v>18.791170000000001</c:v>
                </c:pt>
                <c:pt idx="737">
                  <c:v>18.940425000000001</c:v>
                </c:pt>
                <c:pt idx="738">
                  <c:v>18.992664000000001</c:v>
                </c:pt>
                <c:pt idx="739">
                  <c:v>19.119530999999998</c:v>
                </c:pt>
                <c:pt idx="740">
                  <c:v>19.25386</c:v>
                </c:pt>
                <c:pt idx="741">
                  <c:v>19.022514999999999</c:v>
                </c:pt>
                <c:pt idx="742">
                  <c:v>19.097142999999999</c:v>
                </c:pt>
                <c:pt idx="743">
                  <c:v>19.156845000000001</c:v>
                </c:pt>
                <c:pt idx="744">
                  <c:v>19.029978</c:v>
                </c:pt>
                <c:pt idx="745">
                  <c:v>18.716543000000001</c:v>
                </c:pt>
                <c:pt idx="746">
                  <c:v>18.738931000000001</c:v>
                </c:pt>
                <c:pt idx="747">
                  <c:v>18.821021000000002</c:v>
                </c:pt>
                <c:pt idx="748">
                  <c:v>18.955351</c:v>
                </c:pt>
                <c:pt idx="749">
                  <c:v>18.970275999999998</c:v>
                </c:pt>
                <c:pt idx="750">
                  <c:v>18.701618</c:v>
                </c:pt>
                <c:pt idx="751">
                  <c:v>18.9255</c:v>
                </c:pt>
                <c:pt idx="752">
                  <c:v>19.059829000000001</c:v>
                </c:pt>
                <c:pt idx="753">
                  <c:v>18.828484</c:v>
                </c:pt>
                <c:pt idx="754">
                  <c:v>18.858335</c:v>
                </c:pt>
                <c:pt idx="755">
                  <c:v>18.574750999999999</c:v>
                </c:pt>
                <c:pt idx="756">
                  <c:v>18.209077000000001</c:v>
                </c:pt>
                <c:pt idx="757">
                  <c:v>18.194151999999999</c:v>
                </c:pt>
                <c:pt idx="758">
                  <c:v>18.343406000000002</c:v>
                </c:pt>
                <c:pt idx="759">
                  <c:v>18.783708000000001</c:v>
                </c:pt>
                <c:pt idx="760">
                  <c:v>18.664304000000001</c:v>
                </c:pt>
                <c:pt idx="761">
                  <c:v>18.529975</c:v>
                </c:pt>
                <c:pt idx="762">
                  <c:v>19.238935000000001</c:v>
                </c:pt>
                <c:pt idx="763">
                  <c:v>18.903112</c:v>
                </c:pt>
                <c:pt idx="764">
                  <c:v>18.835947000000001</c:v>
                </c:pt>
                <c:pt idx="765">
                  <c:v>18.724005999999999</c:v>
                </c:pt>
                <c:pt idx="766">
                  <c:v>18.724005999999999</c:v>
                </c:pt>
                <c:pt idx="767">
                  <c:v>18.70908</c:v>
                </c:pt>
                <c:pt idx="768">
                  <c:v>18.768782000000002</c:v>
                </c:pt>
                <c:pt idx="769">
                  <c:v>18.664304000000001</c:v>
                </c:pt>
                <c:pt idx="770">
                  <c:v>18.858335</c:v>
                </c:pt>
                <c:pt idx="771">
                  <c:v>18.962813000000001</c:v>
                </c:pt>
                <c:pt idx="772">
                  <c:v>19.119530999999998</c:v>
                </c:pt>
                <c:pt idx="773">
                  <c:v>19.507593</c:v>
                </c:pt>
                <c:pt idx="774">
                  <c:v>18.932962</c:v>
                </c:pt>
                <c:pt idx="775">
                  <c:v>19.179233</c:v>
                </c:pt>
                <c:pt idx="776">
                  <c:v>19.104604999999999</c:v>
                </c:pt>
                <c:pt idx="777">
                  <c:v>19.5</c:v>
                </c:pt>
                <c:pt idx="778">
                  <c:v>19.439392999999999</c:v>
                </c:pt>
                <c:pt idx="779">
                  <c:v>19.05303</c:v>
                </c:pt>
                <c:pt idx="780">
                  <c:v>19.166665999999999</c:v>
                </c:pt>
                <c:pt idx="781">
                  <c:v>19.128786999999999</c:v>
                </c:pt>
                <c:pt idx="782">
                  <c:v>19.045453999999999</c:v>
                </c:pt>
                <c:pt idx="783">
                  <c:v>19.060606</c:v>
                </c:pt>
                <c:pt idx="784">
                  <c:v>19.068180999999999</c:v>
                </c:pt>
                <c:pt idx="785">
                  <c:v>19.05303</c:v>
                </c:pt>
                <c:pt idx="786">
                  <c:v>18.772727</c:v>
                </c:pt>
                <c:pt idx="787">
                  <c:v>18.636362999999999</c:v>
                </c:pt>
                <c:pt idx="788">
                  <c:v>18.530303</c:v>
                </c:pt>
                <c:pt idx="789">
                  <c:v>18.575756999999999</c:v>
                </c:pt>
                <c:pt idx="790">
                  <c:v>18.439392999999999</c:v>
                </c:pt>
                <c:pt idx="791">
                  <c:v>18.409089999999999</c:v>
                </c:pt>
                <c:pt idx="792">
                  <c:v>18.477271999999999</c:v>
                </c:pt>
                <c:pt idx="793">
                  <c:v>18.401515</c:v>
                </c:pt>
                <c:pt idx="794">
                  <c:v>18.446968999999999</c:v>
                </c:pt>
                <c:pt idx="795">
                  <c:v>18.795453999999999</c:v>
                </c:pt>
                <c:pt idx="796">
                  <c:v>18.674242</c:v>
                </c:pt>
                <c:pt idx="797">
                  <c:v>18.863636</c:v>
                </c:pt>
                <c:pt idx="798">
                  <c:v>18.886362999999999</c:v>
                </c:pt>
                <c:pt idx="799">
                  <c:v>18.742424</c:v>
                </c:pt>
                <c:pt idx="800">
                  <c:v>18.628786999999999</c:v>
                </c:pt>
                <c:pt idx="801">
                  <c:v>18.712121</c:v>
                </c:pt>
                <c:pt idx="802">
                  <c:v>18.371212</c:v>
                </c:pt>
                <c:pt idx="803">
                  <c:v>18.265150999999999</c:v>
                </c:pt>
                <c:pt idx="804">
                  <c:v>18.204545</c:v>
                </c:pt>
                <c:pt idx="805">
                  <c:v>18.333333</c:v>
                </c:pt>
                <c:pt idx="806">
                  <c:v>18.257574999999999</c:v>
                </c:pt>
                <c:pt idx="807">
                  <c:v>18.113636</c:v>
                </c:pt>
                <c:pt idx="808">
                  <c:v>18.121212</c:v>
                </c:pt>
                <c:pt idx="809">
                  <c:v>17.992424</c:v>
                </c:pt>
                <c:pt idx="810">
                  <c:v>18.363636</c:v>
                </c:pt>
                <c:pt idx="811">
                  <c:v>18.659089999999999</c:v>
                </c:pt>
                <c:pt idx="812">
                  <c:v>19.196968999999999</c:v>
                </c:pt>
                <c:pt idx="813">
                  <c:v>19.356059999999999</c:v>
                </c:pt>
                <c:pt idx="814">
                  <c:v>19.280303</c:v>
                </c:pt>
                <c:pt idx="815">
                  <c:v>19.515150999999999</c:v>
                </c:pt>
                <c:pt idx="816">
                  <c:v>19.212121</c:v>
                </c:pt>
                <c:pt idx="817">
                  <c:v>19.083333</c:v>
                </c:pt>
                <c:pt idx="818">
                  <c:v>19.212121</c:v>
                </c:pt>
                <c:pt idx="819">
                  <c:v>19.159089999999999</c:v>
                </c:pt>
                <c:pt idx="820">
                  <c:v>19.083333</c:v>
                </c:pt>
                <c:pt idx="821">
                  <c:v>18.893939</c:v>
                </c:pt>
                <c:pt idx="822">
                  <c:v>18.787877999999999</c:v>
                </c:pt>
                <c:pt idx="823">
                  <c:v>18.689392999999999</c:v>
                </c:pt>
                <c:pt idx="824">
                  <c:v>18.810606</c:v>
                </c:pt>
                <c:pt idx="825">
                  <c:v>18.628786999999999</c:v>
                </c:pt>
                <c:pt idx="826">
                  <c:v>18.621212</c:v>
                </c:pt>
                <c:pt idx="827">
                  <c:v>18.560606</c:v>
                </c:pt>
                <c:pt idx="828">
                  <c:v>18.265150999999999</c:v>
                </c:pt>
                <c:pt idx="829">
                  <c:v>18.181818</c:v>
                </c:pt>
                <c:pt idx="830">
                  <c:v>18.098483999999999</c:v>
                </c:pt>
                <c:pt idx="831">
                  <c:v>18.030303</c:v>
                </c:pt>
                <c:pt idx="832">
                  <c:v>17.909089999999999</c:v>
                </c:pt>
                <c:pt idx="833">
                  <c:v>18.30303</c:v>
                </c:pt>
                <c:pt idx="834">
                  <c:v>18.401515</c:v>
                </c:pt>
                <c:pt idx="835">
                  <c:v>18.560606</c:v>
                </c:pt>
                <c:pt idx="836">
                  <c:v>18.568180999999999</c:v>
                </c:pt>
                <c:pt idx="837">
                  <c:v>18.666665999999999</c:v>
                </c:pt>
                <c:pt idx="838">
                  <c:v>18.780303</c:v>
                </c:pt>
                <c:pt idx="839">
                  <c:v>18.207467999999999</c:v>
                </c:pt>
                <c:pt idx="840">
                  <c:v>17.940273000000001</c:v>
                </c:pt>
                <c:pt idx="841">
                  <c:v>17.947907000000001</c:v>
                </c:pt>
                <c:pt idx="842">
                  <c:v>17.993711999999999</c:v>
                </c:pt>
                <c:pt idx="843">
                  <c:v>18.352516999999999</c:v>
                </c:pt>
                <c:pt idx="844">
                  <c:v>18.390688000000001</c:v>
                </c:pt>
                <c:pt idx="845">
                  <c:v>18.337249</c:v>
                </c:pt>
                <c:pt idx="846">
                  <c:v>18.283809999999999</c:v>
                </c:pt>
                <c:pt idx="847">
                  <c:v>18.245639000000001</c:v>
                </c:pt>
                <c:pt idx="848">
                  <c:v>18.260908000000001</c:v>
                </c:pt>
                <c:pt idx="849">
                  <c:v>18.222736999999999</c:v>
                </c:pt>
                <c:pt idx="850">
                  <c:v>18.1922</c:v>
                </c:pt>
                <c:pt idx="851">
                  <c:v>18.276176</c:v>
                </c:pt>
                <c:pt idx="852">
                  <c:v>18.054784999999999</c:v>
                </c:pt>
                <c:pt idx="853">
                  <c:v>18.092956000000001</c:v>
                </c:pt>
                <c:pt idx="854">
                  <c:v>18.321981000000001</c:v>
                </c:pt>
                <c:pt idx="855">
                  <c:v>18.581541999999999</c:v>
                </c:pt>
                <c:pt idx="856">
                  <c:v>18.10059</c:v>
                </c:pt>
                <c:pt idx="857">
                  <c:v>18.169298000000001</c:v>
                </c:pt>
                <c:pt idx="858">
                  <c:v>18.238005000000001</c:v>
                </c:pt>
                <c:pt idx="859">
                  <c:v>18.131126999999999</c:v>
                </c:pt>
                <c:pt idx="860">
                  <c:v>18.10059</c:v>
                </c:pt>
                <c:pt idx="861">
                  <c:v>18.077687999999998</c:v>
                </c:pt>
                <c:pt idx="862">
                  <c:v>18.337249</c:v>
                </c:pt>
                <c:pt idx="863">
                  <c:v>18.428858999999999</c:v>
                </c:pt>
                <c:pt idx="864">
                  <c:v>18.314347000000001</c:v>
                </c:pt>
                <c:pt idx="865">
                  <c:v>18.169298000000001</c:v>
                </c:pt>
                <c:pt idx="866">
                  <c:v>18.092956000000001</c:v>
                </c:pt>
                <c:pt idx="867">
                  <c:v>18.245639000000001</c:v>
                </c:pt>
                <c:pt idx="868">
                  <c:v>18.344882999999999</c:v>
                </c:pt>
                <c:pt idx="869">
                  <c:v>18.573907999999999</c:v>
                </c:pt>
                <c:pt idx="870">
                  <c:v>18.520468999999999</c:v>
                </c:pt>
                <c:pt idx="871">
                  <c:v>18.321981000000001</c:v>
                </c:pt>
                <c:pt idx="872">
                  <c:v>18.360151999999999</c:v>
                </c:pt>
                <c:pt idx="873">
                  <c:v>18.474664000000001</c:v>
                </c:pt>
                <c:pt idx="874">
                  <c:v>18.321981000000001</c:v>
                </c:pt>
                <c:pt idx="875">
                  <c:v>18.131126999999999</c:v>
                </c:pt>
                <c:pt idx="876">
                  <c:v>18.199833999999999</c:v>
                </c:pt>
                <c:pt idx="877">
                  <c:v>18.222736999999999</c:v>
                </c:pt>
                <c:pt idx="878">
                  <c:v>18.238005000000001</c:v>
                </c:pt>
                <c:pt idx="879">
                  <c:v>18.222736999999999</c:v>
                </c:pt>
                <c:pt idx="880">
                  <c:v>18.108224</c:v>
                </c:pt>
                <c:pt idx="881">
                  <c:v>18.047150999999999</c:v>
                </c:pt>
                <c:pt idx="882">
                  <c:v>18.199833999999999</c:v>
                </c:pt>
                <c:pt idx="883">
                  <c:v>18.367785999999999</c:v>
                </c:pt>
                <c:pt idx="884">
                  <c:v>18.543371</c:v>
                </c:pt>
                <c:pt idx="885">
                  <c:v>18.65025</c:v>
                </c:pt>
                <c:pt idx="886">
                  <c:v>18.818200999999998</c:v>
                </c:pt>
                <c:pt idx="887">
                  <c:v>18.772396000000001</c:v>
                </c:pt>
                <c:pt idx="888">
                  <c:v>18.764762000000001</c:v>
                </c:pt>
                <c:pt idx="889">
                  <c:v>18.718957</c:v>
                </c:pt>
                <c:pt idx="890">
                  <c:v>18.879273999999999</c:v>
                </c:pt>
                <c:pt idx="891">
                  <c:v>18.932714000000001</c:v>
                </c:pt>
                <c:pt idx="892">
                  <c:v>18.940348</c:v>
                </c:pt>
                <c:pt idx="893">
                  <c:v>18.963249999999999</c:v>
                </c:pt>
                <c:pt idx="894">
                  <c:v>18.810566999999999</c:v>
                </c:pt>
                <c:pt idx="895">
                  <c:v>18.902176999999998</c:v>
                </c:pt>
                <c:pt idx="896">
                  <c:v>19.077763000000001</c:v>
                </c:pt>
                <c:pt idx="897">
                  <c:v>19.039591999999999</c:v>
                </c:pt>
                <c:pt idx="898">
                  <c:v>18.947982</c:v>
                </c:pt>
                <c:pt idx="899">
                  <c:v>18.810566999999999</c:v>
                </c:pt>
                <c:pt idx="900">
                  <c:v>18.673152000000002</c:v>
                </c:pt>
                <c:pt idx="901">
                  <c:v>18.505201</c:v>
                </c:pt>
                <c:pt idx="902">
                  <c:v>18.388238000000001</c:v>
                </c:pt>
                <c:pt idx="903">
                  <c:v>18.341725</c:v>
                </c:pt>
                <c:pt idx="904">
                  <c:v>18.039387999999999</c:v>
                </c:pt>
                <c:pt idx="905">
                  <c:v>18.023883999999999</c:v>
                </c:pt>
                <c:pt idx="906">
                  <c:v>18.085902000000001</c:v>
                </c:pt>
                <c:pt idx="907">
                  <c:v>17.969619000000002</c:v>
                </c:pt>
                <c:pt idx="908">
                  <c:v>17.512238</c:v>
                </c:pt>
                <c:pt idx="909">
                  <c:v>17.783566</c:v>
                </c:pt>
                <c:pt idx="910">
                  <c:v>17.589759999999998</c:v>
                </c:pt>
                <c:pt idx="911">
                  <c:v>17.613016999999999</c:v>
                </c:pt>
                <c:pt idx="912">
                  <c:v>17.481228999999999</c:v>
                </c:pt>
                <c:pt idx="913">
                  <c:v>17.256415000000001</c:v>
                </c:pt>
                <c:pt idx="914">
                  <c:v>17.256415000000001</c:v>
                </c:pt>
                <c:pt idx="915">
                  <c:v>17.349442</c:v>
                </c:pt>
                <c:pt idx="916">
                  <c:v>17.380451000000001</c:v>
                </c:pt>
                <c:pt idx="917">
                  <c:v>17.419212000000002</c:v>
                </c:pt>
                <c:pt idx="918">
                  <c:v>17.535495000000001</c:v>
                </c:pt>
                <c:pt idx="919">
                  <c:v>17.79907</c:v>
                </c:pt>
                <c:pt idx="920">
                  <c:v>17.892097</c:v>
                </c:pt>
                <c:pt idx="921">
                  <c:v>18.016131999999999</c:v>
                </c:pt>
                <c:pt idx="922">
                  <c:v>17.845583000000001</c:v>
                </c:pt>
                <c:pt idx="923">
                  <c:v>17.884343999999999</c:v>
                </c:pt>
                <c:pt idx="924">
                  <c:v>17.837831000000001</c:v>
                </c:pt>
                <c:pt idx="925">
                  <c:v>17.868839999999999</c:v>
                </c:pt>
                <c:pt idx="926">
                  <c:v>17.729299999999999</c:v>
                </c:pt>
                <c:pt idx="927">
                  <c:v>17.954114000000001</c:v>
                </c:pt>
                <c:pt idx="928">
                  <c:v>18.070397</c:v>
                </c:pt>
                <c:pt idx="929">
                  <c:v>18.163423999999999</c:v>
                </c:pt>
                <c:pt idx="930">
                  <c:v>18.085902000000001</c:v>
                </c:pt>
                <c:pt idx="931">
                  <c:v>18.109158000000001</c:v>
                </c:pt>
                <c:pt idx="932">
                  <c:v>18.031635999999999</c:v>
                </c:pt>
                <c:pt idx="933">
                  <c:v>18.101406000000001</c:v>
                </c:pt>
                <c:pt idx="934">
                  <c:v>18.163423999999999</c:v>
                </c:pt>
                <c:pt idx="935">
                  <c:v>17.985123000000002</c:v>
                </c:pt>
                <c:pt idx="936">
                  <c:v>18.023883999999999</c:v>
                </c:pt>
                <c:pt idx="937">
                  <c:v>18.062645</c:v>
                </c:pt>
                <c:pt idx="938">
                  <c:v>18.016131999999999</c:v>
                </c:pt>
                <c:pt idx="939">
                  <c:v>18.155671999999999</c:v>
                </c:pt>
                <c:pt idx="940">
                  <c:v>18.388238000000001</c:v>
                </c:pt>
                <c:pt idx="941">
                  <c:v>18.395990000000001</c:v>
                </c:pt>
                <c:pt idx="942">
                  <c:v>18.233194000000001</c:v>
                </c:pt>
                <c:pt idx="943">
                  <c:v>18.178927999999999</c:v>
                </c:pt>
                <c:pt idx="944">
                  <c:v>18.023883999999999</c:v>
                </c:pt>
                <c:pt idx="945">
                  <c:v>17.930858000000001</c:v>
                </c:pt>
                <c:pt idx="946">
                  <c:v>18.202185</c:v>
                </c:pt>
                <c:pt idx="947">
                  <c:v>18.326219999999999</c:v>
                </c:pt>
                <c:pt idx="948">
                  <c:v>18.271954999999998</c:v>
                </c:pt>
                <c:pt idx="949">
                  <c:v>18.279706999999998</c:v>
                </c:pt>
                <c:pt idx="950">
                  <c:v>18.806857000000001</c:v>
                </c:pt>
                <c:pt idx="951">
                  <c:v>18.977405999999998</c:v>
                </c:pt>
                <c:pt idx="952">
                  <c:v>19.008414999999999</c:v>
                </c:pt>
                <c:pt idx="953">
                  <c:v>18.760344</c:v>
                </c:pt>
                <c:pt idx="954">
                  <c:v>18.651813000000001</c:v>
                </c:pt>
                <c:pt idx="955">
                  <c:v>18.682822000000002</c:v>
                </c:pt>
                <c:pt idx="956">
                  <c:v>18.907636</c:v>
                </c:pt>
                <c:pt idx="957">
                  <c:v>18.954149000000001</c:v>
                </c:pt>
                <c:pt idx="958">
                  <c:v>18.651813000000001</c:v>
                </c:pt>
                <c:pt idx="959">
                  <c:v>18.822361999999998</c:v>
                </c:pt>
                <c:pt idx="960">
                  <c:v>18.799105000000001</c:v>
                </c:pt>
                <c:pt idx="961">
                  <c:v>18.489017</c:v>
                </c:pt>
                <c:pt idx="962">
                  <c:v>18.659565000000001</c:v>
                </c:pt>
                <c:pt idx="963">
                  <c:v>18.310715999999999</c:v>
                </c:pt>
                <c:pt idx="964">
                  <c:v>18.271954999999998</c:v>
                </c:pt>
                <c:pt idx="965">
                  <c:v>18.233194000000001</c:v>
                </c:pt>
                <c:pt idx="966">
                  <c:v>18.738274000000001</c:v>
                </c:pt>
                <c:pt idx="967">
                  <c:v>19.48442</c:v>
                </c:pt>
                <c:pt idx="968">
                  <c:v>19.515188999999999</c:v>
                </c:pt>
                <c:pt idx="969">
                  <c:v>19.707495000000002</c:v>
                </c:pt>
                <c:pt idx="970">
                  <c:v>19.822877999999999</c:v>
                </c:pt>
                <c:pt idx="971">
                  <c:v>20.099799000000001</c:v>
                </c:pt>
                <c:pt idx="972">
                  <c:v>19.9998</c:v>
                </c:pt>
                <c:pt idx="973">
                  <c:v>19.930568999999998</c:v>
                </c:pt>
                <c:pt idx="974">
                  <c:v>19.969031000000001</c:v>
                </c:pt>
                <c:pt idx="975">
                  <c:v>20.045953000000001</c:v>
                </c:pt>
                <c:pt idx="976">
                  <c:v>19.930568999999998</c:v>
                </c:pt>
                <c:pt idx="977">
                  <c:v>19.915185000000001</c:v>
                </c:pt>
                <c:pt idx="978">
                  <c:v>20.153644</c:v>
                </c:pt>
                <c:pt idx="979">
                  <c:v>20.361333999999999</c:v>
                </c:pt>
                <c:pt idx="980">
                  <c:v>20.092106000000001</c:v>
                </c:pt>
                <c:pt idx="981">
                  <c:v>19.561342</c:v>
                </c:pt>
                <c:pt idx="982">
                  <c:v>19.745956</c:v>
                </c:pt>
                <c:pt idx="983">
                  <c:v>19.715187</c:v>
                </c:pt>
                <c:pt idx="984">
                  <c:v>19.576727000000002</c:v>
                </c:pt>
                <c:pt idx="985">
                  <c:v>19.369036999999999</c:v>
                </c:pt>
                <c:pt idx="986">
                  <c:v>19.715187</c:v>
                </c:pt>
                <c:pt idx="987">
                  <c:v>19.722878999999999</c:v>
                </c:pt>
                <c:pt idx="988">
                  <c:v>19.969031000000001</c:v>
                </c:pt>
                <c:pt idx="989">
                  <c:v>19.884416000000002</c:v>
                </c:pt>
                <c:pt idx="990">
                  <c:v>19.507497000000001</c:v>
                </c:pt>
                <c:pt idx="991">
                  <c:v>19.815186000000001</c:v>
                </c:pt>
                <c:pt idx="992">
                  <c:v>19.792109</c:v>
                </c:pt>
                <c:pt idx="993">
                  <c:v>19.776724999999999</c:v>
                </c:pt>
                <c:pt idx="994">
                  <c:v>19.838263000000001</c:v>
                </c:pt>
                <c:pt idx="995">
                  <c:v>19.799802</c:v>
                </c:pt>
                <c:pt idx="996">
                  <c:v>19.676725999999999</c:v>
                </c:pt>
                <c:pt idx="997">
                  <c:v>20.015184000000001</c:v>
                </c:pt>
                <c:pt idx="998">
                  <c:v>20.330565</c:v>
                </c:pt>
                <c:pt idx="999">
                  <c:v>20.430564</c:v>
                </c:pt>
                <c:pt idx="1000">
                  <c:v>20.469025999999999</c:v>
                </c:pt>
                <c:pt idx="1001">
                  <c:v>20.315180999999999</c:v>
                </c:pt>
                <c:pt idx="1002">
                  <c:v>20.161335999999999</c:v>
                </c:pt>
                <c:pt idx="1003">
                  <c:v>20.292103999999998</c:v>
                </c:pt>
                <c:pt idx="1004">
                  <c:v>20.022876</c:v>
                </c:pt>
                <c:pt idx="1005">
                  <c:v>19.961338000000001</c:v>
                </c:pt>
                <c:pt idx="1006">
                  <c:v>20.099799000000001</c:v>
                </c:pt>
                <c:pt idx="1007">
                  <c:v>20.061337000000002</c:v>
                </c:pt>
                <c:pt idx="1008">
                  <c:v>19.807493999999998</c:v>
                </c:pt>
                <c:pt idx="1009">
                  <c:v>19.792109</c:v>
                </c:pt>
                <c:pt idx="1010">
                  <c:v>19.69211</c:v>
                </c:pt>
                <c:pt idx="1011">
                  <c:v>19.492111999999999</c:v>
                </c:pt>
                <c:pt idx="1012">
                  <c:v>19.499804999999999</c:v>
                </c:pt>
                <c:pt idx="1013">
                  <c:v>19.522881000000002</c:v>
                </c:pt>
                <c:pt idx="1014">
                  <c:v>19.599803999999999</c:v>
                </c:pt>
                <c:pt idx="1015">
                  <c:v>19.315190999999999</c:v>
                </c:pt>
                <c:pt idx="1016">
                  <c:v>19.422882000000001</c:v>
                </c:pt>
                <c:pt idx="1017">
                  <c:v>19.545957999999999</c:v>
                </c:pt>
                <c:pt idx="1018">
                  <c:v>19.422882000000001</c:v>
                </c:pt>
                <c:pt idx="1019">
                  <c:v>19.48442</c:v>
                </c:pt>
                <c:pt idx="1020">
                  <c:v>19.353652</c:v>
                </c:pt>
                <c:pt idx="1021">
                  <c:v>19.707495000000002</c:v>
                </c:pt>
                <c:pt idx="1022">
                  <c:v>19.653649000000001</c:v>
                </c:pt>
                <c:pt idx="1023">
                  <c:v>19.099809</c:v>
                </c:pt>
                <c:pt idx="1024">
                  <c:v>19.469035999999999</c:v>
                </c:pt>
                <c:pt idx="1025">
                  <c:v>19.522881000000002</c:v>
                </c:pt>
                <c:pt idx="1026">
                  <c:v>19.622879999999999</c:v>
                </c:pt>
                <c:pt idx="1027">
                  <c:v>19.92248</c:v>
                </c:pt>
                <c:pt idx="1028">
                  <c:v>20.356589</c:v>
                </c:pt>
                <c:pt idx="1029">
                  <c:v>19.682169999999999</c:v>
                </c:pt>
                <c:pt idx="1030">
                  <c:v>19.488371999999998</c:v>
                </c:pt>
                <c:pt idx="1031">
                  <c:v>18.992248</c:v>
                </c:pt>
                <c:pt idx="1032">
                  <c:v>19.170542000000001</c:v>
                </c:pt>
                <c:pt idx="1033">
                  <c:v>19.395347999999998</c:v>
                </c:pt>
                <c:pt idx="1034">
                  <c:v>19.248062000000001</c:v>
                </c:pt>
                <c:pt idx="1035">
                  <c:v>19.503875000000001</c:v>
                </c:pt>
                <c:pt idx="1036">
                  <c:v>19.573643000000001</c:v>
                </c:pt>
                <c:pt idx="1037">
                  <c:v>19.558139000000001</c:v>
                </c:pt>
                <c:pt idx="1038">
                  <c:v>19.457363999999998</c:v>
                </c:pt>
                <c:pt idx="1039">
                  <c:v>19.496123999999998</c:v>
                </c:pt>
                <c:pt idx="1040">
                  <c:v>19.403099999999998</c:v>
                </c:pt>
                <c:pt idx="1041">
                  <c:v>19.534883000000001</c:v>
                </c:pt>
                <c:pt idx="1042">
                  <c:v>19.573643000000001</c:v>
                </c:pt>
                <c:pt idx="1043">
                  <c:v>19.767441000000002</c:v>
                </c:pt>
                <c:pt idx="1044">
                  <c:v>19.829457000000001</c:v>
                </c:pt>
                <c:pt idx="1045">
                  <c:v>19.937984</c:v>
                </c:pt>
                <c:pt idx="1046">
                  <c:v>19.906976</c:v>
                </c:pt>
                <c:pt idx="1047">
                  <c:v>19.868217000000001</c:v>
                </c:pt>
                <c:pt idx="1048">
                  <c:v>19.775193000000002</c:v>
                </c:pt>
                <c:pt idx="1049">
                  <c:v>19.782945000000002</c:v>
                </c:pt>
                <c:pt idx="1050">
                  <c:v>19.782945000000002</c:v>
                </c:pt>
                <c:pt idx="1051">
                  <c:v>19.542635000000001</c:v>
                </c:pt>
                <c:pt idx="1052">
                  <c:v>19.480619999999998</c:v>
                </c:pt>
                <c:pt idx="1053">
                  <c:v>19.441859999999998</c:v>
                </c:pt>
                <c:pt idx="1054">
                  <c:v>19.457363999999998</c:v>
                </c:pt>
                <c:pt idx="1055">
                  <c:v>19.434107999999998</c:v>
                </c:pt>
                <c:pt idx="1056">
                  <c:v>19.604651</c:v>
                </c:pt>
                <c:pt idx="1057">
                  <c:v>19.441859999999998</c:v>
                </c:pt>
                <c:pt idx="1058">
                  <c:v>19.317829</c:v>
                </c:pt>
                <c:pt idx="1059">
                  <c:v>19.240310000000001</c:v>
                </c:pt>
                <c:pt idx="1060">
                  <c:v>19.271317</c:v>
                </c:pt>
                <c:pt idx="1061">
                  <c:v>19.193798000000001</c:v>
                </c:pt>
                <c:pt idx="1062">
                  <c:v>19.310077</c:v>
                </c:pt>
                <c:pt idx="1063">
                  <c:v>19.472867999999998</c:v>
                </c:pt>
                <c:pt idx="1064">
                  <c:v>19.356589</c:v>
                </c:pt>
                <c:pt idx="1065">
                  <c:v>19.364341</c:v>
                </c:pt>
                <c:pt idx="1066">
                  <c:v>19.302325</c:v>
                </c:pt>
                <c:pt idx="1067">
                  <c:v>19.100774999999999</c:v>
                </c:pt>
                <c:pt idx="1068">
                  <c:v>18.976744</c:v>
                </c:pt>
                <c:pt idx="1069">
                  <c:v>18.744185999999999</c:v>
                </c:pt>
                <c:pt idx="1070">
                  <c:v>18.744185999999999</c:v>
                </c:pt>
                <c:pt idx="1071">
                  <c:v>18.689921999999999</c:v>
                </c:pt>
                <c:pt idx="1072">
                  <c:v>18.689921999999999</c:v>
                </c:pt>
                <c:pt idx="1073">
                  <c:v>18.527131000000001</c:v>
                </c:pt>
                <c:pt idx="1074">
                  <c:v>18.503875000000001</c:v>
                </c:pt>
                <c:pt idx="1075">
                  <c:v>18.302325</c:v>
                </c:pt>
                <c:pt idx="1076">
                  <c:v>18.201550000000001</c:v>
                </c:pt>
                <c:pt idx="1077">
                  <c:v>18.310077</c:v>
                </c:pt>
                <c:pt idx="1078">
                  <c:v>18.302325</c:v>
                </c:pt>
                <c:pt idx="1079">
                  <c:v>18.434107999999998</c:v>
                </c:pt>
                <c:pt idx="1080">
                  <c:v>18.519379000000001</c:v>
                </c:pt>
                <c:pt idx="1081">
                  <c:v>18.449611999999998</c:v>
                </c:pt>
                <c:pt idx="1082">
                  <c:v>18.372093</c:v>
                </c:pt>
                <c:pt idx="1083">
                  <c:v>18.348837</c:v>
                </c:pt>
                <c:pt idx="1084">
                  <c:v>18.395347999999998</c:v>
                </c:pt>
                <c:pt idx="1085">
                  <c:v>18.310077</c:v>
                </c:pt>
                <c:pt idx="1086">
                  <c:v>18.209302000000001</c:v>
                </c:pt>
                <c:pt idx="1087">
                  <c:v>18.217054000000001</c:v>
                </c:pt>
                <c:pt idx="1088">
                  <c:v>18.209302000000001</c:v>
                </c:pt>
                <c:pt idx="1089">
                  <c:v>17.570616999999999</c:v>
                </c:pt>
                <c:pt idx="1090">
                  <c:v>18.207663</c:v>
                </c:pt>
                <c:pt idx="1091">
                  <c:v>18.541001000000001</c:v>
                </c:pt>
                <c:pt idx="1092">
                  <c:v>18.481741</c:v>
                </c:pt>
                <c:pt idx="1093">
                  <c:v>18.570630999999999</c:v>
                </c:pt>
                <c:pt idx="1094">
                  <c:v>18.681743999999998</c:v>
                </c:pt>
                <c:pt idx="1095">
                  <c:v>18.718781</c:v>
                </c:pt>
                <c:pt idx="1096">
                  <c:v>18.563224000000002</c:v>
                </c:pt>
                <c:pt idx="1097">
                  <c:v>18.578039</c:v>
                </c:pt>
                <c:pt idx="1098">
                  <c:v>18.570630999999999</c:v>
                </c:pt>
                <c:pt idx="1099">
                  <c:v>18.585446000000001</c:v>
                </c:pt>
                <c:pt idx="1100">
                  <c:v>18.689150999999999</c:v>
                </c:pt>
                <c:pt idx="1101">
                  <c:v>18.444704000000002</c:v>
                </c:pt>
                <c:pt idx="1102">
                  <c:v>18.185441000000001</c:v>
                </c:pt>
                <c:pt idx="1103">
                  <c:v>18.340997999999999</c:v>
                </c:pt>
                <c:pt idx="1104">
                  <c:v>18.541001000000001</c:v>
                </c:pt>
                <c:pt idx="1105">
                  <c:v>18.474333999999999</c:v>
                </c:pt>
                <c:pt idx="1106">
                  <c:v>18.452110999999999</c:v>
                </c:pt>
                <c:pt idx="1107">
                  <c:v>18.496556000000002</c:v>
                </c:pt>
                <c:pt idx="1108">
                  <c:v>18.585446000000001</c:v>
                </c:pt>
                <c:pt idx="1109">
                  <c:v>18.652114000000001</c:v>
                </c:pt>
                <c:pt idx="1110">
                  <c:v>19.163232000000001</c:v>
                </c:pt>
                <c:pt idx="1111">
                  <c:v>19.400272999999999</c:v>
                </c:pt>
                <c:pt idx="1112">
                  <c:v>19.533608000000001</c:v>
                </c:pt>
                <c:pt idx="1113">
                  <c:v>19.607683000000002</c:v>
                </c:pt>
                <c:pt idx="1114">
                  <c:v>20.089171</c:v>
                </c:pt>
                <c:pt idx="1115">
                  <c:v>20.68918</c:v>
                </c:pt>
                <c:pt idx="1116">
                  <c:v>20.170653999999999</c:v>
                </c:pt>
                <c:pt idx="1117">
                  <c:v>20.029910999999998</c:v>
                </c:pt>
                <c:pt idx="1118">
                  <c:v>19.918797999999999</c:v>
                </c:pt>
                <c:pt idx="1119">
                  <c:v>20.015096</c:v>
                </c:pt>
                <c:pt idx="1120">
                  <c:v>20.118801000000001</c:v>
                </c:pt>
                <c:pt idx="1121">
                  <c:v>20.155839</c:v>
                </c:pt>
                <c:pt idx="1122">
                  <c:v>20.141024000000002</c:v>
                </c:pt>
                <c:pt idx="1123">
                  <c:v>20.385472</c:v>
                </c:pt>
                <c:pt idx="1124">
                  <c:v>20.400286999999999</c:v>
                </c:pt>
                <c:pt idx="1125">
                  <c:v>20.378063999999998</c:v>
                </c:pt>
                <c:pt idx="1126">
                  <c:v>20.570658999999999</c:v>
                </c:pt>
                <c:pt idx="1127">
                  <c:v>20.763255000000001</c:v>
                </c:pt>
                <c:pt idx="1128">
                  <c:v>20.363249</c:v>
                </c:pt>
                <c:pt idx="1129">
                  <c:v>20.429917</c:v>
                </c:pt>
                <c:pt idx="1130">
                  <c:v>20.644734</c:v>
                </c:pt>
                <c:pt idx="1131">
                  <c:v>20.726216999999998</c:v>
                </c:pt>
                <c:pt idx="1132">
                  <c:v>20.548437</c:v>
                </c:pt>
                <c:pt idx="1133">
                  <c:v>20.548437</c:v>
                </c:pt>
                <c:pt idx="1134">
                  <c:v>20.622512</c:v>
                </c:pt>
                <c:pt idx="1135">
                  <c:v>20.563251999999999</c:v>
                </c:pt>
                <c:pt idx="1136">
                  <c:v>20.429917</c:v>
                </c:pt>
                <c:pt idx="1137">
                  <c:v>20.644734</c:v>
                </c:pt>
                <c:pt idx="1138">
                  <c:v>20.400286999999999</c:v>
                </c:pt>
                <c:pt idx="1139">
                  <c:v>20.089171</c:v>
                </c:pt>
                <c:pt idx="1140">
                  <c:v>19.926206000000001</c:v>
                </c:pt>
                <c:pt idx="1141">
                  <c:v>20.392879000000001</c:v>
                </c:pt>
                <c:pt idx="1142">
                  <c:v>20.200284</c:v>
                </c:pt>
                <c:pt idx="1143">
                  <c:v>20.303989000000001</c:v>
                </c:pt>
                <c:pt idx="1144">
                  <c:v>19.881761000000001</c:v>
                </c:pt>
                <c:pt idx="1145">
                  <c:v>20.066949000000001</c:v>
                </c:pt>
                <c:pt idx="1146">
                  <c:v>19.800277999999999</c:v>
                </c:pt>
                <c:pt idx="1147">
                  <c:v>19.963242999999999</c:v>
                </c:pt>
                <c:pt idx="1148">
                  <c:v>20.296581</c:v>
                </c:pt>
                <c:pt idx="1149">
                  <c:v>19.911390999999998</c:v>
                </c:pt>
                <c:pt idx="1150">
                  <c:v>19.992872999999999</c:v>
                </c:pt>
                <c:pt idx="1151">
                  <c:v>19.903983</c:v>
                </c:pt>
                <c:pt idx="1152">
                  <c:v>19.829908</c:v>
                </c:pt>
                <c:pt idx="1153">
                  <c:v>19.824513</c:v>
                </c:pt>
                <c:pt idx="1154">
                  <c:v>20.612822000000001</c:v>
                </c:pt>
                <c:pt idx="1155">
                  <c:v>20.809899000000001</c:v>
                </c:pt>
                <c:pt idx="1156">
                  <c:v>20.627420999999998</c:v>
                </c:pt>
                <c:pt idx="1157">
                  <c:v>20.109179999999999</c:v>
                </c:pt>
                <c:pt idx="1158">
                  <c:v>20.547129999999999</c:v>
                </c:pt>
                <c:pt idx="1159">
                  <c:v>20.919387</c:v>
                </c:pt>
                <c:pt idx="1160">
                  <c:v>21.15296</c:v>
                </c:pt>
                <c:pt idx="1161">
                  <c:v>21.138362000000001</c:v>
                </c:pt>
                <c:pt idx="1162">
                  <c:v>20.634720000000002</c:v>
                </c:pt>
                <c:pt idx="1163">
                  <c:v>20.590924999999999</c:v>
                </c:pt>
                <c:pt idx="1164">
                  <c:v>20.160274000000001</c:v>
                </c:pt>
                <c:pt idx="1165">
                  <c:v>20.401147000000002</c:v>
                </c:pt>
                <c:pt idx="1166">
                  <c:v>20.554428999999999</c:v>
                </c:pt>
                <c:pt idx="1167">
                  <c:v>20.758804999999999</c:v>
                </c:pt>
                <c:pt idx="1168">
                  <c:v>20.788001999999999</c:v>
                </c:pt>
                <c:pt idx="1169">
                  <c:v>21.255147999999998</c:v>
                </c:pt>
                <c:pt idx="1170">
                  <c:v>20.517932999999999</c:v>
                </c:pt>
                <c:pt idx="1171">
                  <c:v>20.897489</c:v>
                </c:pt>
                <c:pt idx="1172">
                  <c:v>20.488737</c:v>
                </c:pt>
                <c:pt idx="1173">
                  <c:v>20.466839</c:v>
                </c:pt>
                <c:pt idx="1174">
                  <c:v>20.839096000000001</c:v>
                </c:pt>
                <c:pt idx="1175">
                  <c:v>20.912088000000001</c:v>
                </c:pt>
                <c:pt idx="1176">
                  <c:v>21.036173000000002</c:v>
                </c:pt>
                <c:pt idx="1177">
                  <c:v>20.788001999999999</c:v>
                </c:pt>
                <c:pt idx="1178">
                  <c:v>21.196755</c:v>
                </c:pt>
                <c:pt idx="1179">
                  <c:v>21.196755</c:v>
                </c:pt>
                <c:pt idx="1180">
                  <c:v>21.561713000000001</c:v>
                </c:pt>
                <c:pt idx="1181">
                  <c:v>21.547114000000001</c:v>
                </c:pt>
                <c:pt idx="1182">
                  <c:v>21.342738000000001</c:v>
                </c:pt>
                <c:pt idx="1183">
                  <c:v>21.160259</c:v>
                </c:pt>
                <c:pt idx="1184">
                  <c:v>21.182157</c:v>
                </c:pt>
                <c:pt idx="1185">
                  <c:v>21.342738000000001</c:v>
                </c:pt>
                <c:pt idx="1186">
                  <c:v>21.328140000000001</c:v>
                </c:pt>
                <c:pt idx="1187">
                  <c:v>21.167558</c:v>
                </c:pt>
                <c:pt idx="1188">
                  <c:v>21.131062</c:v>
                </c:pt>
                <c:pt idx="1189">
                  <c:v>21.218651999999999</c:v>
                </c:pt>
                <c:pt idx="1190">
                  <c:v>20.152975000000001</c:v>
                </c:pt>
                <c:pt idx="1191">
                  <c:v>20.233266</c:v>
                </c:pt>
                <c:pt idx="1192">
                  <c:v>20.014291</c:v>
                </c:pt>
                <c:pt idx="1193">
                  <c:v>20.532530999999999</c:v>
                </c:pt>
                <c:pt idx="1194">
                  <c:v>19.766120000000001</c:v>
                </c:pt>
                <c:pt idx="1195">
                  <c:v>19.875606999999999</c:v>
                </c:pt>
                <c:pt idx="1196">
                  <c:v>19.335470000000001</c:v>
                </c:pt>
                <c:pt idx="1197">
                  <c:v>19.415759999999999</c:v>
                </c:pt>
                <c:pt idx="1198">
                  <c:v>19.831811999999999</c:v>
                </c:pt>
                <c:pt idx="1199">
                  <c:v>19.904803999999999</c:v>
                </c:pt>
                <c:pt idx="1200">
                  <c:v>19.904803999999999</c:v>
                </c:pt>
                <c:pt idx="1201">
                  <c:v>19.948599000000002</c:v>
                </c:pt>
                <c:pt idx="1202">
                  <c:v>20.065384999999999</c:v>
                </c:pt>
                <c:pt idx="1203">
                  <c:v>20.277061</c:v>
                </c:pt>
                <c:pt idx="1204">
                  <c:v>19.85371</c:v>
                </c:pt>
                <c:pt idx="1205">
                  <c:v>20.02159</c:v>
                </c:pt>
                <c:pt idx="1206">
                  <c:v>19.955898000000001</c:v>
                </c:pt>
                <c:pt idx="1207">
                  <c:v>19.904803999999999</c:v>
                </c:pt>
                <c:pt idx="1208">
                  <c:v>19.824513</c:v>
                </c:pt>
                <c:pt idx="1209">
                  <c:v>19.678529999999999</c:v>
                </c:pt>
                <c:pt idx="1210">
                  <c:v>19.525248000000001</c:v>
                </c:pt>
                <c:pt idx="1211">
                  <c:v>19.561743</c:v>
                </c:pt>
                <c:pt idx="1212">
                  <c:v>19.554444</c:v>
                </c:pt>
                <c:pt idx="1213">
                  <c:v>19.992394000000001</c:v>
                </c:pt>
                <c:pt idx="1214">
                  <c:v>19.955898000000001</c:v>
                </c:pt>
                <c:pt idx="1215">
                  <c:v>20.204069</c:v>
                </c:pt>
                <c:pt idx="1216">
                  <c:v>20.204069</c:v>
                </c:pt>
                <c:pt idx="1217">
                  <c:v>18.865667999999999</c:v>
                </c:pt>
                <c:pt idx="1218">
                  <c:v>19.460027</c:v>
                </c:pt>
                <c:pt idx="1219">
                  <c:v>19.942506999999999</c:v>
                </c:pt>
                <c:pt idx="1220">
                  <c:v>20.124312</c:v>
                </c:pt>
                <c:pt idx="1221">
                  <c:v>20.047394000000001</c:v>
                </c:pt>
                <c:pt idx="1222">
                  <c:v>20.285138</c:v>
                </c:pt>
                <c:pt idx="1223">
                  <c:v>20.278146</c:v>
                </c:pt>
                <c:pt idx="1224">
                  <c:v>20.159274</c:v>
                </c:pt>
                <c:pt idx="1225">
                  <c:v>20.047394000000001</c:v>
                </c:pt>
                <c:pt idx="1226">
                  <c:v>20.061378999999999</c:v>
                </c:pt>
                <c:pt idx="1227">
                  <c:v>20.292131000000001</c:v>
                </c:pt>
                <c:pt idx="1228">
                  <c:v>20.180250999999998</c:v>
                </c:pt>
                <c:pt idx="1229">
                  <c:v>20.047394000000001</c:v>
                </c:pt>
                <c:pt idx="1230">
                  <c:v>19.697770999999999</c:v>
                </c:pt>
                <c:pt idx="1231">
                  <c:v>19.592884000000002</c:v>
                </c:pt>
                <c:pt idx="1232">
                  <c:v>19.767696000000001</c:v>
                </c:pt>
                <c:pt idx="1233">
                  <c:v>19.299201</c:v>
                </c:pt>
                <c:pt idx="1234">
                  <c:v>19.9495</c:v>
                </c:pt>
                <c:pt idx="1235">
                  <c:v>19.662808999999999</c:v>
                </c:pt>
                <c:pt idx="1236">
                  <c:v>19.655816000000002</c:v>
                </c:pt>
                <c:pt idx="1237">
                  <c:v>19.460027</c:v>
                </c:pt>
                <c:pt idx="1238">
                  <c:v>19.474011999999998</c:v>
                </c:pt>
                <c:pt idx="1239">
                  <c:v>19.390103</c:v>
                </c:pt>
                <c:pt idx="1240">
                  <c:v>18.886645000000001</c:v>
                </c:pt>
                <c:pt idx="1241">
                  <c:v>19.383109999999999</c:v>
                </c:pt>
                <c:pt idx="1242">
                  <c:v>19.606869</c:v>
                </c:pt>
                <c:pt idx="1243">
                  <c:v>19.725740999999999</c:v>
                </c:pt>
                <c:pt idx="1244">
                  <c:v>19.984462000000001</c:v>
                </c:pt>
                <c:pt idx="1245">
                  <c:v>19.9495</c:v>
                </c:pt>
                <c:pt idx="1246">
                  <c:v>19.788672999999999</c:v>
                </c:pt>
                <c:pt idx="1247">
                  <c:v>19.942506999999999</c:v>
                </c:pt>
                <c:pt idx="1248">
                  <c:v>20.480927000000001</c:v>
                </c:pt>
                <c:pt idx="1249">
                  <c:v>21.347992999999999</c:v>
                </c:pt>
                <c:pt idx="1250">
                  <c:v>21.215136000000001</c:v>
                </c:pt>
                <c:pt idx="1251">
                  <c:v>21.236113</c:v>
                </c:pt>
                <c:pt idx="1252">
                  <c:v>21.648669000000002</c:v>
                </c:pt>
                <c:pt idx="1253">
                  <c:v>21.236113</c:v>
                </c:pt>
                <c:pt idx="1254">
                  <c:v>20.872505</c:v>
                </c:pt>
              </c:numCache>
            </c:numRef>
          </c:val>
          <c:smooth val="0"/>
        </c:ser>
        <c:ser>
          <c:idx val="1"/>
          <c:order val="1"/>
          <c:tx>
            <c:strRef>
              <c:f>Multiples!$BX$3</c:f>
              <c:strCache>
                <c:ptCount val="1"/>
                <c:pt idx="0">
                  <c:v>S&amp;P 500 Food &amp; Staples Retailing</c:v>
                </c:pt>
              </c:strCache>
            </c:strRef>
          </c:tx>
          <c:spPr>
            <a:ln w="38100">
              <a:solidFill>
                <a:srgbClr val="FFC800"/>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Multiples!$BX$4:$BX$1261</c:f>
              <c:numCache>
                <c:formatCode>General</c:formatCode>
                <c:ptCount val="1258"/>
                <c:pt idx="0">
                  <c:v>18.9895209549477</c:v>
                </c:pt>
                <c:pt idx="1">
                  <c:v>19.1028939809426</c:v>
                </c:pt>
                <c:pt idx="2">
                  <c:v>19.156715679698401</c:v>
                </c:pt>
                <c:pt idx="3">
                  <c:v>19.0077349757889</c:v>
                </c:pt>
                <c:pt idx="4">
                  <c:v>19.055732249017101</c:v>
                </c:pt>
                <c:pt idx="5">
                  <c:v>18.850818626884902</c:v>
                </c:pt>
                <c:pt idx="6">
                  <c:v>18.907991221290899</c:v>
                </c:pt>
                <c:pt idx="7">
                  <c:v>18.903782597053599</c:v>
                </c:pt>
                <c:pt idx="8">
                  <c:v>18.946290467249302</c:v>
                </c:pt>
                <c:pt idx="9">
                  <c:v>19.1057770158111</c:v>
                </c:pt>
                <c:pt idx="10">
                  <c:v>18.334647495246902</c:v>
                </c:pt>
                <c:pt idx="11">
                  <c:v>18.110274468633602</c:v>
                </c:pt>
                <c:pt idx="12">
                  <c:v>15.742678278568601</c:v>
                </c:pt>
                <c:pt idx="13">
                  <c:v>15.7607747794377</c:v>
                </c:pt>
                <c:pt idx="14">
                  <c:v>15.8521802735922</c:v>
                </c:pt>
                <c:pt idx="15">
                  <c:v>15.787533775433801</c:v>
                </c:pt>
                <c:pt idx="16">
                  <c:v>15.6313818953398</c:v>
                </c:pt>
                <c:pt idx="17">
                  <c:v>15.722458563559901</c:v>
                </c:pt>
                <c:pt idx="18">
                  <c:v>15.733382237177199</c:v>
                </c:pt>
                <c:pt idx="19">
                  <c:v>15.672830322950199</c:v>
                </c:pt>
                <c:pt idx="20">
                  <c:v>15.8286720454199</c:v>
                </c:pt>
                <c:pt idx="21">
                  <c:v>15.9744692479132</c:v>
                </c:pt>
                <c:pt idx="22">
                  <c:v>15.949675378739499</c:v>
                </c:pt>
                <c:pt idx="23">
                  <c:v>15.9309563788508</c:v>
                </c:pt>
                <c:pt idx="24">
                  <c:v>15.8177274026842</c:v>
                </c:pt>
                <c:pt idx="25">
                  <c:v>15.758133157581801</c:v>
                </c:pt>
                <c:pt idx="26">
                  <c:v>15.544320927887499</c:v>
                </c:pt>
                <c:pt idx="27">
                  <c:v>15.5888901848601</c:v>
                </c:pt>
                <c:pt idx="28">
                  <c:v>15.6989535384027</c:v>
                </c:pt>
                <c:pt idx="29">
                  <c:v>15.807675677730099</c:v>
                </c:pt>
                <c:pt idx="30">
                  <c:v>15.794873322405399</c:v>
                </c:pt>
                <c:pt idx="31">
                  <c:v>15.747042478718701</c:v>
                </c:pt>
                <c:pt idx="32">
                  <c:v>15.983245187343799</c:v>
                </c:pt>
                <c:pt idx="33">
                  <c:v>15.918897597142101</c:v>
                </c:pt>
                <c:pt idx="34">
                  <c:v>15.8485011367663</c:v>
                </c:pt>
                <c:pt idx="35">
                  <c:v>15.9557490445073</c:v>
                </c:pt>
                <c:pt idx="36">
                  <c:v>16.001092451680801</c:v>
                </c:pt>
                <c:pt idx="37">
                  <c:v>16.022864219574402</c:v>
                </c:pt>
                <c:pt idx="38">
                  <c:v>16.128306038405501</c:v>
                </c:pt>
                <c:pt idx="39">
                  <c:v>16.173341658319501</c:v>
                </c:pt>
                <c:pt idx="40">
                  <c:v>16.2610206160467</c:v>
                </c:pt>
                <c:pt idx="41">
                  <c:v>16.3601972215187</c:v>
                </c:pt>
                <c:pt idx="42">
                  <c:v>16.438694784210899</c:v>
                </c:pt>
                <c:pt idx="43">
                  <c:v>16.363129989308199</c:v>
                </c:pt>
                <c:pt idx="44">
                  <c:v>16.397774332987499</c:v>
                </c:pt>
                <c:pt idx="45">
                  <c:v>16.504115535705498</c:v>
                </c:pt>
                <c:pt idx="46">
                  <c:v>16.483087355300501</c:v>
                </c:pt>
                <c:pt idx="47">
                  <c:v>16.545695259502299</c:v>
                </c:pt>
                <c:pt idx="48">
                  <c:v>16.5935137085179</c:v>
                </c:pt>
                <c:pt idx="49">
                  <c:v>16.512508135920001</c:v>
                </c:pt>
                <c:pt idx="50">
                  <c:v>16.545543526981401</c:v>
                </c:pt>
                <c:pt idx="51">
                  <c:v>16.707556956090801</c:v>
                </c:pt>
                <c:pt idx="52">
                  <c:v>16.714894357962301</c:v>
                </c:pt>
                <c:pt idx="53">
                  <c:v>16.652383828428501</c:v>
                </c:pt>
                <c:pt idx="54">
                  <c:v>16.7794105689551</c:v>
                </c:pt>
                <c:pt idx="55">
                  <c:v>16.9393004096308</c:v>
                </c:pt>
                <c:pt idx="56">
                  <c:v>16.9722607324099</c:v>
                </c:pt>
                <c:pt idx="57">
                  <c:v>16.985496720976101</c:v>
                </c:pt>
                <c:pt idx="58">
                  <c:v>16.963478529055099</c:v>
                </c:pt>
                <c:pt idx="59">
                  <c:v>17.022959553456399</c:v>
                </c:pt>
                <c:pt idx="60">
                  <c:v>16.935324287555201</c:v>
                </c:pt>
                <c:pt idx="61">
                  <c:v>16.986533281732001</c:v>
                </c:pt>
                <c:pt idx="62">
                  <c:v>17.035302213951699</c:v>
                </c:pt>
                <c:pt idx="63">
                  <c:v>17.227471932363699</c:v>
                </c:pt>
                <c:pt idx="64">
                  <c:v>17.3454720390041</c:v>
                </c:pt>
                <c:pt idx="65">
                  <c:v>17.269559845997801</c:v>
                </c:pt>
                <c:pt idx="66">
                  <c:v>17.531495716265699</c:v>
                </c:pt>
                <c:pt idx="67">
                  <c:v>17.488333413753601</c:v>
                </c:pt>
                <c:pt idx="68">
                  <c:v>17.539518231505099</c:v>
                </c:pt>
                <c:pt idx="69">
                  <c:v>17.2574178430649</c:v>
                </c:pt>
                <c:pt idx="70">
                  <c:v>17.239048912586899</c:v>
                </c:pt>
                <c:pt idx="71">
                  <c:v>17.289300828553699</c:v>
                </c:pt>
                <c:pt idx="72">
                  <c:v>17.200952316166099</c:v>
                </c:pt>
                <c:pt idx="73">
                  <c:v>16.969734946299798</c:v>
                </c:pt>
                <c:pt idx="74">
                  <c:v>16.8720086921908</c:v>
                </c:pt>
                <c:pt idx="75">
                  <c:v>16.9110277933224</c:v>
                </c:pt>
                <c:pt idx="76">
                  <c:v>17.026431075014798</c:v>
                </c:pt>
                <c:pt idx="77">
                  <c:v>17.026431075014798</c:v>
                </c:pt>
                <c:pt idx="78">
                  <c:v>17.137885449547799</c:v>
                </c:pt>
                <c:pt idx="79">
                  <c:v>16.797077642654099</c:v>
                </c:pt>
                <c:pt idx="80">
                  <c:v>16.621206591377401</c:v>
                </c:pt>
                <c:pt idx="81">
                  <c:v>16.508602899729802</c:v>
                </c:pt>
                <c:pt idx="82">
                  <c:v>16.399325843195101</c:v>
                </c:pt>
                <c:pt idx="83">
                  <c:v>16.4591513626536</c:v>
                </c:pt>
                <c:pt idx="84">
                  <c:v>16.4522789849117</c:v>
                </c:pt>
                <c:pt idx="85">
                  <c:v>16.4952667854186</c:v>
                </c:pt>
                <c:pt idx="86">
                  <c:v>16.2417970044405</c:v>
                </c:pt>
                <c:pt idx="87">
                  <c:v>16.259821107167401</c:v>
                </c:pt>
                <c:pt idx="88">
                  <c:v>16.3858641009083</c:v>
                </c:pt>
                <c:pt idx="89">
                  <c:v>16.154419701941499</c:v>
                </c:pt>
                <c:pt idx="90">
                  <c:v>16.280772591670601</c:v>
                </c:pt>
                <c:pt idx="91">
                  <c:v>16.313000794374499</c:v>
                </c:pt>
                <c:pt idx="92">
                  <c:v>16.509320849802201</c:v>
                </c:pt>
                <c:pt idx="93">
                  <c:v>16.656080327508398</c:v>
                </c:pt>
                <c:pt idx="94">
                  <c:v>16.537849327681201</c:v>
                </c:pt>
                <c:pt idx="95">
                  <c:v>16.530221648073098</c:v>
                </c:pt>
                <c:pt idx="96">
                  <c:v>16.2955107595551</c:v>
                </c:pt>
                <c:pt idx="97">
                  <c:v>16.313579690092499</c:v>
                </c:pt>
                <c:pt idx="98">
                  <c:v>16.408688375133099</c:v>
                </c:pt>
                <c:pt idx="99">
                  <c:v>16.4689834676917</c:v>
                </c:pt>
                <c:pt idx="100">
                  <c:v>16.656550050593399</c:v>
                </c:pt>
                <c:pt idx="101">
                  <c:v>16.789620429844199</c:v>
                </c:pt>
                <c:pt idx="102">
                  <c:v>16.713523893902</c:v>
                </c:pt>
                <c:pt idx="103">
                  <c:v>16.8048821564843</c:v>
                </c:pt>
                <c:pt idx="104">
                  <c:v>17.016341792896</c:v>
                </c:pt>
                <c:pt idx="105">
                  <c:v>16.874119212106201</c:v>
                </c:pt>
                <c:pt idx="106">
                  <c:v>16.723090472955001</c:v>
                </c:pt>
                <c:pt idx="107">
                  <c:v>16.7553404270136</c:v>
                </c:pt>
                <c:pt idx="108">
                  <c:v>16.7840343106901</c:v>
                </c:pt>
                <c:pt idx="109">
                  <c:v>16.6620796383386</c:v>
                </c:pt>
                <c:pt idx="110">
                  <c:v>16.640141192916001</c:v>
                </c:pt>
                <c:pt idx="111">
                  <c:v>16.544362515417799</c:v>
                </c:pt>
                <c:pt idx="112">
                  <c:v>16.795528335362199</c:v>
                </c:pt>
                <c:pt idx="113">
                  <c:v>16.751023302645098</c:v>
                </c:pt>
                <c:pt idx="114">
                  <c:v>16.841409466251601</c:v>
                </c:pt>
                <c:pt idx="115">
                  <c:v>16.794386540112001</c:v>
                </c:pt>
                <c:pt idx="116">
                  <c:v>16.638624858688999</c:v>
                </c:pt>
                <c:pt idx="117">
                  <c:v>16.572925262710299</c:v>
                </c:pt>
                <c:pt idx="118">
                  <c:v>16.322212509816701</c:v>
                </c:pt>
                <c:pt idx="119">
                  <c:v>16.330522745898602</c:v>
                </c:pt>
                <c:pt idx="120">
                  <c:v>16.267686401421798</c:v>
                </c:pt>
                <c:pt idx="121">
                  <c:v>15.919667481026501</c:v>
                </c:pt>
                <c:pt idx="122">
                  <c:v>15.9249206198884</c:v>
                </c:pt>
                <c:pt idx="123">
                  <c:v>15.4336245884686</c:v>
                </c:pt>
                <c:pt idx="124">
                  <c:v>15.5442230662048</c:v>
                </c:pt>
                <c:pt idx="125">
                  <c:v>14.7720167283303</c:v>
                </c:pt>
                <c:pt idx="126">
                  <c:v>15.279841107565501</c:v>
                </c:pt>
                <c:pt idx="127">
                  <c:v>14.6181421793701</c:v>
                </c:pt>
                <c:pt idx="128">
                  <c:v>15.080484107193101</c:v>
                </c:pt>
                <c:pt idx="129">
                  <c:v>15.123192615282999</c:v>
                </c:pt>
                <c:pt idx="130">
                  <c:v>15.2500390046077</c:v>
                </c:pt>
                <c:pt idx="131">
                  <c:v>15.288898991579501</c:v>
                </c:pt>
                <c:pt idx="132">
                  <c:v>15.3585458100093</c:v>
                </c:pt>
                <c:pt idx="133">
                  <c:v>15.1022700750051</c:v>
                </c:pt>
                <c:pt idx="134">
                  <c:v>15.0618923292727</c:v>
                </c:pt>
                <c:pt idx="135">
                  <c:v>15.0279261554287</c:v>
                </c:pt>
                <c:pt idx="136">
                  <c:v>15.368698224826</c:v>
                </c:pt>
                <c:pt idx="137">
                  <c:v>15.515185696544799</c:v>
                </c:pt>
                <c:pt idx="138">
                  <c:v>15.2999869989748</c:v>
                </c:pt>
                <c:pt idx="139">
                  <c:v>15.4541727974123</c:v>
                </c:pt>
                <c:pt idx="140">
                  <c:v>15.7434009868266</c:v>
                </c:pt>
                <c:pt idx="141">
                  <c:v>15.7065234123405</c:v>
                </c:pt>
                <c:pt idx="142">
                  <c:v>15.8393168036856</c:v>
                </c:pt>
                <c:pt idx="143">
                  <c:v>15.741517218384001</c:v>
                </c:pt>
                <c:pt idx="144">
                  <c:v>15.543408010776</c:v>
                </c:pt>
                <c:pt idx="145">
                  <c:v>15.522458929705801</c:v>
                </c:pt>
                <c:pt idx="146">
                  <c:v>15.8843927840747</c:v>
                </c:pt>
                <c:pt idx="147">
                  <c:v>15.8329977492717</c:v>
                </c:pt>
                <c:pt idx="148">
                  <c:v>15.4766353998819</c:v>
                </c:pt>
                <c:pt idx="149">
                  <c:v>15.592672001077</c:v>
                </c:pt>
                <c:pt idx="150">
                  <c:v>15.592239268455</c:v>
                </c:pt>
                <c:pt idx="151">
                  <c:v>15.743809311264</c:v>
                </c:pt>
                <c:pt idx="152">
                  <c:v>15.894354502633901</c:v>
                </c:pt>
                <c:pt idx="153">
                  <c:v>15.862955053991699</c:v>
                </c:pt>
                <c:pt idx="154">
                  <c:v>16.042888055715899</c:v>
                </c:pt>
                <c:pt idx="155">
                  <c:v>16.021261954510599</c:v>
                </c:pt>
                <c:pt idx="156">
                  <c:v>15.7398034103662</c:v>
                </c:pt>
                <c:pt idx="157">
                  <c:v>15.439778799740701</c:v>
                </c:pt>
                <c:pt idx="158">
                  <c:v>15.4647147177623</c:v>
                </c:pt>
                <c:pt idx="159">
                  <c:v>15.748080808912301</c:v>
                </c:pt>
                <c:pt idx="160">
                  <c:v>15.791484946616601</c:v>
                </c:pt>
                <c:pt idx="161">
                  <c:v>15.587618998683199</c:v>
                </c:pt>
                <c:pt idx="162">
                  <c:v>15.6338658790088</c:v>
                </c:pt>
                <c:pt idx="163">
                  <c:v>15.503416702890201</c:v>
                </c:pt>
                <c:pt idx="164">
                  <c:v>15.375483496740699</c:v>
                </c:pt>
                <c:pt idx="165">
                  <c:v>15.538996170222299</c:v>
                </c:pt>
                <c:pt idx="166">
                  <c:v>15.475085794269701</c:v>
                </c:pt>
                <c:pt idx="167">
                  <c:v>15.5838652367914</c:v>
                </c:pt>
                <c:pt idx="168">
                  <c:v>15.666601240244001</c:v>
                </c:pt>
                <c:pt idx="169">
                  <c:v>15.9541986040891</c:v>
                </c:pt>
                <c:pt idx="170">
                  <c:v>16.083056602585</c:v>
                </c:pt>
                <c:pt idx="171">
                  <c:v>16.0465746909343</c:v>
                </c:pt>
                <c:pt idx="172">
                  <c:v>16.165930160838698</c:v>
                </c:pt>
                <c:pt idx="173">
                  <c:v>16.017314679690401</c:v>
                </c:pt>
                <c:pt idx="174">
                  <c:v>16.3221979044059</c:v>
                </c:pt>
                <c:pt idx="175">
                  <c:v>14.716903018350299</c:v>
                </c:pt>
                <c:pt idx="176">
                  <c:v>14.7439245683293</c:v>
                </c:pt>
                <c:pt idx="177">
                  <c:v>14.9677161285958</c:v>
                </c:pt>
                <c:pt idx="178">
                  <c:v>14.987671975695299</c:v>
                </c:pt>
                <c:pt idx="179">
                  <c:v>14.870734461534299</c:v>
                </c:pt>
                <c:pt idx="180">
                  <c:v>15.027497425430999</c:v>
                </c:pt>
                <c:pt idx="181">
                  <c:v>15.3088980745879</c:v>
                </c:pt>
                <c:pt idx="182">
                  <c:v>15.1853910645795</c:v>
                </c:pt>
                <c:pt idx="183">
                  <c:v>15.0009530580631</c:v>
                </c:pt>
                <c:pt idx="184">
                  <c:v>14.786745325698799</c:v>
                </c:pt>
                <c:pt idx="185">
                  <c:v>14.940728243617601</c:v>
                </c:pt>
                <c:pt idx="186">
                  <c:v>15.083004657250701</c:v>
                </c:pt>
                <c:pt idx="187">
                  <c:v>15.131576537802299</c:v>
                </c:pt>
                <c:pt idx="188">
                  <c:v>15.2280296566149</c:v>
                </c:pt>
                <c:pt idx="189">
                  <c:v>15.499418908330201</c:v>
                </c:pt>
                <c:pt idx="190">
                  <c:v>15.1855440493256</c:v>
                </c:pt>
                <c:pt idx="191">
                  <c:v>15.2046092394699</c:v>
                </c:pt>
                <c:pt idx="192">
                  <c:v>15.4500972170741</c:v>
                </c:pt>
                <c:pt idx="193">
                  <c:v>15.357551082236199</c:v>
                </c:pt>
                <c:pt idx="194">
                  <c:v>15.207636044195899</c:v>
                </c:pt>
                <c:pt idx="195">
                  <c:v>14.9832096660628</c:v>
                </c:pt>
                <c:pt idx="196">
                  <c:v>14.9121068281344</c:v>
                </c:pt>
                <c:pt idx="197">
                  <c:v>14.961197662811699</c:v>
                </c:pt>
                <c:pt idx="198">
                  <c:v>14.7988717745532</c:v>
                </c:pt>
                <c:pt idx="199">
                  <c:v>14.818300227931999</c:v>
                </c:pt>
                <c:pt idx="200">
                  <c:v>14.670068754437899</c:v>
                </c:pt>
                <c:pt idx="201">
                  <c:v>14.670068754437899</c:v>
                </c:pt>
                <c:pt idx="202">
                  <c:v>14.713839566473901</c:v>
                </c:pt>
                <c:pt idx="203">
                  <c:v>14.921521883878601</c:v>
                </c:pt>
                <c:pt idx="204">
                  <c:v>15.061168591241501</c:v>
                </c:pt>
                <c:pt idx="205">
                  <c:v>15.4007522895979</c:v>
                </c:pt>
                <c:pt idx="206">
                  <c:v>15.381620796239201</c:v>
                </c:pt>
                <c:pt idx="207">
                  <c:v>15.320613985124201</c:v>
                </c:pt>
                <c:pt idx="208">
                  <c:v>15.40272462261</c:v>
                </c:pt>
                <c:pt idx="209">
                  <c:v>15.4731665844037</c:v>
                </c:pt>
                <c:pt idx="210">
                  <c:v>15.425615692852499</c:v>
                </c:pt>
                <c:pt idx="211">
                  <c:v>15.222532790469099</c:v>
                </c:pt>
                <c:pt idx="212">
                  <c:v>15.343001323352199</c:v>
                </c:pt>
                <c:pt idx="213">
                  <c:v>15.271829722558801</c:v>
                </c:pt>
                <c:pt idx="214">
                  <c:v>15.1476518568305</c:v>
                </c:pt>
                <c:pt idx="215">
                  <c:v>15.028657642896601</c:v>
                </c:pt>
                <c:pt idx="216">
                  <c:v>15.1122062046416</c:v>
                </c:pt>
                <c:pt idx="217">
                  <c:v>15.1550687650188</c:v>
                </c:pt>
                <c:pt idx="218">
                  <c:v>14.9876681925596</c:v>
                </c:pt>
                <c:pt idx="219">
                  <c:v>15.527903457268099</c:v>
                </c:pt>
                <c:pt idx="220">
                  <c:v>15.6374005757128</c:v>
                </c:pt>
                <c:pt idx="221">
                  <c:v>15.649443298107199</c:v>
                </c:pt>
                <c:pt idx="222">
                  <c:v>15.7959732687927</c:v>
                </c:pt>
                <c:pt idx="223">
                  <c:v>15.7549307451975</c:v>
                </c:pt>
                <c:pt idx="224">
                  <c:v>15.816039723729601</c:v>
                </c:pt>
                <c:pt idx="225">
                  <c:v>15.709100241620099</c:v>
                </c:pt>
                <c:pt idx="226">
                  <c:v>15.901519292981</c:v>
                </c:pt>
                <c:pt idx="227">
                  <c:v>15.8226181224392</c:v>
                </c:pt>
                <c:pt idx="228">
                  <c:v>15.776896324117899</c:v>
                </c:pt>
                <c:pt idx="229">
                  <c:v>15.6427579665488</c:v>
                </c:pt>
                <c:pt idx="230">
                  <c:v>15.6433223545947</c:v>
                </c:pt>
                <c:pt idx="231">
                  <c:v>15.652503488887101</c:v>
                </c:pt>
                <c:pt idx="232">
                  <c:v>16.255769259939001</c:v>
                </c:pt>
                <c:pt idx="233">
                  <c:v>16.2653761900823</c:v>
                </c:pt>
                <c:pt idx="234">
                  <c:v>16.323851848050701</c:v>
                </c:pt>
                <c:pt idx="235">
                  <c:v>16.323851848050701</c:v>
                </c:pt>
                <c:pt idx="236">
                  <c:v>16.473564402977299</c:v>
                </c:pt>
                <c:pt idx="237">
                  <c:v>16.564102334011899</c:v>
                </c:pt>
                <c:pt idx="238">
                  <c:v>16.607078879387799</c:v>
                </c:pt>
                <c:pt idx="239">
                  <c:v>16.638092134732201</c:v>
                </c:pt>
                <c:pt idx="240">
                  <c:v>16.676643448851099</c:v>
                </c:pt>
                <c:pt idx="241">
                  <c:v>16.713348515923599</c:v>
                </c:pt>
                <c:pt idx="242">
                  <c:v>16.749611877858701</c:v>
                </c:pt>
                <c:pt idx="243">
                  <c:v>16.633488055635301</c:v>
                </c:pt>
                <c:pt idx="244">
                  <c:v>16.586644288127101</c:v>
                </c:pt>
                <c:pt idx="245">
                  <c:v>16.59233226704</c:v>
                </c:pt>
                <c:pt idx="246">
                  <c:v>16.5843194004661</c:v>
                </c:pt>
                <c:pt idx="247">
                  <c:v>16.808769628371898</c:v>
                </c:pt>
                <c:pt idx="248">
                  <c:v>16.864338036982101</c:v>
                </c:pt>
                <c:pt idx="249">
                  <c:v>16.9592821738817</c:v>
                </c:pt>
                <c:pt idx="250">
                  <c:v>16.880848809781199</c:v>
                </c:pt>
                <c:pt idx="251">
                  <c:v>16.7818034181883</c:v>
                </c:pt>
                <c:pt idx="252">
                  <c:v>16.705705707630099</c:v>
                </c:pt>
                <c:pt idx="253">
                  <c:v>16.7466659567447</c:v>
                </c:pt>
                <c:pt idx="254">
                  <c:v>16.731101407387101</c:v>
                </c:pt>
                <c:pt idx="255">
                  <c:v>16.669735436973301</c:v>
                </c:pt>
                <c:pt idx="256">
                  <c:v>16.794213048490199</c:v>
                </c:pt>
                <c:pt idx="257">
                  <c:v>16.714779197024502</c:v>
                </c:pt>
                <c:pt idx="258">
                  <c:v>16.877191623137399</c:v>
                </c:pt>
                <c:pt idx="259">
                  <c:v>16.943280567799</c:v>
                </c:pt>
                <c:pt idx="260">
                  <c:v>16.423283117918</c:v>
                </c:pt>
                <c:pt idx="261">
                  <c:v>16.2242410235148</c:v>
                </c:pt>
                <c:pt idx="262">
                  <c:v>16.193474349787301</c:v>
                </c:pt>
                <c:pt idx="263">
                  <c:v>16.235034573861601</c:v>
                </c:pt>
                <c:pt idx="264">
                  <c:v>16.279926278586601</c:v>
                </c:pt>
                <c:pt idx="265">
                  <c:v>16.366761179353901</c:v>
                </c:pt>
                <c:pt idx="266">
                  <c:v>16.372796888688601</c:v>
                </c:pt>
                <c:pt idx="267">
                  <c:v>17.008567481687699</c:v>
                </c:pt>
                <c:pt idx="268">
                  <c:v>17.008840051198199</c:v>
                </c:pt>
                <c:pt idx="269">
                  <c:v>17.119833234281501</c:v>
                </c:pt>
                <c:pt idx="270">
                  <c:v>16.982706177618802</c:v>
                </c:pt>
                <c:pt idx="271">
                  <c:v>17.110973540459199</c:v>
                </c:pt>
                <c:pt idx="272">
                  <c:v>17.229222506817401</c:v>
                </c:pt>
                <c:pt idx="273">
                  <c:v>17.344538602080899</c:v>
                </c:pt>
                <c:pt idx="274">
                  <c:v>17.404619910750402</c:v>
                </c:pt>
                <c:pt idx="275">
                  <c:v>17.466334972501599</c:v>
                </c:pt>
                <c:pt idx="276">
                  <c:v>17.483307489574099</c:v>
                </c:pt>
                <c:pt idx="277">
                  <c:v>17.4939143259231</c:v>
                </c:pt>
                <c:pt idx="278">
                  <c:v>17.445127833807501</c:v>
                </c:pt>
                <c:pt idx="279">
                  <c:v>17.3960002967424</c:v>
                </c:pt>
                <c:pt idx="280">
                  <c:v>17.328154607563899</c:v>
                </c:pt>
                <c:pt idx="281">
                  <c:v>17.3604825998572</c:v>
                </c:pt>
                <c:pt idx="282">
                  <c:v>17.324403993698098</c:v>
                </c:pt>
                <c:pt idx="283">
                  <c:v>17.390643971667899</c:v>
                </c:pt>
                <c:pt idx="284">
                  <c:v>17.524160217808301</c:v>
                </c:pt>
                <c:pt idx="285">
                  <c:v>17.473068696767001</c:v>
                </c:pt>
                <c:pt idx="286">
                  <c:v>17.3983774055061</c:v>
                </c:pt>
                <c:pt idx="287">
                  <c:v>17.276302974775302</c:v>
                </c:pt>
                <c:pt idx="288">
                  <c:v>17.396787785906799</c:v>
                </c:pt>
                <c:pt idx="289">
                  <c:v>17.487440512519999</c:v>
                </c:pt>
                <c:pt idx="290">
                  <c:v>17.2871831580836</c:v>
                </c:pt>
                <c:pt idx="291">
                  <c:v>17.124737361726002</c:v>
                </c:pt>
                <c:pt idx="292">
                  <c:v>17.211748559287599</c:v>
                </c:pt>
                <c:pt idx="293">
                  <c:v>17.0341733854791</c:v>
                </c:pt>
                <c:pt idx="294">
                  <c:v>17.549868868141498</c:v>
                </c:pt>
                <c:pt idx="295">
                  <c:v>17.625075984316499</c:v>
                </c:pt>
                <c:pt idx="296">
                  <c:v>17.6793180343277</c:v>
                </c:pt>
                <c:pt idx="297">
                  <c:v>17.5963251261228</c:v>
                </c:pt>
                <c:pt idx="298">
                  <c:v>17.7531213759395</c:v>
                </c:pt>
                <c:pt idx="299">
                  <c:v>18.001202828171301</c:v>
                </c:pt>
                <c:pt idx="300">
                  <c:v>17.968575189355501</c:v>
                </c:pt>
                <c:pt idx="301">
                  <c:v>17.849146099332</c:v>
                </c:pt>
                <c:pt idx="302">
                  <c:v>18.0293899414206</c:v>
                </c:pt>
                <c:pt idx="303">
                  <c:v>17.5044922160174</c:v>
                </c:pt>
                <c:pt idx="304">
                  <c:v>17.282403997445702</c:v>
                </c:pt>
                <c:pt idx="305">
                  <c:v>17.307793437229499</c:v>
                </c:pt>
                <c:pt idx="306">
                  <c:v>17.5134600506025</c:v>
                </c:pt>
                <c:pt idx="307">
                  <c:v>17.567044932979002</c:v>
                </c:pt>
                <c:pt idx="308">
                  <c:v>17.487191865652601</c:v>
                </c:pt>
                <c:pt idx="309">
                  <c:v>16.22615750269</c:v>
                </c:pt>
                <c:pt idx="310">
                  <c:v>16.171060359485899</c:v>
                </c:pt>
                <c:pt idx="311">
                  <c:v>16.168133887273999</c:v>
                </c:pt>
                <c:pt idx="312">
                  <c:v>16.017869635489301</c:v>
                </c:pt>
                <c:pt idx="313">
                  <c:v>16.059402460033901</c:v>
                </c:pt>
                <c:pt idx="314">
                  <c:v>15.9962278654441</c:v>
                </c:pt>
                <c:pt idx="315">
                  <c:v>15.9688711055899</c:v>
                </c:pt>
                <c:pt idx="316">
                  <c:v>16.1200443407301</c:v>
                </c:pt>
                <c:pt idx="317">
                  <c:v>16.097795343797198</c:v>
                </c:pt>
                <c:pt idx="318">
                  <c:v>16.002340539448799</c:v>
                </c:pt>
                <c:pt idx="319">
                  <c:v>16.0460756274856</c:v>
                </c:pt>
                <c:pt idx="320">
                  <c:v>16.019529049062299</c:v>
                </c:pt>
                <c:pt idx="321">
                  <c:v>15.990262524229101</c:v>
                </c:pt>
                <c:pt idx="322">
                  <c:v>15.9888191200856</c:v>
                </c:pt>
                <c:pt idx="323">
                  <c:v>16.269146868648299</c:v>
                </c:pt>
                <c:pt idx="324">
                  <c:v>16.334980906629202</c:v>
                </c:pt>
                <c:pt idx="325">
                  <c:v>16.394922098722699</c:v>
                </c:pt>
                <c:pt idx="326">
                  <c:v>16.435451801449599</c:v>
                </c:pt>
                <c:pt idx="327">
                  <c:v>16.435451801449599</c:v>
                </c:pt>
                <c:pt idx="328">
                  <c:v>16.627634952890901</c:v>
                </c:pt>
                <c:pt idx="329">
                  <c:v>16.538851840614299</c:v>
                </c:pt>
                <c:pt idx="330">
                  <c:v>16.537065353013698</c:v>
                </c:pt>
                <c:pt idx="331">
                  <c:v>16.3050027973337</c:v>
                </c:pt>
                <c:pt idx="332">
                  <c:v>16.451519521861499</c:v>
                </c:pt>
                <c:pt idx="333">
                  <c:v>16.4256174807817</c:v>
                </c:pt>
                <c:pt idx="334">
                  <c:v>16.613943239154601</c:v>
                </c:pt>
                <c:pt idx="335">
                  <c:v>16.572884958615401</c:v>
                </c:pt>
                <c:pt idx="336">
                  <c:v>16.895220537158501</c:v>
                </c:pt>
                <c:pt idx="337">
                  <c:v>16.752663703578499</c:v>
                </c:pt>
                <c:pt idx="338">
                  <c:v>16.867354787317499</c:v>
                </c:pt>
                <c:pt idx="339">
                  <c:v>16.715747474671701</c:v>
                </c:pt>
                <c:pt idx="340">
                  <c:v>16.963283942648101</c:v>
                </c:pt>
                <c:pt idx="341">
                  <c:v>17.049210852555198</c:v>
                </c:pt>
                <c:pt idx="342">
                  <c:v>17.122174851506699</c:v>
                </c:pt>
                <c:pt idx="343">
                  <c:v>17.1458210402185</c:v>
                </c:pt>
                <c:pt idx="344">
                  <c:v>17.201016306118301</c:v>
                </c:pt>
                <c:pt idx="345">
                  <c:v>16.9910901395845</c:v>
                </c:pt>
                <c:pt idx="346">
                  <c:v>17.0218705347941</c:v>
                </c:pt>
                <c:pt idx="347">
                  <c:v>17.0353679959752</c:v>
                </c:pt>
                <c:pt idx="348">
                  <c:v>17.131394273954399</c:v>
                </c:pt>
                <c:pt idx="349">
                  <c:v>17.170497212911499</c:v>
                </c:pt>
                <c:pt idx="350">
                  <c:v>17.1907393222893</c:v>
                </c:pt>
                <c:pt idx="351">
                  <c:v>17.5173371358796</c:v>
                </c:pt>
                <c:pt idx="352">
                  <c:v>17.6873680478963</c:v>
                </c:pt>
                <c:pt idx="353">
                  <c:v>17.6873680478963</c:v>
                </c:pt>
                <c:pt idx="354">
                  <c:v>17.7184168109215</c:v>
                </c:pt>
                <c:pt idx="355">
                  <c:v>17.7234454144123</c:v>
                </c:pt>
                <c:pt idx="356">
                  <c:v>17.682141177058099</c:v>
                </c:pt>
                <c:pt idx="357">
                  <c:v>17.710357873161001</c:v>
                </c:pt>
                <c:pt idx="358">
                  <c:v>17.742821209000098</c:v>
                </c:pt>
                <c:pt idx="359">
                  <c:v>17.699997843050198</c:v>
                </c:pt>
                <c:pt idx="360">
                  <c:v>17.894209393573799</c:v>
                </c:pt>
                <c:pt idx="361">
                  <c:v>17.863428590135701</c:v>
                </c:pt>
                <c:pt idx="362">
                  <c:v>17.939976471165501</c:v>
                </c:pt>
                <c:pt idx="363">
                  <c:v>17.920974850184301</c:v>
                </c:pt>
                <c:pt idx="364">
                  <c:v>17.4433891506159</c:v>
                </c:pt>
                <c:pt idx="365">
                  <c:v>17.401427292803302</c:v>
                </c:pt>
                <c:pt idx="366">
                  <c:v>17.274006041559598</c:v>
                </c:pt>
                <c:pt idx="367">
                  <c:v>17.272646725435202</c:v>
                </c:pt>
                <c:pt idx="368">
                  <c:v>17.2279130676881</c:v>
                </c:pt>
                <c:pt idx="369">
                  <c:v>17.596909388612399</c:v>
                </c:pt>
                <c:pt idx="370">
                  <c:v>17.772015743459299</c:v>
                </c:pt>
                <c:pt idx="371">
                  <c:v>17.836879021620899</c:v>
                </c:pt>
                <c:pt idx="372">
                  <c:v>17.7732809035342</c:v>
                </c:pt>
                <c:pt idx="373">
                  <c:v>17.648773512044201</c:v>
                </c:pt>
                <c:pt idx="374">
                  <c:v>17.661981483618199</c:v>
                </c:pt>
                <c:pt idx="375">
                  <c:v>17.797164401861401</c:v>
                </c:pt>
                <c:pt idx="376">
                  <c:v>17.403405733777699</c:v>
                </c:pt>
                <c:pt idx="377">
                  <c:v>17.563596657876602</c:v>
                </c:pt>
                <c:pt idx="378">
                  <c:v>17.461140964655002</c:v>
                </c:pt>
                <c:pt idx="379">
                  <c:v>17.428148002307399</c:v>
                </c:pt>
                <c:pt idx="380">
                  <c:v>17.467038664762299</c:v>
                </c:pt>
                <c:pt idx="381">
                  <c:v>17.4935905791335</c:v>
                </c:pt>
                <c:pt idx="382">
                  <c:v>17.576069093228501</c:v>
                </c:pt>
                <c:pt idx="383">
                  <c:v>17.184211379757301</c:v>
                </c:pt>
                <c:pt idx="384">
                  <c:v>17.199565281035198</c:v>
                </c:pt>
                <c:pt idx="385">
                  <c:v>17.2629836904553</c:v>
                </c:pt>
                <c:pt idx="386">
                  <c:v>17.1332029068659</c:v>
                </c:pt>
                <c:pt idx="387">
                  <c:v>17.1899719553677</c:v>
                </c:pt>
                <c:pt idx="388">
                  <c:v>17.072032836630001</c:v>
                </c:pt>
                <c:pt idx="389">
                  <c:v>17.2286554602485</c:v>
                </c:pt>
                <c:pt idx="390">
                  <c:v>17.276794047543198</c:v>
                </c:pt>
                <c:pt idx="391">
                  <c:v>17.2694503945863</c:v>
                </c:pt>
                <c:pt idx="392">
                  <c:v>17.325622670084101</c:v>
                </c:pt>
                <c:pt idx="393">
                  <c:v>17.291927591594899</c:v>
                </c:pt>
                <c:pt idx="394">
                  <c:v>17.339108275352899</c:v>
                </c:pt>
                <c:pt idx="395">
                  <c:v>17.4791507526859</c:v>
                </c:pt>
                <c:pt idx="396">
                  <c:v>17.463127295526</c:v>
                </c:pt>
                <c:pt idx="397">
                  <c:v>17.7812801908902</c:v>
                </c:pt>
                <c:pt idx="398">
                  <c:v>17.599260142965498</c:v>
                </c:pt>
                <c:pt idx="399">
                  <c:v>17.606811917967001</c:v>
                </c:pt>
                <c:pt idx="400">
                  <c:v>17.621078684728801</c:v>
                </c:pt>
                <c:pt idx="401">
                  <c:v>17.706252899017699</c:v>
                </c:pt>
                <c:pt idx="402">
                  <c:v>17.985516147926901</c:v>
                </c:pt>
                <c:pt idx="403">
                  <c:v>17.851269640012401</c:v>
                </c:pt>
                <c:pt idx="404">
                  <c:v>17.794248620127899</c:v>
                </c:pt>
                <c:pt idx="405">
                  <c:v>17.817314393616702</c:v>
                </c:pt>
                <c:pt idx="406">
                  <c:v>17.928563099902899</c:v>
                </c:pt>
                <c:pt idx="407">
                  <c:v>17.9904066395736</c:v>
                </c:pt>
                <c:pt idx="408">
                  <c:v>17.941640719398499</c:v>
                </c:pt>
                <c:pt idx="409">
                  <c:v>18.0645298193268</c:v>
                </c:pt>
                <c:pt idx="410">
                  <c:v>17.921282960486199</c:v>
                </c:pt>
                <c:pt idx="411">
                  <c:v>17.894285555142801</c:v>
                </c:pt>
                <c:pt idx="412">
                  <c:v>17.917282418313601</c:v>
                </c:pt>
                <c:pt idx="413">
                  <c:v>17.904630445039299</c:v>
                </c:pt>
                <c:pt idx="414">
                  <c:v>17.981702615952099</c:v>
                </c:pt>
                <c:pt idx="415">
                  <c:v>17.9095591373279</c:v>
                </c:pt>
                <c:pt idx="416">
                  <c:v>17.996839430862899</c:v>
                </c:pt>
                <c:pt idx="417">
                  <c:v>18.120367525434499</c:v>
                </c:pt>
                <c:pt idx="418">
                  <c:v>18.190808924219802</c:v>
                </c:pt>
                <c:pt idx="419">
                  <c:v>17.901693474975801</c:v>
                </c:pt>
                <c:pt idx="420">
                  <c:v>17.925915426216001</c:v>
                </c:pt>
                <c:pt idx="421">
                  <c:v>17.7197196511725</c:v>
                </c:pt>
                <c:pt idx="422">
                  <c:v>17.7309876593757</c:v>
                </c:pt>
                <c:pt idx="423">
                  <c:v>17.869703148804099</c:v>
                </c:pt>
                <c:pt idx="424">
                  <c:v>17.905166933689198</c:v>
                </c:pt>
                <c:pt idx="425">
                  <c:v>17.931433740306101</c:v>
                </c:pt>
                <c:pt idx="426">
                  <c:v>17.8753640754827</c:v>
                </c:pt>
                <c:pt idx="427">
                  <c:v>17.632373890863398</c:v>
                </c:pt>
                <c:pt idx="428">
                  <c:v>17.646732434487799</c:v>
                </c:pt>
                <c:pt idx="429">
                  <c:v>17.485126858373501</c:v>
                </c:pt>
                <c:pt idx="430">
                  <c:v>17.484324500140001</c:v>
                </c:pt>
                <c:pt idx="431">
                  <c:v>17.617649452606599</c:v>
                </c:pt>
                <c:pt idx="432">
                  <c:v>17.599454910657801</c:v>
                </c:pt>
                <c:pt idx="433">
                  <c:v>17.599454910657801</c:v>
                </c:pt>
                <c:pt idx="434">
                  <c:v>17.599454910657801</c:v>
                </c:pt>
                <c:pt idx="435">
                  <c:v>17.672292263696601</c:v>
                </c:pt>
                <c:pt idx="436">
                  <c:v>17.488551924134299</c:v>
                </c:pt>
                <c:pt idx="437">
                  <c:v>17.416734231864499</c:v>
                </c:pt>
                <c:pt idx="438">
                  <c:v>17.507245459652601</c:v>
                </c:pt>
                <c:pt idx="439">
                  <c:v>17.4150251773581</c:v>
                </c:pt>
                <c:pt idx="440">
                  <c:v>17.196948816850998</c:v>
                </c:pt>
                <c:pt idx="441">
                  <c:v>16.966621503767499</c:v>
                </c:pt>
                <c:pt idx="442">
                  <c:v>16.988443511106802</c:v>
                </c:pt>
                <c:pt idx="443">
                  <c:v>17.012112343750001</c:v>
                </c:pt>
                <c:pt idx="444">
                  <c:v>16.9156681586168</c:v>
                </c:pt>
                <c:pt idx="445">
                  <c:v>16.728168370504299</c:v>
                </c:pt>
                <c:pt idx="446">
                  <c:v>16.242737697937098</c:v>
                </c:pt>
                <c:pt idx="447">
                  <c:v>16.212283062055398</c:v>
                </c:pt>
                <c:pt idx="448">
                  <c:v>16.391311411987299</c:v>
                </c:pt>
                <c:pt idx="449">
                  <c:v>16.450469552302</c:v>
                </c:pt>
                <c:pt idx="450">
                  <c:v>16.437829025930998</c:v>
                </c:pt>
                <c:pt idx="451">
                  <c:v>16.437829025930998</c:v>
                </c:pt>
                <c:pt idx="452">
                  <c:v>16.680643965959099</c:v>
                </c:pt>
                <c:pt idx="453">
                  <c:v>16.515015558603501</c:v>
                </c:pt>
                <c:pt idx="454">
                  <c:v>16.485673965345299</c:v>
                </c:pt>
                <c:pt idx="455">
                  <c:v>16.842217336644499</c:v>
                </c:pt>
                <c:pt idx="456">
                  <c:v>16.789263560979499</c:v>
                </c:pt>
                <c:pt idx="457">
                  <c:v>16.987351473811</c:v>
                </c:pt>
                <c:pt idx="458">
                  <c:v>16.918191761065099</c:v>
                </c:pt>
                <c:pt idx="459">
                  <c:v>16.956917670210998</c:v>
                </c:pt>
                <c:pt idx="460">
                  <c:v>16.993514420484701</c:v>
                </c:pt>
                <c:pt idx="461">
                  <c:v>16.832970860870201</c:v>
                </c:pt>
                <c:pt idx="462">
                  <c:v>16.9076713239794</c:v>
                </c:pt>
                <c:pt idx="463">
                  <c:v>16.927093382130298</c:v>
                </c:pt>
                <c:pt idx="464">
                  <c:v>16.814595426695</c:v>
                </c:pt>
                <c:pt idx="465">
                  <c:v>16.498535045749499</c:v>
                </c:pt>
                <c:pt idx="466">
                  <c:v>16.5478727881925</c:v>
                </c:pt>
                <c:pt idx="467">
                  <c:v>16.536549592357002</c:v>
                </c:pt>
                <c:pt idx="468">
                  <c:v>16.647226905143999</c:v>
                </c:pt>
                <c:pt idx="469">
                  <c:v>16.7608016438056</c:v>
                </c:pt>
                <c:pt idx="470">
                  <c:v>16.5716112362839</c:v>
                </c:pt>
                <c:pt idx="471">
                  <c:v>16.6872799395831</c:v>
                </c:pt>
                <c:pt idx="472">
                  <c:v>16.5890175751498</c:v>
                </c:pt>
                <c:pt idx="473">
                  <c:v>16.585707300241499</c:v>
                </c:pt>
                <c:pt idx="474">
                  <c:v>16.4549853259957</c:v>
                </c:pt>
                <c:pt idx="475">
                  <c:v>16.304357192578902</c:v>
                </c:pt>
                <c:pt idx="476">
                  <c:v>16.493565701148899</c:v>
                </c:pt>
                <c:pt idx="477">
                  <c:v>16.802838711644402</c:v>
                </c:pt>
                <c:pt idx="478">
                  <c:v>16.786368354299299</c:v>
                </c:pt>
                <c:pt idx="479">
                  <c:v>16.819256109318498</c:v>
                </c:pt>
                <c:pt idx="480">
                  <c:v>16.670937408440999</c:v>
                </c:pt>
                <c:pt idx="481">
                  <c:v>16.631313550919199</c:v>
                </c:pt>
                <c:pt idx="482">
                  <c:v>16.665832859085299</c:v>
                </c:pt>
                <c:pt idx="483">
                  <c:v>16.703276032587102</c:v>
                </c:pt>
                <c:pt idx="484">
                  <c:v>16.727515919007899</c:v>
                </c:pt>
                <c:pt idx="485">
                  <c:v>16.7573869914557</c:v>
                </c:pt>
                <c:pt idx="486">
                  <c:v>16.857451927580399</c:v>
                </c:pt>
                <c:pt idx="487">
                  <c:v>16.896418148416799</c:v>
                </c:pt>
                <c:pt idx="488">
                  <c:v>16.905308366610502</c:v>
                </c:pt>
                <c:pt idx="489">
                  <c:v>16.9737737367508</c:v>
                </c:pt>
                <c:pt idx="490">
                  <c:v>16.9737737367508</c:v>
                </c:pt>
                <c:pt idx="491">
                  <c:v>17.0756991263404</c:v>
                </c:pt>
                <c:pt idx="492">
                  <c:v>17.138925572213299</c:v>
                </c:pt>
                <c:pt idx="493">
                  <c:v>17.141321821827699</c:v>
                </c:pt>
                <c:pt idx="494">
                  <c:v>17.067443507244899</c:v>
                </c:pt>
                <c:pt idx="495">
                  <c:v>17.0701926257365</c:v>
                </c:pt>
                <c:pt idx="496">
                  <c:v>17.136962791079299</c:v>
                </c:pt>
                <c:pt idx="497">
                  <c:v>17.114504388048299</c:v>
                </c:pt>
                <c:pt idx="498">
                  <c:v>17.110998732068399</c:v>
                </c:pt>
                <c:pt idx="499">
                  <c:v>17.260835661757898</c:v>
                </c:pt>
                <c:pt idx="500">
                  <c:v>17.061913221634398</c:v>
                </c:pt>
                <c:pt idx="501">
                  <c:v>17.271843363619801</c:v>
                </c:pt>
                <c:pt idx="502">
                  <c:v>17.1684172207523</c:v>
                </c:pt>
                <c:pt idx="503">
                  <c:v>17.191482742179598</c:v>
                </c:pt>
                <c:pt idx="504">
                  <c:v>17.253600889342302</c:v>
                </c:pt>
                <c:pt idx="505">
                  <c:v>17.246542004138099</c:v>
                </c:pt>
                <c:pt idx="506">
                  <c:v>17.2440381607082</c:v>
                </c:pt>
                <c:pt idx="507">
                  <c:v>17.225708596099398</c:v>
                </c:pt>
                <c:pt idx="508">
                  <c:v>17.145885460926401</c:v>
                </c:pt>
                <c:pt idx="509">
                  <c:v>16.926312888516598</c:v>
                </c:pt>
                <c:pt idx="510">
                  <c:v>16.991802006475901</c:v>
                </c:pt>
                <c:pt idx="511">
                  <c:v>16.919458972556299</c:v>
                </c:pt>
                <c:pt idx="512">
                  <c:v>16.756844426602498</c:v>
                </c:pt>
                <c:pt idx="513">
                  <c:v>16.754335801066802</c:v>
                </c:pt>
                <c:pt idx="514">
                  <c:v>16.616399143982601</c:v>
                </c:pt>
                <c:pt idx="515">
                  <c:v>16.689988045579099</c:v>
                </c:pt>
                <c:pt idx="516">
                  <c:v>16.853279049397699</c:v>
                </c:pt>
                <c:pt idx="517">
                  <c:v>16.7853629201839</c:v>
                </c:pt>
                <c:pt idx="518">
                  <c:v>16.9440321056261</c:v>
                </c:pt>
                <c:pt idx="519">
                  <c:v>17.179984823506299</c:v>
                </c:pt>
                <c:pt idx="520">
                  <c:v>17.258935819114299</c:v>
                </c:pt>
                <c:pt idx="521">
                  <c:v>17.1887680605812</c:v>
                </c:pt>
                <c:pt idx="522">
                  <c:v>16.449486992409799</c:v>
                </c:pt>
                <c:pt idx="523">
                  <c:v>16.494509307367501</c:v>
                </c:pt>
                <c:pt idx="524">
                  <c:v>16.510063549257602</c:v>
                </c:pt>
                <c:pt idx="525">
                  <c:v>16.422053992580199</c:v>
                </c:pt>
                <c:pt idx="526">
                  <c:v>16.520265917545</c:v>
                </c:pt>
                <c:pt idx="527">
                  <c:v>16.509345463419098</c:v>
                </c:pt>
                <c:pt idx="528">
                  <c:v>16.433469679523501</c:v>
                </c:pt>
                <c:pt idx="529">
                  <c:v>16.412167478132901</c:v>
                </c:pt>
                <c:pt idx="530">
                  <c:v>16.498589477037299</c:v>
                </c:pt>
                <c:pt idx="531">
                  <c:v>16.647564014713598</c:v>
                </c:pt>
                <c:pt idx="532">
                  <c:v>16.638124941819999</c:v>
                </c:pt>
                <c:pt idx="533">
                  <c:v>16.873286710277601</c:v>
                </c:pt>
                <c:pt idx="534">
                  <c:v>16.942974696789399</c:v>
                </c:pt>
                <c:pt idx="535">
                  <c:v>16.9568663486397</c:v>
                </c:pt>
                <c:pt idx="536">
                  <c:v>16.971483939818899</c:v>
                </c:pt>
                <c:pt idx="537">
                  <c:v>16.9646181731345</c:v>
                </c:pt>
                <c:pt idx="538">
                  <c:v>16.944004600243002</c:v>
                </c:pt>
                <c:pt idx="539">
                  <c:v>17.088031141483398</c:v>
                </c:pt>
                <c:pt idx="540">
                  <c:v>16.916930755028499</c:v>
                </c:pt>
                <c:pt idx="541">
                  <c:v>17.024703939652198</c:v>
                </c:pt>
                <c:pt idx="542">
                  <c:v>17.036072279663401</c:v>
                </c:pt>
                <c:pt idx="543">
                  <c:v>17.207604486809601</c:v>
                </c:pt>
                <c:pt idx="544">
                  <c:v>17.281263642403399</c:v>
                </c:pt>
                <c:pt idx="545">
                  <c:v>17.297393807502001</c:v>
                </c:pt>
                <c:pt idx="546">
                  <c:v>17.431852545704</c:v>
                </c:pt>
                <c:pt idx="547">
                  <c:v>17.497297187343001</c:v>
                </c:pt>
                <c:pt idx="548">
                  <c:v>17.2965871917465</c:v>
                </c:pt>
                <c:pt idx="549">
                  <c:v>17.489608451949302</c:v>
                </c:pt>
                <c:pt idx="550">
                  <c:v>17.405720185507299</c:v>
                </c:pt>
                <c:pt idx="551">
                  <c:v>17.229334269543699</c:v>
                </c:pt>
                <c:pt idx="552">
                  <c:v>17.4611678584968</c:v>
                </c:pt>
                <c:pt idx="553">
                  <c:v>17.492578918907199</c:v>
                </c:pt>
                <c:pt idx="554">
                  <c:v>17.689508735915201</c:v>
                </c:pt>
                <c:pt idx="555">
                  <c:v>17.570986757971699</c:v>
                </c:pt>
                <c:pt idx="556">
                  <c:v>17.566822173075899</c:v>
                </c:pt>
                <c:pt idx="557">
                  <c:v>17.5789458264973</c:v>
                </c:pt>
                <c:pt idx="558">
                  <c:v>17.4912126402801</c:v>
                </c:pt>
                <c:pt idx="559">
                  <c:v>17.455740857057702</c:v>
                </c:pt>
                <c:pt idx="560">
                  <c:v>17.292490441561799</c:v>
                </c:pt>
                <c:pt idx="561">
                  <c:v>17.403489822447099</c:v>
                </c:pt>
                <c:pt idx="562">
                  <c:v>17.491766398729801</c:v>
                </c:pt>
                <c:pt idx="563">
                  <c:v>17.4289072912762</c:v>
                </c:pt>
                <c:pt idx="564">
                  <c:v>17.496794935674</c:v>
                </c:pt>
                <c:pt idx="565">
                  <c:v>17.508689948287302</c:v>
                </c:pt>
                <c:pt idx="566">
                  <c:v>17.424811015397399</c:v>
                </c:pt>
                <c:pt idx="567">
                  <c:v>17.5355972459868</c:v>
                </c:pt>
                <c:pt idx="568">
                  <c:v>17.528770683694201</c:v>
                </c:pt>
                <c:pt idx="569">
                  <c:v>17.7578799938589</c:v>
                </c:pt>
                <c:pt idx="570">
                  <c:v>17.945114364845001</c:v>
                </c:pt>
                <c:pt idx="571">
                  <c:v>17.596645421345801</c:v>
                </c:pt>
                <c:pt idx="572">
                  <c:v>17.616911113101299</c:v>
                </c:pt>
                <c:pt idx="573">
                  <c:v>17.5695902919236</c:v>
                </c:pt>
                <c:pt idx="574">
                  <c:v>17.430051456792398</c:v>
                </c:pt>
                <c:pt idx="575">
                  <c:v>17.329881775186799</c:v>
                </c:pt>
                <c:pt idx="576">
                  <c:v>17.5193567688097</c:v>
                </c:pt>
                <c:pt idx="577">
                  <c:v>17.5193567688097</c:v>
                </c:pt>
                <c:pt idx="578">
                  <c:v>17.626190696011001</c:v>
                </c:pt>
                <c:pt idx="579">
                  <c:v>17.379126650134399</c:v>
                </c:pt>
                <c:pt idx="580">
                  <c:v>17.203790667992699</c:v>
                </c:pt>
                <c:pt idx="581">
                  <c:v>16.933583243986099</c:v>
                </c:pt>
                <c:pt idx="582">
                  <c:v>17.136512186296098</c:v>
                </c:pt>
                <c:pt idx="583">
                  <c:v>17.0627125183094</c:v>
                </c:pt>
                <c:pt idx="584">
                  <c:v>16.868667837251301</c:v>
                </c:pt>
                <c:pt idx="585">
                  <c:v>17.009241254733102</c:v>
                </c:pt>
                <c:pt idx="586">
                  <c:v>17.171136517104699</c:v>
                </c:pt>
                <c:pt idx="587">
                  <c:v>17.148121151908001</c:v>
                </c:pt>
                <c:pt idx="588">
                  <c:v>17.085076127159699</c:v>
                </c:pt>
                <c:pt idx="589">
                  <c:v>16.9921381690686</c:v>
                </c:pt>
                <c:pt idx="590">
                  <c:v>17.173304914837701</c:v>
                </c:pt>
                <c:pt idx="591">
                  <c:v>17.131739813777202</c:v>
                </c:pt>
                <c:pt idx="592">
                  <c:v>17.2082846477564</c:v>
                </c:pt>
                <c:pt idx="593">
                  <c:v>17.348411936797099</c:v>
                </c:pt>
                <c:pt idx="594">
                  <c:v>17.077343350459699</c:v>
                </c:pt>
                <c:pt idx="595">
                  <c:v>16.555645575426102</c:v>
                </c:pt>
                <c:pt idx="596">
                  <c:v>16.704665992220999</c:v>
                </c:pt>
                <c:pt idx="597">
                  <c:v>16.762206664409</c:v>
                </c:pt>
                <c:pt idx="598">
                  <c:v>16.825791407617402</c:v>
                </c:pt>
                <c:pt idx="599">
                  <c:v>16.988724241555101</c:v>
                </c:pt>
                <c:pt idx="600">
                  <c:v>17.0198092685769</c:v>
                </c:pt>
                <c:pt idx="601">
                  <c:v>16.892315007926602</c:v>
                </c:pt>
                <c:pt idx="602">
                  <c:v>17.068263185018601</c:v>
                </c:pt>
                <c:pt idx="603">
                  <c:v>17.0481010428677</c:v>
                </c:pt>
                <c:pt idx="604">
                  <c:v>17.0481010428677</c:v>
                </c:pt>
                <c:pt idx="605">
                  <c:v>17.166112483356699</c:v>
                </c:pt>
                <c:pt idx="606">
                  <c:v>17.428083875873501</c:v>
                </c:pt>
                <c:pt idx="607">
                  <c:v>17.580907126141799</c:v>
                </c:pt>
                <c:pt idx="608">
                  <c:v>17.541012552211001</c:v>
                </c:pt>
                <c:pt idx="609">
                  <c:v>17.8085078772054</c:v>
                </c:pt>
                <c:pt idx="610">
                  <c:v>17.823362725548101</c:v>
                </c:pt>
                <c:pt idx="611">
                  <c:v>17.7542384663451</c:v>
                </c:pt>
                <c:pt idx="612">
                  <c:v>17.817221737260802</c:v>
                </c:pt>
                <c:pt idx="613">
                  <c:v>17.826945519969001</c:v>
                </c:pt>
                <c:pt idx="614">
                  <c:v>17.885899963148201</c:v>
                </c:pt>
                <c:pt idx="615">
                  <c:v>18.0148833263911</c:v>
                </c:pt>
                <c:pt idx="616">
                  <c:v>18.002783981835599</c:v>
                </c:pt>
                <c:pt idx="617">
                  <c:v>18.062728284407001</c:v>
                </c:pt>
                <c:pt idx="618">
                  <c:v>17.946319292619901</c:v>
                </c:pt>
                <c:pt idx="619">
                  <c:v>17.966810411440601</c:v>
                </c:pt>
                <c:pt idx="620">
                  <c:v>17.974604933507599</c:v>
                </c:pt>
                <c:pt idx="621">
                  <c:v>17.969184653698299</c:v>
                </c:pt>
                <c:pt idx="622">
                  <c:v>17.892016870036301</c:v>
                </c:pt>
                <c:pt idx="623">
                  <c:v>17.905539361781599</c:v>
                </c:pt>
                <c:pt idx="624">
                  <c:v>18.0099363046461</c:v>
                </c:pt>
                <c:pt idx="625">
                  <c:v>18.044146489212899</c:v>
                </c:pt>
                <c:pt idx="626">
                  <c:v>17.6655107736524</c:v>
                </c:pt>
                <c:pt idx="627">
                  <c:v>17.531614988175399</c:v>
                </c:pt>
                <c:pt idx="628">
                  <c:v>17.519833610183699</c:v>
                </c:pt>
                <c:pt idx="629">
                  <c:v>17.4315632415334</c:v>
                </c:pt>
                <c:pt idx="630">
                  <c:v>17.441538488553601</c:v>
                </c:pt>
                <c:pt idx="631">
                  <c:v>17.470018606052498</c:v>
                </c:pt>
                <c:pt idx="632">
                  <c:v>17.306404616185301</c:v>
                </c:pt>
                <c:pt idx="633">
                  <c:v>16.8684172666437</c:v>
                </c:pt>
                <c:pt idx="634">
                  <c:v>16.8328263453628</c:v>
                </c:pt>
                <c:pt idx="635">
                  <c:v>16.767446307801102</c:v>
                </c:pt>
                <c:pt idx="636">
                  <c:v>16.7986088030434</c:v>
                </c:pt>
                <c:pt idx="637">
                  <c:v>16.6940126330176</c:v>
                </c:pt>
                <c:pt idx="638">
                  <c:v>16.7335791199942</c:v>
                </c:pt>
                <c:pt idx="639">
                  <c:v>16.731837140382101</c:v>
                </c:pt>
                <c:pt idx="640">
                  <c:v>16.637745407211</c:v>
                </c:pt>
                <c:pt idx="641">
                  <c:v>16.549233632343999</c:v>
                </c:pt>
                <c:pt idx="642">
                  <c:v>16.430819578223101</c:v>
                </c:pt>
                <c:pt idx="643">
                  <c:v>16.542471302737699</c:v>
                </c:pt>
                <c:pt idx="644">
                  <c:v>16.619825571178399</c:v>
                </c:pt>
                <c:pt idx="645">
                  <c:v>16.648581519457899</c:v>
                </c:pt>
                <c:pt idx="646">
                  <c:v>16.687592741915999</c:v>
                </c:pt>
                <c:pt idx="647">
                  <c:v>16.737411458799102</c:v>
                </c:pt>
                <c:pt idx="648">
                  <c:v>16.741298742927199</c:v>
                </c:pt>
                <c:pt idx="649">
                  <c:v>16.883156376460899</c:v>
                </c:pt>
                <c:pt idx="650">
                  <c:v>17.0129034566271</c:v>
                </c:pt>
                <c:pt idx="651">
                  <c:v>17.117459422947601</c:v>
                </c:pt>
                <c:pt idx="652">
                  <c:v>17.059046922113801</c:v>
                </c:pt>
                <c:pt idx="653">
                  <c:v>17.152923620168</c:v>
                </c:pt>
                <c:pt idx="654">
                  <c:v>17.303568618223501</c:v>
                </c:pt>
                <c:pt idx="655">
                  <c:v>17.4288449705552</c:v>
                </c:pt>
                <c:pt idx="656">
                  <c:v>17.564876714469399</c:v>
                </c:pt>
                <c:pt idx="657">
                  <c:v>17.486384356544299</c:v>
                </c:pt>
                <c:pt idx="658">
                  <c:v>17.310459190290199</c:v>
                </c:pt>
                <c:pt idx="659">
                  <c:v>17.3837981454861</c:v>
                </c:pt>
                <c:pt idx="660">
                  <c:v>17.3013943564949</c:v>
                </c:pt>
                <c:pt idx="661">
                  <c:v>17.146968637566001</c:v>
                </c:pt>
                <c:pt idx="662">
                  <c:v>17.2180455198705</c:v>
                </c:pt>
                <c:pt idx="663">
                  <c:v>17.1354169545647</c:v>
                </c:pt>
                <c:pt idx="664">
                  <c:v>16.999244531250199</c:v>
                </c:pt>
                <c:pt idx="665">
                  <c:v>17.0385666609921</c:v>
                </c:pt>
                <c:pt idx="666">
                  <c:v>17.018558012442501</c:v>
                </c:pt>
                <c:pt idx="667">
                  <c:v>16.891016567838498</c:v>
                </c:pt>
                <c:pt idx="668">
                  <c:v>16.906229008772801</c:v>
                </c:pt>
                <c:pt idx="669">
                  <c:v>16.756409323323201</c:v>
                </c:pt>
                <c:pt idx="670">
                  <c:v>16.8117310597877</c:v>
                </c:pt>
                <c:pt idx="671">
                  <c:v>16.954877540560499</c:v>
                </c:pt>
                <c:pt idx="672">
                  <c:v>17.2847869172389</c:v>
                </c:pt>
                <c:pt idx="673">
                  <c:v>17.4334613334733</c:v>
                </c:pt>
                <c:pt idx="674">
                  <c:v>17.307547526178599</c:v>
                </c:pt>
                <c:pt idx="675">
                  <c:v>17.5323670536294</c:v>
                </c:pt>
                <c:pt idx="676">
                  <c:v>17.655956799400201</c:v>
                </c:pt>
                <c:pt idx="677">
                  <c:v>17.715891912486601</c:v>
                </c:pt>
                <c:pt idx="678">
                  <c:v>17.611661257832498</c:v>
                </c:pt>
                <c:pt idx="679">
                  <c:v>17.824656004688698</c:v>
                </c:pt>
                <c:pt idx="680">
                  <c:v>17.818069382891299</c:v>
                </c:pt>
                <c:pt idx="681">
                  <c:v>17.910922528058101</c:v>
                </c:pt>
                <c:pt idx="682">
                  <c:v>17.877260587021802</c:v>
                </c:pt>
                <c:pt idx="683">
                  <c:v>17.999064792907799</c:v>
                </c:pt>
                <c:pt idx="684">
                  <c:v>18.066965423909998</c:v>
                </c:pt>
                <c:pt idx="685">
                  <c:v>17.963200298936801</c:v>
                </c:pt>
                <c:pt idx="686">
                  <c:v>17.929557717422799</c:v>
                </c:pt>
                <c:pt idx="687">
                  <c:v>18.029389589185499</c:v>
                </c:pt>
                <c:pt idx="688">
                  <c:v>18.077408299520101</c:v>
                </c:pt>
                <c:pt idx="689">
                  <c:v>17.890155240254</c:v>
                </c:pt>
                <c:pt idx="690">
                  <c:v>18.100149812410301</c:v>
                </c:pt>
                <c:pt idx="691">
                  <c:v>17.7942320949983</c:v>
                </c:pt>
                <c:pt idx="692">
                  <c:v>17.8711008413052</c:v>
                </c:pt>
                <c:pt idx="693">
                  <c:v>17.9491698433945</c:v>
                </c:pt>
                <c:pt idx="694">
                  <c:v>17.9587446692295</c:v>
                </c:pt>
                <c:pt idx="695">
                  <c:v>18.0382514780636</c:v>
                </c:pt>
                <c:pt idx="696">
                  <c:v>18.0537256096422</c:v>
                </c:pt>
                <c:pt idx="697">
                  <c:v>18.096130419037902</c:v>
                </c:pt>
                <c:pt idx="698">
                  <c:v>17.968268486056498</c:v>
                </c:pt>
                <c:pt idx="699">
                  <c:v>17.953565540695699</c:v>
                </c:pt>
                <c:pt idx="700">
                  <c:v>17.902750251610801</c:v>
                </c:pt>
                <c:pt idx="701">
                  <c:v>18.0080800252647</c:v>
                </c:pt>
                <c:pt idx="702">
                  <c:v>18.180077542454502</c:v>
                </c:pt>
                <c:pt idx="703">
                  <c:v>18.2435108869965</c:v>
                </c:pt>
                <c:pt idx="704">
                  <c:v>18.225169252328001</c:v>
                </c:pt>
                <c:pt idx="705">
                  <c:v>18.301999658238099</c:v>
                </c:pt>
                <c:pt idx="706">
                  <c:v>18.301999658238099</c:v>
                </c:pt>
                <c:pt idx="707">
                  <c:v>18.3034891166092</c:v>
                </c:pt>
                <c:pt idx="708">
                  <c:v>18.249924684412498</c:v>
                </c:pt>
                <c:pt idx="709">
                  <c:v>18.282738820250099</c:v>
                </c:pt>
                <c:pt idx="710">
                  <c:v>18.0956707236612</c:v>
                </c:pt>
                <c:pt idx="711">
                  <c:v>17.902774512412201</c:v>
                </c:pt>
                <c:pt idx="712">
                  <c:v>18.083761864808402</c:v>
                </c:pt>
                <c:pt idx="713">
                  <c:v>18.162573161388401</c:v>
                </c:pt>
                <c:pt idx="714">
                  <c:v>18.115455004492699</c:v>
                </c:pt>
                <c:pt idx="715">
                  <c:v>18.1006982883634</c:v>
                </c:pt>
                <c:pt idx="716">
                  <c:v>17.9669946799585</c:v>
                </c:pt>
                <c:pt idx="717">
                  <c:v>17.9052735120367</c:v>
                </c:pt>
                <c:pt idx="718">
                  <c:v>17.901918180004301</c:v>
                </c:pt>
                <c:pt idx="719">
                  <c:v>17.7928984452133</c:v>
                </c:pt>
                <c:pt idx="720">
                  <c:v>18.091373883140399</c:v>
                </c:pt>
                <c:pt idx="721">
                  <c:v>18.0590984449274</c:v>
                </c:pt>
                <c:pt idx="722">
                  <c:v>18.103859500969801</c:v>
                </c:pt>
                <c:pt idx="723">
                  <c:v>18.140669408531299</c:v>
                </c:pt>
                <c:pt idx="724">
                  <c:v>18.184174682965001</c:v>
                </c:pt>
                <c:pt idx="725">
                  <c:v>18.2307887959015</c:v>
                </c:pt>
                <c:pt idx="726">
                  <c:v>18.272593979205599</c:v>
                </c:pt>
                <c:pt idx="727">
                  <c:v>18.263614113117502</c:v>
                </c:pt>
                <c:pt idx="728">
                  <c:v>18.148789924921701</c:v>
                </c:pt>
                <c:pt idx="729">
                  <c:v>18.104458486147799</c:v>
                </c:pt>
                <c:pt idx="730">
                  <c:v>17.9041419770113</c:v>
                </c:pt>
                <c:pt idx="731">
                  <c:v>17.9774931173549</c:v>
                </c:pt>
                <c:pt idx="732">
                  <c:v>17.851718819058</c:v>
                </c:pt>
                <c:pt idx="733">
                  <c:v>17.987335594865701</c:v>
                </c:pt>
                <c:pt idx="734">
                  <c:v>17.939031128087802</c:v>
                </c:pt>
                <c:pt idx="735">
                  <c:v>17.720936711886502</c:v>
                </c:pt>
                <c:pt idx="736">
                  <c:v>17.8473227321631</c:v>
                </c:pt>
                <c:pt idx="737">
                  <c:v>17.8042152945733</c:v>
                </c:pt>
                <c:pt idx="738">
                  <c:v>17.636862443540299</c:v>
                </c:pt>
                <c:pt idx="739">
                  <c:v>17.558861591341401</c:v>
                </c:pt>
                <c:pt idx="740">
                  <c:v>17.558861591341401</c:v>
                </c:pt>
                <c:pt idx="741">
                  <c:v>17.515604120391099</c:v>
                </c:pt>
                <c:pt idx="742">
                  <c:v>17.477787338840098</c:v>
                </c:pt>
                <c:pt idx="743">
                  <c:v>17.352722802551501</c:v>
                </c:pt>
                <c:pt idx="744">
                  <c:v>17.2040437805213</c:v>
                </c:pt>
                <c:pt idx="745">
                  <c:v>17.180686256015701</c:v>
                </c:pt>
                <c:pt idx="746">
                  <c:v>17.377740672376198</c:v>
                </c:pt>
                <c:pt idx="747">
                  <c:v>17.163411754890198</c:v>
                </c:pt>
                <c:pt idx="748">
                  <c:v>17.263239273054701</c:v>
                </c:pt>
                <c:pt idx="749">
                  <c:v>17.242793774548399</c:v>
                </c:pt>
                <c:pt idx="750">
                  <c:v>16.8386452017211</c:v>
                </c:pt>
                <c:pt idx="751">
                  <c:v>16.904241507092699</c:v>
                </c:pt>
                <c:pt idx="752">
                  <c:v>16.872370096395102</c:v>
                </c:pt>
                <c:pt idx="753">
                  <c:v>17.082734912290999</c:v>
                </c:pt>
                <c:pt idx="754">
                  <c:v>17.179988861717</c:v>
                </c:pt>
                <c:pt idx="755">
                  <c:v>17.2300199890276</c:v>
                </c:pt>
                <c:pt idx="756">
                  <c:v>17.3578625973295</c:v>
                </c:pt>
                <c:pt idx="757">
                  <c:v>17.315769135842501</c:v>
                </c:pt>
                <c:pt idx="758">
                  <c:v>17.371703669493701</c:v>
                </c:pt>
                <c:pt idx="759">
                  <c:v>17.477542496786299</c:v>
                </c:pt>
                <c:pt idx="760">
                  <c:v>17.454672708180802</c:v>
                </c:pt>
                <c:pt idx="761">
                  <c:v>17.7792090716943</c:v>
                </c:pt>
                <c:pt idx="762">
                  <c:v>18.368299769199002</c:v>
                </c:pt>
                <c:pt idx="763">
                  <c:v>18.323433960028002</c:v>
                </c:pt>
                <c:pt idx="764">
                  <c:v>18.3828474768133</c:v>
                </c:pt>
                <c:pt idx="765">
                  <c:v>18.489927760288101</c:v>
                </c:pt>
                <c:pt idx="766">
                  <c:v>18.670439786145899</c:v>
                </c:pt>
                <c:pt idx="767">
                  <c:v>18.6650846319659</c:v>
                </c:pt>
                <c:pt idx="768">
                  <c:v>18.828971064240498</c:v>
                </c:pt>
                <c:pt idx="769">
                  <c:v>18.710095197296202</c:v>
                </c:pt>
                <c:pt idx="770">
                  <c:v>18.926419871982201</c:v>
                </c:pt>
                <c:pt idx="771">
                  <c:v>18.920953967163399</c:v>
                </c:pt>
                <c:pt idx="772">
                  <c:v>18.972349217464298</c:v>
                </c:pt>
                <c:pt idx="773">
                  <c:v>18.960849687181899</c:v>
                </c:pt>
                <c:pt idx="774">
                  <c:v>18.964463438327702</c:v>
                </c:pt>
                <c:pt idx="775">
                  <c:v>18.945700164200701</c:v>
                </c:pt>
                <c:pt idx="776">
                  <c:v>19.0713615118935</c:v>
                </c:pt>
                <c:pt idx="777">
                  <c:v>18.905748774850998</c:v>
                </c:pt>
                <c:pt idx="778">
                  <c:v>18.857737575272001</c:v>
                </c:pt>
                <c:pt idx="779">
                  <c:v>19.0278250984971</c:v>
                </c:pt>
                <c:pt idx="780">
                  <c:v>19.0144936070431</c:v>
                </c:pt>
                <c:pt idx="781">
                  <c:v>18.904353777207</c:v>
                </c:pt>
                <c:pt idx="782">
                  <c:v>19.053041449152701</c:v>
                </c:pt>
                <c:pt idx="783">
                  <c:v>19.210572644309401</c:v>
                </c:pt>
                <c:pt idx="784">
                  <c:v>19.179942748743699</c:v>
                </c:pt>
                <c:pt idx="785">
                  <c:v>19.209837314140401</c:v>
                </c:pt>
                <c:pt idx="786">
                  <c:v>19.1018539835345</c:v>
                </c:pt>
                <c:pt idx="787">
                  <c:v>18.9804963891896</c:v>
                </c:pt>
                <c:pt idx="788">
                  <c:v>19.011383488027899</c:v>
                </c:pt>
                <c:pt idx="789">
                  <c:v>19.073596526018001</c:v>
                </c:pt>
                <c:pt idx="790">
                  <c:v>19.111871262760399</c:v>
                </c:pt>
                <c:pt idx="791">
                  <c:v>19.221736514541799</c:v>
                </c:pt>
                <c:pt idx="792">
                  <c:v>19.2734295805325</c:v>
                </c:pt>
                <c:pt idx="793">
                  <c:v>19.154006115274999</c:v>
                </c:pt>
                <c:pt idx="794">
                  <c:v>19.072240179104298</c:v>
                </c:pt>
                <c:pt idx="795">
                  <c:v>19.1845635796771</c:v>
                </c:pt>
                <c:pt idx="796">
                  <c:v>19.292317483585901</c:v>
                </c:pt>
                <c:pt idx="797">
                  <c:v>18.983312548176301</c:v>
                </c:pt>
                <c:pt idx="798">
                  <c:v>18.9060403763485</c:v>
                </c:pt>
                <c:pt idx="799">
                  <c:v>19.085811551428201</c:v>
                </c:pt>
                <c:pt idx="800">
                  <c:v>18.952055808828099</c:v>
                </c:pt>
                <c:pt idx="801">
                  <c:v>19.056813945103499</c:v>
                </c:pt>
                <c:pt idx="802">
                  <c:v>19.080699623485099</c:v>
                </c:pt>
                <c:pt idx="803">
                  <c:v>19.120214013031401</c:v>
                </c:pt>
                <c:pt idx="804">
                  <c:v>19.103242544678299</c:v>
                </c:pt>
                <c:pt idx="805">
                  <c:v>19.3362650704406</c:v>
                </c:pt>
                <c:pt idx="806">
                  <c:v>19.388513101757201</c:v>
                </c:pt>
                <c:pt idx="807">
                  <c:v>19.401325488303701</c:v>
                </c:pt>
                <c:pt idx="808">
                  <c:v>19.562389151389699</c:v>
                </c:pt>
                <c:pt idx="809">
                  <c:v>19.513245538450001</c:v>
                </c:pt>
                <c:pt idx="810">
                  <c:v>19.5058810778363</c:v>
                </c:pt>
                <c:pt idx="811">
                  <c:v>19.5392828966487</c:v>
                </c:pt>
                <c:pt idx="812">
                  <c:v>19.280192480752</c:v>
                </c:pt>
                <c:pt idx="813">
                  <c:v>19.314416757756401</c:v>
                </c:pt>
                <c:pt idx="814">
                  <c:v>19.1495650262809</c:v>
                </c:pt>
                <c:pt idx="815">
                  <c:v>19.036911506887002</c:v>
                </c:pt>
                <c:pt idx="816">
                  <c:v>19.158688000519799</c:v>
                </c:pt>
                <c:pt idx="817">
                  <c:v>19.2741903254832</c:v>
                </c:pt>
                <c:pt idx="818">
                  <c:v>19.350635270322702</c:v>
                </c:pt>
                <c:pt idx="819">
                  <c:v>19.318008286678101</c:v>
                </c:pt>
                <c:pt idx="820">
                  <c:v>19.197613820864301</c:v>
                </c:pt>
                <c:pt idx="821">
                  <c:v>19.019615980408801</c:v>
                </c:pt>
                <c:pt idx="822">
                  <c:v>19.146608470301501</c:v>
                </c:pt>
                <c:pt idx="823">
                  <c:v>18.935464390697799</c:v>
                </c:pt>
                <c:pt idx="824">
                  <c:v>18.992172091953901</c:v>
                </c:pt>
                <c:pt idx="825">
                  <c:v>18.983854025924501</c:v>
                </c:pt>
                <c:pt idx="826">
                  <c:v>19.0283526586649</c:v>
                </c:pt>
                <c:pt idx="827">
                  <c:v>19.0283526586649</c:v>
                </c:pt>
                <c:pt idx="828">
                  <c:v>19.031215483219398</c:v>
                </c:pt>
                <c:pt idx="829">
                  <c:v>19.011388265636299</c:v>
                </c:pt>
                <c:pt idx="830">
                  <c:v>19.0911959160081</c:v>
                </c:pt>
                <c:pt idx="831">
                  <c:v>19.304269972721102</c:v>
                </c:pt>
                <c:pt idx="832">
                  <c:v>19.279518679745699</c:v>
                </c:pt>
                <c:pt idx="833">
                  <c:v>19.226967470454099</c:v>
                </c:pt>
                <c:pt idx="834">
                  <c:v>19.335276919054699</c:v>
                </c:pt>
                <c:pt idx="835">
                  <c:v>19.471777028011001</c:v>
                </c:pt>
                <c:pt idx="836">
                  <c:v>19.5149746834207</c:v>
                </c:pt>
                <c:pt idx="837">
                  <c:v>19.475105064610101</c:v>
                </c:pt>
                <c:pt idx="838">
                  <c:v>19.388229011615199</c:v>
                </c:pt>
                <c:pt idx="839">
                  <c:v>19.277607940291698</c:v>
                </c:pt>
                <c:pt idx="840">
                  <c:v>19.115494472142</c:v>
                </c:pt>
                <c:pt idx="841">
                  <c:v>19.0228812372772</c:v>
                </c:pt>
                <c:pt idx="842">
                  <c:v>19.0437147751223</c:v>
                </c:pt>
                <c:pt idx="843">
                  <c:v>19.004410962366698</c:v>
                </c:pt>
                <c:pt idx="844">
                  <c:v>19.1947980612915</c:v>
                </c:pt>
                <c:pt idx="845">
                  <c:v>19.230088844169</c:v>
                </c:pt>
                <c:pt idx="846">
                  <c:v>19.119446132749299</c:v>
                </c:pt>
                <c:pt idx="847">
                  <c:v>19.0947684396974</c:v>
                </c:pt>
                <c:pt idx="848">
                  <c:v>19.078001257415799</c:v>
                </c:pt>
                <c:pt idx="849">
                  <c:v>19.038358682155799</c:v>
                </c:pt>
                <c:pt idx="850">
                  <c:v>18.9682334870086</c:v>
                </c:pt>
                <c:pt idx="851">
                  <c:v>19.038193615220699</c:v>
                </c:pt>
                <c:pt idx="852">
                  <c:v>18.952489515087802</c:v>
                </c:pt>
                <c:pt idx="853">
                  <c:v>19.071232205995599</c:v>
                </c:pt>
                <c:pt idx="854">
                  <c:v>19.150665879864999</c:v>
                </c:pt>
                <c:pt idx="855">
                  <c:v>19.150665879864999</c:v>
                </c:pt>
                <c:pt idx="856">
                  <c:v>19.152849292509899</c:v>
                </c:pt>
                <c:pt idx="857">
                  <c:v>19.189769911387401</c:v>
                </c:pt>
                <c:pt idx="858">
                  <c:v>19.302304766925499</c:v>
                </c:pt>
                <c:pt idx="859">
                  <c:v>19.2455194732438</c:v>
                </c:pt>
                <c:pt idx="860">
                  <c:v>19.238277112252899</c:v>
                </c:pt>
                <c:pt idx="861">
                  <c:v>19.222405110058201</c:v>
                </c:pt>
                <c:pt idx="862">
                  <c:v>19.262462407670299</c:v>
                </c:pt>
                <c:pt idx="863">
                  <c:v>19.2419651913903</c:v>
                </c:pt>
                <c:pt idx="864">
                  <c:v>19.113712870768399</c:v>
                </c:pt>
                <c:pt idx="865">
                  <c:v>19.301662553514898</c:v>
                </c:pt>
                <c:pt idx="866">
                  <c:v>19.213651222343199</c:v>
                </c:pt>
                <c:pt idx="867">
                  <c:v>19.281448240613202</c:v>
                </c:pt>
                <c:pt idx="868">
                  <c:v>19.335001746237999</c:v>
                </c:pt>
                <c:pt idx="869">
                  <c:v>19.373526126511202</c:v>
                </c:pt>
                <c:pt idx="870">
                  <c:v>19.3142978486114</c:v>
                </c:pt>
                <c:pt idx="871">
                  <c:v>19.1995558281311</c:v>
                </c:pt>
                <c:pt idx="872">
                  <c:v>19.2075269805249</c:v>
                </c:pt>
                <c:pt idx="873">
                  <c:v>19.115263187131301</c:v>
                </c:pt>
                <c:pt idx="874">
                  <c:v>18.831189227228499</c:v>
                </c:pt>
                <c:pt idx="875">
                  <c:v>18.847923697775101</c:v>
                </c:pt>
                <c:pt idx="876">
                  <c:v>18.684349017832101</c:v>
                </c:pt>
                <c:pt idx="877">
                  <c:v>18.817433032177</c:v>
                </c:pt>
                <c:pt idx="878">
                  <c:v>18.667556282692502</c:v>
                </c:pt>
                <c:pt idx="879">
                  <c:v>18.9040994851085</c:v>
                </c:pt>
                <c:pt idx="880">
                  <c:v>19.01107199806</c:v>
                </c:pt>
                <c:pt idx="881">
                  <c:v>19.007495407003699</c:v>
                </c:pt>
                <c:pt idx="882">
                  <c:v>18.9916892050258</c:v>
                </c:pt>
                <c:pt idx="883">
                  <c:v>19.186094620126301</c:v>
                </c:pt>
                <c:pt idx="884">
                  <c:v>19.078289330510501</c:v>
                </c:pt>
                <c:pt idx="885">
                  <c:v>19.1817233295539</c:v>
                </c:pt>
                <c:pt idx="886">
                  <c:v>19.282227663997599</c:v>
                </c:pt>
                <c:pt idx="887">
                  <c:v>19.290555672644398</c:v>
                </c:pt>
                <c:pt idx="888">
                  <c:v>19.314475088474101</c:v>
                </c:pt>
                <c:pt idx="889">
                  <c:v>19.345985700738201</c:v>
                </c:pt>
                <c:pt idx="890">
                  <c:v>19.342797735737999</c:v>
                </c:pt>
                <c:pt idx="891">
                  <c:v>19.340251308761999</c:v>
                </c:pt>
                <c:pt idx="892">
                  <c:v>19.418502758229501</c:v>
                </c:pt>
                <c:pt idx="893">
                  <c:v>19.409798153471399</c:v>
                </c:pt>
                <c:pt idx="894">
                  <c:v>19.376896024272401</c:v>
                </c:pt>
                <c:pt idx="895">
                  <c:v>19.453683286394501</c:v>
                </c:pt>
                <c:pt idx="896">
                  <c:v>19.531558448331801</c:v>
                </c:pt>
                <c:pt idx="897">
                  <c:v>19.685473756952199</c:v>
                </c:pt>
                <c:pt idx="898">
                  <c:v>19.933717328543899</c:v>
                </c:pt>
                <c:pt idx="899">
                  <c:v>19.798221344765</c:v>
                </c:pt>
                <c:pt idx="900">
                  <c:v>19.729689271889399</c:v>
                </c:pt>
                <c:pt idx="901">
                  <c:v>19.722722539233299</c:v>
                </c:pt>
                <c:pt idx="902">
                  <c:v>19.640399670802001</c:v>
                </c:pt>
                <c:pt idx="903">
                  <c:v>19.526297970837899</c:v>
                </c:pt>
                <c:pt idx="904">
                  <c:v>19.562681501344201</c:v>
                </c:pt>
                <c:pt idx="905">
                  <c:v>19.737245975466099</c:v>
                </c:pt>
                <c:pt idx="906">
                  <c:v>19.7421742629314</c:v>
                </c:pt>
                <c:pt idx="907">
                  <c:v>19.694877745707899</c:v>
                </c:pt>
                <c:pt idx="908">
                  <c:v>19.740589516122501</c:v>
                </c:pt>
                <c:pt idx="909">
                  <c:v>19.636482803614701</c:v>
                </c:pt>
                <c:pt idx="910">
                  <c:v>19.4799597204203</c:v>
                </c:pt>
                <c:pt idx="911">
                  <c:v>19.7953138340905</c:v>
                </c:pt>
                <c:pt idx="912">
                  <c:v>19.524907266909501</c:v>
                </c:pt>
                <c:pt idx="913">
                  <c:v>19.593281390282801</c:v>
                </c:pt>
                <c:pt idx="914">
                  <c:v>19.551506549788598</c:v>
                </c:pt>
                <c:pt idx="915">
                  <c:v>19.5693245884863</c:v>
                </c:pt>
                <c:pt idx="916">
                  <c:v>19.441670288588</c:v>
                </c:pt>
                <c:pt idx="917">
                  <c:v>19.536972490838998</c:v>
                </c:pt>
                <c:pt idx="918">
                  <c:v>19.8285335283344</c:v>
                </c:pt>
                <c:pt idx="919">
                  <c:v>19.814763743552302</c:v>
                </c:pt>
                <c:pt idx="920">
                  <c:v>19.721546298550798</c:v>
                </c:pt>
                <c:pt idx="921">
                  <c:v>19.965264123011799</c:v>
                </c:pt>
                <c:pt idx="922">
                  <c:v>19.8291761455909</c:v>
                </c:pt>
                <c:pt idx="923">
                  <c:v>19.917451497870999</c:v>
                </c:pt>
                <c:pt idx="924">
                  <c:v>19.6838529915407</c:v>
                </c:pt>
                <c:pt idx="925">
                  <c:v>19.2713510285901</c:v>
                </c:pt>
                <c:pt idx="926">
                  <c:v>19.054084443118999</c:v>
                </c:pt>
                <c:pt idx="927">
                  <c:v>19.227657558091298</c:v>
                </c:pt>
                <c:pt idx="928">
                  <c:v>19.598470459480801</c:v>
                </c:pt>
                <c:pt idx="929">
                  <c:v>19.8657376905117</c:v>
                </c:pt>
                <c:pt idx="930">
                  <c:v>19.902462801896</c:v>
                </c:pt>
                <c:pt idx="931">
                  <c:v>19.970908304165999</c:v>
                </c:pt>
                <c:pt idx="932">
                  <c:v>20.019611281817301</c:v>
                </c:pt>
                <c:pt idx="933">
                  <c:v>20.1205215066338</c:v>
                </c:pt>
                <c:pt idx="934">
                  <c:v>20.1344685779098</c:v>
                </c:pt>
                <c:pt idx="935">
                  <c:v>20.161034204099</c:v>
                </c:pt>
                <c:pt idx="936">
                  <c:v>20.2491213026697</c:v>
                </c:pt>
                <c:pt idx="937">
                  <c:v>20.289658015748401</c:v>
                </c:pt>
                <c:pt idx="938">
                  <c:v>20.3375917758555</c:v>
                </c:pt>
                <c:pt idx="939">
                  <c:v>20.744445239800701</c:v>
                </c:pt>
                <c:pt idx="940">
                  <c:v>20.9433465074321</c:v>
                </c:pt>
                <c:pt idx="941">
                  <c:v>21.1468829324828</c:v>
                </c:pt>
                <c:pt idx="942">
                  <c:v>21.2962079074833</c:v>
                </c:pt>
                <c:pt idx="943">
                  <c:v>21.4788641301196</c:v>
                </c:pt>
                <c:pt idx="944">
                  <c:v>21.437024527539101</c:v>
                </c:pt>
                <c:pt idx="945">
                  <c:v>21.435677828108801</c:v>
                </c:pt>
                <c:pt idx="946">
                  <c:v>21.861823611475</c:v>
                </c:pt>
                <c:pt idx="947">
                  <c:v>21.7727561127674</c:v>
                </c:pt>
                <c:pt idx="948">
                  <c:v>21.928715507553399</c:v>
                </c:pt>
                <c:pt idx="949">
                  <c:v>21.993959219799599</c:v>
                </c:pt>
                <c:pt idx="950">
                  <c:v>22.087996215182599</c:v>
                </c:pt>
                <c:pt idx="951">
                  <c:v>21.996807934240302</c:v>
                </c:pt>
                <c:pt idx="952">
                  <c:v>22.0558379321138</c:v>
                </c:pt>
                <c:pt idx="953">
                  <c:v>22.230579608367101</c:v>
                </c:pt>
                <c:pt idx="954">
                  <c:v>22.1307821968811</c:v>
                </c:pt>
                <c:pt idx="955">
                  <c:v>22.228098137414701</c:v>
                </c:pt>
                <c:pt idx="956">
                  <c:v>22.228098137414701</c:v>
                </c:pt>
                <c:pt idx="957">
                  <c:v>22.6023180856381</c:v>
                </c:pt>
                <c:pt idx="958">
                  <c:v>22.3857931870564</c:v>
                </c:pt>
                <c:pt idx="959">
                  <c:v>22.399141146157699</c:v>
                </c:pt>
                <c:pt idx="960">
                  <c:v>22.163754142016</c:v>
                </c:pt>
                <c:pt idx="961">
                  <c:v>22.166309019397399</c:v>
                </c:pt>
                <c:pt idx="962">
                  <c:v>22.167092050909101</c:v>
                </c:pt>
                <c:pt idx="963">
                  <c:v>22.167659080444199</c:v>
                </c:pt>
                <c:pt idx="964">
                  <c:v>22.162404259481399</c:v>
                </c:pt>
                <c:pt idx="965">
                  <c:v>21.828701556277998</c:v>
                </c:pt>
                <c:pt idx="966">
                  <c:v>22.039253473431</c:v>
                </c:pt>
                <c:pt idx="967">
                  <c:v>21.8549456178533</c:v>
                </c:pt>
                <c:pt idx="968">
                  <c:v>21.8840280499345</c:v>
                </c:pt>
                <c:pt idx="969">
                  <c:v>21.925153364744201</c:v>
                </c:pt>
                <c:pt idx="970">
                  <c:v>22.275318394633199</c:v>
                </c:pt>
                <c:pt idx="971">
                  <c:v>22.646410449928702</c:v>
                </c:pt>
                <c:pt idx="972">
                  <c:v>22.5746621786896</c:v>
                </c:pt>
                <c:pt idx="973">
                  <c:v>22.851914545955399</c:v>
                </c:pt>
                <c:pt idx="974">
                  <c:v>22.948265044346101</c:v>
                </c:pt>
                <c:pt idx="975">
                  <c:v>22.896620438444199</c:v>
                </c:pt>
                <c:pt idx="976">
                  <c:v>22.920264245963899</c:v>
                </c:pt>
                <c:pt idx="977">
                  <c:v>22.940599163977499</c:v>
                </c:pt>
                <c:pt idx="978">
                  <c:v>23.980542507441701</c:v>
                </c:pt>
                <c:pt idx="979">
                  <c:v>23.8787871028368</c:v>
                </c:pt>
                <c:pt idx="980">
                  <c:v>23.665086918855</c:v>
                </c:pt>
                <c:pt idx="981">
                  <c:v>23.763495429997</c:v>
                </c:pt>
                <c:pt idx="982">
                  <c:v>24.299955269449601</c:v>
                </c:pt>
                <c:pt idx="983">
                  <c:v>24.713810704514199</c:v>
                </c:pt>
                <c:pt idx="984">
                  <c:v>24.461151424636899</c:v>
                </c:pt>
                <c:pt idx="985">
                  <c:v>24.486778022386201</c:v>
                </c:pt>
                <c:pt idx="986">
                  <c:v>24.372184895270301</c:v>
                </c:pt>
                <c:pt idx="987">
                  <c:v>24.072401386295802</c:v>
                </c:pt>
                <c:pt idx="988">
                  <c:v>24.122152022673699</c:v>
                </c:pt>
                <c:pt idx="989">
                  <c:v>24.245157810154101</c:v>
                </c:pt>
                <c:pt idx="990">
                  <c:v>24.245157810154101</c:v>
                </c:pt>
                <c:pt idx="991">
                  <c:v>24.1836421357687</c:v>
                </c:pt>
                <c:pt idx="992">
                  <c:v>24.286384793426901</c:v>
                </c:pt>
                <c:pt idx="993">
                  <c:v>24.571875177610099</c:v>
                </c:pt>
                <c:pt idx="994">
                  <c:v>24.6320215068294</c:v>
                </c:pt>
                <c:pt idx="995">
                  <c:v>24.723540599325101</c:v>
                </c:pt>
                <c:pt idx="996">
                  <c:v>24.140351063949801</c:v>
                </c:pt>
                <c:pt idx="997">
                  <c:v>23.883562854050702</c:v>
                </c:pt>
                <c:pt idx="998">
                  <c:v>24.061008720944098</c:v>
                </c:pt>
                <c:pt idx="999">
                  <c:v>23.6843178310917</c:v>
                </c:pt>
                <c:pt idx="1000">
                  <c:v>24.0122391135193</c:v>
                </c:pt>
                <c:pt idx="1001">
                  <c:v>24.3496748072873</c:v>
                </c:pt>
                <c:pt idx="1002">
                  <c:v>24.489944796747501</c:v>
                </c:pt>
                <c:pt idx="1003">
                  <c:v>24.407881244251602</c:v>
                </c:pt>
                <c:pt idx="1004">
                  <c:v>24.4754539978289</c:v>
                </c:pt>
                <c:pt idx="1005">
                  <c:v>24.239775086054198</c:v>
                </c:pt>
                <c:pt idx="1006">
                  <c:v>24.4009135260319</c:v>
                </c:pt>
                <c:pt idx="1007">
                  <c:v>24.454346820748899</c:v>
                </c:pt>
                <c:pt idx="1008">
                  <c:v>24.5630369148708</c:v>
                </c:pt>
                <c:pt idx="1009">
                  <c:v>24.466483584911501</c:v>
                </c:pt>
                <c:pt idx="1010">
                  <c:v>24.517744883956698</c:v>
                </c:pt>
                <c:pt idx="1011">
                  <c:v>24.600927994734398</c:v>
                </c:pt>
                <c:pt idx="1012">
                  <c:v>23.741249962355301</c:v>
                </c:pt>
                <c:pt idx="1013">
                  <c:v>23.874513228393699</c:v>
                </c:pt>
                <c:pt idx="1014">
                  <c:v>24.029223402900399</c:v>
                </c:pt>
                <c:pt idx="1015">
                  <c:v>24.096717668181999</c:v>
                </c:pt>
                <c:pt idx="1016">
                  <c:v>23.9735638348861</c:v>
                </c:pt>
                <c:pt idx="1017">
                  <c:v>24.0710609094623</c:v>
                </c:pt>
                <c:pt idx="1018">
                  <c:v>24.1024543822551</c:v>
                </c:pt>
                <c:pt idx="1019">
                  <c:v>24.159381677443399</c:v>
                </c:pt>
                <c:pt idx="1020">
                  <c:v>23.9967664540352</c:v>
                </c:pt>
                <c:pt idx="1021">
                  <c:v>23.882687114775599</c:v>
                </c:pt>
                <c:pt idx="1022">
                  <c:v>23.925878758287801</c:v>
                </c:pt>
                <c:pt idx="1023">
                  <c:v>23.665288424604402</c:v>
                </c:pt>
                <c:pt idx="1024">
                  <c:v>23.826556449460199</c:v>
                </c:pt>
                <c:pt idx="1025">
                  <c:v>23.551012555690299</c:v>
                </c:pt>
                <c:pt idx="1026">
                  <c:v>23.424182222643299</c:v>
                </c:pt>
                <c:pt idx="1027">
                  <c:v>23.787710351872398</c:v>
                </c:pt>
                <c:pt idx="1028">
                  <c:v>23.765367474590501</c:v>
                </c:pt>
                <c:pt idx="1029">
                  <c:v>24.125042382249301</c:v>
                </c:pt>
                <c:pt idx="1030">
                  <c:v>23.9241143771956</c:v>
                </c:pt>
                <c:pt idx="1031">
                  <c:v>23.998473834398599</c:v>
                </c:pt>
                <c:pt idx="1032">
                  <c:v>23.9260309511643</c:v>
                </c:pt>
                <c:pt idx="1033">
                  <c:v>24.192162444265001</c:v>
                </c:pt>
                <c:pt idx="1034">
                  <c:v>24.219216090936001</c:v>
                </c:pt>
                <c:pt idx="1035">
                  <c:v>24.184985696609999</c:v>
                </c:pt>
                <c:pt idx="1036">
                  <c:v>23.743890537900601</c:v>
                </c:pt>
                <c:pt idx="1037">
                  <c:v>23.670664577641698</c:v>
                </c:pt>
                <c:pt idx="1038">
                  <c:v>23.714024475167999</c:v>
                </c:pt>
                <c:pt idx="1039">
                  <c:v>23.993648374652899</c:v>
                </c:pt>
                <c:pt idx="1040">
                  <c:v>23.821577640488499</c:v>
                </c:pt>
                <c:pt idx="1041">
                  <c:v>23.579840931642099</c:v>
                </c:pt>
                <c:pt idx="1042">
                  <c:v>23.741445389871402</c:v>
                </c:pt>
                <c:pt idx="1043">
                  <c:v>23.913566630205601</c:v>
                </c:pt>
                <c:pt idx="1044">
                  <c:v>23.787441450444899</c:v>
                </c:pt>
                <c:pt idx="1045">
                  <c:v>23.857390604876802</c:v>
                </c:pt>
                <c:pt idx="1046">
                  <c:v>22.638993634416401</c:v>
                </c:pt>
                <c:pt idx="1047">
                  <c:v>22.629632169662599</c:v>
                </c:pt>
                <c:pt idx="1048">
                  <c:v>22.5272950575526</c:v>
                </c:pt>
                <c:pt idx="1049">
                  <c:v>22.4999220235864</c:v>
                </c:pt>
                <c:pt idx="1050">
                  <c:v>22.3710433922049</c:v>
                </c:pt>
                <c:pt idx="1051">
                  <c:v>22.138076280159201</c:v>
                </c:pt>
                <c:pt idx="1052">
                  <c:v>21.7840669053247</c:v>
                </c:pt>
                <c:pt idx="1053">
                  <c:v>21.874291968757401</c:v>
                </c:pt>
                <c:pt idx="1054">
                  <c:v>21.925749344438</c:v>
                </c:pt>
                <c:pt idx="1055">
                  <c:v>21.896080410580002</c:v>
                </c:pt>
                <c:pt idx="1056">
                  <c:v>21.943105886197799</c:v>
                </c:pt>
                <c:pt idx="1057">
                  <c:v>22.060923771413201</c:v>
                </c:pt>
                <c:pt idx="1058">
                  <c:v>21.942701893130099</c:v>
                </c:pt>
                <c:pt idx="1059">
                  <c:v>21.923207689937001</c:v>
                </c:pt>
                <c:pt idx="1060">
                  <c:v>21.616092189721101</c:v>
                </c:pt>
                <c:pt idx="1061">
                  <c:v>21.438349382477998</c:v>
                </c:pt>
                <c:pt idx="1062">
                  <c:v>21.515805184792399</c:v>
                </c:pt>
                <c:pt idx="1063">
                  <c:v>21.5795564102262</c:v>
                </c:pt>
                <c:pt idx="1064">
                  <c:v>21.275276051105902</c:v>
                </c:pt>
                <c:pt idx="1065">
                  <c:v>21.264137984081302</c:v>
                </c:pt>
                <c:pt idx="1066">
                  <c:v>21.3131847996811</c:v>
                </c:pt>
                <c:pt idx="1067">
                  <c:v>21.507618752271799</c:v>
                </c:pt>
                <c:pt idx="1068">
                  <c:v>21.399766979614199</c:v>
                </c:pt>
                <c:pt idx="1069">
                  <c:v>21.432213630632798</c:v>
                </c:pt>
                <c:pt idx="1070">
                  <c:v>21.333870451365598</c:v>
                </c:pt>
                <c:pt idx="1071">
                  <c:v>21.580902546370499</c:v>
                </c:pt>
                <c:pt idx="1072">
                  <c:v>21.734331535536199</c:v>
                </c:pt>
                <c:pt idx="1073">
                  <c:v>21.6487929124497</c:v>
                </c:pt>
                <c:pt idx="1074">
                  <c:v>21.486516025115399</c:v>
                </c:pt>
                <c:pt idx="1075">
                  <c:v>21.745969017649099</c:v>
                </c:pt>
                <c:pt idx="1076">
                  <c:v>21.698420102516799</c:v>
                </c:pt>
                <c:pt idx="1077">
                  <c:v>21.698420102516799</c:v>
                </c:pt>
                <c:pt idx="1078">
                  <c:v>21.511143927415301</c:v>
                </c:pt>
                <c:pt idx="1079">
                  <c:v>21.645917036799101</c:v>
                </c:pt>
                <c:pt idx="1080">
                  <c:v>21.500018990020202</c:v>
                </c:pt>
                <c:pt idx="1081">
                  <c:v>21.321827537514899</c:v>
                </c:pt>
                <c:pt idx="1082">
                  <c:v>21.369039657370902</c:v>
                </c:pt>
                <c:pt idx="1083">
                  <c:v>21.294719873844102</c:v>
                </c:pt>
                <c:pt idx="1084">
                  <c:v>21.336354224310998</c:v>
                </c:pt>
                <c:pt idx="1085">
                  <c:v>21.149946100637599</c:v>
                </c:pt>
                <c:pt idx="1086">
                  <c:v>20.872734687480499</c:v>
                </c:pt>
                <c:pt idx="1087">
                  <c:v>20.755681123254998</c:v>
                </c:pt>
                <c:pt idx="1088">
                  <c:v>20.820251886206002</c:v>
                </c:pt>
                <c:pt idx="1089">
                  <c:v>21.082116360848399</c:v>
                </c:pt>
                <c:pt idx="1090">
                  <c:v>21.126287542291099</c:v>
                </c:pt>
                <c:pt idx="1091">
                  <c:v>21.010555084050299</c:v>
                </c:pt>
                <c:pt idx="1092">
                  <c:v>20.9357974094161</c:v>
                </c:pt>
                <c:pt idx="1093">
                  <c:v>21.1098349603398</c:v>
                </c:pt>
                <c:pt idx="1094">
                  <c:v>21.195317579935001</c:v>
                </c:pt>
                <c:pt idx="1095">
                  <c:v>21.292436436006401</c:v>
                </c:pt>
                <c:pt idx="1096">
                  <c:v>21.331283723863599</c:v>
                </c:pt>
                <c:pt idx="1097">
                  <c:v>21.3664651796363</c:v>
                </c:pt>
                <c:pt idx="1098">
                  <c:v>21.3001857919832</c:v>
                </c:pt>
                <c:pt idx="1099">
                  <c:v>21.177437342507201</c:v>
                </c:pt>
                <c:pt idx="1100">
                  <c:v>21.092724676479399</c:v>
                </c:pt>
                <c:pt idx="1101">
                  <c:v>21.186874186055299</c:v>
                </c:pt>
                <c:pt idx="1102">
                  <c:v>20.880787271805101</c:v>
                </c:pt>
                <c:pt idx="1103">
                  <c:v>20.790574646896399</c:v>
                </c:pt>
                <c:pt idx="1104">
                  <c:v>20.986166507918199</c:v>
                </c:pt>
                <c:pt idx="1105">
                  <c:v>20.986166507918199</c:v>
                </c:pt>
                <c:pt idx="1106">
                  <c:v>20.9745701078431</c:v>
                </c:pt>
                <c:pt idx="1107">
                  <c:v>21.392631409350901</c:v>
                </c:pt>
                <c:pt idx="1108">
                  <c:v>21.145769588594799</c:v>
                </c:pt>
                <c:pt idx="1109">
                  <c:v>20.9744851994516</c:v>
                </c:pt>
                <c:pt idx="1110">
                  <c:v>21.323216577518899</c:v>
                </c:pt>
                <c:pt idx="1111">
                  <c:v>21.5696421914848</c:v>
                </c:pt>
                <c:pt idx="1112">
                  <c:v>21.579362337243801</c:v>
                </c:pt>
                <c:pt idx="1113">
                  <c:v>21.5582541133208</c:v>
                </c:pt>
                <c:pt idx="1114">
                  <c:v>21.736660609566901</c:v>
                </c:pt>
                <c:pt idx="1115">
                  <c:v>21.682602472931599</c:v>
                </c:pt>
                <c:pt idx="1116">
                  <c:v>21.7237416347755</c:v>
                </c:pt>
                <c:pt idx="1117">
                  <c:v>21.6346257051766</c:v>
                </c:pt>
                <c:pt idx="1118">
                  <c:v>21.783281274283301</c:v>
                </c:pt>
                <c:pt idx="1119">
                  <c:v>21.610376276633101</c:v>
                </c:pt>
                <c:pt idx="1120">
                  <c:v>21.500649237254301</c:v>
                </c:pt>
                <c:pt idx="1121">
                  <c:v>21.384438562155399</c:v>
                </c:pt>
                <c:pt idx="1122">
                  <c:v>21.662249405538802</c:v>
                </c:pt>
                <c:pt idx="1123">
                  <c:v>21.80416425104</c:v>
                </c:pt>
                <c:pt idx="1124">
                  <c:v>21.692832950123499</c:v>
                </c:pt>
                <c:pt idx="1125">
                  <c:v>21.681683356262901</c:v>
                </c:pt>
                <c:pt idx="1126">
                  <c:v>21.4176769856095</c:v>
                </c:pt>
                <c:pt idx="1127">
                  <c:v>21.684884699758399</c:v>
                </c:pt>
                <c:pt idx="1128">
                  <c:v>21.2995610709009</c:v>
                </c:pt>
                <c:pt idx="1129">
                  <c:v>21.094530715247199</c:v>
                </c:pt>
                <c:pt idx="1130">
                  <c:v>21.390760146605899</c:v>
                </c:pt>
                <c:pt idx="1131">
                  <c:v>21.346495252644601</c:v>
                </c:pt>
                <c:pt idx="1132">
                  <c:v>21.4796259719053</c:v>
                </c:pt>
                <c:pt idx="1133">
                  <c:v>21.357455911474698</c:v>
                </c:pt>
                <c:pt idx="1134">
                  <c:v>21.456195681728801</c:v>
                </c:pt>
                <c:pt idx="1135">
                  <c:v>21.516774345893801</c:v>
                </c:pt>
                <c:pt idx="1136">
                  <c:v>21.434575550402599</c:v>
                </c:pt>
                <c:pt idx="1137">
                  <c:v>21.170423241108999</c:v>
                </c:pt>
                <c:pt idx="1138">
                  <c:v>20.979277264440999</c:v>
                </c:pt>
                <c:pt idx="1139">
                  <c:v>20.235111717796499</c:v>
                </c:pt>
                <c:pt idx="1140">
                  <c:v>19.605223539334698</c:v>
                </c:pt>
                <c:pt idx="1141">
                  <c:v>19.456690521134998</c:v>
                </c:pt>
                <c:pt idx="1142">
                  <c:v>20.143503141052499</c:v>
                </c:pt>
                <c:pt idx="1143">
                  <c:v>20.550125851120601</c:v>
                </c:pt>
                <c:pt idx="1144">
                  <c:v>20.3429901548662</c:v>
                </c:pt>
                <c:pt idx="1145">
                  <c:v>20.174437041762101</c:v>
                </c:pt>
                <c:pt idx="1146">
                  <c:v>19.870602531360099</c:v>
                </c:pt>
                <c:pt idx="1147">
                  <c:v>20.140191621301401</c:v>
                </c:pt>
                <c:pt idx="1148">
                  <c:v>20.218278698453702</c:v>
                </c:pt>
                <c:pt idx="1149">
                  <c:v>19.951513115734901</c:v>
                </c:pt>
                <c:pt idx="1150">
                  <c:v>20.4879367263894</c:v>
                </c:pt>
                <c:pt idx="1151">
                  <c:v>20.1532944191258</c:v>
                </c:pt>
                <c:pt idx="1152">
                  <c:v>20.192200440186799</c:v>
                </c:pt>
                <c:pt idx="1153">
                  <c:v>20.344169005969299</c:v>
                </c:pt>
                <c:pt idx="1154">
                  <c:v>20.235326442356602</c:v>
                </c:pt>
                <c:pt idx="1155">
                  <c:v>20.357071474033599</c:v>
                </c:pt>
                <c:pt idx="1156">
                  <c:v>20.4209891927181</c:v>
                </c:pt>
                <c:pt idx="1157">
                  <c:v>20.352038461022101</c:v>
                </c:pt>
                <c:pt idx="1158">
                  <c:v>19.924051262699301</c:v>
                </c:pt>
                <c:pt idx="1159">
                  <c:v>20.1185061399514</c:v>
                </c:pt>
                <c:pt idx="1160">
                  <c:v>19.9577994320945</c:v>
                </c:pt>
                <c:pt idx="1161">
                  <c:v>20.083000938293001</c:v>
                </c:pt>
                <c:pt idx="1162">
                  <c:v>19.917166271629899</c:v>
                </c:pt>
                <c:pt idx="1163">
                  <c:v>19.884231298504499</c:v>
                </c:pt>
                <c:pt idx="1164">
                  <c:v>19.5520120934051</c:v>
                </c:pt>
                <c:pt idx="1165">
                  <c:v>19.483459346165802</c:v>
                </c:pt>
                <c:pt idx="1166">
                  <c:v>19.663637782158201</c:v>
                </c:pt>
                <c:pt idx="1167">
                  <c:v>19.719034304633599</c:v>
                </c:pt>
                <c:pt idx="1168">
                  <c:v>20.098097046950802</c:v>
                </c:pt>
                <c:pt idx="1169">
                  <c:v>20.4684501773047</c:v>
                </c:pt>
                <c:pt idx="1170">
                  <c:v>20.1351763130134</c:v>
                </c:pt>
                <c:pt idx="1171">
                  <c:v>20.2909977277432</c:v>
                </c:pt>
                <c:pt idx="1172">
                  <c:v>20.498434827367799</c:v>
                </c:pt>
                <c:pt idx="1173">
                  <c:v>20.571054942015799</c:v>
                </c:pt>
                <c:pt idx="1174">
                  <c:v>20.4957900106671</c:v>
                </c:pt>
                <c:pt idx="1175">
                  <c:v>19.7343565500998</c:v>
                </c:pt>
                <c:pt idx="1176">
                  <c:v>20.015521777238799</c:v>
                </c:pt>
                <c:pt idx="1177">
                  <c:v>20.116748034108301</c:v>
                </c:pt>
                <c:pt idx="1178">
                  <c:v>20.172213572644701</c:v>
                </c:pt>
                <c:pt idx="1179">
                  <c:v>20.185301683990001</c:v>
                </c:pt>
                <c:pt idx="1180">
                  <c:v>20.1695161948285</c:v>
                </c:pt>
                <c:pt idx="1181">
                  <c:v>20.334333423368498</c:v>
                </c:pt>
                <c:pt idx="1182">
                  <c:v>20.251621447951202</c:v>
                </c:pt>
                <c:pt idx="1183">
                  <c:v>20.1595449374643</c:v>
                </c:pt>
                <c:pt idx="1184">
                  <c:v>20.4418763516918</c:v>
                </c:pt>
                <c:pt idx="1185">
                  <c:v>19.8940509224899</c:v>
                </c:pt>
                <c:pt idx="1186">
                  <c:v>19.887623591623601</c:v>
                </c:pt>
                <c:pt idx="1187">
                  <c:v>19.296835265790001</c:v>
                </c:pt>
                <c:pt idx="1188">
                  <c:v>19.5622531965777</c:v>
                </c:pt>
                <c:pt idx="1189">
                  <c:v>19.618746406467501</c:v>
                </c:pt>
                <c:pt idx="1190">
                  <c:v>19.571612735430101</c:v>
                </c:pt>
                <c:pt idx="1191">
                  <c:v>19.5059239153066</c:v>
                </c:pt>
                <c:pt idx="1192">
                  <c:v>19.484756682229001</c:v>
                </c:pt>
                <c:pt idx="1193">
                  <c:v>19.289163880919801</c:v>
                </c:pt>
                <c:pt idx="1194">
                  <c:v>19.3263629383585</c:v>
                </c:pt>
                <c:pt idx="1195">
                  <c:v>18.9955824876455</c:v>
                </c:pt>
                <c:pt idx="1196">
                  <c:v>18.765251987134601</c:v>
                </c:pt>
                <c:pt idx="1197">
                  <c:v>18.5260973686112</c:v>
                </c:pt>
                <c:pt idx="1198">
                  <c:v>18.9146118010209</c:v>
                </c:pt>
                <c:pt idx="1199">
                  <c:v>19.358543439103499</c:v>
                </c:pt>
                <c:pt idx="1200">
                  <c:v>19.668734582246898</c:v>
                </c:pt>
                <c:pt idx="1201">
                  <c:v>19.46164565802</c:v>
                </c:pt>
                <c:pt idx="1202">
                  <c:v>19.337019004031799</c:v>
                </c:pt>
                <c:pt idx="1203">
                  <c:v>19.345346701409898</c:v>
                </c:pt>
                <c:pt idx="1204">
                  <c:v>19.364175968752601</c:v>
                </c:pt>
                <c:pt idx="1205">
                  <c:v>19.510112005826599</c:v>
                </c:pt>
                <c:pt idx="1206">
                  <c:v>19.510112005826599</c:v>
                </c:pt>
                <c:pt idx="1207">
                  <c:v>19.611991379861202</c:v>
                </c:pt>
                <c:pt idx="1208">
                  <c:v>19.422417484219601</c:v>
                </c:pt>
                <c:pt idx="1209">
                  <c:v>19.5398294732945</c:v>
                </c:pt>
                <c:pt idx="1210">
                  <c:v>19.403330407614298</c:v>
                </c:pt>
                <c:pt idx="1211">
                  <c:v>19.362815808016499</c:v>
                </c:pt>
                <c:pt idx="1212">
                  <c:v>19.7576045658266</c:v>
                </c:pt>
                <c:pt idx="1213">
                  <c:v>19.942459913978599</c:v>
                </c:pt>
                <c:pt idx="1214">
                  <c:v>19.820289778790901</c:v>
                </c:pt>
                <c:pt idx="1215">
                  <c:v>19.5581382270029</c:v>
                </c:pt>
                <c:pt idx="1216">
                  <c:v>19.629965088040599</c:v>
                </c:pt>
                <c:pt idx="1217">
                  <c:v>19.4658375616537</c:v>
                </c:pt>
                <c:pt idx="1218">
                  <c:v>19.692591793294699</c:v>
                </c:pt>
                <c:pt idx="1219">
                  <c:v>19.5396216132802</c:v>
                </c:pt>
                <c:pt idx="1220">
                  <c:v>20.014319317700899</c:v>
                </c:pt>
                <c:pt idx="1221">
                  <c:v>19.6326404823619</c:v>
                </c:pt>
                <c:pt idx="1222">
                  <c:v>19.4474122356491</c:v>
                </c:pt>
                <c:pt idx="1223">
                  <c:v>19.729708053266101</c:v>
                </c:pt>
                <c:pt idx="1224">
                  <c:v>20.0900263588542</c:v>
                </c:pt>
                <c:pt idx="1225">
                  <c:v>20.1665432700526</c:v>
                </c:pt>
                <c:pt idx="1226">
                  <c:v>20.184523821285399</c:v>
                </c:pt>
                <c:pt idx="1227">
                  <c:v>20.312351646960298</c:v>
                </c:pt>
                <c:pt idx="1228">
                  <c:v>20.2440380049024</c:v>
                </c:pt>
                <c:pt idx="1229">
                  <c:v>20.0506287034083</c:v>
                </c:pt>
                <c:pt idx="1230">
                  <c:v>19.8218398141086</c:v>
                </c:pt>
                <c:pt idx="1231">
                  <c:v>19.9130141269058</c:v>
                </c:pt>
                <c:pt idx="1232">
                  <c:v>19.7994256980176</c:v>
                </c:pt>
                <c:pt idx="1233">
                  <c:v>19.668572941609298</c:v>
                </c:pt>
                <c:pt idx="1234">
                  <c:v>19.444325306468802</c:v>
                </c:pt>
                <c:pt idx="1235">
                  <c:v>19.646551013416499</c:v>
                </c:pt>
                <c:pt idx="1236">
                  <c:v>19.721956310381</c:v>
                </c:pt>
                <c:pt idx="1237">
                  <c:v>19.2280141485355</c:v>
                </c:pt>
                <c:pt idx="1238">
                  <c:v>19.470722499651899</c:v>
                </c:pt>
                <c:pt idx="1239">
                  <c:v>19.1225871318291</c:v>
                </c:pt>
                <c:pt idx="1240">
                  <c:v>19.1225871318291</c:v>
                </c:pt>
                <c:pt idx="1241">
                  <c:v>19.244626124400401</c:v>
                </c:pt>
                <c:pt idx="1242">
                  <c:v>18.9581553038553</c:v>
                </c:pt>
                <c:pt idx="1243">
                  <c:v>19.024562430614701</c:v>
                </c:pt>
                <c:pt idx="1244">
                  <c:v>19.314741602095399</c:v>
                </c:pt>
                <c:pt idx="1245">
                  <c:v>19.0832028334234</c:v>
                </c:pt>
                <c:pt idx="1246">
                  <c:v>19.118264695384401</c:v>
                </c:pt>
                <c:pt idx="1247">
                  <c:v>19.100895770889199</c:v>
                </c:pt>
                <c:pt idx="1248">
                  <c:v>19.102707037876701</c:v>
                </c:pt>
                <c:pt idx="1249">
                  <c:v>19.602292640906001</c:v>
                </c:pt>
                <c:pt idx="1250">
                  <c:v>19.794813644529501</c:v>
                </c:pt>
                <c:pt idx="1251">
                  <c:v>19.459162921901701</c:v>
                </c:pt>
                <c:pt idx="1252">
                  <c:v>19.359968290296099</c:v>
                </c:pt>
                <c:pt idx="1253">
                  <c:v>19.236207219380901</c:v>
                </c:pt>
                <c:pt idx="1254">
                  <c:v>19.0624717754445</c:v>
                </c:pt>
              </c:numCache>
            </c:numRef>
          </c:val>
          <c:smooth val="0"/>
        </c:ser>
        <c:dLbls>
          <c:showLegendKey val="0"/>
          <c:showVal val="0"/>
          <c:showCatName val="0"/>
          <c:showSerName val="0"/>
          <c:showPercent val="0"/>
          <c:showBubbleSize val="0"/>
        </c:dLbls>
        <c:marker val="1"/>
        <c:smooth val="0"/>
        <c:axId val="229820672"/>
        <c:axId val="229822464"/>
      </c:lineChart>
      <c:dateAx>
        <c:axId val="229820672"/>
        <c:scaling>
          <c:orientation val="minMax"/>
          <c:max val="42407"/>
        </c:scaling>
        <c:delete val="0"/>
        <c:axPos val="b"/>
        <c:numFmt formatCode="[$-409]yy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29822464"/>
        <c:crosses val="autoZero"/>
        <c:auto val="0"/>
        <c:lblOffset val="100"/>
        <c:baseTimeUnit val="days"/>
        <c:majorUnit val="12"/>
        <c:majorTimeUnit val="months"/>
        <c:minorUnit val="2"/>
        <c:minorTimeUnit val="months"/>
      </c:dateAx>
      <c:valAx>
        <c:axId val="229822464"/>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29820672"/>
        <c:crosses val="autoZero"/>
        <c:crossBetween val="between"/>
      </c:valAx>
      <c:spPr>
        <a:noFill/>
        <a:ln w="3175">
          <a:noFill/>
          <a:prstDash val="solid"/>
        </a:ln>
      </c:spPr>
    </c:plotArea>
    <c:legend>
      <c:legendPos val="b"/>
      <c:layout>
        <c:manualLayout>
          <c:xMode val="edge"/>
          <c:yMode val="edge"/>
          <c:x val="0"/>
          <c:y val="0.9582008172139751"/>
          <c:w val="1"/>
          <c:h val="4.179918278602488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7511724785919593E-2"/>
          <c:y val="1.5960788723946618E-2"/>
          <c:w val="0.92387920356780195"/>
          <c:h val="0.8983781301544459"/>
        </c:manualLayout>
      </c:layout>
      <c:lineChart>
        <c:grouping val="standard"/>
        <c:varyColors val="0"/>
        <c:ser>
          <c:idx val="0"/>
          <c:order val="0"/>
          <c:tx>
            <c:strRef>
              <c:f>Multiples!$C$3</c:f>
              <c:strCache>
                <c:ptCount val="1"/>
                <c:pt idx="0">
                  <c:v>NYSE:USNA </c:v>
                </c:pt>
              </c:strCache>
            </c:strRef>
          </c:tx>
          <c:spPr>
            <a:ln w="38100">
              <a:solidFill>
                <a:srgbClr val="9B2B39"/>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Multiples!$C$4:$C$1261</c:f>
              <c:numCache>
                <c:formatCode>_(* #,##0.00_);_(* \(#,##0.00\);_(* "-"??_);_(@_)</c:formatCode>
                <c:ptCount val="1258"/>
                <c:pt idx="0">
                  <c:v>8.3472270000000002</c:v>
                </c:pt>
                <c:pt idx="1">
                  <c:v>8.1583469999999991</c:v>
                </c:pt>
                <c:pt idx="2">
                  <c:v>7.0598340000000004</c:v>
                </c:pt>
                <c:pt idx="3">
                  <c:v>6.8911559999999996</c:v>
                </c:pt>
                <c:pt idx="4">
                  <c:v>6.8342270000000003</c:v>
                </c:pt>
                <c:pt idx="5">
                  <c:v>6.7646480000000002</c:v>
                </c:pt>
                <c:pt idx="6">
                  <c:v>6.8110340000000003</c:v>
                </c:pt>
                <c:pt idx="7">
                  <c:v>6.9080240000000002</c:v>
                </c:pt>
                <c:pt idx="8">
                  <c:v>6.9143489999999996</c:v>
                </c:pt>
                <c:pt idx="9">
                  <c:v>6.9080240000000002</c:v>
                </c:pt>
                <c:pt idx="10">
                  <c:v>6.8869389999999999</c:v>
                </c:pt>
                <c:pt idx="11">
                  <c:v>6.7878410000000002</c:v>
                </c:pt>
                <c:pt idx="12">
                  <c:v>6.9080240000000002</c:v>
                </c:pt>
                <c:pt idx="13">
                  <c:v>7.1336300000000001</c:v>
                </c:pt>
                <c:pt idx="14">
                  <c:v>7.0218809999999996</c:v>
                </c:pt>
                <c:pt idx="15">
                  <c:v>6.8637459999999999</c:v>
                </c:pt>
                <c:pt idx="16">
                  <c:v>6.8426609999999997</c:v>
                </c:pt>
                <c:pt idx="17">
                  <c:v>6.8489870000000002</c:v>
                </c:pt>
                <c:pt idx="18">
                  <c:v>6.9902540000000002</c:v>
                </c:pt>
                <c:pt idx="19">
                  <c:v>6.8068169999999997</c:v>
                </c:pt>
                <c:pt idx="20">
                  <c:v>6.9122409999999999</c:v>
                </c:pt>
                <c:pt idx="21">
                  <c:v>6.8848310000000001</c:v>
                </c:pt>
                <c:pt idx="22">
                  <c:v>6.779407</c:v>
                </c:pt>
                <c:pt idx="23">
                  <c:v>6.7119359999999997</c:v>
                </c:pt>
                <c:pt idx="24">
                  <c:v>6.3903549999999996</c:v>
                </c:pt>
                <c:pt idx="25">
                  <c:v>6.4471400000000001</c:v>
                </c:pt>
                <c:pt idx="26">
                  <c:v>6.384271</c:v>
                </c:pt>
                <c:pt idx="27">
                  <c:v>6.4370000000000003</c:v>
                </c:pt>
                <c:pt idx="28">
                  <c:v>6.5242069999999996</c:v>
                </c:pt>
                <c:pt idx="29">
                  <c:v>6.505954</c:v>
                </c:pt>
                <c:pt idx="30">
                  <c:v>6.5708520000000004</c:v>
                </c:pt>
                <c:pt idx="31">
                  <c:v>6.5586840000000004</c:v>
                </c:pt>
                <c:pt idx="32">
                  <c:v>6.589105</c:v>
                </c:pt>
                <c:pt idx="33">
                  <c:v>6.5728799999999996</c:v>
                </c:pt>
                <c:pt idx="34">
                  <c:v>6.5242069999999996</c:v>
                </c:pt>
                <c:pt idx="35">
                  <c:v>6.5728799999999996</c:v>
                </c:pt>
                <c:pt idx="36">
                  <c:v>6.5870759999999997</c:v>
                </c:pt>
                <c:pt idx="37">
                  <c:v>6.6499459999999999</c:v>
                </c:pt>
                <c:pt idx="38">
                  <c:v>6.6925350000000003</c:v>
                </c:pt>
                <c:pt idx="39">
                  <c:v>6.5870759999999997</c:v>
                </c:pt>
                <c:pt idx="40">
                  <c:v>6.5363749999999996</c:v>
                </c:pt>
                <c:pt idx="41">
                  <c:v>6.5708520000000004</c:v>
                </c:pt>
                <c:pt idx="42">
                  <c:v>6.6316940000000004</c:v>
                </c:pt>
                <c:pt idx="43">
                  <c:v>6.5972169999999997</c:v>
                </c:pt>
                <c:pt idx="44">
                  <c:v>6.6012729999999999</c:v>
                </c:pt>
                <c:pt idx="45">
                  <c:v>6.6093849999999996</c:v>
                </c:pt>
                <c:pt idx="46">
                  <c:v>6.6195250000000003</c:v>
                </c:pt>
                <c:pt idx="47">
                  <c:v>6.6114129999999998</c:v>
                </c:pt>
                <c:pt idx="48">
                  <c:v>6.7047040000000004</c:v>
                </c:pt>
                <c:pt idx="49">
                  <c:v>6.6093849999999996</c:v>
                </c:pt>
                <c:pt idx="50">
                  <c:v>6.5830200000000003</c:v>
                </c:pt>
                <c:pt idx="51">
                  <c:v>6.6560300000000003</c:v>
                </c:pt>
                <c:pt idx="52">
                  <c:v>6.5992449999999998</c:v>
                </c:pt>
                <c:pt idx="53">
                  <c:v>6.7168720000000004</c:v>
                </c:pt>
                <c:pt idx="54">
                  <c:v>6.5685070000000003</c:v>
                </c:pt>
                <c:pt idx="55">
                  <c:v>6.6936410000000004</c:v>
                </c:pt>
                <c:pt idx="56">
                  <c:v>7.0123389999999999</c:v>
                </c:pt>
                <c:pt idx="57">
                  <c:v>6.8891609999999996</c:v>
                </c:pt>
                <c:pt idx="58">
                  <c:v>6.6838639999999998</c:v>
                </c:pt>
                <c:pt idx="59">
                  <c:v>6.6428050000000001</c:v>
                </c:pt>
                <c:pt idx="60">
                  <c:v>6.7366549999999998</c:v>
                </c:pt>
                <c:pt idx="61">
                  <c:v>6.7210130000000001</c:v>
                </c:pt>
                <c:pt idx="62">
                  <c:v>6.7659830000000003</c:v>
                </c:pt>
                <c:pt idx="63">
                  <c:v>6.9693240000000003</c:v>
                </c:pt>
                <c:pt idx="64">
                  <c:v>5.9812479999999999</c:v>
                </c:pt>
                <c:pt idx="65">
                  <c:v>5.6573140000000004</c:v>
                </c:pt>
                <c:pt idx="66">
                  <c:v>5.6844700000000001</c:v>
                </c:pt>
                <c:pt idx="67">
                  <c:v>5.019145</c:v>
                </c:pt>
                <c:pt idx="68">
                  <c:v>5.1161310000000002</c:v>
                </c:pt>
                <c:pt idx="69">
                  <c:v>5.1879010000000001</c:v>
                </c:pt>
                <c:pt idx="70">
                  <c:v>5.4478239999999998</c:v>
                </c:pt>
                <c:pt idx="71">
                  <c:v>5.391572</c:v>
                </c:pt>
                <c:pt idx="72">
                  <c:v>5.2868269999999997</c:v>
                </c:pt>
                <c:pt idx="73">
                  <c:v>5.3702350000000001</c:v>
                </c:pt>
                <c:pt idx="74">
                  <c:v>5.3101029999999998</c:v>
                </c:pt>
                <c:pt idx="75">
                  <c:v>5.2984650000000002</c:v>
                </c:pt>
                <c:pt idx="76">
                  <c:v>5.2907060000000001</c:v>
                </c:pt>
                <c:pt idx="77">
                  <c:v>5.2810069999999998</c:v>
                </c:pt>
                <c:pt idx="78">
                  <c:v>5.2790679999999996</c:v>
                </c:pt>
                <c:pt idx="79">
                  <c:v>5.1064319999999999</c:v>
                </c:pt>
                <c:pt idx="80">
                  <c:v>5.0094459999999996</c:v>
                </c:pt>
                <c:pt idx="81">
                  <c:v>4.9822899999999999</c:v>
                </c:pt>
                <c:pt idx="82">
                  <c:v>5.0036269999999998</c:v>
                </c:pt>
                <c:pt idx="83">
                  <c:v>4.9667719999999997</c:v>
                </c:pt>
                <c:pt idx="84">
                  <c:v>4.8736660000000001</c:v>
                </c:pt>
                <c:pt idx="85">
                  <c:v>4.8581479999999999</c:v>
                </c:pt>
                <c:pt idx="86">
                  <c:v>4.8115940000000004</c:v>
                </c:pt>
                <c:pt idx="87">
                  <c:v>4.8232330000000001</c:v>
                </c:pt>
                <c:pt idx="88">
                  <c:v>4.8174140000000003</c:v>
                </c:pt>
                <c:pt idx="89">
                  <c:v>4.807715</c:v>
                </c:pt>
                <c:pt idx="90">
                  <c:v>5.0424220000000002</c:v>
                </c:pt>
                <c:pt idx="91">
                  <c:v>5.063758</c:v>
                </c:pt>
                <c:pt idx="92">
                  <c:v>4.9434959999999997</c:v>
                </c:pt>
                <c:pt idx="93">
                  <c:v>5.0327229999999998</c:v>
                </c:pt>
                <c:pt idx="94">
                  <c:v>4.91052</c:v>
                </c:pt>
                <c:pt idx="95">
                  <c:v>5.0501800000000001</c:v>
                </c:pt>
                <c:pt idx="96">
                  <c:v>5.0656980000000003</c:v>
                </c:pt>
                <c:pt idx="97">
                  <c:v>5.1103120000000004</c:v>
                </c:pt>
                <c:pt idx="98">
                  <c:v>5.1161310000000002</c:v>
                </c:pt>
                <c:pt idx="99">
                  <c:v>5.201479</c:v>
                </c:pt>
                <c:pt idx="100">
                  <c:v>5.6456749999999998</c:v>
                </c:pt>
                <c:pt idx="101">
                  <c:v>6.0840529999999999</c:v>
                </c:pt>
                <c:pt idx="102">
                  <c:v>6.0471979999999999</c:v>
                </c:pt>
                <c:pt idx="103">
                  <c:v>5.9191760000000002</c:v>
                </c:pt>
                <c:pt idx="104">
                  <c:v>5.954091</c:v>
                </c:pt>
                <c:pt idx="105">
                  <c:v>5.7096859999999996</c:v>
                </c:pt>
                <c:pt idx="106">
                  <c:v>5.7581790000000002</c:v>
                </c:pt>
                <c:pt idx="107">
                  <c:v>5.6068809999999996</c:v>
                </c:pt>
                <c:pt idx="108">
                  <c:v>5.9327540000000001</c:v>
                </c:pt>
                <c:pt idx="109">
                  <c:v>5.7193849999999999</c:v>
                </c:pt>
                <c:pt idx="110">
                  <c:v>5.6514949999999997</c:v>
                </c:pt>
                <c:pt idx="111">
                  <c:v>5.6127000000000002</c:v>
                </c:pt>
                <c:pt idx="112">
                  <c:v>5.6883489999999997</c:v>
                </c:pt>
                <c:pt idx="113">
                  <c:v>5.6767110000000001</c:v>
                </c:pt>
                <c:pt idx="114">
                  <c:v>5.7096859999999996</c:v>
                </c:pt>
                <c:pt idx="115">
                  <c:v>5.6437359999999996</c:v>
                </c:pt>
                <c:pt idx="116">
                  <c:v>5.5273519999999996</c:v>
                </c:pt>
                <c:pt idx="117">
                  <c:v>5.5518530000000004</c:v>
                </c:pt>
                <c:pt idx="118">
                  <c:v>4.8895200000000001</c:v>
                </c:pt>
                <c:pt idx="119">
                  <c:v>4.9134380000000002</c:v>
                </c:pt>
                <c:pt idx="120">
                  <c:v>4.7404950000000001</c:v>
                </c:pt>
                <c:pt idx="121">
                  <c:v>4.8950389999999997</c:v>
                </c:pt>
                <c:pt idx="122">
                  <c:v>4.7460139999999997</c:v>
                </c:pt>
                <c:pt idx="123">
                  <c:v>4.861923</c:v>
                </c:pt>
                <c:pt idx="124">
                  <c:v>4.7717720000000003</c:v>
                </c:pt>
                <c:pt idx="125">
                  <c:v>4.8435249999999996</c:v>
                </c:pt>
                <c:pt idx="126">
                  <c:v>4.3357359999999998</c:v>
                </c:pt>
                <c:pt idx="127">
                  <c:v>4.6301059999999996</c:v>
                </c:pt>
                <c:pt idx="128">
                  <c:v>4.3631440000000001</c:v>
                </c:pt>
                <c:pt idx="129">
                  <c:v>4.387829</c:v>
                </c:pt>
                <c:pt idx="130">
                  <c:v>4.3613989999999996</c:v>
                </c:pt>
                <c:pt idx="131">
                  <c:v>4.4530209999999997</c:v>
                </c:pt>
                <c:pt idx="132">
                  <c:v>3.9755289999999999</c:v>
                </c:pt>
                <c:pt idx="133">
                  <c:v>4.1429159999999996</c:v>
                </c:pt>
                <c:pt idx="134">
                  <c:v>3.848668</c:v>
                </c:pt>
                <c:pt idx="135">
                  <c:v>3.848668</c:v>
                </c:pt>
                <c:pt idx="136">
                  <c:v>3.9314800000000001</c:v>
                </c:pt>
                <c:pt idx="137">
                  <c:v>4.1781550000000003</c:v>
                </c:pt>
                <c:pt idx="138">
                  <c:v>4.1288200000000002</c:v>
                </c:pt>
                <c:pt idx="139">
                  <c:v>4.0724369999999999</c:v>
                </c:pt>
                <c:pt idx="140">
                  <c:v>4.2363</c:v>
                </c:pt>
                <c:pt idx="141">
                  <c:v>4.2944449999999996</c:v>
                </c:pt>
                <c:pt idx="142">
                  <c:v>4.2856350000000001</c:v>
                </c:pt>
                <c:pt idx="143">
                  <c:v>4.2257280000000002</c:v>
                </c:pt>
                <c:pt idx="144">
                  <c:v>4.0319120000000002</c:v>
                </c:pt>
                <c:pt idx="145">
                  <c:v>4.1341060000000001</c:v>
                </c:pt>
                <c:pt idx="146">
                  <c:v>4.0830089999999997</c:v>
                </c:pt>
                <c:pt idx="147">
                  <c:v>4.2926830000000002</c:v>
                </c:pt>
                <c:pt idx="148">
                  <c:v>4.1781550000000003</c:v>
                </c:pt>
                <c:pt idx="149">
                  <c:v>4.2680150000000001</c:v>
                </c:pt>
                <c:pt idx="150">
                  <c:v>4.2962069999999999</c:v>
                </c:pt>
                <c:pt idx="151">
                  <c:v>4.3649230000000001</c:v>
                </c:pt>
                <c:pt idx="152">
                  <c:v>4.3931149999999999</c:v>
                </c:pt>
                <c:pt idx="153">
                  <c:v>4.4953079999999996</c:v>
                </c:pt>
                <c:pt idx="154">
                  <c:v>4.5922159999999996</c:v>
                </c:pt>
                <c:pt idx="155">
                  <c:v>4.4935460000000003</c:v>
                </c:pt>
                <c:pt idx="156">
                  <c:v>4.4759270000000004</c:v>
                </c:pt>
                <c:pt idx="157">
                  <c:v>4.3860669999999997</c:v>
                </c:pt>
                <c:pt idx="158">
                  <c:v>4.2045839999999997</c:v>
                </c:pt>
                <c:pt idx="159">
                  <c:v>4.2521570000000004</c:v>
                </c:pt>
                <c:pt idx="160">
                  <c:v>4.4107339999999997</c:v>
                </c:pt>
                <c:pt idx="161">
                  <c:v>4.6415509999999998</c:v>
                </c:pt>
                <c:pt idx="162">
                  <c:v>4.5675489999999996</c:v>
                </c:pt>
                <c:pt idx="163">
                  <c:v>4.6362649999999999</c:v>
                </c:pt>
                <c:pt idx="164">
                  <c:v>4.5358340000000004</c:v>
                </c:pt>
                <c:pt idx="165">
                  <c:v>4.2873970000000003</c:v>
                </c:pt>
                <c:pt idx="166">
                  <c:v>4.5340720000000001</c:v>
                </c:pt>
                <c:pt idx="167">
                  <c:v>4.6292179999999998</c:v>
                </c:pt>
                <c:pt idx="168">
                  <c:v>4.6715049999999998</c:v>
                </c:pt>
                <c:pt idx="169">
                  <c:v>4.564025</c:v>
                </c:pt>
                <c:pt idx="170">
                  <c:v>4.7525550000000001</c:v>
                </c:pt>
                <c:pt idx="171">
                  <c:v>4.757841</c:v>
                </c:pt>
                <c:pt idx="172">
                  <c:v>5.0397550000000004</c:v>
                </c:pt>
                <c:pt idx="173">
                  <c:v>5.0238969999999998</c:v>
                </c:pt>
                <c:pt idx="174">
                  <c:v>5.0661839999999998</c:v>
                </c:pt>
                <c:pt idx="175">
                  <c:v>4.8600349999999999</c:v>
                </c:pt>
                <c:pt idx="176">
                  <c:v>5.0186109999999999</c:v>
                </c:pt>
                <c:pt idx="177">
                  <c:v>4.9622289999999998</c:v>
                </c:pt>
                <c:pt idx="178">
                  <c:v>4.9816099999999999</c:v>
                </c:pt>
                <c:pt idx="179">
                  <c:v>5.1119960000000004</c:v>
                </c:pt>
                <c:pt idx="180">
                  <c:v>5.2652859999999997</c:v>
                </c:pt>
                <c:pt idx="181">
                  <c:v>5.0778040000000004</c:v>
                </c:pt>
                <c:pt idx="182">
                  <c:v>5.4991779999999997</c:v>
                </c:pt>
                <c:pt idx="183">
                  <c:v>5.5272690000000004</c:v>
                </c:pt>
                <c:pt idx="184">
                  <c:v>5.6975749999999996</c:v>
                </c:pt>
                <c:pt idx="185">
                  <c:v>5.6519259999999996</c:v>
                </c:pt>
                <c:pt idx="186">
                  <c:v>5.5097120000000004</c:v>
                </c:pt>
                <c:pt idx="187">
                  <c:v>5.5834530000000004</c:v>
                </c:pt>
                <c:pt idx="188">
                  <c:v>5.7221549999999999</c:v>
                </c:pt>
                <c:pt idx="189">
                  <c:v>5.7203989999999996</c:v>
                </c:pt>
                <c:pt idx="190">
                  <c:v>5.7555139999999998</c:v>
                </c:pt>
                <c:pt idx="191">
                  <c:v>5.8380330000000002</c:v>
                </c:pt>
                <c:pt idx="192">
                  <c:v>5.6685220000000003</c:v>
                </c:pt>
                <c:pt idx="193">
                  <c:v>5.5777049999999999</c:v>
                </c:pt>
                <c:pt idx="194">
                  <c:v>5.7771470000000003</c:v>
                </c:pt>
                <c:pt idx="195">
                  <c:v>5.6613990000000003</c:v>
                </c:pt>
                <c:pt idx="196">
                  <c:v>5.7878319999999999</c:v>
                </c:pt>
                <c:pt idx="197">
                  <c:v>5.7290669999999997</c:v>
                </c:pt>
                <c:pt idx="198">
                  <c:v>5.6613990000000003</c:v>
                </c:pt>
                <c:pt idx="199">
                  <c:v>5.6792069999999999</c:v>
                </c:pt>
                <c:pt idx="200">
                  <c:v>5.4103149999999998</c:v>
                </c:pt>
                <c:pt idx="201">
                  <c:v>5.3088129999999998</c:v>
                </c:pt>
                <c:pt idx="202">
                  <c:v>5.1823800000000002</c:v>
                </c:pt>
                <c:pt idx="203">
                  <c:v>5.0951240000000002</c:v>
                </c:pt>
                <c:pt idx="204">
                  <c:v>5.3925080000000003</c:v>
                </c:pt>
                <c:pt idx="205">
                  <c:v>5.3764810000000001</c:v>
                </c:pt>
                <c:pt idx="206">
                  <c:v>5.6471530000000003</c:v>
                </c:pt>
                <c:pt idx="207">
                  <c:v>5.3960689999999998</c:v>
                </c:pt>
                <c:pt idx="208">
                  <c:v>5.3426470000000004</c:v>
                </c:pt>
                <c:pt idx="209">
                  <c:v>5.3782620000000003</c:v>
                </c:pt>
                <c:pt idx="210">
                  <c:v>5.3408660000000001</c:v>
                </c:pt>
                <c:pt idx="211">
                  <c:v>5.3693580000000001</c:v>
                </c:pt>
                <c:pt idx="212">
                  <c:v>5.1414229999999996</c:v>
                </c:pt>
                <c:pt idx="213">
                  <c:v>5.1752570000000002</c:v>
                </c:pt>
                <c:pt idx="214">
                  <c:v>4.9971829999999997</c:v>
                </c:pt>
                <c:pt idx="215">
                  <c:v>4.8939000000000004</c:v>
                </c:pt>
                <c:pt idx="216">
                  <c:v>4.8369169999999997</c:v>
                </c:pt>
                <c:pt idx="217">
                  <c:v>5.0203329999999999</c:v>
                </c:pt>
                <c:pt idx="218">
                  <c:v>4.8939000000000004</c:v>
                </c:pt>
                <c:pt idx="219">
                  <c:v>4.8191090000000001</c:v>
                </c:pt>
                <c:pt idx="220">
                  <c:v>4.8725310000000004</c:v>
                </c:pt>
                <c:pt idx="221">
                  <c:v>4.9526649999999997</c:v>
                </c:pt>
                <c:pt idx="222">
                  <c:v>4.9954020000000003</c:v>
                </c:pt>
                <c:pt idx="223">
                  <c:v>4.9793760000000002</c:v>
                </c:pt>
                <c:pt idx="224">
                  <c:v>5.0399209999999997</c:v>
                </c:pt>
                <c:pt idx="225">
                  <c:v>4.9758139999999997</c:v>
                </c:pt>
                <c:pt idx="226">
                  <c:v>5.0078680000000002</c:v>
                </c:pt>
                <c:pt idx="227">
                  <c:v>4.9758139999999997</c:v>
                </c:pt>
                <c:pt idx="228">
                  <c:v>5.1823800000000002</c:v>
                </c:pt>
                <c:pt idx="229">
                  <c:v>5.1841609999999996</c:v>
                </c:pt>
                <c:pt idx="230">
                  <c:v>5.2144329999999997</c:v>
                </c:pt>
                <c:pt idx="231">
                  <c:v>5.1182740000000004</c:v>
                </c:pt>
                <c:pt idx="232">
                  <c:v>5.180599</c:v>
                </c:pt>
                <c:pt idx="233">
                  <c:v>5.1538880000000002</c:v>
                </c:pt>
                <c:pt idx="234">
                  <c:v>5.2055300000000004</c:v>
                </c:pt>
                <c:pt idx="235">
                  <c:v>5.2197760000000004</c:v>
                </c:pt>
                <c:pt idx="236">
                  <c:v>5.2660749999999998</c:v>
                </c:pt>
                <c:pt idx="237">
                  <c:v>5.3836040000000001</c:v>
                </c:pt>
                <c:pt idx="238">
                  <c:v>5.4833249999999998</c:v>
                </c:pt>
                <c:pt idx="239">
                  <c:v>5.4975709999999998</c:v>
                </c:pt>
                <c:pt idx="240">
                  <c:v>5.549213</c:v>
                </c:pt>
                <c:pt idx="241">
                  <c:v>5.4940100000000003</c:v>
                </c:pt>
                <c:pt idx="242">
                  <c:v>5.5919499999999998</c:v>
                </c:pt>
                <c:pt idx="243">
                  <c:v>5.629346</c:v>
                </c:pt>
                <c:pt idx="244">
                  <c:v>5.7076989999999999</c:v>
                </c:pt>
                <c:pt idx="245">
                  <c:v>5.7824900000000001</c:v>
                </c:pt>
                <c:pt idx="246">
                  <c:v>5.7682440000000001</c:v>
                </c:pt>
                <c:pt idx="247">
                  <c:v>5.7611210000000002</c:v>
                </c:pt>
                <c:pt idx="248">
                  <c:v>5.8270080000000002</c:v>
                </c:pt>
                <c:pt idx="249">
                  <c:v>5.933853</c:v>
                </c:pt>
                <c:pt idx="250">
                  <c:v>5.9374140000000004</c:v>
                </c:pt>
                <c:pt idx="251">
                  <c:v>5.9730290000000004</c:v>
                </c:pt>
                <c:pt idx="252">
                  <c:v>5.6628090000000002</c:v>
                </c:pt>
                <c:pt idx="253">
                  <c:v>5.868703</c:v>
                </c:pt>
                <c:pt idx="254">
                  <c:v>5.9925889999999997</c:v>
                </c:pt>
                <c:pt idx="255">
                  <c:v>5.9437319999999998</c:v>
                </c:pt>
                <c:pt idx="256">
                  <c:v>6.0815770000000002</c:v>
                </c:pt>
                <c:pt idx="257">
                  <c:v>5.9140699999999997</c:v>
                </c:pt>
                <c:pt idx="258">
                  <c:v>5.8791719999999996</c:v>
                </c:pt>
                <c:pt idx="259">
                  <c:v>6.0763420000000004</c:v>
                </c:pt>
                <c:pt idx="260">
                  <c:v>6.0466790000000001</c:v>
                </c:pt>
                <c:pt idx="261">
                  <c:v>6.0763420000000004</c:v>
                </c:pt>
                <c:pt idx="262">
                  <c:v>6.060638</c:v>
                </c:pt>
                <c:pt idx="263">
                  <c:v>6.1182189999999999</c:v>
                </c:pt>
                <c:pt idx="264">
                  <c:v>6.1199640000000004</c:v>
                </c:pt>
                <c:pt idx="265">
                  <c:v>6.0955360000000001</c:v>
                </c:pt>
                <c:pt idx="266">
                  <c:v>6.0414450000000004</c:v>
                </c:pt>
                <c:pt idx="267">
                  <c:v>5.8861520000000001</c:v>
                </c:pt>
                <c:pt idx="268">
                  <c:v>5.8931310000000003</c:v>
                </c:pt>
                <c:pt idx="269">
                  <c:v>5.7448180000000004</c:v>
                </c:pt>
                <c:pt idx="270">
                  <c:v>5.8878969999999997</c:v>
                </c:pt>
                <c:pt idx="271">
                  <c:v>5.6837479999999996</c:v>
                </c:pt>
                <c:pt idx="272">
                  <c:v>5.5773109999999999</c:v>
                </c:pt>
                <c:pt idx="273">
                  <c:v>5.6820029999999999</c:v>
                </c:pt>
                <c:pt idx="274">
                  <c:v>5.9890990000000004</c:v>
                </c:pt>
                <c:pt idx="275">
                  <c:v>5.921049</c:v>
                </c:pt>
                <c:pt idx="276">
                  <c:v>6.0815770000000002</c:v>
                </c:pt>
                <c:pt idx="277">
                  <c:v>5.8996380000000004</c:v>
                </c:pt>
                <c:pt idx="278">
                  <c:v>5.8122119999999997</c:v>
                </c:pt>
                <c:pt idx="279">
                  <c:v>5.7719959999999997</c:v>
                </c:pt>
                <c:pt idx="280">
                  <c:v>5.8419369999999997</c:v>
                </c:pt>
                <c:pt idx="281">
                  <c:v>5.7964760000000002</c:v>
                </c:pt>
                <c:pt idx="282">
                  <c:v>5.8087150000000003</c:v>
                </c:pt>
                <c:pt idx="283">
                  <c:v>5.6950620000000001</c:v>
                </c:pt>
                <c:pt idx="284">
                  <c:v>5.8489310000000003</c:v>
                </c:pt>
                <c:pt idx="285">
                  <c:v>5.9713269999999996</c:v>
                </c:pt>
                <c:pt idx="286">
                  <c:v>5.8873980000000001</c:v>
                </c:pt>
                <c:pt idx="287">
                  <c:v>5.875159</c:v>
                </c:pt>
                <c:pt idx="288">
                  <c:v>5.9608359999999996</c:v>
                </c:pt>
                <c:pt idx="289">
                  <c:v>5.9398540000000004</c:v>
                </c:pt>
                <c:pt idx="290">
                  <c:v>6.0727409999999997</c:v>
                </c:pt>
                <c:pt idx="291">
                  <c:v>5.8209549999999997</c:v>
                </c:pt>
                <c:pt idx="292">
                  <c:v>5.8192060000000003</c:v>
                </c:pt>
                <c:pt idx="293">
                  <c:v>5.8296970000000004</c:v>
                </c:pt>
                <c:pt idx="294">
                  <c:v>5.7457690000000001</c:v>
                </c:pt>
                <c:pt idx="295">
                  <c:v>5.7615049999999997</c:v>
                </c:pt>
                <c:pt idx="296">
                  <c:v>5.7545109999999999</c:v>
                </c:pt>
                <c:pt idx="297">
                  <c:v>5.7894819999999996</c:v>
                </c:pt>
                <c:pt idx="298">
                  <c:v>5.7073010000000002</c:v>
                </c:pt>
                <c:pt idx="299">
                  <c:v>5.7964760000000002</c:v>
                </c:pt>
                <c:pt idx="300">
                  <c:v>6.0290280000000003</c:v>
                </c:pt>
                <c:pt idx="301">
                  <c:v>5.9888120000000002</c:v>
                </c:pt>
                <c:pt idx="302">
                  <c:v>5.8471830000000002</c:v>
                </c:pt>
                <c:pt idx="303">
                  <c:v>5.9381050000000002</c:v>
                </c:pt>
                <c:pt idx="304">
                  <c:v>5.8331939999999998</c:v>
                </c:pt>
                <c:pt idx="305">
                  <c:v>5.3775199999999996</c:v>
                </c:pt>
                <c:pt idx="306">
                  <c:v>6.0821620000000003</c:v>
                </c:pt>
                <c:pt idx="307">
                  <c:v>5.9764660000000003</c:v>
                </c:pt>
                <c:pt idx="308">
                  <c:v>6.063707</c:v>
                </c:pt>
                <c:pt idx="309">
                  <c:v>6.1996019999999996</c:v>
                </c:pt>
                <c:pt idx="310">
                  <c:v>5.5419359999999998</c:v>
                </c:pt>
                <c:pt idx="311">
                  <c:v>5.5301920000000004</c:v>
                </c:pt>
                <c:pt idx="312">
                  <c:v>5.3271879999999996</c:v>
                </c:pt>
                <c:pt idx="313">
                  <c:v>5.4362399999999997</c:v>
                </c:pt>
                <c:pt idx="314">
                  <c:v>5.4228180000000004</c:v>
                </c:pt>
                <c:pt idx="315">
                  <c:v>5.449662</c:v>
                </c:pt>
                <c:pt idx="316">
                  <c:v>5.6946089999999998</c:v>
                </c:pt>
                <c:pt idx="317">
                  <c:v>5.7621609999999999</c:v>
                </c:pt>
                <c:pt idx="318">
                  <c:v>5.6159480000000004</c:v>
                </c:pt>
                <c:pt idx="319">
                  <c:v>5.5328730000000004</c:v>
                </c:pt>
                <c:pt idx="320">
                  <c:v>5.4747199999999996</c:v>
                </c:pt>
                <c:pt idx="321">
                  <c:v>5.5511499999999998</c:v>
                </c:pt>
                <c:pt idx="322">
                  <c:v>5.5744109999999996</c:v>
                </c:pt>
                <c:pt idx="323">
                  <c:v>5.655824</c:v>
                </c:pt>
                <c:pt idx="324">
                  <c:v>5.8219750000000001</c:v>
                </c:pt>
                <c:pt idx="325">
                  <c:v>5.8070209999999998</c:v>
                </c:pt>
                <c:pt idx="326">
                  <c:v>5.8502200000000002</c:v>
                </c:pt>
                <c:pt idx="327">
                  <c:v>5.9166809999999996</c:v>
                </c:pt>
                <c:pt idx="328">
                  <c:v>5.835267</c:v>
                </c:pt>
                <c:pt idx="329">
                  <c:v>5.8884350000000003</c:v>
                </c:pt>
                <c:pt idx="330">
                  <c:v>5.9299730000000004</c:v>
                </c:pt>
                <c:pt idx="331">
                  <c:v>5.9166809999999996</c:v>
                </c:pt>
                <c:pt idx="332">
                  <c:v>5.8601890000000001</c:v>
                </c:pt>
                <c:pt idx="333">
                  <c:v>5.866835</c:v>
                </c:pt>
                <c:pt idx="334">
                  <c:v>5.9332960000000003</c:v>
                </c:pt>
                <c:pt idx="335">
                  <c:v>5.915019</c:v>
                </c:pt>
                <c:pt idx="336">
                  <c:v>5.9416029999999997</c:v>
                </c:pt>
                <c:pt idx="337">
                  <c:v>5.918342</c:v>
                </c:pt>
                <c:pt idx="338">
                  <c:v>5.8269590000000004</c:v>
                </c:pt>
                <c:pt idx="339">
                  <c:v>5.8468970000000002</c:v>
                </c:pt>
                <c:pt idx="340">
                  <c:v>5.8601890000000001</c:v>
                </c:pt>
                <c:pt idx="341">
                  <c:v>6.0745230000000001</c:v>
                </c:pt>
                <c:pt idx="342">
                  <c:v>5.9931099999999997</c:v>
                </c:pt>
                <c:pt idx="343">
                  <c:v>5.8452359999999999</c:v>
                </c:pt>
                <c:pt idx="344">
                  <c:v>5.873481</c:v>
                </c:pt>
                <c:pt idx="345">
                  <c:v>5.8784660000000004</c:v>
                </c:pt>
                <c:pt idx="346">
                  <c:v>5.7737910000000001</c:v>
                </c:pt>
                <c:pt idx="347">
                  <c:v>5.915019</c:v>
                </c:pt>
                <c:pt idx="348">
                  <c:v>5.8385899999999999</c:v>
                </c:pt>
                <c:pt idx="349">
                  <c:v>5.8070209999999998</c:v>
                </c:pt>
                <c:pt idx="350">
                  <c:v>5.9249879999999999</c:v>
                </c:pt>
                <c:pt idx="351">
                  <c:v>5.9648640000000004</c:v>
                </c:pt>
                <c:pt idx="352">
                  <c:v>6.0363090000000001</c:v>
                </c:pt>
                <c:pt idx="353">
                  <c:v>6.0329860000000002</c:v>
                </c:pt>
                <c:pt idx="354">
                  <c:v>6.0645540000000002</c:v>
                </c:pt>
                <c:pt idx="355">
                  <c:v>6.00474</c:v>
                </c:pt>
                <c:pt idx="356">
                  <c:v>6.0163710000000004</c:v>
                </c:pt>
                <c:pt idx="357">
                  <c:v>6.0545850000000003</c:v>
                </c:pt>
                <c:pt idx="358">
                  <c:v>5.7405609999999996</c:v>
                </c:pt>
                <c:pt idx="359">
                  <c:v>5.8601890000000001</c:v>
                </c:pt>
                <c:pt idx="360">
                  <c:v>5.8502200000000002</c:v>
                </c:pt>
                <c:pt idx="361">
                  <c:v>6.0147089999999999</c:v>
                </c:pt>
                <c:pt idx="362">
                  <c:v>5.8801269999999999</c:v>
                </c:pt>
                <c:pt idx="363">
                  <c:v>5.873481</c:v>
                </c:pt>
                <c:pt idx="364">
                  <c:v>5.915019</c:v>
                </c:pt>
                <c:pt idx="365">
                  <c:v>5.9449259999999997</c:v>
                </c:pt>
                <c:pt idx="366">
                  <c:v>5.9033879999999996</c:v>
                </c:pt>
                <c:pt idx="367">
                  <c:v>5.8203129999999996</c:v>
                </c:pt>
                <c:pt idx="368">
                  <c:v>5.6962510000000002</c:v>
                </c:pt>
                <c:pt idx="369">
                  <c:v>5.967962</c:v>
                </c:pt>
                <c:pt idx="370">
                  <c:v>6.2778080000000003</c:v>
                </c:pt>
                <c:pt idx="371">
                  <c:v>6.4494160000000003</c:v>
                </c:pt>
                <c:pt idx="372">
                  <c:v>6.4494160000000003</c:v>
                </c:pt>
                <c:pt idx="373">
                  <c:v>6.4462380000000001</c:v>
                </c:pt>
                <c:pt idx="374">
                  <c:v>6.2698640000000001</c:v>
                </c:pt>
                <c:pt idx="375">
                  <c:v>6.4382929999999998</c:v>
                </c:pt>
                <c:pt idx="376">
                  <c:v>6.5050290000000004</c:v>
                </c:pt>
                <c:pt idx="377">
                  <c:v>6.6972930000000002</c:v>
                </c:pt>
                <c:pt idx="378">
                  <c:v>6.4239920000000001</c:v>
                </c:pt>
                <c:pt idx="379">
                  <c:v>6.1104289999999999</c:v>
                </c:pt>
                <c:pt idx="380">
                  <c:v>6.1150650000000004</c:v>
                </c:pt>
                <c:pt idx="381">
                  <c:v>6.1243350000000003</c:v>
                </c:pt>
                <c:pt idx="382">
                  <c:v>6.1196999999999999</c:v>
                </c:pt>
                <c:pt idx="383">
                  <c:v>6.1768700000000001</c:v>
                </c:pt>
                <c:pt idx="384">
                  <c:v>6.2154980000000002</c:v>
                </c:pt>
                <c:pt idx="385">
                  <c:v>6.2757579999999997</c:v>
                </c:pt>
                <c:pt idx="386">
                  <c:v>6.3282930000000004</c:v>
                </c:pt>
                <c:pt idx="387">
                  <c:v>6.2912100000000004</c:v>
                </c:pt>
                <c:pt idx="388">
                  <c:v>6.2371299999999996</c:v>
                </c:pt>
                <c:pt idx="389">
                  <c:v>6.1506030000000003</c:v>
                </c:pt>
                <c:pt idx="390">
                  <c:v>6.1042490000000003</c:v>
                </c:pt>
                <c:pt idx="391">
                  <c:v>5.9744580000000003</c:v>
                </c:pt>
                <c:pt idx="392">
                  <c:v>6.0053599999999996</c:v>
                </c:pt>
                <c:pt idx="393">
                  <c:v>6.2093179999999997</c:v>
                </c:pt>
                <c:pt idx="394">
                  <c:v>6.2726680000000004</c:v>
                </c:pt>
                <c:pt idx="395">
                  <c:v>6.2850289999999998</c:v>
                </c:pt>
                <c:pt idx="396">
                  <c:v>6.3128409999999997</c:v>
                </c:pt>
                <c:pt idx="397">
                  <c:v>6.4488130000000004</c:v>
                </c:pt>
                <c:pt idx="398">
                  <c:v>6.4781700000000004</c:v>
                </c:pt>
                <c:pt idx="399">
                  <c:v>6.5137090000000004</c:v>
                </c:pt>
                <c:pt idx="400">
                  <c:v>6.5028930000000003</c:v>
                </c:pt>
                <c:pt idx="401">
                  <c:v>6.5245240000000004</c:v>
                </c:pt>
                <c:pt idx="402">
                  <c:v>6.5631529999999998</c:v>
                </c:pt>
                <c:pt idx="403">
                  <c:v>6.5631529999999998</c:v>
                </c:pt>
                <c:pt idx="404">
                  <c:v>6.573969</c:v>
                </c:pt>
                <c:pt idx="405">
                  <c:v>6.4132749999999996</c:v>
                </c:pt>
                <c:pt idx="406">
                  <c:v>6.6419540000000001</c:v>
                </c:pt>
                <c:pt idx="407">
                  <c:v>6.8304609999999997</c:v>
                </c:pt>
                <c:pt idx="408">
                  <c:v>6.8196450000000004</c:v>
                </c:pt>
                <c:pt idx="409">
                  <c:v>6.796468</c:v>
                </c:pt>
                <c:pt idx="410">
                  <c:v>6.8675439999999996</c:v>
                </c:pt>
                <c:pt idx="411">
                  <c:v>6.9154429999999998</c:v>
                </c:pt>
                <c:pt idx="412">
                  <c:v>6.5693330000000003</c:v>
                </c:pt>
                <c:pt idx="413">
                  <c:v>6.251036</c:v>
                </c:pt>
                <c:pt idx="414">
                  <c:v>6.3561050000000003</c:v>
                </c:pt>
                <c:pt idx="415">
                  <c:v>6.4858960000000003</c:v>
                </c:pt>
                <c:pt idx="416">
                  <c:v>6.5616079999999997</c:v>
                </c:pt>
                <c:pt idx="417">
                  <c:v>6.7315719999999999</c:v>
                </c:pt>
                <c:pt idx="418">
                  <c:v>6.6512250000000002</c:v>
                </c:pt>
                <c:pt idx="419">
                  <c:v>6.7269370000000004</c:v>
                </c:pt>
                <c:pt idx="420">
                  <c:v>6.6913989999999997</c:v>
                </c:pt>
                <c:pt idx="421">
                  <c:v>6.6852179999999999</c:v>
                </c:pt>
                <c:pt idx="422">
                  <c:v>6.5183439999999999</c:v>
                </c:pt>
                <c:pt idx="423">
                  <c:v>6.6805830000000004</c:v>
                </c:pt>
                <c:pt idx="424">
                  <c:v>6.6975790000000002</c:v>
                </c:pt>
                <c:pt idx="425">
                  <c:v>6.6280479999999997</c:v>
                </c:pt>
                <c:pt idx="426">
                  <c:v>6.6079619999999997</c:v>
                </c:pt>
                <c:pt idx="427">
                  <c:v>6.7377529999999997</c:v>
                </c:pt>
                <c:pt idx="428">
                  <c:v>6.7284819999999996</c:v>
                </c:pt>
                <c:pt idx="429">
                  <c:v>6.7346620000000001</c:v>
                </c:pt>
                <c:pt idx="430">
                  <c:v>6.3684659999999997</c:v>
                </c:pt>
                <c:pt idx="431">
                  <c:v>6.3993690000000001</c:v>
                </c:pt>
                <c:pt idx="432">
                  <c:v>6.0854609999999996</c:v>
                </c:pt>
                <c:pt idx="433">
                  <c:v>6.0416480000000004</c:v>
                </c:pt>
                <c:pt idx="434">
                  <c:v>5.6633990000000001</c:v>
                </c:pt>
                <c:pt idx="435">
                  <c:v>5.6882270000000004</c:v>
                </c:pt>
                <c:pt idx="436">
                  <c:v>5.5261199999999997</c:v>
                </c:pt>
                <c:pt idx="437">
                  <c:v>5.6414929999999996</c:v>
                </c:pt>
                <c:pt idx="438">
                  <c:v>5.4764660000000003</c:v>
                </c:pt>
                <c:pt idx="439">
                  <c:v>5.4355739999999999</c:v>
                </c:pt>
                <c:pt idx="440">
                  <c:v>5.2354960000000004</c:v>
                </c:pt>
                <c:pt idx="441">
                  <c:v>5.3819499999999998</c:v>
                </c:pt>
                <c:pt idx="442">
                  <c:v>5.4111180000000001</c:v>
                </c:pt>
                <c:pt idx="443">
                  <c:v>5.4665369999999998</c:v>
                </c:pt>
                <c:pt idx="444">
                  <c:v>5.5482069999999997</c:v>
                </c:pt>
                <c:pt idx="445">
                  <c:v>5.5511239999999997</c:v>
                </c:pt>
                <c:pt idx="446">
                  <c:v>5.6138349999999999</c:v>
                </c:pt>
                <c:pt idx="447">
                  <c:v>5.6240430000000003</c:v>
                </c:pt>
                <c:pt idx="448">
                  <c:v>5.7305060000000001</c:v>
                </c:pt>
                <c:pt idx="449">
                  <c:v>5.6488360000000002</c:v>
                </c:pt>
                <c:pt idx="450">
                  <c:v>5.6298769999999996</c:v>
                </c:pt>
                <c:pt idx="451">
                  <c:v>5.6240430000000003</c:v>
                </c:pt>
                <c:pt idx="452">
                  <c:v>5.6517530000000002</c:v>
                </c:pt>
                <c:pt idx="453">
                  <c:v>5.625502</c:v>
                </c:pt>
                <c:pt idx="454">
                  <c:v>5.6269600000000004</c:v>
                </c:pt>
                <c:pt idx="455">
                  <c:v>5.5977920000000001</c:v>
                </c:pt>
                <c:pt idx="456">
                  <c:v>5.2419440000000002</c:v>
                </c:pt>
                <c:pt idx="457">
                  <c:v>5.2579859999999998</c:v>
                </c:pt>
                <c:pt idx="458">
                  <c:v>5.368824</c:v>
                </c:pt>
                <c:pt idx="459">
                  <c:v>5.4432020000000003</c:v>
                </c:pt>
                <c:pt idx="460">
                  <c:v>5.4665369999999998</c:v>
                </c:pt>
                <c:pt idx="461">
                  <c:v>5.5569569999999997</c:v>
                </c:pt>
                <c:pt idx="462">
                  <c:v>5.6138349999999999</c:v>
                </c:pt>
                <c:pt idx="463">
                  <c:v>5.5482069999999997</c:v>
                </c:pt>
                <c:pt idx="464">
                  <c:v>5.5073720000000002</c:v>
                </c:pt>
                <c:pt idx="465">
                  <c:v>5.4329939999999999</c:v>
                </c:pt>
                <c:pt idx="466">
                  <c:v>5.3440320000000003</c:v>
                </c:pt>
                <c:pt idx="467">
                  <c:v>4.8408850000000001</c:v>
                </c:pt>
                <c:pt idx="468">
                  <c:v>4.8131760000000003</c:v>
                </c:pt>
                <c:pt idx="469">
                  <c:v>4.9327639999999997</c:v>
                </c:pt>
                <c:pt idx="470">
                  <c:v>4.6337929999999998</c:v>
                </c:pt>
                <c:pt idx="471">
                  <c:v>4.4135759999999999</c:v>
                </c:pt>
                <c:pt idx="472">
                  <c:v>4.1714820000000001</c:v>
                </c:pt>
                <c:pt idx="473">
                  <c:v>3.9760580000000001</c:v>
                </c:pt>
                <c:pt idx="474">
                  <c:v>3.74709</c:v>
                </c:pt>
                <c:pt idx="475">
                  <c:v>3.7923</c:v>
                </c:pt>
                <c:pt idx="476">
                  <c:v>3.8462610000000002</c:v>
                </c:pt>
                <c:pt idx="477">
                  <c:v>4.0402269999999998</c:v>
                </c:pt>
                <c:pt idx="478">
                  <c:v>4.0329350000000002</c:v>
                </c:pt>
                <c:pt idx="479">
                  <c:v>4.3333640000000004</c:v>
                </c:pt>
                <c:pt idx="480">
                  <c:v>4.4456610000000003</c:v>
                </c:pt>
                <c:pt idx="481">
                  <c:v>4.6629610000000001</c:v>
                </c:pt>
                <c:pt idx="482">
                  <c:v>4.7067129999999997</c:v>
                </c:pt>
                <c:pt idx="483">
                  <c:v>4.6017089999999996</c:v>
                </c:pt>
                <c:pt idx="484">
                  <c:v>4.3873249999999997</c:v>
                </c:pt>
                <c:pt idx="485">
                  <c:v>4.4398270000000002</c:v>
                </c:pt>
                <c:pt idx="486">
                  <c:v>4.4981629999999999</c:v>
                </c:pt>
                <c:pt idx="487">
                  <c:v>4.6352520000000004</c:v>
                </c:pt>
                <c:pt idx="488">
                  <c:v>4.6498359999999996</c:v>
                </c:pt>
                <c:pt idx="489">
                  <c:v>4.4544110000000003</c:v>
                </c:pt>
                <c:pt idx="490">
                  <c:v>4.5404559999999998</c:v>
                </c:pt>
                <c:pt idx="491">
                  <c:v>4.6294180000000003</c:v>
                </c:pt>
                <c:pt idx="492">
                  <c:v>4.6702529999999998</c:v>
                </c:pt>
                <c:pt idx="493">
                  <c:v>4.7504650000000002</c:v>
                </c:pt>
                <c:pt idx="494">
                  <c:v>4.681921</c:v>
                </c:pt>
                <c:pt idx="495">
                  <c:v>4.6323350000000003</c:v>
                </c:pt>
                <c:pt idx="496">
                  <c:v>4.5827499999999999</c:v>
                </c:pt>
                <c:pt idx="497">
                  <c:v>4.5112880000000004</c:v>
                </c:pt>
                <c:pt idx="498">
                  <c:v>4.4077419999999998</c:v>
                </c:pt>
                <c:pt idx="499">
                  <c:v>4.2954460000000001</c:v>
                </c:pt>
                <c:pt idx="500">
                  <c:v>4.4675370000000001</c:v>
                </c:pt>
                <c:pt idx="501">
                  <c:v>4.5546730000000002</c:v>
                </c:pt>
                <c:pt idx="502">
                  <c:v>4.4521980000000001</c:v>
                </c:pt>
                <c:pt idx="503">
                  <c:v>4.8742330000000003</c:v>
                </c:pt>
                <c:pt idx="504">
                  <c:v>4.845917</c:v>
                </c:pt>
                <c:pt idx="505">
                  <c:v>5.1061500000000004</c:v>
                </c:pt>
                <c:pt idx="506">
                  <c:v>5.0373830000000002</c:v>
                </c:pt>
                <c:pt idx="507">
                  <c:v>5.0508670000000002</c:v>
                </c:pt>
                <c:pt idx="508">
                  <c:v>5.1964889999999997</c:v>
                </c:pt>
                <c:pt idx="509">
                  <c:v>5.2612100000000002</c:v>
                </c:pt>
                <c:pt idx="510">
                  <c:v>5.7654949999999996</c:v>
                </c:pt>
                <c:pt idx="511">
                  <c:v>5.4634640000000001</c:v>
                </c:pt>
                <c:pt idx="512">
                  <c:v>5.5861640000000001</c:v>
                </c:pt>
                <c:pt idx="513">
                  <c:v>5.4054840000000004</c:v>
                </c:pt>
                <c:pt idx="514">
                  <c:v>5.3380669999999997</c:v>
                </c:pt>
                <c:pt idx="515">
                  <c:v>5.2544690000000003</c:v>
                </c:pt>
                <c:pt idx="516">
                  <c:v>5.2517719999999999</c:v>
                </c:pt>
                <c:pt idx="517">
                  <c:v>5.3097510000000003</c:v>
                </c:pt>
                <c:pt idx="518">
                  <c:v>5.2355919999999996</c:v>
                </c:pt>
                <c:pt idx="519">
                  <c:v>5.2733460000000001</c:v>
                </c:pt>
                <c:pt idx="520">
                  <c:v>5.293571</c:v>
                </c:pt>
                <c:pt idx="521">
                  <c:v>5.280087</c:v>
                </c:pt>
                <c:pt idx="522">
                  <c:v>5.7533599999999998</c:v>
                </c:pt>
                <c:pt idx="523">
                  <c:v>5.734483</c:v>
                </c:pt>
                <c:pt idx="524">
                  <c:v>5.6797339999999998</c:v>
                </c:pt>
                <c:pt idx="525">
                  <c:v>5.2512119999999998</c:v>
                </c:pt>
                <c:pt idx="526">
                  <c:v>5.1275729999999999</c:v>
                </c:pt>
                <c:pt idx="527">
                  <c:v>5.1364039999999997</c:v>
                </c:pt>
                <c:pt idx="528">
                  <c:v>5.1338809999999997</c:v>
                </c:pt>
                <c:pt idx="529">
                  <c:v>5.2777060000000002</c:v>
                </c:pt>
                <c:pt idx="530">
                  <c:v>5.2297640000000003</c:v>
                </c:pt>
                <c:pt idx="531">
                  <c:v>5.2461659999999997</c:v>
                </c:pt>
                <c:pt idx="532">
                  <c:v>5.1490210000000003</c:v>
                </c:pt>
                <c:pt idx="533">
                  <c:v>5.1477589999999998</c:v>
                </c:pt>
                <c:pt idx="534">
                  <c:v>5.3016769999999998</c:v>
                </c:pt>
                <c:pt idx="535">
                  <c:v>5.5565249999999997</c:v>
                </c:pt>
                <c:pt idx="536">
                  <c:v>5.4328859999999999</c:v>
                </c:pt>
                <c:pt idx="537">
                  <c:v>5.4354089999999999</c:v>
                </c:pt>
                <c:pt idx="538">
                  <c:v>5.348357</c:v>
                </c:pt>
                <c:pt idx="539">
                  <c:v>5.4051299999999998</c:v>
                </c:pt>
                <c:pt idx="540">
                  <c:v>5.3332179999999996</c:v>
                </c:pt>
                <c:pt idx="541">
                  <c:v>5.5552630000000001</c:v>
                </c:pt>
                <c:pt idx="542">
                  <c:v>5.5123680000000004</c:v>
                </c:pt>
                <c:pt idx="543">
                  <c:v>5.5716640000000002</c:v>
                </c:pt>
                <c:pt idx="544">
                  <c:v>5.3496189999999997</c:v>
                </c:pt>
                <c:pt idx="545">
                  <c:v>5.3306940000000003</c:v>
                </c:pt>
                <c:pt idx="546">
                  <c:v>5.45181</c:v>
                </c:pt>
                <c:pt idx="547">
                  <c:v>5.3584500000000004</c:v>
                </c:pt>
                <c:pt idx="548">
                  <c:v>5.1477589999999998</c:v>
                </c:pt>
                <c:pt idx="549">
                  <c:v>5.2802290000000003</c:v>
                </c:pt>
                <c:pt idx="550">
                  <c:v>5.348357</c:v>
                </c:pt>
                <c:pt idx="551">
                  <c:v>5.4455020000000003</c:v>
                </c:pt>
                <c:pt idx="552">
                  <c:v>5.4719959999999999</c:v>
                </c:pt>
                <c:pt idx="553">
                  <c:v>5.5779719999999999</c:v>
                </c:pt>
                <c:pt idx="554">
                  <c:v>5.3941379999999999</c:v>
                </c:pt>
                <c:pt idx="555">
                  <c:v>5.7738110000000002</c:v>
                </c:pt>
                <c:pt idx="556">
                  <c:v>5.8037530000000004</c:v>
                </c:pt>
                <c:pt idx="557">
                  <c:v>6.0624580000000003</c:v>
                </c:pt>
                <c:pt idx="558">
                  <c:v>6.164263</c:v>
                </c:pt>
                <c:pt idx="559">
                  <c:v>6.1271339999999999</c:v>
                </c:pt>
                <c:pt idx="560">
                  <c:v>5.9486759999999999</c:v>
                </c:pt>
                <c:pt idx="561">
                  <c:v>6.0660509999999999</c:v>
                </c:pt>
                <c:pt idx="562">
                  <c:v>6.164263</c:v>
                </c:pt>
                <c:pt idx="563">
                  <c:v>6.161867</c:v>
                </c:pt>
                <c:pt idx="564">
                  <c:v>6.1901029999999997</c:v>
                </c:pt>
                <c:pt idx="565">
                  <c:v>6.0816179999999997</c:v>
                </c:pt>
                <c:pt idx="566">
                  <c:v>6.0887900000000004</c:v>
                </c:pt>
                <c:pt idx="567">
                  <c:v>6.220269</c:v>
                </c:pt>
                <c:pt idx="568">
                  <c:v>6.3254520000000003</c:v>
                </c:pt>
                <c:pt idx="569">
                  <c:v>6.615901</c:v>
                </c:pt>
                <c:pt idx="570">
                  <c:v>7.0653199999999998</c:v>
                </c:pt>
                <c:pt idx="571">
                  <c:v>7.0390240000000004</c:v>
                </c:pt>
                <c:pt idx="572">
                  <c:v>7.1944080000000001</c:v>
                </c:pt>
                <c:pt idx="573">
                  <c:v>7.5015910000000003</c:v>
                </c:pt>
                <c:pt idx="574">
                  <c:v>7.4920289999999996</c:v>
                </c:pt>
                <c:pt idx="575">
                  <c:v>7.5147389999999996</c:v>
                </c:pt>
                <c:pt idx="576">
                  <c:v>7.5589630000000003</c:v>
                </c:pt>
                <c:pt idx="577">
                  <c:v>7.4179219999999999</c:v>
                </c:pt>
                <c:pt idx="578">
                  <c:v>7.6569750000000001</c:v>
                </c:pt>
                <c:pt idx="579">
                  <c:v>7.6713180000000003</c:v>
                </c:pt>
                <c:pt idx="580">
                  <c:v>7.7263000000000002</c:v>
                </c:pt>
                <c:pt idx="581">
                  <c:v>7.7478150000000001</c:v>
                </c:pt>
                <c:pt idx="582">
                  <c:v>7.4143369999999997</c:v>
                </c:pt>
                <c:pt idx="583">
                  <c:v>7.316325</c:v>
                </c:pt>
                <c:pt idx="584">
                  <c:v>7.1298640000000004</c:v>
                </c:pt>
                <c:pt idx="585">
                  <c:v>7.3736980000000001</c:v>
                </c:pt>
                <c:pt idx="586">
                  <c:v>7.5051769999999998</c:v>
                </c:pt>
                <c:pt idx="587">
                  <c:v>7.7047860000000004</c:v>
                </c:pt>
                <c:pt idx="588">
                  <c:v>7.7944300000000002</c:v>
                </c:pt>
                <c:pt idx="589">
                  <c:v>7.6760989999999998</c:v>
                </c:pt>
                <c:pt idx="590">
                  <c:v>8.0705360000000006</c:v>
                </c:pt>
                <c:pt idx="591">
                  <c:v>8.2032100000000003</c:v>
                </c:pt>
                <c:pt idx="592">
                  <c:v>8.1291039999999999</c:v>
                </c:pt>
                <c:pt idx="593">
                  <c:v>8.2844879999999996</c:v>
                </c:pt>
                <c:pt idx="594">
                  <c:v>8.086074</c:v>
                </c:pt>
                <c:pt idx="595">
                  <c:v>7.734667</c:v>
                </c:pt>
                <c:pt idx="596">
                  <c:v>7.961767</c:v>
                </c:pt>
                <c:pt idx="597">
                  <c:v>7.8828800000000001</c:v>
                </c:pt>
                <c:pt idx="598">
                  <c:v>7.8757080000000004</c:v>
                </c:pt>
                <c:pt idx="599">
                  <c:v>7.9187380000000003</c:v>
                </c:pt>
                <c:pt idx="600">
                  <c:v>8.0024060000000006</c:v>
                </c:pt>
                <c:pt idx="601">
                  <c:v>8.0215300000000003</c:v>
                </c:pt>
                <c:pt idx="602">
                  <c:v>8.0765119999999992</c:v>
                </c:pt>
                <c:pt idx="603">
                  <c:v>7.9737200000000001</c:v>
                </c:pt>
                <c:pt idx="604">
                  <c:v>8.1231279999999995</c:v>
                </c:pt>
                <c:pt idx="605">
                  <c:v>8.2139679999999995</c:v>
                </c:pt>
                <c:pt idx="606">
                  <c:v>8.3705470000000002</c:v>
                </c:pt>
                <c:pt idx="607">
                  <c:v>8.6239430000000006</c:v>
                </c:pt>
                <c:pt idx="608">
                  <c:v>8.5103930000000005</c:v>
                </c:pt>
                <c:pt idx="609">
                  <c:v>8.7458600000000004</c:v>
                </c:pt>
                <c:pt idx="610">
                  <c:v>8.6609960000000008</c:v>
                </c:pt>
                <c:pt idx="611">
                  <c:v>8.8044270000000004</c:v>
                </c:pt>
                <c:pt idx="612">
                  <c:v>8.7936700000000005</c:v>
                </c:pt>
                <c:pt idx="613">
                  <c:v>8.8582140000000003</c:v>
                </c:pt>
                <c:pt idx="614">
                  <c:v>9.1893019999999996</c:v>
                </c:pt>
                <c:pt idx="615">
                  <c:v>9.4164019999999997</c:v>
                </c:pt>
                <c:pt idx="616">
                  <c:v>9.5705910000000003</c:v>
                </c:pt>
                <c:pt idx="617">
                  <c:v>7.9715309999999997</c:v>
                </c:pt>
                <c:pt idx="618">
                  <c:v>7.2593439999999996</c:v>
                </c:pt>
                <c:pt idx="619">
                  <c:v>7.608924</c:v>
                </c:pt>
                <c:pt idx="620">
                  <c:v>7.7598289999999999</c:v>
                </c:pt>
                <c:pt idx="621">
                  <c:v>7.7967420000000001</c:v>
                </c:pt>
                <c:pt idx="622">
                  <c:v>8.0833530000000007</c:v>
                </c:pt>
                <c:pt idx="623">
                  <c:v>8.1962609999999998</c:v>
                </c:pt>
                <c:pt idx="624">
                  <c:v>8.4687590000000004</c:v>
                </c:pt>
                <c:pt idx="625">
                  <c:v>8.4709310000000002</c:v>
                </c:pt>
                <c:pt idx="626">
                  <c:v>8.3916780000000006</c:v>
                </c:pt>
                <c:pt idx="627">
                  <c:v>8.247287</c:v>
                </c:pt>
                <c:pt idx="628">
                  <c:v>8.0388420000000007</c:v>
                </c:pt>
                <c:pt idx="629">
                  <c:v>8.0628840000000004</c:v>
                </c:pt>
                <c:pt idx="630">
                  <c:v>8.0906359999999999</c:v>
                </c:pt>
                <c:pt idx="631">
                  <c:v>8.16723</c:v>
                </c:pt>
                <c:pt idx="632">
                  <c:v>8.1883219999999994</c:v>
                </c:pt>
                <c:pt idx="633">
                  <c:v>8.1072869999999995</c:v>
                </c:pt>
                <c:pt idx="634">
                  <c:v>7.8575220000000003</c:v>
                </c:pt>
                <c:pt idx="635">
                  <c:v>7.7909189999999997</c:v>
                </c:pt>
                <c:pt idx="636">
                  <c:v>7.7831479999999997</c:v>
                </c:pt>
                <c:pt idx="637">
                  <c:v>7.9951699999999999</c:v>
                </c:pt>
                <c:pt idx="638">
                  <c:v>7.8686230000000004</c:v>
                </c:pt>
                <c:pt idx="639">
                  <c:v>8.0606639999999992</c:v>
                </c:pt>
                <c:pt idx="640">
                  <c:v>8.2005320000000008</c:v>
                </c:pt>
                <c:pt idx="641">
                  <c:v>8.0739850000000004</c:v>
                </c:pt>
                <c:pt idx="642">
                  <c:v>7.7631670000000002</c:v>
                </c:pt>
                <c:pt idx="643">
                  <c:v>7.8131199999999996</c:v>
                </c:pt>
                <c:pt idx="644">
                  <c:v>7.8852739999999999</c:v>
                </c:pt>
                <c:pt idx="645">
                  <c:v>7.6577109999999999</c:v>
                </c:pt>
                <c:pt idx="646">
                  <c:v>7.742076</c:v>
                </c:pt>
                <c:pt idx="647">
                  <c:v>7.8442020000000001</c:v>
                </c:pt>
                <c:pt idx="648">
                  <c:v>7.8575220000000003</c:v>
                </c:pt>
                <c:pt idx="649">
                  <c:v>7.7964690000000001</c:v>
                </c:pt>
                <c:pt idx="650">
                  <c:v>7.9962809999999998</c:v>
                </c:pt>
                <c:pt idx="651">
                  <c:v>7.9341169999999996</c:v>
                </c:pt>
                <c:pt idx="652">
                  <c:v>8.0251420000000007</c:v>
                </c:pt>
                <c:pt idx="653">
                  <c:v>8.1938720000000007</c:v>
                </c:pt>
                <c:pt idx="654">
                  <c:v>8.3603819999999995</c:v>
                </c:pt>
                <c:pt idx="655">
                  <c:v>8.6645389999999995</c:v>
                </c:pt>
                <c:pt idx="656">
                  <c:v>8.8077380000000005</c:v>
                </c:pt>
                <c:pt idx="657">
                  <c:v>9.0064390000000003</c:v>
                </c:pt>
                <c:pt idx="658">
                  <c:v>9.0275309999999998</c:v>
                </c:pt>
                <c:pt idx="659">
                  <c:v>8.9464959999999998</c:v>
                </c:pt>
                <c:pt idx="660">
                  <c:v>8.6856310000000008</c:v>
                </c:pt>
                <c:pt idx="661">
                  <c:v>8.6168069999999997</c:v>
                </c:pt>
                <c:pt idx="662">
                  <c:v>8.7666649999999997</c:v>
                </c:pt>
                <c:pt idx="663">
                  <c:v>8.8010769999999994</c:v>
                </c:pt>
                <c:pt idx="664">
                  <c:v>8.9065340000000006</c:v>
                </c:pt>
                <c:pt idx="665">
                  <c:v>8.8610209999999991</c:v>
                </c:pt>
                <c:pt idx="666">
                  <c:v>9.1174459999999993</c:v>
                </c:pt>
                <c:pt idx="667">
                  <c:v>8.8810020000000005</c:v>
                </c:pt>
                <c:pt idx="668">
                  <c:v>8.8177280000000007</c:v>
                </c:pt>
                <c:pt idx="669">
                  <c:v>8.8743420000000004</c:v>
                </c:pt>
                <c:pt idx="670">
                  <c:v>8.4891489999999994</c:v>
                </c:pt>
                <c:pt idx="671">
                  <c:v>8.16723</c:v>
                </c:pt>
                <c:pt idx="672">
                  <c:v>8.2282840000000004</c:v>
                </c:pt>
                <c:pt idx="673">
                  <c:v>8.5479830000000003</c:v>
                </c:pt>
                <c:pt idx="674">
                  <c:v>8.6356780000000004</c:v>
                </c:pt>
                <c:pt idx="675">
                  <c:v>8.7744359999999997</c:v>
                </c:pt>
                <c:pt idx="676">
                  <c:v>8.7122720000000005</c:v>
                </c:pt>
                <c:pt idx="677">
                  <c:v>8.9942290000000007</c:v>
                </c:pt>
                <c:pt idx="678">
                  <c:v>8.9564859999999999</c:v>
                </c:pt>
                <c:pt idx="679">
                  <c:v>8.9908979999999996</c:v>
                </c:pt>
                <c:pt idx="680">
                  <c:v>8.9143039999999996</c:v>
                </c:pt>
                <c:pt idx="681">
                  <c:v>9.1621450000000006</c:v>
                </c:pt>
                <c:pt idx="682">
                  <c:v>7.7786439999999999</c:v>
                </c:pt>
                <c:pt idx="683">
                  <c:v>7.4829670000000004</c:v>
                </c:pt>
                <c:pt idx="684">
                  <c:v>7.6407350000000003</c:v>
                </c:pt>
                <c:pt idx="685">
                  <c:v>7.7091380000000003</c:v>
                </c:pt>
                <c:pt idx="686">
                  <c:v>7.5094459999999996</c:v>
                </c:pt>
                <c:pt idx="687">
                  <c:v>7.0604149999999999</c:v>
                </c:pt>
                <c:pt idx="688">
                  <c:v>6.6047640000000003</c:v>
                </c:pt>
                <c:pt idx="689">
                  <c:v>6.7757709999999998</c:v>
                </c:pt>
                <c:pt idx="690">
                  <c:v>6.9280220000000003</c:v>
                </c:pt>
                <c:pt idx="691">
                  <c:v>6.7382600000000004</c:v>
                </c:pt>
                <c:pt idx="692">
                  <c:v>6.7901129999999998</c:v>
                </c:pt>
                <c:pt idx="693">
                  <c:v>6.3554810000000002</c:v>
                </c:pt>
                <c:pt idx="694">
                  <c:v>6.7093090000000002</c:v>
                </c:pt>
                <c:pt idx="695">
                  <c:v>6.54955</c:v>
                </c:pt>
                <c:pt idx="696">
                  <c:v>6.4830740000000002</c:v>
                </c:pt>
                <c:pt idx="697">
                  <c:v>6.5774280000000003</c:v>
                </c:pt>
                <c:pt idx="698">
                  <c:v>6.479857</c:v>
                </c:pt>
                <c:pt idx="699">
                  <c:v>6.5388279999999996</c:v>
                </c:pt>
                <c:pt idx="700">
                  <c:v>6.4230299999999998</c:v>
                </c:pt>
                <c:pt idx="701">
                  <c:v>6.3812139999999999</c:v>
                </c:pt>
                <c:pt idx="702">
                  <c:v>6.4198130000000004</c:v>
                </c:pt>
                <c:pt idx="703">
                  <c:v>6.6910819999999998</c:v>
                </c:pt>
                <c:pt idx="704">
                  <c:v>6.9569890000000001</c:v>
                </c:pt>
                <c:pt idx="705">
                  <c:v>6.9291119999999999</c:v>
                </c:pt>
                <c:pt idx="706">
                  <c:v>6.9076680000000001</c:v>
                </c:pt>
                <c:pt idx="707">
                  <c:v>6.9891550000000002</c:v>
                </c:pt>
                <c:pt idx="708">
                  <c:v>6.9473390000000004</c:v>
                </c:pt>
                <c:pt idx="709">
                  <c:v>6.9848660000000002</c:v>
                </c:pt>
                <c:pt idx="710">
                  <c:v>6.9891550000000002</c:v>
                </c:pt>
                <c:pt idx="711">
                  <c:v>7.1703580000000002</c:v>
                </c:pt>
                <c:pt idx="712">
                  <c:v>7.1950190000000003</c:v>
                </c:pt>
                <c:pt idx="713">
                  <c:v>7.2379069999999999</c:v>
                </c:pt>
                <c:pt idx="714">
                  <c:v>7.2925899999999997</c:v>
                </c:pt>
                <c:pt idx="715">
                  <c:v>7.2068130000000004</c:v>
                </c:pt>
                <c:pt idx="716">
                  <c:v>6.9569890000000001</c:v>
                </c:pt>
                <c:pt idx="717">
                  <c:v>7.0491989999999998</c:v>
                </c:pt>
                <c:pt idx="718">
                  <c:v>6.9934440000000002</c:v>
                </c:pt>
                <c:pt idx="719">
                  <c:v>7.1349749999999998</c:v>
                </c:pt>
                <c:pt idx="720">
                  <c:v>7.1821529999999996</c:v>
                </c:pt>
                <c:pt idx="721">
                  <c:v>7.2261129999999998</c:v>
                </c:pt>
                <c:pt idx="722">
                  <c:v>7.2443410000000004</c:v>
                </c:pt>
                <c:pt idx="723">
                  <c:v>7.4244709999999996</c:v>
                </c:pt>
                <c:pt idx="724">
                  <c:v>7.4673600000000002</c:v>
                </c:pt>
                <c:pt idx="725">
                  <c:v>7.3172509999999997</c:v>
                </c:pt>
                <c:pt idx="726">
                  <c:v>7.3097450000000004</c:v>
                </c:pt>
                <c:pt idx="727">
                  <c:v>7.4416270000000004</c:v>
                </c:pt>
                <c:pt idx="728">
                  <c:v>7.4877320000000003</c:v>
                </c:pt>
                <c:pt idx="729">
                  <c:v>7.2121740000000001</c:v>
                </c:pt>
                <c:pt idx="730">
                  <c:v>7.3579949999999998</c:v>
                </c:pt>
                <c:pt idx="731">
                  <c:v>7.1789360000000002</c:v>
                </c:pt>
                <c:pt idx="732">
                  <c:v>6.9280400000000002</c:v>
                </c:pt>
                <c:pt idx="733">
                  <c:v>7.032044</c:v>
                </c:pt>
                <c:pt idx="734">
                  <c:v>6.9773610000000001</c:v>
                </c:pt>
                <c:pt idx="735">
                  <c:v>7.0470540000000002</c:v>
                </c:pt>
                <c:pt idx="736">
                  <c:v>6.8186739999999997</c:v>
                </c:pt>
                <c:pt idx="737">
                  <c:v>6.7521979999999999</c:v>
                </c:pt>
                <c:pt idx="738">
                  <c:v>6.4691349999999996</c:v>
                </c:pt>
                <c:pt idx="739">
                  <c:v>6.1560499999999996</c:v>
                </c:pt>
                <c:pt idx="740">
                  <c:v>5.4408880000000002</c:v>
                </c:pt>
                <c:pt idx="741">
                  <c:v>5.4944990000000002</c:v>
                </c:pt>
                <c:pt idx="742">
                  <c:v>5.6982179999999998</c:v>
                </c:pt>
                <c:pt idx="743">
                  <c:v>5.7218070000000001</c:v>
                </c:pt>
                <c:pt idx="744">
                  <c:v>5.6510410000000002</c:v>
                </c:pt>
                <c:pt idx="745">
                  <c:v>5.3636889999999999</c:v>
                </c:pt>
                <c:pt idx="746">
                  <c:v>5.4612600000000002</c:v>
                </c:pt>
                <c:pt idx="747">
                  <c:v>5.5009319999999997</c:v>
                </c:pt>
                <c:pt idx="748">
                  <c:v>5.4430329999999998</c:v>
                </c:pt>
                <c:pt idx="749">
                  <c:v>5.6167300000000004</c:v>
                </c:pt>
                <c:pt idx="750">
                  <c:v>5.5277370000000001</c:v>
                </c:pt>
                <c:pt idx="751">
                  <c:v>5.2864909999999998</c:v>
                </c:pt>
                <c:pt idx="752">
                  <c:v>5.2685959999999996</c:v>
                </c:pt>
                <c:pt idx="753">
                  <c:v>6.384995</c:v>
                </c:pt>
                <c:pt idx="754">
                  <c:v>5.9441660000000001</c:v>
                </c:pt>
                <c:pt idx="755">
                  <c:v>6.117191</c:v>
                </c:pt>
                <c:pt idx="756">
                  <c:v>6.2847059999999999</c:v>
                </c:pt>
                <c:pt idx="757">
                  <c:v>6.6164300000000003</c:v>
                </c:pt>
                <c:pt idx="758">
                  <c:v>6.9327249999999996</c:v>
                </c:pt>
                <c:pt idx="759">
                  <c:v>7.0947290000000001</c:v>
                </c:pt>
                <c:pt idx="760">
                  <c:v>7.1707720000000004</c:v>
                </c:pt>
                <c:pt idx="761">
                  <c:v>7.2346919999999999</c:v>
                </c:pt>
                <c:pt idx="762">
                  <c:v>7.1366079999999998</c:v>
                </c:pt>
                <c:pt idx="763">
                  <c:v>7.2688569999999997</c:v>
                </c:pt>
                <c:pt idx="764">
                  <c:v>7.1674660000000001</c:v>
                </c:pt>
                <c:pt idx="765">
                  <c:v>7.134404</c:v>
                </c:pt>
                <c:pt idx="766">
                  <c:v>7.2787750000000004</c:v>
                </c:pt>
                <c:pt idx="767">
                  <c:v>7.1906090000000003</c:v>
                </c:pt>
                <c:pt idx="768">
                  <c:v>7.2104470000000003</c:v>
                </c:pt>
                <c:pt idx="769">
                  <c:v>6.9040710000000001</c:v>
                </c:pt>
                <c:pt idx="770">
                  <c:v>6.768516</c:v>
                </c:pt>
                <c:pt idx="771">
                  <c:v>7.1487309999999997</c:v>
                </c:pt>
                <c:pt idx="772">
                  <c:v>7.1928140000000003</c:v>
                </c:pt>
                <c:pt idx="773">
                  <c:v>7.2104470000000003</c:v>
                </c:pt>
                <c:pt idx="774">
                  <c:v>6.9283159999999997</c:v>
                </c:pt>
                <c:pt idx="775">
                  <c:v>6.9404389999999996</c:v>
                </c:pt>
                <c:pt idx="776">
                  <c:v>6.876519</c:v>
                </c:pt>
                <c:pt idx="777">
                  <c:v>6.5348769999999998</c:v>
                </c:pt>
                <c:pt idx="778">
                  <c:v>6.5451949999999997</c:v>
                </c:pt>
                <c:pt idx="779">
                  <c:v>6.5986019999999996</c:v>
                </c:pt>
                <c:pt idx="780">
                  <c:v>6.4640180000000003</c:v>
                </c:pt>
                <c:pt idx="781">
                  <c:v>6.5953970000000002</c:v>
                </c:pt>
                <c:pt idx="782">
                  <c:v>6.0506520000000004</c:v>
                </c:pt>
                <c:pt idx="783">
                  <c:v>6.023949</c:v>
                </c:pt>
                <c:pt idx="784">
                  <c:v>6.0036550000000002</c:v>
                </c:pt>
                <c:pt idx="785">
                  <c:v>6.6733700000000002</c:v>
                </c:pt>
                <c:pt idx="786">
                  <c:v>6.734254</c:v>
                </c:pt>
                <c:pt idx="787">
                  <c:v>6.7321169999999997</c:v>
                </c:pt>
                <c:pt idx="788">
                  <c:v>6.7588210000000002</c:v>
                </c:pt>
                <c:pt idx="789">
                  <c:v>6.7855239999999997</c:v>
                </c:pt>
                <c:pt idx="790">
                  <c:v>6.9265169999999996</c:v>
                </c:pt>
                <c:pt idx="791">
                  <c:v>6.9222440000000001</c:v>
                </c:pt>
                <c:pt idx="792">
                  <c:v>6.9179719999999998</c:v>
                </c:pt>
                <c:pt idx="793">
                  <c:v>6.9371980000000004</c:v>
                </c:pt>
                <c:pt idx="794">
                  <c:v>6.8164999999999996</c:v>
                </c:pt>
                <c:pt idx="795">
                  <c:v>6.9606969999999997</c:v>
                </c:pt>
                <c:pt idx="796">
                  <c:v>7.3377460000000001</c:v>
                </c:pt>
                <c:pt idx="797">
                  <c:v>7.3708580000000001</c:v>
                </c:pt>
                <c:pt idx="798">
                  <c:v>7.3548359999999997</c:v>
                </c:pt>
                <c:pt idx="799">
                  <c:v>6.6658939999999998</c:v>
                </c:pt>
                <c:pt idx="800">
                  <c:v>6.6755069999999996</c:v>
                </c:pt>
                <c:pt idx="801">
                  <c:v>6.812227</c:v>
                </c:pt>
                <c:pt idx="802">
                  <c:v>7.0258529999999997</c:v>
                </c:pt>
                <c:pt idx="803">
                  <c:v>7.0835309999999998</c:v>
                </c:pt>
                <c:pt idx="804">
                  <c:v>7.2266599999999999</c:v>
                </c:pt>
                <c:pt idx="805">
                  <c:v>7.2640450000000003</c:v>
                </c:pt>
                <c:pt idx="806">
                  <c:v>7.3003609999999997</c:v>
                </c:pt>
                <c:pt idx="807">
                  <c:v>7.3676529999999998</c:v>
                </c:pt>
                <c:pt idx="808">
                  <c:v>7.3046340000000001</c:v>
                </c:pt>
                <c:pt idx="809">
                  <c:v>7.4285370000000004</c:v>
                </c:pt>
                <c:pt idx="810">
                  <c:v>7.5556760000000001</c:v>
                </c:pt>
                <c:pt idx="811">
                  <c:v>6.1889440000000002</c:v>
                </c:pt>
                <c:pt idx="812">
                  <c:v>6.380179</c:v>
                </c:pt>
                <c:pt idx="813">
                  <c:v>6.4028669999999996</c:v>
                </c:pt>
                <c:pt idx="814">
                  <c:v>6.4763359999999999</c:v>
                </c:pt>
                <c:pt idx="815">
                  <c:v>6.3715349999999997</c:v>
                </c:pt>
                <c:pt idx="816">
                  <c:v>6.3707599999999998</c:v>
                </c:pt>
                <c:pt idx="817">
                  <c:v>6.278823</c:v>
                </c:pt>
                <c:pt idx="818">
                  <c:v>6.3794129999999996</c:v>
                </c:pt>
                <c:pt idx="819">
                  <c:v>6.4291679999999998</c:v>
                </c:pt>
                <c:pt idx="820">
                  <c:v>6.3015369999999997</c:v>
                </c:pt>
                <c:pt idx="821">
                  <c:v>6.2928839999999999</c:v>
                </c:pt>
                <c:pt idx="822">
                  <c:v>6.2182519999999997</c:v>
                </c:pt>
                <c:pt idx="823">
                  <c:v>6.3253320000000004</c:v>
                </c:pt>
                <c:pt idx="824">
                  <c:v>6.5275949999999998</c:v>
                </c:pt>
                <c:pt idx="825">
                  <c:v>6.4280860000000004</c:v>
                </c:pt>
                <c:pt idx="826">
                  <c:v>6.5124519999999997</c:v>
                </c:pt>
                <c:pt idx="827">
                  <c:v>6.514615</c:v>
                </c:pt>
                <c:pt idx="828">
                  <c:v>6.6649599999999998</c:v>
                </c:pt>
                <c:pt idx="829">
                  <c:v>6.6865920000000001</c:v>
                </c:pt>
                <c:pt idx="830">
                  <c:v>6.6736129999999996</c:v>
                </c:pt>
                <c:pt idx="831">
                  <c:v>6.7266120000000003</c:v>
                </c:pt>
                <c:pt idx="832">
                  <c:v>6.6346749999999997</c:v>
                </c:pt>
                <c:pt idx="833">
                  <c:v>6.5481449999999999</c:v>
                </c:pt>
                <c:pt idx="834">
                  <c:v>6.8315289999999997</c:v>
                </c:pt>
                <c:pt idx="835">
                  <c:v>6.7028169999999996</c:v>
                </c:pt>
                <c:pt idx="836">
                  <c:v>6.828284</c:v>
                </c:pt>
                <c:pt idx="837">
                  <c:v>6.9602409999999999</c:v>
                </c:pt>
                <c:pt idx="838">
                  <c:v>6.8812829999999998</c:v>
                </c:pt>
                <c:pt idx="839">
                  <c:v>6.9483430000000004</c:v>
                </c:pt>
                <c:pt idx="840">
                  <c:v>6.9775470000000004</c:v>
                </c:pt>
                <c:pt idx="841">
                  <c:v>7.0164850000000003</c:v>
                </c:pt>
                <c:pt idx="842">
                  <c:v>7.0857089999999996</c:v>
                </c:pt>
                <c:pt idx="843">
                  <c:v>7.2068500000000002</c:v>
                </c:pt>
                <c:pt idx="844">
                  <c:v>7.2036049999999996</c:v>
                </c:pt>
                <c:pt idx="845">
                  <c:v>7.2176660000000004</c:v>
                </c:pt>
                <c:pt idx="846">
                  <c:v>7.2436249999999998</c:v>
                </c:pt>
                <c:pt idx="847">
                  <c:v>7.2392979999999998</c:v>
                </c:pt>
                <c:pt idx="848">
                  <c:v>7.1798089999999997</c:v>
                </c:pt>
                <c:pt idx="849">
                  <c:v>6.9786289999999997</c:v>
                </c:pt>
                <c:pt idx="850">
                  <c:v>7.1895439999999997</c:v>
                </c:pt>
                <c:pt idx="851">
                  <c:v>7.2068500000000002</c:v>
                </c:pt>
                <c:pt idx="852">
                  <c:v>7.2674200000000004</c:v>
                </c:pt>
                <c:pt idx="853">
                  <c:v>7.308522</c:v>
                </c:pt>
                <c:pt idx="854">
                  <c:v>7.4848249999999998</c:v>
                </c:pt>
                <c:pt idx="855">
                  <c:v>7.3831530000000001</c:v>
                </c:pt>
                <c:pt idx="856">
                  <c:v>7.422091</c:v>
                </c:pt>
                <c:pt idx="857">
                  <c:v>7.3734190000000002</c:v>
                </c:pt>
                <c:pt idx="858">
                  <c:v>7.2717470000000004</c:v>
                </c:pt>
                <c:pt idx="859">
                  <c:v>7.3431329999999999</c:v>
                </c:pt>
                <c:pt idx="860">
                  <c:v>7.3517859999999997</c:v>
                </c:pt>
                <c:pt idx="861">
                  <c:v>7.3993779999999996</c:v>
                </c:pt>
                <c:pt idx="862">
                  <c:v>7.2836449999999999</c:v>
                </c:pt>
                <c:pt idx="863">
                  <c:v>6.8315289999999997</c:v>
                </c:pt>
                <c:pt idx="864">
                  <c:v>6.783938</c:v>
                </c:pt>
                <c:pt idx="865">
                  <c:v>6.7720399999999996</c:v>
                </c:pt>
                <c:pt idx="866">
                  <c:v>6.72553</c:v>
                </c:pt>
                <c:pt idx="867">
                  <c:v>6.2063550000000003</c:v>
                </c:pt>
                <c:pt idx="868">
                  <c:v>6.7157960000000001</c:v>
                </c:pt>
                <c:pt idx="869">
                  <c:v>6.470269</c:v>
                </c:pt>
                <c:pt idx="870">
                  <c:v>6.3826580000000002</c:v>
                </c:pt>
                <c:pt idx="871">
                  <c:v>6.6390010000000004</c:v>
                </c:pt>
                <c:pt idx="872">
                  <c:v>6.3891479999999996</c:v>
                </c:pt>
                <c:pt idx="873">
                  <c:v>6.8733399999999998</c:v>
                </c:pt>
                <c:pt idx="874">
                  <c:v>6.3738020000000004</c:v>
                </c:pt>
                <c:pt idx="875">
                  <c:v>6.3290150000000001</c:v>
                </c:pt>
                <c:pt idx="876">
                  <c:v>6.5495010000000002</c:v>
                </c:pt>
                <c:pt idx="877">
                  <c:v>6.5184959999999998</c:v>
                </c:pt>
                <c:pt idx="878">
                  <c:v>6.1864819999999998</c:v>
                </c:pt>
                <c:pt idx="879">
                  <c:v>6.2893020000000002</c:v>
                </c:pt>
                <c:pt idx="880">
                  <c:v>6.2550290000000004</c:v>
                </c:pt>
                <c:pt idx="881">
                  <c:v>6.4338920000000002</c:v>
                </c:pt>
                <c:pt idx="882">
                  <c:v>6.5592040000000003</c:v>
                </c:pt>
                <c:pt idx="883">
                  <c:v>6.4670949999999996</c:v>
                </c:pt>
                <c:pt idx="884">
                  <c:v>6.5002969999999998</c:v>
                </c:pt>
                <c:pt idx="885">
                  <c:v>6.5688430000000002</c:v>
                </c:pt>
                <c:pt idx="886">
                  <c:v>6.5838380000000001</c:v>
                </c:pt>
                <c:pt idx="887">
                  <c:v>6.6620239999999997</c:v>
                </c:pt>
                <c:pt idx="888">
                  <c:v>6.7220019999999998</c:v>
                </c:pt>
                <c:pt idx="889">
                  <c:v>6.7734120000000004</c:v>
                </c:pt>
                <c:pt idx="890">
                  <c:v>6.7605589999999998</c:v>
                </c:pt>
                <c:pt idx="891">
                  <c:v>6.8933679999999997</c:v>
                </c:pt>
                <c:pt idx="892">
                  <c:v>6.8805160000000001</c:v>
                </c:pt>
                <c:pt idx="893">
                  <c:v>6.9544180000000004</c:v>
                </c:pt>
                <c:pt idx="894">
                  <c:v>6.8762319999999999</c:v>
                </c:pt>
                <c:pt idx="895">
                  <c:v>6.9158600000000003</c:v>
                </c:pt>
                <c:pt idx="896">
                  <c:v>6.8183959999999999</c:v>
                </c:pt>
                <c:pt idx="897">
                  <c:v>6.6063299999999998</c:v>
                </c:pt>
                <c:pt idx="898">
                  <c:v>6.7873349999999997</c:v>
                </c:pt>
                <c:pt idx="899">
                  <c:v>6.7648440000000001</c:v>
                </c:pt>
                <c:pt idx="900">
                  <c:v>6.8687339999999999</c:v>
                </c:pt>
                <c:pt idx="901">
                  <c:v>6.7926909999999996</c:v>
                </c:pt>
                <c:pt idx="902">
                  <c:v>6.6577400000000004</c:v>
                </c:pt>
                <c:pt idx="903">
                  <c:v>6.7444940000000004</c:v>
                </c:pt>
                <c:pt idx="904">
                  <c:v>6.7466359999999996</c:v>
                </c:pt>
                <c:pt idx="905">
                  <c:v>6.622395</c:v>
                </c:pt>
                <c:pt idx="906">
                  <c:v>6.5795539999999999</c:v>
                </c:pt>
                <c:pt idx="907">
                  <c:v>6.7155760000000004</c:v>
                </c:pt>
                <c:pt idx="908">
                  <c:v>6.7391389999999998</c:v>
                </c:pt>
                <c:pt idx="909">
                  <c:v>6.8248220000000002</c:v>
                </c:pt>
                <c:pt idx="910">
                  <c:v>6.7145049999999999</c:v>
                </c:pt>
                <c:pt idx="911">
                  <c:v>6.5131490000000003</c:v>
                </c:pt>
                <c:pt idx="912">
                  <c:v>6.6159689999999998</c:v>
                </c:pt>
                <c:pt idx="913">
                  <c:v>6.6363190000000003</c:v>
                </c:pt>
                <c:pt idx="914">
                  <c:v>6.5249309999999996</c:v>
                </c:pt>
                <c:pt idx="915">
                  <c:v>6.7059360000000003</c:v>
                </c:pt>
                <c:pt idx="916">
                  <c:v>6.8151820000000001</c:v>
                </c:pt>
                <c:pt idx="917">
                  <c:v>6.8858709999999999</c:v>
                </c:pt>
                <c:pt idx="918">
                  <c:v>6.9544180000000004</c:v>
                </c:pt>
                <c:pt idx="919">
                  <c:v>7.022964</c:v>
                </c:pt>
                <c:pt idx="920">
                  <c:v>7.1825489999999999</c:v>
                </c:pt>
                <c:pt idx="921">
                  <c:v>7.2468110000000001</c:v>
                </c:pt>
                <c:pt idx="922">
                  <c:v>7.1954019999999996</c:v>
                </c:pt>
                <c:pt idx="923">
                  <c:v>7.281085</c:v>
                </c:pt>
                <c:pt idx="924">
                  <c:v>7.1375650000000004</c:v>
                </c:pt>
                <c:pt idx="925">
                  <c:v>7.319642</c:v>
                </c:pt>
                <c:pt idx="926">
                  <c:v>7.4610190000000003</c:v>
                </c:pt>
                <c:pt idx="927">
                  <c:v>7.6291729999999998</c:v>
                </c:pt>
                <c:pt idx="928">
                  <c:v>7.7212820000000004</c:v>
                </c:pt>
                <c:pt idx="929">
                  <c:v>7.5691940000000004</c:v>
                </c:pt>
                <c:pt idx="930">
                  <c:v>7.6034680000000003</c:v>
                </c:pt>
                <c:pt idx="931">
                  <c:v>7.855162</c:v>
                </c:pt>
                <c:pt idx="932">
                  <c:v>8.2053919999999998</c:v>
                </c:pt>
                <c:pt idx="933">
                  <c:v>8.2439490000000006</c:v>
                </c:pt>
                <c:pt idx="934">
                  <c:v>8.134703</c:v>
                </c:pt>
                <c:pt idx="935">
                  <c:v>8.1775450000000003</c:v>
                </c:pt>
                <c:pt idx="936">
                  <c:v>8.0993589999999998</c:v>
                </c:pt>
                <c:pt idx="937">
                  <c:v>8.7674669999999999</c:v>
                </c:pt>
                <c:pt idx="938">
                  <c:v>10.874115</c:v>
                </c:pt>
                <c:pt idx="939">
                  <c:v>11.165426</c:v>
                </c:pt>
                <c:pt idx="940">
                  <c:v>11.565977999999999</c:v>
                </c:pt>
                <c:pt idx="941">
                  <c:v>11.698782</c:v>
                </c:pt>
                <c:pt idx="942">
                  <c:v>12.015796999999999</c:v>
                </c:pt>
                <c:pt idx="943">
                  <c:v>11.397831999999999</c:v>
                </c:pt>
                <c:pt idx="944">
                  <c:v>10.804781</c:v>
                </c:pt>
                <c:pt idx="945">
                  <c:v>10.427223</c:v>
                </c:pt>
                <c:pt idx="946">
                  <c:v>10.746930000000001</c:v>
                </c:pt>
                <c:pt idx="947">
                  <c:v>10.576419</c:v>
                </c:pt>
                <c:pt idx="948">
                  <c:v>10.602808</c:v>
                </c:pt>
                <c:pt idx="949">
                  <c:v>10.590628000000001</c:v>
                </c:pt>
                <c:pt idx="950">
                  <c:v>10.569315</c:v>
                </c:pt>
                <c:pt idx="951">
                  <c:v>10.347042</c:v>
                </c:pt>
                <c:pt idx="952">
                  <c:v>10.262802000000001</c:v>
                </c:pt>
                <c:pt idx="953">
                  <c:v>10.105486000000001</c:v>
                </c:pt>
                <c:pt idx="954">
                  <c:v>10.244533000000001</c:v>
                </c:pt>
                <c:pt idx="955">
                  <c:v>10.292235</c:v>
                </c:pt>
                <c:pt idx="956">
                  <c:v>10.330803</c:v>
                </c:pt>
                <c:pt idx="957">
                  <c:v>10.219158999999999</c:v>
                </c:pt>
                <c:pt idx="958">
                  <c:v>10.083157</c:v>
                </c:pt>
                <c:pt idx="959">
                  <c:v>10.182620999999999</c:v>
                </c:pt>
                <c:pt idx="960">
                  <c:v>9.9522290000000009</c:v>
                </c:pt>
                <c:pt idx="961">
                  <c:v>9.9867369999999998</c:v>
                </c:pt>
                <c:pt idx="962">
                  <c:v>9.9339600000000008</c:v>
                </c:pt>
                <c:pt idx="963">
                  <c:v>9.9654240000000005</c:v>
                </c:pt>
                <c:pt idx="964">
                  <c:v>9.9623790000000003</c:v>
                </c:pt>
                <c:pt idx="965">
                  <c:v>9.8426150000000003</c:v>
                </c:pt>
                <c:pt idx="966">
                  <c:v>9.5066690000000005</c:v>
                </c:pt>
                <c:pt idx="967">
                  <c:v>9.4873849999999997</c:v>
                </c:pt>
                <c:pt idx="968">
                  <c:v>9.5523419999999994</c:v>
                </c:pt>
                <c:pt idx="969">
                  <c:v>9.5239229999999999</c:v>
                </c:pt>
                <c:pt idx="970">
                  <c:v>9.4122800000000009</c:v>
                </c:pt>
                <c:pt idx="971">
                  <c:v>9.4934750000000001</c:v>
                </c:pt>
                <c:pt idx="972">
                  <c:v>9.6700750000000006</c:v>
                </c:pt>
                <c:pt idx="973">
                  <c:v>9.8710339999999999</c:v>
                </c:pt>
                <c:pt idx="974">
                  <c:v>9.8365259999999992</c:v>
                </c:pt>
                <c:pt idx="975">
                  <c:v>9.7989730000000002</c:v>
                </c:pt>
                <c:pt idx="976">
                  <c:v>9.7725840000000002</c:v>
                </c:pt>
                <c:pt idx="977">
                  <c:v>9.8649439999999995</c:v>
                </c:pt>
                <c:pt idx="978">
                  <c:v>9.8862579999999998</c:v>
                </c:pt>
                <c:pt idx="979">
                  <c:v>9.9309150000000006</c:v>
                </c:pt>
                <c:pt idx="980">
                  <c:v>9.8446449999999999</c:v>
                </c:pt>
                <c:pt idx="981">
                  <c:v>9.7715689999999995</c:v>
                </c:pt>
                <c:pt idx="982">
                  <c:v>9.7401060000000008</c:v>
                </c:pt>
                <c:pt idx="983">
                  <c:v>9.6660149999999998</c:v>
                </c:pt>
                <c:pt idx="984">
                  <c:v>9.5127590000000009</c:v>
                </c:pt>
                <c:pt idx="985">
                  <c:v>9.4985499999999998</c:v>
                </c:pt>
                <c:pt idx="986">
                  <c:v>9.8101369999999992</c:v>
                </c:pt>
                <c:pt idx="987">
                  <c:v>9.5827899999999993</c:v>
                </c:pt>
                <c:pt idx="988">
                  <c:v>9.7675099999999997</c:v>
                </c:pt>
                <c:pt idx="989">
                  <c:v>9.7431509999999992</c:v>
                </c:pt>
                <c:pt idx="990">
                  <c:v>9.795928</c:v>
                </c:pt>
                <c:pt idx="991">
                  <c:v>9.6386120000000002</c:v>
                </c:pt>
                <c:pt idx="992">
                  <c:v>9.8050630000000005</c:v>
                </c:pt>
                <c:pt idx="993">
                  <c:v>9.7005230000000005</c:v>
                </c:pt>
                <c:pt idx="994">
                  <c:v>9.6375969999999995</c:v>
                </c:pt>
                <c:pt idx="995">
                  <c:v>9.6284620000000007</c:v>
                </c:pt>
                <c:pt idx="996">
                  <c:v>9.3909660000000006</c:v>
                </c:pt>
                <c:pt idx="997">
                  <c:v>9.6964640000000006</c:v>
                </c:pt>
                <c:pt idx="998">
                  <c:v>9.7411209999999997</c:v>
                </c:pt>
                <c:pt idx="999">
                  <c:v>9.3838609999999996</c:v>
                </c:pt>
                <c:pt idx="1000">
                  <c:v>9.6294769999999996</c:v>
                </c:pt>
                <c:pt idx="1001">
                  <c:v>9.3097700000000003</c:v>
                </c:pt>
                <c:pt idx="1002">
                  <c:v>9.5492969999999993</c:v>
                </c:pt>
                <c:pt idx="1003">
                  <c:v>9.6203430000000001</c:v>
                </c:pt>
                <c:pt idx="1004">
                  <c:v>9.6741349999999997</c:v>
                </c:pt>
                <c:pt idx="1005">
                  <c:v>9.7309719999999995</c:v>
                </c:pt>
                <c:pt idx="1006">
                  <c:v>9.8730639999999994</c:v>
                </c:pt>
                <c:pt idx="1007">
                  <c:v>10.134919</c:v>
                </c:pt>
                <c:pt idx="1008">
                  <c:v>9.7934169999999998</c:v>
                </c:pt>
                <c:pt idx="1009">
                  <c:v>8.8813080000000006</c:v>
                </c:pt>
                <c:pt idx="1010">
                  <c:v>9.0438320000000001</c:v>
                </c:pt>
                <c:pt idx="1011">
                  <c:v>9.0960370000000008</c:v>
                </c:pt>
                <c:pt idx="1012">
                  <c:v>8.9886719999999993</c:v>
                </c:pt>
                <c:pt idx="1013">
                  <c:v>9.0674720000000004</c:v>
                </c:pt>
                <c:pt idx="1014">
                  <c:v>9.1216469999999994</c:v>
                </c:pt>
                <c:pt idx="1015">
                  <c:v>9.1974920000000004</c:v>
                </c:pt>
                <c:pt idx="1016">
                  <c:v>9.3590319999999991</c:v>
                </c:pt>
                <c:pt idx="1017">
                  <c:v>9.2152220000000007</c:v>
                </c:pt>
                <c:pt idx="1018">
                  <c:v>9.3028870000000001</c:v>
                </c:pt>
                <c:pt idx="1019">
                  <c:v>9.4516220000000004</c:v>
                </c:pt>
                <c:pt idx="1020">
                  <c:v>8.9620770000000007</c:v>
                </c:pt>
                <c:pt idx="1021">
                  <c:v>9.0595920000000003</c:v>
                </c:pt>
                <c:pt idx="1022">
                  <c:v>9.0556520000000003</c:v>
                </c:pt>
                <c:pt idx="1023">
                  <c:v>8.9610920000000007</c:v>
                </c:pt>
                <c:pt idx="1024">
                  <c:v>8.9187370000000001</c:v>
                </c:pt>
                <c:pt idx="1025">
                  <c:v>8.8428930000000001</c:v>
                </c:pt>
                <c:pt idx="1026">
                  <c:v>8.9955669999999994</c:v>
                </c:pt>
                <c:pt idx="1027">
                  <c:v>8.7571980000000007</c:v>
                </c:pt>
                <c:pt idx="1028">
                  <c:v>8.831073</c:v>
                </c:pt>
                <c:pt idx="1029">
                  <c:v>8.9601070000000007</c:v>
                </c:pt>
                <c:pt idx="1030">
                  <c:v>8.9610920000000007</c:v>
                </c:pt>
                <c:pt idx="1031">
                  <c:v>9.0182219999999997</c:v>
                </c:pt>
                <c:pt idx="1032">
                  <c:v>9.2082160000000002</c:v>
                </c:pt>
                <c:pt idx="1033">
                  <c:v>9.4615749999999998</c:v>
                </c:pt>
                <c:pt idx="1034">
                  <c:v>9.5507570000000008</c:v>
                </c:pt>
                <c:pt idx="1035">
                  <c:v>10.109159</c:v>
                </c:pt>
                <c:pt idx="1036">
                  <c:v>10.56115</c:v>
                </c:pt>
                <c:pt idx="1037">
                  <c:v>10.161856999999999</c:v>
                </c:pt>
                <c:pt idx="1038">
                  <c:v>9.989573</c:v>
                </c:pt>
                <c:pt idx="1039">
                  <c:v>9.9905869999999997</c:v>
                </c:pt>
                <c:pt idx="1040">
                  <c:v>10.397987000000001</c:v>
                </c:pt>
                <c:pt idx="1041">
                  <c:v>10.506424000000001</c:v>
                </c:pt>
                <c:pt idx="1042">
                  <c:v>10.371638000000001</c:v>
                </c:pt>
                <c:pt idx="1043">
                  <c:v>10.581417999999999</c:v>
                </c:pt>
                <c:pt idx="1044">
                  <c:v>10.682762</c:v>
                </c:pt>
                <c:pt idx="1045">
                  <c:v>10.762822999999999</c:v>
                </c:pt>
                <c:pt idx="1046">
                  <c:v>10.642225</c:v>
                </c:pt>
                <c:pt idx="1047">
                  <c:v>10.683775000000001</c:v>
                </c:pt>
                <c:pt idx="1048">
                  <c:v>10.870247000000001</c:v>
                </c:pt>
                <c:pt idx="1049">
                  <c:v>11.10131</c:v>
                </c:pt>
                <c:pt idx="1050">
                  <c:v>11.088134999999999</c:v>
                </c:pt>
                <c:pt idx="1051">
                  <c:v>11.284741</c:v>
                </c:pt>
                <c:pt idx="1052">
                  <c:v>11.422568</c:v>
                </c:pt>
                <c:pt idx="1053">
                  <c:v>11.342506999999999</c:v>
                </c:pt>
                <c:pt idx="1054">
                  <c:v>11.066853</c:v>
                </c:pt>
                <c:pt idx="1055">
                  <c:v>11.269539999999999</c:v>
                </c:pt>
                <c:pt idx="1056">
                  <c:v>11.326292</c:v>
                </c:pt>
                <c:pt idx="1057">
                  <c:v>11.612080000000001</c:v>
                </c:pt>
                <c:pt idx="1058">
                  <c:v>12.094474999999999</c:v>
                </c:pt>
                <c:pt idx="1059">
                  <c:v>12.111703</c:v>
                </c:pt>
                <c:pt idx="1060">
                  <c:v>11.665792</c:v>
                </c:pt>
                <c:pt idx="1061">
                  <c:v>11.738759999999999</c:v>
                </c:pt>
                <c:pt idx="1062">
                  <c:v>11.13374</c:v>
                </c:pt>
                <c:pt idx="1063">
                  <c:v>10.637157</c:v>
                </c:pt>
                <c:pt idx="1064">
                  <c:v>11.294876</c:v>
                </c:pt>
                <c:pt idx="1065">
                  <c:v>11.058745999999999</c:v>
                </c:pt>
                <c:pt idx="1066">
                  <c:v>10.446653</c:v>
                </c:pt>
                <c:pt idx="1067">
                  <c:v>12.735810000000001</c:v>
                </c:pt>
                <c:pt idx="1068">
                  <c:v>11.037749</c:v>
                </c:pt>
                <c:pt idx="1069">
                  <c:v>11.12275</c:v>
                </c:pt>
                <c:pt idx="1070">
                  <c:v>10.681137</c:v>
                </c:pt>
                <c:pt idx="1071">
                  <c:v>10.922461</c:v>
                </c:pt>
                <c:pt idx="1072">
                  <c:v>10.985310999999999</c:v>
                </c:pt>
                <c:pt idx="1073">
                  <c:v>11.273232999999999</c:v>
                </c:pt>
                <c:pt idx="1074">
                  <c:v>11.187344</c:v>
                </c:pt>
                <c:pt idx="1075">
                  <c:v>11.518211000000001</c:v>
                </c:pt>
                <c:pt idx="1076">
                  <c:v>11.424514</c:v>
                </c:pt>
                <c:pt idx="1077">
                  <c:v>11.852981</c:v>
                </c:pt>
                <c:pt idx="1078">
                  <c:v>11.725123999999999</c:v>
                </c:pt>
                <c:pt idx="1079">
                  <c:v>11.559203</c:v>
                </c:pt>
                <c:pt idx="1080">
                  <c:v>11.502594999999999</c:v>
                </c:pt>
                <c:pt idx="1081">
                  <c:v>11.583603</c:v>
                </c:pt>
                <c:pt idx="1082">
                  <c:v>11.568963</c:v>
                </c:pt>
                <c:pt idx="1083">
                  <c:v>11.510403</c:v>
                </c:pt>
                <c:pt idx="1084">
                  <c:v>11.649972</c:v>
                </c:pt>
                <c:pt idx="1085">
                  <c:v>11.851029</c:v>
                </c:pt>
                <c:pt idx="1086">
                  <c:v>11.956438</c:v>
                </c:pt>
                <c:pt idx="1087">
                  <c:v>11.904709</c:v>
                </c:pt>
                <c:pt idx="1088">
                  <c:v>12.004262000000001</c:v>
                </c:pt>
                <c:pt idx="1089">
                  <c:v>11.898853000000001</c:v>
                </c:pt>
                <c:pt idx="1090">
                  <c:v>11.975958</c:v>
                </c:pt>
                <c:pt idx="1091">
                  <c:v>12.178967</c:v>
                </c:pt>
                <c:pt idx="1092">
                  <c:v>12.303896</c:v>
                </c:pt>
                <c:pt idx="1093">
                  <c:v>12.156518999999999</c:v>
                </c:pt>
                <c:pt idx="1094">
                  <c:v>12.018902000000001</c:v>
                </c:pt>
                <c:pt idx="1095">
                  <c:v>12.529353</c:v>
                </c:pt>
                <c:pt idx="1096">
                  <c:v>12.338056</c:v>
                </c:pt>
                <c:pt idx="1097">
                  <c:v>12.285352</c:v>
                </c:pt>
                <c:pt idx="1098">
                  <c:v>12.309752</c:v>
                </c:pt>
                <c:pt idx="1099">
                  <c:v>12.408329</c:v>
                </c:pt>
                <c:pt idx="1100">
                  <c:v>12.456153</c:v>
                </c:pt>
                <c:pt idx="1101">
                  <c:v>12.411257000000001</c:v>
                </c:pt>
                <c:pt idx="1102">
                  <c:v>12.462009</c:v>
                </c:pt>
                <c:pt idx="1103">
                  <c:v>12.474697000000001</c:v>
                </c:pt>
                <c:pt idx="1104">
                  <c:v>12.582058</c:v>
                </c:pt>
                <c:pt idx="1105">
                  <c:v>12.34684</c:v>
                </c:pt>
                <c:pt idx="1106">
                  <c:v>13.040781000000001</c:v>
                </c:pt>
                <c:pt idx="1107">
                  <c:v>12.842651999999999</c:v>
                </c:pt>
                <c:pt idx="1108">
                  <c:v>12.812395</c:v>
                </c:pt>
                <c:pt idx="1109">
                  <c:v>12.914876</c:v>
                </c:pt>
                <c:pt idx="1110">
                  <c:v>12.305847999999999</c:v>
                </c:pt>
                <c:pt idx="1111">
                  <c:v>11.95839</c:v>
                </c:pt>
                <c:pt idx="1112">
                  <c:v>12.200438999999999</c:v>
                </c:pt>
                <c:pt idx="1113">
                  <c:v>12.417113000000001</c:v>
                </c:pt>
                <c:pt idx="1114">
                  <c:v>12.34196</c:v>
                </c:pt>
                <c:pt idx="1115">
                  <c:v>12.022805999999999</c:v>
                </c:pt>
                <c:pt idx="1116">
                  <c:v>12.266807999999999</c:v>
                </c:pt>
                <c:pt idx="1117">
                  <c:v>11.941798</c:v>
                </c:pt>
                <c:pt idx="1118">
                  <c:v>11.515283</c:v>
                </c:pt>
                <c:pt idx="1119">
                  <c:v>11.314225</c:v>
                </c:pt>
                <c:pt idx="1120">
                  <c:v>11.482098000000001</c:v>
                </c:pt>
                <c:pt idx="1121">
                  <c:v>11.236145</c:v>
                </c:pt>
                <c:pt idx="1122">
                  <c:v>11.263472999999999</c:v>
                </c:pt>
                <c:pt idx="1123">
                  <c:v>11.120976000000001</c:v>
                </c:pt>
                <c:pt idx="1124">
                  <c:v>11.280065</c:v>
                </c:pt>
                <c:pt idx="1125">
                  <c:v>11.224432999999999</c:v>
                </c:pt>
                <c:pt idx="1126">
                  <c:v>11.218577</c:v>
                </c:pt>
                <c:pt idx="1127">
                  <c:v>11.174656000000001</c:v>
                </c:pt>
                <c:pt idx="1128">
                  <c:v>11.361074</c:v>
                </c:pt>
                <c:pt idx="1129">
                  <c:v>10.659309</c:v>
                </c:pt>
                <c:pt idx="1130">
                  <c:v>14.897182000000001</c:v>
                </c:pt>
                <c:pt idx="1131">
                  <c:v>13.147959</c:v>
                </c:pt>
                <c:pt idx="1132">
                  <c:v>13.431936</c:v>
                </c:pt>
                <c:pt idx="1133">
                  <c:v>13.793938000000001</c:v>
                </c:pt>
                <c:pt idx="1134">
                  <c:v>13.604317999999999</c:v>
                </c:pt>
                <c:pt idx="1135">
                  <c:v>13.658697999999999</c:v>
                </c:pt>
                <c:pt idx="1136">
                  <c:v>13.771615000000001</c:v>
                </c:pt>
                <c:pt idx="1137">
                  <c:v>13.748664</c:v>
                </c:pt>
                <c:pt idx="1138">
                  <c:v>13.628403</c:v>
                </c:pt>
                <c:pt idx="1139">
                  <c:v>13.589846</c:v>
                </c:pt>
                <c:pt idx="1140">
                  <c:v>13.479682</c:v>
                </c:pt>
                <c:pt idx="1141">
                  <c:v>13.363092999999999</c:v>
                </c:pt>
                <c:pt idx="1142">
                  <c:v>12.975686</c:v>
                </c:pt>
                <c:pt idx="1143">
                  <c:v>11.879686</c:v>
                </c:pt>
                <c:pt idx="1144">
                  <c:v>12.244146000000001</c:v>
                </c:pt>
                <c:pt idx="1145">
                  <c:v>12.527818999999999</c:v>
                </c:pt>
                <c:pt idx="1146">
                  <c:v>12.589327000000001</c:v>
                </c:pt>
                <c:pt idx="1147">
                  <c:v>12.275359</c:v>
                </c:pt>
                <c:pt idx="1148">
                  <c:v>12.366244999999999</c:v>
                </c:pt>
                <c:pt idx="1149">
                  <c:v>11.907227000000001</c:v>
                </c:pt>
                <c:pt idx="1150">
                  <c:v>11.531751</c:v>
                </c:pt>
                <c:pt idx="1151">
                  <c:v>11.618964</c:v>
                </c:pt>
                <c:pt idx="1152">
                  <c:v>11.580406</c:v>
                </c:pt>
                <c:pt idx="1153">
                  <c:v>11.548275</c:v>
                </c:pt>
                <c:pt idx="1154">
                  <c:v>11.496865</c:v>
                </c:pt>
                <c:pt idx="1155">
                  <c:v>11.690571</c:v>
                </c:pt>
                <c:pt idx="1156">
                  <c:v>11.806243</c:v>
                </c:pt>
                <c:pt idx="1157">
                  <c:v>11.419750000000001</c:v>
                </c:pt>
                <c:pt idx="1158">
                  <c:v>11.644669</c:v>
                </c:pt>
                <c:pt idx="1159">
                  <c:v>12.001785</c:v>
                </c:pt>
                <c:pt idx="1160">
                  <c:v>12.331359000000001</c:v>
                </c:pt>
                <c:pt idx="1161">
                  <c:v>11.921915</c:v>
                </c:pt>
                <c:pt idx="1162">
                  <c:v>11.974243</c:v>
                </c:pt>
                <c:pt idx="1163">
                  <c:v>12.023816999999999</c:v>
                </c:pt>
                <c:pt idx="1164">
                  <c:v>11.954046999999999</c:v>
                </c:pt>
                <c:pt idx="1165">
                  <c:v>11.815422999999999</c:v>
                </c:pt>
                <c:pt idx="1166">
                  <c:v>11.391291000000001</c:v>
                </c:pt>
                <c:pt idx="1167">
                  <c:v>11.125061000000001</c:v>
                </c:pt>
                <c:pt idx="1168">
                  <c:v>11.487685000000001</c:v>
                </c:pt>
                <c:pt idx="1169">
                  <c:v>11.222372999999999</c:v>
                </c:pt>
                <c:pt idx="1170">
                  <c:v>11.219619</c:v>
                </c:pt>
                <c:pt idx="1171">
                  <c:v>11.346306999999999</c:v>
                </c:pt>
                <c:pt idx="1172">
                  <c:v>11.674963999999999</c:v>
                </c:pt>
                <c:pt idx="1173">
                  <c:v>11.215028</c:v>
                </c:pt>
                <c:pt idx="1174">
                  <c:v>10.282304999999999</c:v>
                </c:pt>
                <c:pt idx="1175">
                  <c:v>10.567814</c:v>
                </c:pt>
                <c:pt idx="1176">
                  <c:v>10.672470000000001</c:v>
                </c:pt>
                <c:pt idx="1177">
                  <c:v>10.946961999999999</c:v>
                </c:pt>
                <c:pt idx="1178">
                  <c:v>10.417256</c:v>
                </c:pt>
                <c:pt idx="1179">
                  <c:v>10.208862</c:v>
                </c:pt>
                <c:pt idx="1180">
                  <c:v>10.27037</c:v>
                </c:pt>
                <c:pt idx="1181">
                  <c:v>10.443879000000001</c:v>
                </c:pt>
                <c:pt idx="1182">
                  <c:v>10.405321000000001</c:v>
                </c:pt>
                <c:pt idx="1183">
                  <c:v>10.2006</c:v>
                </c:pt>
                <c:pt idx="1184">
                  <c:v>10.16755</c:v>
                </c:pt>
                <c:pt idx="1185">
                  <c:v>10.107877999999999</c:v>
                </c:pt>
                <c:pt idx="1186">
                  <c:v>10.493453000000001</c:v>
                </c:pt>
                <c:pt idx="1187">
                  <c:v>10.418174</c:v>
                </c:pt>
                <c:pt idx="1188">
                  <c:v>10.421846</c:v>
                </c:pt>
                <c:pt idx="1189">
                  <c:v>10.799158</c:v>
                </c:pt>
                <c:pt idx="1190">
                  <c:v>10.756011000000001</c:v>
                </c:pt>
                <c:pt idx="1191">
                  <c:v>10.723879999999999</c:v>
                </c:pt>
                <c:pt idx="1192">
                  <c:v>10.883618</c:v>
                </c:pt>
                <c:pt idx="1193">
                  <c:v>10.103474</c:v>
                </c:pt>
                <c:pt idx="1194">
                  <c:v>8.7863779999999991</c:v>
                </c:pt>
                <c:pt idx="1195">
                  <c:v>10.130265</c:v>
                </c:pt>
                <c:pt idx="1196">
                  <c:v>10.293606</c:v>
                </c:pt>
                <c:pt idx="1197">
                  <c:v>9.998901</c:v>
                </c:pt>
                <c:pt idx="1198">
                  <c:v>10.438796999999999</c:v>
                </c:pt>
                <c:pt idx="1199">
                  <c:v>10.132858000000001</c:v>
                </c:pt>
                <c:pt idx="1200">
                  <c:v>10.211425999999999</c:v>
                </c:pt>
                <c:pt idx="1201">
                  <c:v>10.006868000000001</c:v>
                </c:pt>
                <c:pt idx="1202">
                  <c:v>9.4533590000000007</c:v>
                </c:pt>
                <c:pt idx="1203">
                  <c:v>9.3940549999999998</c:v>
                </c:pt>
                <c:pt idx="1204">
                  <c:v>9.7189399999999999</c:v>
                </c:pt>
                <c:pt idx="1205">
                  <c:v>9.7112049999999996</c:v>
                </c:pt>
                <c:pt idx="1206">
                  <c:v>9.9303740000000005</c:v>
                </c:pt>
                <c:pt idx="1207">
                  <c:v>9.6914370000000005</c:v>
                </c:pt>
                <c:pt idx="1208">
                  <c:v>10.169311</c:v>
                </c:pt>
                <c:pt idx="1209">
                  <c:v>10.486461</c:v>
                </c:pt>
                <c:pt idx="1210">
                  <c:v>10.574128999999999</c:v>
                </c:pt>
                <c:pt idx="1211">
                  <c:v>10.339489</c:v>
                </c:pt>
                <c:pt idx="1212">
                  <c:v>10.629136000000001</c:v>
                </c:pt>
                <c:pt idx="1213">
                  <c:v>10.576707000000001</c:v>
                </c:pt>
                <c:pt idx="1214">
                  <c:v>10.256978999999999</c:v>
                </c:pt>
                <c:pt idx="1215">
                  <c:v>10.434892</c:v>
                </c:pt>
                <c:pt idx="1216">
                  <c:v>10.285342</c:v>
                </c:pt>
                <c:pt idx="1217">
                  <c:v>10.263854</c:v>
                </c:pt>
                <c:pt idx="1218">
                  <c:v>10.199393000000001</c:v>
                </c:pt>
                <c:pt idx="1219">
                  <c:v>10.024917</c:v>
                </c:pt>
                <c:pt idx="1220">
                  <c:v>9.8177810000000001</c:v>
                </c:pt>
                <c:pt idx="1221">
                  <c:v>9.8444249999999993</c:v>
                </c:pt>
                <c:pt idx="1222">
                  <c:v>9.9638939999999998</c:v>
                </c:pt>
                <c:pt idx="1223">
                  <c:v>10.039529</c:v>
                </c:pt>
                <c:pt idx="1224">
                  <c:v>10.108288</c:v>
                </c:pt>
                <c:pt idx="1225">
                  <c:v>9.9355309999999992</c:v>
                </c:pt>
                <c:pt idx="1226">
                  <c:v>10.177906</c:v>
                </c:pt>
                <c:pt idx="1227">
                  <c:v>10.421139999999999</c:v>
                </c:pt>
                <c:pt idx="1228">
                  <c:v>10.560377000000001</c:v>
                </c:pt>
                <c:pt idx="1229">
                  <c:v>10.336050999999999</c:v>
                </c:pt>
                <c:pt idx="1230">
                  <c:v>9.9217790000000008</c:v>
                </c:pt>
                <c:pt idx="1231">
                  <c:v>10.309407</c:v>
                </c:pt>
                <c:pt idx="1232">
                  <c:v>9.9398280000000003</c:v>
                </c:pt>
                <c:pt idx="1233">
                  <c:v>9.8074680000000001</c:v>
                </c:pt>
                <c:pt idx="1234">
                  <c:v>9.7610550000000007</c:v>
                </c:pt>
                <c:pt idx="1235">
                  <c:v>9.6398679999999999</c:v>
                </c:pt>
                <c:pt idx="1236">
                  <c:v>9.6716689999999996</c:v>
                </c:pt>
                <c:pt idx="1237">
                  <c:v>9.4249960000000002</c:v>
                </c:pt>
                <c:pt idx="1238">
                  <c:v>9.0554179999999995</c:v>
                </c:pt>
                <c:pt idx="1239">
                  <c:v>9.0201790000000006</c:v>
                </c:pt>
                <c:pt idx="1240">
                  <c:v>9.5083669999999998</c:v>
                </c:pt>
                <c:pt idx="1241">
                  <c:v>9.2238769999999999</c:v>
                </c:pt>
                <c:pt idx="1242">
                  <c:v>9.6020500000000002</c:v>
                </c:pt>
                <c:pt idx="1243">
                  <c:v>9.002129</c:v>
                </c:pt>
                <c:pt idx="1244">
                  <c:v>9.0373680000000007</c:v>
                </c:pt>
                <c:pt idx="1245">
                  <c:v>9.1826209999999993</c:v>
                </c:pt>
                <c:pt idx="1246">
                  <c:v>9.2402069999999998</c:v>
                </c:pt>
                <c:pt idx="1247">
                  <c:v>9.601191</c:v>
                </c:pt>
                <c:pt idx="1248">
                  <c:v>9.6166619999999998</c:v>
                </c:pt>
                <c:pt idx="1249">
                  <c:v>9.5754059999999992</c:v>
                </c:pt>
                <c:pt idx="1250">
                  <c:v>9.2144220000000008</c:v>
                </c:pt>
                <c:pt idx="1251">
                  <c:v>9.5900180000000006</c:v>
                </c:pt>
                <c:pt idx="1252">
                  <c:v>9.7344109999999997</c:v>
                </c:pt>
                <c:pt idx="1253">
                  <c:v>10.123758</c:v>
                </c:pt>
                <c:pt idx="1254">
                  <c:v>9.2135630000000006</c:v>
                </c:pt>
                <c:pt idx="1255">
                  <c:v>9.4619540000000004</c:v>
                </c:pt>
                <c:pt idx="1256">
                  <c:v>9.3347499999999997</c:v>
                </c:pt>
                <c:pt idx="1257">
                  <c:v>9.1413659999999997</c:v>
                </c:pt>
              </c:numCache>
            </c:numRef>
          </c:val>
          <c:smooth val="0"/>
        </c:ser>
        <c:ser>
          <c:idx val="1"/>
          <c:order val="1"/>
          <c:tx>
            <c:strRef>
              <c:f>Multiples!$D$3</c:f>
              <c:strCache>
                <c:ptCount val="1"/>
                <c:pt idx="0">
                  <c:v>S&amp;P 500 Household &amp; Personal Products</c:v>
                </c:pt>
              </c:strCache>
            </c:strRef>
          </c:tx>
          <c:spPr>
            <a:ln w="38100">
              <a:solidFill>
                <a:srgbClr val="FFC800"/>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Multiples!$D$4:$D$1261</c:f>
              <c:numCache>
                <c:formatCode>_(* #,##0.00_);_(* \(#,##0.00\);_(* "-"??_);_(@_)</c:formatCode>
                <c:ptCount val="1258"/>
                <c:pt idx="0">
                  <c:v>10.915778336112901</c:v>
                </c:pt>
                <c:pt idx="1">
                  <c:v>10.934539423103701</c:v>
                </c:pt>
                <c:pt idx="2">
                  <c:v>10.920340530152201</c:v>
                </c:pt>
                <c:pt idx="3">
                  <c:v>10.9177394559739</c:v>
                </c:pt>
                <c:pt idx="4">
                  <c:v>11.003126692097601</c:v>
                </c:pt>
                <c:pt idx="5">
                  <c:v>10.9563062454394</c:v>
                </c:pt>
                <c:pt idx="6">
                  <c:v>10.8625003245575</c:v>
                </c:pt>
                <c:pt idx="7">
                  <c:v>10.857865338172999</c:v>
                </c:pt>
                <c:pt idx="8">
                  <c:v>10.881848701330499</c:v>
                </c:pt>
                <c:pt idx="9">
                  <c:v>10.931485601962301</c:v>
                </c:pt>
                <c:pt idx="10">
                  <c:v>10.8762657375565</c:v>
                </c:pt>
                <c:pt idx="11">
                  <c:v>10.875260855721301</c:v>
                </c:pt>
                <c:pt idx="12">
                  <c:v>10.6689491766472</c:v>
                </c:pt>
                <c:pt idx="13">
                  <c:v>10.670467107957499</c:v>
                </c:pt>
                <c:pt idx="14">
                  <c:v>10.7106560512009</c:v>
                </c:pt>
                <c:pt idx="15">
                  <c:v>10.645444055703001</c:v>
                </c:pt>
                <c:pt idx="16">
                  <c:v>10.5998866220207</c:v>
                </c:pt>
                <c:pt idx="17">
                  <c:v>10.6409768333162</c:v>
                </c:pt>
                <c:pt idx="18">
                  <c:v>10.570639810249</c:v>
                </c:pt>
                <c:pt idx="19">
                  <c:v>10.5252219315019</c:v>
                </c:pt>
                <c:pt idx="20">
                  <c:v>10.579949686042101</c:v>
                </c:pt>
                <c:pt idx="21">
                  <c:v>10.597306096148801</c:v>
                </c:pt>
                <c:pt idx="22">
                  <c:v>10.541495646319699</c:v>
                </c:pt>
                <c:pt idx="23">
                  <c:v>10.5429146357961</c:v>
                </c:pt>
                <c:pt idx="24">
                  <c:v>10.4972703342392</c:v>
                </c:pt>
                <c:pt idx="25">
                  <c:v>10.3996473903342</c:v>
                </c:pt>
                <c:pt idx="26">
                  <c:v>10.2797899716324</c:v>
                </c:pt>
                <c:pt idx="27">
                  <c:v>10.359147421799401</c:v>
                </c:pt>
                <c:pt idx="28">
                  <c:v>10.3998044888205</c:v>
                </c:pt>
                <c:pt idx="29">
                  <c:v>10.526032571045601</c:v>
                </c:pt>
                <c:pt idx="30">
                  <c:v>10.479290235898301</c:v>
                </c:pt>
                <c:pt idx="31">
                  <c:v>10.4727117754248</c:v>
                </c:pt>
                <c:pt idx="32">
                  <c:v>10.549557371998899</c:v>
                </c:pt>
                <c:pt idx="33">
                  <c:v>10.527506600562001</c:v>
                </c:pt>
                <c:pt idx="34">
                  <c:v>10.515669182996801</c:v>
                </c:pt>
                <c:pt idx="35">
                  <c:v>10.5751783161865</c:v>
                </c:pt>
                <c:pt idx="36">
                  <c:v>10.6694225891911</c:v>
                </c:pt>
                <c:pt idx="37">
                  <c:v>10.611273839864699</c:v>
                </c:pt>
                <c:pt idx="38">
                  <c:v>10.6621637452635</c:v>
                </c:pt>
                <c:pt idx="39">
                  <c:v>10.6920621310797</c:v>
                </c:pt>
                <c:pt idx="40">
                  <c:v>10.619695143675701</c:v>
                </c:pt>
                <c:pt idx="41">
                  <c:v>10.6541741669113</c:v>
                </c:pt>
                <c:pt idx="42">
                  <c:v>10.688555363861401</c:v>
                </c:pt>
                <c:pt idx="43">
                  <c:v>10.6560016549109</c:v>
                </c:pt>
                <c:pt idx="44">
                  <c:v>10.691668205637001</c:v>
                </c:pt>
                <c:pt idx="45">
                  <c:v>10.774965192836699</c:v>
                </c:pt>
                <c:pt idx="46">
                  <c:v>10.7654733948107</c:v>
                </c:pt>
                <c:pt idx="47">
                  <c:v>10.800550967793299</c:v>
                </c:pt>
                <c:pt idx="48">
                  <c:v>10.893497114435201</c:v>
                </c:pt>
                <c:pt idx="49">
                  <c:v>10.860905445215</c:v>
                </c:pt>
                <c:pt idx="50">
                  <c:v>10.8475202083808</c:v>
                </c:pt>
                <c:pt idx="51">
                  <c:v>10.849359902445901</c:v>
                </c:pt>
                <c:pt idx="52">
                  <c:v>10.795084201056101</c:v>
                </c:pt>
                <c:pt idx="53">
                  <c:v>10.808561515488099</c:v>
                </c:pt>
                <c:pt idx="54">
                  <c:v>10.8837492729514</c:v>
                </c:pt>
                <c:pt idx="55">
                  <c:v>10.924452853099</c:v>
                </c:pt>
                <c:pt idx="56">
                  <c:v>11.0135709596656</c:v>
                </c:pt>
                <c:pt idx="57">
                  <c:v>11.116202374665599</c:v>
                </c:pt>
                <c:pt idx="58">
                  <c:v>11.151648970000901</c:v>
                </c:pt>
                <c:pt idx="59">
                  <c:v>11.2066601746334</c:v>
                </c:pt>
                <c:pt idx="60">
                  <c:v>11.292411872942401</c:v>
                </c:pt>
                <c:pt idx="61">
                  <c:v>11.1734810737887</c:v>
                </c:pt>
                <c:pt idx="62">
                  <c:v>11.1235017673116</c:v>
                </c:pt>
                <c:pt idx="63">
                  <c:v>11.152714867636099</c:v>
                </c:pt>
                <c:pt idx="64">
                  <c:v>11.2246113010433</c:v>
                </c:pt>
                <c:pt idx="65">
                  <c:v>11.230650471188699</c:v>
                </c:pt>
                <c:pt idx="66">
                  <c:v>11.386485035465</c:v>
                </c:pt>
                <c:pt idx="67">
                  <c:v>11.369000262688999</c:v>
                </c:pt>
                <c:pt idx="68">
                  <c:v>11.364009559044399</c:v>
                </c:pt>
                <c:pt idx="69">
                  <c:v>11.416908338139301</c:v>
                </c:pt>
                <c:pt idx="70">
                  <c:v>11.4163838324585</c:v>
                </c:pt>
                <c:pt idx="71">
                  <c:v>11.4349956319983</c:v>
                </c:pt>
                <c:pt idx="72">
                  <c:v>11.4091184023174</c:v>
                </c:pt>
                <c:pt idx="73">
                  <c:v>11.356560480504699</c:v>
                </c:pt>
                <c:pt idx="74">
                  <c:v>11.357420890081499</c:v>
                </c:pt>
                <c:pt idx="75">
                  <c:v>11.2644205831707</c:v>
                </c:pt>
                <c:pt idx="76">
                  <c:v>11.252803898255101</c:v>
                </c:pt>
                <c:pt idx="77">
                  <c:v>11.2641384595121</c:v>
                </c:pt>
                <c:pt idx="78">
                  <c:v>11.3987947471903</c:v>
                </c:pt>
                <c:pt idx="79">
                  <c:v>11.3010052737589</c:v>
                </c:pt>
                <c:pt idx="80">
                  <c:v>11.218731283635501</c:v>
                </c:pt>
                <c:pt idx="81">
                  <c:v>11.110219129565399</c:v>
                </c:pt>
                <c:pt idx="82">
                  <c:v>11.116135330571799</c:v>
                </c:pt>
                <c:pt idx="83">
                  <c:v>11.059473005781699</c:v>
                </c:pt>
                <c:pt idx="84">
                  <c:v>11.026109426779101</c:v>
                </c:pt>
                <c:pt idx="85">
                  <c:v>11.063620508295299</c:v>
                </c:pt>
                <c:pt idx="86">
                  <c:v>11.0071256208123</c:v>
                </c:pt>
                <c:pt idx="87">
                  <c:v>11.0344201517538</c:v>
                </c:pt>
                <c:pt idx="88">
                  <c:v>11.081518378987999</c:v>
                </c:pt>
                <c:pt idx="89">
                  <c:v>10.945377414051601</c:v>
                </c:pt>
                <c:pt idx="90">
                  <c:v>11.0135434129605</c:v>
                </c:pt>
                <c:pt idx="91">
                  <c:v>11.0900864724223</c:v>
                </c:pt>
                <c:pt idx="92">
                  <c:v>11.176161112138599</c:v>
                </c:pt>
                <c:pt idx="93">
                  <c:v>11.112882437342201</c:v>
                </c:pt>
                <c:pt idx="94">
                  <c:v>11.057114099577101</c:v>
                </c:pt>
                <c:pt idx="95">
                  <c:v>10.9668941004717</c:v>
                </c:pt>
                <c:pt idx="96">
                  <c:v>10.856871098058599</c:v>
                </c:pt>
                <c:pt idx="97">
                  <c:v>10.878348920265999</c:v>
                </c:pt>
                <c:pt idx="98">
                  <c:v>10.8936613439675</c:v>
                </c:pt>
                <c:pt idx="99">
                  <c:v>10.9103626868069</c:v>
                </c:pt>
                <c:pt idx="100">
                  <c:v>11.0274153228966</c:v>
                </c:pt>
                <c:pt idx="101">
                  <c:v>11.119152053311</c:v>
                </c:pt>
                <c:pt idx="102">
                  <c:v>11.103252109924099</c:v>
                </c:pt>
                <c:pt idx="103">
                  <c:v>11.1497168153263</c:v>
                </c:pt>
                <c:pt idx="104">
                  <c:v>11.2006658144483</c:v>
                </c:pt>
                <c:pt idx="105">
                  <c:v>11.1877957014595</c:v>
                </c:pt>
                <c:pt idx="106">
                  <c:v>11.163444468138801</c:v>
                </c:pt>
                <c:pt idx="107">
                  <c:v>11.1371231023034</c:v>
                </c:pt>
                <c:pt idx="108">
                  <c:v>11.148889841765</c:v>
                </c:pt>
                <c:pt idx="109">
                  <c:v>11.120289317289</c:v>
                </c:pt>
                <c:pt idx="110">
                  <c:v>11.2147300754869</c:v>
                </c:pt>
                <c:pt idx="111">
                  <c:v>11.150357738666999</c:v>
                </c:pt>
                <c:pt idx="112">
                  <c:v>11.184848100686001</c:v>
                </c:pt>
                <c:pt idx="113">
                  <c:v>11.1542100240925</c:v>
                </c:pt>
                <c:pt idx="114">
                  <c:v>11.209897231276001</c:v>
                </c:pt>
                <c:pt idx="115">
                  <c:v>11.1628573048171</c:v>
                </c:pt>
                <c:pt idx="116">
                  <c:v>10.9734860390208</c:v>
                </c:pt>
                <c:pt idx="117">
                  <c:v>10.963996205084801</c:v>
                </c:pt>
                <c:pt idx="118">
                  <c:v>10.834147659503101</c:v>
                </c:pt>
                <c:pt idx="119">
                  <c:v>10.777472252981401</c:v>
                </c:pt>
                <c:pt idx="120">
                  <c:v>10.710494607989499</c:v>
                </c:pt>
                <c:pt idx="121">
                  <c:v>10.6877273896606</c:v>
                </c:pt>
                <c:pt idx="122">
                  <c:v>10.613467388326001</c:v>
                </c:pt>
                <c:pt idx="123">
                  <c:v>10.612565273720801</c:v>
                </c:pt>
                <c:pt idx="124">
                  <c:v>10.3888912771713</c:v>
                </c:pt>
                <c:pt idx="125">
                  <c:v>10.5451089310345</c:v>
                </c:pt>
                <c:pt idx="126">
                  <c:v>10.302447673086199</c:v>
                </c:pt>
                <c:pt idx="127">
                  <c:v>10.458033322515099</c:v>
                </c:pt>
                <c:pt idx="128">
                  <c:v>10.1356656188296</c:v>
                </c:pt>
                <c:pt idx="129">
                  <c:v>10.454147280132499</c:v>
                </c:pt>
                <c:pt idx="130">
                  <c:v>10.556468940395201</c:v>
                </c:pt>
                <c:pt idx="131">
                  <c:v>10.641827004178801</c:v>
                </c:pt>
                <c:pt idx="132">
                  <c:v>10.6114760644315</c:v>
                </c:pt>
                <c:pt idx="133">
                  <c:v>10.6099753566746</c:v>
                </c:pt>
                <c:pt idx="134">
                  <c:v>10.4711483121831</c:v>
                </c:pt>
                <c:pt idx="135">
                  <c:v>10.458585239163201</c:v>
                </c:pt>
                <c:pt idx="136">
                  <c:v>10.5399743917138</c:v>
                </c:pt>
                <c:pt idx="137">
                  <c:v>10.7410061659726</c:v>
                </c:pt>
                <c:pt idx="138">
                  <c:v>10.7930189599979</c:v>
                </c:pt>
                <c:pt idx="139">
                  <c:v>10.698221685211101</c:v>
                </c:pt>
                <c:pt idx="140">
                  <c:v>10.7438346318296</c:v>
                </c:pt>
                <c:pt idx="141">
                  <c:v>10.8471714657997</c:v>
                </c:pt>
                <c:pt idx="142">
                  <c:v>10.915668239571399</c:v>
                </c:pt>
                <c:pt idx="143">
                  <c:v>10.9308267655043</c:v>
                </c:pt>
                <c:pt idx="144">
                  <c:v>10.8779025682602</c:v>
                </c:pt>
                <c:pt idx="145">
                  <c:v>10.761020856516399</c:v>
                </c:pt>
                <c:pt idx="146">
                  <c:v>10.747322801340401</c:v>
                </c:pt>
                <c:pt idx="147">
                  <c:v>10.854575623295601</c:v>
                </c:pt>
                <c:pt idx="148">
                  <c:v>10.835497687322301</c:v>
                </c:pt>
                <c:pt idx="149">
                  <c:v>10.6732465778856</c:v>
                </c:pt>
                <c:pt idx="150">
                  <c:v>10.651082112505</c:v>
                </c:pt>
                <c:pt idx="151">
                  <c:v>10.705429831864301</c:v>
                </c:pt>
                <c:pt idx="152">
                  <c:v>10.7915582504779</c:v>
                </c:pt>
                <c:pt idx="153">
                  <c:v>10.866411153743501</c:v>
                </c:pt>
                <c:pt idx="154">
                  <c:v>11.067720313924401</c:v>
                </c:pt>
                <c:pt idx="155">
                  <c:v>11.0001031359386</c:v>
                </c:pt>
                <c:pt idx="156">
                  <c:v>11.0510567889244</c:v>
                </c:pt>
                <c:pt idx="157">
                  <c:v>10.839364406845</c:v>
                </c:pt>
                <c:pt idx="158">
                  <c:v>10.5837979635743</c:v>
                </c:pt>
                <c:pt idx="159">
                  <c:v>10.644943554996299</c:v>
                </c:pt>
                <c:pt idx="160">
                  <c:v>10.7980190357039</c:v>
                </c:pt>
                <c:pt idx="161">
                  <c:v>10.8897248227166</c:v>
                </c:pt>
                <c:pt idx="162">
                  <c:v>10.742357501751099</c:v>
                </c:pt>
                <c:pt idx="163">
                  <c:v>10.863633506142101</c:v>
                </c:pt>
                <c:pt idx="164">
                  <c:v>10.7879989441399</c:v>
                </c:pt>
                <c:pt idx="165">
                  <c:v>10.714060006918301</c:v>
                </c:pt>
                <c:pt idx="166">
                  <c:v>10.781197902733799</c:v>
                </c:pt>
                <c:pt idx="167">
                  <c:v>10.806520209406999</c:v>
                </c:pt>
                <c:pt idx="168">
                  <c:v>10.876434076282999</c:v>
                </c:pt>
                <c:pt idx="169">
                  <c:v>10.902409018167001</c:v>
                </c:pt>
                <c:pt idx="170">
                  <c:v>11.0445528597202</c:v>
                </c:pt>
                <c:pt idx="171">
                  <c:v>11.0036741903352</c:v>
                </c:pt>
                <c:pt idx="172">
                  <c:v>11.070713206855601</c:v>
                </c:pt>
                <c:pt idx="173">
                  <c:v>11.040668218515099</c:v>
                </c:pt>
                <c:pt idx="174">
                  <c:v>11.1055284796167</c:v>
                </c:pt>
                <c:pt idx="175">
                  <c:v>10.998167447410101</c:v>
                </c:pt>
                <c:pt idx="176">
                  <c:v>11.101303175104</c:v>
                </c:pt>
                <c:pt idx="177">
                  <c:v>11.072520779127199</c:v>
                </c:pt>
                <c:pt idx="178">
                  <c:v>11.105105064092101</c:v>
                </c:pt>
                <c:pt idx="179">
                  <c:v>11.2929836024846</c:v>
                </c:pt>
                <c:pt idx="180">
                  <c:v>10.9308599572215</c:v>
                </c:pt>
                <c:pt idx="181">
                  <c:v>10.805769115533</c:v>
                </c:pt>
                <c:pt idx="182">
                  <c:v>10.871518112509699</c:v>
                </c:pt>
                <c:pt idx="183">
                  <c:v>10.861619629438501</c:v>
                </c:pt>
                <c:pt idx="184">
                  <c:v>10.795772675971101</c:v>
                </c:pt>
                <c:pt idx="185">
                  <c:v>10.689266827234899</c:v>
                </c:pt>
                <c:pt idx="186">
                  <c:v>10.5059603080978</c:v>
                </c:pt>
                <c:pt idx="187">
                  <c:v>10.534990291437699</c:v>
                </c:pt>
                <c:pt idx="188">
                  <c:v>10.635425359960401</c:v>
                </c:pt>
                <c:pt idx="189">
                  <c:v>10.6567599281386</c:v>
                </c:pt>
                <c:pt idx="190">
                  <c:v>10.6864779362595</c:v>
                </c:pt>
                <c:pt idx="191">
                  <c:v>10.782696131086601</c:v>
                </c:pt>
                <c:pt idx="192">
                  <c:v>10.5792308832202</c:v>
                </c:pt>
                <c:pt idx="193">
                  <c:v>10.648081151857101</c:v>
                </c:pt>
                <c:pt idx="194">
                  <c:v>10.73159392532</c:v>
                </c:pt>
                <c:pt idx="195">
                  <c:v>10.644207678706501</c:v>
                </c:pt>
                <c:pt idx="196">
                  <c:v>10.6898868879255</c:v>
                </c:pt>
                <c:pt idx="197">
                  <c:v>10.6411153038165</c:v>
                </c:pt>
                <c:pt idx="198">
                  <c:v>10.585452395215</c:v>
                </c:pt>
                <c:pt idx="199">
                  <c:v>10.6166606300516</c:v>
                </c:pt>
                <c:pt idx="200">
                  <c:v>10.427247669855801</c:v>
                </c:pt>
                <c:pt idx="201">
                  <c:v>10.448277975429599</c:v>
                </c:pt>
                <c:pt idx="202">
                  <c:v>10.3332612744549</c:v>
                </c:pt>
                <c:pt idx="203">
                  <c:v>10.329883823434701</c:v>
                </c:pt>
                <c:pt idx="204">
                  <c:v>10.507553773355699</c:v>
                </c:pt>
                <c:pt idx="205">
                  <c:v>10.5570993107766</c:v>
                </c:pt>
                <c:pt idx="206">
                  <c:v>10.8265389637226</c:v>
                </c:pt>
                <c:pt idx="207">
                  <c:v>10.744253867442</c:v>
                </c:pt>
                <c:pt idx="208">
                  <c:v>10.793198658233001</c:v>
                </c:pt>
                <c:pt idx="209">
                  <c:v>10.8081682302599</c:v>
                </c:pt>
                <c:pt idx="210">
                  <c:v>10.808414103375799</c:v>
                </c:pt>
                <c:pt idx="211">
                  <c:v>10.8616556067284</c:v>
                </c:pt>
                <c:pt idx="212">
                  <c:v>10.7528720220891</c:v>
                </c:pt>
                <c:pt idx="213">
                  <c:v>10.7904504130688</c:v>
                </c:pt>
                <c:pt idx="214">
                  <c:v>10.7197199950013</c:v>
                </c:pt>
                <c:pt idx="215">
                  <c:v>10.7419123900606</c:v>
                </c:pt>
                <c:pt idx="216">
                  <c:v>10.716531717834</c:v>
                </c:pt>
                <c:pt idx="217">
                  <c:v>10.800958763089</c:v>
                </c:pt>
                <c:pt idx="218">
                  <c:v>10.809213083865201</c:v>
                </c:pt>
                <c:pt idx="219">
                  <c:v>10.782393805835801</c:v>
                </c:pt>
                <c:pt idx="220">
                  <c:v>10.9174988741929</c:v>
                </c:pt>
                <c:pt idx="221">
                  <c:v>10.975921449429901</c:v>
                </c:pt>
                <c:pt idx="222">
                  <c:v>10.983987731786801</c:v>
                </c:pt>
                <c:pt idx="223">
                  <c:v>11.0672019476321</c:v>
                </c:pt>
                <c:pt idx="224">
                  <c:v>11.0861517978283</c:v>
                </c:pt>
                <c:pt idx="225">
                  <c:v>11.037875919296299</c:v>
                </c:pt>
                <c:pt idx="226">
                  <c:v>11.102662365870399</c:v>
                </c:pt>
                <c:pt idx="227">
                  <c:v>11.052998699820501</c:v>
                </c:pt>
                <c:pt idx="228">
                  <c:v>11.0465084664971</c:v>
                </c:pt>
                <c:pt idx="229">
                  <c:v>11.028518222093499</c:v>
                </c:pt>
                <c:pt idx="230">
                  <c:v>10.9934960382577</c:v>
                </c:pt>
                <c:pt idx="231">
                  <c:v>10.967866112219101</c:v>
                </c:pt>
                <c:pt idx="232">
                  <c:v>10.994208731077199</c:v>
                </c:pt>
                <c:pt idx="233">
                  <c:v>10.973218410897999</c:v>
                </c:pt>
                <c:pt idx="234">
                  <c:v>10.891198291560899</c:v>
                </c:pt>
                <c:pt idx="235">
                  <c:v>10.912587365138901</c:v>
                </c:pt>
                <c:pt idx="236">
                  <c:v>10.9039733761122</c:v>
                </c:pt>
                <c:pt idx="237">
                  <c:v>10.996115112311101</c:v>
                </c:pt>
                <c:pt idx="238">
                  <c:v>10.992117205075999</c:v>
                </c:pt>
                <c:pt idx="239">
                  <c:v>11.005592174243599</c:v>
                </c:pt>
                <c:pt idx="240">
                  <c:v>11.0028880311915</c:v>
                </c:pt>
                <c:pt idx="241">
                  <c:v>10.86759931367</c:v>
                </c:pt>
                <c:pt idx="242">
                  <c:v>10.7926246807721</c:v>
                </c:pt>
                <c:pt idx="243">
                  <c:v>10.859393482153299</c:v>
                </c:pt>
                <c:pt idx="244">
                  <c:v>10.889180104570499</c:v>
                </c:pt>
                <c:pt idx="245">
                  <c:v>10.7389489936259</c:v>
                </c:pt>
                <c:pt idx="246">
                  <c:v>10.619633130596901</c:v>
                </c:pt>
                <c:pt idx="247">
                  <c:v>10.6264982580992</c:v>
                </c:pt>
                <c:pt idx="248">
                  <c:v>10.670903380293799</c:v>
                </c:pt>
                <c:pt idx="249">
                  <c:v>10.6812118750473</c:v>
                </c:pt>
                <c:pt idx="250">
                  <c:v>10.612580757192701</c:v>
                </c:pt>
                <c:pt idx="251">
                  <c:v>10.6715942224938</c:v>
                </c:pt>
                <c:pt idx="252">
                  <c:v>10.6848915434022</c:v>
                </c:pt>
                <c:pt idx="253">
                  <c:v>10.668599426808299</c:v>
                </c:pt>
                <c:pt idx="254">
                  <c:v>10.717096249282299</c:v>
                </c:pt>
                <c:pt idx="255">
                  <c:v>10.676379525745</c:v>
                </c:pt>
                <c:pt idx="256">
                  <c:v>10.7042770666175</c:v>
                </c:pt>
                <c:pt idx="257">
                  <c:v>10.773933187746399</c:v>
                </c:pt>
                <c:pt idx="258">
                  <c:v>10.791975538921999</c:v>
                </c:pt>
                <c:pt idx="259">
                  <c:v>10.8951379132741</c:v>
                </c:pt>
                <c:pt idx="260">
                  <c:v>10.8622500739526</c:v>
                </c:pt>
                <c:pt idx="261">
                  <c:v>10.8141067919771</c:v>
                </c:pt>
                <c:pt idx="262">
                  <c:v>10.8115047404008</c:v>
                </c:pt>
                <c:pt idx="263">
                  <c:v>10.997303358638501</c:v>
                </c:pt>
                <c:pt idx="264">
                  <c:v>11.0141329178983</c:v>
                </c:pt>
                <c:pt idx="265">
                  <c:v>11.0022129689089</c:v>
                </c:pt>
                <c:pt idx="266">
                  <c:v>11.085223978689701</c:v>
                </c:pt>
                <c:pt idx="267">
                  <c:v>11.119333319317001</c:v>
                </c:pt>
                <c:pt idx="268">
                  <c:v>11.020423105900701</c:v>
                </c:pt>
                <c:pt idx="269">
                  <c:v>11.0238312202316</c:v>
                </c:pt>
                <c:pt idx="270">
                  <c:v>11.0607761897564</c:v>
                </c:pt>
                <c:pt idx="271">
                  <c:v>11.0374554571174</c:v>
                </c:pt>
                <c:pt idx="272">
                  <c:v>10.9905399108452</c:v>
                </c:pt>
                <c:pt idx="273">
                  <c:v>11.0491818095737</c:v>
                </c:pt>
                <c:pt idx="274">
                  <c:v>11.0584829756476</c:v>
                </c:pt>
                <c:pt idx="275">
                  <c:v>11.146378503721801</c:v>
                </c:pt>
                <c:pt idx="276">
                  <c:v>11.209674651818901</c:v>
                </c:pt>
                <c:pt idx="277">
                  <c:v>11.204756995571</c:v>
                </c:pt>
                <c:pt idx="278">
                  <c:v>11.207201002586901</c:v>
                </c:pt>
                <c:pt idx="279">
                  <c:v>11.156415294552099</c:v>
                </c:pt>
                <c:pt idx="280">
                  <c:v>11.156425603403999</c:v>
                </c:pt>
                <c:pt idx="281">
                  <c:v>11.1609692856102</c:v>
                </c:pt>
                <c:pt idx="282">
                  <c:v>11.1712863722249</c:v>
                </c:pt>
                <c:pt idx="283">
                  <c:v>11.2003029122695</c:v>
                </c:pt>
                <c:pt idx="284">
                  <c:v>11.185329460754099</c:v>
                </c:pt>
                <c:pt idx="285">
                  <c:v>11.214817832261099</c:v>
                </c:pt>
                <c:pt idx="286">
                  <c:v>11.1866853477117</c:v>
                </c:pt>
                <c:pt idx="287">
                  <c:v>11.179590203718201</c:v>
                </c:pt>
                <c:pt idx="288">
                  <c:v>11.171360682920801</c:v>
                </c:pt>
                <c:pt idx="289">
                  <c:v>11.2097464369081</c:v>
                </c:pt>
                <c:pt idx="290">
                  <c:v>11.314626253322899</c:v>
                </c:pt>
                <c:pt idx="291">
                  <c:v>11.2629476272931</c:v>
                </c:pt>
                <c:pt idx="292">
                  <c:v>11.2770431178326</c:v>
                </c:pt>
                <c:pt idx="293">
                  <c:v>11.3036819232951</c:v>
                </c:pt>
                <c:pt idx="294">
                  <c:v>11.217562690002699</c:v>
                </c:pt>
                <c:pt idx="295">
                  <c:v>11.138296404748999</c:v>
                </c:pt>
                <c:pt idx="296">
                  <c:v>11.168531052050399</c:v>
                </c:pt>
                <c:pt idx="297">
                  <c:v>11.1669632518598</c:v>
                </c:pt>
                <c:pt idx="298">
                  <c:v>11.152248633223399</c:v>
                </c:pt>
                <c:pt idx="299">
                  <c:v>11.2433851249653</c:v>
                </c:pt>
                <c:pt idx="300">
                  <c:v>11.2886474895029</c:v>
                </c:pt>
                <c:pt idx="301">
                  <c:v>11.253290190202</c:v>
                </c:pt>
                <c:pt idx="302">
                  <c:v>11.2277617510991</c:v>
                </c:pt>
                <c:pt idx="303">
                  <c:v>11.289025823746099</c:v>
                </c:pt>
                <c:pt idx="304">
                  <c:v>11.174911353946801</c:v>
                </c:pt>
                <c:pt idx="305">
                  <c:v>11.2410074855889</c:v>
                </c:pt>
                <c:pt idx="306">
                  <c:v>11.274504050006</c:v>
                </c:pt>
                <c:pt idx="307">
                  <c:v>11.254034104269101</c:v>
                </c:pt>
                <c:pt idx="308">
                  <c:v>10.776991089983101</c:v>
                </c:pt>
                <c:pt idx="309">
                  <c:v>10.719845779977099</c:v>
                </c:pt>
                <c:pt idx="310">
                  <c:v>10.738115617976099</c:v>
                </c:pt>
                <c:pt idx="311">
                  <c:v>10.7941612708227</c:v>
                </c:pt>
                <c:pt idx="312">
                  <c:v>10.8425711854231</c:v>
                </c:pt>
                <c:pt idx="313">
                  <c:v>10.801259079236001</c:v>
                </c:pt>
                <c:pt idx="314">
                  <c:v>10.817337999755299</c:v>
                </c:pt>
                <c:pt idx="315">
                  <c:v>10.7857664367649</c:v>
                </c:pt>
                <c:pt idx="316">
                  <c:v>10.769153184576201</c:v>
                </c:pt>
                <c:pt idx="317">
                  <c:v>10.8129500020588</c:v>
                </c:pt>
                <c:pt idx="318">
                  <c:v>10.7451094909182</c:v>
                </c:pt>
                <c:pt idx="319">
                  <c:v>10.7409554886707</c:v>
                </c:pt>
                <c:pt idx="320">
                  <c:v>10.748431994040001</c:v>
                </c:pt>
                <c:pt idx="321">
                  <c:v>10.8068077462085</c:v>
                </c:pt>
                <c:pt idx="322">
                  <c:v>10.7133623729496</c:v>
                </c:pt>
                <c:pt idx="323">
                  <c:v>10.640005429289699</c:v>
                </c:pt>
                <c:pt idx="324">
                  <c:v>10.632622236702399</c:v>
                </c:pt>
                <c:pt idx="325">
                  <c:v>10.6134941675558</c:v>
                </c:pt>
                <c:pt idx="326">
                  <c:v>10.5299780668559</c:v>
                </c:pt>
                <c:pt idx="327">
                  <c:v>10.5725924075346</c:v>
                </c:pt>
                <c:pt idx="328">
                  <c:v>10.5624225394275</c:v>
                </c:pt>
                <c:pt idx="329">
                  <c:v>10.6240170071982</c:v>
                </c:pt>
                <c:pt idx="330">
                  <c:v>10.542019669426599</c:v>
                </c:pt>
                <c:pt idx="331">
                  <c:v>10.525577578170401</c:v>
                </c:pt>
                <c:pt idx="332">
                  <c:v>10.394997893440401</c:v>
                </c:pt>
                <c:pt idx="333">
                  <c:v>10.408017823285199</c:v>
                </c:pt>
                <c:pt idx="334">
                  <c:v>10.402905582257</c:v>
                </c:pt>
                <c:pt idx="335">
                  <c:v>10.505675329508501</c:v>
                </c:pt>
                <c:pt idx="336">
                  <c:v>10.6023264806323</c:v>
                </c:pt>
                <c:pt idx="337">
                  <c:v>10.629152241985</c:v>
                </c:pt>
                <c:pt idx="338">
                  <c:v>10.6023552474438</c:v>
                </c:pt>
                <c:pt idx="339">
                  <c:v>10.6335053097492</c:v>
                </c:pt>
                <c:pt idx="340">
                  <c:v>10.611121496510901</c:v>
                </c:pt>
                <c:pt idx="341">
                  <c:v>10.699502196466399</c:v>
                </c:pt>
                <c:pt idx="342">
                  <c:v>10.680424213589401</c:v>
                </c:pt>
                <c:pt idx="343">
                  <c:v>10.634680618456599</c:v>
                </c:pt>
                <c:pt idx="344">
                  <c:v>10.634103383858699</c:v>
                </c:pt>
                <c:pt idx="345">
                  <c:v>10.444031397056101</c:v>
                </c:pt>
                <c:pt idx="346">
                  <c:v>10.331239915162</c:v>
                </c:pt>
                <c:pt idx="347">
                  <c:v>10.3571357475372</c:v>
                </c:pt>
                <c:pt idx="348">
                  <c:v>10.2812472867242</c:v>
                </c:pt>
                <c:pt idx="349">
                  <c:v>10.3006940444986</c:v>
                </c:pt>
                <c:pt idx="350">
                  <c:v>10.391722158287299</c:v>
                </c:pt>
                <c:pt idx="351">
                  <c:v>10.4334989735137</c:v>
                </c:pt>
                <c:pt idx="352">
                  <c:v>10.5894003816819</c:v>
                </c:pt>
                <c:pt idx="353">
                  <c:v>10.576952265613301</c:v>
                </c:pt>
                <c:pt idx="354">
                  <c:v>10.615175529458099</c:v>
                </c:pt>
                <c:pt idx="355">
                  <c:v>10.627796099506099</c:v>
                </c:pt>
                <c:pt idx="356">
                  <c:v>10.603183019971899</c:v>
                </c:pt>
                <c:pt idx="357">
                  <c:v>10.613310024218601</c:v>
                </c:pt>
                <c:pt idx="358">
                  <c:v>10.6165612124285</c:v>
                </c:pt>
                <c:pt idx="359">
                  <c:v>10.569144710435999</c:v>
                </c:pt>
                <c:pt idx="360">
                  <c:v>10.7675679318988</c:v>
                </c:pt>
                <c:pt idx="361">
                  <c:v>10.9416681836917</c:v>
                </c:pt>
                <c:pt idx="362">
                  <c:v>10.9054588474983</c:v>
                </c:pt>
                <c:pt idx="363">
                  <c:v>10.9846849825005</c:v>
                </c:pt>
                <c:pt idx="364">
                  <c:v>10.947928921569</c:v>
                </c:pt>
                <c:pt idx="365">
                  <c:v>10.9811411615217</c:v>
                </c:pt>
                <c:pt idx="366">
                  <c:v>10.8981900608236</c:v>
                </c:pt>
                <c:pt idx="367">
                  <c:v>10.8353017665248</c:v>
                </c:pt>
                <c:pt idx="368">
                  <c:v>10.775353385019599</c:v>
                </c:pt>
                <c:pt idx="369">
                  <c:v>10.7738699586161</c:v>
                </c:pt>
                <c:pt idx="370">
                  <c:v>10.923965722241499</c:v>
                </c:pt>
                <c:pt idx="371">
                  <c:v>11.017865586266501</c:v>
                </c:pt>
                <c:pt idx="372">
                  <c:v>11.014361039004299</c:v>
                </c:pt>
                <c:pt idx="373">
                  <c:v>10.9382255306038</c:v>
                </c:pt>
                <c:pt idx="374">
                  <c:v>10.928500482949</c:v>
                </c:pt>
                <c:pt idx="375">
                  <c:v>10.847143511454201</c:v>
                </c:pt>
                <c:pt idx="376">
                  <c:v>11.362905540588001</c:v>
                </c:pt>
                <c:pt idx="377">
                  <c:v>11.380509519735501</c:v>
                </c:pt>
                <c:pt idx="378">
                  <c:v>11.392679201490701</c:v>
                </c:pt>
                <c:pt idx="379">
                  <c:v>10.966373593419</c:v>
                </c:pt>
                <c:pt idx="380">
                  <c:v>10.967194979729101</c:v>
                </c:pt>
                <c:pt idx="381">
                  <c:v>10.9788798431095</c:v>
                </c:pt>
                <c:pt idx="382">
                  <c:v>10.940899219155201</c:v>
                </c:pt>
                <c:pt idx="383">
                  <c:v>11.0021756857113</c:v>
                </c:pt>
                <c:pt idx="384">
                  <c:v>11.000602864506901</c:v>
                </c:pt>
                <c:pt idx="385">
                  <c:v>11.044783242481</c:v>
                </c:pt>
                <c:pt idx="386">
                  <c:v>11.058897943666601</c:v>
                </c:pt>
                <c:pt idx="387">
                  <c:v>11.0303570386179</c:v>
                </c:pt>
                <c:pt idx="388">
                  <c:v>11.0245762643095</c:v>
                </c:pt>
                <c:pt idx="389">
                  <c:v>11.0166031423609</c:v>
                </c:pt>
                <c:pt idx="390">
                  <c:v>10.977193805044701</c:v>
                </c:pt>
                <c:pt idx="391">
                  <c:v>11.0294700899593</c:v>
                </c:pt>
                <c:pt idx="392">
                  <c:v>11.033712525356799</c:v>
                </c:pt>
                <c:pt idx="393">
                  <c:v>11.0327144741984</c:v>
                </c:pt>
                <c:pt idx="394">
                  <c:v>11.0217830915183</c:v>
                </c:pt>
                <c:pt idx="395">
                  <c:v>11.0104635034561</c:v>
                </c:pt>
                <c:pt idx="396">
                  <c:v>11.0504954404703</c:v>
                </c:pt>
                <c:pt idx="397">
                  <c:v>11.081143491140001</c:v>
                </c:pt>
                <c:pt idx="398">
                  <c:v>11.0442205978591</c:v>
                </c:pt>
                <c:pt idx="399">
                  <c:v>11.1769613200664</c:v>
                </c:pt>
                <c:pt idx="400">
                  <c:v>11.1758686083379</c:v>
                </c:pt>
                <c:pt idx="401">
                  <c:v>11.122610620916999</c:v>
                </c:pt>
                <c:pt idx="402">
                  <c:v>11.081506142025599</c:v>
                </c:pt>
                <c:pt idx="403">
                  <c:v>11.0553560022587</c:v>
                </c:pt>
                <c:pt idx="404">
                  <c:v>11.185281604940201</c:v>
                </c:pt>
                <c:pt idx="405">
                  <c:v>11.1867831729465</c:v>
                </c:pt>
                <c:pt idx="406">
                  <c:v>11.214961620972501</c:v>
                </c:pt>
                <c:pt idx="407">
                  <c:v>11.239171000837899</c:v>
                </c:pt>
                <c:pt idx="408">
                  <c:v>11.2525943603726</c:v>
                </c:pt>
                <c:pt idx="409">
                  <c:v>11.3027431000723</c:v>
                </c:pt>
                <c:pt idx="410">
                  <c:v>11.2925338433836</c:v>
                </c:pt>
                <c:pt idx="411">
                  <c:v>11.3191516458921</c:v>
                </c:pt>
                <c:pt idx="412">
                  <c:v>11.2932221638402</c:v>
                </c:pt>
                <c:pt idx="413">
                  <c:v>11.264658082698601</c:v>
                </c:pt>
                <c:pt idx="414">
                  <c:v>11.2888354220394</c:v>
                </c:pt>
                <c:pt idx="415">
                  <c:v>11.2911082102174</c:v>
                </c:pt>
                <c:pt idx="416">
                  <c:v>11.334664928252399</c:v>
                </c:pt>
                <c:pt idx="417">
                  <c:v>11.2672554658682</c:v>
                </c:pt>
                <c:pt idx="418">
                  <c:v>11.3124874861583</c:v>
                </c:pt>
                <c:pt idx="419">
                  <c:v>11.347230125280101</c:v>
                </c:pt>
                <c:pt idx="420">
                  <c:v>11.3937512788966</c:v>
                </c:pt>
                <c:pt idx="421">
                  <c:v>11.341470785814</c:v>
                </c:pt>
                <c:pt idx="422">
                  <c:v>11.2702004376986</c:v>
                </c:pt>
                <c:pt idx="423">
                  <c:v>11.221972801096999</c:v>
                </c:pt>
                <c:pt idx="424">
                  <c:v>11.2218553771913</c:v>
                </c:pt>
                <c:pt idx="425">
                  <c:v>11.2061634579069</c:v>
                </c:pt>
                <c:pt idx="426">
                  <c:v>11.299475965221999</c:v>
                </c:pt>
                <c:pt idx="427">
                  <c:v>11.344890967867601</c:v>
                </c:pt>
                <c:pt idx="428">
                  <c:v>11.4270193417115</c:v>
                </c:pt>
                <c:pt idx="429">
                  <c:v>11.428165859677399</c:v>
                </c:pt>
                <c:pt idx="430">
                  <c:v>11.271993627691</c:v>
                </c:pt>
                <c:pt idx="431">
                  <c:v>11.251130491519801</c:v>
                </c:pt>
                <c:pt idx="432">
                  <c:v>11.119845264211699</c:v>
                </c:pt>
                <c:pt idx="433">
                  <c:v>11.1770613153138</c:v>
                </c:pt>
                <c:pt idx="434">
                  <c:v>11.330779951149401</c:v>
                </c:pt>
                <c:pt idx="435">
                  <c:v>11.2512614044592</c:v>
                </c:pt>
                <c:pt idx="436">
                  <c:v>11.2554564042438</c:v>
                </c:pt>
                <c:pt idx="437">
                  <c:v>11.320181716451801</c:v>
                </c:pt>
                <c:pt idx="438">
                  <c:v>11.280368417748701</c:v>
                </c:pt>
                <c:pt idx="439">
                  <c:v>11.242836381102</c:v>
                </c:pt>
                <c:pt idx="440">
                  <c:v>11.2827711661609</c:v>
                </c:pt>
                <c:pt idx="441">
                  <c:v>11.1734631134766</c:v>
                </c:pt>
                <c:pt idx="442">
                  <c:v>11.029760291568</c:v>
                </c:pt>
                <c:pt idx="443">
                  <c:v>11.0455056653866</c:v>
                </c:pt>
                <c:pt idx="444">
                  <c:v>11.066092346188301</c:v>
                </c:pt>
                <c:pt idx="445">
                  <c:v>11.0488674085199</c:v>
                </c:pt>
                <c:pt idx="446">
                  <c:v>10.9910714990624</c:v>
                </c:pt>
                <c:pt idx="447">
                  <c:v>10.9751125481181</c:v>
                </c:pt>
                <c:pt idx="448">
                  <c:v>11.0686919335044</c:v>
                </c:pt>
                <c:pt idx="449">
                  <c:v>11.2166721865381</c:v>
                </c:pt>
                <c:pt idx="450">
                  <c:v>11.252638663628799</c:v>
                </c:pt>
                <c:pt idx="451">
                  <c:v>11.2713279730976</c:v>
                </c:pt>
                <c:pt idx="452">
                  <c:v>11.4180927740631</c:v>
                </c:pt>
                <c:pt idx="453">
                  <c:v>11.3911869865572</c:v>
                </c:pt>
                <c:pt idx="454">
                  <c:v>11.3258302617078</c:v>
                </c:pt>
                <c:pt idx="455">
                  <c:v>11.3679396844328</c:v>
                </c:pt>
                <c:pt idx="456">
                  <c:v>11.3725776773714</c:v>
                </c:pt>
                <c:pt idx="457">
                  <c:v>11.418147792810901</c:v>
                </c:pt>
                <c:pt idx="458">
                  <c:v>11.3970986217073</c:v>
                </c:pt>
                <c:pt idx="459">
                  <c:v>11.359542179721901</c:v>
                </c:pt>
                <c:pt idx="460">
                  <c:v>11.353477550170799</c:v>
                </c:pt>
                <c:pt idx="461">
                  <c:v>11.401075522956001</c:v>
                </c:pt>
                <c:pt idx="462">
                  <c:v>11.488505723872301</c:v>
                </c:pt>
                <c:pt idx="463">
                  <c:v>11.4476703658428</c:v>
                </c:pt>
                <c:pt idx="464">
                  <c:v>11.5079906093661</c:v>
                </c:pt>
                <c:pt idx="465">
                  <c:v>11.4970372467454</c:v>
                </c:pt>
                <c:pt idx="466">
                  <c:v>11.427457485089</c:v>
                </c:pt>
                <c:pt idx="467">
                  <c:v>11.398371407328201</c:v>
                </c:pt>
                <c:pt idx="468">
                  <c:v>11.408581397284699</c:v>
                </c:pt>
                <c:pt idx="469">
                  <c:v>11.447691839123999</c:v>
                </c:pt>
                <c:pt idx="470">
                  <c:v>11.3517889543477</c:v>
                </c:pt>
                <c:pt idx="471">
                  <c:v>11.3875328238015</c:v>
                </c:pt>
                <c:pt idx="472">
                  <c:v>11.253736521393099</c:v>
                </c:pt>
                <c:pt idx="473">
                  <c:v>11.2215136747058</c:v>
                </c:pt>
                <c:pt idx="474">
                  <c:v>11.153793793492399</c:v>
                </c:pt>
                <c:pt idx="475">
                  <c:v>11.170897647752</c:v>
                </c:pt>
                <c:pt idx="476">
                  <c:v>11.0602532161483</c:v>
                </c:pt>
                <c:pt idx="477">
                  <c:v>11.1743050245096</c:v>
                </c:pt>
                <c:pt idx="478">
                  <c:v>11.383268986168501</c:v>
                </c:pt>
                <c:pt idx="479">
                  <c:v>11.360700798281201</c:v>
                </c:pt>
                <c:pt idx="480">
                  <c:v>11.4103522557117</c:v>
                </c:pt>
                <c:pt idx="481">
                  <c:v>11.3053707555181</c:v>
                </c:pt>
                <c:pt idx="482">
                  <c:v>11.297221904474499</c:v>
                </c:pt>
                <c:pt idx="483">
                  <c:v>11.333308285754301</c:v>
                </c:pt>
                <c:pt idx="484">
                  <c:v>11.404488683375099</c:v>
                </c:pt>
                <c:pt idx="485">
                  <c:v>11.397111893834699</c:v>
                </c:pt>
                <c:pt idx="486">
                  <c:v>11.460723482499199</c:v>
                </c:pt>
                <c:pt idx="487">
                  <c:v>11.491624279080201</c:v>
                </c:pt>
                <c:pt idx="488">
                  <c:v>11.436075085881599</c:v>
                </c:pt>
                <c:pt idx="489">
                  <c:v>11.4979226784718</c:v>
                </c:pt>
                <c:pt idx="490">
                  <c:v>11.5180275434075</c:v>
                </c:pt>
                <c:pt idx="491">
                  <c:v>11.524995197155</c:v>
                </c:pt>
                <c:pt idx="492">
                  <c:v>11.590849662386001</c:v>
                </c:pt>
                <c:pt idx="493">
                  <c:v>11.5772093604683</c:v>
                </c:pt>
                <c:pt idx="494">
                  <c:v>11.6070854957172</c:v>
                </c:pt>
                <c:pt idx="495">
                  <c:v>11.6656701906197</c:v>
                </c:pt>
                <c:pt idx="496">
                  <c:v>11.812305639764901</c:v>
                </c:pt>
                <c:pt idx="497">
                  <c:v>11.8066934059036</c:v>
                </c:pt>
                <c:pt idx="498">
                  <c:v>11.7371541424329</c:v>
                </c:pt>
                <c:pt idx="499">
                  <c:v>11.8654765737588</c:v>
                </c:pt>
                <c:pt idx="500">
                  <c:v>11.7500499852378</c:v>
                </c:pt>
                <c:pt idx="501">
                  <c:v>11.825649431314099</c:v>
                </c:pt>
                <c:pt idx="502">
                  <c:v>11.8711024725356</c:v>
                </c:pt>
                <c:pt idx="503">
                  <c:v>11.874950269391899</c:v>
                </c:pt>
                <c:pt idx="504">
                  <c:v>11.8048958389098</c:v>
                </c:pt>
                <c:pt idx="505">
                  <c:v>11.798532635278701</c:v>
                </c:pt>
                <c:pt idx="506">
                  <c:v>11.859551737641199</c:v>
                </c:pt>
                <c:pt idx="507">
                  <c:v>11.915737654979001</c:v>
                </c:pt>
                <c:pt idx="508">
                  <c:v>11.952168031508499</c:v>
                </c:pt>
                <c:pt idx="509">
                  <c:v>11.9587542178612</c:v>
                </c:pt>
                <c:pt idx="510">
                  <c:v>12.081405547924801</c:v>
                </c:pt>
                <c:pt idx="511">
                  <c:v>12.049256884752801</c:v>
                </c:pt>
                <c:pt idx="512">
                  <c:v>12.0561664845153</c:v>
                </c:pt>
                <c:pt idx="513">
                  <c:v>12.0924368871865</c:v>
                </c:pt>
                <c:pt idx="514">
                  <c:v>11.9699869997603</c:v>
                </c:pt>
                <c:pt idx="515">
                  <c:v>11.992246206001401</c:v>
                </c:pt>
                <c:pt idx="516">
                  <c:v>12.0896342412334</c:v>
                </c:pt>
                <c:pt idx="517">
                  <c:v>12.027843915018501</c:v>
                </c:pt>
                <c:pt idx="518">
                  <c:v>12.0560546470023</c:v>
                </c:pt>
                <c:pt idx="519">
                  <c:v>12.09353354646</c:v>
                </c:pt>
                <c:pt idx="520">
                  <c:v>12.162297439600501</c:v>
                </c:pt>
                <c:pt idx="521">
                  <c:v>12.1573888633535</c:v>
                </c:pt>
                <c:pt idx="522">
                  <c:v>12.119237580467599</c:v>
                </c:pt>
                <c:pt idx="523">
                  <c:v>12.149630593916299</c:v>
                </c:pt>
                <c:pt idx="524">
                  <c:v>12.166852291203099</c:v>
                </c:pt>
                <c:pt idx="525">
                  <c:v>12.145620955076399</c:v>
                </c:pt>
                <c:pt idx="526">
                  <c:v>12.094060948613899</c:v>
                </c:pt>
                <c:pt idx="527">
                  <c:v>12.138603721137899</c:v>
                </c:pt>
                <c:pt idx="528">
                  <c:v>11.9964338626447</c:v>
                </c:pt>
                <c:pt idx="529">
                  <c:v>11.9743586109017</c:v>
                </c:pt>
                <c:pt idx="530">
                  <c:v>12.073629212607999</c:v>
                </c:pt>
                <c:pt idx="531">
                  <c:v>12.1820519171045</c:v>
                </c:pt>
                <c:pt idx="532">
                  <c:v>12.1201314356589</c:v>
                </c:pt>
                <c:pt idx="533">
                  <c:v>12.1583969310143</c:v>
                </c:pt>
                <c:pt idx="534">
                  <c:v>12.0854302010142</c:v>
                </c:pt>
                <c:pt idx="535">
                  <c:v>12.247239144105601</c:v>
                </c:pt>
                <c:pt idx="536">
                  <c:v>12.194837694431101</c:v>
                </c:pt>
                <c:pt idx="537">
                  <c:v>12.2387126804069</c:v>
                </c:pt>
                <c:pt idx="538">
                  <c:v>12.280153032477999</c:v>
                </c:pt>
                <c:pt idx="539">
                  <c:v>12.447215933313901</c:v>
                </c:pt>
                <c:pt idx="540">
                  <c:v>12.314887316200799</c:v>
                </c:pt>
                <c:pt idx="541">
                  <c:v>12.354271305007201</c:v>
                </c:pt>
                <c:pt idx="542">
                  <c:v>12.3186847006204</c:v>
                </c:pt>
                <c:pt idx="543">
                  <c:v>12.401562742618699</c:v>
                </c:pt>
                <c:pt idx="544">
                  <c:v>12.3479104421799</c:v>
                </c:pt>
                <c:pt idx="545">
                  <c:v>12.480142846139501</c:v>
                </c:pt>
                <c:pt idx="546">
                  <c:v>12.5580766119619</c:v>
                </c:pt>
                <c:pt idx="547">
                  <c:v>12.595637399989601</c:v>
                </c:pt>
                <c:pt idx="548">
                  <c:v>12.5035910873088</c:v>
                </c:pt>
                <c:pt idx="549">
                  <c:v>12.611916023361401</c:v>
                </c:pt>
                <c:pt idx="550">
                  <c:v>12.4784820884623</c:v>
                </c:pt>
                <c:pt idx="551">
                  <c:v>12.577148810774601</c:v>
                </c:pt>
                <c:pt idx="552">
                  <c:v>12.7741417058089</c:v>
                </c:pt>
                <c:pt idx="553">
                  <c:v>12.774482552452101</c:v>
                </c:pt>
                <c:pt idx="554">
                  <c:v>12.898962411634599</c:v>
                </c:pt>
                <c:pt idx="555">
                  <c:v>12.306221947143699</c:v>
                </c:pt>
                <c:pt idx="556">
                  <c:v>12.256095739175301</c:v>
                </c:pt>
                <c:pt idx="557">
                  <c:v>12.285177828091401</c:v>
                </c:pt>
                <c:pt idx="558">
                  <c:v>12.3449241742707</c:v>
                </c:pt>
                <c:pt idx="559">
                  <c:v>12.252421498522301</c:v>
                </c:pt>
                <c:pt idx="560">
                  <c:v>12.2487718609136</c:v>
                </c:pt>
                <c:pt idx="561">
                  <c:v>12.3312757737556</c:v>
                </c:pt>
                <c:pt idx="562">
                  <c:v>12.391088951289801</c:v>
                </c:pt>
                <c:pt idx="563">
                  <c:v>12.3140256569106</c:v>
                </c:pt>
                <c:pt idx="564">
                  <c:v>12.3398018313774</c:v>
                </c:pt>
                <c:pt idx="565">
                  <c:v>12.383754993972</c:v>
                </c:pt>
                <c:pt idx="566">
                  <c:v>12.3332799634191</c:v>
                </c:pt>
                <c:pt idx="567">
                  <c:v>12.4111166571819</c:v>
                </c:pt>
                <c:pt idx="568">
                  <c:v>12.401539134974399</c:v>
                </c:pt>
                <c:pt idx="569">
                  <c:v>12.5473688506814</c:v>
                </c:pt>
                <c:pt idx="570">
                  <c:v>12.663745766997099</c:v>
                </c:pt>
                <c:pt idx="571">
                  <c:v>12.601401590837799</c:v>
                </c:pt>
                <c:pt idx="572">
                  <c:v>12.5914467373984</c:v>
                </c:pt>
                <c:pt idx="573">
                  <c:v>12.482341320439801</c:v>
                </c:pt>
                <c:pt idx="574">
                  <c:v>12.438459961144099</c:v>
                </c:pt>
                <c:pt idx="575">
                  <c:v>12.4278829455539</c:v>
                </c:pt>
                <c:pt idx="576">
                  <c:v>12.4090888943515</c:v>
                </c:pt>
                <c:pt idx="577">
                  <c:v>12.710253486379999</c:v>
                </c:pt>
                <c:pt idx="578">
                  <c:v>12.6510105454126</c:v>
                </c:pt>
                <c:pt idx="579">
                  <c:v>12.333959112530099</c:v>
                </c:pt>
                <c:pt idx="580">
                  <c:v>12.3664313517094</c:v>
                </c:pt>
                <c:pt idx="581">
                  <c:v>12.0496333725825</c:v>
                </c:pt>
                <c:pt idx="582">
                  <c:v>12.1452398438612</c:v>
                </c:pt>
                <c:pt idx="583">
                  <c:v>12.138272830792999</c:v>
                </c:pt>
                <c:pt idx="584">
                  <c:v>12.005710784226499</c:v>
                </c:pt>
                <c:pt idx="585">
                  <c:v>12.03485768673</c:v>
                </c:pt>
                <c:pt idx="586">
                  <c:v>12.184864680369101</c:v>
                </c:pt>
                <c:pt idx="587">
                  <c:v>12.2049464158034</c:v>
                </c:pt>
                <c:pt idx="588">
                  <c:v>12.2062243123593</c:v>
                </c:pt>
                <c:pt idx="589">
                  <c:v>12.122565243158199</c:v>
                </c:pt>
                <c:pt idx="590">
                  <c:v>12.224208070419399</c:v>
                </c:pt>
                <c:pt idx="591">
                  <c:v>12.2050136848455</c:v>
                </c:pt>
                <c:pt idx="592">
                  <c:v>12.3537767930671</c:v>
                </c:pt>
                <c:pt idx="593">
                  <c:v>12.3571355489415</c:v>
                </c:pt>
                <c:pt idx="594">
                  <c:v>12.1205040089274</c:v>
                </c:pt>
                <c:pt idx="595">
                  <c:v>11.781544680177801</c:v>
                </c:pt>
                <c:pt idx="596">
                  <c:v>12.010686432434399</c:v>
                </c:pt>
                <c:pt idx="597">
                  <c:v>11.903303387902101</c:v>
                </c:pt>
                <c:pt idx="598">
                  <c:v>11.921681718771399</c:v>
                </c:pt>
                <c:pt idx="599">
                  <c:v>12.036982828983099</c:v>
                </c:pt>
                <c:pt idx="600">
                  <c:v>12.085088497519299</c:v>
                </c:pt>
                <c:pt idx="601">
                  <c:v>12.0098451711549</c:v>
                </c:pt>
                <c:pt idx="602">
                  <c:v>12.131860162500701</c:v>
                </c:pt>
                <c:pt idx="603">
                  <c:v>12.1640181694308</c:v>
                </c:pt>
                <c:pt idx="604">
                  <c:v>12.1715876740898</c:v>
                </c:pt>
                <c:pt idx="605">
                  <c:v>12.165551014909401</c:v>
                </c:pt>
                <c:pt idx="606">
                  <c:v>12.236995932299401</c:v>
                </c:pt>
                <c:pt idx="607">
                  <c:v>12.3265304734919</c:v>
                </c:pt>
                <c:pt idx="608">
                  <c:v>12.337470144169799</c:v>
                </c:pt>
                <c:pt idx="609">
                  <c:v>12.4625606827205</c:v>
                </c:pt>
                <c:pt idx="610">
                  <c:v>12.545534360341</c:v>
                </c:pt>
                <c:pt idx="611">
                  <c:v>12.534584462198</c:v>
                </c:pt>
                <c:pt idx="612">
                  <c:v>12.4712316310669</c:v>
                </c:pt>
                <c:pt idx="613">
                  <c:v>12.379981229898901</c:v>
                </c:pt>
                <c:pt idx="614">
                  <c:v>12.4133849493334</c:v>
                </c:pt>
                <c:pt idx="615">
                  <c:v>12.528489186389701</c:v>
                </c:pt>
                <c:pt idx="616">
                  <c:v>12.4892240084853</c:v>
                </c:pt>
                <c:pt idx="617">
                  <c:v>12.447492959043</c:v>
                </c:pt>
                <c:pt idx="618">
                  <c:v>12.3816602936511</c:v>
                </c:pt>
                <c:pt idx="619">
                  <c:v>12.4255155622565</c:v>
                </c:pt>
                <c:pt idx="620">
                  <c:v>12.451507902867901</c:v>
                </c:pt>
                <c:pt idx="621">
                  <c:v>12.4122511873845</c:v>
                </c:pt>
                <c:pt idx="622">
                  <c:v>12.442411567078199</c:v>
                </c:pt>
                <c:pt idx="623">
                  <c:v>12.4297618034783</c:v>
                </c:pt>
                <c:pt idx="624">
                  <c:v>13.425503930481399</c:v>
                </c:pt>
                <c:pt idx="625">
                  <c:v>13.335624414756101</c:v>
                </c:pt>
                <c:pt idx="626">
                  <c:v>13.3596659751086</c:v>
                </c:pt>
                <c:pt idx="627">
                  <c:v>13.396170927312401</c:v>
                </c:pt>
                <c:pt idx="628">
                  <c:v>13.403997720350601</c:v>
                </c:pt>
                <c:pt idx="629">
                  <c:v>12.8930903974777</c:v>
                </c:pt>
                <c:pt idx="630">
                  <c:v>12.841299819712001</c:v>
                </c:pt>
                <c:pt idx="631">
                  <c:v>12.8450421732385</c:v>
                </c:pt>
                <c:pt idx="632">
                  <c:v>12.846195277156101</c:v>
                </c:pt>
                <c:pt idx="633">
                  <c:v>12.758841138537001</c:v>
                </c:pt>
                <c:pt idx="634">
                  <c:v>12.643975748928</c:v>
                </c:pt>
                <c:pt idx="635">
                  <c:v>12.567468598322799</c:v>
                </c:pt>
                <c:pt idx="636">
                  <c:v>12.518199371149899</c:v>
                </c:pt>
                <c:pt idx="637">
                  <c:v>12.522624086915201</c:v>
                </c:pt>
                <c:pt idx="638">
                  <c:v>12.4700909705981</c:v>
                </c:pt>
                <c:pt idx="639">
                  <c:v>12.530367399223399</c:v>
                </c:pt>
                <c:pt idx="640">
                  <c:v>12.5811526907058</c:v>
                </c:pt>
                <c:pt idx="641">
                  <c:v>12.3954290385515</c:v>
                </c:pt>
                <c:pt idx="642">
                  <c:v>12.296162576954201</c:v>
                </c:pt>
                <c:pt idx="643">
                  <c:v>12.1686358707402</c:v>
                </c:pt>
                <c:pt idx="644">
                  <c:v>12.217426803905999</c:v>
                </c:pt>
                <c:pt idx="645">
                  <c:v>12.289539312916199</c:v>
                </c:pt>
                <c:pt idx="646">
                  <c:v>12.2642549821628</c:v>
                </c:pt>
                <c:pt idx="647">
                  <c:v>12.259730629347301</c:v>
                </c:pt>
                <c:pt idx="648">
                  <c:v>12.215261599590701</c:v>
                </c:pt>
                <c:pt idx="649">
                  <c:v>12.2413344779431</c:v>
                </c:pt>
                <c:pt idx="650">
                  <c:v>12.377140281891901</c:v>
                </c:pt>
                <c:pt idx="651">
                  <c:v>12.3658561786573</c:v>
                </c:pt>
                <c:pt idx="652">
                  <c:v>12.430268053607699</c:v>
                </c:pt>
                <c:pt idx="653">
                  <c:v>12.439022629205599</c:v>
                </c:pt>
                <c:pt idx="654">
                  <c:v>12.529600530540399</c:v>
                </c:pt>
                <c:pt idx="655">
                  <c:v>12.664644807149701</c:v>
                </c:pt>
                <c:pt idx="656">
                  <c:v>12.6324694779283</c:v>
                </c:pt>
                <c:pt idx="657">
                  <c:v>12.7439952745288</c:v>
                </c:pt>
                <c:pt idx="658">
                  <c:v>12.7127799844588</c:v>
                </c:pt>
                <c:pt idx="659">
                  <c:v>12.606393263825099</c:v>
                </c:pt>
                <c:pt idx="660">
                  <c:v>12.582667000892901</c:v>
                </c:pt>
                <c:pt idx="661">
                  <c:v>12.5179202943254</c:v>
                </c:pt>
                <c:pt idx="662">
                  <c:v>12.398600461737701</c:v>
                </c:pt>
                <c:pt idx="663">
                  <c:v>12.467995164004501</c:v>
                </c:pt>
                <c:pt idx="664">
                  <c:v>12.365272637887999</c:v>
                </c:pt>
                <c:pt idx="665">
                  <c:v>12.187786402326701</c:v>
                </c:pt>
                <c:pt idx="666">
                  <c:v>12.271560640099599</c:v>
                </c:pt>
                <c:pt idx="667">
                  <c:v>12.234926363404799</c:v>
                </c:pt>
                <c:pt idx="668">
                  <c:v>12.2094971992873</c:v>
                </c:pt>
                <c:pt idx="669">
                  <c:v>12.2226822581418</c:v>
                </c:pt>
                <c:pt idx="670">
                  <c:v>12.172450396496799</c:v>
                </c:pt>
                <c:pt idx="671">
                  <c:v>12.212087049684399</c:v>
                </c:pt>
                <c:pt idx="672">
                  <c:v>12.3109272963284</c:v>
                </c:pt>
                <c:pt idx="673">
                  <c:v>12.4707468000734</c:v>
                </c:pt>
                <c:pt idx="674">
                  <c:v>12.564471281048201</c:v>
                </c:pt>
                <c:pt idx="675">
                  <c:v>12.5978857097729</c:v>
                </c:pt>
                <c:pt idx="676">
                  <c:v>12.464279178972999</c:v>
                </c:pt>
                <c:pt idx="677">
                  <c:v>12.597299193048499</c:v>
                </c:pt>
                <c:pt idx="678">
                  <c:v>12.747767131284</c:v>
                </c:pt>
                <c:pt idx="679">
                  <c:v>12.737370780848</c:v>
                </c:pt>
                <c:pt idx="680">
                  <c:v>12.6641340653795</c:v>
                </c:pt>
                <c:pt idx="681">
                  <c:v>12.944341288771099</c:v>
                </c:pt>
                <c:pt idx="682">
                  <c:v>13.0127938498793</c:v>
                </c:pt>
                <c:pt idx="683">
                  <c:v>12.8953673391945</c:v>
                </c:pt>
                <c:pt idx="684">
                  <c:v>12.758288856306701</c:v>
                </c:pt>
                <c:pt idx="685">
                  <c:v>12.9437441639787</c:v>
                </c:pt>
                <c:pt idx="686">
                  <c:v>13.1032260956912</c:v>
                </c:pt>
                <c:pt idx="687">
                  <c:v>12.9843403167775</c:v>
                </c:pt>
                <c:pt idx="688">
                  <c:v>12.857487543941501</c:v>
                </c:pt>
                <c:pt idx="689">
                  <c:v>12.858288913383401</c:v>
                </c:pt>
                <c:pt idx="690">
                  <c:v>12.8885454867166</c:v>
                </c:pt>
                <c:pt idx="691">
                  <c:v>12.8924135517072</c:v>
                </c:pt>
                <c:pt idx="692">
                  <c:v>13.0523497416312</c:v>
                </c:pt>
                <c:pt idx="693">
                  <c:v>12.9386699089057</c:v>
                </c:pt>
                <c:pt idx="694">
                  <c:v>12.959918343520201</c:v>
                </c:pt>
                <c:pt idx="695">
                  <c:v>12.930494843822601</c:v>
                </c:pt>
                <c:pt idx="696">
                  <c:v>12.984164547233901</c:v>
                </c:pt>
                <c:pt idx="697">
                  <c:v>13.090385836456401</c:v>
                </c:pt>
                <c:pt idx="698">
                  <c:v>13.191924091327</c:v>
                </c:pt>
                <c:pt idx="699">
                  <c:v>13.241178554367201</c:v>
                </c:pt>
                <c:pt idx="700">
                  <c:v>13.1717972292728</c:v>
                </c:pt>
                <c:pt idx="701">
                  <c:v>13.1477740746663</c:v>
                </c:pt>
                <c:pt idx="702">
                  <c:v>13.1857542815582</c:v>
                </c:pt>
                <c:pt idx="703">
                  <c:v>13.2203068344334</c:v>
                </c:pt>
                <c:pt idx="704">
                  <c:v>13.2747028768447</c:v>
                </c:pt>
                <c:pt idx="705">
                  <c:v>13.2897179809093</c:v>
                </c:pt>
                <c:pt idx="706">
                  <c:v>13.227941700271399</c:v>
                </c:pt>
                <c:pt idx="707">
                  <c:v>13.198600361836</c:v>
                </c:pt>
                <c:pt idx="708">
                  <c:v>13.202377429355099</c:v>
                </c:pt>
                <c:pt idx="709">
                  <c:v>13.0814776080313</c:v>
                </c:pt>
                <c:pt idx="710">
                  <c:v>13.118930254007299</c:v>
                </c:pt>
                <c:pt idx="711">
                  <c:v>13.0309453136207</c:v>
                </c:pt>
                <c:pt idx="712">
                  <c:v>12.945466237544</c:v>
                </c:pt>
                <c:pt idx="713">
                  <c:v>13.179259028987399</c:v>
                </c:pt>
                <c:pt idx="714">
                  <c:v>13.2104875487197</c:v>
                </c:pt>
                <c:pt idx="715">
                  <c:v>13.063349845184</c:v>
                </c:pt>
                <c:pt idx="716">
                  <c:v>13.099727616946</c:v>
                </c:pt>
                <c:pt idx="717">
                  <c:v>12.888483946253499</c:v>
                </c:pt>
                <c:pt idx="718">
                  <c:v>12.8923661822424</c:v>
                </c:pt>
                <c:pt idx="719">
                  <c:v>12.8427616891626</c:v>
                </c:pt>
                <c:pt idx="720">
                  <c:v>12.7371745225034</c:v>
                </c:pt>
                <c:pt idx="721">
                  <c:v>12.942070976128999</c:v>
                </c:pt>
                <c:pt idx="722">
                  <c:v>12.876324286306099</c:v>
                </c:pt>
                <c:pt idx="723">
                  <c:v>12.9023546054944</c:v>
                </c:pt>
                <c:pt idx="724">
                  <c:v>12.844936390519999</c:v>
                </c:pt>
                <c:pt idx="725">
                  <c:v>12.849952318143799</c:v>
                </c:pt>
                <c:pt idx="726">
                  <c:v>12.8970442666274</c:v>
                </c:pt>
                <c:pt idx="727">
                  <c:v>12.935792827523301</c:v>
                </c:pt>
                <c:pt idx="728">
                  <c:v>12.951292082436099</c:v>
                </c:pt>
                <c:pt idx="729">
                  <c:v>12.8746480809475</c:v>
                </c:pt>
                <c:pt idx="730">
                  <c:v>12.7432887128319</c:v>
                </c:pt>
                <c:pt idx="731">
                  <c:v>12.739168892532</c:v>
                </c:pt>
                <c:pt idx="732">
                  <c:v>12.7551806254796</c:v>
                </c:pt>
                <c:pt idx="733">
                  <c:v>12.818139208022499</c:v>
                </c:pt>
                <c:pt idx="734">
                  <c:v>12.6733417114398</c:v>
                </c:pt>
                <c:pt idx="735">
                  <c:v>12.7400405348587</c:v>
                </c:pt>
                <c:pt idx="736">
                  <c:v>12.7482402110269</c:v>
                </c:pt>
                <c:pt idx="737">
                  <c:v>12.7035218408429</c:v>
                </c:pt>
                <c:pt idx="738">
                  <c:v>12.796455401968201</c:v>
                </c:pt>
                <c:pt idx="739">
                  <c:v>12.7810209569811</c:v>
                </c:pt>
                <c:pt idx="740">
                  <c:v>12.7701938756326</c:v>
                </c:pt>
                <c:pt idx="741">
                  <c:v>12.6920551977953</c:v>
                </c:pt>
                <c:pt idx="742">
                  <c:v>12.729757204841199</c:v>
                </c:pt>
                <c:pt idx="743">
                  <c:v>12.6207434505063</c:v>
                </c:pt>
                <c:pt idx="744">
                  <c:v>12.493236123241701</c:v>
                </c:pt>
                <c:pt idx="745">
                  <c:v>12.423786132327599</c:v>
                </c:pt>
                <c:pt idx="746">
                  <c:v>12.347779431688799</c:v>
                </c:pt>
                <c:pt idx="747">
                  <c:v>12.4557026473021</c:v>
                </c:pt>
                <c:pt idx="748">
                  <c:v>12.2442302290334</c:v>
                </c:pt>
                <c:pt idx="749">
                  <c:v>12.228787556816</c:v>
                </c:pt>
                <c:pt idx="750">
                  <c:v>12.212641024160799</c:v>
                </c:pt>
                <c:pt idx="751">
                  <c:v>12.035715551269099</c:v>
                </c:pt>
                <c:pt idx="752">
                  <c:v>12.0878318984622</c:v>
                </c:pt>
                <c:pt idx="753">
                  <c:v>12.074710544439201</c:v>
                </c:pt>
                <c:pt idx="754">
                  <c:v>12.1417877220424</c:v>
                </c:pt>
                <c:pt idx="755">
                  <c:v>12.1948658841384</c:v>
                </c:pt>
                <c:pt idx="756">
                  <c:v>12.2849536145443</c:v>
                </c:pt>
                <c:pt idx="757">
                  <c:v>12.400634046381301</c:v>
                </c:pt>
                <c:pt idx="758">
                  <c:v>12.2636076985433</c:v>
                </c:pt>
                <c:pt idx="759">
                  <c:v>12.3388203185251</c:v>
                </c:pt>
                <c:pt idx="760">
                  <c:v>12.481476070500699</c:v>
                </c:pt>
                <c:pt idx="761">
                  <c:v>12.347995542393599</c:v>
                </c:pt>
                <c:pt idx="762">
                  <c:v>12.319687805405101</c:v>
                </c:pt>
                <c:pt idx="763">
                  <c:v>12.3275365368781</c:v>
                </c:pt>
                <c:pt idx="764">
                  <c:v>12.3221857242428</c:v>
                </c:pt>
                <c:pt idx="765">
                  <c:v>12.331552233794699</c:v>
                </c:pt>
                <c:pt idx="766">
                  <c:v>12.353171262850701</c:v>
                </c:pt>
                <c:pt idx="767">
                  <c:v>12.356354127226201</c:v>
                </c:pt>
                <c:pt idx="768">
                  <c:v>12.3928782095223</c:v>
                </c:pt>
                <c:pt idx="769">
                  <c:v>12.4853996352143</c:v>
                </c:pt>
                <c:pt idx="770">
                  <c:v>12.338513122528299</c:v>
                </c:pt>
                <c:pt idx="771">
                  <c:v>12.4836770549413</c:v>
                </c:pt>
                <c:pt idx="772">
                  <c:v>12.379515811967501</c:v>
                </c:pt>
                <c:pt idx="773">
                  <c:v>12.419417747730799</c:v>
                </c:pt>
                <c:pt idx="774">
                  <c:v>12.4543637170759</c:v>
                </c:pt>
                <c:pt idx="775">
                  <c:v>12.470884164130201</c:v>
                </c:pt>
                <c:pt idx="776">
                  <c:v>12.5089224951756</c:v>
                </c:pt>
                <c:pt idx="777">
                  <c:v>12.5415587751492</c:v>
                </c:pt>
                <c:pt idx="778">
                  <c:v>12.5231815104563</c:v>
                </c:pt>
                <c:pt idx="779">
                  <c:v>12.527636845276</c:v>
                </c:pt>
                <c:pt idx="780">
                  <c:v>12.6434414581033</c:v>
                </c:pt>
                <c:pt idx="781">
                  <c:v>12.6343908657866</c:v>
                </c:pt>
                <c:pt idx="782">
                  <c:v>12.5032252328079</c:v>
                </c:pt>
                <c:pt idx="783">
                  <c:v>12.4632286627411</c:v>
                </c:pt>
                <c:pt idx="784">
                  <c:v>12.4194289804419</c:v>
                </c:pt>
                <c:pt idx="785">
                  <c:v>12.5370892684917</c:v>
                </c:pt>
                <c:pt idx="786">
                  <c:v>12.590431007216299</c:v>
                </c:pt>
                <c:pt idx="787">
                  <c:v>12.5810949411258</c:v>
                </c:pt>
                <c:pt idx="788">
                  <c:v>12.5730188513985</c:v>
                </c:pt>
                <c:pt idx="789">
                  <c:v>12.581445026425101</c:v>
                </c:pt>
                <c:pt idx="790">
                  <c:v>12.686360903067399</c:v>
                </c:pt>
                <c:pt idx="791">
                  <c:v>12.649412102302399</c:v>
                </c:pt>
                <c:pt idx="792">
                  <c:v>12.6342742358945</c:v>
                </c:pt>
                <c:pt idx="793">
                  <c:v>12.632590407895099</c:v>
                </c:pt>
                <c:pt idx="794">
                  <c:v>12.598710479119999</c:v>
                </c:pt>
                <c:pt idx="795">
                  <c:v>12.691270055588999</c:v>
                </c:pt>
                <c:pt idx="796">
                  <c:v>12.811293283260801</c:v>
                </c:pt>
                <c:pt idx="797">
                  <c:v>12.831761069103299</c:v>
                </c:pt>
                <c:pt idx="798">
                  <c:v>12.793679994393701</c:v>
                </c:pt>
                <c:pt idx="799">
                  <c:v>12.7150011046584</c:v>
                </c:pt>
                <c:pt idx="800">
                  <c:v>12.7587481075229</c:v>
                </c:pt>
                <c:pt idx="801">
                  <c:v>12.7930938838548</c:v>
                </c:pt>
                <c:pt idx="802">
                  <c:v>12.924347440646599</c:v>
                </c:pt>
                <c:pt idx="803">
                  <c:v>12.9268911391617</c:v>
                </c:pt>
                <c:pt idx="804">
                  <c:v>12.918463760258801</c:v>
                </c:pt>
                <c:pt idx="805">
                  <c:v>12.843701599844101</c:v>
                </c:pt>
                <c:pt idx="806">
                  <c:v>12.58974830292</c:v>
                </c:pt>
                <c:pt idx="807">
                  <c:v>12.6837947106053</c:v>
                </c:pt>
                <c:pt idx="808">
                  <c:v>12.696044869457101</c:v>
                </c:pt>
                <c:pt idx="809">
                  <c:v>12.903027514606601</c:v>
                </c:pt>
                <c:pt idx="810">
                  <c:v>12.844480628912301</c:v>
                </c:pt>
                <c:pt idx="811">
                  <c:v>12.87188379464</c:v>
                </c:pt>
                <c:pt idx="812">
                  <c:v>12.831947504045701</c:v>
                </c:pt>
                <c:pt idx="813">
                  <c:v>12.799545504414899</c:v>
                </c:pt>
                <c:pt idx="814">
                  <c:v>12.7421335752814</c:v>
                </c:pt>
                <c:pt idx="815">
                  <c:v>12.676990624092801</c:v>
                </c:pt>
                <c:pt idx="816">
                  <c:v>12.790931480969199</c:v>
                </c:pt>
                <c:pt idx="817">
                  <c:v>12.787485293620801</c:v>
                </c:pt>
                <c:pt idx="818">
                  <c:v>12.829303107989301</c:v>
                </c:pt>
                <c:pt idx="819">
                  <c:v>12.7557506538417</c:v>
                </c:pt>
                <c:pt idx="820">
                  <c:v>12.7634774498298</c:v>
                </c:pt>
                <c:pt idx="821">
                  <c:v>12.7177465111473</c:v>
                </c:pt>
                <c:pt idx="822">
                  <c:v>12.6341687319534</c:v>
                </c:pt>
                <c:pt idx="823">
                  <c:v>12.638289751375201</c:v>
                </c:pt>
                <c:pt idx="824">
                  <c:v>12.589443929465499</c:v>
                </c:pt>
                <c:pt idx="825">
                  <c:v>12.604057755143399</c:v>
                </c:pt>
                <c:pt idx="826">
                  <c:v>12.642654111329501</c:v>
                </c:pt>
                <c:pt idx="827">
                  <c:v>12.6572685113409</c:v>
                </c:pt>
                <c:pt idx="828">
                  <c:v>12.6619370980588</c:v>
                </c:pt>
                <c:pt idx="829">
                  <c:v>12.628101339280001</c:v>
                </c:pt>
                <c:pt idx="830">
                  <c:v>12.6126707209653</c:v>
                </c:pt>
                <c:pt idx="831">
                  <c:v>12.6846599348815</c:v>
                </c:pt>
                <c:pt idx="832">
                  <c:v>12.7723865571025</c:v>
                </c:pt>
                <c:pt idx="833">
                  <c:v>12.727089006991401</c:v>
                </c:pt>
                <c:pt idx="834">
                  <c:v>12.6464729839554</c:v>
                </c:pt>
                <c:pt idx="835">
                  <c:v>12.6558565872804</c:v>
                </c:pt>
                <c:pt idx="836">
                  <c:v>12.687119013937901</c:v>
                </c:pt>
                <c:pt idx="837">
                  <c:v>12.692516448039701</c:v>
                </c:pt>
                <c:pt idx="838">
                  <c:v>12.726518891807601</c:v>
                </c:pt>
                <c:pt idx="839">
                  <c:v>12.7292329220057</c:v>
                </c:pt>
                <c:pt idx="840">
                  <c:v>12.713061479448401</c:v>
                </c:pt>
                <c:pt idx="841">
                  <c:v>12.650077624231001</c:v>
                </c:pt>
                <c:pt idx="842">
                  <c:v>12.6443065165807</c:v>
                </c:pt>
                <c:pt idx="843">
                  <c:v>12.652705310046599</c:v>
                </c:pt>
                <c:pt idx="844">
                  <c:v>12.6356151458107</c:v>
                </c:pt>
                <c:pt idx="845">
                  <c:v>12.703968083170199</c:v>
                </c:pt>
                <c:pt idx="846">
                  <c:v>12.778680937710901</c:v>
                </c:pt>
                <c:pt idx="847">
                  <c:v>12.7120165709152</c:v>
                </c:pt>
                <c:pt idx="848">
                  <c:v>12.639796785123201</c:v>
                </c:pt>
                <c:pt idx="849">
                  <c:v>12.591421603041001</c:v>
                </c:pt>
                <c:pt idx="850">
                  <c:v>12.619620792445501</c:v>
                </c:pt>
                <c:pt idx="851">
                  <c:v>12.5455628592424</c:v>
                </c:pt>
                <c:pt idx="852">
                  <c:v>12.604827142868301</c:v>
                </c:pt>
                <c:pt idx="853">
                  <c:v>12.5555303475569</c:v>
                </c:pt>
                <c:pt idx="854">
                  <c:v>12.6250516641938</c:v>
                </c:pt>
                <c:pt idx="855">
                  <c:v>12.6487462129618</c:v>
                </c:pt>
                <c:pt idx="856">
                  <c:v>12.7104043855536</c:v>
                </c:pt>
                <c:pt idx="857">
                  <c:v>12.7319501884704</c:v>
                </c:pt>
                <c:pt idx="858">
                  <c:v>12.778046977639899</c:v>
                </c:pt>
                <c:pt idx="859">
                  <c:v>12.893447995071799</c:v>
                </c:pt>
                <c:pt idx="860">
                  <c:v>12.8771853844116</c:v>
                </c:pt>
                <c:pt idx="861">
                  <c:v>12.834338489083301</c:v>
                </c:pt>
                <c:pt idx="862">
                  <c:v>12.8713313509963</c:v>
                </c:pt>
                <c:pt idx="863">
                  <c:v>12.871719119163901</c:v>
                </c:pt>
                <c:pt idx="864">
                  <c:v>12.8366104648139</c:v>
                </c:pt>
                <c:pt idx="865">
                  <c:v>12.739532517885999</c:v>
                </c:pt>
                <c:pt idx="866">
                  <c:v>12.7809351848025</c:v>
                </c:pt>
                <c:pt idx="867">
                  <c:v>12.728410647495</c:v>
                </c:pt>
                <c:pt idx="868">
                  <c:v>12.709333880922401</c:v>
                </c:pt>
                <c:pt idx="869">
                  <c:v>12.687731582063501</c:v>
                </c:pt>
                <c:pt idx="870">
                  <c:v>12.706511296867101</c:v>
                </c:pt>
                <c:pt idx="871">
                  <c:v>12.6137716193348</c:v>
                </c:pt>
                <c:pt idx="872">
                  <c:v>12.5693274636048</c:v>
                </c:pt>
                <c:pt idx="873">
                  <c:v>12.4664960718227</c:v>
                </c:pt>
                <c:pt idx="874">
                  <c:v>12.4024035711848</c:v>
                </c:pt>
                <c:pt idx="875">
                  <c:v>12.242560378394399</c:v>
                </c:pt>
                <c:pt idx="876">
                  <c:v>13.022067786241401</c:v>
                </c:pt>
                <c:pt idx="877">
                  <c:v>12.9723592792608</c:v>
                </c:pt>
                <c:pt idx="878">
                  <c:v>12.981654498619999</c:v>
                </c:pt>
                <c:pt idx="879">
                  <c:v>13.205395144574601</c:v>
                </c:pt>
                <c:pt idx="880">
                  <c:v>13.0880888423318</c:v>
                </c:pt>
                <c:pt idx="881">
                  <c:v>12.77683711577</c:v>
                </c:pt>
                <c:pt idx="882">
                  <c:v>12.8447389964695</c:v>
                </c:pt>
                <c:pt idx="883">
                  <c:v>12.812343968159</c:v>
                </c:pt>
                <c:pt idx="884">
                  <c:v>12.8172705886586</c:v>
                </c:pt>
                <c:pt idx="885">
                  <c:v>12.8617991254118</c:v>
                </c:pt>
                <c:pt idx="886">
                  <c:v>12.781400636197301</c:v>
                </c:pt>
                <c:pt idx="887">
                  <c:v>12.873407958006201</c:v>
                </c:pt>
                <c:pt idx="888">
                  <c:v>12.88255043491</c:v>
                </c:pt>
                <c:pt idx="889">
                  <c:v>12.901445776502401</c:v>
                </c:pt>
                <c:pt idx="890">
                  <c:v>12.957450176174699</c:v>
                </c:pt>
                <c:pt idx="891">
                  <c:v>12.954201301507</c:v>
                </c:pt>
                <c:pt idx="892">
                  <c:v>12.9909066277181</c:v>
                </c:pt>
                <c:pt idx="893">
                  <c:v>12.961275614108599</c:v>
                </c:pt>
                <c:pt idx="894">
                  <c:v>12.964473753667599</c:v>
                </c:pt>
                <c:pt idx="895">
                  <c:v>12.914438915897099</c:v>
                </c:pt>
                <c:pt idx="896">
                  <c:v>12.927939659184799</c:v>
                </c:pt>
                <c:pt idx="897">
                  <c:v>12.905025575559799</c:v>
                </c:pt>
                <c:pt idx="898">
                  <c:v>12.8864922746539</c:v>
                </c:pt>
                <c:pt idx="899">
                  <c:v>12.9575418489418</c:v>
                </c:pt>
                <c:pt idx="900">
                  <c:v>12.9852626812743</c:v>
                </c:pt>
                <c:pt idx="901">
                  <c:v>12.8908590834401</c:v>
                </c:pt>
                <c:pt idx="902">
                  <c:v>12.8388587176337</c:v>
                </c:pt>
                <c:pt idx="903">
                  <c:v>12.9211499726679</c:v>
                </c:pt>
                <c:pt idx="904">
                  <c:v>12.9252544710496</c:v>
                </c:pt>
                <c:pt idx="905">
                  <c:v>12.886193935493999</c:v>
                </c:pt>
                <c:pt idx="906">
                  <c:v>12.9453519995945</c:v>
                </c:pt>
                <c:pt idx="907">
                  <c:v>12.991651872332699</c:v>
                </c:pt>
                <c:pt idx="908">
                  <c:v>12.995666977123101</c:v>
                </c:pt>
                <c:pt idx="909">
                  <c:v>13.002235062864401</c:v>
                </c:pt>
                <c:pt idx="910">
                  <c:v>13.034645262614101</c:v>
                </c:pt>
                <c:pt idx="911">
                  <c:v>13.111008979733199</c:v>
                </c:pt>
                <c:pt idx="912">
                  <c:v>13.0396575458524</c:v>
                </c:pt>
                <c:pt idx="913">
                  <c:v>13.173309105623099</c:v>
                </c:pt>
                <c:pt idx="914">
                  <c:v>13.0353268419021</c:v>
                </c:pt>
                <c:pt idx="915">
                  <c:v>13.0755311793361</c:v>
                </c:pt>
                <c:pt idx="916">
                  <c:v>13.0635302086505</c:v>
                </c:pt>
                <c:pt idx="917">
                  <c:v>12.985440323889501</c:v>
                </c:pt>
                <c:pt idx="918">
                  <c:v>12.8989393524856</c:v>
                </c:pt>
                <c:pt idx="919">
                  <c:v>12.882336734624101</c:v>
                </c:pt>
                <c:pt idx="920">
                  <c:v>12.9818890810709</c:v>
                </c:pt>
                <c:pt idx="921">
                  <c:v>12.946185628472501</c:v>
                </c:pt>
                <c:pt idx="922">
                  <c:v>12.8985490931041</c:v>
                </c:pt>
                <c:pt idx="923">
                  <c:v>13.054012666867299</c:v>
                </c:pt>
                <c:pt idx="924">
                  <c:v>12.9644269808205</c:v>
                </c:pt>
                <c:pt idx="925">
                  <c:v>13.0516395085765</c:v>
                </c:pt>
                <c:pt idx="926">
                  <c:v>12.8677328599922</c:v>
                </c:pt>
                <c:pt idx="927">
                  <c:v>12.8983367590656</c:v>
                </c:pt>
                <c:pt idx="928">
                  <c:v>12.806259548860501</c:v>
                </c:pt>
                <c:pt idx="929">
                  <c:v>12.7240538479137</c:v>
                </c:pt>
                <c:pt idx="930">
                  <c:v>12.849739750396401</c:v>
                </c:pt>
                <c:pt idx="931">
                  <c:v>12.991101890221399</c:v>
                </c:pt>
                <c:pt idx="932">
                  <c:v>12.9602118338333</c:v>
                </c:pt>
                <c:pt idx="933">
                  <c:v>12.9381868985458</c:v>
                </c:pt>
                <c:pt idx="934">
                  <c:v>12.833362422184299</c:v>
                </c:pt>
                <c:pt idx="935">
                  <c:v>12.9225408527975</c:v>
                </c:pt>
                <c:pt idx="936">
                  <c:v>13.007186401863599</c:v>
                </c:pt>
                <c:pt idx="937">
                  <c:v>13.0498250436869</c:v>
                </c:pt>
                <c:pt idx="938">
                  <c:v>13.0487518921048</c:v>
                </c:pt>
                <c:pt idx="939">
                  <c:v>13.066420813944999</c:v>
                </c:pt>
                <c:pt idx="940">
                  <c:v>13.121024273349301</c:v>
                </c:pt>
                <c:pt idx="941">
                  <c:v>13.1201187105231</c:v>
                </c:pt>
                <c:pt idx="942">
                  <c:v>13.263078101956999</c:v>
                </c:pt>
                <c:pt idx="943">
                  <c:v>13.2805305950394</c:v>
                </c:pt>
                <c:pt idx="944">
                  <c:v>13.2842572809571</c:v>
                </c:pt>
                <c:pt idx="945">
                  <c:v>13.3155861277941</c:v>
                </c:pt>
                <c:pt idx="946">
                  <c:v>13.369579094155499</c:v>
                </c:pt>
                <c:pt idx="947">
                  <c:v>13.3772204444736</c:v>
                </c:pt>
                <c:pt idx="948">
                  <c:v>13.3689568580917</c:v>
                </c:pt>
                <c:pt idx="949">
                  <c:v>13.286021278251299</c:v>
                </c:pt>
                <c:pt idx="950">
                  <c:v>13.187316124512201</c:v>
                </c:pt>
                <c:pt idx="951">
                  <c:v>13.1868620332524</c:v>
                </c:pt>
                <c:pt idx="952">
                  <c:v>13.2014959813097</c:v>
                </c:pt>
                <c:pt idx="953">
                  <c:v>13.280261494326</c:v>
                </c:pt>
                <c:pt idx="954">
                  <c:v>13.237609632804199</c:v>
                </c:pt>
                <c:pt idx="955">
                  <c:v>13.270862486510399</c:v>
                </c:pt>
                <c:pt idx="956">
                  <c:v>13.205436967469399</c:v>
                </c:pt>
                <c:pt idx="957">
                  <c:v>13.2919307081392</c:v>
                </c:pt>
                <c:pt idx="958">
                  <c:v>13.3112641508061</c:v>
                </c:pt>
                <c:pt idx="959">
                  <c:v>13.514945990377701</c:v>
                </c:pt>
                <c:pt idx="960">
                  <c:v>13.4644973832663</c:v>
                </c:pt>
                <c:pt idx="961">
                  <c:v>13.569980524042199</c:v>
                </c:pt>
                <c:pt idx="962">
                  <c:v>13.4343466276279</c:v>
                </c:pt>
                <c:pt idx="963">
                  <c:v>13.491959244115399</c:v>
                </c:pt>
                <c:pt idx="964">
                  <c:v>13.4651082988127</c:v>
                </c:pt>
                <c:pt idx="965">
                  <c:v>13.501690970671699</c:v>
                </c:pt>
                <c:pt idx="966">
                  <c:v>13.495565045406099</c:v>
                </c:pt>
                <c:pt idx="967">
                  <c:v>13.407114094133201</c:v>
                </c:pt>
                <c:pt idx="968">
                  <c:v>13.4729750829224</c:v>
                </c:pt>
                <c:pt idx="969">
                  <c:v>13.343703593535</c:v>
                </c:pt>
                <c:pt idx="970">
                  <c:v>13.2808830131062</c:v>
                </c:pt>
                <c:pt idx="971">
                  <c:v>13.290270968608301</c:v>
                </c:pt>
                <c:pt idx="972">
                  <c:v>13.474261394744101</c:v>
                </c:pt>
                <c:pt idx="973">
                  <c:v>13.6508112747239</c:v>
                </c:pt>
                <c:pt idx="974">
                  <c:v>13.6814945278213</c:v>
                </c:pt>
                <c:pt idx="975">
                  <c:v>13.7408639651998</c:v>
                </c:pt>
                <c:pt idx="976">
                  <c:v>13.8575892994381</c:v>
                </c:pt>
                <c:pt idx="977">
                  <c:v>13.8211691648554</c:v>
                </c:pt>
                <c:pt idx="978">
                  <c:v>13.8682204689608</c:v>
                </c:pt>
                <c:pt idx="979">
                  <c:v>13.778816060172</c:v>
                </c:pt>
                <c:pt idx="980">
                  <c:v>13.7425801569357</c:v>
                </c:pt>
                <c:pt idx="981">
                  <c:v>13.569348787806099</c:v>
                </c:pt>
                <c:pt idx="982">
                  <c:v>13.5018431923923</c:v>
                </c:pt>
                <c:pt idx="983">
                  <c:v>13.433869798504301</c:v>
                </c:pt>
                <c:pt idx="984">
                  <c:v>13.3541854653455</c:v>
                </c:pt>
                <c:pt idx="985">
                  <c:v>13.428097572205999</c:v>
                </c:pt>
                <c:pt idx="986">
                  <c:v>13.5894002116544</c:v>
                </c:pt>
                <c:pt idx="987">
                  <c:v>13.4683796490815</c:v>
                </c:pt>
                <c:pt idx="988">
                  <c:v>13.419633162345701</c:v>
                </c:pt>
                <c:pt idx="989">
                  <c:v>13.4729820730588</c:v>
                </c:pt>
                <c:pt idx="990">
                  <c:v>13.4346907853751</c:v>
                </c:pt>
                <c:pt idx="991">
                  <c:v>13.416991372174801</c:v>
                </c:pt>
                <c:pt idx="992">
                  <c:v>13.587163122860799</c:v>
                </c:pt>
                <c:pt idx="993">
                  <c:v>13.575366484797399</c:v>
                </c:pt>
                <c:pt idx="994">
                  <c:v>13.517027517429</c:v>
                </c:pt>
                <c:pt idx="995">
                  <c:v>13.666806355539901</c:v>
                </c:pt>
                <c:pt idx="996">
                  <c:v>13.566156134752999</c:v>
                </c:pt>
                <c:pt idx="997">
                  <c:v>13.4717424524277</c:v>
                </c:pt>
                <c:pt idx="998">
                  <c:v>13.2351168988701</c:v>
                </c:pt>
                <c:pt idx="999">
                  <c:v>13.071505795732399</c:v>
                </c:pt>
                <c:pt idx="1000">
                  <c:v>13.248539559450601</c:v>
                </c:pt>
                <c:pt idx="1001">
                  <c:v>13.035698288878701</c:v>
                </c:pt>
                <c:pt idx="1002">
                  <c:v>13.195992901447999</c:v>
                </c:pt>
                <c:pt idx="1003">
                  <c:v>13.291073421108001</c:v>
                </c:pt>
                <c:pt idx="1004">
                  <c:v>13.2725289402046</c:v>
                </c:pt>
                <c:pt idx="1005">
                  <c:v>13.418862222592701</c:v>
                </c:pt>
                <c:pt idx="1006">
                  <c:v>13.3005449845125</c:v>
                </c:pt>
                <c:pt idx="1007">
                  <c:v>13.2318940148848</c:v>
                </c:pt>
                <c:pt idx="1008">
                  <c:v>13.2922710439199</c:v>
                </c:pt>
                <c:pt idx="1009">
                  <c:v>13.316985486614399</c:v>
                </c:pt>
                <c:pt idx="1010">
                  <c:v>13.31699158751</c:v>
                </c:pt>
                <c:pt idx="1011">
                  <c:v>13.3421323834222</c:v>
                </c:pt>
                <c:pt idx="1012">
                  <c:v>13.306268405091901</c:v>
                </c:pt>
                <c:pt idx="1013">
                  <c:v>13.3015522846968</c:v>
                </c:pt>
                <c:pt idx="1014">
                  <c:v>13.178345297222601</c:v>
                </c:pt>
                <c:pt idx="1015">
                  <c:v>13.1528822330183</c:v>
                </c:pt>
                <c:pt idx="1016">
                  <c:v>13.216635629472201</c:v>
                </c:pt>
                <c:pt idx="1017">
                  <c:v>13.2523553685179</c:v>
                </c:pt>
                <c:pt idx="1018">
                  <c:v>13.2427267178767</c:v>
                </c:pt>
                <c:pt idx="1019">
                  <c:v>13.219564145319399</c:v>
                </c:pt>
                <c:pt idx="1020">
                  <c:v>13.207560527934101</c:v>
                </c:pt>
                <c:pt idx="1021">
                  <c:v>13.2621123429905</c:v>
                </c:pt>
                <c:pt idx="1022">
                  <c:v>13.2289197654733</c:v>
                </c:pt>
                <c:pt idx="1023">
                  <c:v>13.1301726550155</c:v>
                </c:pt>
                <c:pt idx="1024">
                  <c:v>13.1849887685367</c:v>
                </c:pt>
                <c:pt idx="1025">
                  <c:v>12.9153268585045</c:v>
                </c:pt>
                <c:pt idx="1026">
                  <c:v>12.974013627615401</c:v>
                </c:pt>
                <c:pt idx="1027">
                  <c:v>12.7516861829255</c:v>
                </c:pt>
                <c:pt idx="1028">
                  <c:v>12.710122342039799</c:v>
                </c:pt>
                <c:pt idx="1029">
                  <c:v>12.8167355337019</c:v>
                </c:pt>
                <c:pt idx="1030">
                  <c:v>12.779542701608101</c:v>
                </c:pt>
                <c:pt idx="1031">
                  <c:v>12.9556027679676</c:v>
                </c:pt>
                <c:pt idx="1032">
                  <c:v>12.8589162660722</c:v>
                </c:pt>
                <c:pt idx="1033">
                  <c:v>12.969398651014099</c:v>
                </c:pt>
                <c:pt idx="1034">
                  <c:v>12.9279515482101</c:v>
                </c:pt>
                <c:pt idx="1035">
                  <c:v>13.1316666970186</c:v>
                </c:pt>
                <c:pt idx="1036">
                  <c:v>13.344877670612901</c:v>
                </c:pt>
                <c:pt idx="1037">
                  <c:v>13.2296201570063</c:v>
                </c:pt>
                <c:pt idx="1038">
                  <c:v>13.1206395064274</c:v>
                </c:pt>
                <c:pt idx="1039">
                  <c:v>13.012934307557799</c:v>
                </c:pt>
                <c:pt idx="1040">
                  <c:v>13.0338952713665</c:v>
                </c:pt>
                <c:pt idx="1041">
                  <c:v>13.115091656535901</c:v>
                </c:pt>
                <c:pt idx="1042">
                  <c:v>13.0299865587015</c:v>
                </c:pt>
                <c:pt idx="1043">
                  <c:v>13.0519743755859</c:v>
                </c:pt>
                <c:pt idx="1044">
                  <c:v>13.079019087533201</c:v>
                </c:pt>
                <c:pt idx="1045">
                  <c:v>13.168763845191</c:v>
                </c:pt>
                <c:pt idx="1046">
                  <c:v>13.086498085386101</c:v>
                </c:pt>
                <c:pt idx="1047">
                  <c:v>13.1295138423752</c:v>
                </c:pt>
                <c:pt idx="1048">
                  <c:v>13.1473773842805</c:v>
                </c:pt>
                <c:pt idx="1049">
                  <c:v>13.1652488206784</c:v>
                </c:pt>
                <c:pt idx="1050">
                  <c:v>13.164069100674199</c:v>
                </c:pt>
                <c:pt idx="1051">
                  <c:v>13.2083960138054</c:v>
                </c:pt>
                <c:pt idx="1052">
                  <c:v>13.2022104989124</c:v>
                </c:pt>
                <c:pt idx="1053">
                  <c:v>13.2044295771094</c:v>
                </c:pt>
                <c:pt idx="1054">
                  <c:v>13.0700215342949</c:v>
                </c:pt>
                <c:pt idx="1055">
                  <c:v>13.078877254607599</c:v>
                </c:pt>
                <c:pt idx="1056">
                  <c:v>13.1210055806584</c:v>
                </c:pt>
                <c:pt idx="1057">
                  <c:v>13.111132398414799</c:v>
                </c:pt>
                <c:pt idx="1058">
                  <c:v>12.7541756428895</c:v>
                </c:pt>
                <c:pt idx="1059">
                  <c:v>12.7557095816487</c:v>
                </c:pt>
                <c:pt idx="1060">
                  <c:v>12.715868561428501</c:v>
                </c:pt>
                <c:pt idx="1061">
                  <c:v>12.6973164631055</c:v>
                </c:pt>
                <c:pt idx="1062">
                  <c:v>12.615556690750299</c:v>
                </c:pt>
                <c:pt idx="1063">
                  <c:v>12.542303182975299</c:v>
                </c:pt>
                <c:pt idx="1064">
                  <c:v>12.6510011997173</c:v>
                </c:pt>
                <c:pt idx="1065">
                  <c:v>12.660826389036099</c:v>
                </c:pt>
                <c:pt idx="1066">
                  <c:v>12.616656329221801</c:v>
                </c:pt>
                <c:pt idx="1067">
                  <c:v>12.670254920963201</c:v>
                </c:pt>
                <c:pt idx="1068">
                  <c:v>12.662170779518901</c:v>
                </c:pt>
                <c:pt idx="1069">
                  <c:v>12.754163404619099</c:v>
                </c:pt>
                <c:pt idx="1070">
                  <c:v>12.666231606197099</c:v>
                </c:pt>
                <c:pt idx="1071">
                  <c:v>12.6369621406088</c:v>
                </c:pt>
                <c:pt idx="1072">
                  <c:v>12.612962930978901</c:v>
                </c:pt>
                <c:pt idx="1073">
                  <c:v>12.753431270664199</c:v>
                </c:pt>
                <c:pt idx="1074">
                  <c:v>12.798325730476501</c:v>
                </c:pt>
                <c:pt idx="1075">
                  <c:v>12.7760228894065</c:v>
                </c:pt>
                <c:pt idx="1076">
                  <c:v>12.8105112902006</c:v>
                </c:pt>
                <c:pt idx="1077">
                  <c:v>12.7641462659208</c:v>
                </c:pt>
                <c:pt idx="1078">
                  <c:v>12.7524272335204</c:v>
                </c:pt>
                <c:pt idx="1079">
                  <c:v>12.7018521509236</c:v>
                </c:pt>
                <c:pt idx="1080">
                  <c:v>12.559165781028501</c:v>
                </c:pt>
                <c:pt idx="1081">
                  <c:v>12.602154695578299</c:v>
                </c:pt>
                <c:pt idx="1082">
                  <c:v>12.578596295077199</c:v>
                </c:pt>
                <c:pt idx="1083">
                  <c:v>12.455988206094</c:v>
                </c:pt>
                <c:pt idx="1084">
                  <c:v>12.506894957730999</c:v>
                </c:pt>
                <c:pt idx="1085">
                  <c:v>12.4571739196462</c:v>
                </c:pt>
                <c:pt idx="1086">
                  <c:v>12.451565681137801</c:v>
                </c:pt>
                <c:pt idx="1087">
                  <c:v>12.380927077026699</c:v>
                </c:pt>
                <c:pt idx="1088">
                  <c:v>12.288754149660299</c:v>
                </c:pt>
                <c:pt idx="1089">
                  <c:v>12.3044291190433</c:v>
                </c:pt>
                <c:pt idx="1090">
                  <c:v>12.438348029891801</c:v>
                </c:pt>
                <c:pt idx="1091">
                  <c:v>12.5475256943096</c:v>
                </c:pt>
                <c:pt idx="1092">
                  <c:v>12.5162936273779</c:v>
                </c:pt>
                <c:pt idx="1093">
                  <c:v>12.4441935097004</c:v>
                </c:pt>
                <c:pt idx="1094">
                  <c:v>12.331001505644799</c:v>
                </c:pt>
                <c:pt idx="1095">
                  <c:v>12.4654783480169</c:v>
                </c:pt>
                <c:pt idx="1096">
                  <c:v>12.577416309083601</c:v>
                </c:pt>
                <c:pt idx="1097">
                  <c:v>12.690664498721601</c:v>
                </c:pt>
                <c:pt idx="1098">
                  <c:v>12.652808760963699</c:v>
                </c:pt>
                <c:pt idx="1099">
                  <c:v>12.657507491805999</c:v>
                </c:pt>
                <c:pt idx="1100">
                  <c:v>12.578923251071799</c:v>
                </c:pt>
                <c:pt idx="1101">
                  <c:v>12.5333395421166</c:v>
                </c:pt>
                <c:pt idx="1102">
                  <c:v>12.5083716844774</c:v>
                </c:pt>
                <c:pt idx="1103">
                  <c:v>12.5227884631053</c:v>
                </c:pt>
                <c:pt idx="1104">
                  <c:v>12.353919768843999</c:v>
                </c:pt>
                <c:pt idx="1105">
                  <c:v>12.3474879599709</c:v>
                </c:pt>
                <c:pt idx="1106">
                  <c:v>12.543082923016099</c:v>
                </c:pt>
                <c:pt idx="1107">
                  <c:v>12.553955564355499</c:v>
                </c:pt>
                <c:pt idx="1108">
                  <c:v>12.554561015435601</c:v>
                </c:pt>
                <c:pt idx="1109">
                  <c:v>12.7867881533658</c:v>
                </c:pt>
                <c:pt idx="1110">
                  <c:v>12.6704274977547</c:v>
                </c:pt>
                <c:pt idx="1111">
                  <c:v>12.626716275202501</c:v>
                </c:pt>
                <c:pt idx="1112">
                  <c:v>12.690596768379301</c:v>
                </c:pt>
                <c:pt idx="1113">
                  <c:v>12.829788535242599</c:v>
                </c:pt>
                <c:pt idx="1114">
                  <c:v>12.837658287428001</c:v>
                </c:pt>
                <c:pt idx="1115">
                  <c:v>12.846951381039901</c:v>
                </c:pt>
                <c:pt idx="1116">
                  <c:v>12.8950682356905</c:v>
                </c:pt>
                <c:pt idx="1117">
                  <c:v>12.8834227773939</c:v>
                </c:pt>
                <c:pt idx="1118">
                  <c:v>12.8934691086451</c:v>
                </c:pt>
                <c:pt idx="1119">
                  <c:v>12.818049884683299</c:v>
                </c:pt>
                <c:pt idx="1120">
                  <c:v>12.7479117687518</c:v>
                </c:pt>
                <c:pt idx="1121">
                  <c:v>12.724115697346599</c:v>
                </c:pt>
                <c:pt idx="1122">
                  <c:v>12.682257735590101</c:v>
                </c:pt>
                <c:pt idx="1123">
                  <c:v>12.6591109639336</c:v>
                </c:pt>
                <c:pt idx="1124">
                  <c:v>12.735375656601899</c:v>
                </c:pt>
                <c:pt idx="1125">
                  <c:v>12.801831039850599</c:v>
                </c:pt>
                <c:pt idx="1126">
                  <c:v>13.732817893776801</c:v>
                </c:pt>
                <c:pt idx="1127">
                  <c:v>13.6661585568884</c:v>
                </c:pt>
                <c:pt idx="1128">
                  <c:v>13.6631579077272</c:v>
                </c:pt>
                <c:pt idx="1129">
                  <c:v>13.634204453862599</c:v>
                </c:pt>
                <c:pt idx="1130">
                  <c:v>13.677800156529701</c:v>
                </c:pt>
                <c:pt idx="1131">
                  <c:v>13.643250740000701</c:v>
                </c:pt>
                <c:pt idx="1132">
                  <c:v>12.8887880099944</c:v>
                </c:pt>
                <c:pt idx="1133">
                  <c:v>12.972569300432101</c:v>
                </c:pt>
                <c:pt idx="1134">
                  <c:v>12.9462367427698</c:v>
                </c:pt>
                <c:pt idx="1135">
                  <c:v>12.927322148856399</c:v>
                </c:pt>
                <c:pt idx="1136">
                  <c:v>12.868178271372599</c:v>
                </c:pt>
                <c:pt idx="1137">
                  <c:v>12.859383612930101</c:v>
                </c:pt>
                <c:pt idx="1138">
                  <c:v>12.837735724017699</c:v>
                </c:pt>
                <c:pt idx="1139">
                  <c:v>12.8044301919088</c:v>
                </c:pt>
                <c:pt idx="1140">
                  <c:v>12.6672946320299</c:v>
                </c:pt>
                <c:pt idx="1141">
                  <c:v>12.5952636563793</c:v>
                </c:pt>
                <c:pt idx="1142">
                  <c:v>12.311636402694401</c:v>
                </c:pt>
                <c:pt idx="1143">
                  <c:v>11.863796196950601</c:v>
                </c:pt>
                <c:pt idx="1144">
                  <c:v>11.6970118039947</c:v>
                </c:pt>
                <c:pt idx="1145">
                  <c:v>12.049843193784801</c:v>
                </c:pt>
                <c:pt idx="1146">
                  <c:v>12.1672984342679</c:v>
                </c:pt>
                <c:pt idx="1147">
                  <c:v>12.146552191962</c:v>
                </c:pt>
                <c:pt idx="1148">
                  <c:v>12.065034047212601</c:v>
                </c:pt>
                <c:pt idx="1149">
                  <c:v>11.793851297238501</c:v>
                </c:pt>
                <c:pt idx="1150">
                  <c:v>11.933487542706899</c:v>
                </c:pt>
                <c:pt idx="1151">
                  <c:v>11.9851095667437</c:v>
                </c:pt>
                <c:pt idx="1152">
                  <c:v>11.7844132012451</c:v>
                </c:pt>
                <c:pt idx="1153">
                  <c:v>11.9977067606864</c:v>
                </c:pt>
                <c:pt idx="1154">
                  <c:v>11.7821343603563</c:v>
                </c:pt>
                <c:pt idx="1155">
                  <c:v>11.747811144812699</c:v>
                </c:pt>
                <c:pt idx="1156">
                  <c:v>11.7667469461772</c:v>
                </c:pt>
                <c:pt idx="1157">
                  <c:v>11.7353886455225</c:v>
                </c:pt>
                <c:pt idx="1158">
                  <c:v>11.9129182871177</c:v>
                </c:pt>
                <c:pt idx="1159">
                  <c:v>12.0267794326502</c:v>
                </c:pt>
                <c:pt idx="1160">
                  <c:v>12.0609161421987</c:v>
                </c:pt>
                <c:pt idx="1161">
                  <c:v>12.004010624179701</c:v>
                </c:pt>
                <c:pt idx="1162">
                  <c:v>12.1192915274485</c:v>
                </c:pt>
                <c:pt idx="1163">
                  <c:v>12.0245333792765</c:v>
                </c:pt>
                <c:pt idx="1164">
                  <c:v>12.0395555085002</c:v>
                </c:pt>
                <c:pt idx="1165">
                  <c:v>12.149176041317601</c:v>
                </c:pt>
                <c:pt idx="1166">
                  <c:v>12.323860267636899</c:v>
                </c:pt>
                <c:pt idx="1167">
                  <c:v>12.1581205773872</c:v>
                </c:pt>
                <c:pt idx="1168">
                  <c:v>12.258055692571199</c:v>
                </c:pt>
                <c:pt idx="1169">
                  <c:v>12.2739801528116</c:v>
                </c:pt>
                <c:pt idx="1170">
                  <c:v>12.2805727763756</c:v>
                </c:pt>
                <c:pt idx="1171">
                  <c:v>12.3550715321781</c:v>
                </c:pt>
                <c:pt idx="1172">
                  <c:v>12.518102304897299</c:v>
                </c:pt>
                <c:pt idx="1173">
                  <c:v>12.510608472569199</c:v>
                </c:pt>
                <c:pt idx="1174">
                  <c:v>12.566367581066</c:v>
                </c:pt>
                <c:pt idx="1175">
                  <c:v>12.680337780216</c:v>
                </c:pt>
                <c:pt idx="1176">
                  <c:v>12.718400459925</c:v>
                </c:pt>
                <c:pt idx="1177">
                  <c:v>12.7120910946443</c:v>
                </c:pt>
                <c:pt idx="1178">
                  <c:v>12.666205496564601</c:v>
                </c:pt>
                <c:pt idx="1179">
                  <c:v>12.6637821575665</c:v>
                </c:pt>
                <c:pt idx="1180">
                  <c:v>12.7211610407967</c:v>
                </c:pt>
                <c:pt idx="1181">
                  <c:v>12.821349940400101</c:v>
                </c:pt>
                <c:pt idx="1182">
                  <c:v>12.8431272985778</c:v>
                </c:pt>
                <c:pt idx="1183">
                  <c:v>12.768121363915</c:v>
                </c:pt>
                <c:pt idx="1184">
                  <c:v>12.743984169949201</c:v>
                </c:pt>
                <c:pt idx="1185">
                  <c:v>12.9668150469042</c:v>
                </c:pt>
                <c:pt idx="1186">
                  <c:v>13.0645603517595</c:v>
                </c:pt>
                <c:pt idx="1187">
                  <c:v>13.0937273095933</c:v>
                </c:pt>
                <c:pt idx="1188">
                  <c:v>13.076267738657</c:v>
                </c:pt>
                <c:pt idx="1189">
                  <c:v>12.998475494105699</c:v>
                </c:pt>
                <c:pt idx="1190">
                  <c:v>13.0616326158299</c:v>
                </c:pt>
                <c:pt idx="1191">
                  <c:v>12.893462996577201</c:v>
                </c:pt>
                <c:pt idx="1192">
                  <c:v>13.015488600149</c:v>
                </c:pt>
                <c:pt idx="1193">
                  <c:v>13.0602055515012</c:v>
                </c:pt>
                <c:pt idx="1194">
                  <c:v>13.0217638593936</c:v>
                </c:pt>
                <c:pt idx="1195">
                  <c:v>12.970438307483301</c:v>
                </c:pt>
                <c:pt idx="1196">
                  <c:v>12.8078792435116</c:v>
                </c:pt>
                <c:pt idx="1197">
                  <c:v>12.774208018373301</c:v>
                </c:pt>
                <c:pt idx="1198">
                  <c:v>12.8454616949826</c:v>
                </c:pt>
                <c:pt idx="1199">
                  <c:v>12.878886422814</c:v>
                </c:pt>
                <c:pt idx="1200">
                  <c:v>12.684197295324701</c:v>
                </c:pt>
                <c:pt idx="1201">
                  <c:v>12.575760804389899</c:v>
                </c:pt>
                <c:pt idx="1202">
                  <c:v>12.7652505611437</c:v>
                </c:pt>
                <c:pt idx="1203">
                  <c:v>12.7241243805283</c:v>
                </c:pt>
                <c:pt idx="1204">
                  <c:v>12.8657783025792</c:v>
                </c:pt>
                <c:pt idx="1205">
                  <c:v>12.9233962926542</c:v>
                </c:pt>
                <c:pt idx="1206">
                  <c:v>12.8569740520573</c:v>
                </c:pt>
                <c:pt idx="1207">
                  <c:v>12.9260758297905</c:v>
                </c:pt>
                <c:pt idx="1208">
                  <c:v>12.960935331117099</c:v>
                </c:pt>
                <c:pt idx="1209">
                  <c:v>12.891432221767401</c:v>
                </c:pt>
                <c:pt idx="1210">
                  <c:v>12.8817179803249</c:v>
                </c:pt>
                <c:pt idx="1211">
                  <c:v>12.7403727859729</c:v>
                </c:pt>
                <c:pt idx="1212">
                  <c:v>12.887914726032299</c:v>
                </c:pt>
                <c:pt idx="1213">
                  <c:v>12.841931414003399</c:v>
                </c:pt>
                <c:pt idx="1214">
                  <c:v>12.8144743992989</c:v>
                </c:pt>
                <c:pt idx="1215">
                  <c:v>13.092031213108401</c:v>
                </c:pt>
                <c:pt idx="1216">
                  <c:v>13.166051788162999</c:v>
                </c:pt>
                <c:pt idx="1217">
                  <c:v>13.0997459918601</c:v>
                </c:pt>
                <c:pt idx="1218">
                  <c:v>13.0611303150712</c:v>
                </c:pt>
                <c:pt idx="1219">
                  <c:v>13.0725608959378</c:v>
                </c:pt>
                <c:pt idx="1220">
                  <c:v>13.007316926615699</c:v>
                </c:pt>
                <c:pt idx="1221">
                  <c:v>13.126939646693099</c:v>
                </c:pt>
                <c:pt idx="1222">
                  <c:v>13.331315665806599</c:v>
                </c:pt>
                <c:pt idx="1223">
                  <c:v>13.540495177098901</c:v>
                </c:pt>
                <c:pt idx="1224">
                  <c:v>13.4450773663762</c:v>
                </c:pt>
                <c:pt idx="1225">
                  <c:v>13.1314498464039</c:v>
                </c:pt>
                <c:pt idx="1226">
                  <c:v>13.2427567566486</c:v>
                </c:pt>
                <c:pt idx="1227">
                  <c:v>13.341947464598199</c:v>
                </c:pt>
                <c:pt idx="1228">
                  <c:v>13.4055890861754</c:v>
                </c:pt>
                <c:pt idx="1229">
                  <c:v>13.380564764699001</c:v>
                </c:pt>
                <c:pt idx="1230">
                  <c:v>13.405970453083</c:v>
                </c:pt>
                <c:pt idx="1231">
                  <c:v>13.549588673373499</c:v>
                </c:pt>
                <c:pt idx="1232">
                  <c:v>13.511834907027399</c:v>
                </c:pt>
                <c:pt idx="1233">
                  <c:v>13.381505048387</c:v>
                </c:pt>
                <c:pt idx="1234">
                  <c:v>13.202652832049001</c:v>
                </c:pt>
                <c:pt idx="1235">
                  <c:v>13.275483841487301</c:v>
                </c:pt>
                <c:pt idx="1236">
                  <c:v>13.1574553345189</c:v>
                </c:pt>
                <c:pt idx="1237">
                  <c:v>13.012195510303901</c:v>
                </c:pt>
                <c:pt idx="1238">
                  <c:v>12.8729430576007</c:v>
                </c:pt>
                <c:pt idx="1239">
                  <c:v>12.958656336870501</c:v>
                </c:pt>
                <c:pt idx="1240">
                  <c:v>12.9840299580642</c:v>
                </c:pt>
                <c:pt idx="1241">
                  <c:v>12.871099672124499</c:v>
                </c:pt>
                <c:pt idx="1242">
                  <c:v>12.940969262432899</c:v>
                </c:pt>
                <c:pt idx="1243">
                  <c:v>12.795045468784499</c:v>
                </c:pt>
                <c:pt idx="1244">
                  <c:v>13.001306752761</c:v>
                </c:pt>
                <c:pt idx="1245">
                  <c:v>12.820989285124501</c:v>
                </c:pt>
                <c:pt idx="1246">
                  <c:v>12.959610203277</c:v>
                </c:pt>
                <c:pt idx="1247">
                  <c:v>13.0998067754555</c:v>
                </c:pt>
                <c:pt idx="1248">
                  <c:v>13.0623666306529</c:v>
                </c:pt>
                <c:pt idx="1249">
                  <c:v>13.0785324165495</c:v>
                </c:pt>
                <c:pt idx="1250">
                  <c:v>13.056827263028101</c:v>
                </c:pt>
                <c:pt idx="1251">
                  <c:v>13.213870963415699</c:v>
                </c:pt>
                <c:pt idx="1252">
                  <c:v>13.533838872147401</c:v>
                </c:pt>
                <c:pt idx="1253">
                  <c:v>13.468535407128901</c:v>
                </c:pt>
                <c:pt idx="1254">
                  <c:v>13.3400577540787</c:v>
                </c:pt>
                <c:pt idx="1255">
                  <c:v>13.4913134581797</c:v>
                </c:pt>
                <c:pt idx="1256">
                  <c:v>13.399545553529901</c:v>
                </c:pt>
                <c:pt idx="1257">
                  <c:v>13.4217034550985</c:v>
                </c:pt>
              </c:numCache>
            </c:numRef>
          </c:val>
          <c:smooth val="0"/>
        </c:ser>
        <c:dLbls>
          <c:showLegendKey val="0"/>
          <c:showVal val="0"/>
          <c:showCatName val="0"/>
          <c:showSerName val="0"/>
          <c:showPercent val="0"/>
          <c:showBubbleSize val="0"/>
        </c:dLbls>
        <c:marker val="1"/>
        <c:smooth val="0"/>
        <c:axId val="230197888"/>
        <c:axId val="230211968"/>
      </c:lineChart>
      <c:dateAx>
        <c:axId val="230197888"/>
        <c:scaling>
          <c:orientation val="minMax"/>
          <c:max val="42407"/>
        </c:scaling>
        <c:delete val="0"/>
        <c:axPos val="b"/>
        <c:numFmt formatCode="[$-409]yy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30211968"/>
        <c:crosses val="autoZero"/>
        <c:auto val="0"/>
        <c:lblOffset val="100"/>
        <c:baseTimeUnit val="days"/>
        <c:majorUnit val="12"/>
        <c:majorTimeUnit val="months"/>
        <c:minorUnit val="2"/>
        <c:minorTimeUnit val="months"/>
      </c:dateAx>
      <c:valAx>
        <c:axId val="230211968"/>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30197888"/>
        <c:crosses val="autoZero"/>
        <c:crossBetween val="between"/>
      </c:valAx>
      <c:spPr>
        <a:noFill/>
        <a:ln w="3175">
          <a:noFill/>
          <a:prstDash val="solid"/>
        </a:ln>
      </c:spPr>
    </c:plotArea>
    <c:legend>
      <c:legendPos val="b"/>
      <c:layout>
        <c:manualLayout>
          <c:xMode val="edge"/>
          <c:yMode val="edge"/>
          <c:x val="1.4185049465076493E-3"/>
          <c:y val="0.97248331833858148"/>
          <c:w val="0.98682734715228793"/>
          <c:h val="2.751668166141850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132596512330704E-2"/>
          <c:y val="2.8637694326670706E-2"/>
          <c:w val="0.95955540136555884"/>
          <c:h val="0.78876685672911573"/>
        </c:manualLayout>
      </c:layout>
      <c:lineChart>
        <c:grouping val="standard"/>
        <c:varyColors val="0"/>
        <c:ser>
          <c:idx val="1"/>
          <c:order val="0"/>
          <c:tx>
            <c:v>Saputo</c:v>
          </c:tx>
          <c:spPr>
            <a:ln w="38100">
              <a:solidFill>
                <a:srgbClr val="9B2B39"/>
              </a:solidFill>
              <a:prstDash val="solid"/>
            </a:ln>
          </c:spPr>
          <c:marker>
            <c:symbol val="none"/>
          </c:marker>
          <c:cat>
            <c:numRef>
              <c:f>'1 - Chart Data'!$A$2:$A$121</c:f>
              <c:numCache>
                <c:formatCode>[$-409]mmm\-dd\-yyyy;@</c:formatCode>
                <c:ptCount val="120"/>
                <c:pt idx="0">
                  <c:v>38749</c:v>
                </c:pt>
                <c:pt idx="1">
                  <c:v>38777</c:v>
                </c:pt>
                <c:pt idx="2">
                  <c:v>38810</c:v>
                </c:pt>
                <c:pt idx="3">
                  <c:v>38838</c:v>
                </c:pt>
                <c:pt idx="4">
                  <c:v>38869</c:v>
                </c:pt>
                <c:pt idx="5">
                  <c:v>38902</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39329</c:v>
                </c:pt>
                <c:pt idx="20">
                  <c:v>39356</c:v>
                </c:pt>
                <c:pt idx="21">
                  <c:v>39387</c:v>
                </c:pt>
                <c:pt idx="22">
                  <c:v>39419</c:v>
                </c:pt>
                <c:pt idx="23">
                  <c:v>39449</c:v>
                </c:pt>
                <c:pt idx="24">
                  <c:v>39479</c:v>
                </c:pt>
                <c:pt idx="25">
                  <c:v>39510</c:v>
                </c:pt>
                <c:pt idx="26">
                  <c:v>39539</c:v>
                </c:pt>
                <c:pt idx="27">
                  <c:v>39569</c:v>
                </c:pt>
                <c:pt idx="28">
                  <c:v>39601</c:v>
                </c:pt>
                <c:pt idx="29">
                  <c:v>39631</c:v>
                </c:pt>
                <c:pt idx="30">
                  <c:v>39661</c:v>
                </c:pt>
                <c:pt idx="31">
                  <c:v>39693</c:v>
                </c:pt>
                <c:pt idx="32">
                  <c:v>39722</c:v>
                </c:pt>
                <c:pt idx="33">
                  <c:v>39755</c:v>
                </c:pt>
                <c:pt idx="34">
                  <c:v>39783</c:v>
                </c:pt>
                <c:pt idx="35">
                  <c:v>39815</c:v>
                </c:pt>
                <c:pt idx="36">
                  <c:v>39846</c:v>
                </c:pt>
                <c:pt idx="37">
                  <c:v>39874</c:v>
                </c:pt>
                <c:pt idx="38">
                  <c:v>39904</c:v>
                </c:pt>
                <c:pt idx="39">
                  <c:v>39934</c:v>
                </c:pt>
                <c:pt idx="40">
                  <c:v>39965</c:v>
                </c:pt>
                <c:pt idx="41">
                  <c:v>39996</c:v>
                </c:pt>
                <c:pt idx="42">
                  <c:v>40029</c:v>
                </c:pt>
                <c:pt idx="43">
                  <c:v>40057</c:v>
                </c:pt>
                <c:pt idx="44">
                  <c:v>40087</c:v>
                </c:pt>
                <c:pt idx="45">
                  <c:v>40119</c:v>
                </c:pt>
                <c:pt idx="46">
                  <c:v>40148</c:v>
                </c:pt>
                <c:pt idx="47">
                  <c:v>40182</c:v>
                </c:pt>
                <c:pt idx="48">
                  <c:v>40210</c:v>
                </c:pt>
                <c:pt idx="49">
                  <c:v>40238</c:v>
                </c:pt>
                <c:pt idx="50">
                  <c:v>40269</c:v>
                </c:pt>
                <c:pt idx="51">
                  <c:v>40301</c:v>
                </c:pt>
                <c:pt idx="52">
                  <c:v>40330</c:v>
                </c:pt>
                <c:pt idx="53">
                  <c:v>40361</c:v>
                </c:pt>
                <c:pt idx="54">
                  <c:v>40393</c:v>
                </c:pt>
                <c:pt idx="55">
                  <c:v>40422</c:v>
                </c:pt>
                <c:pt idx="56">
                  <c:v>40452</c:v>
                </c:pt>
                <c:pt idx="57">
                  <c:v>40483</c:v>
                </c:pt>
                <c:pt idx="58">
                  <c:v>40513</c:v>
                </c:pt>
                <c:pt idx="59">
                  <c:v>40547</c:v>
                </c:pt>
                <c:pt idx="60">
                  <c:v>40575</c:v>
                </c:pt>
                <c:pt idx="61">
                  <c:v>40603</c:v>
                </c:pt>
                <c:pt idx="62">
                  <c:v>40634</c:v>
                </c:pt>
                <c:pt idx="63">
                  <c:v>40665</c:v>
                </c:pt>
                <c:pt idx="64">
                  <c:v>40695</c:v>
                </c:pt>
                <c:pt idx="65">
                  <c:v>40728</c:v>
                </c:pt>
                <c:pt idx="66">
                  <c:v>40757</c:v>
                </c:pt>
                <c:pt idx="67">
                  <c:v>40787</c:v>
                </c:pt>
                <c:pt idx="68">
                  <c:v>40819</c:v>
                </c:pt>
                <c:pt idx="69">
                  <c:v>40848</c:v>
                </c:pt>
                <c:pt idx="70">
                  <c:v>40878</c:v>
                </c:pt>
                <c:pt idx="71">
                  <c:v>40911</c:v>
                </c:pt>
                <c:pt idx="72">
                  <c:v>40940</c:v>
                </c:pt>
                <c:pt idx="73">
                  <c:v>40969</c:v>
                </c:pt>
                <c:pt idx="74">
                  <c:v>41001</c:v>
                </c:pt>
                <c:pt idx="75">
                  <c:v>41030</c:v>
                </c:pt>
                <c:pt idx="76">
                  <c:v>41061</c:v>
                </c:pt>
                <c:pt idx="77">
                  <c:v>41093</c:v>
                </c:pt>
                <c:pt idx="78">
                  <c:v>41122</c:v>
                </c:pt>
                <c:pt idx="79">
                  <c:v>41156</c:v>
                </c:pt>
                <c:pt idx="80">
                  <c:v>41183</c:v>
                </c:pt>
                <c:pt idx="81">
                  <c:v>41214</c:v>
                </c:pt>
                <c:pt idx="82">
                  <c:v>41246</c:v>
                </c:pt>
                <c:pt idx="83">
                  <c:v>41276</c:v>
                </c:pt>
                <c:pt idx="84">
                  <c:v>41306</c:v>
                </c:pt>
                <c:pt idx="85">
                  <c:v>41334</c:v>
                </c:pt>
                <c:pt idx="86">
                  <c:v>41365</c:v>
                </c:pt>
                <c:pt idx="87">
                  <c:v>41395</c:v>
                </c:pt>
                <c:pt idx="88">
                  <c:v>41428</c:v>
                </c:pt>
                <c:pt idx="89">
                  <c:v>41457</c:v>
                </c:pt>
                <c:pt idx="90">
                  <c:v>41487</c:v>
                </c:pt>
                <c:pt idx="91">
                  <c:v>41520</c:v>
                </c:pt>
                <c:pt idx="92">
                  <c:v>41548</c:v>
                </c:pt>
                <c:pt idx="93">
                  <c:v>41579</c:v>
                </c:pt>
                <c:pt idx="94">
                  <c:v>41610</c:v>
                </c:pt>
                <c:pt idx="95">
                  <c:v>41641</c:v>
                </c:pt>
                <c:pt idx="96">
                  <c:v>41673</c:v>
                </c:pt>
                <c:pt idx="97">
                  <c:v>41701</c:v>
                </c:pt>
                <c:pt idx="98">
                  <c:v>41730</c:v>
                </c:pt>
                <c:pt idx="99">
                  <c:v>41760</c:v>
                </c:pt>
                <c:pt idx="100">
                  <c:v>41792</c:v>
                </c:pt>
                <c:pt idx="101">
                  <c:v>41822</c:v>
                </c:pt>
                <c:pt idx="102">
                  <c:v>41852</c:v>
                </c:pt>
                <c:pt idx="103">
                  <c:v>41884</c:v>
                </c:pt>
                <c:pt idx="104">
                  <c:v>41913</c:v>
                </c:pt>
                <c:pt idx="105">
                  <c:v>41946</c:v>
                </c:pt>
                <c:pt idx="106">
                  <c:v>41974</c:v>
                </c:pt>
                <c:pt idx="107">
                  <c:v>42006</c:v>
                </c:pt>
                <c:pt idx="108">
                  <c:v>42037</c:v>
                </c:pt>
                <c:pt idx="109">
                  <c:v>42065</c:v>
                </c:pt>
                <c:pt idx="110">
                  <c:v>42095</c:v>
                </c:pt>
                <c:pt idx="111">
                  <c:v>42125</c:v>
                </c:pt>
                <c:pt idx="112">
                  <c:v>42156</c:v>
                </c:pt>
                <c:pt idx="113">
                  <c:v>42187</c:v>
                </c:pt>
                <c:pt idx="114">
                  <c:v>42220</c:v>
                </c:pt>
                <c:pt idx="115">
                  <c:v>42248</c:v>
                </c:pt>
                <c:pt idx="116">
                  <c:v>42278</c:v>
                </c:pt>
                <c:pt idx="117">
                  <c:v>42310</c:v>
                </c:pt>
                <c:pt idx="118">
                  <c:v>42339</c:v>
                </c:pt>
                <c:pt idx="119">
                  <c:v>42373</c:v>
                </c:pt>
              </c:numCache>
            </c:numRef>
          </c:cat>
          <c:val>
            <c:numRef>
              <c:f>'1 - Chart Data'!$B$2:$B$121</c:f>
              <c:numCache>
                <c:formatCode>General</c:formatCode>
                <c:ptCount val="120"/>
                <c:pt idx="0">
                  <c:v>107.839047980358</c:v>
                </c:pt>
                <c:pt idx="1">
                  <c:v>102.905770109611</c:v>
                </c:pt>
                <c:pt idx="2">
                  <c:v>95.103814235634303</c:v>
                </c:pt>
                <c:pt idx="3">
                  <c:v>107.351347769961</c:v>
                </c:pt>
                <c:pt idx="4">
                  <c:v>105.72449297405301</c:v>
                </c:pt>
                <c:pt idx="5">
                  <c:v>111.92229841320299</c:v>
                </c:pt>
                <c:pt idx="6">
                  <c:v>109.177635012287</c:v>
                </c:pt>
                <c:pt idx="7">
                  <c:v>117.284644353094</c:v>
                </c:pt>
                <c:pt idx="8">
                  <c:v>111.06592262525599</c:v>
                </c:pt>
                <c:pt idx="9">
                  <c:v>111.820045622181</c:v>
                </c:pt>
                <c:pt idx="10">
                  <c:v>115.115047211348</c:v>
                </c:pt>
                <c:pt idx="11">
                  <c:v>110.790684225999</c:v>
                </c:pt>
                <c:pt idx="12">
                  <c:v>111.53058580994001</c:v>
                </c:pt>
                <c:pt idx="13">
                  <c:v>126.122102057904</c:v>
                </c:pt>
                <c:pt idx="14">
                  <c:v>137.992698843006</c:v>
                </c:pt>
                <c:pt idx="15">
                  <c:v>133.885621305949</c:v>
                </c:pt>
                <c:pt idx="16">
                  <c:v>137.00535021754101</c:v>
                </c:pt>
                <c:pt idx="17">
                  <c:v>145.39310078504599</c:v>
                </c:pt>
                <c:pt idx="18">
                  <c:v>165.844754010445</c:v>
                </c:pt>
                <c:pt idx="19">
                  <c:v>168.18431505669199</c:v>
                </c:pt>
                <c:pt idx="20">
                  <c:v>180.479211717889</c:v>
                </c:pt>
                <c:pt idx="21">
                  <c:v>207.63052270068701</c:v>
                </c:pt>
                <c:pt idx="22">
                  <c:v>204.44909836103</c:v>
                </c:pt>
                <c:pt idx="23">
                  <c:v>203.306187437391</c:v>
                </c:pt>
                <c:pt idx="24">
                  <c:v>196.37035165285101</c:v>
                </c:pt>
                <c:pt idx="25">
                  <c:v>184.78095350831501</c:v>
                </c:pt>
                <c:pt idx="26">
                  <c:v>195.49156258537499</c:v>
                </c:pt>
                <c:pt idx="27">
                  <c:v>183.071445412575</c:v>
                </c:pt>
                <c:pt idx="28">
                  <c:v>187.04903324192901</c:v>
                </c:pt>
                <c:pt idx="29">
                  <c:v>185.700895962879</c:v>
                </c:pt>
                <c:pt idx="30">
                  <c:v>184.80468358534199</c:v>
                </c:pt>
                <c:pt idx="31">
                  <c:v>176.58763155673299</c:v>
                </c:pt>
                <c:pt idx="32">
                  <c:v>167.623234573058</c:v>
                </c:pt>
                <c:pt idx="33">
                  <c:v>144.90492929975599</c:v>
                </c:pt>
                <c:pt idx="34">
                  <c:v>123.872804014929</c:v>
                </c:pt>
                <c:pt idx="35">
                  <c:v>125.864231524603</c:v>
                </c:pt>
                <c:pt idx="36">
                  <c:v>111.62567245036399</c:v>
                </c:pt>
                <c:pt idx="37">
                  <c:v>110.298520765134</c:v>
                </c:pt>
                <c:pt idx="38">
                  <c:v>119.81231338727</c:v>
                </c:pt>
                <c:pt idx="39">
                  <c:v>130.945448129059</c:v>
                </c:pt>
                <c:pt idx="40">
                  <c:v>143.13293569745099</c:v>
                </c:pt>
                <c:pt idx="41">
                  <c:v>143.134709908818</c:v>
                </c:pt>
                <c:pt idx="42">
                  <c:v>161.92180634676899</c:v>
                </c:pt>
                <c:pt idx="43">
                  <c:v>169.15812145946001</c:v>
                </c:pt>
                <c:pt idx="44">
                  <c:v>158.93015331819799</c:v>
                </c:pt>
                <c:pt idx="45">
                  <c:v>168.53645442986601</c:v>
                </c:pt>
                <c:pt idx="46">
                  <c:v>206.437989302891</c:v>
                </c:pt>
                <c:pt idx="47">
                  <c:v>204.13292835110701</c:v>
                </c:pt>
                <c:pt idx="48">
                  <c:v>188.753648395385</c:v>
                </c:pt>
                <c:pt idx="49">
                  <c:v>199.019914552317</c:v>
                </c:pt>
                <c:pt idx="50">
                  <c:v>204.12161775364601</c:v>
                </c:pt>
                <c:pt idx="51">
                  <c:v>196.03040998282199</c:v>
                </c:pt>
                <c:pt idx="52">
                  <c:v>190.610651671993</c:v>
                </c:pt>
                <c:pt idx="53">
                  <c:v>199.73467223454799</c:v>
                </c:pt>
                <c:pt idx="54">
                  <c:v>211.965073540368</c:v>
                </c:pt>
                <c:pt idx="55">
                  <c:v>227.80548211906799</c:v>
                </c:pt>
                <c:pt idx="56">
                  <c:v>237.38345129297701</c:v>
                </c:pt>
                <c:pt idx="57">
                  <c:v>265.68561556748398</c:v>
                </c:pt>
                <c:pt idx="58">
                  <c:v>256.715882088684</c:v>
                </c:pt>
                <c:pt idx="59">
                  <c:v>278.77466586956501</c:v>
                </c:pt>
                <c:pt idx="60">
                  <c:v>289.929382229304</c:v>
                </c:pt>
                <c:pt idx="61">
                  <c:v>289.90939462937899</c:v>
                </c:pt>
                <c:pt idx="62">
                  <c:v>317.74135130868098</c:v>
                </c:pt>
                <c:pt idx="63">
                  <c:v>332.97722508629499</c:v>
                </c:pt>
                <c:pt idx="64">
                  <c:v>339.24841079868202</c:v>
                </c:pt>
                <c:pt idx="65">
                  <c:v>340.17797280549797</c:v>
                </c:pt>
                <c:pt idx="66">
                  <c:v>303.44447889679498</c:v>
                </c:pt>
                <c:pt idx="67">
                  <c:v>274.34910353119301</c:v>
                </c:pt>
                <c:pt idx="68">
                  <c:v>273.435315372307</c:v>
                </c:pt>
                <c:pt idx="69">
                  <c:v>277.60155176961598</c:v>
                </c:pt>
                <c:pt idx="70">
                  <c:v>262.921408119484</c:v>
                </c:pt>
                <c:pt idx="71">
                  <c:v>271.44167009842499</c:v>
                </c:pt>
                <c:pt idx="72">
                  <c:v>282.98726739985</c:v>
                </c:pt>
                <c:pt idx="73">
                  <c:v>287.18003380149798</c:v>
                </c:pt>
                <c:pt idx="74">
                  <c:v>305.53005049710401</c:v>
                </c:pt>
                <c:pt idx="75">
                  <c:v>321.92024282300298</c:v>
                </c:pt>
                <c:pt idx="76">
                  <c:v>280.36218307283099</c:v>
                </c:pt>
                <c:pt idx="77">
                  <c:v>294.04002205012</c:v>
                </c:pt>
                <c:pt idx="78">
                  <c:v>297.28501305639298</c:v>
                </c:pt>
                <c:pt idx="79">
                  <c:v>291.54043545523001</c:v>
                </c:pt>
                <c:pt idx="80">
                  <c:v>301.25292588938902</c:v>
                </c:pt>
                <c:pt idx="81">
                  <c:v>308.12477917652399</c:v>
                </c:pt>
                <c:pt idx="82">
                  <c:v>330.58558816423499</c:v>
                </c:pt>
                <c:pt idx="83">
                  <c:v>354.39763930088799</c:v>
                </c:pt>
                <c:pt idx="84">
                  <c:v>347.423505500678</c:v>
                </c:pt>
                <c:pt idx="85">
                  <c:v>340.82062542891202</c:v>
                </c:pt>
                <c:pt idx="86">
                  <c:v>345.29829136514797</c:v>
                </c:pt>
                <c:pt idx="87">
                  <c:v>353.46153488965803</c:v>
                </c:pt>
                <c:pt idx="88">
                  <c:v>340.88682569052497</c:v>
                </c:pt>
                <c:pt idx="89">
                  <c:v>313.294831098543</c:v>
                </c:pt>
                <c:pt idx="90">
                  <c:v>320.11778268488899</c:v>
                </c:pt>
                <c:pt idx="91">
                  <c:v>308.90828754920801</c:v>
                </c:pt>
                <c:pt idx="92">
                  <c:v>328.97050137965698</c:v>
                </c:pt>
                <c:pt idx="93">
                  <c:v>343.979996875724</c:v>
                </c:pt>
                <c:pt idx="94">
                  <c:v>314.22932763072203</c:v>
                </c:pt>
                <c:pt idx="95">
                  <c:v>315.33730876808301</c:v>
                </c:pt>
                <c:pt idx="96">
                  <c:v>324.90204066187499</c:v>
                </c:pt>
                <c:pt idx="97">
                  <c:v>341.63400431327398</c:v>
                </c:pt>
                <c:pt idx="98">
                  <c:v>350.46087219399101</c:v>
                </c:pt>
                <c:pt idx="99">
                  <c:v>370.79157410388802</c:v>
                </c:pt>
                <c:pt idx="100">
                  <c:v>370.949298722165</c:v>
                </c:pt>
                <c:pt idx="101">
                  <c:v>416.59248014373298</c:v>
                </c:pt>
                <c:pt idx="102">
                  <c:v>429.12430332749102</c:v>
                </c:pt>
                <c:pt idx="103">
                  <c:v>415.62525772845697</c:v>
                </c:pt>
                <c:pt idx="104">
                  <c:v>397.70419821378403</c:v>
                </c:pt>
                <c:pt idx="105">
                  <c:v>380.03273419971202</c:v>
                </c:pt>
                <c:pt idx="106">
                  <c:v>418.888240346869</c:v>
                </c:pt>
                <c:pt idx="107">
                  <c:v>414.63042414878998</c:v>
                </c:pt>
                <c:pt idx="108">
                  <c:v>409.28335305988298</c:v>
                </c:pt>
                <c:pt idx="109">
                  <c:v>400.43013536816801</c:v>
                </c:pt>
                <c:pt idx="110">
                  <c:v>384.73851104578199</c:v>
                </c:pt>
                <c:pt idx="111">
                  <c:v>409.50935709371902</c:v>
                </c:pt>
                <c:pt idx="112">
                  <c:v>373.62297980739498</c:v>
                </c:pt>
                <c:pt idx="113">
                  <c:v>329.97191894681703</c:v>
                </c:pt>
                <c:pt idx="114">
                  <c:v>332.14739316371401</c:v>
                </c:pt>
                <c:pt idx="115">
                  <c:v>311.58059639283402</c:v>
                </c:pt>
                <c:pt idx="116">
                  <c:v>303.95287361945901</c:v>
                </c:pt>
                <c:pt idx="117">
                  <c:v>327.214101431941</c:v>
                </c:pt>
                <c:pt idx="118">
                  <c:v>341.41429318537803</c:v>
                </c:pt>
                <c:pt idx="119">
                  <c:v>324.11334826535398</c:v>
                </c:pt>
              </c:numCache>
            </c:numRef>
          </c:val>
          <c:smooth val="0"/>
        </c:ser>
        <c:dLbls>
          <c:showLegendKey val="0"/>
          <c:showVal val="0"/>
          <c:showCatName val="0"/>
          <c:showSerName val="0"/>
          <c:showPercent val="0"/>
          <c:showBubbleSize val="0"/>
        </c:dLbls>
        <c:marker val="1"/>
        <c:smooth val="0"/>
        <c:axId val="141806592"/>
        <c:axId val="141812480"/>
      </c:lineChart>
      <c:lineChart>
        <c:grouping val="standard"/>
        <c:varyColors val="0"/>
        <c:ser>
          <c:idx val="0"/>
          <c:order val="1"/>
          <c:tx>
            <c:v>S&amp;P 500 Packaged Foods Index</c:v>
          </c:tx>
          <c:spPr>
            <a:ln w="38100">
              <a:solidFill>
                <a:srgbClr val="FFC839"/>
              </a:solidFill>
              <a:prstDash val="solid"/>
            </a:ln>
          </c:spPr>
          <c:marker>
            <c:symbol val="none"/>
          </c:marker>
          <c:cat>
            <c:numRef>
              <c:f>'1 - Chart Data'!$A$2:$A$121</c:f>
              <c:numCache>
                <c:formatCode>[$-409]mmm\-dd\-yyyy;@</c:formatCode>
                <c:ptCount val="120"/>
                <c:pt idx="0">
                  <c:v>38749</c:v>
                </c:pt>
                <c:pt idx="1">
                  <c:v>38777</c:v>
                </c:pt>
                <c:pt idx="2">
                  <c:v>38810</c:v>
                </c:pt>
                <c:pt idx="3">
                  <c:v>38838</c:v>
                </c:pt>
                <c:pt idx="4">
                  <c:v>38869</c:v>
                </c:pt>
                <c:pt idx="5">
                  <c:v>38902</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39329</c:v>
                </c:pt>
                <c:pt idx="20">
                  <c:v>39356</c:v>
                </c:pt>
                <c:pt idx="21">
                  <c:v>39387</c:v>
                </c:pt>
                <c:pt idx="22">
                  <c:v>39419</c:v>
                </c:pt>
                <c:pt idx="23">
                  <c:v>39449</c:v>
                </c:pt>
                <c:pt idx="24">
                  <c:v>39479</c:v>
                </c:pt>
                <c:pt idx="25">
                  <c:v>39510</c:v>
                </c:pt>
                <c:pt idx="26">
                  <c:v>39539</c:v>
                </c:pt>
                <c:pt idx="27">
                  <c:v>39569</c:v>
                </c:pt>
                <c:pt idx="28">
                  <c:v>39601</c:v>
                </c:pt>
                <c:pt idx="29">
                  <c:v>39631</c:v>
                </c:pt>
                <c:pt idx="30">
                  <c:v>39661</c:v>
                </c:pt>
                <c:pt idx="31">
                  <c:v>39693</c:v>
                </c:pt>
                <c:pt idx="32">
                  <c:v>39722</c:v>
                </c:pt>
                <c:pt idx="33">
                  <c:v>39755</c:v>
                </c:pt>
                <c:pt idx="34">
                  <c:v>39783</c:v>
                </c:pt>
                <c:pt idx="35">
                  <c:v>39815</c:v>
                </c:pt>
                <c:pt idx="36">
                  <c:v>39846</c:v>
                </c:pt>
                <c:pt idx="37">
                  <c:v>39874</c:v>
                </c:pt>
                <c:pt idx="38">
                  <c:v>39904</c:v>
                </c:pt>
                <c:pt idx="39">
                  <c:v>39934</c:v>
                </c:pt>
                <c:pt idx="40">
                  <c:v>39965</c:v>
                </c:pt>
                <c:pt idx="41">
                  <c:v>39996</c:v>
                </c:pt>
                <c:pt idx="42">
                  <c:v>40029</c:v>
                </c:pt>
                <c:pt idx="43">
                  <c:v>40057</c:v>
                </c:pt>
                <c:pt idx="44">
                  <c:v>40087</c:v>
                </c:pt>
                <c:pt idx="45">
                  <c:v>40119</c:v>
                </c:pt>
                <c:pt idx="46">
                  <c:v>40148</c:v>
                </c:pt>
                <c:pt idx="47">
                  <c:v>40182</c:v>
                </c:pt>
                <c:pt idx="48">
                  <c:v>40210</c:v>
                </c:pt>
                <c:pt idx="49">
                  <c:v>40238</c:v>
                </c:pt>
                <c:pt idx="50">
                  <c:v>40269</c:v>
                </c:pt>
                <c:pt idx="51">
                  <c:v>40301</c:v>
                </c:pt>
                <c:pt idx="52">
                  <c:v>40330</c:v>
                </c:pt>
                <c:pt idx="53">
                  <c:v>40361</c:v>
                </c:pt>
                <c:pt idx="54">
                  <c:v>40393</c:v>
                </c:pt>
                <c:pt idx="55">
                  <c:v>40422</c:v>
                </c:pt>
                <c:pt idx="56">
                  <c:v>40452</c:v>
                </c:pt>
                <c:pt idx="57">
                  <c:v>40483</c:v>
                </c:pt>
                <c:pt idx="58">
                  <c:v>40513</c:v>
                </c:pt>
                <c:pt idx="59">
                  <c:v>40547</c:v>
                </c:pt>
                <c:pt idx="60">
                  <c:v>40575</c:v>
                </c:pt>
                <c:pt idx="61">
                  <c:v>40603</c:v>
                </c:pt>
                <c:pt idx="62">
                  <c:v>40634</c:v>
                </c:pt>
                <c:pt idx="63">
                  <c:v>40665</c:v>
                </c:pt>
                <c:pt idx="64">
                  <c:v>40695</c:v>
                </c:pt>
                <c:pt idx="65">
                  <c:v>40728</c:v>
                </c:pt>
                <c:pt idx="66">
                  <c:v>40757</c:v>
                </c:pt>
                <c:pt idx="67">
                  <c:v>40787</c:v>
                </c:pt>
                <c:pt idx="68">
                  <c:v>40819</c:v>
                </c:pt>
                <c:pt idx="69">
                  <c:v>40848</c:v>
                </c:pt>
                <c:pt idx="70">
                  <c:v>40878</c:v>
                </c:pt>
                <c:pt idx="71">
                  <c:v>40911</c:v>
                </c:pt>
                <c:pt idx="72">
                  <c:v>40940</c:v>
                </c:pt>
                <c:pt idx="73">
                  <c:v>40969</c:v>
                </c:pt>
                <c:pt idx="74">
                  <c:v>41001</c:v>
                </c:pt>
                <c:pt idx="75">
                  <c:v>41030</c:v>
                </c:pt>
                <c:pt idx="76">
                  <c:v>41061</c:v>
                </c:pt>
                <c:pt idx="77">
                  <c:v>41093</c:v>
                </c:pt>
                <c:pt idx="78">
                  <c:v>41122</c:v>
                </c:pt>
                <c:pt idx="79">
                  <c:v>41156</c:v>
                </c:pt>
                <c:pt idx="80">
                  <c:v>41183</c:v>
                </c:pt>
                <c:pt idx="81">
                  <c:v>41214</c:v>
                </c:pt>
                <c:pt idx="82">
                  <c:v>41246</c:v>
                </c:pt>
                <c:pt idx="83">
                  <c:v>41276</c:v>
                </c:pt>
                <c:pt idx="84">
                  <c:v>41306</c:v>
                </c:pt>
                <c:pt idx="85">
                  <c:v>41334</c:v>
                </c:pt>
                <c:pt idx="86">
                  <c:v>41365</c:v>
                </c:pt>
                <c:pt idx="87">
                  <c:v>41395</c:v>
                </c:pt>
                <c:pt idx="88">
                  <c:v>41428</c:v>
                </c:pt>
                <c:pt idx="89">
                  <c:v>41457</c:v>
                </c:pt>
                <c:pt idx="90">
                  <c:v>41487</c:v>
                </c:pt>
                <c:pt idx="91">
                  <c:v>41520</c:v>
                </c:pt>
                <c:pt idx="92">
                  <c:v>41548</c:v>
                </c:pt>
                <c:pt idx="93">
                  <c:v>41579</c:v>
                </c:pt>
                <c:pt idx="94">
                  <c:v>41610</c:v>
                </c:pt>
                <c:pt idx="95">
                  <c:v>41641</c:v>
                </c:pt>
                <c:pt idx="96">
                  <c:v>41673</c:v>
                </c:pt>
                <c:pt idx="97">
                  <c:v>41701</c:v>
                </c:pt>
                <c:pt idx="98">
                  <c:v>41730</c:v>
                </c:pt>
                <c:pt idx="99">
                  <c:v>41760</c:v>
                </c:pt>
                <c:pt idx="100">
                  <c:v>41792</c:v>
                </c:pt>
                <c:pt idx="101">
                  <c:v>41822</c:v>
                </c:pt>
                <c:pt idx="102">
                  <c:v>41852</c:v>
                </c:pt>
                <c:pt idx="103">
                  <c:v>41884</c:v>
                </c:pt>
                <c:pt idx="104">
                  <c:v>41913</c:v>
                </c:pt>
                <c:pt idx="105">
                  <c:v>41946</c:v>
                </c:pt>
                <c:pt idx="106">
                  <c:v>41974</c:v>
                </c:pt>
                <c:pt idx="107">
                  <c:v>42006</c:v>
                </c:pt>
                <c:pt idx="108">
                  <c:v>42037</c:v>
                </c:pt>
                <c:pt idx="109">
                  <c:v>42065</c:v>
                </c:pt>
                <c:pt idx="110">
                  <c:v>42095</c:v>
                </c:pt>
                <c:pt idx="111">
                  <c:v>42125</c:v>
                </c:pt>
                <c:pt idx="112">
                  <c:v>42156</c:v>
                </c:pt>
                <c:pt idx="113">
                  <c:v>42187</c:v>
                </c:pt>
                <c:pt idx="114">
                  <c:v>42220</c:v>
                </c:pt>
                <c:pt idx="115">
                  <c:v>42248</c:v>
                </c:pt>
                <c:pt idx="116">
                  <c:v>42278</c:v>
                </c:pt>
                <c:pt idx="117">
                  <c:v>42310</c:v>
                </c:pt>
                <c:pt idx="118">
                  <c:v>42339</c:v>
                </c:pt>
                <c:pt idx="119">
                  <c:v>42373</c:v>
                </c:pt>
              </c:numCache>
            </c:numRef>
          </c:cat>
          <c:val>
            <c:numRef>
              <c:f>'1 - Chart Data'!$C$2:$C$121</c:f>
              <c:numCache>
                <c:formatCode>General</c:formatCode>
                <c:ptCount val="120"/>
                <c:pt idx="0">
                  <c:v>99.476077884731595</c:v>
                </c:pt>
                <c:pt idx="1">
                  <c:v>100.603794035622</c:v>
                </c:pt>
                <c:pt idx="2">
                  <c:v>102.73748771880901</c:v>
                </c:pt>
                <c:pt idx="3">
                  <c:v>103.70594675056699</c:v>
                </c:pt>
                <c:pt idx="4">
                  <c:v>105.655268936187</c:v>
                </c:pt>
                <c:pt idx="5">
                  <c:v>104.290548490182</c:v>
                </c:pt>
                <c:pt idx="6">
                  <c:v>104.183999678672</c:v>
                </c:pt>
                <c:pt idx="7">
                  <c:v>107.785843507368</c:v>
                </c:pt>
                <c:pt idx="8">
                  <c:v>109.556541603936</c:v>
                </c:pt>
                <c:pt idx="9">
                  <c:v>112.48528952269</c:v>
                </c:pt>
                <c:pt idx="10">
                  <c:v>113.276271672699</c:v>
                </c:pt>
                <c:pt idx="11">
                  <c:v>114.964557344239</c:v>
                </c:pt>
                <c:pt idx="12">
                  <c:v>116.192719636863</c:v>
                </c:pt>
                <c:pt idx="13">
                  <c:v>114.52688138244901</c:v>
                </c:pt>
                <c:pt idx="14">
                  <c:v>116.08904885097</c:v>
                </c:pt>
                <c:pt idx="15">
                  <c:v>121.519369176086</c:v>
                </c:pt>
                <c:pt idx="16">
                  <c:v>124.24831652331901</c:v>
                </c:pt>
                <c:pt idx="17">
                  <c:v>122.63992278685301</c:v>
                </c:pt>
                <c:pt idx="18">
                  <c:v>116.39901680422101</c:v>
                </c:pt>
                <c:pt idx="19">
                  <c:v>117.763828681101</c:v>
                </c:pt>
                <c:pt idx="20">
                  <c:v>121.543839899351</c:v>
                </c:pt>
                <c:pt idx="21">
                  <c:v>114.737330239361</c:v>
                </c:pt>
                <c:pt idx="22">
                  <c:v>118.957259522809</c:v>
                </c:pt>
                <c:pt idx="23">
                  <c:v>112.56547258094901</c:v>
                </c:pt>
                <c:pt idx="24">
                  <c:v>106.437213075925</c:v>
                </c:pt>
                <c:pt idx="25">
                  <c:v>108.384720290435</c:v>
                </c:pt>
                <c:pt idx="26">
                  <c:v>114.692615082701</c:v>
                </c:pt>
                <c:pt idx="27">
                  <c:v>117.428039465932</c:v>
                </c:pt>
                <c:pt idx="28">
                  <c:v>117.04561459083899</c:v>
                </c:pt>
                <c:pt idx="29">
                  <c:v>107.72766253873699</c:v>
                </c:pt>
                <c:pt idx="30">
                  <c:v>116.944407889784</c:v>
                </c:pt>
                <c:pt idx="31">
                  <c:v>118.959583504614</c:v>
                </c:pt>
                <c:pt idx="32">
                  <c:v>120.81024995609199</c:v>
                </c:pt>
                <c:pt idx="33">
                  <c:v>108.828460712084</c:v>
                </c:pt>
                <c:pt idx="34">
                  <c:v>91.875442854088007</c:v>
                </c:pt>
                <c:pt idx="35">
                  <c:v>99.098763131304594</c:v>
                </c:pt>
                <c:pt idx="36">
                  <c:v>99.574492077605598</c:v>
                </c:pt>
                <c:pt idx="37">
                  <c:v>83.798262367583803</c:v>
                </c:pt>
                <c:pt idx="38">
                  <c:v>86.245907387983095</c:v>
                </c:pt>
                <c:pt idx="39">
                  <c:v>88.827425860135904</c:v>
                </c:pt>
                <c:pt idx="40">
                  <c:v>95.444175969227501</c:v>
                </c:pt>
                <c:pt idx="41">
                  <c:v>98.013272578957</c:v>
                </c:pt>
                <c:pt idx="42">
                  <c:v>103.16970512087001</c:v>
                </c:pt>
                <c:pt idx="43">
                  <c:v>102.099584962959</c:v>
                </c:pt>
                <c:pt idx="44">
                  <c:v>103.229905756601</c:v>
                </c:pt>
                <c:pt idx="45">
                  <c:v>106.486949652655</c:v>
                </c:pt>
                <c:pt idx="46">
                  <c:v>108.925715870776</c:v>
                </c:pt>
                <c:pt idx="47">
                  <c:v>110.951353725087</c:v>
                </c:pt>
                <c:pt idx="48">
                  <c:v>112.51670671809001</c:v>
                </c:pt>
                <c:pt idx="49">
                  <c:v>115.688311872626</c:v>
                </c:pt>
                <c:pt idx="50">
                  <c:v>120.22579878174901</c:v>
                </c:pt>
                <c:pt idx="51">
                  <c:v>120.472003024405</c:v>
                </c:pt>
                <c:pt idx="52">
                  <c:v>116.111257910988</c:v>
                </c:pt>
                <c:pt idx="53">
                  <c:v>114.065534376394</c:v>
                </c:pt>
                <c:pt idx="54">
                  <c:v>116.555618334046</c:v>
                </c:pt>
                <c:pt idx="55">
                  <c:v>118.830990299638</c:v>
                </c:pt>
                <c:pt idx="56">
                  <c:v>120.547221522591</c:v>
                </c:pt>
                <c:pt idx="57">
                  <c:v>123.056894431591</c:v>
                </c:pt>
                <c:pt idx="58">
                  <c:v>120.82402463156799</c:v>
                </c:pt>
                <c:pt idx="59">
                  <c:v>124.002660411035</c:v>
                </c:pt>
                <c:pt idx="60">
                  <c:v>121.271358605039</c:v>
                </c:pt>
                <c:pt idx="61">
                  <c:v>125.994561182062</c:v>
                </c:pt>
                <c:pt idx="62">
                  <c:v>127.558451281058</c:v>
                </c:pt>
                <c:pt idx="63">
                  <c:v>135.55503567828299</c:v>
                </c:pt>
                <c:pt idx="64">
                  <c:v>137.89587897390501</c:v>
                </c:pt>
                <c:pt idx="65">
                  <c:v>138.411112426725</c:v>
                </c:pt>
                <c:pt idx="66">
                  <c:v>133.90478070213501</c:v>
                </c:pt>
                <c:pt idx="67">
                  <c:v>134.32697072997399</c:v>
                </c:pt>
                <c:pt idx="68">
                  <c:v>129.76354929381901</c:v>
                </c:pt>
                <c:pt idx="69">
                  <c:v>135.27832400018099</c:v>
                </c:pt>
                <c:pt idx="70">
                  <c:v>139.41137621162301</c:v>
                </c:pt>
                <c:pt idx="71">
                  <c:v>141.42039320644</c:v>
                </c:pt>
                <c:pt idx="72">
                  <c:v>142.54540646050501</c:v>
                </c:pt>
                <c:pt idx="73">
                  <c:v>142.92561015666899</c:v>
                </c:pt>
                <c:pt idx="74">
                  <c:v>147.278731936545</c:v>
                </c:pt>
                <c:pt idx="75">
                  <c:v>148.132515725996</c:v>
                </c:pt>
                <c:pt idx="76">
                  <c:v>142.12705834895499</c:v>
                </c:pt>
                <c:pt idx="77">
                  <c:v>147.70412659382501</c:v>
                </c:pt>
                <c:pt idx="78">
                  <c:v>143.44787832833899</c:v>
                </c:pt>
                <c:pt idx="79">
                  <c:v>150.834979506064</c:v>
                </c:pt>
                <c:pt idx="80">
                  <c:v>153.03660360043801</c:v>
                </c:pt>
                <c:pt idx="81">
                  <c:v>151.370903629537</c:v>
                </c:pt>
                <c:pt idx="82">
                  <c:v>153.75624828822899</c:v>
                </c:pt>
                <c:pt idx="83">
                  <c:v>156.59399610286101</c:v>
                </c:pt>
                <c:pt idx="84">
                  <c:v>163.714701370612</c:v>
                </c:pt>
                <c:pt idx="85">
                  <c:v>171.84976305984199</c:v>
                </c:pt>
                <c:pt idx="86">
                  <c:v>181.84870318949501</c:v>
                </c:pt>
                <c:pt idx="87">
                  <c:v>184.26189287112501</c:v>
                </c:pt>
                <c:pt idx="88">
                  <c:v>181.25644400034</c:v>
                </c:pt>
                <c:pt idx="89">
                  <c:v>182.02562420791099</c:v>
                </c:pt>
                <c:pt idx="90">
                  <c:v>192.74050038889899</c:v>
                </c:pt>
                <c:pt idx="91">
                  <c:v>182.67155514048201</c:v>
                </c:pt>
                <c:pt idx="92">
                  <c:v>180.33563683037599</c:v>
                </c:pt>
                <c:pt idx="93">
                  <c:v>190.94673896771599</c:v>
                </c:pt>
                <c:pt idx="94">
                  <c:v>190.17386467984699</c:v>
                </c:pt>
                <c:pt idx="95">
                  <c:v>192.58983686229899</c:v>
                </c:pt>
                <c:pt idx="96">
                  <c:v>181.66093919705699</c:v>
                </c:pt>
                <c:pt idx="97">
                  <c:v>192.31343222818199</c:v>
                </c:pt>
                <c:pt idx="98">
                  <c:v>198.468962697612</c:v>
                </c:pt>
                <c:pt idx="99">
                  <c:v>198.01398856004101</c:v>
                </c:pt>
                <c:pt idx="100">
                  <c:v>208.134994366993</c:v>
                </c:pt>
                <c:pt idx="101">
                  <c:v>207.84200207961999</c:v>
                </c:pt>
                <c:pt idx="102">
                  <c:v>196.97196497369501</c:v>
                </c:pt>
                <c:pt idx="103">
                  <c:v>204.50733018614</c:v>
                </c:pt>
                <c:pt idx="104">
                  <c:v>197.373149553937</c:v>
                </c:pt>
                <c:pt idx="105">
                  <c:v>207.886041284633</c:v>
                </c:pt>
                <c:pt idx="106">
                  <c:v>215.395340054852</c:v>
                </c:pt>
                <c:pt idx="107">
                  <c:v>211.90692509732401</c:v>
                </c:pt>
                <c:pt idx="108">
                  <c:v>212.102646305207</c:v>
                </c:pt>
                <c:pt idx="109">
                  <c:v>215.87152570065001</c:v>
                </c:pt>
                <c:pt idx="110">
                  <c:v>226.90159822534901</c:v>
                </c:pt>
                <c:pt idx="111">
                  <c:v>225.12596968470501</c:v>
                </c:pt>
                <c:pt idx="112">
                  <c:v>226.90463864311801</c:v>
                </c:pt>
                <c:pt idx="113">
                  <c:v>229.409913317616</c:v>
                </c:pt>
                <c:pt idx="114">
                  <c:v>241.88760270564401</c:v>
                </c:pt>
                <c:pt idx="115">
                  <c:v>221.45959976657301</c:v>
                </c:pt>
                <c:pt idx="116">
                  <c:v>224.76630745856201</c:v>
                </c:pt>
                <c:pt idx="117">
                  <c:v>239.577769942722</c:v>
                </c:pt>
                <c:pt idx="118">
                  <c:v>237.48748727530099</c:v>
                </c:pt>
                <c:pt idx="119">
                  <c:v>240.47129659580099</c:v>
                </c:pt>
              </c:numCache>
            </c:numRef>
          </c:val>
          <c:smooth val="0"/>
        </c:ser>
        <c:dLbls>
          <c:showLegendKey val="0"/>
          <c:showVal val="0"/>
          <c:showCatName val="0"/>
          <c:showSerName val="0"/>
          <c:showPercent val="0"/>
          <c:showBubbleSize val="0"/>
        </c:dLbls>
        <c:marker val="1"/>
        <c:smooth val="0"/>
        <c:axId val="141902592"/>
        <c:axId val="141814400"/>
      </c:lineChart>
      <c:dateAx>
        <c:axId val="141806592"/>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41812480"/>
        <c:crosses val="autoZero"/>
        <c:auto val="1"/>
        <c:lblOffset val="100"/>
        <c:baseTimeUnit val="days"/>
        <c:majorUnit val="1"/>
        <c:majorTimeUnit val="years"/>
        <c:minorUnit val="1"/>
        <c:minorTimeUnit val="months"/>
      </c:dateAx>
      <c:valAx>
        <c:axId val="141812480"/>
        <c:scaling>
          <c:orientation val="minMax"/>
          <c:min val="0"/>
        </c:scaling>
        <c:delete val="0"/>
        <c:axPos val="l"/>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41806592"/>
        <c:crosses val="autoZero"/>
        <c:crossBetween val="between"/>
        <c:dispUnits>
          <c:builtInUnit val="hundreds"/>
          <c:dispUnitsLbl>
            <c:layout/>
          </c:dispUnitsLbl>
        </c:dispUnits>
      </c:valAx>
      <c:valAx>
        <c:axId val="141814400"/>
        <c:scaling>
          <c:orientation val="minMax"/>
        </c:scaling>
        <c:delete val="0"/>
        <c:axPos val="r"/>
        <c:numFmt formatCode="0%" sourceLinked="0"/>
        <c:majorTickMark val="out"/>
        <c:minorTickMark val="none"/>
        <c:tickLblPos val="nextTo"/>
        <c:crossAx val="141902592"/>
        <c:crosses val="max"/>
        <c:crossBetween val="between"/>
        <c:dispUnits>
          <c:builtInUnit val="hundreds"/>
          <c:dispUnitsLbl>
            <c:layout/>
          </c:dispUnitsLbl>
        </c:dispUnits>
      </c:valAx>
      <c:dateAx>
        <c:axId val="141902592"/>
        <c:scaling>
          <c:orientation val="minMax"/>
        </c:scaling>
        <c:delete val="1"/>
        <c:axPos val="b"/>
        <c:numFmt formatCode="[$-409]mmm\-dd\-yyyy;@" sourceLinked="1"/>
        <c:majorTickMark val="out"/>
        <c:minorTickMark val="none"/>
        <c:tickLblPos val="nextTo"/>
        <c:crossAx val="141814400"/>
        <c:crosses val="autoZero"/>
        <c:auto val="1"/>
        <c:lblOffset val="100"/>
        <c:baseTimeUnit val="days"/>
      </c:dateAx>
      <c:spPr>
        <a:solidFill>
          <a:srgbClr val="FFFFFF"/>
        </a:solidFill>
        <a:ln w="3175">
          <a:noFill/>
          <a:prstDash val="solid"/>
        </a:ln>
      </c:spPr>
    </c:plotArea>
    <c:legend>
      <c:legendPos val="b"/>
      <c:layout>
        <c:manualLayout>
          <c:xMode val="edge"/>
          <c:yMode val="edge"/>
          <c:x val="0.23579915106031593"/>
          <c:y val="0.93729115757082093"/>
          <c:w val="0.58783871448383351"/>
          <c:h val="5.8939723051859898E-2"/>
        </c:manualLayout>
      </c:layout>
      <c:overlay val="0"/>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524520904451277E-2"/>
          <c:y val="1.5960788723946618E-2"/>
          <c:w val="0.9274959723301901"/>
          <c:h val="0.90075854700854696"/>
        </c:manualLayout>
      </c:layout>
      <c:lineChart>
        <c:grouping val="standard"/>
        <c:varyColors val="0"/>
        <c:ser>
          <c:idx val="0"/>
          <c:order val="0"/>
          <c:tx>
            <c:strRef>
              <c:f>Multiples!$G$3</c:f>
              <c:strCache>
                <c:ptCount val="1"/>
                <c:pt idx="0">
                  <c:v>NYSE:USNA</c:v>
                </c:pt>
              </c:strCache>
            </c:strRef>
          </c:tx>
          <c:spPr>
            <a:ln w="38100">
              <a:solidFill>
                <a:srgbClr val="9B2B39"/>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Multiples!$G$4:$G$1261</c:f>
              <c:numCache>
                <c:formatCode>General</c:formatCode>
                <c:ptCount val="1258"/>
                <c:pt idx="0">
                  <c:v>14.189864999999999</c:v>
                </c:pt>
                <c:pt idx="1">
                  <c:v>14.05944</c:v>
                </c:pt>
                <c:pt idx="2">
                  <c:v>12.237762</c:v>
                </c:pt>
                <c:pt idx="3">
                  <c:v>11.958041</c:v>
                </c:pt>
                <c:pt idx="4">
                  <c:v>11.863636</c:v>
                </c:pt>
                <c:pt idx="5">
                  <c:v>11.748251</c:v>
                </c:pt>
                <c:pt idx="6">
                  <c:v>11.825174000000001</c:v>
                </c:pt>
                <c:pt idx="7">
                  <c:v>11.986013</c:v>
                </c:pt>
                <c:pt idx="8">
                  <c:v>11.996503000000001</c:v>
                </c:pt>
                <c:pt idx="9">
                  <c:v>11.986013</c:v>
                </c:pt>
                <c:pt idx="10">
                  <c:v>11.951048</c:v>
                </c:pt>
                <c:pt idx="11">
                  <c:v>11.786713000000001</c:v>
                </c:pt>
                <c:pt idx="12">
                  <c:v>11.986013</c:v>
                </c:pt>
                <c:pt idx="13">
                  <c:v>12.360139</c:v>
                </c:pt>
                <c:pt idx="14">
                  <c:v>12.174825</c:v>
                </c:pt>
                <c:pt idx="15">
                  <c:v>11.912587</c:v>
                </c:pt>
                <c:pt idx="16">
                  <c:v>11.877622000000001</c:v>
                </c:pt>
                <c:pt idx="17">
                  <c:v>11.888111</c:v>
                </c:pt>
                <c:pt idx="18">
                  <c:v>12.122377</c:v>
                </c:pt>
                <c:pt idx="19">
                  <c:v>11.818180999999999</c:v>
                </c:pt>
                <c:pt idx="20">
                  <c:v>11.993005999999999</c:v>
                </c:pt>
                <c:pt idx="21">
                  <c:v>11.947552</c:v>
                </c:pt>
                <c:pt idx="22">
                  <c:v>11.772727</c:v>
                </c:pt>
                <c:pt idx="23">
                  <c:v>11.660838999999999</c:v>
                </c:pt>
                <c:pt idx="24">
                  <c:v>11.618881</c:v>
                </c:pt>
                <c:pt idx="25">
                  <c:v>11.716783</c:v>
                </c:pt>
                <c:pt idx="26">
                  <c:v>11.608390999999999</c:v>
                </c:pt>
                <c:pt idx="27">
                  <c:v>11.699299999999999</c:v>
                </c:pt>
                <c:pt idx="28">
                  <c:v>11.84965</c:v>
                </c:pt>
                <c:pt idx="29">
                  <c:v>11.818180999999999</c:v>
                </c:pt>
                <c:pt idx="30">
                  <c:v>11.930069</c:v>
                </c:pt>
                <c:pt idx="31">
                  <c:v>11.909090000000001</c:v>
                </c:pt>
                <c:pt idx="32">
                  <c:v>11.961537999999999</c:v>
                </c:pt>
                <c:pt idx="33">
                  <c:v>11.933566000000001</c:v>
                </c:pt>
                <c:pt idx="34">
                  <c:v>11.84965</c:v>
                </c:pt>
                <c:pt idx="35">
                  <c:v>11.933566000000001</c:v>
                </c:pt>
                <c:pt idx="36">
                  <c:v>11.958041</c:v>
                </c:pt>
                <c:pt idx="37">
                  <c:v>12.066433</c:v>
                </c:pt>
                <c:pt idx="38">
                  <c:v>12.139860000000001</c:v>
                </c:pt>
                <c:pt idx="39">
                  <c:v>11.958041</c:v>
                </c:pt>
                <c:pt idx="40">
                  <c:v>11.870628999999999</c:v>
                </c:pt>
                <c:pt idx="41">
                  <c:v>11.930069</c:v>
                </c:pt>
                <c:pt idx="42">
                  <c:v>12.034965</c:v>
                </c:pt>
                <c:pt idx="43">
                  <c:v>11.975524</c:v>
                </c:pt>
                <c:pt idx="44">
                  <c:v>11.982517</c:v>
                </c:pt>
                <c:pt idx="45">
                  <c:v>11.996503000000001</c:v>
                </c:pt>
                <c:pt idx="46">
                  <c:v>12.013985999999999</c:v>
                </c:pt>
                <c:pt idx="47">
                  <c:v>12</c:v>
                </c:pt>
                <c:pt idx="48">
                  <c:v>12.160838999999999</c:v>
                </c:pt>
                <c:pt idx="49">
                  <c:v>11.996503000000001</c:v>
                </c:pt>
                <c:pt idx="50">
                  <c:v>11.951048</c:v>
                </c:pt>
                <c:pt idx="51">
                  <c:v>12.076923000000001</c:v>
                </c:pt>
                <c:pt idx="52">
                  <c:v>11.97902</c:v>
                </c:pt>
                <c:pt idx="53">
                  <c:v>12.181818</c:v>
                </c:pt>
                <c:pt idx="54">
                  <c:v>12.144366</c:v>
                </c:pt>
                <c:pt idx="55">
                  <c:v>12.362323999999999</c:v>
                </c:pt>
                <c:pt idx="56">
                  <c:v>12.917437</c:v>
                </c:pt>
                <c:pt idx="57">
                  <c:v>12.702883999999999</c:v>
                </c:pt>
                <c:pt idx="58">
                  <c:v>12.345295999999999</c:v>
                </c:pt>
                <c:pt idx="59">
                  <c:v>12.273778</c:v>
                </c:pt>
                <c:pt idx="60">
                  <c:v>12.437246999999999</c:v>
                </c:pt>
                <c:pt idx="61">
                  <c:v>12.410002</c:v>
                </c:pt>
                <c:pt idx="62">
                  <c:v>12.488331000000001</c:v>
                </c:pt>
                <c:pt idx="63">
                  <c:v>12.842513</c:v>
                </c:pt>
                <c:pt idx="64">
                  <c:v>11.241882</c:v>
                </c:pt>
                <c:pt idx="65">
                  <c:v>10.673147</c:v>
                </c:pt>
                <c:pt idx="66">
                  <c:v>10.720825</c:v>
                </c:pt>
                <c:pt idx="67">
                  <c:v>9.5527049999999996</c:v>
                </c:pt>
                <c:pt idx="68">
                  <c:v>9.7229849999999995</c:v>
                </c:pt>
                <c:pt idx="69">
                  <c:v>9.8489920000000009</c:v>
                </c:pt>
                <c:pt idx="70">
                  <c:v>10.305342</c:v>
                </c:pt>
                <c:pt idx="71">
                  <c:v>10.206580000000001</c:v>
                </c:pt>
                <c:pt idx="72">
                  <c:v>10.022677</c:v>
                </c:pt>
                <c:pt idx="73">
                  <c:v>10.169117999999999</c:v>
                </c:pt>
                <c:pt idx="74">
                  <c:v>10.063545</c:v>
                </c:pt>
                <c:pt idx="75">
                  <c:v>10.043111</c:v>
                </c:pt>
                <c:pt idx="76">
                  <c:v>10.029489</c:v>
                </c:pt>
                <c:pt idx="77">
                  <c:v>10.012461</c:v>
                </c:pt>
                <c:pt idx="78">
                  <c:v>10.009055</c:v>
                </c:pt>
                <c:pt idx="79">
                  <c:v>9.7059569999999997</c:v>
                </c:pt>
                <c:pt idx="80">
                  <c:v>9.5356769999999997</c:v>
                </c:pt>
                <c:pt idx="81">
                  <c:v>9.4879979999999993</c:v>
                </c:pt>
                <c:pt idx="82">
                  <c:v>9.5254600000000007</c:v>
                </c:pt>
                <c:pt idx="83">
                  <c:v>9.4607539999999997</c:v>
                </c:pt>
                <c:pt idx="84">
                  <c:v>9.2972850000000005</c:v>
                </c:pt>
                <c:pt idx="85">
                  <c:v>9.2700399999999998</c:v>
                </c:pt>
                <c:pt idx="86">
                  <c:v>9.1883060000000008</c:v>
                </c:pt>
                <c:pt idx="87">
                  <c:v>9.2087389999999996</c:v>
                </c:pt>
                <c:pt idx="88">
                  <c:v>9.1985220000000005</c:v>
                </c:pt>
                <c:pt idx="89">
                  <c:v>9.1814940000000007</c:v>
                </c:pt>
                <c:pt idx="90">
                  <c:v>9.593572</c:v>
                </c:pt>
                <c:pt idx="91">
                  <c:v>9.6310330000000004</c:v>
                </c:pt>
                <c:pt idx="92">
                  <c:v>9.419886</c:v>
                </c:pt>
                <c:pt idx="93">
                  <c:v>9.5765440000000002</c:v>
                </c:pt>
                <c:pt idx="94">
                  <c:v>9.3619909999999997</c:v>
                </c:pt>
                <c:pt idx="95">
                  <c:v>9.6071939999999998</c:v>
                </c:pt>
                <c:pt idx="96">
                  <c:v>9.6344390000000004</c:v>
                </c:pt>
                <c:pt idx="97">
                  <c:v>9.7127680000000005</c:v>
                </c:pt>
                <c:pt idx="98">
                  <c:v>9.7229849999999995</c:v>
                </c:pt>
                <c:pt idx="99">
                  <c:v>9.8728309999999997</c:v>
                </c:pt>
                <c:pt idx="100">
                  <c:v>10.652713</c:v>
                </c:pt>
                <c:pt idx="101">
                  <c:v>11.422378999999999</c:v>
                </c:pt>
                <c:pt idx="102">
                  <c:v>11.357672000000001</c:v>
                </c:pt>
                <c:pt idx="103">
                  <c:v>11.132903000000001</c:v>
                </c:pt>
                <c:pt idx="104">
                  <c:v>11.194203</c:v>
                </c:pt>
                <c:pt idx="105">
                  <c:v>10.765098</c:v>
                </c:pt>
                <c:pt idx="106">
                  <c:v>10.850237999999999</c:v>
                </c:pt>
                <c:pt idx="107">
                  <c:v>10.584600999999999</c:v>
                </c:pt>
                <c:pt idx="108">
                  <c:v>11.156741999999999</c:v>
                </c:pt>
                <c:pt idx="109">
                  <c:v>10.782126</c:v>
                </c:pt>
                <c:pt idx="110">
                  <c:v>10.662929999999999</c:v>
                </c:pt>
                <c:pt idx="111">
                  <c:v>10.594818</c:v>
                </c:pt>
                <c:pt idx="112">
                  <c:v>10.727636</c:v>
                </c:pt>
                <c:pt idx="113">
                  <c:v>10.707203</c:v>
                </c:pt>
                <c:pt idx="114">
                  <c:v>10.765098</c:v>
                </c:pt>
                <c:pt idx="115">
                  <c:v>10.649308</c:v>
                </c:pt>
                <c:pt idx="116">
                  <c:v>10.444972</c:v>
                </c:pt>
                <c:pt idx="117">
                  <c:v>10.17262</c:v>
                </c:pt>
                <c:pt idx="118">
                  <c:v>9.0195519999999991</c:v>
                </c:pt>
                <c:pt idx="119">
                  <c:v>9.0611910000000009</c:v>
                </c:pt>
                <c:pt idx="120">
                  <c:v>8.7601119999999995</c:v>
                </c:pt>
                <c:pt idx="121">
                  <c:v>9.0291610000000002</c:v>
                </c:pt>
                <c:pt idx="122">
                  <c:v>8.7697210000000005</c:v>
                </c:pt>
                <c:pt idx="123">
                  <c:v>8.971508</c:v>
                </c:pt>
                <c:pt idx="124">
                  <c:v>8.8145620000000005</c:v>
                </c:pt>
                <c:pt idx="125">
                  <c:v>8.9394779999999994</c:v>
                </c:pt>
                <c:pt idx="126">
                  <c:v>8.0554600000000001</c:v>
                </c:pt>
                <c:pt idx="127">
                  <c:v>8.5679339999999993</c:v>
                </c:pt>
                <c:pt idx="128">
                  <c:v>8.1254439999999999</c:v>
                </c:pt>
                <c:pt idx="129">
                  <c:v>8.5318769999999997</c:v>
                </c:pt>
                <c:pt idx="130">
                  <c:v>8.4838730000000009</c:v>
                </c:pt>
                <c:pt idx="131">
                  <c:v>8.6502859999999995</c:v>
                </c:pt>
                <c:pt idx="132">
                  <c:v>7.7830170000000001</c:v>
                </c:pt>
                <c:pt idx="133">
                  <c:v>8.0870409999999993</c:v>
                </c:pt>
                <c:pt idx="134">
                  <c:v>7.5525989999999998</c:v>
                </c:pt>
                <c:pt idx="135">
                  <c:v>7.5525989999999998</c:v>
                </c:pt>
                <c:pt idx="136">
                  <c:v>7.7030110000000001</c:v>
                </c:pt>
                <c:pt idx="137">
                  <c:v>8.1510459999999991</c:v>
                </c:pt>
                <c:pt idx="138">
                  <c:v>8.061439</c:v>
                </c:pt>
                <c:pt idx="139">
                  <c:v>7.9590310000000004</c:v>
                </c:pt>
                <c:pt idx="140">
                  <c:v>8.2566550000000003</c:v>
                </c:pt>
                <c:pt idx="141">
                  <c:v>8.3622630000000004</c:v>
                </c:pt>
                <c:pt idx="142">
                  <c:v>8.3462619999999994</c:v>
                </c:pt>
                <c:pt idx="143">
                  <c:v>8.2374530000000004</c:v>
                </c:pt>
                <c:pt idx="144">
                  <c:v>7.8854249999999997</c:v>
                </c:pt>
                <c:pt idx="145">
                  <c:v>8.07104</c:v>
                </c:pt>
                <c:pt idx="146">
                  <c:v>7.9782330000000004</c:v>
                </c:pt>
                <c:pt idx="147">
                  <c:v>8.3590630000000008</c:v>
                </c:pt>
                <c:pt idx="148">
                  <c:v>8.1510459999999991</c:v>
                </c:pt>
                <c:pt idx="149">
                  <c:v>8.3142589999999998</c:v>
                </c:pt>
                <c:pt idx="150">
                  <c:v>8.3654630000000001</c:v>
                </c:pt>
                <c:pt idx="151">
                  <c:v>8.4902730000000002</c:v>
                </c:pt>
                <c:pt idx="152">
                  <c:v>8.5414770000000004</c:v>
                </c:pt>
                <c:pt idx="153">
                  <c:v>8.7270920000000007</c:v>
                </c:pt>
                <c:pt idx="154">
                  <c:v>8.9031059999999993</c:v>
                </c:pt>
                <c:pt idx="155">
                  <c:v>8.7238919999999993</c:v>
                </c:pt>
                <c:pt idx="156">
                  <c:v>8.6918889999999998</c:v>
                </c:pt>
                <c:pt idx="157">
                  <c:v>8.5286760000000008</c:v>
                </c:pt>
                <c:pt idx="158">
                  <c:v>8.1990499999999997</c:v>
                </c:pt>
                <c:pt idx="159">
                  <c:v>8.2854569999999992</c:v>
                </c:pt>
                <c:pt idx="160">
                  <c:v>8.57348</c:v>
                </c:pt>
                <c:pt idx="161">
                  <c:v>8.9927130000000002</c:v>
                </c:pt>
                <c:pt idx="162">
                  <c:v>8.8583020000000001</c:v>
                </c:pt>
                <c:pt idx="163">
                  <c:v>8.9831120000000002</c:v>
                </c:pt>
                <c:pt idx="164">
                  <c:v>8.8006980000000006</c:v>
                </c:pt>
                <c:pt idx="165">
                  <c:v>8.3494620000000008</c:v>
                </c:pt>
                <c:pt idx="166">
                  <c:v>8.7974979999999992</c:v>
                </c:pt>
                <c:pt idx="167">
                  <c:v>8.9703110000000006</c:v>
                </c:pt>
                <c:pt idx="168">
                  <c:v>9.0471170000000001</c:v>
                </c:pt>
                <c:pt idx="169">
                  <c:v>8.8519020000000008</c:v>
                </c:pt>
                <c:pt idx="170">
                  <c:v>9.1943289999999998</c:v>
                </c:pt>
                <c:pt idx="171">
                  <c:v>9.2039299999999997</c:v>
                </c:pt>
                <c:pt idx="172">
                  <c:v>9.7159709999999997</c:v>
                </c:pt>
                <c:pt idx="173">
                  <c:v>9.6871679999999998</c:v>
                </c:pt>
                <c:pt idx="174">
                  <c:v>9.7639739999999993</c:v>
                </c:pt>
                <c:pt idx="175">
                  <c:v>9.389545</c:v>
                </c:pt>
                <c:pt idx="176">
                  <c:v>9.6775680000000008</c:v>
                </c:pt>
                <c:pt idx="177">
                  <c:v>9.5751589999999993</c:v>
                </c:pt>
                <c:pt idx="178">
                  <c:v>9.6103620000000003</c:v>
                </c:pt>
                <c:pt idx="179">
                  <c:v>9.8471810000000009</c:v>
                </c:pt>
                <c:pt idx="180">
                  <c:v>10.125603</c:v>
                </c:pt>
                <c:pt idx="181">
                  <c:v>9.9880890000000004</c:v>
                </c:pt>
                <c:pt idx="182">
                  <c:v>10.753216</c:v>
                </c:pt>
                <c:pt idx="183">
                  <c:v>10.804224</c:v>
                </c:pt>
                <c:pt idx="184">
                  <c:v>11.113462999999999</c:v>
                </c:pt>
                <c:pt idx="185">
                  <c:v>11.030574</c:v>
                </c:pt>
                <c:pt idx="186">
                  <c:v>10.772344</c:v>
                </c:pt>
                <c:pt idx="187">
                  <c:v>10.906241</c:v>
                </c:pt>
                <c:pt idx="188">
                  <c:v>11.158094999999999</c:v>
                </c:pt>
                <c:pt idx="189">
                  <c:v>11.154907</c:v>
                </c:pt>
                <c:pt idx="190">
                  <c:v>11.218667999999999</c:v>
                </c:pt>
                <c:pt idx="191">
                  <c:v>11.368505000000001</c:v>
                </c:pt>
                <c:pt idx="192">
                  <c:v>10.922181</c:v>
                </c:pt>
                <c:pt idx="193">
                  <c:v>10.759592</c:v>
                </c:pt>
                <c:pt idx="194">
                  <c:v>11.116650999999999</c:v>
                </c:pt>
                <c:pt idx="195">
                  <c:v>10.909428999999999</c:v>
                </c:pt>
                <c:pt idx="196">
                  <c:v>11.135778999999999</c:v>
                </c:pt>
                <c:pt idx="197">
                  <c:v>11.030574</c:v>
                </c:pt>
                <c:pt idx="198">
                  <c:v>10.909428999999999</c:v>
                </c:pt>
                <c:pt idx="199">
                  <c:v>10.941309</c:v>
                </c:pt>
                <c:pt idx="200">
                  <c:v>10.459917000000001</c:v>
                </c:pt>
                <c:pt idx="201">
                  <c:v>10.2782</c:v>
                </c:pt>
                <c:pt idx="202">
                  <c:v>10.05185</c:v>
                </c:pt>
                <c:pt idx="203">
                  <c:v>9.8956359999999997</c:v>
                </c:pt>
                <c:pt idx="204">
                  <c:v>10.428037</c:v>
                </c:pt>
                <c:pt idx="205">
                  <c:v>10.399345</c:v>
                </c:pt>
                <c:pt idx="206">
                  <c:v>10.883925</c:v>
                </c:pt>
                <c:pt idx="207">
                  <c:v>10.434412999999999</c:v>
                </c:pt>
                <c:pt idx="208">
                  <c:v>10.338772000000001</c:v>
                </c:pt>
                <c:pt idx="209">
                  <c:v>10.402533</c:v>
                </c:pt>
                <c:pt idx="210">
                  <c:v>10.335584000000001</c:v>
                </c:pt>
                <c:pt idx="211">
                  <c:v>10.386592</c:v>
                </c:pt>
                <c:pt idx="212">
                  <c:v>9.9785249999999994</c:v>
                </c:pt>
                <c:pt idx="213">
                  <c:v>10.039097</c:v>
                </c:pt>
                <c:pt idx="214">
                  <c:v>9.7202950000000001</c:v>
                </c:pt>
                <c:pt idx="215">
                  <c:v>9.5353890000000003</c:v>
                </c:pt>
                <c:pt idx="216">
                  <c:v>9.4333720000000003</c:v>
                </c:pt>
                <c:pt idx="217">
                  <c:v>9.7617390000000004</c:v>
                </c:pt>
                <c:pt idx="218">
                  <c:v>9.5353890000000003</c:v>
                </c:pt>
                <c:pt idx="219">
                  <c:v>9.4014919999999993</c:v>
                </c:pt>
                <c:pt idx="220">
                  <c:v>9.4971329999999998</c:v>
                </c:pt>
                <c:pt idx="221">
                  <c:v>9.6405940000000001</c:v>
                </c:pt>
                <c:pt idx="222">
                  <c:v>9.7171070000000004</c:v>
                </c:pt>
                <c:pt idx="223">
                  <c:v>9.6884139999999999</c:v>
                </c:pt>
                <c:pt idx="224">
                  <c:v>9.7968069999999994</c:v>
                </c:pt>
                <c:pt idx="225">
                  <c:v>9.6820380000000004</c:v>
                </c:pt>
                <c:pt idx="226">
                  <c:v>9.7394230000000004</c:v>
                </c:pt>
                <c:pt idx="227">
                  <c:v>9.6820380000000004</c:v>
                </c:pt>
                <c:pt idx="228">
                  <c:v>10.05185</c:v>
                </c:pt>
                <c:pt idx="229">
                  <c:v>10.055038</c:v>
                </c:pt>
                <c:pt idx="230">
                  <c:v>10.109234000000001</c:v>
                </c:pt>
                <c:pt idx="231">
                  <c:v>9.9370809999999992</c:v>
                </c:pt>
                <c:pt idx="232">
                  <c:v>10.048662</c:v>
                </c:pt>
                <c:pt idx="233">
                  <c:v>10.000840999999999</c:v>
                </c:pt>
                <c:pt idx="234">
                  <c:v>10.093294</c:v>
                </c:pt>
                <c:pt idx="235">
                  <c:v>10.118798</c:v>
                </c:pt>
                <c:pt idx="236">
                  <c:v>10.201687</c:v>
                </c:pt>
                <c:pt idx="237">
                  <c:v>10.412096999999999</c:v>
                </c:pt>
                <c:pt idx="238">
                  <c:v>10.590626</c:v>
                </c:pt>
                <c:pt idx="239">
                  <c:v>10.61613</c:v>
                </c:pt>
                <c:pt idx="240">
                  <c:v>10.708583000000001</c:v>
                </c:pt>
                <c:pt idx="241">
                  <c:v>10.609754000000001</c:v>
                </c:pt>
                <c:pt idx="242">
                  <c:v>10.785095999999999</c:v>
                </c:pt>
                <c:pt idx="243">
                  <c:v>10.852043999999999</c:v>
                </c:pt>
                <c:pt idx="244">
                  <c:v>10.992317999999999</c:v>
                </c:pt>
                <c:pt idx="245">
                  <c:v>11.126215</c:v>
                </c:pt>
                <c:pt idx="246">
                  <c:v>11.100711</c:v>
                </c:pt>
                <c:pt idx="247">
                  <c:v>11.087958</c:v>
                </c:pt>
                <c:pt idx="248">
                  <c:v>11.205914999999999</c:v>
                </c:pt>
                <c:pt idx="249">
                  <c:v>11.397197</c:v>
                </c:pt>
                <c:pt idx="250">
                  <c:v>11.403573</c:v>
                </c:pt>
                <c:pt idx="251">
                  <c:v>11.467333999999999</c:v>
                </c:pt>
                <c:pt idx="252">
                  <c:v>10.991897</c:v>
                </c:pt>
                <c:pt idx="253">
                  <c:v>11.353998000000001</c:v>
                </c:pt>
                <c:pt idx="254">
                  <c:v>11.571872000000001</c:v>
                </c:pt>
                <c:pt idx="255">
                  <c:v>11.485949</c:v>
                </c:pt>
                <c:pt idx="256">
                  <c:v>11.728372999999999</c:v>
                </c:pt>
                <c:pt idx="257">
                  <c:v>11.433782000000001</c:v>
                </c:pt>
                <c:pt idx="258">
                  <c:v>11.372408999999999</c:v>
                </c:pt>
                <c:pt idx="259">
                  <c:v>11.719167000000001</c:v>
                </c:pt>
                <c:pt idx="260">
                  <c:v>11.667</c:v>
                </c:pt>
                <c:pt idx="261">
                  <c:v>11.719167000000001</c:v>
                </c:pt>
                <c:pt idx="262">
                  <c:v>11.691549</c:v>
                </c:pt>
                <c:pt idx="263">
                  <c:v>11.792814</c:v>
                </c:pt>
                <c:pt idx="264">
                  <c:v>11.795883</c:v>
                </c:pt>
                <c:pt idx="265">
                  <c:v>11.752922</c:v>
                </c:pt>
                <c:pt idx="266">
                  <c:v>11.657794000000001</c:v>
                </c:pt>
                <c:pt idx="267">
                  <c:v>11.384684</c:v>
                </c:pt>
                <c:pt idx="268">
                  <c:v>11.396959000000001</c:v>
                </c:pt>
                <c:pt idx="269">
                  <c:v>11.136124000000001</c:v>
                </c:pt>
                <c:pt idx="270">
                  <c:v>11.387753</c:v>
                </c:pt>
                <c:pt idx="271">
                  <c:v>11.028721000000001</c:v>
                </c:pt>
                <c:pt idx="272">
                  <c:v>10.841533</c:v>
                </c:pt>
                <c:pt idx="273">
                  <c:v>11.025651999999999</c:v>
                </c:pt>
                <c:pt idx="274">
                  <c:v>11.565734000000001</c:v>
                </c:pt>
                <c:pt idx="275">
                  <c:v>11.446057</c:v>
                </c:pt>
                <c:pt idx="276">
                  <c:v>11.728372999999999</c:v>
                </c:pt>
                <c:pt idx="277">
                  <c:v>11.380368000000001</c:v>
                </c:pt>
                <c:pt idx="278">
                  <c:v>11.226993</c:v>
                </c:pt>
                <c:pt idx="279">
                  <c:v>11.156440999999999</c:v>
                </c:pt>
                <c:pt idx="280">
                  <c:v>11.279140999999999</c:v>
                </c:pt>
                <c:pt idx="281">
                  <c:v>11.199386000000001</c:v>
                </c:pt>
                <c:pt idx="282">
                  <c:v>11.220858</c:v>
                </c:pt>
                <c:pt idx="283">
                  <c:v>11.021471999999999</c:v>
                </c:pt>
                <c:pt idx="284">
                  <c:v>11.291411</c:v>
                </c:pt>
                <c:pt idx="285">
                  <c:v>11.506133999999999</c:v>
                </c:pt>
                <c:pt idx="286">
                  <c:v>11.358895</c:v>
                </c:pt>
                <c:pt idx="287">
                  <c:v>11.337422999999999</c:v>
                </c:pt>
                <c:pt idx="288">
                  <c:v>11.487730000000001</c:v>
                </c:pt>
                <c:pt idx="289">
                  <c:v>11.45092</c:v>
                </c:pt>
                <c:pt idx="290">
                  <c:v>11.684049</c:v>
                </c:pt>
                <c:pt idx="291">
                  <c:v>11.242331</c:v>
                </c:pt>
                <c:pt idx="292">
                  <c:v>11.239262999999999</c:v>
                </c:pt>
                <c:pt idx="293">
                  <c:v>11.257668000000001</c:v>
                </c:pt>
                <c:pt idx="294">
                  <c:v>11.110429</c:v>
                </c:pt>
                <c:pt idx="295">
                  <c:v>11.138036</c:v>
                </c:pt>
                <c:pt idx="296">
                  <c:v>11.125766</c:v>
                </c:pt>
                <c:pt idx="297">
                  <c:v>11.187116</c:v>
                </c:pt>
                <c:pt idx="298">
                  <c:v>11.042944</c:v>
                </c:pt>
                <c:pt idx="299">
                  <c:v>11.199386000000001</c:v>
                </c:pt>
                <c:pt idx="300">
                  <c:v>11.607360999999999</c:v>
                </c:pt>
                <c:pt idx="301">
                  <c:v>11.536809</c:v>
                </c:pt>
                <c:pt idx="302">
                  <c:v>11.288342999999999</c:v>
                </c:pt>
                <c:pt idx="303">
                  <c:v>11.447851999999999</c:v>
                </c:pt>
                <c:pt idx="304">
                  <c:v>11.263802999999999</c:v>
                </c:pt>
                <c:pt idx="305">
                  <c:v>10.616623000000001</c:v>
                </c:pt>
                <c:pt idx="306">
                  <c:v>11.828303</c:v>
                </c:pt>
                <c:pt idx="307">
                  <c:v>11.646551000000001</c:v>
                </c:pt>
                <c:pt idx="308">
                  <c:v>11.796569</c:v>
                </c:pt>
                <c:pt idx="309">
                  <c:v>12.030250000000001</c:v>
                </c:pt>
                <c:pt idx="310">
                  <c:v>10.899349000000001</c:v>
                </c:pt>
                <c:pt idx="311">
                  <c:v>10.879154</c:v>
                </c:pt>
                <c:pt idx="312">
                  <c:v>10.530075</c:v>
                </c:pt>
                <c:pt idx="313">
                  <c:v>10.717597</c:v>
                </c:pt>
                <c:pt idx="314">
                  <c:v>10.694516999999999</c:v>
                </c:pt>
                <c:pt idx="315">
                  <c:v>10.740676000000001</c:v>
                </c:pt>
                <c:pt idx="316">
                  <c:v>11.161879000000001</c:v>
                </c:pt>
                <c:pt idx="317">
                  <c:v>11.386906</c:v>
                </c:pt>
                <c:pt idx="318">
                  <c:v>11.13303</c:v>
                </c:pt>
                <c:pt idx="319">
                  <c:v>10.988782</c:v>
                </c:pt>
                <c:pt idx="320">
                  <c:v>10.887809000000001</c:v>
                </c:pt>
                <c:pt idx="321">
                  <c:v>11.020517</c:v>
                </c:pt>
                <c:pt idx="322">
                  <c:v>11.060905999999999</c:v>
                </c:pt>
                <c:pt idx="323">
                  <c:v>11.202268999999999</c:v>
                </c:pt>
                <c:pt idx="324">
                  <c:v>11.490764</c:v>
                </c:pt>
                <c:pt idx="325">
                  <c:v>11.464798999999999</c:v>
                </c:pt>
                <c:pt idx="326">
                  <c:v>11.539808000000001</c:v>
                </c:pt>
                <c:pt idx="327">
                  <c:v>11.655206</c:v>
                </c:pt>
                <c:pt idx="328">
                  <c:v>11.513844000000001</c:v>
                </c:pt>
                <c:pt idx="329">
                  <c:v>11.606161999999999</c:v>
                </c:pt>
                <c:pt idx="330">
                  <c:v>11.678286</c:v>
                </c:pt>
                <c:pt idx="331">
                  <c:v>11.655206</c:v>
                </c:pt>
                <c:pt idx="332">
                  <c:v>11.557117999999999</c:v>
                </c:pt>
                <c:pt idx="333">
                  <c:v>11.568657999999999</c:v>
                </c:pt>
                <c:pt idx="334">
                  <c:v>11.684056</c:v>
                </c:pt>
                <c:pt idx="335">
                  <c:v>11.652321000000001</c:v>
                </c:pt>
                <c:pt idx="336">
                  <c:v>11.69848</c:v>
                </c:pt>
                <c:pt idx="337">
                  <c:v>11.658091000000001</c:v>
                </c:pt>
                <c:pt idx="338">
                  <c:v>11.499419</c:v>
                </c:pt>
                <c:pt idx="339">
                  <c:v>11.534038000000001</c:v>
                </c:pt>
                <c:pt idx="340">
                  <c:v>11.557117999999999</c:v>
                </c:pt>
                <c:pt idx="341">
                  <c:v>11.929277000000001</c:v>
                </c:pt>
                <c:pt idx="342">
                  <c:v>11.787914000000001</c:v>
                </c:pt>
                <c:pt idx="343">
                  <c:v>11.531153</c:v>
                </c:pt>
                <c:pt idx="344">
                  <c:v>11.580197</c:v>
                </c:pt>
                <c:pt idx="345">
                  <c:v>11.588851999999999</c:v>
                </c:pt>
                <c:pt idx="346">
                  <c:v>11.4071</c:v>
                </c:pt>
                <c:pt idx="347">
                  <c:v>11.652321000000001</c:v>
                </c:pt>
                <c:pt idx="348">
                  <c:v>11.519613</c:v>
                </c:pt>
                <c:pt idx="349">
                  <c:v>11.464798999999999</c:v>
                </c:pt>
                <c:pt idx="350">
                  <c:v>11.669631000000001</c:v>
                </c:pt>
                <c:pt idx="351">
                  <c:v>11.73887</c:v>
                </c:pt>
                <c:pt idx="352">
                  <c:v>11.862923</c:v>
                </c:pt>
                <c:pt idx="353">
                  <c:v>11.857153</c:v>
                </c:pt>
                <c:pt idx="354">
                  <c:v>11.911967000000001</c:v>
                </c:pt>
                <c:pt idx="355">
                  <c:v>11.808109</c:v>
                </c:pt>
                <c:pt idx="356">
                  <c:v>11.828303</c:v>
                </c:pt>
                <c:pt idx="357">
                  <c:v>11.894657</c:v>
                </c:pt>
                <c:pt idx="358">
                  <c:v>11.349401</c:v>
                </c:pt>
                <c:pt idx="359">
                  <c:v>11.557117999999999</c:v>
                </c:pt>
                <c:pt idx="360">
                  <c:v>11.539808000000001</c:v>
                </c:pt>
                <c:pt idx="361">
                  <c:v>11.825418000000001</c:v>
                </c:pt>
                <c:pt idx="362">
                  <c:v>11.591737</c:v>
                </c:pt>
                <c:pt idx="363">
                  <c:v>11.580197</c:v>
                </c:pt>
                <c:pt idx="364">
                  <c:v>11.652321000000001</c:v>
                </c:pt>
                <c:pt idx="365">
                  <c:v>11.70425</c:v>
                </c:pt>
                <c:pt idx="366">
                  <c:v>11.632127000000001</c:v>
                </c:pt>
                <c:pt idx="367">
                  <c:v>11.487879</c:v>
                </c:pt>
                <c:pt idx="368">
                  <c:v>10.902727000000001</c:v>
                </c:pt>
                <c:pt idx="369">
                  <c:v>11.365807999999999</c:v>
                </c:pt>
                <c:pt idx="370">
                  <c:v>11.893884</c:v>
                </c:pt>
                <c:pt idx="371">
                  <c:v>12.186356999999999</c:v>
                </c:pt>
                <c:pt idx="372">
                  <c:v>12.186356999999999</c:v>
                </c:pt>
                <c:pt idx="373">
                  <c:v>12.18094</c:v>
                </c:pt>
                <c:pt idx="374">
                  <c:v>11.880343999999999</c:v>
                </c:pt>
                <c:pt idx="375">
                  <c:v>12.167400000000001</c:v>
                </c:pt>
                <c:pt idx="376">
                  <c:v>12.281139</c:v>
                </c:pt>
                <c:pt idx="377">
                  <c:v>12.608817</c:v>
                </c:pt>
                <c:pt idx="378">
                  <c:v>12.143027</c:v>
                </c:pt>
                <c:pt idx="379">
                  <c:v>11.926380999999999</c:v>
                </c:pt>
                <c:pt idx="380">
                  <c:v>11.934505</c:v>
                </c:pt>
                <c:pt idx="381">
                  <c:v>11.950754</c:v>
                </c:pt>
                <c:pt idx="382">
                  <c:v>11.942629</c:v>
                </c:pt>
                <c:pt idx="383">
                  <c:v>12.042828</c:v>
                </c:pt>
                <c:pt idx="384">
                  <c:v>12.110530000000001</c:v>
                </c:pt>
                <c:pt idx="385">
                  <c:v>12.216144999999999</c:v>
                </c:pt>
                <c:pt idx="386">
                  <c:v>12.30822</c:v>
                </c:pt>
                <c:pt idx="387">
                  <c:v>12.243226</c:v>
                </c:pt>
                <c:pt idx="388">
                  <c:v>12.148443</c:v>
                </c:pt>
                <c:pt idx="389">
                  <c:v>11.996791</c:v>
                </c:pt>
                <c:pt idx="390">
                  <c:v>11.915549</c:v>
                </c:pt>
                <c:pt idx="391">
                  <c:v>11.68807</c:v>
                </c:pt>
                <c:pt idx="392">
                  <c:v>11.742232</c:v>
                </c:pt>
                <c:pt idx="393">
                  <c:v>12.099698</c:v>
                </c:pt>
                <c:pt idx="394">
                  <c:v>12.210729000000001</c:v>
                </c:pt>
                <c:pt idx="395">
                  <c:v>12.232393999999999</c:v>
                </c:pt>
                <c:pt idx="396">
                  <c:v>12.281139</c:v>
                </c:pt>
                <c:pt idx="397">
                  <c:v>12.519450000000001</c:v>
                </c:pt>
                <c:pt idx="398">
                  <c:v>12.570904000000001</c:v>
                </c:pt>
                <c:pt idx="399">
                  <c:v>12.633190000000001</c:v>
                </c:pt>
                <c:pt idx="400">
                  <c:v>12.614233</c:v>
                </c:pt>
                <c:pt idx="401">
                  <c:v>12.652146</c:v>
                </c:pt>
                <c:pt idx="402">
                  <c:v>12.719848000000001</c:v>
                </c:pt>
                <c:pt idx="403">
                  <c:v>12.719848000000001</c:v>
                </c:pt>
                <c:pt idx="404">
                  <c:v>12.738804999999999</c:v>
                </c:pt>
                <c:pt idx="405">
                  <c:v>12.457164000000001</c:v>
                </c:pt>
                <c:pt idx="406">
                  <c:v>12.85796</c:v>
                </c:pt>
                <c:pt idx="407">
                  <c:v>13.188345999999999</c:v>
                </c:pt>
                <c:pt idx="408">
                  <c:v>13.169389000000001</c:v>
                </c:pt>
                <c:pt idx="409">
                  <c:v>13.128768000000001</c:v>
                </c:pt>
                <c:pt idx="410">
                  <c:v>13.25334</c:v>
                </c:pt>
                <c:pt idx="411">
                  <c:v>13.337289999999999</c:v>
                </c:pt>
                <c:pt idx="412">
                  <c:v>12.73068</c:v>
                </c:pt>
                <c:pt idx="413">
                  <c:v>12.172815999999999</c:v>
                </c:pt>
                <c:pt idx="414">
                  <c:v>12.356966</c:v>
                </c:pt>
                <c:pt idx="415">
                  <c:v>12.584444</c:v>
                </c:pt>
                <c:pt idx="416">
                  <c:v>12.717140000000001</c:v>
                </c:pt>
                <c:pt idx="417">
                  <c:v>13.015029</c:v>
                </c:pt>
                <c:pt idx="418">
                  <c:v>12.874209</c:v>
                </c:pt>
                <c:pt idx="419">
                  <c:v>13.006905</c:v>
                </c:pt>
                <c:pt idx="420">
                  <c:v>12.944618999999999</c:v>
                </c:pt>
                <c:pt idx="421">
                  <c:v>12.933786</c:v>
                </c:pt>
                <c:pt idx="422">
                  <c:v>12.641313999999999</c:v>
                </c:pt>
                <c:pt idx="423">
                  <c:v>12.925662000000001</c:v>
                </c:pt>
                <c:pt idx="424">
                  <c:v>12.955451</c:v>
                </c:pt>
                <c:pt idx="425">
                  <c:v>12.833587</c:v>
                </c:pt>
                <c:pt idx="426">
                  <c:v>12.798382</c:v>
                </c:pt>
                <c:pt idx="427">
                  <c:v>13.025861000000001</c:v>
                </c:pt>
                <c:pt idx="428">
                  <c:v>13.009613</c:v>
                </c:pt>
                <c:pt idx="429">
                  <c:v>13.020445</c:v>
                </c:pt>
                <c:pt idx="430">
                  <c:v>12.378629999999999</c:v>
                </c:pt>
                <c:pt idx="431">
                  <c:v>12.432791999999999</c:v>
                </c:pt>
                <c:pt idx="432">
                  <c:v>11.565863</c:v>
                </c:pt>
                <c:pt idx="433">
                  <c:v>11.491991000000001</c:v>
                </c:pt>
                <c:pt idx="434">
                  <c:v>10.854231</c:v>
                </c:pt>
                <c:pt idx="435">
                  <c:v>10.896091999999999</c:v>
                </c:pt>
                <c:pt idx="436">
                  <c:v>10.622766</c:v>
                </c:pt>
                <c:pt idx="437">
                  <c:v>10.817295</c:v>
                </c:pt>
                <c:pt idx="438">
                  <c:v>10.539045</c:v>
                </c:pt>
                <c:pt idx="439">
                  <c:v>10.470098</c:v>
                </c:pt>
                <c:pt idx="440">
                  <c:v>10.13275</c:v>
                </c:pt>
                <c:pt idx="441">
                  <c:v>10.374064000000001</c:v>
                </c:pt>
                <c:pt idx="442">
                  <c:v>10.423311999999999</c:v>
                </c:pt>
                <c:pt idx="443">
                  <c:v>10.516883</c:v>
                </c:pt>
                <c:pt idx="444">
                  <c:v>10.654776999999999</c:v>
                </c:pt>
                <c:pt idx="445">
                  <c:v>10.659701999999999</c:v>
                </c:pt>
                <c:pt idx="446">
                  <c:v>10.765585</c:v>
                </c:pt>
                <c:pt idx="447">
                  <c:v>10.782821999999999</c:v>
                </c:pt>
                <c:pt idx="448">
                  <c:v>10.962576</c:v>
                </c:pt>
                <c:pt idx="449">
                  <c:v>10.824681999999999</c:v>
                </c:pt>
                <c:pt idx="450">
                  <c:v>10.792671</c:v>
                </c:pt>
                <c:pt idx="451">
                  <c:v>10.782821999999999</c:v>
                </c:pt>
                <c:pt idx="452">
                  <c:v>10.829606999999999</c:v>
                </c:pt>
                <c:pt idx="453">
                  <c:v>10.785284000000001</c:v>
                </c:pt>
                <c:pt idx="454">
                  <c:v>10.787746</c:v>
                </c:pt>
                <c:pt idx="455">
                  <c:v>10.738498</c:v>
                </c:pt>
                <c:pt idx="456">
                  <c:v>10.137674000000001</c:v>
                </c:pt>
                <c:pt idx="457">
                  <c:v>10.164761</c:v>
                </c:pt>
                <c:pt idx="458">
                  <c:v>10.351903</c:v>
                </c:pt>
                <c:pt idx="459">
                  <c:v>10.477485</c:v>
                </c:pt>
                <c:pt idx="460">
                  <c:v>10.516883</c:v>
                </c:pt>
                <c:pt idx="461">
                  <c:v>10.669551</c:v>
                </c:pt>
                <c:pt idx="462">
                  <c:v>10.765585</c:v>
                </c:pt>
                <c:pt idx="463">
                  <c:v>10.654776999999999</c:v>
                </c:pt>
                <c:pt idx="464">
                  <c:v>10.58583</c:v>
                </c:pt>
                <c:pt idx="465">
                  <c:v>10.460248</c:v>
                </c:pt>
                <c:pt idx="466">
                  <c:v>10.310041999999999</c:v>
                </c:pt>
                <c:pt idx="467">
                  <c:v>9.4605160000000001</c:v>
                </c:pt>
                <c:pt idx="468">
                  <c:v>9.4137310000000003</c:v>
                </c:pt>
                <c:pt idx="469">
                  <c:v>9.6156469999999992</c:v>
                </c:pt>
                <c:pt idx="470">
                  <c:v>9.1108560000000001</c:v>
                </c:pt>
                <c:pt idx="471">
                  <c:v>8.7390349999999994</c:v>
                </c:pt>
                <c:pt idx="472">
                  <c:v>8.3302770000000006</c:v>
                </c:pt>
                <c:pt idx="473">
                  <c:v>8.0003170000000008</c:v>
                </c:pt>
                <c:pt idx="474">
                  <c:v>7.613721</c:v>
                </c:pt>
                <c:pt idx="475">
                  <c:v>7.6900550000000001</c:v>
                </c:pt>
                <c:pt idx="476">
                  <c:v>7.7811640000000004</c:v>
                </c:pt>
                <c:pt idx="477">
                  <c:v>8.1086620000000007</c:v>
                </c:pt>
                <c:pt idx="478">
                  <c:v>8.0963499999999993</c:v>
                </c:pt>
                <c:pt idx="479">
                  <c:v>8.6036029999999997</c:v>
                </c:pt>
                <c:pt idx="480">
                  <c:v>8.7932070000000007</c:v>
                </c:pt>
                <c:pt idx="481">
                  <c:v>9.1601040000000005</c:v>
                </c:pt>
                <c:pt idx="482">
                  <c:v>9.2339760000000002</c:v>
                </c:pt>
                <c:pt idx="483">
                  <c:v>9.0566840000000006</c:v>
                </c:pt>
                <c:pt idx="484">
                  <c:v>8.6947120000000009</c:v>
                </c:pt>
                <c:pt idx="485">
                  <c:v>8.7833579999999998</c:v>
                </c:pt>
                <c:pt idx="486">
                  <c:v>8.8818540000000006</c:v>
                </c:pt>
                <c:pt idx="487">
                  <c:v>9.1133190000000006</c:v>
                </c:pt>
                <c:pt idx="488">
                  <c:v>9.1379429999999999</c:v>
                </c:pt>
                <c:pt idx="489">
                  <c:v>8.8079820000000009</c:v>
                </c:pt>
                <c:pt idx="490">
                  <c:v>8.9532629999999997</c:v>
                </c:pt>
                <c:pt idx="491">
                  <c:v>9.1034690000000005</c:v>
                </c:pt>
                <c:pt idx="492">
                  <c:v>9.1724160000000001</c:v>
                </c:pt>
                <c:pt idx="493">
                  <c:v>9.3078479999999999</c:v>
                </c:pt>
                <c:pt idx="494">
                  <c:v>9.1921149999999994</c:v>
                </c:pt>
                <c:pt idx="495">
                  <c:v>9.1083940000000005</c:v>
                </c:pt>
                <c:pt idx="496">
                  <c:v>9.0246720000000007</c:v>
                </c:pt>
                <c:pt idx="497">
                  <c:v>8.9040149999999993</c:v>
                </c:pt>
                <c:pt idx="498">
                  <c:v>8.7291849999999993</c:v>
                </c:pt>
                <c:pt idx="499">
                  <c:v>8.5395810000000001</c:v>
                </c:pt>
                <c:pt idx="500">
                  <c:v>8.8301429999999996</c:v>
                </c:pt>
                <c:pt idx="501">
                  <c:v>8.6943819999999992</c:v>
                </c:pt>
                <c:pt idx="502">
                  <c:v>8.5235950000000003</c:v>
                </c:pt>
                <c:pt idx="503">
                  <c:v>9.2269660000000009</c:v>
                </c:pt>
                <c:pt idx="504">
                  <c:v>9.1797749999999994</c:v>
                </c:pt>
                <c:pt idx="505">
                  <c:v>9.6134830000000004</c:v>
                </c:pt>
                <c:pt idx="506">
                  <c:v>9.4988759999999992</c:v>
                </c:pt>
                <c:pt idx="507">
                  <c:v>9.5213479999999997</c:v>
                </c:pt>
                <c:pt idx="508">
                  <c:v>9.7640440000000002</c:v>
                </c:pt>
                <c:pt idx="509">
                  <c:v>9.8719099999999997</c:v>
                </c:pt>
                <c:pt idx="510">
                  <c:v>10.712358999999999</c:v>
                </c:pt>
                <c:pt idx="511">
                  <c:v>10.208988</c:v>
                </c:pt>
                <c:pt idx="512">
                  <c:v>10.413482999999999</c:v>
                </c:pt>
                <c:pt idx="513">
                  <c:v>10.112359</c:v>
                </c:pt>
                <c:pt idx="514">
                  <c:v>10</c:v>
                </c:pt>
                <c:pt idx="515">
                  <c:v>9.8606739999999995</c:v>
                </c:pt>
                <c:pt idx="516">
                  <c:v>9.8561789999999991</c:v>
                </c:pt>
                <c:pt idx="517">
                  <c:v>9.9528079999999992</c:v>
                </c:pt>
                <c:pt idx="518">
                  <c:v>9.8292129999999993</c:v>
                </c:pt>
                <c:pt idx="519">
                  <c:v>9.8921340000000004</c:v>
                </c:pt>
                <c:pt idx="520">
                  <c:v>9.9258419999999994</c:v>
                </c:pt>
                <c:pt idx="521">
                  <c:v>9.9033700000000007</c:v>
                </c:pt>
                <c:pt idx="522">
                  <c:v>10.692133999999999</c:v>
                </c:pt>
                <c:pt idx="523">
                  <c:v>10.660674</c:v>
                </c:pt>
                <c:pt idx="524">
                  <c:v>10.570786</c:v>
                </c:pt>
                <c:pt idx="525">
                  <c:v>10.532584</c:v>
                </c:pt>
                <c:pt idx="526">
                  <c:v>10.312359000000001</c:v>
                </c:pt>
                <c:pt idx="527">
                  <c:v>10.328089</c:v>
                </c:pt>
                <c:pt idx="528">
                  <c:v>10.323594999999999</c:v>
                </c:pt>
                <c:pt idx="529">
                  <c:v>10.579775</c:v>
                </c:pt>
                <c:pt idx="530">
                  <c:v>10.494382</c:v>
                </c:pt>
                <c:pt idx="531">
                  <c:v>10.523595</c:v>
                </c:pt>
                <c:pt idx="532">
                  <c:v>10.350561000000001</c:v>
                </c:pt>
                <c:pt idx="533">
                  <c:v>10.348314</c:v>
                </c:pt>
                <c:pt idx="534">
                  <c:v>10.622471000000001</c:v>
                </c:pt>
                <c:pt idx="535">
                  <c:v>11.076404</c:v>
                </c:pt>
                <c:pt idx="536">
                  <c:v>10.856178999999999</c:v>
                </c:pt>
                <c:pt idx="537">
                  <c:v>10.860673999999999</c:v>
                </c:pt>
                <c:pt idx="538">
                  <c:v>10.705617</c:v>
                </c:pt>
                <c:pt idx="539">
                  <c:v>10.806741000000001</c:v>
                </c:pt>
                <c:pt idx="540">
                  <c:v>10.678651</c:v>
                </c:pt>
                <c:pt idx="541">
                  <c:v>11.074157</c:v>
                </c:pt>
                <c:pt idx="542">
                  <c:v>10.997752</c:v>
                </c:pt>
                <c:pt idx="543">
                  <c:v>11.10337</c:v>
                </c:pt>
                <c:pt idx="544">
                  <c:v>10.707865</c:v>
                </c:pt>
                <c:pt idx="545">
                  <c:v>10.674156999999999</c:v>
                </c:pt>
                <c:pt idx="546">
                  <c:v>10.889887</c:v>
                </c:pt>
                <c:pt idx="547">
                  <c:v>10.723595</c:v>
                </c:pt>
                <c:pt idx="548">
                  <c:v>10.348314</c:v>
                </c:pt>
                <c:pt idx="549">
                  <c:v>10.584269000000001</c:v>
                </c:pt>
                <c:pt idx="550">
                  <c:v>10.705617</c:v>
                </c:pt>
                <c:pt idx="551">
                  <c:v>10.878651</c:v>
                </c:pt>
                <c:pt idx="552">
                  <c:v>10.925841999999999</c:v>
                </c:pt>
                <c:pt idx="553">
                  <c:v>11.114606</c:v>
                </c:pt>
                <c:pt idx="554">
                  <c:v>10.408419</c:v>
                </c:pt>
                <c:pt idx="555">
                  <c:v>11.064377</c:v>
                </c:pt>
                <c:pt idx="556">
                  <c:v>11.116109</c:v>
                </c:pt>
                <c:pt idx="557">
                  <c:v>11.563071000000001</c:v>
                </c:pt>
                <c:pt idx="558">
                  <c:v>11.738958999999999</c:v>
                </c:pt>
                <c:pt idx="559">
                  <c:v>11.674811</c:v>
                </c:pt>
                <c:pt idx="560">
                  <c:v>11.366491</c:v>
                </c:pt>
                <c:pt idx="561">
                  <c:v>11.569279</c:v>
                </c:pt>
                <c:pt idx="562">
                  <c:v>11.738958999999999</c:v>
                </c:pt>
                <c:pt idx="563">
                  <c:v>11.734819999999999</c:v>
                </c:pt>
                <c:pt idx="564">
                  <c:v>11.792759999999999</c:v>
                </c:pt>
                <c:pt idx="565">
                  <c:v>11.618941</c:v>
                </c:pt>
                <c:pt idx="566">
                  <c:v>11.631357</c:v>
                </c:pt>
                <c:pt idx="567">
                  <c:v>11.858976</c:v>
                </c:pt>
                <c:pt idx="568">
                  <c:v>12.041072</c:v>
                </c:pt>
                <c:pt idx="569">
                  <c:v>12.543903999999999</c:v>
                </c:pt>
                <c:pt idx="570">
                  <c:v>13.321949</c:v>
                </c:pt>
                <c:pt idx="571">
                  <c:v>13.276425</c:v>
                </c:pt>
                <c:pt idx="572">
                  <c:v>13.54543</c:v>
                </c:pt>
                <c:pt idx="573">
                  <c:v>14.077232</c:v>
                </c:pt>
                <c:pt idx="574">
                  <c:v>14.060677999999999</c:v>
                </c:pt>
                <c:pt idx="575">
                  <c:v>14.099994000000001</c:v>
                </c:pt>
                <c:pt idx="576">
                  <c:v>14.176557000000001</c:v>
                </c:pt>
                <c:pt idx="577">
                  <c:v>13.932383</c:v>
                </c:pt>
                <c:pt idx="578">
                  <c:v>14.346237</c:v>
                </c:pt>
                <c:pt idx="579">
                  <c:v>14.371067999999999</c:v>
                </c:pt>
                <c:pt idx="580">
                  <c:v>14.466253999999999</c:v>
                </c:pt>
                <c:pt idx="581">
                  <c:v>14.503501</c:v>
                </c:pt>
                <c:pt idx="582">
                  <c:v>13.926175000000001</c:v>
                </c:pt>
                <c:pt idx="583">
                  <c:v>13.756494999999999</c:v>
                </c:pt>
                <c:pt idx="584">
                  <c:v>13.43369</c:v>
                </c:pt>
                <c:pt idx="585">
                  <c:v>13.85582</c:v>
                </c:pt>
                <c:pt idx="586">
                  <c:v>14.08344</c:v>
                </c:pt>
                <c:pt idx="587">
                  <c:v>14.429008</c:v>
                </c:pt>
                <c:pt idx="588">
                  <c:v>14.584203</c:v>
                </c:pt>
                <c:pt idx="589">
                  <c:v>14.379345000000001</c:v>
                </c:pt>
                <c:pt idx="590">
                  <c:v>15.062203999999999</c:v>
                </c:pt>
                <c:pt idx="591">
                  <c:v>15.291893</c:v>
                </c:pt>
                <c:pt idx="592">
                  <c:v>15.163598</c:v>
                </c:pt>
                <c:pt idx="593">
                  <c:v>15.432603</c:v>
                </c:pt>
                <c:pt idx="594">
                  <c:v>15.089104000000001</c:v>
                </c:pt>
                <c:pt idx="595">
                  <c:v>14.480739</c:v>
                </c:pt>
                <c:pt idx="596">
                  <c:v>14.873900000000001</c:v>
                </c:pt>
                <c:pt idx="597">
                  <c:v>14.737329000000001</c:v>
                </c:pt>
                <c:pt idx="598">
                  <c:v>14.724913000000001</c:v>
                </c:pt>
                <c:pt idx="599">
                  <c:v>14.799407</c:v>
                </c:pt>
                <c:pt idx="600">
                  <c:v>14.944255</c:v>
                </c:pt>
                <c:pt idx="601">
                  <c:v>14.977364</c:v>
                </c:pt>
                <c:pt idx="602">
                  <c:v>15.07255</c:v>
                </c:pt>
                <c:pt idx="603">
                  <c:v>14.894593</c:v>
                </c:pt>
                <c:pt idx="604">
                  <c:v>15.153252</c:v>
                </c:pt>
                <c:pt idx="605">
                  <c:v>15.310516</c:v>
                </c:pt>
                <c:pt idx="606">
                  <c:v>15.58159</c:v>
                </c:pt>
                <c:pt idx="607">
                  <c:v>16.020275000000002</c:v>
                </c:pt>
                <c:pt idx="608">
                  <c:v>15.823695000000001</c:v>
                </c:pt>
                <c:pt idx="609">
                  <c:v>16.231339999999999</c:v>
                </c:pt>
                <c:pt idx="610">
                  <c:v>16.084422</c:v>
                </c:pt>
                <c:pt idx="611">
                  <c:v>16.332735</c:v>
                </c:pt>
                <c:pt idx="612">
                  <c:v>16.314111</c:v>
                </c:pt>
                <c:pt idx="613">
                  <c:v>16.425851999999999</c:v>
                </c:pt>
                <c:pt idx="614">
                  <c:v>16.999039</c:v>
                </c:pt>
                <c:pt idx="615">
                  <c:v>17.392199999999999</c:v>
                </c:pt>
                <c:pt idx="616">
                  <c:v>17.659136</c:v>
                </c:pt>
                <c:pt idx="617">
                  <c:v>14.844704999999999</c:v>
                </c:pt>
                <c:pt idx="618">
                  <c:v>13.635751000000001</c:v>
                </c:pt>
                <c:pt idx="619">
                  <c:v>14.22917</c:v>
                </c:pt>
                <c:pt idx="620">
                  <c:v>14.485336</c:v>
                </c:pt>
                <c:pt idx="621">
                  <c:v>14.547995</c:v>
                </c:pt>
                <c:pt idx="622">
                  <c:v>15.034526</c:v>
                </c:pt>
                <c:pt idx="623">
                  <c:v>15.226189</c:v>
                </c:pt>
                <c:pt idx="624">
                  <c:v>15.688762000000001</c:v>
                </c:pt>
                <c:pt idx="625">
                  <c:v>15.692447</c:v>
                </c:pt>
                <c:pt idx="626">
                  <c:v>15.557914</c:v>
                </c:pt>
                <c:pt idx="627">
                  <c:v>15.312806</c:v>
                </c:pt>
                <c:pt idx="628">
                  <c:v>14.958966</c:v>
                </c:pt>
                <c:pt idx="629">
                  <c:v>14.669627999999999</c:v>
                </c:pt>
                <c:pt idx="630">
                  <c:v>14.715700999999999</c:v>
                </c:pt>
                <c:pt idx="631">
                  <c:v>14.842862</c:v>
                </c:pt>
                <c:pt idx="632">
                  <c:v>14.877878000000001</c:v>
                </c:pt>
                <c:pt idx="633">
                  <c:v>14.743345</c:v>
                </c:pt>
                <c:pt idx="634">
                  <c:v>14.328688</c:v>
                </c:pt>
                <c:pt idx="635">
                  <c:v>14.218113000000001</c:v>
                </c:pt>
                <c:pt idx="636">
                  <c:v>14.205212</c:v>
                </c:pt>
                <c:pt idx="637">
                  <c:v>14.55721</c:v>
                </c:pt>
                <c:pt idx="638">
                  <c:v>14.347117000000001</c:v>
                </c:pt>
                <c:pt idx="639">
                  <c:v>14.665941999999999</c:v>
                </c:pt>
                <c:pt idx="640">
                  <c:v>14.898149999999999</c:v>
                </c:pt>
                <c:pt idx="641">
                  <c:v>14.688057000000001</c:v>
                </c:pt>
                <c:pt idx="642">
                  <c:v>14.172040000000001</c:v>
                </c:pt>
                <c:pt idx="643">
                  <c:v>14.254970999999999</c:v>
                </c:pt>
                <c:pt idx="644">
                  <c:v>14.374760999999999</c:v>
                </c:pt>
                <c:pt idx="645">
                  <c:v>13.996962999999999</c:v>
                </c:pt>
                <c:pt idx="646">
                  <c:v>14.137025</c:v>
                </c:pt>
                <c:pt idx="647">
                  <c:v>14.306573</c:v>
                </c:pt>
                <c:pt idx="648">
                  <c:v>14.328688</c:v>
                </c:pt>
                <c:pt idx="649">
                  <c:v>14.227328</c:v>
                </c:pt>
                <c:pt idx="650">
                  <c:v>14.559053</c:v>
                </c:pt>
                <c:pt idx="651">
                  <c:v>14.455849000000001</c:v>
                </c:pt>
                <c:pt idx="652">
                  <c:v>14.606968999999999</c:v>
                </c:pt>
                <c:pt idx="653">
                  <c:v>14.887092000000001</c:v>
                </c:pt>
                <c:pt idx="654">
                  <c:v>15.16353</c:v>
                </c:pt>
                <c:pt idx="655">
                  <c:v>15.668488999999999</c:v>
                </c:pt>
                <c:pt idx="656">
                  <c:v>15.906226</c:v>
                </c:pt>
                <c:pt idx="657">
                  <c:v>16.236108000000002</c:v>
                </c:pt>
                <c:pt idx="658">
                  <c:v>16.271124</c:v>
                </c:pt>
                <c:pt idx="659">
                  <c:v>16.136590999999999</c:v>
                </c:pt>
                <c:pt idx="660">
                  <c:v>15.703505</c:v>
                </c:pt>
                <c:pt idx="661">
                  <c:v>15.589244000000001</c:v>
                </c:pt>
                <c:pt idx="662">
                  <c:v>15.838037999999999</c:v>
                </c:pt>
                <c:pt idx="663">
                  <c:v>15.895168</c:v>
                </c:pt>
                <c:pt idx="664">
                  <c:v>16.070246000000001</c:v>
                </c:pt>
                <c:pt idx="665">
                  <c:v>15.994686</c:v>
                </c:pt>
                <c:pt idx="666">
                  <c:v>16.420400000000001</c:v>
                </c:pt>
                <c:pt idx="667">
                  <c:v>16.027858999999999</c:v>
                </c:pt>
                <c:pt idx="668">
                  <c:v>15.922812</c:v>
                </c:pt>
                <c:pt idx="669">
                  <c:v>16.016801000000001</c:v>
                </c:pt>
                <c:pt idx="670">
                  <c:v>15.377307999999999</c:v>
                </c:pt>
                <c:pt idx="671">
                  <c:v>14.842862</c:v>
                </c:pt>
                <c:pt idx="672">
                  <c:v>14.944222999999999</c:v>
                </c:pt>
                <c:pt idx="673">
                  <c:v>15.474983</c:v>
                </c:pt>
                <c:pt idx="674">
                  <c:v>15.620574</c:v>
                </c:pt>
                <c:pt idx="675">
                  <c:v>15.850937999999999</c:v>
                </c:pt>
                <c:pt idx="676">
                  <c:v>15.747735</c:v>
                </c:pt>
                <c:pt idx="677">
                  <c:v>16.215835999999999</c:v>
                </c:pt>
                <c:pt idx="678">
                  <c:v>16.153176999999999</c:v>
                </c:pt>
                <c:pt idx="679">
                  <c:v>16.210307</c:v>
                </c:pt>
                <c:pt idx="680">
                  <c:v>16.083145999999999</c:v>
                </c:pt>
                <c:pt idx="681">
                  <c:v>16.854771</c:v>
                </c:pt>
                <c:pt idx="682">
                  <c:v>14.542564</c:v>
                </c:pt>
                <c:pt idx="683">
                  <c:v>14.048408</c:v>
                </c:pt>
                <c:pt idx="684">
                  <c:v>14.312080999999999</c:v>
                </c:pt>
                <c:pt idx="685">
                  <c:v>14.426401</c:v>
                </c:pt>
                <c:pt idx="686">
                  <c:v>14.092661</c:v>
                </c:pt>
                <c:pt idx="687">
                  <c:v>13.342207999999999</c:v>
                </c:pt>
                <c:pt idx="688">
                  <c:v>12.580692000000001</c:v>
                </c:pt>
                <c:pt idx="689">
                  <c:v>12.866491</c:v>
                </c:pt>
                <c:pt idx="690">
                  <c:v>13.120944</c:v>
                </c:pt>
                <c:pt idx="691">
                  <c:v>12.803799</c:v>
                </c:pt>
                <c:pt idx="692">
                  <c:v>12.890461</c:v>
                </c:pt>
                <c:pt idx="693">
                  <c:v>12.462683999999999</c:v>
                </c:pt>
                <c:pt idx="694">
                  <c:v>13.071160000000001</c:v>
                </c:pt>
                <c:pt idx="695">
                  <c:v>12.796424</c:v>
                </c:pt>
                <c:pt idx="696">
                  <c:v>12.682104000000001</c:v>
                </c:pt>
                <c:pt idx="697">
                  <c:v>12.844364000000001</c:v>
                </c:pt>
                <c:pt idx="698">
                  <c:v>12.676572999999999</c:v>
                </c:pt>
                <c:pt idx="699">
                  <c:v>12.777984999999999</c:v>
                </c:pt>
                <c:pt idx="700">
                  <c:v>12.578848000000001</c:v>
                </c:pt>
                <c:pt idx="701">
                  <c:v>12.506937000000001</c:v>
                </c:pt>
                <c:pt idx="702">
                  <c:v>12.573316</c:v>
                </c:pt>
                <c:pt idx="703">
                  <c:v>13.039814</c:v>
                </c:pt>
                <c:pt idx="704">
                  <c:v>13.497093</c:v>
                </c:pt>
                <c:pt idx="705">
                  <c:v>13.449152</c:v>
                </c:pt>
                <c:pt idx="706">
                  <c:v>13.412274999999999</c:v>
                </c:pt>
                <c:pt idx="707">
                  <c:v>13.552409000000001</c:v>
                </c:pt>
                <c:pt idx="708">
                  <c:v>13.480498000000001</c:v>
                </c:pt>
                <c:pt idx="709">
                  <c:v>13.545033</c:v>
                </c:pt>
                <c:pt idx="710">
                  <c:v>13.552409000000001</c:v>
                </c:pt>
                <c:pt idx="711">
                  <c:v>13.864022</c:v>
                </c:pt>
                <c:pt idx="712">
                  <c:v>13.906431</c:v>
                </c:pt>
                <c:pt idx="713">
                  <c:v>13.980185000000001</c:v>
                </c:pt>
                <c:pt idx="714">
                  <c:v>14.074222000000001</c:v>
                </c:pt>
                <c:pt idx="715">
                  <c:v>13.926712999999999</c:v>
                </c:pt>
                <c:pt idx="716">
                  <c:v>13.497093</c:v>
                </c:pt>
                <c:pt idx="717">
                  <c:v>13.655665000000001</c:v>
                </c:pt>
                <c:pt idx="718">
                  <c:v>13.559784000000001</c:v>
                </c:pt>
                <c:pt idx="719">
                  <c:v>13.803174</c:v>
                </c:pt>
                <c:pt idx="720">
                  <c:v>13.884304</c:v>
                </c:pt>
                <c:pt idx="721">
                  <c:v>13.959903000000001</c:v>
                </c:pt>
                <c:pt idx="722">
                  <c:v>13.991249</c:v>
                </c:pt>
                <c:pt idx="723">
                  <c:v>14.301017999999999</c:v>
                </c:pt>
                <c:pt idx="724">
                  <c:v>14.374772</c:v>
                </c:pt>
                <c:pt idx="725">
                  <c:v>14.116631</c:v>
                </c:pt>
                <c:pt idx="726">
                  <c:v>14.103724</c:v>
                </c:pt>
                <c:pt idx="727">
                  <c:v>14.33052</c:v>
                </c:pt>
                <c:pt idx="728">
                  <c:v>14.409806</c:v>
                </c:pt>
                <c:pt idx="729">
                  <c:v>13.935933</c:v>
                </c:pt>
                <c:pt idx="730">
                  <c:v>14.186698</c:v>
                </c:pt>
                <c:pt idx="731">
                  <c:v>13.878773000000001</c:v>
                </c:pt>
                <c:pt idx="732">
                  <c:v>13.447308</c:v>
                </c:pt>
                <c:pt idx="733">
                  <c:v>13.626163</c:v>
                </c:pt>
                <c:pt idx="734">
                  <c:v>13.532126</c:v>
                </c:pt>
                <c:pt idx="735">
                  <c:v>13.651977</c:v>
                </c:pt>
                <c:pt idx="736">
                  <c:v>13.259233999999999</c:v>
                </c:pt>
                <c:pt idx="737">
                  <c:v>13.144914</c:v>
                </c:pt>
                <c:pt idx="738">
                  <c:v>12.658134</c:v>
                </c:pt>
                <c:pt idx="739">
                  <c:v>12.119725000000001</c:v>
                </c:pt>
                <c:pt idx="740">
                  <c:v>10.889867000000001</c:v>
                </c:pt>
                <c:pt idx="741">
                  <c:v>10.982061</c:v>
                </c:pt>
                <c:pt idx="742">
                  <c:v>11.332395</c:v>
                </c:pt>
                <c:pt idx="743">
                  <c:v>11.372960000000001</c:v>
                </c:pt>
                <c:pt idx="744">
                  <c:v>11.251265</c:v>
                </c:pt>
                <c:pt idx="745">
                  <c:v>10.757109</c:v>
                </c:pt>
                <c:pt idx="746">
                  <c:v>10.924901</c:v>
                </c:pt>
                <c:pt idx="747">
                  <c:v>10.993124</c:v>
                </c:pt>
                <c:pt idx="748">
                  <c:v>10.893554999999999</c:v>
                </c:pt>
                <c:pt idx="749">
                  <c:v>11.192261</c:v>
                </c:pt>
                <c:pt idx="750">
                  <c:v>11.03922</c:v>
                </c:pt>
                <c:pt idx="751">
                  <c:v>10.624351000000001</c:v>
                </c:pt>
                <c:pt idx="752">
                  <c:v>10.491007</c:v>
                </c:pt>
                <c:pt idx="753">
                  <c:v>12.312949</c:v>
                </c:pt>
                <c:pt idx="754">
                  <c:v>11.593525</c:v>
                </c:pt>
                <c:pt idx="755">
                  <c:v>11.875899</c:v>
                </c:pt>
                <c:pt idx="756">
                  <c:v>12.149279999999999</c:v>
                </c:pt>
                <c:pt idx="757">
                  <c:v>12.690647</c:v>
                </c:pt>
                <c:pt idx="758">
                  <c:v>13.206834000000001</c:v>
                </c:pt>
                <c:pt idx="759">
                  <c:v>13.471223</c:v>
                </c:pt>
                <c:pt idx="760">
                  <c:v>13.595323</c:v>
                </c:pt>
                <c:pt idx="761">
                  <c:v>13.69964</c:v>
                </c:pt>
                <c:pt idx="762">
                  <c:v>13.539567999999999</c:v>
                </c:pt>
                <c:pt idx="763">
                  <c:v>13.755395</c:v>
                </c:pt>
                <c:pt idx="764">
                  <c:v>13.589928</c:v>
                </c:pt>
                <c:pt idx="765">
                  <c:v>13.535971</c:v>
                </c:pt>
                <c:pt idx="766">
                  <c:v>13.771582</c:v>
                </c:pt>
                <c:pt idx="767">
                  <c:v>13.627697</c:v>
                </c:pt>
                <c:pt idx="768">
                  <c:v>13.660071</c:v>
                </c:pt>
                <c:pt idx="769">
                  <c:v>13.160071</c:v>
                </c:pt>
                <c:pt idx="770">
                  <c:v>12.938848</c:v>
                </c:pt>
                <c:pt idx="771">
                  <c:v>13.559352000000001</c:v>
                </c:pt>
                <c:pt idx="772">
                  <c:v>13.631294</c:v>
                </c:pt>
                <c:pt idx="773">
                  <c:v>13.660071</c:v>
                </c:pt>
                <c:pt idx="774">
                  <c:v>13.19964</c:v>
                </c:pt>
                <c:pt idx="775">
                  <c:v>13.219424</c:v>
                </c:pt>
                <c:pt idx="776">
                  <c:v>13.115107</c:v>
                </c:pt>
                <c:pt idx="777">
                  <c:v>12.557553</c:v>
                </c:pt>
                <c:pt idx="778">
                  <c:v>12.908272999999999</c:v>
                </c:pt>
                <c:pt idx="779">
                  <c:v>12.998201</c:v>
                </c:pt>
                <c:pt idx="780">
                  <c:v>12.771582</c:v>
                </c:pt>
                <c:pt idx="781">
                  <c:v>12.992805000000001</c:v>
                </c:pt>
                <c:pt idx="782">
                  <c:v>12.075538999999999</c:v>
                </c:pt>
                <c:pt idx="783">
                  <c:v>12.030575000000001</c:v>
                </c:pt>
                <c:pt idx="784">
                  <c:v>11.996402</c:v>
                </c:pt>
                <c:pt idx="785">
                  <c:v>13.1241</c:v>
                </c:pt>
                <c:pt idx="786">
                  <c:v>13.226618</c:v>
                </c:pt>
                <c:pt idx="787">
                  <c:v>13.223020999999999</c:v>
                </c:pt>
                <c:pt idx="788">
                  <c:v>13.267984999999999</c:v>
                </c:pt>
                <c:pt idx="789">
                  <c:v>13.312949</c:v>
                </c:pt>
                <c:pt idx="790">
                  <c:v>13.550359</c:v>
                </c:pt>
                <c:pt idx="791">
                  <c:v>13.543165</c:v>
                </c:pt>
                <c:pt idx="792">
                  <c:v>13.535971</c:v>
                </c:pt>
                <c:pt idx="793">
                  <c:v>13.568345000000001</c:v>
                </c:pt>
                <c:pt idx="794">
                  <c:v>13.365107</c:v>
                </c:pt>
                <c:pt idx="795">
                  <c:v>13.607913</c:v>
                </c:pt>
                <c:pt idx="796">
                  <c:v>14.242805000000001</c:v>
                </c:pt>
                <c:pt idx="797">
                  <c:v>14.298560999999999</c:v>
                </c:pt>
                <c:pt idx="798">
                  <c:v>14.271582</c:v>
                </c:pt>
                <c:pt idx="799">
                  <c:v>13.111510000000001</c:v>
                </c:pt>
                <c:pt idx="800">
                  <c:v>13.127697</c:v>
                </c:pt>
                <c:pt idx="801">
                  <c:v>13.357913</c:v>
                </c:pt>
                <c:pt idx="802">
                  <c:v>13.717625</c:v>
                </c:pt>
                <c:pt idx="803">
                  <c:v>13.814748</c:v>
                </c:pt>
                <c:pt idx="804">
                  <c:v>14.055755</c:v>
                </c:pt>
                <c:pt idx="805">
                  <c:v>14.118705</c:v>
                </c:pt>
                <c:pt idx="806">
                  <c:v>14.179855999999999</c:v>
                </c:pt>
                <c:pt idx="807">
                  <c:v>14.293165</c:v>
                </c:pt>
                <c:pt idx="808">
                  <c:v>14.187049999999999</c:v>
                </c:pt>
                <c:pt idx="809">
                  <c:v>14.395683</c:v>
                </c:pt>
                <c:pt idx="810">
                  <c:v>14.838898</c:v>
                </c:pt>
                <c:pt idx="811">
                  <c:v>12.50736</c:v>
                </c:pt>
                <c:pt idx="812">
                  <c:v>12.833591</c:v>
                </c:pt>
                <c:pt idx="813">
                  <c:v>12.872297</c:v>
                </c:pt>
                <c:pt idx="814">
                  <c:v>12.997628000000001</c:v>
                </c:pt>
                <c:pt idx="815">
                  <c:v>12.818846000000001</c:v>
                </c:pt>
                <c:pt idx="816">
                  <c:v>12.804102</c:v>
                </c:pt>
                <c:pt idx="817">
                  <c:v>12.647437</c:v>
                </c:pt>
                <c:pt idx="818">
                  <c:v>12.818846000000001</c:v>
                </c:pt>
                <c:pt idx="819">
                  <c:v>12.90363</c:v>
                </c:pt>
                <c:pt idx="820">
                  <c:v>12.686142</c:v>
                </c:pt>
                <c:pt idx="821">
                  <c:v>12.671397000000001</c:v>
                </c:pt>
                <c:pt idx="822">
                  <c:v>12.544223000000001</c:v>
                </c:pt>
                <c:pt idx="823">
                  <c:v>12.726691000000001</c:v>
                </c:pt>
                <c:pt idx="824">
                  <c:v>13.071353</c:v>
                </c:pt>
                <c:pt idx="825">
                  <c:v>12.901786</c:v>
                </c:pt>
                <c:pt idx="826">
                  <c:v>13.045548999999999</c:v>
                </c:pt>
                <c:pt idx="827">
                  <c:v>13.049234999999999</c:v>
                </c:pt>
                <c:pt idx="828">
                  <c:v>13.305427999999999</c:v>
                </c:pt>
                <c:pt idx="829">
                  <c:v>13.34229</c:v>
                </c:pt>
                <c:pt idx="830">
                  <c:v>13.320173</c:v>
                </c:pt>
                <c:pt idx="831">
                  <c:v>13.410486000000001</c:v>
                </c:pt>
                <c:pt idx="832">
                  <c:v>13.253821</c:v>
                </c:pt>
                <c:pt idx="833">
                  <c:v>13.106372</c:v>
                </c:pt>
                <c:pt idx="834">
                  <c:v>13.589267</c:v>
                </c:pt>
                <c:pt idx="835">
                  <c:v>13.369937</c:v>
                </c:pt>
                <c:pt idx="836">
                  <c:v>13.583738</c:v>
                </c:pt>
                <c:pt idx="837">
                  <c:v>13.808598</c:v>
                </c:pt>
                <c:pt idx="838">
                  <c:v>13.674051</c:v>
                </c:pt>
                <c:pt idx="839">
                  <c:v>13.788323999999999</c:v>
                </c:pt>
                <c:pt idx="840">
                  <c:v>13.838088000000001</c:v>
                </c:pt>
                <c:pt idx="841">
                  <c:v>13.904439999999999</c:v>
                </c:pt>
                <c:pt idx="842">
                  <c:v>14.022399</c:v>
                </c:pt>
                <c:pt idx="843">
                  <c:v>14.228827000000001</c:v>
                </c:pt>
                <c:pt idx="844">
                  <c:v>14.223298</c:v>
                </c:pt>
                <c:pt idx="845">
                  <c:v>14.247259</c:v>
                </c:pt>
                <c:pt idx="846">
                  <c:v>14.291492999999999</c:v>
                </c:pt>
                <c:pt idx="847">
                  <c:v>14.284121000000001</c:v>
                </c:pt>
                <c:pt idx="848">
                  <c:v>14.18275</c:v>
                </c:pt>
                <c:pt idx="849">
                  <c:v>13.839931</c:v>
                </c:pt>
                <c:pt idx="850">
                  <c:v>14.199337999999999</c:v>
                </c:pt>
                <c:pt idx="851">
                  <c:v>14.228827000000001</c:v>
                </c:pt>
                <c:pt idx="852">
                  <c:v>14.332042</c:v>
                </c:pt>
                <c:pt idx="853">
                  <c:v>14.40208</c:v>
                </c:pt>
                <c:pt idx="854">
                  <c:v>14.702507000000001</c:v>
                </c:pt>
                <c:pt idx="855">
                  <c:v>14.529254999999999</c:v>
                </c:pt>
                <c:pt idx="856">
                  <c:v>14.595606999999999</c:v>
                </c:pt>
                <c:pt idx="857">
                  <c:v>14.512667</c:v>
                </c:pt>
                <c:pt idx="858">
                  <c:v>14.339414</c:v>
                </c:pt>
                <c:pt idx="859">
                  <c:v>14.46106</c:v>
                </c:pt>
                <c:pt idx="860">
                  <c:v>14.475804999999999</c:v>
                </c:pt>
                <c:pt idx="861">
                  <c:v>14.556901</c:v>
                </c:pt>
                <c:pt idx="862">
                  <c:v>14.359688</c:v>
                </c:pt>
                <c:pt idx="863">
                  <c:v>13.589267</c:v>
                </c:pt>
                <c:pt idx="864">
                  <c:v>13.50817</c:v>
                </c:pt>
                <c:pt idx="865">
                  <c:v>13.487895999999999</c:v>
                </c:pt>
                <c:pt idx="866">
                  <c:v>13.408642</c:v>
                </c:pt>
                <c:pt idx="867">
                  <c:v>12.523948000000001</c:v>
                </c:pt>
                <c:pt idx="868">
                  <c:v>13.392054</c:v>
                </c:pt>
                <c:pt idx="869">
                  <c:v>12.973668</c:v>
                </c:pt>
                <c:pt idx="870">
                  <c:v>12.824376000000001</c:v>
                </c:pt>
                <c:pt idx="871">
                  <c:v>13.261193</c:v>
                </c:pt>
                <c:pt idx="872">
                  <c:v>12.835433999999999</c:v>
                </c:pt>
                <c:pt idx="873">
                  <c:v>13.514948</c:v>
                </c:pt>
                <c:pt idx="874">
                  <c:v>12.657826</c:v>
                </c:pt>
                <c:pt idx="875">
                  <c:v>12.58098</c:v>
                </c:pt>
                <c:pt idx="876">
                  <c:v>12.959296</c:v>
                </c:pt>
                <c:pt idx="877">
                  <c:v>12.906096</c:v>
                </c:pt>
                <c:pt idx="878">
                  <c:v>13.227270000000001</c:v>
                </c:pt>
                <c:pt idx="879">
                  <c:v>13.416428</c:v>
                </c:pt>
                <c:pt idx="880">
                  <c:v>13.353376000000001</c:v>
                </c:pt>
                <c:pt idx="881">
                  <c:v>13.682432</c:v>
                </c:pt>
                <c:pt idx="882">
                  <c:v>13.912967999999999</c:v>
                </c:pt>
                <c:pt idx="883">
                  <c:v>13.743513999999999</c:v>
                </c:pt>
                <c:pt idx="884">
                  <c:v>13.804596</c:v>
                </c:pt>
                <c:pt idx="885">
                  <c:v>13.930702</c:v>
                </c:pt>
                <c:pt idx="886">
                  <c:v>13.958287</c:v>
                </c:pt>
                <c:pt idx="887">
                  <c:v>14.102126</c:v>
                </c:pt>
                <c:pt idx="888">
                  <c:v>14.212469</c:v>
                </c:pt>
                <c:pt idx="889">
                  <c:v>14.307048</c:v>
                </c:pt>
                <c:pt idx="890">
                  <c:v>14.283403</c:v>
                </c:pt>
                <c:pt idx="891">
                  <c:v>14.527732</c:v>
                </c:pt>
                <c:pt idx="892">
                  <c:v>14.504087</c:v>
                </c:pt>
                <c:pt idx="893">
                  <c:v>14.640045000000001</c:v>
                </c:pt>
                <c:pt idx="894">
                  <c:v>14.496206000000001</c:v>
                </c:pt>
                <c:pt idx="895">
                  <c:v>14.56911</c:v>
                </c:pt>
                <c:pt idx="896">
                  <c:v>14.389804</c:v>
                </c:pt>
                <c:pt idx="897">
                  <c:v>13.999665999999999</c:v>
                </c:pt>
                <c:pt idx="898">
                  <c:v>14.332663</c:v>
                </c:pt>
                <c:pt idx="899">
                  <c:v>14.291283999999999</c:v>
                </c:pt>
                <c:pt idx="900">
                  <c:v>14.482412999999999</c:v>
                </c:pt>
                <c:pt idx="901">
                  <c:v>14.342515000000001</c:v>
                </c:pt>
                <c:pt idx="902">
                  <c:v>14.094245000000001</c:v>
                </c:pt>
                <c:pt idx="903">
                  <c:v>14.253847</c:v>
                </c:pt>
                <c:pt idx="904">
                  <c:v>14.257788</c:v>
                </c:pt>
                <c:pt idx="905">
                  <c:v>14.029222000000001</c:v>
                </c:pt>
                <c:pt idx="906">
                  <c:v>13.950405999999999</c:v>
                </c:pt>
                <c:pt idx="907">
                  <c:v>14.200646000000001</c:v>
                </c:pt>
                <c:pt idx="908">
                  <c:v>14.243995</c:v>
                </c:pt>
                <c:pt idx="909">
                  <c:v>14.401627</c:v>
                </c:pt>
                <c:pt idx="910">
                  <c:v>14.198676000000001</c:v>
                </c:pt>
                <c:pt idx="911">
                  <c:v>13.828241</c:v>
                </c:pt>
                <c:pt idx="912">
                  <c:v>14.017398999999999</c:v>
                </c:pt>
                <c:pt idx="913">
                  <c:v>14.054836999999999</c:v>
                </c:pt>
                <c:pt idx="914">
                  <c:v>13.849916</c:v>
                </c:pt>
                <c:pt idx="915">
                  <c:v>14.182912999999999</c:v>
                </c:pt>
                <c:pt idx="916">
                  <c:v>14.383893</c:v>
                </c:pt>
                <c:pt idx="917">
                  <c:v>14.513939000000001</c:v>
                </c:pt>
                <c:pt idx="918">
                  <c:v>14.640045000000001</c:v>
                </c:pt>
                <c:pt idx="919">
                  <c:v>14.76615</c:v>
                </c:pt>
                <c:pt idx="920">
                  <c:v>15.059739</c:v>
                </c:pt>
                <c:pt idx="921">
                  <c:v>15.177963</c:v>
                </c:pt>
                <c:pt idx="922">
                  <c:v>15.083384000000001</c:v>
                </c:pt>
                <c:pt idx="923">
                  <c:v>15.241015000000001</c:v>
                </c:pt>
                <c:pt idx="924">
                  <c:v>14.976982</c:v>
                </c:pt>
                <c:pt idx="925">
                  <c:v>15.31195</c:v>
                </c:pt>
                <c:pt idx="926">
                  <c:v>15.572042</c:v>
                </c:pt>
                <c:pt idx="927">
                  <c:v>15.881394</c:v>
                </c:pt>
                <c:pt idx="928">
                  <c:v>16.050847999999998</c:v>
                </c:pt>
                <c:pt idx="929">
                  <c:v>15.771051999999999</c:v>
                </c:pt>
                <c:pt idx="930">
                  <c:v>15.834104999999999</c:v>
                </c:pt>
                <c:pt idx="931">
                  <c:v>16.297148</c:v>
                </c:pt>
                <c:pt idx="932">
                  <c:v>16.941466999999999</c:v>
                </c:pt>
                <c:pt idx="933">
                  <c:v>17.012402000000002</c:v>
                </c:pt>
                <c:pt idx="934">
                  <c:v>16.811420999999999</c:v>
                </c:pt>
                <c:pt idx="935">
                  <c:v>16.890236999999999</c:v>
                </c:pt>
                <c:pt idx="936">
                  <c:v>16.746397999999999</c:v>
                </c:pt>
                <c:pt idx="937">
                  <c:v>16.384612000000001</c:v>
                </c:pt>
                <c:pt idx="938">
                  <c:v>20.053198999999999</c:v>
                </c:pt>
                <c:pt idx="939">
                  <c:v>20.560497000000002</c:v>
                </c:pt>
                <c:pt idx="940">
                  <c:v>21.258032</c:v>
                </c:pt>
                <c:pt idx="941">
                  <c:v>21.4893</c:v>
                </c:pt>
                <c:pt idx="942">
                  <c:v>22.041360000000001</c:v>
                </c:pt>
                <c:pt idx="943">
                  <c:v>20.965216000000002</c:v>
                </c:pt>
                <c:pt idx="944">
                  <c:v>21.032359</c:v>
                </c:pt>
                <c:pt idx="945">
                  <c:v>20.338553999999998</c:v>
                </c:pt>
                <c:pt idx="946">
                  <c:v>20.92605</c:v>
                </c:pt>
                <c:pt idx="947">
                  <c:v>20.612718999999998</c:v>
                </c:pt>
                <c:pt idx="948">
                  <c:v>20.661210000000001</c:v>
                </c:pt>
                <c:pt idx="949">
                  <c:v>20.638829999999999</c:v>
                </c:pt>
                <c:pt idx="950">
                  <c:v>20.599663</c:v>
                </c:pt>
                <c:pt idx="951">
                  <c:v>20.191213999999999</c:v>
                </c:pt>
                <c:pt idx="952">
                  <c:v>20.036413</c:v>
                </c:pt>
                <c:pt idx="953">
                  <c:v>19.747328</c:v>
                </c:pt>
                <c:pt idx="954">
                  <c:v>20.002842000000001</c:v>
                </c:pt>
                <c:pt idx="955">
                  <c:v>20.090499999999999</c:v>
                </c:pt>
                <c:pt idx="956">
                  <c:v>20.161373000000001</c:v>
                </c:pt>
                <c:pt idx="957">
                  <c:v>19.956215</c:v>
                </c:pt>
                <c:pt idx="958">
                  <c:v>19.706295999999998</c:v>
                </c:pt>
                <c:pt idx="959">
                  <c:v>19.889073</c:v>
                </c:pt>
                <c:pt idx="960">
                  <c:v>19.465703000000001</c:v>
                </c:pt>
                <c:pt idx="961">
                  <c:v>19.529115000000001</c:v>
                </c:pt>
                <c:pt idx="962">
                  <c:v>19.432130999999998</c:v>
                </c:pt>
                <c:pt idx="963">
                  <c:v>19.489947999999998</c:v>
                </c:pt>
                <c:pt idx="964">
                  <c:v>19.484352999999999</c:v>
                </c:pt>
                <c:pt idx="965">
                  <c:v>19.264275000000001</c:v>
                </c:pt>
                <c:pt idx="966">
                  <c:v>18.646937999999999</c:v>
                </c:pt>
                <c:pt idx="967">
                  <c:v>18.611502000000002</c:v>
                </c:pt>
                <c:pt idx="968">
                  <c:v>18.730865999999999</c:v>
                </c:pt>
                <c:pt idx="969">
                  <c:v>18.678643999999998</c:v>
                </c:pt>
                <c:pt idx="970">
                  <c:v>18.473486999999999</c:v>
                </c:pt>
                <c:pt idx="971">
                  <c:v>18.622692000000001</c:v>
                </c:pt>
                <c:pt idx="972">
                  <c:v>18.947213999999999</c:v>
                </c:pt>
                <c:pt idx="973">
                  <c:v>19.316496999999998</c:v>
                </c:pt>
                <c:pt idx="974">
                  <c:v>19.253084999999999</c:v>
                </c:pt>
                <c:pt idx="975">
                  <c:v>19.184076999999998</c:v>
                </c:pt>
                <c:pt idx="976">
                  <c:v>19.135586</c:v>
                </c:pt>
                <c:pt idx="977">
                  <c:v>19.305306999999999</c:v>
                </c:pt>
                <c:pt idx="978">
                  <c:v>19.344473000000001</c:v>
                </c:pt>
                <c:pt idx="979">
                  <c:v>19.426535999999999</c:v>
                </c:pt>
                <c:pt idx="980">
                  <c:v>19.268006</c:v>
                </c:pt>
                <c:pt idx="981">
                  <c:v>19.133721000000001</c:v>
                </c:pt>
                <c:pt idx="982">
                  <c:v>19.075904000000001</c:v>
                </c:pt>
                <c:pt idx="983">
                  <c:v>18.939754000000001</c:v>
                </c:pt>
                <c:pt idx="984">
                  <c:v>18.658128999999999</c:v>
                </c:pt>
                <c:pt idx="985">
                  <c:v>18.632017999999999</c:v>
                </c:pt>
                <c:pt idx="986">
                  <c:v>19.204592999999999</c:v>
                </c:pt>
                <c:pt idx="987">
                  <c:v>18.786818</c:v>
                </c:pt>
                <c:pt idx="988">
                  <c:v>19.126259999999998</c:v>
                </c:pt>
                <c:pt idx="989">
                  <c:v>19.081499000000001</c:v>
                </c:pt>
                <c:pt idx="990">
                  <c:v>19.178481999999999</c:v>
                </c:pt>
                <c:pt idx="991">
                  <c:v>18.889396999999999</c:v>
                </c:pt>
                <c:pt idx="992">
                  <c:v>19.195267999999999</c:v>
                </c:pt>
                <c:pt idx="993">
                  <c:v>19.003166</c:v>
                </c:pt>
                <c:pt idx="994">
                  <c:v>18.887532</c:v>
                </c:pt>
                <c:pt idx="995">
                  <c:v>18.870746</c:v>
                </c:pt>
                <c:pt idx="996">
                  <c:v>18.434321000000001</c:v>
                </c:pt>
                <c:pt idx="997">
                  <c:v>18.995705999999998</c:v>
                </c:pt>
                <c:pt idx="998">
                  <c:v>19.077769</c:v>
                </c:pt>
                <c:pt idx="999">
                  <c:v>18.421264999999998</c:v>
                </c:pt>
                <c:pt idx="1000">
                  <c:v>18.872610999999999</c:v>
                </c:pt>
                <c:pt idx="1001">
                  <c:v>18.285115000000001</c:v>
                </c:pt>
                <c:pt idx="1002">
                  <c:v>18.725270999999999</c:v>
                </c:pt>
                <c:pt idx="1003">
                  <c:v>18.855826</c:v>
                </c:pt>
                <c:pt idx="1004">
                  <c:v>18.954674000000001</c:v>
                </c:pt>
                <c:pt idx="1005">
                  <c:v>19.059118000000002</c:v>
                </c:pt>
                <c:pt idx="1006">
                  <c:v>19.320226999999999</c:v>
                </c:pt>
                <c:pt idx="1007">
                  <c:v>19.801414999999999</c:v>
                </c:pt>
                <c:pt idx="1008">
                  <c:v>19.371734</c:v>
                </c:pt>
                <c:pt idx="1009">
                  <c:v>17.717679</c:v>
                </c:pt>
                <c:pt idx="1010">
                  <c:v>18.012408000000001</c:v>
                </c:pt>
                <c:pt idx="1011">
                  <c:v>18.107078000000001</c:v>
                </c:pt>
                <c:pt idx="1012">
                  <c:v>17.912379000000001</c:v>
                </c:pt>
                <c:pt idx="1013">
                  <c:v>18.055277</c:v>
                </c:pt>
                <c:pt idx="1014">
                  <c:v>18.15352</c:v>
                </c:pt>
                <c:pt idx="1015">
                  <c:v>18.291060999999999</c:v>
                </c:pt>
                <c:pt idx="1016">
                  <c:v>18.584002999999999</c:v>
                </c:pt>
                <c:pt idx="1017">
                  <c:v>18.323212999999999</c:v>
                </c:pt>
                <c:pt idx="1018">
                  <c:v>18.482188000000001</c:v>
                </c:pt>
                <c:pt idx="1019">
                  <c:v>18.751909999999999</c:v>
                </c:pt>
                <c:pt idx="1020">
                  <c:v>17.864149999999999</c:v>
                </c:pt>
                <c:pt idx="1021">
                  <c:v>18.040987999999999</c:v>
                </c:pt>
                <c:pt idx="1022">
                  <c:v>18.033843000000001</c:v>
                </c:pt>
                <c:pt idx="1023">
                  <c:v>17.862363999999999</c:v>
                </c:pt>
                <c:pt idx="1024">
                  <c:v>17.785556</c:v>
                </c:pt>
                <c:pt idx="1025">
                  <c:v>17.648015999999998</c:v>
                </c:pt>
                <c:pt idx="1026">
                  <c:v>17.924882</c:v>
                </c:pt>
                <c:pt idx="1027">
                  <c:v>17.492612999999999</c:v>
                </c:pt>
                <c:pt idx="1028">
                  <c:v>17.626581000000002</c:v>
                </c:pt>
                <c:pt idx="1029">
                  <c:v>17.860578</c:v>
                </c:pt>
                <c:pt idx="1030">
                  <c:v>17.862363999999999</c:v>
                </c:pt>
                <c:pt idx="1031">
                  <c:v>17.965966000000002</c:v>
                </c:pt>
                <c:pt idx="1032">
                  <c:v>17.792857000000001</c:v>
                </c:pt>
                <c:pt idx="1033">
                  <c:v>18.239284999999999</c:v>
                </c:pt>
                <c:pt idx="1034">
                  <c:v>18.396428</c:v>
                </c:pt>
                <c:pt idx="1035">
                  <c:v>19.380357</c:v>
                </c:pt>
                <c:pt idx="1036">
                  <c:v>20.176784999999999</c:v>
                </c:pt>
                <c:pt idx="1037">
                  <c:v>19.473213999999999</c:v>
                </c:pt>
                <c:pt idx="1038">
                  <c:v>19.169642</c:v>
                </c:pt>
                <c:pt idx="1039">
                  <c:v>19.171427999999999</c:v>
                </c:pt>
                <c:pt idx="1040">
                  <c:v>19.889285000000001</c:v>
                </c:pt>
                <c:pt idx="1041">
                  <c:v>20.080356999999999</c:v>
                </c:pt>
                <c:pt idx="1042">
                  <c:v>19.842856999999999</c:v>
                </c:pt>
                <c:pt idx="1043">
                  <c:v>20.212499999999999</c:v>
                </c:pt>
                <c:pt idx="1044">
                  <c:v>20.391071</c:v>
                </c:pt>
                <c:pt idx="1045">
                  <c:v>20.532142</c:v>
                </c:pt>
                <c:pt idx="1046">
                  <c:v>20.319642000000002</c:v>
                </c:pt>
                <c:pt idx="1047">
                  <c:v>20.392856999999999</c:v>
                </c:pt>
                <c:pt idx="1048">
                  <c:v>20.721428</c:v>
                </c:pt>
                <c:pt idx="1049">
                  <c:v>21.128571000000001</c:v>
                </c:pt>
                <c:pt idx="1050">
                  <c:v>21.105357000000001</c:v>
                </c:pt>
                <c:pt idx="1051">
                  <c:v>21.451785000000001</c:v>
                </c:pt>
                <c:pt idx="1052">
                  <c:v>21.694642000000002</c:v>
                </c:pt>
                <c:pt idx="1053">
                  <c:v>21.553571000000002</c:v>
                </c:pt>
                <c:pt idx="1054">
                  <c:v>21.067857</c:v>
                </c:pt>
                <c:pt idx="1055">
                  <c:v>21.425000000000001</c:v>
                </c:pt>
                <c:pt idx="1056">
                  <c:v>21.524999999999999</c:v>
                </c:pt>
                <c:pt idx="1057">
                  <c:v>22.028570999999999</c:v>
                </c:pt>
                <c:pt idx="1058">
                  <c:v>22.878571000000001</c:v>
                </c:pt>
                <c:pt idx="1059">
                  <c:v>22.908928</c:v>
                </c:pt>
                <c:pt idx="1060">
                  <c:v>22.123214000000001</c:v>
                </c:pt>
                <c:pt idx="1061">
                  <c:v>22.251785000000002</c:v>
                </c:pt>
                <c:pt idx="1062">
                  <c:v>21.185714000000001</c:v>
                </c:pt>
                <c:pt idx="1063">
                  <c:v>20.310714000000001</c:v>
                </c:pt>
                <c:pt idx="1064">
                  <c:v>21.469642</c:v>
                </c:pt>
                <c:pt idx="1065">
                  <c:v>21.053571000000002</c:v>
                </c:pt>
                <c:pt idx="1066">
                  <c:v>19.620372</c:v>
                </c:pt>
                <c:pt idx="1067">
                  <c:v>23.546792</c:v>
                </c:pt>
                <c:pt idx="1068">
                  <c:v>20.634236000000001</c:v>
                </c:pt>
                <c:pt idx="1069">
                  <c:v>20.780031999999999</c:v>
                </c:pt>
                <c:pt idx="1070">
                  <c:v>20.022566000000001</c:v>
                </c:pt>
                <c:pt idx="1071">
                  <c:v>20.436491</c:v>
                </c:pt>
                <c:pt idx="1072">
                  <c:v>20.563852000000001</c:v>
                </c:pt>
                <c:pt idx="1073">
                  <c:v>21.058216000000002</c:v>
                </c:pt>
                <c:pt idx="1074">
                  <c:v>20.910744999999999</c:v>
                </c:pt>
                <c:pt idx="1075">
                  <c:v>21.478843999999999</c:v>
                </c:pt>
                <c:pt idx="1076">
                  <c:v>21.317965999999998</c:v>
                </c:pt>
                <c:pt idx="1077">
                  <c:v>22.053647000000002</c:v>
                </c:pt>
                <c:pt idx="1078">
                  <c:v>21.834116000000002</c:v>
                </c:pt>
                <c:pt idx="1079">
                  <c:v>21.549227999999999</c:v>
                </c:pt>
                <c:pt idx="1080">
                  <c:v>21.452031000000002</c:v>
                </c:pt>
                <c:pt idx="1081">
                  <c:v>21.591123</c:v>
                </c:pt>
                <c:pt idx="1082">
                  <c:v>21.565985999999999</c:v>
                </c:pt>
                <c:pt idx="1083">
                  <c:v>21.465437999999999</c:v>
                </c:pt>
                <c:pt idx="1084">
                  <c:v>21.705078</c:v>
                </c:pt>
                <c:pt idx="1085">
                  <c:v>22.050294999999998</c:v>
                </c:pt>
                <c:pt idx="1086">
                  <c:v>22.231282</c:v>
                </c:pt>
                <c:pt idx="1087">
                  <c:v>22.142464</c:v>
                </c:pt>
                <c:pt idx="1088">
                  <c:v>22.313396999999998</c:v>
                </c:pt>
                <c:pt idx="1089">
                  <c:v>22.13241</c:v>
                </c:pt>
                <c:pt idx="1090">
                  <c:v>22.264797999999999</c:v>
                </c:pt>
                <c:pt idx="1091">
                  <c:v>22.613367</c:v>
                </c:pt>
                <c:pt idx="1092">
                  <c:v>22.827870000000001</c:v>
                </c:pt>
                <c:pt idx="1093">
                  <c:v>22.574822999999999</c:v>
                </c:pt>
                <c:pt idx="1094">
                  <c:v>22.338533999999999</c:v>
                </c:pt>
                <c:pt idx="1095">
                  <c:v>23.214981999999999</c:v>
                </c:pt>
                <c:pt idx="1096">
                  <c:v>22.886524000000001</c:v>
                </c:pt>
                <c:pt idx="1097">
                  <c:v>22.796029999999998</c:v>
                </c:pt>
                <c:pt idx="1098">
                  <c:v>22.837924999999998</c:v>
                </c:pt>
                <c:pt idx="1099">
                  <c:v>23.007182</c:v>
                </c:pt>
                <c:pt idx="1100">
                  <c:v>23.089296000000001</c:v>
                </c:pt>
                <c:pt idx="1101">
                  <c:v>23.012208999999999</c:v>
                </c:pt>
                <c:pt idx="1102">
                  <c:v>23.099350999999999</c:v>
                </c:pt>
                <c:pt idx="1103">
                  <c:v>23.121137000000001</c:v>
                </c:pt>
                <c:pt idx="1104">
                  <c:v>23.305475999999999</c:v>
                </c:pt>
                <c:pt idx="1105">
                  <c:v>22.901606000000001</c:v>
                </c:pt>
                <c:pt idx="1106">
                  <c:v>24.093105999999999</c:v>
                </c:pt>
                <c:pt idx="1107">
                  <c:v>23.752917</c:v>
                </c:pt>
                <c:pt idx="1108">
                  <c:v>23.700966999999999</c:v>
                </c:pt>
                <c:pt idx="1109">
                  <c:v>23.876926999999998</c:v>
                </c:pt>
                <c:pt idx="1110">
                  <c:v>22.831222</c:v>
                </c:pt>
                <c:pt idx="1111">
                  <c:v>22.234634</c:v>
                </c:pt>
                <c:pt idx="1112">
                  <c:v>22.650234999999999</c:v>
                </c:pt>
                <c:pt idx="1113">
                  <c:v>23.022264</c:v>
                </c:pt>
                <c:pt idx="1114">
                  <c:v>22.893227</c:v>
                </c:pt>
                <c:pt idx="1115">
                  <c:v>22.345237000000001</c:v>
                </c:pt>
                <c:pt idx="1116">
                  <c:v>22.764189999999999</c:v>
                </c:pt>
                <c:pt idx="1117">
                  <c:v>22.206144999999999</c:v>
                </c:pt>
                <c:pt idx="1118">
                  <c:v>21.473817</c:v>
                </c:pt>
                <c:pt idx="1119">
                  <c:v>21.128599999999999</c:v>
                </c:pt>
                <c:pt idx="1120">
                  <c:v>21.416839</c:v>
                </c:pt>
                <c:pt idx="1121">
                  <c:v>20.994534999999999</c:v>
                </c:pt>
                <c:pt idx="1122">
                  <c:v>21.041457999999999</c:v>
                </c:pt>
                <c:pt idx="1123">
                  <c:v>20.796790000000001</c:v>
                </c:pt>
                <c:pt idx="1124">
                  <c:v>21.069946999999999</c:v>
                </c:pt>
                <c:pt idx="1125">
                  <c:v>20.974425</c:v>
                </c:pt>
                <c:pt idx="1126">
                  <c:v>20.964371</c:v>
                </c:pt>
                <c:pt idx="1127">
                  <c:v>20.888959</c:v>
                </c:pt>
                <c:pt idx="1128">
                  <c:v>21.209039000000001</c:v>
                </c:pt>
                <c:pt idx="1129">
                  <c:v>19.727705</c:v>
                </c:pt>
                <c:pt idx="1130">
                  <c:v>26.848337999999998</c:v>
                </c:pt>
                <c:pt idx="1131">
                  <c:v>23.909229</c:v>
                </c:pt>
                <c:pt idx="1132">
                  <c:v>24.386377</c:v>
                </c:pt>
                <c:pt idx="1133">
                  <c:v>24.994626</c:v>
                </c:pt>
                <c:pt idx="1134">
                  <c:v>24.676019</c:v>
                </c:pt>
                <c:pt idx="1135">
                  <c:v>24.477843</c:v>
                </c:pt>
                <c:pt idx="1136">
                  <c:v>24.665348000000002</c:v>
                </c:pt>
                <c:pt idx="1137">
                  <c:v>24.627237000000001</c:v>
                </c:pt>
                <c:pt idx="1138">
                  <c:v>24.427536</c:v>
                </c:pt>
                <c:pt idx="1139">
                  <c:v>24.363510000000002</c:v>
                </c:pt>
                <c:pt idx="1140">
                  <c:v>24.180578000000001</c:v>
                </c:pt>
                <c:pt idx="1141">
                  <c:v>23.986975000000001</c:v>
                </c:pt>
                <c:pt idx="1142">
                  <c:v>23.343662999999999</c:v>
                </c:pt>
                <c:pt idx="1143">
                  <c:v>21.523489000000001</c:v>
                </c:pt>
                <c:pt idx="1144">
                  <c:v>22.128689000000001</c:v>
                </c:pt>
                <c:pt idx="1145">
                  <c:v>22.599739</c:v>
                </c:pt>
                <c:pt idx="1146">
                  <c:v>22.701877</c:v>
                </c:pt>
                <c:pt idx="1147">
                  <c:v>22.180520000000001</c:v>
                </c:pt>
                <c:pt idx="1148">
                  <c:v>22.331439</c:v>
                </c:pt>
                <c:pt idx="1149">
                  <c:v>21.569222</c:v>
                </c:pt>
                <c:pt idx="1150">
                  <c:v>20.945727999999999</c:v>
                </c:pt>
                <c:pt idx="1151">
                  <c:v>21.090548999999999</c:v>
                </c:pt>
                <c:pt idx="1152">
                  <c:v>21.026523000000001</c:v>
                </c:pt>
                <c:pt idx="1153">
                  <c:v>20.973168000000001</c:v>
                </c:pt>
                <c:pt idx="1154">
                  <c:v>20.887799999999999</c:v>
                </c:pt>
                <c:pt idx="1155">
                  <c:v>21.209454999999998</c:v>
                </c:pt>
                <c:pt idx="1156">
                  <c:v>21.401534000000002</c:v>
                </c:pt>
                <c:pt idx="1157">
                  <c:v>20.759747000000001</c:v>
                </c:pt>
                <c:pt idx="1158">
                  <c:v>21.133234000000002</c:v>
                </c:pt>
                <c:pt idx="1159">
                  <c:v>21.726239</c:v>
                </c:pt>
                <c:pt idx="1160">
                  <c:v>22.273510000000002</c:v>
                </c:pt>
                <c:pt idx="1161">
                  <c:v>21.593613000000001</c:v>
                </c:pt>
                <c:pt idx="1162">
                  <c:v>21.680505</c:v>
                </c:pt>
                <c:pt idx="1163">
                  <c:v>21.762824999999999</c:v>
                </c:pt>
                <c:pt idx="1164">
                  <c:v>21.646968000000001</c:v>
                </c:pt>
                <c:pt idx="1165">
                  <c:v>21.416778000000001</c:v>
                </c:pt>
                <c:pt idx="1166">
                  <c:v>20.712489999999999</c:v>
                </c:pt>
                <c:pt idx="1167">
                  <c:v>20.270403999999999</c:v>
                </c:pt>
                <c:pt idx="1168">
                  <c:v>20.872554999999998</c:v>
                </c:pt>
                <c:pt idx="1169">
                  <c:v>20.431994</c:v>
                </c:pt>
                <c:pt idx="1170">
                  <c:v>20.427420000000001</c:v>
                </c:pt>
                <c:pt idx="1171">
                  <c:v>20.637792000000001</c:v>
                </c:pt>
                <c:pt idx="1172">
                  <c:v>21.183540000000001</c:v>
                </c:pt>
                <c:pt idx="1173">
                  <c:v>20.419798</c:v>
                </c:pt>
                <c:pt idx="1174">
                  <c:v>18.870972999999999</c:v>
                </c:pt>
                <c:pt idx="1175">
                  <c:v>19.345071999999998</c:v>
                </c:pt>
                <c:pt idx="1176">
                  <c:v>19.518858000000002</c:v>
                </c:pt>
                <c:pt idx="1177">
                  <c:v>19.974663</c:v>
                </c:pt>
                <c:pt idx="1178">
                  <c:v>19.095065000000002</c:v>
                </c:pt>
                <c:pt idx="1179">
                  <c:v>18.749018</c:v>
                </c:pt>
                <c:pt idx="1180">
                  <c:v>18.851154999999999</c:v>
                </c:pt>
                <c:pt idx="1181">
                  <c:v>19.139272999999999</c:v>
                </c:pt>
                <c:pt idx="1182">
                  <c:v>19.075247000000001</c:v>
                </c:pt>
                <c:pt idx="1183">
                  <c:v>18.735298</c:v>
                </c:pt>
                <c:pt idx="1184">
                  <c:v>18.680419000000001</c:v>
                </c:pt>
                <c:pt idx="1185">
                  <c:v>18.581330000000001</c:v>
                </c:pt>
                <c:pt idx="1186">
                  <c:v>19.221592999999999</c:v>
                </c:pt>
                <c:pt idx="1187">
                  <c:v>19.096589000000002</c:v>
                </c:pt>
                <c:pt idx="1188">
                  <c:v>19.102687</c:v>
                </c:pt>
                <c:pt idx="1189">
                  <c:v>19.729229</c:v>
                </c:pt>
                <c:pt idx="1190">
                  <c:v>19.657581</c:v>
                </c:pt>
                <c:pt idx="1191">
                  <c:v>19.604226000000001</c:v>
                </c:pt>
                <c:pt idx="1192">
                  <c:v>19.869477</c:v>
                </c:pt>
                <c:pt idx="1193">
                  <c:v>18.609876</c:v>
                </c:pt>
                <c:pt idx="1194">
                  <c:v>16.436751000000001</c:v>
                </c:pt>
                <c:pt idx="1195">
                  <c:v>18.65408</c:v>
                </c:pt>
                <c:pt idx="1196">
                  <c:v>18.923580999999999</c:v>
                </c:pt>
                <c:pt idx="1197">
                  <c:v>18.437336999999999</c:v>
                </c:pt>
                <c:pt idx="1198">
                  <c:v>19.163138</c:v>
                </c:pt>
                <c:pt idx="1199">
                  <c:v>18.658356999999999</c:v>
                </c:pt>
                <c:pt idx="1200">
                  <c:v>18.886507000000002</c:v>
                </c:pt>
                <c:pt idx="1201">
                  <c:v>18.547134</c:v>
                </c:pt>
                <c:pt idx="1202">
                  <c:v>17.628831999999999</c:v>
                </c:pt>
                <c:pt idx="1203">
                  <c:v>17.530443000000002</c:v>
                </c:pt>
                <c:pt idx="1204">
                  <c:v>18.069445999999999</c:v>
                </c:pt>
                <c:pt idx="1205">
                  <c:v>18.056612999999999</c:v>
                </c:pt>
                <c:pt idx="1206">
                  <c:v>18.420226</c:v>
                </c:pt>
                <c:pt idx="1207">
                  <c:v>18.023816</c:v>
                </c:pt>
                <c:pt idx="1208">
                  <c:v>18.816635999999999</c:v>
                </c:pt>
                <c:pt idx="1209">
                  <c:v>19.342806</c:v>
                </c:pt>
                <c:pt idx="1210">
                  <c:v>19.488251000000002</c:v>
                </c:pt>
                <c:pt idx="1211">
                  <c:v>19.098970999999999</c:v>
                </c:pt>
                <c:pt idx="1212">
                  <c:v>19.579511</c:v>
                </c:pt>
                <c:pt idx="1213">
                  <c:v>19.492529000000001</c:v>
                </c:pt>
                <c:pt idx="1214">
                  <c:v>18.962081000000001</c:v>
                </c:pt>
                <c:pt idx="1215">
                  <c:v>19.257249999999999</c:v>
                </c:pt>
                <c:pt idx="1216">
                  <c:v>19.009136999999999</c:v>
                </c:pt>
                <c:pt idx="1217">
                  <c:v>18.973489000000001</c:v>
                </c:pt>
                <c:pt idx="1218">
                  <c:v>18.866544000000001</c:v>
                </c:pt>
                <c:pt idx="1219">
                  <c:v>18.577079000000001</c:v>
                </c:pt>
                <c:pt idx="1220">
                  <c:v>18.233429000000001</c:v>
                </c:pt>
                <c:pt idx="1221">
                  <c:v>18.277633000000002</c:v>
                </c:pt>
                <c:pt idx="1222">
                  <c:v>18.475838</c:v>
                </c:pt>
                <c:pt idx="1223">
                  <c:v>18.601320000000001</c:v>
                </c:pt>
                <c:pt idx="1224">
                  <c:v>18.715395000000001</c:v>
                </c:pt>
                <c:pt idx="1225">
                  <c:v>18.428782000000002</c:v>
                </c:pt>
                <c:pt idx="1226">
                  <c:v>18.830895000000002</c:v>
                </c:pt>
                <c:pt idx="1227">
                  <c:v>19.234435000000001</c:v>
                </c:pt>
                <c:pt idx="1228">
                  <c:v>19.465436</c:v>
                </c:pt>
                <c:pt idx="1229">
                  <c:v>19.093267000000001</c:v>
                </c:pt>
                <c:pt idx="1230">
                  <c:v>18.405967</c:v>
                </c:pt>
                <c:pt idx="1231">
                  <c:v>19.049063</c:v>
                </c:pt>
                <c:pt idx="1232">
                  <c:v>18.435911000000001</c:v>
                </c:pt>
                <c:pt idx="1233">
                  <c:v>18.216318000000001</c:v>
                </c:pt>
                <c:pt idx="1234">
                  <c:v>18.139316999999998</c:v>
                </c:pt>
                <c:pt idx="1235">
                  <c:v>17.93826</c:v>
                </c:pt>
                <c:pt idx="1236">
                  <c:v>17.991019999999999</c:v>
                </c:pt>
                <c:pt idx="1237">
                  <c:v>17.581776999999999</c:v>
                </c:pt>
                <c:pt idx="1238">
                  <c:v>16.968624999999999</c:v>
                </c:pt>
                <c:pt idx="1239">
                  <c:v>16.910160999999999</c:v>
                </c:pt>
                <c:pt idx="1240">
                  <c:v>17.720092000000001</c:v>
                </c:pt>
                <c:pt idx="1241">
                  <c:v>17.248107999999998</c:v>
                </c:pt>
                <c:pt idx="1242">
                  <c:v>17.875519000000001</c:v>
                </c:pt>
                <c:pt idx="1243">
                  <c:v>16.880216999999998</c:v>
                </c:pt>
                <c:pt idx="1244">
                  <c:v>16.938680000000002</c:v>
                </c:pt>
                <c:pt idx="1245">
                  <c:v>17.179663000000001</c:v>
                </c:pt>
                <c:pt idx="1246">
                  <c:v>17.275200999999999</c:v>
                </c:pt>
                <c:pt idx="1247">
                  <c:v>17.874092999999998</c:v>
                </c:pt>
                <c:pt idx="1248">
                  <c:v>17.899760000000001</c:v>
                </c:pt>
                <c:pt idx="1249">
                  <c:v>17.831315</c:v>
                </c:pt>
                <c:pt idx="1250">
                  <c:v>17.232422</c:v>
                </c:pt>
                <c:pt idx="1251">
                  <c:v>17.855556</c:v>
                </c:pt>
                <c:pt idx="1252">
                  <c:v>18.095113000000001</c:v>
                </c:pt>
                <c:pt idx="1253">
                  <c:v>18.741061999999999</c:v>
                </c:pt>
                <c:pt idx="1254">
                  <c:v>17.230996999999999</c:v>
                </c:pt>
                <c:pt idx="1255">
                  <c:v>17.643091999999999</c:v>
                </c:pt>
                <c:pt idx="1256">
                  <c:v>17.432053</c:v>
                </c:pt>
                <c:pt idx="1257">
                  <c:v>17.111218000000001</c:v>
                </c:pt>
              </c:numCache>
            </c:numRef>
          </c:val>
          <c:smooth val="0"/>
        </c:ser>
        <c:ser>
          <c:idx val="1"/>
          <c:order val="1"/>
          <c:tx>
            <c:strRef>
              <c:f>Multiples!$H$3</c:f>
              <c:strCache>
                <c:ptCount val="1"/>
                <c:pt idx="0">
                  <c:v>S&amp;P 500 Household &amp; Personal Products</c:v>
                </c:pt>
              </c:strCache>
            </c:strRef>
          </c:tx>
          <c:spPr>
            <a:ln w="38100">
              <a:solidFill>
                <a:srgbClr val="FFC800"/>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Multiples!$H$4:$H$1261</c:f>
              <c:numCache>
                <c:formatCode>General</c:formatCode>
                <c:ptCount val="1258"/>
                <c:pt idx="0">
                  <c:v>17.823511593293802</c:v>
                </c:pt>
                <c:pt idx="1">
                  <c:v>17.970443422312499</c:v>
                </c:pt>
                <c:pt idx="2">
                  <c:v>17.943438559000899</c:v>
                </c:pt>
                <c:pt idx="3">
                  <c:v>17.938491578071599</c:v>
                </c:pt>
                <c:pt idx="4">
                  <c:v>18.100889495145399</c:v>
                </c:pt>
                <c:pt idx="5">
                  <c:v>18.011841724554301</c:v>
                </c:pt>
                <c:pt idx="6">
                  <c:v>17.833432317575099</c:v>
                </c:pt>
                <c:pt idx="7">
                  <c:v>17.824617040624201</c:v>
                </c:pt>
                <c:pt idx="8">
                  <c:v>17.8702309801075</c:v>
                </c:pt>
                <c:pt idx="9">
                  <c:v>17.964635362291101</c:v>
                </c:pt>
                <c:pt idx="10">
                  <c:v>17.859612745706801</c:v>
                </c:pt>
                <c:pt idx="11">
                  <c:v>17.856206488585901</c:v>
                </c:pt>
                <c:pt idx="12">
                  <c:v>17.626280785882798</c:v>
                </c:pt>
                <c:pt idx="13">
                  <c:v>17.6291921539611</c:v>
                </c:pt>
                <c:pt idx="14">
                  <c:v>17.706273907049201</c:v>
                </c:pt>
                <c:pt idx="15">
                  <c:v>17.581198338256399</c:v>
                </c:pt>
                <c:pt idx="16">
                  <c:v>17.493819906005701</c:v>
                </c:pt>
                <c:pt idx="17">
                  <c:v>17.572630276863901</c:v>
                </c:pt>
                <c:pt idx="18">
                  <c:v>17.437724986814999</c:v>
                </c:pt>
                <c:pt idx="19">
                  <c:v>17.3506142187072</c:v>
                </c:pt>
                <c:pt idx="20">
                  <c:v>17.455581180316099</c:v>
                </c:pt>
                <c:pt idx="21">
                  <c:v>17.488870498481099</c:v>
                </c:pt>
                <c:pt idx="22">
                  <c:v>17.381826944551101</c:v>
                </c:pt>
                <c:pt idx="23">
                  <c:v>17.384548543767998</c:v>
                </c:pt>
                <c:pt idx="24">
                  <c:v>17.295755717565999</c:v>
                </c:pt>
                <c:pt idx="25">
                  <c:v>17.108516465908099</c:v>
                </c:pt>
                <c:pt idx="26">
                  <c:v>16.878631845698202</c:v>
                </c:pt>
                <c:pt idx="27">
                  <c:v>17.030838171264602</c:v>
                </c:pt>
                <c:pt idx="28">
                  <c:v>17.1088177783028</c:v>
                </c:pt>
                <c:pt idx="29">
                  <c:v>17.3523741048351</c:v>
                </c:pt>
                <c:pt idx="30">
                  <c:v>17.262743990910199</c:v>
                </c:pt>
                <c:pt idx="31">
                  <c:v>17.2501295556273</c:v>
                </c:pt>
                <c:pt idx="32">
                  <c:v>17.396130851228602</c:v>
                </c:pt>
                <c:pt idx="33">
                  <c:v>17.353847701492999</c:v>
                </c:pt>
                <c:pt idx="34">
                  <c:v>17.333121303275501</c:v>
                </c:pt>
                <c:pt idx="35">
                  <c:v>17.447232213022598</c:v>
                </c:pt>
                <c:pt idx="36">
                  <c:v>17.6279490064722</c:v>
                </c:pt>
                <c:pt idx="37">
                  <c:v>17.516446681860199</c:v>
                </c:pt>
                <c:pt idx="38">
                  <c:v>17.614029911370299</c:v>
                </c:pt>
                <c:pt idx="39">
                  <c:v>17.671361144789302</c:v>
                </c:pt>
                <c:pt idx="40">
                  <c:v>17.532594835725298</c:v>
                </c:pt>
                <c:pt idx="41">
                  <c:v>17.598709606647301</c:v>
                </c:pt>
                <c:pt idx="42">
                  <c:v>17.664636792137799</c:v>
                </c:pt>
                <c:pt idx="43">
                  <c:v>17.602213880815199</c:v>
                </c:pt>
                <c:pt idx="44">
                  <c:v>17.6706057785415</c:v>
                </c:pt>
                <c:pt idx="45">
                  <c:v>17.8303307565251</c:v>
                </c:pt>
                <c:pt idx="46">
                  <c:v>17.812129891383499</c:v>
                </c:pt>
                <c:pt idx="47">
                  <c:v>17.8793924030388</c:v>
                </c:pt>
                <c:pt idx="48">
                  <c:v>18.0576199923565</c:v>
                </c:pt>
                <c:pt idx="49">
                  <c:v>17.9951242908475</c:v>
                </c:pt>
                <c:pt idx="50">
                  <c:v>17.969457616331098</c:v>
                </c:pt>
                <c:pt idx="51">
                  <c:v>17.972985296069901</c:v>
                </c:pt>
                <c:pt idx="52">
                  <c:v>17.868909680600702</c:v>
                </c:pt>
                <c:pt idx="53">
                  <c:v>17.8164048903514</c:v>
                </c:pt>
                <c:pt idx="54">
                  <c:v>17.951896766610801</c:v>
                </c:pt>
                <c:pt idx="55">
                  <c:v>18.029848950430999</c:v>
                </c:pt>
                <c:pt idx="56">
                  <c:v>17.542036594065699</c:v>
                </c:pt>
                <c:pt idx="57">
                  <c:v>17.664773622734199</c:v>
                </c:pt>
                <c:pt idx="58">
                  <c:v>17.729904313670101</c:v>
                </c:pt>
                <c:pt idx="59">
                  <c:v>17.737517469639101</c:v>
                </c:pt>
                <c:pt idx="60">
                  <c:v>17.8905989977617</c:v>
                </c:pt>
                <c:pt idx="61">
                  <c:v>17.684278223945299</c:v>
                </c:pt>
                <c:pt idx="62">
                  <c:v>17.597270062109601</c:v>
                </c:pt>
                <c:pt idx="63">
                  <c:v>17.627481699050399</c:v>
                </c:pt>
                <c:pt idx="64">
                  <c:v>17.759048861156099</c:v>
                </c:pt>
                <c:pt idx="65">
                  <c:v>17.770100264401702</c:v>
                </c:pt>
                <c:pt idx="66">
                  <c:v>18.055270340415401</c:v>
                </c:pt>
                <c:pt idx="67">
                  <c:v>18.0232740114573</c:v>
                </c:pt>
                <c:pt idx="68">
                  <c:v>18.0141412536234</c:v>
                </c:pt>
                <c:pt idx="69">
                  <c:v>18.110943583232199</c:v>
                </c:pt>
                <c:pt idx="70">
                  <c:v>18.109983761991401</c:v>
                </c:pt>
                <c:pt idx="71">
                  <c:v>18.144042498024401</c:v>
                </c:pt>
                <c:pt idx="72">
                  <c:v>18.096688359426299</c:v>
                </c:pt>
                <c:pt idx="73">
                  <c:v>18.000509782946398</c:v>
                </c:pt>
                <c:pt idx="74">
                  <c:v>18.002084292847702</c:v>
                </c:pt>
                <c:pt idx="75">
                  <c:v>17.831898014121901</c:v>
                </c:pt>
                <c:pt idx="76">
                  <c:v>17.810640015706799</c:v>
                </c:pt>
                <c:pt idx="77">
                  <c:v>17.8313817408193</c:v>
                </c:pt>
                <c:pt idx="78">
                  <c:v>18.077796545976501</c:v>
                </c:pt>
                <c:pt idx="79">
                  <c:v>17.898846313072202</c:v>
                </c:pt>
                <c:pt idx="80">
                  <c:v>17.7482887000909</c:v>
                </c:pt>
                <c:pt idx="81">
                  <c:v>17.549716455426999</c:v>
                </c:pt>
                <c:pt idx="82">
                  <c:v>17.5605428308114</c:v>
                </c:pt>
                <c:pt idx="83">
                  <c:v>17.456853385902001</c:v>
                </c:pt>
                <c:pt idx="84">
                  <c:v>17.395799572812201</c:v>
                </c:pt>
                <c:pt idx="85">
                  <c:v>17.464443124498001</c:v>
                </c:pt>
                <c:pt idx="86">
                  <c:v>17.361060082149599</c:v>
                </c:pt>
                <c:pt idx="87">
                  <c:v>17.411007816784</c:v>
                </c:pt>
                <c:pt idx="88">
                  <c:v>17.497195403619202</c:v>
                </c:pt>
                <c:pt idx="89">
                  <c:v>17.248063707452999</c:v>
                </c:pt>
                <c:pt idx="90">
                  <c:v>17.372804346223798</c:v>
                </c:pt>
                <c:pt idx="91">
                  <c:v>17.512874620019598</c:v>
                </c:pt>
                <c:pt idx="92">
                  <c:v>17.656258662569801</c:v>
                </c:pt>
                <c:pt idx="93">
                  <c:v>17.5405653723002</c:v>
                </c:pt>
                <c:pt idx="94">
                  <c:v>17.438603336753999</c:v>
                </c:pt>
                <c:pt idx="95">
                  <c:v>17.273652844693299</c:v>
                </c:pt>
                <c:pt idx="96">
                  <c:v>17.072496243429701</c:v>
                </c:pt>
                <c:pt idx="97">
                  <c:v>17.1117644475598</c:v>
                </c:pt>
                <c:pt idx="98">
                  <c:v>17.139760366970901</c:v>
                </c:pt>
                <c:pt idx="99">
                  <c:v>17.1702956667575</c:v>
                </c:pt>
                <c:pt idx="100">
                  <c:v>17.384304646046601</c:v>
                </c:pt>
                <c:pt idx="101">
                  <c:v>17.552028199271401</c:v>
                </c:pt>
                <c:pt idx="102">
                  <c:v>17.5229581093643</c:v>
                </c:pt>
                <c:pt idx="103">
                  <c:v>17.6079101831345</c:v>
                </c:pt>
                <c:pt idx="104">
                  <c:v>17.701060954122202</c:v>
                </c:pt>
                <c:pt idx="105">
                  <c:v>17.677530345704699</c:v>
                </c:pt>
                <c:pt idx="106">
                  <c:v>17.633008643661299</c:v>
                </c:pt>
                <c:pt idx="107">
                  <c:v>17.584884920658499</c:v>
                </c:pt>
                <c:pt idx="108">
                  <c:v>17.606398215752499</c:v>
                </c:pt>
                <c:pt idx="109">
                  <c:v>17.554107474982199</c:v>
                </c:pt>
                <c:pt idx="110">
                  <c:v>17.726774840198502</c:v>
                </c:pt>
                <c:pt idx="111">
                  <c:v>17.609081992284199</c:v>
                </c:pt>
                <c:pt idx="112">
                  <c:v>17.672141205793402</c:v>
                </c:pt>
                <c:pt idx="113">
                  <c:v>17.616125179856699</c:v>
                </c:pt>
                <c:pt idx="114">
                  <c:v>17.717938883220601</c:v>
                </c:pt>
                <c:pt idx="115">
                  <c:v>17.631935124709901</c:v>
                </c:pt>
                <c:pt idx="116">
                  <c:v>17.444104768183699</c:v>
                </c:pt>
                <c:pt idx="117">
                  <c:v>17.4259104038582</c:v>
                </c:pt>
                <c:pt idx="118">
                  <c:v>17.186666947021301</c:v>
                </c:pt>
                <c:pt idx="119">
                  <c:v>16.986290792194101</c:v>
                </c:pt>
                <c:pt idx="120">
                  <c:v>16.861752966063001</c:v>
                </c:pt>
                <c:pt idx="121">
                  <c:v>16.819877430790001</c:v>
                </c:pt>
                <c:pt idx="122">
                  <c:v>16.6832916933345</c:v>
                </c:pt>
                <c:pt idx="123">
                  <c:v>16.665766724687</c:v>
                </c:pt>
                <c:pt idx="124">
                  <c:v>16.254494067250999</c:v>
                </c:pt>
                <c:pt idx="125">
                  <c:v>16.155567900676498</c:v>
                </c:pt>
                <c:pt idx="126">
                  <c:v>15.7206416153921</c:v>
                </c:pt>
                <c:pt idx="127">
                  <c:v>15.999500668220801</c:v>
                </c:pt>
                <c:pt idx="128">
                  <c:v>15.5328531502355</c:v>
                </c:pt>
                <c:pt idx="129">
                  <c:v>16.1111556053805</c:v>
                </c:pt>
                <c:pt idx="130">
                  <c:v>16.2969523859623</c:v>
                </c:pt>
                <c:pt idx="131">
                  <c:v>16.453192013407602</c:v>
                </c:pt>
                <c:pt idx="132">
                  <c:v>16.398100489876601</c:v>
                </c:pt>
                <c:pt idx="133">
                  <c:v>16.395376479437601</c:v>
                </c:pt>
                <c:pt idx="134">
                  <c:v>16.1433844998806</c:v>
                </c:pt>
                <c:pt idx="135">
                  <c:v>16.120580631576601</c:v>
                </c:pt>
                <c:pt idx="136">
                  <c:v>16.271766360839401</c:v>
                </c:pt>
                <c:pt idx="137">
                  <c:v>16.6367467146761</c:v>
                </c:pt>
                <c:pt idx="138">
                  <c:v>16.7311777967147</c:v>
                </c:pt>
                <c:pt idx="139">
                  <c:v>16.559069964398201</c:v>
                </c:pt>
                <c:pt idx="140">
                  <c:v>16.644767925633701</c:v>
                </c:pt>
                <c:pt idx="141">
                  <c:v>16.832591810436799</c:v>
                </c:pt>
                <c:pt idx="142">
                  <c:v>16.9569813231758</c:v>
                </c:pt>
                <c:pt idx="143">
                  <c:v>16.984509067196601</c:v>
                </c:pt>
                <c:pt idx="144">
                  <c:v>16.888399210559601</c:v>
                </c:pt>
                <c:pt idx="145">
                  <c:v>16.676143094375401</c:v>
                </c:pt>
                <c:pt idx="146">
                  <c:v>16.651267551849902</c:v>
                </c:pt>
                <c:pt idx="147">
                  <c:v>16.8460376925193</c:v>
                </c:pt>
                <c:pt idx="148">
                  <c:v>16.811392335823999</c:v>
                </c:pt>
                <c:pt idx="149">
                  <c:v>16.516745809675601</c:v>
                </c:pt>
                <c:pt idx="150">
                  <c:v>16.476495343894499</c:v>
                </c:pt>
                <c:pt idx="151">
                  <c:v>16.5751903036325</c:v>
                </c:pt>
                <c:pt idx="152">
                  <c:v>16.731598721641198</c:v>
                </c:pt>
                <c:pt idx="153">
                  <c:v>16.8675309072263</c:v>
                </c:pt>
                <c:pt idx="154">
                  <c:v>17.233106495184401</c:v>
                </c:pt>
                <c:pt idx="155">
                  <c:v>17.118035303167201</c:v>
                </c:pt>
                <c:pt idx="156">
                  <c:v>17.2106011935496</c:v>
                </c:pt>
                <c:pt idx="157">
                  <c:v>16.826026336083899</c:v>
                </c:pt>
                <c:pt idx="158">
                  <c:v>16.361746858814001</c:v>
                </c:pt>
                <c:pt idx="159">
                  <c:v>16.4728223406136</c:v>
                </c:pt>
                <c:pt idx="160">
                  <c:v>16.750909726642199</c:v>
                </c:pt>
                <c:pt idx="161">
                  <c:v>16.917508730455101</c:v>
                </c:pt>
                <c:pt idx="162">
                  <c:v>16.649791177755599</c:v>
                </c:pt>
                <c:pt idx="163">
                  <c:v>16.870109460560901</c:v>
                </c:pt>
                <c:pt idx="164">
                  <c:v>16.7326449508931</c:v>
                </c:pt>
                <c:pt idx="165">
                  <c:v>16.5987894564763</c:v>
                </c:pt>
                <c:pt idx="166">
                  <c:v>16.7207567491118</c:v>
                </c:pt>
                <c:pt idx="167">
                  <c:v>16.766758983031998</c:v>
                </c:pt>
                <c:pt idx="168">
                  <c:v>16.893769294525502</c:v>
                </c:pt>
                <c:pt idx="169">
                  <c:v>16.940957150198901</c:v>
                </c:pt>
                <c:pt idx="170">
                  <c:v>17.199185373000301</c:v>
                </c:pt>
                <c:pt idx="171">
                  <c:v>17.124922386785599</c:v>
                </c:pt>
                <c:pt idx="172">
                  <c:v>17.246710048532101</c:v>
                </c:pt>
                <c:pt idx="173">
                  <c:v>17.1921282681433</c:v>
                </c:pt>
                <c:pt idx="174">
                  <c:v>17.309957853806001</c:v>
                </c:pt>
                <c:pt idx="175">
                  <c:v>17.114918461019698</c:v>
                </c:pt>
                <c:pt idx="176">
                  <c:v>17.302281876688799</c:v>
                </c:pt>
                <c:pt idx="177">
                  <c:v>17.249993807928</c:v>
                </c:pt>
                <c:pt idx="178">
                  <c:v>17.309188648209499</c:v>
                </c:pt>
                <c:pt idx="179">
                  <c:v>17.6505016487693</c:v>
                </c:pt>
                <c:pt idx="180">
                  <c:v>17.373812790163601</c:v>
                </c:pt>
                <c:pt idx="181">
                  <c:v>17.144120082995801</c:v>
                </c:pt>
                <c:pt idx="182">
                  <c:v>17.265588524844102</c:v>
                </c:pt>
                <c:pt idx="183">
                  <c:v>17.2066034628048</c:v>
                </c:pt>
                <c:pt idx="184">
                  <c:v>17.085031728772801</c:v>
                </c:pt>
                <c:pt idx="185">
                  <c:v>16.888392400245198</c:v>
                </c:pt>
                <c:pt idx="186">
                  <c:v>16.549957738998401</c:v>
                </c:pt>
                <c:pt idx="187">
                  <c:v>16.603625735201501</c:v>
                </c:pt>
                <c:pt idx="188">
                  <c:v>16.770511823559598</c:v>
                </c:pt>
                <c:pt idx="189">
                  <c:v>16.7348264352078</c:v>
                </c:pt>
                <c:pt idx="190">
                  <c:v>16.840260197241602</c:v>
                </c:pt>
                <c:pt idx="191">
                  <c:v>17.0177533325589</c:v>
                </c:pt>
                <c:pt idx="192">
                  <c:v>16.642422192364201</c:v>
                </c:pt>
                <c:pt idx="193">
                  <c:v>16.769429875991602</c:v>
                </c:pt>
                <c:pt idx="194">
                  <c:v>16.923485395611401</c:v>
                </c:pt>
                <c:pt idx="195">
                  <c:v>16.7622845029641</c:v>
                </c:pt>
                <c:pt idx="196">
                  <c:v>16.846548670231801</c:v>
                </c:pt>
                <c:pt idx="197">
                  <c:v>16.756580017281401</c:v>
                </c:pt>
                <c:pt idx="198">
                  <c:v>16.653898978769799</c:v>
                </c:pt>
                <c:pt idx="199">
                  <c:v>16.711468625122301</c:v>
                </c:pt>
                <c:pt idx="200">
                  <c:v>16.362059656940101</c:v>
                </c:pt>
                <c:pt idx="201">
                  <c:v>16.400854137336299</c:v>
                </c:pt>
                <c:pt idx="202">
                  <c:v>16.188683508833702</c:v>
                </c:pt>
                <c:pt idx="203">
                  <c:v>16.182453144898499</c:v>
                </c:pt>
                <c:pt idx="204">
                  <c:v>16.5101998514317</c:v>
                </c:pt>
                <c:pt idx="205">
                  <c:v>16.6015962114822</c:v>
                </c:pt>
                <c:pt idx="206">
                  <c:v>17.098629946797299</c:v>
                </c:pt>
                <c:pt idx="207">
                  <c:v>16.946839116019699</c:v>
                </c:pt>
                <c:pt idx="208">
                  <c:v>17.0371272823125</c:v>
                </c:pt>
                <c:pt idx="209">
                  <c:v>17.0647415633556</c:v>
                </c:pt>
                <c:pt idx="210">
                  <c:v>17.065195124039398</c:v>
                </c:pt>
                <c:pt idx="211">
                  <c:v>17.163409410599701</c:v>
                </c:pt>
                <c:pt idx="212">
                  <c:v>16.962736974961199</c:v>
                </c:pt>
                <c:pt idx="213">
                  <c:v>17.032057610700999</c:v>
                </c:pt>
                <c:pt idx="214">
                  <c:v>16.9015816265313</c:v>
                </c:pt>
                <c:pt idx="215">
                  <c:v>16.942519806532999</c:v>
                </c:pt>
                <c:pt idx="216">
                  <c:v>16.8957002304846</c:v>
                </c:pt>
                <c:pt idx="217">
                  <c:v>17.051442301875799</c:v>
                </c:pt>
                <c:pt idx="218">
                  <c:v>17.0666689986259</c:v>
                </c:pt>
                <c:pt idx="219">
                  <c:v>17.018130191452901</c:v>
                </c:pt>
                <c:pt idx="220">
                  <c:v>17.2674018239329</c:v>
                </c:pt>
                <c:pt idx="221">
                  <c:v>17.375192677970599</c:v>
                </c:pt>
                <c:pt idx="222">
                  <c:v>17.390075134976701</c:v>
                </c:pt>
                <c:pt idx="223">
                  <c:v>17.543607076313499</c:v>
                </c:pt>
                <c:pt idx="224">
                  <c:v>17.5785699400396</c:v>
                </c:pt>
                <c:pt idx="225">
                  <c:v>17.489499950309298</c:v>
                </c:pt>
                <c:pt idx="226">
                  <c:v>17.609032277974599</c:v>
                </c:pt>
                <c:pt idx="227">
                  <c:v>17.517401791703801</c:v>
                </c:pt>
                <c:pt idx="228">
                  <c:v>17.505427177609899</c:v>
                </c:pt>
                <c:pt idx="229">
                  <c:v>17.472234806326501</c:v>
                </c:pt>
                <c:pt idx="230">
                  <c:v>17.407618156159799</c:v>
                </c:pt>
                <c:pt idx="231">
                  <c:v>17.360330414984201</c:v>
                </c:pt>
                <c:pt idx="232">
                  <c:v>17.408933089083799</c:v>
                </c:pt>
                <c:pt idx="233">
                  <c:v>17.370205516232701</c:v>
                </c:pt>
                <c:pt idx="234">
                  <c:v>17.218876707535902</c:v>
                </c:pt>
                <c:pt idx="235">
                  <c:v>17.2583399886169</c:v>
                </c:pt>
                <c:pt idx="236">
                  <c:v>17.2424470015293</c:v>
                </c:pt>
                <c:pt idx="237">
                  <c:v>17.412450401706302</c:v>
                </c:pt>
                <c:pt idx="238">
                  <c:v>17.405074180553999</c:v>
                </c:pt>
                <c:pt idx="239">
                  <c:v>17.4299357760727</c:v>
                </c:pt>
                <c:pt idx="240">
                  <c:v>17.424946576472401</c:v>
                </c:pt>
                <c:pt idx="241">
                  <c:v>17.175336107503199</c:v>
                </c:pt>
                <c:pt idx="242">
                  <c:v>17.137307710674801</c:v>
                </c:pt>
                <c:pt idx="243">
                  <c:v>17.2625471124075</c:v>
                </c:pt>
                <c:pt idx="244">
                  <c:v>17.298042288887402</c:v>
                </c:pt>
                <c:pt idx="245">
                  <c:v>18.8729000086194</c:v>
                </c:pt>
                <c:pt idx="246">
                  <c:v>18.628914755614701</c:v>
                </c:pt>
                <c:pt idx="247">
                  <c:v>18.642953038773602</c:v>
                </c:pt>
                <c:pt idx="248">
                  <c:v>18.7337556755589</c:v>
                </c:pt>
                <c:pt idx="249">
                  <c:v>18.754835192034701</c:v>
                </c:pt>
                <c:pt idx="250">
                  <c:v>18.300901671082499</c:v>
                </c:pt>
                <c:pt idx="251">
                  <c:v>18.419016094708098</c:v>
                </c:pt>
                <c:pt idx="252">
                  <c:v>18.445750965413598</c:v>
                </c:pt>
                <c:pt idx="253">
                  <c:v>18.412994921270599</c:v>
                </c:pt>
                <c:pt idx="254">
                  <c:v>18.510499996722402</c:v>
                </c:pt>
                <c:pt idx="255">
                  <c:v>18.428637165342501</c:v>
                </c:pt>
                <c:pt idx="256">
                  <c:v>18.4847264447824</c:v>
                </c:pt>
                <c:pt idx="257">
                  <c:v>18.8080269917156</c:v>
                </c:pt>
                <c:pt idx="258">
                  <c:v>18.844661593952502</c:v>
                </c:pt>
                <c:pt idx="259">
                  <c:v>19.054130554700802</c:v>
                </c:pt>
                <c:pt idx="260">
                  <c:v>18.9873525111825</c:v>
                </c:pt>
                <c:pt idx="261">
                  <c:v>18.889598622657299</c:v>
                </c:pt>
                <c:pt idx="262">
                  <c:v>18.8843152134402</c:v>
                </c:pt>
                <c:pt idx="263">
                  <c:v>19.292865710254699</c:v>
                </c:pt>
                <c:pt idx="264">
                  <c:v>19.327089477236498</c:v>
                </c:pt>
                <c:pt idx="265">
                  <c:v>19.302849653106101</c:v>
                </c:pt>
                <c:pt idx="266">
                  <c:v>19.471656774659699</c:v>
                </c:pt>
                <c:pt idx="267">
                  <c:v>19.537500670465199</c:v>
                </c:pt>
                <c:pt idx="268">
                  <c:v>19.336266272286601</c:v>
                </c:pt>
                <c:pt idx="269">
                  <c:v>19.343200134954799</c:v>
                </c:pt>
                <c:pt idx="270">
                  <c:v>19.4183652614999</c:v>
                </c:pt>
                <c:pt idx="271">
                  <c:v>19.370918861016101</c:v>
                </c:pt>
                <c:pt idx="272">
                  <c:v>19.275468437917901</c:v>
                </c:pt>
                <c:pt idx="273">
                  <c:v>19.394416866006502</c:v>
                </c:pt>
                <c:pt idx="274">
                  <c:v>19.4133402359253</c:v>
                </c:pt>
                <c:pt idx="275">
                  <c:v>19.592165082052901</c:v>
                </c:pt>
                <c:pt idx="276">
                  <c:v>19.720942099404201</c:v>
                </c:pt>
                <c:pt idx="277">
                  <c:v>19.710937049760499</c:v>
                </c:pt>
                <c:pt idx="278">
                  <c:v>19.715909420802902</c:v>
                </c:pt>
                <c:pt idx="279">
                  <c:v>19.612585092207599</c:v>
                </c:pt>
                <c:pt idx="280">
                  <c:v>19.615192564279901</c:v>
                </c:pt>
                <c:pt idx="281">
                  <c:v>19.624437992210201</c:v>
                </c:pt>
                <c:pt idx="282">
                  <c:v>19.645431071483301</c:v>
                </c:pt>
                <c:pt idx="283">
                  <c:v>19.704473565565099</c:v>
                </c:pt>
                <c:pt idx="284">
                  <c:v>19.6740057730192</c:v>
                </c:pt>
                <c:pt idx="285">
                  <c:v>19.734008343880699</c:v>
                </c:pt>
                <c:pt idx="286">
                  <c:v>19.676764714903602</c:v>
                </c:pt>
                <c:pt idx="287">
                  <c:v>19.662327604324499</c:v>
                </c:pt>
                <c:pt idx="288">
                  <c:v>19.644544590274698</c:v>
                </c:pt>
                <c:pt idx="289">
                  <c:v>19.722651444128999</c:v>
                </c:pt>
                <c:pt idx="290">
                  <c:v>19.936059587568799</c:v>
                </c:pt>
                <c:pt idx="291">
                  <c:v>19.830904563336698</c:v>
                </c:pt>
                <c:pt idx="292">
                  <c:v>19.8503337838075</c:v>
                </c:pt>
                <c:pt idx="293">
                  <c:v>19.904538093192599</c:v>
                </c:pt>
                <c:pt idx="294">
                  <c:v>19.729303750498101</c:v>
                </c:pt>
                <c:pt idx="295">
                  <c:v>19.568013701071798</c:v>
                </c:pt>
                <c:pt idx="296">
                  <c:v>19.6295347846197</c:v>
                </c:pt>
                <c:pt idx="297">
                  <c:v>19.6355800905846</c:v>
                </c:pt>
                <c:pt idx="298">
                  <c:v>19.605638967955301</c:v>
                </c:pt>
                <c:pt idx="299">
                  <c:v>19.791082365618301</c:v>
                </c:pt>
                <c:pt idx="300">
                  <c:v>19.883181660924599</c:v>
                </c:pt>
                <c:pt idx="301">
                  <c:v>19.8112370689262</c:v>
                </c:pt>
                <c:pt idx="302">
                  <c:v>19.759292119172201</c:v>
                </c:pt>
                <c:pt idx="303">
                  <c:v>19.833564326939701</c:v>
                </c:pt>
                <c:pt idx="304">
                  <c:v>19.600072786443601</c:v>
                </c:pt>
                <c:pt idx="305">
                  <c:v>19.734127866410599</c:v>
                </c:pt>
                <c:pt idx="306">
                  <c:v>19.802065043821699</c:v>
                </c:pt>
                <c:pt idx="307">
                  <c:v>19.764463913577298</c:v>
                </c:pt>
                <c:pt idx="308">
                  <c:v>19.743907433052101</c:v>
                </c:pt>
                <c:pt idx="309">
                  <c:v>19.611480352539999</c:v>
                </c:pt>
                <c:pt idx="310">
                  <c:v>19.695270473071499</c:v>
                </c:pt>
                <c:pt idx="311">
                  <c:v>19.808862064035001</c:v>
                </c:pt>
                <c:pt idx="312">
                  <c:v>19.921607399458502</c:v>
                </c:pt>
                <c:pt idx="313">
                  <c:v>19.768500132703</c:v>
                </c:pt>
                <c:pt idx="314">
                  <c:v>19.8027597856569</c:v>
                </c:pt>
                <c:pt idx="315">
                  <c:v>19.735645150254499</c:v>
                </c:pt>
                <c:pt idx="316">
                  <c:v>19.700328800416798</c:v>
                </c:pt>
                <c:pt idx="317">
                  <c:v>19.793431807006201</c:v>
                </c:pt>
                <c:pt idx="318">
                  <c:v>19.6492168635742</c:v>
                </c:pt>
                <c:pt idx="319">
                  <c:v>19.6403863110171</c:v>
                </c:pt>
                <c:pt idx="320">
                  <c:v>19.6562798203786</c:v>
                </c:pt>
                <c:pt idx="321">
                  <c:v>19.780374637107101</c:v>
                </c:pt>
                <c:pt idx="322">
                  <c:v>19.581729034473501</c:v>
                </c:pt>
                <c:pt idx="323">
                  <c:v>19.425787292550002</c:v>
                </c:pt>
                <c:pt idx="324">
                  <c:v>19.410092146929401</c:v>
                </c:pt>
                <c:pt idx="325">
                  <c:v>19.369429814592099</c:v>
                </c:pt>
                <c:pt idx="326">
                  <c:v>19.1918917988021</c:v>
                </c:pt>
                <c:pt idx="327">
                  <c:v>19.282481103437799</c:v>
                </c:pt>
                <c:pt idx="328">
                  <c:v>19.260862060050499</c:v>
                </c:pt>
                <c:pt idx="329">
                  <c:v>19.391799202709301</c:v>
                </c:pt>
                <c:pt idx="330">
                  <c:v>19.2174897638582</c:v>
                </c:pt>
                <c:pt idx="331">
                  <c:v>19.182537266883301</c:v>
                </c:pt>
                <c:pt idx="332">
                  <c:v>18.9049517721683</c:v>
                </c:pt>
                <c:pt idx="333">
                  <c:v>18.9326294593568</c:v>
                </c:pt>
                <c:pt idx="334">
                  <c:v>18.9217618886635</c:v>
                </c:pt>
                <c:pt idx="335">
                  <c:v>19.140229188469899</c:v>
                </c:pt>
                <c:pt idx="336">
                  <c:v>19.345689614070899</c:v>
                </c:pt>
                <c:pt idx="337">
                  <c:v>19.4027156533941</c:v>
                </c:pt>
                <c:pt idx="338">
                  <c:v>19.345750766382899</c:v>
                </c:pt>
                <c:pt idx="339">
                  <c:v>19.4119693782085</c:v>
                </c:pt>
                <c:pt idx="340">
                  <c:v>19.364386005004601</c:v>
                </c:pt>
                <c:pt idx="341">
                  <c:v>19.552265156123099</c:v>
                </c:pt>
                <c:pt idx="342">
                  <c:v>19.511709296871199</c:v>
                </c:pt>
                <c:pt idx="343">
                  <c:v>19.4162980728672</c:v>
                </c:pt>
                <c:pt idx="344">
                  <c:v>19.415070888267699</c:v>
                </c:pt>
                <c:pt idx="345">
                  <c:v>19.010983164083399</c:v>
                </c:pt>
                <c:pt idx="346">
                  <c:v>18.771191630398199</c:v>
                </c:pt>
                <c:pt idx="347">
                  <c:v>18.826245445252098</c:v>
                </c:pt>
                <c:pt idx="348">
                  <c:v>18.664908701539201</c:v>
                </c:pt>
                <c:pt idx="349">
                  <c:v>18.706251964289301</c:v>
                </c:pt>
                <c:pt idx="350">
                  <c:v>18.8997751864982</c:v>
                </c:pt>
                <c:pt idx="351">
                  <c:v>18.988591526414901</c:v>
                </c:pt>
                <c:pt idx="352">
                  <c:v>19.320033556793</c:v>
                </c:pt>
                <c:pt idx="353">
                  <c:v>19.293569210430501</c:v>
                </c:pt>
                <c:pt idx="354">
                  <c:v>19.374830799567199</c:v>
                </c:pt>
                <c:pt idx="355">
                  <c:v>19.4016617782633</c:v>
                </c:pt>
                <c:pt idx="356">
                  <c:v>19.349335060047402</c:v>
                </c:pt>
                <c:pt idx="357">
                  <c:v>19.370864787639899</c:v>
                </c:pt>
                <c:pt idx="358">
                  <c:v>19.3777767227797</c:v>
                </c:pt>
                <c:pt idx="359">
                  <c:v>19.276970566642301</c:v>
                </c:pt>
                <c:pt idx="360">
                  <c:v>19.6988127819791</c:v>
                </c:pt>
                <c:pt idx="361">
                  <c:v>20.0689450445517</c:v>
                </c:pt>
                <c:pt idx="362">
                  <c:v>19.991965009235798</c:v>
                </c:pt>
                <c:pt idx="363">
                  <c:v>20.160397554859699</c:v>
                </c:pt>
                <c:pt idx="364">
                  <c:v>20.0822551980526</c:v>
                </c:pt>
                <c:pt idx="365">
                  <c:v>20.152863490643799</c:v>
                </c:pt>
                <c:pt idx="366">
                  <c:v>19.9765117722051</c:v>
                </c:pt>
                <c:pt idx="367">
                  <c:v>19.8428130186511</c:v>
                </c:pt>
                <c:pt idx="368">
                  <c:v>19.715364437413601</c:v>
                </c:pt>
                <c:pt idx="369">
                  <c:v>19.7122107143981</c:v>
                </c:pt>
                <c:pt idx="370">
                  <c:v>19.9144713346572</c:v>
                </c:pt>
                <c:pt idx="371">
                  <c:v>20.1153681121334</c:v>
                </c:pt>
                <c:pt idx="372">
                  <c:v>20.107964030885299</c:v>
                </c:pt>
                <c:pt idx="373">
                  <c:v>19.947112015518101</c:v>
                </c:pt>
                <c:pt idx="374">
                  <c:v>19.994317538361202</c:v>
                </c:pt>
                <c:pt idx="375">
                  <c:v>19.8151590349858</c:v>
                </c:pt>
                <c:pt idx="376">
                  <c:v>20.825854137745299</c:v>
                </c:pt>
                <c:pt idx="377">
                  <c:v>20.862606245057499</c:v>
                </c:pt>
                <c:pt idx="378">
                  <c:v>20.888013083254599</c:v>
                </c:pt>
                <c:pt idx="379">
                  <c:v>21.0340625791791</c:v>
                </c:pt>
                <c:pt idx="380">
                  <c:v>21.035863952299</c:v>
                </c:pt>
                <c:pt idx="381">
                  <c:v>21.0614898953446</c:v>
                </c:pt>
                <c:pt idx="382">
                  <c:v>20.978195014214801</c:v>
                </c:pt>
                <c:pt idx="383">
                  <c:v>21.117510939186602</c:v>
                </c:pt>
                <c:pt idx="384">
                  <c:v>21.114061717029799</c:v>
                </c:pt>
                <c:pt idx="385">
                  <c:v>21.2109499953484</c:v>
                </c:pt>
                <c:pt idx="386">
                  <c:v>21.245259868752399</c:v>
                </c:pt>
                <c:pt idx="387">
                  <c:v>21.182659034114401</c:v>
                </c:pt>
                <c:pt idx="388">
                  <c:v>21.169979643045899</c:v>
                </c:pt>
                <c:pt idx="389">
                  <c:v>21.152491617077398</c:v>
                </c:pt>
                <c:pt idx="390">
                  <c:v>21.066052262603002</c:v>
                </c:pt>
                <c:pt idx="391">
                  <c:v>21.189666404255199</c:v>
                </c:pt>
                <c:pt idx="392">
                  <c:v>21.201129452572498</c:v>
                </c:pt>
                <c:pt idx="393">
                  <c:v>21.1989394889636</c:v>
                </c:pt>
                <c:pt idx="394">
                  <c:v>21.174953413636199</c:v>
                </c:pt>
                <c:pt idx="395">
                  <c:v>21.1501155225953</c:v>
                </c:pt>
                <c:pt idx="396">
                  <c:v>21.2379551934606</c:v>
                </c:pt>
                <c:pt idx="397">
                  <c:v>21.305204367102402</c:v>
                </c:pt>
                <c:pt idx="398">
                  <c:v>21.2241866838452</c:v>
                </c:pt>
                <c:pt idx="399">
                  <c:v>21.515451664227399</c:v>
                </c:pt>
                <c:pt idx="400">
                  <c:v>21.513053992624499</c:v>
                </c:pt>
                <c:pt idx="401">
                  <c:v>21.396193195098402</c:v>
                </c:pt>
                <c:pt idx="402">
                  <c:v>21.305998724861599</c:v>
                </c:pt>
                <c:pt idx="403">
                  <c:v>21.2486190464967</c:v>
                </c:pt>
                <c:pt idx="404">
                  <c:v>21.533706979475198</c:v>
                </c:pt>
                <c:pt idx="405">
                  <c:v>21.537001779809401</c:v>
                </c:pt>
                <c:pt idx="406">
                  <c:v>21.598832052954101</c:v>
                </c:pt>
                <c:pt idx="407">
                  <c:v>21.651953238633102</c:v>
                </c:pt>
                <c:pt idx="408">
                  <c:v>21.681407308842399</c:v>
                </c:pt>
                <c:pt idx="409">
                  <c:v>21.791445671162201</c:v>
                </c:pt>
                <c:pt idx="410">
                  <c:v>21.769044113450999</c:v>
                </c:pt>
                <c:pt idx="411">
                  <c:v>21.872649509612302</c:v>
                </c:pt>
                <c:pt idx="412">
                  <c:v>21.815635058784501</c:v>
                </c:pt>
                <c:pt idx="413">
                  <c:v>21.7528275797752</c:v>
                </c:pt>
                <c:pt idx="414">
                  <c:v>21.805989371523999</c:v>
                </c:pt>
                <c:pt idx="415">
                  <c:v>21.810986840025599</c:v>
                </c:pt>
                <c:pt idx="416">
                  <c:v>21.907627801846601</c:v>
                </c:pt>
                <c:pt idx="417">
                  <c:v>21.759406041352101</c:v>
                </c:pt>
                <c:pt idx="418">
                  <c:v>21.858863438592799</c:v>
                </c:pt>
                <c:pt idx="419">
                  <c:v>21.935256499043302</c:v>
                </c:pt>
                <c:pt idx="420">
                  <c:v>22.037548477726901</c:v>
                </c:pt>
                <c:pt idx="421">
                  <c:v>21.92259270668</c:v>
                </c:pt>
                <c:pt idx="422">
                  <c:v>21.765881525562499</c:v>
                </c:pt>
                <c:pt idx="423">
                  <c:v>21.659837285648099</c:v>
                </c:pt>
                <c:pt idx="424">
                  <c:v>21.6595790907684</c:v>
                </c:pt>
                <c:pt idx="425">
                  <c:v>21.625075271577298</c:v>
                </c:pt>
                <c:pt idx="426">
                  <c:v>21.830253352238699</c:v>
                </c:pt>
                <c:pt idx="427">
                  <c:v>21.930113096062701</c:v>
                </c:pt>
                <c:pt idx="428">
                  <c:v>22.110699199662001</c:v>
                </c:pt>
                <c:pt idx="429">
                  <c:v>22.113220194568999</c:v>
                </c:pt>
                <c:pt idx="430">
                  <c:v>21.769824440520999</c:v>
                </c:pt>
                <c:pt idx="431">
                  <c:v>21.723950008900299</c:v>
                </c:pt>
                <c:pt idx="432">
                  <c:v>21.4352764780595</c:v>
                </c:pt>
                <c:pt idx="433">
                  <c:v>21.364403991734399</c:v>
                </c:pt>
                <c:pt idx="434">
                  <c:v>21.8251773826819</c:v>
                </c:pt>
                <c:pt idx="435">
                  <c:v>21.650199636790099</c:v>
                </c:pt>
                <c:pt idx="436">
                  <c:v>21.675736709217201</c:v>
                </c:pt>
                <c:pt idx="437">
                  <c:v>21.9077550810531</c:v>
                </c:pt>
                <c:pt idx="438">
                  <c:v>21.819017947079399</c:v>
                </c:pt>
                <c:pt idx="439">
                  <c:v>21.702794530173101</c:v>
                </c:pt>
                <c:pt idx="440">
                  <c:v>21.7910981520502</c:v>
                </c:pt>
                <c:pt idx="441">
                  <c:v>21.549396664534701</c:v>
                </c:pt>
                <c:pt idx="442">
                  <c:v>21.231641613899999</c:v>
                </c:pt>
                <c:pt idx="443">
                  <c:v>21.266457715550001</c:v>
                </c:pt>
                <c:pt idx="444">
                  <c:v>21.311978894004799</c:v>
                </c:pt>
                <c:pt idx="445">
                  <c:v>21.273891187247798</c:v>
                </c:pt>
                <c:pt idx="446">
                  <c:v>21.146093125301501</c:v>
                </c:pt>
                <c:pt idx="447">
                  <c:v>21.110804762845898</c:v>
                </c:pt>
                <c:pt idx="448">
                  <c:v>21.317727090096501</c:v>
                </c:pt>
                <c:pt idx="449">
                  <c:v>21.6449403777073</c:v>
                </c:pt>
                <c:pt idx="450">
                  <c:v>21.724469294379301</c:v>
                </c:pt>
                <c:pt idx="451">
                  <c:v>21.7657950136499</c:v>
                </c:pt>
                <c:pt idx="452">
                  <c:v>22.0903206989693</c:v>
                </c:pt>
                <c:pt idx="453">
                  <c:v>22.0308267394369</c:v>
                </c:pt>
                <c:pt idx="454">
                  <c:v>21.886310235599201</c:v>
                </c:pt>
                <c:pt idx="455">
                  <c:v>21.9794224067623</c:v>
                </c:pt>
                <c:pt idx="456">
                  <c:v>21.9896779164417</c:v>
                </c:pt>
                <c:pt idx="457">
                  <c:v>22.090442356183399</c:v>
                </c:pt>
                <c:pt idx="458">
                  <c:v>22.043898521198201</c:v>
                </c:pt>
                <c:pt idx="459">
                  <c:v>21.960853881112101</c:v>
                </c:pt>
                <c:pt idx="460">
                  <c:v>21.947443798801299</c:v>
                </c:pt>
                <c:pt idx="461">
                  <c:v>22.052692227827301</c:v>
                </c:pt>
                <c:pt idx="462">
                  <c:v>22.2460175053006</c:v>
                </c:pt>
                <c:pt idx="463">
                  <c:v>22.155722540413901</c:v>
                </c:pt>
                <c:pt idx="464">
                  <c:v>22.289102398794402</c:v>
                </c:pt>
                <c:pt idx="465">
                  <c:v>22.264882371324202</c:v>
                </c:pt>
                <c:pt idx="466">
                  <c:v>22.1110279069885</c:v>
                </c:pt>
                <c:pt idx="467">
                  <c:v>22.0467128991904</c:v>
                </c:pt>
                <c:pt idx="468">
                  <c:v>22.069289184280301</c:v>
                </c:pt>
                <c:pt idx="469">
                  <c:v>22.155770022039299</c:v>
                </c:pt>
                <c:pt idx="470">
                  <c:v>21.943709983110502</c:v>
                </c:pt>
                <c:pt idx="471">
                  <c:v>22.0227466707505</c:v>
                </c:pt>
                <c:pt idx="472">
                  <c:v>21.726896872661001</c:v>
                </c:pt>
                <c:pt idx="473">
                  <c:v>21.655348143268</c:v>
                </c:pt>
                <c:pt idx="474">
                  <c:v>21.505607689248301</c:v>
                </c:pt>
                <c:pt idx="475">
                  <c:v>21.543427290470799</c:v>
                </c:pt>
                <c:pt idx="476">
                  <c:v>21.298773178174201</c:v>
                </c:pt>
                <c:pt idx="477">
                  <c:v>21.550961594039499</c:v>
                </c:pt>
                <c:pt idx="478">
                  <c:v>22.013017314337301</c:v>
                </c:pt>
                <c:pt idx="479">
                  <c:v>21.963115119588899</c:v>
                </c:pt>
                <c:pt idx="480">
                  <c:v>22.072903141144401</c:v>
                </c:pt>
                <c:pt idx="481">
                  <c:v>21.8407707566661</c:v>
                </c:pt>
                <c:pt idx="482">
                  <c:v>21.822752227496299</c:v>
                </c:pt>
                <c:pt idx="483">
                  <c:v>21.902545502675501</c:v>
                </c:pt>
                <c:pt idx="484">
                  <c:v>22.059937761286399</c:v>
                </c:pt>
                <c:pt idx="485">
                  <c:v>22.043626394591801</c:v>
                </c:pt>
                <c:pt idx="486">
                  <c:v>22.1842826981302</c:v>
                </c:pt>
                <c:pt idx="487">
                  <c:v>22.252609742222699</c:v>
                </c:pt>
                <c:pt idx="488">
                  <c:v>22.129780799511199</c:v>
                </c:pt>
                <c:pt idx="489">
                  <c:v>22.2665366004451</c:v>
                </c:pt>
                <c:pt idx="490">
                  <c:v>22.3109919590418</c:v>
                </c:pt>
                <c:pt idx="491">
                  <c:v>22.326398655227699</c:v>
                </c:pt>
                <c:pt idx="492">
                  <c:v>22.472014349558901</c:v>
                </c:pt>
                <c:pt idx="493">
                  <c:v>22.441853265907799</c:v>
                </c:pt>
                <c:pt idx="494">
                  <c:v>19.917713431944101</c:v>
                </c:pt>
                <c:pt idx="495">
                  <c:v>20.030085735236</c:v>
                </c:pt>
                <c:pt idx="496">
                  <c:v>20.315886930967999</c:v>
                </c:pt>
                <c:pt idx="497">
                  <c:v>20.3049483539893</c:v>
                </c:pt>
                <c:pt idx="498">
                  <c:v>20.200998039780401</c:v>
                </c:pt>
                <c:pt idx="499">
                  <c:v>20.451402546775199</c:v>
                </c:pt>
                <c:pt idx="500">
                  <c:v>20.235662019520799</c:v>
                </c:pt>
                <c:pt idx="501">
                  <c:v>20.386851083291099</c:v>
                </c:pt>
                <c:pt idx="502">
                  <c:v>20.475815100182899</c:v>
                </c:pt>
                <c:pt idx="503">
                  <c:v>20.483319012452299</c:v>
                </c:pt>
                <c:pt idx="504">
                  <c:v>20.346699975623899</c:v>
                </c:pt>
                <c:pt idx="505">
                  <c:v>20.334290557044199</c:v>
                </c:pt>
                <c:pt idx="506">
                  <c:v>20.660276470627402</c:v>
                </c:pt>
                <c:pt idx="507">
                  <c:v>20.770895828798398</c:v>
                </c:pt>
                <c:pt idx="508">
                  <c:v>20.8426202939416</c:v>
                </c:pt>
                <c:pt idx="509">
                  <c:v>20.855587239070399</c:v>
                </c:pt>
                <c:pt idx="510">
                  <c:v>21.097064321822302</c:v>
                </c:pt>
                <c:pt idx="511">
                  <c:v>21.033769733878401</c:v>
                </c:pt>
                <c:pt idx="512">
                  <c:v>21.044849150484598</c:v>
                </c:pt>
                <c:pt idx="513">
                  <c:v>21.123763616163199</c:v>
                </c:pt>
                <c:pt idx="514">
                  <c:v>20.882396744294802</c:v>
                </c:pt>
                <c:pt idx="515">
                  <c:v>20.926272938006498</c:v>
                </c:pt>
                <c:pt idx="516">
                  <c:v>21.118239185713701</c:v>
                </c:pt>
                <c:pt idx="517">
                  <c:v>20.998760574215002</c:v>
                </c:pt>
                <c:pt idx="518">
                  <c:v>21.054368107020199</c:v>
                </c:pt>
                <c:pt idx="519">
                  <c:v>21.1282445712075</c:v>
                </c:pt>
                <c:pt idx="520">
                  <c:v>21.263788393530898</c:v>
                </c:pt>
                <c:pt idx="521">
                  <c:v>21.254112862430201</c:v>
                </c:pt>
                <c:pt idx="522">
                  <c:v>21.178911030877</c:v>
                </c:pt>
                <c:pt idx="523">
                  <c:v>21.238820163804501</c:v>
                </c:pt>
                <c:pt idx="524">
                  <c:v>21.2727666809451</c:v>
                </c:pt>
                <c:pt idx="525">
                  <c:v>21.230117903871999</c:v>
                </c:pt>
                <c:pt idx="526">
                  <c:v>21.128485491340101</c:v>
                </c:pt>
                <c:pt idx="527">
                  <c:v>21.2162858960154</c:v>
                </c:pt>
                <c:pt idx="528">
                  <c:v>20.936048039209201</c:v>
                </c:pt>
                <c:pt idx="529">
                  <c:v>20.890726197882401</c:v>
                </c:pt>
                <c:pt idx="530">
                  <c:v>21.0863955927367</c:v>
                </c:pt>
                <c:pt idx="531">
                  <c:v>21.300104431130201</c:v>
                </c:pt>
                <c:pt idx="532">
                  <c:v>21.178054771661099</c:v>
                </c:pt>
                <c:pt idx="533">
                  <c:v>21.253478776263499</c:v>
                </c:pt>
                <c:pt idx="534">
                  <c:v>21.109656177647199</c:v>
                </c:pt>
                <c:pt idx="535">
                  <c:v>21.428593077721199</c:v>
                </c:pt>
                <c:pt idx="536">
                  <c:v>21.3253061048304</c:v>
                </c:pt>
                <c:pt idx="537">
                  <c:v>21.411458851175201</c:v>
                </c:pt>
                <c:pt idx="538">
                  <c:v>21.493140723481002</c:v>
                </c:pt>
                <c:pt idx="539">
                  <c:v>21.822433546807002</c:v>
                </c:pt>
                <c:pt idx="540">
                  <c:v>21.561554915761899</c:v>
                </c:pt>
                <c:pt idx="541">
                  <c:v>21.6391835502642</c:v>
                </c:pt>
                <c:pt idx="542">
                  <c:v>21.569039829710501</c:v>
                </c:pt>
                <c:pt idx="543">
                  <c:v>21.732398327047701</c:v>
                </c:pt>
                <c:pt idx="544">
                  <c:v>21.626645838607502</c:v>
                </c:pt>
                <c:pt idx="545">
                  <c:v>21.8872852828958</c:v>
                </c:pt>
                <c:pt idx="546">
                  <c:v>22.040898261311</c:v>
                </c:pt>
                <c:pt idx="547">
                  <c:v>22.114933237802301</c:v>
                </c:pt>
                <c:pt idx="548">
                  <c:v>21.933503428863698</c:v>
                </c:pt>
                <c:pt idx="549">
                  <c:v>22.147019558721901</c:v>
                </c:pt>
                <c:pt idx="550">
                  <c:v>21.8840118117561</c:v>
                </c:pt>
                <c:pt idx="551">
                  <c:v>22.0784909175058</c:v>
                </c:pt>
                <c:pt idx="552">
                  <c:v>22.450317331970702</c:v>
                </c:pt>
                <c:pt idx="553">
                  <c:v>22.4488281733965</c:v>
                </c:pt>
                <c:pt idx="554">
                  <c:v>22.694081116430901</c:v>
                </c:pt>
                <c:pt idx="555">
                  <c:v>21.311436696179701</c:v>
                </c:pt>
                <c:pt idx="556">
                  <c:v>21.4150529672213</c:v>
                </c:pt>
                <c:pt idx="557">
                  <c:v>21.472277238614598</c:v>
                </c:pt>
                <c:pt idx="558">
                  <c:v>21.589838983865501</c:v>
                </c:pt>
                <c:pt idx="559">
                  <c:v>21.515457270254299</c:v>
                </c:pt>
                <c:pt idx="560">
                  <c:v>21.523398958134401</c:v>
                </c:pt>
                <c:pt idx="561">
                  <c:v>21.730499684879501</c:v>
                </c:pt>
                <c:pt idx="562">
                  <c:v>21.8537098938457</c:v>
                </c:pt>
                <c:pt idx="563">
                  <c:v>21.700988951577401</c:v>
                </c:pt>
                <c:pt idx="564">
                  <c:v>21.752071139074701</c:v>
                </c:pt>
                <c:pt idx="565">
                  <c:v>21.839175751733599</c:v>
                </c:pt>
                <c:pt idx="566">
                  <c:v>21.7391463630453</c:v>
                </c:pt>
                <c:pt idx="567">
                  <c:v>21.893399997155701</c:v>
                </c:pt>
                <c:pt idx="568">
                  <c:v>21.874419648237101</c:v>
                </c:pt>
                <c:pt idx="569">
                  <c:v>22.1634191229276</c:v>
                </c:pt>
                <c:pt idx="570">
                  <c:v>22.3940502224828</c:v>
                </c:pt>
                <c:pt idx="571">
                  <c:v>22.270499037645902</c:v>
                </c:pt>
                <c:pt idx="572">
                  <c:v>22.250770908843901</c:v>
                </c:pt>
                <c:pt idx="573">
                  <c:v>22.034550174722298</c:v>
                </c:pt>
                <c:pt idx="574">
                  <c:v>21.9475878589577</c:v>
                </c:pt>
                <c:pt idx="575">
                  <c:v>21.9266267541887</c:v>
                </c:pt>
                <c:pt idx="576">
                  <c:v>21.8893814582046</c:v>
                </c:pt>
                <c:pt idx="577">
                  <c:v>22.486217353204701</c:v>
                </c:pt>
                <c:pt idx="578">
                  <c:v>22.368812071738699</c:v>
                </c:pt>
                <c:pt idx="579">
                  <c:v>21.740492273481699</c:v>
                </c:pt>
                <c:pt idx="580">
                  <c:v>21.804844453141001</c:v>
                </c:pt>
                <c:pt idx="581">
                  <c:v>21.177026939359202</c:v>
                </c:pt>
                <c:pt idx="582">
                  <c:v>21.366496004992399</c:v>
                </c:pt>
                <c:pt idx="583">
                  <c:v>21.352689058259301</c:v>
                </c:pt>
                <c:pt idx="584">
                  <c:v>21.089982917498499</c:v>
                </c:pt>
                <c:pt idx="585">
                  <c:v>21.1477450784651</c:v>
                </c:pt>
                <c:pt idx="586">
                  <c:v>21.445022914819798</c:v>
                </c:pt>
                <c:pt idx="587">
                  <c:v>21.484820091706901</c:v>
                </c:pt>
                <c:pt idx="588">
                  <c:v>21.487352575786499</c:v>
                </c:pt>
                <c:pt idx="589">
                  <c:v>21.321560391834002</c:v>
                </c:pt>
                <c:pt idx="590">
                  <c:v>21.522992065359102</c:v>
                </c:pt>
                <c:pt idx="591">
                  <c:v>21.484953402793099</c:v>
                </c:pt>
                <c:pt idx="592">
                  <c:v>21.779766156976599</c:v>
                </c:pt>
                <c:pt idx="593">
                  <c:v>21.786422404495202</c:v>
                </c:pt>
                <c:pt idx="594">
                  <c:v>21.3174755206059</c:v>
                </c:pt>
                <c:pt idx="595">
                  <c:v>20.6457395340468</c:v>
                </c:pt>
                <c:pt idx="596">
                  <c:v>21.099843457316101</c:v>
                </c:pt>
                <c:pt idx="597">
                  <c:v>20.8803009099978</c:v>
                </c:pt>
                <c:pt idx="598">
                  <c:v>20.916711157449701</c:v>
                </c:pt>
                <c:pt idx="599">
                  <c:v>21.145140060170402</c:v>
                </c:pt>
                <c:pt idx="600">
                  <c:v>21.240444650544301</c:v>
                </c:pt>
                <c:pt idx="601">
                  <c:v>21.091376263891899</c:v>
                </c:pt>
                <c:pt idx="602">
                  <c:v>21.333106378523201</c:v>
                </c:pt>
                <c:pt idx="603">
                  <c:v>21.396816244137302</c:v>
                </c:pt>
                <c:pt idx="604">
                  <c:v>21.411812575397299</c:v>
                </c:pt>
                <c:pt idx="605">
                  <c:v>21.399853042395801</c:v>
                </c:pt>
                <c:pt idx="606">
                  <c:v>21.541396207543301</c:v>
                </c:pt>
                <c:pt idx="607">
                  <c:v>21.718777647866201</c:v>
                </c:pt>
                <c:pt idx="608">
                  <c:v>21.740450786697998</c:v>
                </c:pt>
                <c:pt idx="609">
                  <c:v>21.988274024561001</c:v>
                </c:pt>
                <c:pt idx="610">
                  <c:v>22.1526574038602</c:v>
                </c:pt>
                <c:pt idx="611">
                  <c:v>22.130964002876301</c:v>
                </c:pt>
                <c:pt idx="612">
                  <c:v>22.005452482016398</c:v>
                </c:pt>
                <c:pt idx="613">
                  <c:v>21.8246716640922</c:v>
                </c:pt>
                <c:pt idx="614">
                  <c:v>21.890849474203701</c:v>
                </c:pt>
                <c:pt idx="615">
                  <c:v>22.118888341487601</c:v>
                </c:pt>
                <c:pt idx="616">
                  <c:v>21.954273663349799</c:v>
                </c:pt>
                <c:pt idx="617">
                  <c:v>21.870620511643502</c:v>
                </c:pt>
                <c:pt idx="618">
                  <c:v>21.740637046014701</c:v>
                </c:pt>
                <c:pt idx="619">
                  <c:v>21.913610195458499</c:v>
                </c:pt>
                <c:pt idx="620">
                  <c:v>21.9651719663321</c:v>
                </c:pt>
                <c:pt idx="621">
                  <c:v>21.887297264731799</c:v>
                </c:pt>
                <c:pt idx="622">
                  <c:v>21.947127297374099</c:v>
                </c:pt>
                <c:pt idx="623">
                  <c:v>21.9220335891122</c:v>
                </c:pt>
                <c:pt idx="624">
                  <c:v>22.556507972818601</c:v>
                </c:pt>
                <c:pt idx="625">
                  <c:v>22.524196645593602</c:v>
                </c:pt>
                <c:pt idx="626">
                  <c:v>22.5694984499623</c:v>
                </c:pt>
                <c:pt idx="627">
                  <c:v>22.6382851750739</c:v>
                </c:pt>
                <c:pt idx="628">
                  <c:v>22.653033296321102</c:v>
                </c:pt>
                <c:pt idx="629">
                  <c:v>22.664484984762201</c:v>
                </c:pt>
                <c:pt idx="630">
                  <c:v>22.562517777605802</c:v>
                </c:pt>
                <c:pt idx="631">
                  <c:v>22.569885861797001</c:v>
                </c:pt>
                <c:pt idx="632">
                  <c:v>22.5721561354861</c:v>
                </c:pt>
                <c:pt idx="633">
                  <c:v>22.400170072908601</c:v>
                </c:pt>
                <c:pt idx="634">
                  <c:v>22.172293573083898</c:v>
                </c:pt>
                <c:pt idx="635">
                  <c:v>22.0217179949273</c:v>
                </c:pt>
                <c:pt idx="636">
                  <c:v>21.924750034309199</c:v>
                </c:pt>
                <c:pt idx="637">
                  <c:v>21.9334584246918</c:v>
                </c:pt>
                <c:pt idx="638">
                  <c:v>21.830066724710399</c:v>
                </c:pt>
                <c:pt idx="639">
                  <c:v>21.948698225395798</c:v>
                </c:pt>
                <c:pt idx="640">
                  <c:v>22.046947695748699</c:v>
                </c:pt>
                <c:pt idx="641">
                  <c:v>21.681155055611701</c:v>
                </c:pt>
                <c:pt idx="642">
                  <c:v>21.485785203987099</c:v>
                </c:pt>
                <c:pt idx="643">
                  <c:v>21.234795360385501</c:v>
                </c:pt>
                <c:pt idx="644">
                  <c:v>21.330822530286</c:v>
                </c:pt>
                <c:pt idx="645">
                  <c:v>21.472749722601399</c:v>
                </c:pt>
                <c:pt idx="646">
                  <c:v>21.422986732481402</c:v>
                </c:pt>
                <c:pt idx="647">
                  <c:v>21.4140821928812</c:v>
                </c:pt>
                <c:pt idx="648">
                  <c:v>21.326561114708099</c:v>
                </c:pt>
                <c:pt idx="649">
                  <c:v>21.377876073387601</c:v>
                </c:pt>
                <c:pt idx="650">
                  <c:v>21.6451603035324</c:v>
                </c:pt>
                <c:pt idx="651">
                  <c:v>21.622951658848301</c:v>
                </c:pt>
                <c:pt idx="652">
                  <c:v>21.7497229595416</c:v>
                </c:pt>
                <c:pt idx="653">
                  <c:v>21.766953150968501</c:v>
                </c:pt>
                <c:pt idx="654">
                  <c:v>21.945222738294401</c:v>
                </c:pt>
                <c:pt idx="655">
                  <c:v>22.211008179412801</c:v>
                </c:pt>
                <c:pt idx="656">
                  <c:v>22.147682770258399</c:v>
                </c:pt>
                <c:pt idx="657">
                  <c:v>22.367180654876702</c:v>
                </c:pt>
                <c:pt idx="658">
                  <c:v>22.305744732901999</c:v>
                </c:pt>
                <c:pt idx="659">
                  <c:v>22.096361246369099</c:v>
                </c:pt>
                <c:pt idx="660">
                  <c:v>22.0550150812007</c:v>
                </c:pt>
                <c:pt idx="661">
                  <c:v>21.927598428914902</c:v>
                </c:pt>
                <c:pt idx="662">
                  <c:v>21.692785966233199</c:v>
                </c:pt>
                <c:pt idx="663">
                  <c:v>21.829341989276099</c:v>
                </c:pt>
                <c:pt idx="664">
                  <c:v>21.6271917783078</c:v>
                </c:pt>
                <c:pt idx="665">
                  <c:v>21.2779122062501</c:v>
                </c:pt>
                <c:pt idx="666">
                  <c:v>21.442773609875299</c:v>
                </c:pt>
                <c:pt idx="667">
                  <c:v>21.370680106702299</c:v>
                </c:pt>
                <c:pt idx="668">
                  <c:v>21.320637422926598</c:v>
                </c:pt>
                <c:pt idx="669">
                  <c:v>21.345113483655101</c:v>
                </c:pt>
                <c:pt idx="670">
                  <c:v>21.2462609552685</c:v>
                </c:pt>
                <c:pt idx="671">
                  <c:v>21.324262909726599</c:v>
                </c:pt>
                <c:pt idx="672">
                  <c:v>21.518773086477601</c:v>
                </c:pt>
                <c:pt idx="673">
                  <c:v>21.8332858581186</c:v>
                </c:pt>
                <c:pt idx="674">
                  <c:v>22.017728592523699</c:v>
                </c:pt>
                <c:pt idx="675">
                  <c:v>22.0834856768893</c:v>
                </c:pt>
                <c:pt idx="676">
                  <c:v>21.820558065886999</c:v>
                </c:pt>
                <c:pt idx="677">
                  <c:v>22.082331456056998</c:v>
                </c:pt>
                <c:pt idx="678">
                  <c:v>22.378441049621301</c:v>
                </c:pt>
                <c:pt idx="679">
                  <c:v>22.3579818133332</c:v>
                </c:pt>
                <c:pt idx="680">
                  <c:v>22.213857461623</c:v>
                </c:pt>
                <c:pt idx="681">
                  <c:v>22.6138470561378</c:v>
                </c:pt>
                <c:pt idx="682">
                  <c:v>22.746681285067801</c:v>
                </c:pt>
                <c:pt idx="683">
                  <c:v>22.655127572560701</c:v>
                </c:pt>
                <c:pt idx="684">
                  <c:v>22.329267325816598</c:v>
                </c:pt>
                <c:pt idx="685">
                  <c:v>22.680190970868999</c:v>
                </c:pt>
                <c:pt idx="686">
                  <c:v>22.993554674778</c:v>
                </c:pt>
                <c:pt idx="687">
                  <c:v>22.759957754910999</c:v>
                </c:pt>
                <c:pt idx="688">
                  <c:v>22.512225831900199</c:v>
                </c:pt>
                <c:pt idx="689">
                  <c:v>22.618048616560198</c:v>
                </c:pt>
                <c:pt idx="690">
                  <c:v>22.6778629851792</c:v>
                </c:pt>
                <c:pt idx="691">
                  <c:v>22.6854993754445</c:v>
                </c:pt>
                <c:pt idx="692">
                  <c:v>23.001247731998902</c:v>
                </c:pt>
                <c:pt idx="693">
                  <c:v>22.776819349820201</c:v>
                </c:pt>
                <c:pt idx="694">
                  <c:v>22.818768319043901</c:v>
                </c:pt>
                <c:pt idx="695">
                  <c:v>22.760680017215499</c:v>
                </c:pt>
                <c:pt idx="696">
                  <c:v>22.866635527703401</c:v>
                </c:pt>
                <c:pt idx="697">
                  <c:v>23.076339144621102</c:v>
                </c:pt>
                <c:pt idx="698">
                  <c:v>23.2767974468854</c:v>
                </c:pt>
                <c:pt idx="699">
                  <c:v>23.3740363254988</c:v>
                </c:pt>
                <c:pt idx="700">
                  <c:v>23.2370627025524</c:v>
                </c:pt>
                <c:pt idx="701">
                  <c:v>23.1896358406904</c:v>
                </c:pt>
                <c:pt idx="702">
                  <c:v>23.264616918540401</c:v>
                </c:pt>
                <c:pt idx="703">
                  <c:v>23.332831071886702</c:v>
                </c:pt>
                <c:pt idx="704">
                  <c:v>23.4402205314117</c:v>
                </c:pt>
                <c:pt idx="705">
                  <c:v>23.4698635686389</c:v>
                </c:pt>
                <c:pt idx="706">
                  <c:v>23.347903935270601</c:v>
                </c:pt>
                <c:pt idx="707">
                  <c:v>23.2899778374032</c:v>
                </c:pt>
                <c:pt idx="708">
                  <c:v>23.297434579134499</c:v>
                </c:pt>
                <c:pt idx="709">
                  <c:v>23.058752390263798</c:v>
                </c:pt>
                <c:pt idx="710">
                  <c:v>23.132691949666501</c:v>
                </c:pt>
                <c:pt idx="711">
                  <c:v>22.958990798339698</c:v>
                </c:pt>
                <c:pt idx="712">
                  <c:v>22.790236760846302</c:v>
                </c:pt>
                <c:pt idx="713">
                  <c:v>23.251793896273799</c:v>
                </c:pt>
                <c:pt idx="714">
                  <c:v>23.313445694955298</c:v>
                </c:pt>
                <c:pt idx="715">
                  <c:v>23.022964296713599</c:v>
                </c:pt>
                <c:pt idx="716">
                  <c:v>23.0947818237814</c:v>
                </c:pt>
                <c:pt idx="717">
                  <c:v>22.6777414911001</c:v>
                </c:pt>
                <c:pt idx="718">
                  <c:v>22.685405857956901</c:v>
                </c:pt>
                <c:pt idx="719">
                  <c:v>22.5874759449392</c:v>
                </c:pt>
                <c:pt idx="720">
                  <c:v>22.379024222025599</c:v>
                </c:pt>
                <c:pt idx="721">
                  <c:v>22.783533786288999</c:v>
                </c:pt>
                <c:pt idx="722">
                  <c:v>22.653735713255401</c:v>
                </c:pt>
                <c:pt idx="723">
                  <c:v>22.7051251486808</c:v>
                </c:pt>
                <c:pt idx="724">
                  <c:v>22.6023481278914</c:v>
                </c:pt>
                <c:pt idx="725">
                  <c:v>22.612254693815199</c:v>
                </c:pt>
                <c:pt idx="726">
                  <c:v>22.705262314164401</c:v>
                </c:pt>
                <c:pt idx="727">
                  <c:v>22.781791562941098</c:v>
                </c:pt>
                <c:pt idx="728">
                  <c:v>22.812402927793201</c:v>
                </c:pt>
                <c:pt idx="729">
                  <c:v>22.661029361354899</c:v>
                </c:pt>
                <c:pt idx="730">
                  <c:v>22.401591758273899</c:v>
                </c:pt>
                <c:pt idx="731">
                  <c:v>22.3934550237643</c:v>
                </c:pt>
                <c:pt idx="732">
                  <c:v>22.4250785438579</c:v>
                </c:pt>
                <c:pt idx="733">
                  <c:v>22.549423110846998</c:v>
                </c:pt>
                <c:pt idx="734">
                  <c:v>22.263444912379502</c:v>
                </c:pt>
                <c:pt idx="735">
                  <c:v>22.395176536277699</c:v>
                </c:pt>
                <c:pt idx="736">
                  <c:v>22.4113710746776</c:v>
                </c:pt>
                <c:pt idx="737">
                  <c:v>22.3230513229867</c:v>
                </c:pt>
                <c:pt idx="738">
                  <c:v>22.506597123259699</c:v>
                </c:pt>
                <c:pt idx="739">
                  <c:v>22.476113759417601</c:v>
                </c:pt>
                <c:pt idx="740">
                  <c:v>22.4547300387608</c:v>
                </c:pt>
                <c:pt idx="741">
                  <c:v>22.300404454093201</c:v>
                </c:pt>
                <c:pt idx="742">
                  <c:v>22.374866736301499</c:v>
                </c:pt>
                <c:pt idx="743">
                  <c:v>22.159562205431602</c:v>
                </c:pt>
                <c:pt idx="744">
                  <c:v>21.907732466637199</c:v>
                </c:pt>
                <c:pt idx="745">
                  <c:v>22.429216910901001</c:v>
                </c:pt>
                <c:pt idx="746">
                  <c:v>22.274133450152799</c:v>
                </c:pt>
                <c:pt idx="747">
                  <c:v>22.4932124950031</c:v>
                </c:pt>
                <c:pt idx="748">
                  <c:v>22.063933445604501</c:v>
                </c:pt>
                <c:pt idx="749">
                  <c:v>22.003351457444602</c:v>
                </c:pt>
                <c:pt idx="750">
                  <c:v>21.970598840817399</c:v>
                </c:pt>
                <c:pt idx="751">
                  <c:v>21.611712365997398</c:v>
                </c:pt>
                <c:pt idx="752">
                  <c:v>21.717461404867802</c:v>
                </c:pt>
                <c:pt idx="753">
                  <c:v>21.724289429591401</c:v>
                </c:pt>
                <c:pt idx="754">
                  <c:v>21.860459182606601</c:v>
                </c:pt>
                <c:pt idx="755">
                  <c:v>21.968210290828001</c:v>
                </c:pt>
                <c:pt idx="756">
                  <c:v>22.151092523465199</c:v>
                </c:pt>
                <c:pt idx="757">
                  <c:v>22.385929116100598</c:v>
                </c:pt>
                <c:pt idx="758">
                  <c:v>22.107759333047799</c:v>
                </c:pt>
                <c:pt idx="759">
                  <c:v>22.0645748539289</c:v>
                </c:pt>
                <c:pt idx="760">
                  <c:v>22.417662273832899</c:v>
                </c:pt>
                <c:pt idx="761">
                  <c:v>22.1485075078064</c:v>
                </c:pt>
                <c:pt idx="762">
                  <c:v>22.0914268052206</c:v>
                </c:pt>
                <c:pt idx="763">
                  <c:v>22.107581418036801</c:v>
                </c:pt>
                <c:pt idx="764">
                  <c:v>22.0967908776238</c:v>
                </c:pt>
                <c:pt idx="765">
                  <c:v>22.1156795412228</c:v>
                </c:pt>
                <c:pt idx="766">
                  <c:v>22.159276845524101</c:v>
                </c:pt>
                <c:pt idx="767">
                  <c:v>22.07304823858</c:v>
                </c:pt>
                <c:pt idx="768">
                  <c:v>22.146423403030401</c:v>
                </c:pt>
                <c:pt idx="769">
                  <c:v>22.3322945981038</c:v>
                </c:pt>
                <c:pt idx="770">
                  <c:v>22.037206498791601</c:v>
                </c:pt>
                <c:pt idx="771">
                  <c:v>22.328834015308399</c:v>
                </c:pt>
                <c:pt idx="772">
                  <c:v>22.1195789744671</c:v>
                </c:pt>
                <c:pt idx="773">
                  <c:v>22.199740087750801</c:v>
                </c:pt>
                <c:pt idx="774">
                  <c:v>22.269944897464899</c:v>
                </c:pt>
                <c:pt idx="775">
                  <c:v>22.303133699022599</c:v>
                </c:pt>
                <c:pt idx="776">
                  <c:v>22.378865925466901</c:v>
                </c:pt>
                <c:pt idx="777">
                  <c:v>22.444430677804899</c:v>
                </c:pt>
                <c:pt idx="778">
                  <c:v>22.4075116168943</c:v>
                </c:pt>
                <c:pt idx="779">
                  <c:v>22.4164621751158</c:v>
                </c:pt>
                <c:pt idx="780">
                  <c:v>22.649108198674501</c:v>
                </c:pt>
                <c:pt idx="781">
                  <c:v>22.6309259841501</c:v>
                </c:pt>
                <c:pt idx="782">
                  <c:v>22.367420393180701</c:v>
                </c:pt>
                <c:pt idx="783">
                  <c:v>22.287069164029798</c:v>
                </c:pt>
                <c:pt idx="784">
                  <c:v>22.1990776611763</c:v>
                </c:pt>
                <c:pt idx="785">
                  <c:v>22.435636823567201</c:v>
                </c:pt>
                <c:pt idx="786">
                  <c:v>22.542802768264</c:v>
                </c:pt>
                <c:pt idx="787">
                  <c:v>22.5240461929018</c:v>
                </c:pt>
                <c:pt idx="788">
                  <c:v>22.507093921848998</c:v>
                </c:pt>
                <c:pt idx="789">
                  <c:v>22.523990101885101</c:v>
                </c:pt>
                <c:pt idx="790">
                  <c:v>22.734770802006601</c:v>
                </c:pt>
                <c:pt idx="791">
                  <c:v>22.6605390046549</c:v>
                </c:pt>
                <c:pt idx="792">
                  <c:v>22.630126352328801</c:v>
                </c:pt>
                <c:pt idx="793">
                  <c:v>22.626743466382901</c:v>
                </c:pt>
                <c:pt idx="794">
                  <c:v>22.558677170452899</c:v>
                </c:pt>
                <c:pt idx="795">
                  <c:v>22.744633509526501</c:v>
                </c:pt>
                <c:pt idx="796">
                  <c:v>22.985765555210499</c:v>
                </c:pt>
                <c:pt idx="797">
                  <c:v>23.026886254649799</c:v>
                </c:pt>
                <c:pt idx="798">
                  <c:v>22.950379668177501</c:v>
                </c:pt>
                <c:pt idx="799">
                  <c:v>22.792310251098399</c:v>
                </c:pt>
                <c:pt idx="800">
                  <c:v>22.880199941268199</c:v>
                </c:pt>
                <c:pt idx="801">
                  <c:v>22.949202145826099</c:v>
                </c:pt>
                <c:pt idx="802">
                  <c:v>23.212896426229001</c:v>
                </c:pt>
                <c:pt idx="803">
                  <c:v>23.218006830593598</c:v>
                </c:pt>
                <c:pt idx="804">
                  <c:v>23.108538410236399</c:v>
                </c:pt>
                <c:pt idx="805">
                  <c:v>22.958727176373301</c:v>
                </c:pt>
                <c:pt idx="806">
                  <c:v>22.669439890843801</c:v>
                </c:pt>
                <c:pt idx="807">
                  <c:v>22.8592250326436</c:v>
                </c:pt>
                <c:pt idx="808">
                  <c:v>22.979426364186999</c:v>
                </c:pt>
                <c:pt idx="809">
                  <c:v>23.398970102067398</c:v>
                </c:pt>
                <c:pt idx="810">
                  <c:v>23.280298417068298</c:v>
                </c:pt>
                <c:pt idx="811">
                  <c:v>23.3358432989635</c:v>
                </c:pt>
                <c:pt idx="812">
                  <c:v>23.4192378072431</c:v>
                </c:pt>
                <c:pt idx="813">
                  <c:v>23.3688162555727</c:v>
                </c:pt>
                <c:pt idx="814">
                  <c:v>23.2513921117257</c:v>
                </c:pt>
                <c:pt idx="815">
                  <c:v>23.1181557724064</c:v>
                </c:pt>
                <c:pt idx="816">
                  <c:v>23.351198064659101</c:v>
                </c:pt>
                <c:pt idx="817">
                  <c:v>23.344149606176298</c:v>
                </c:pt>
                <c:pt idx="818">
                  <c:v>23.429679236061499</c:v>
                </c:pt>
                <c:pt idx="819">
                  <c:v>23.279243009888699</c:v>
                </c:pt>
                <c:pt idx="820">
                  <c:v>23.295046561820801</c:v>
                </c:pt>
                <c:pt idx="821">
                  <c:v>23.201513451138698</c:v>
                </c:pt>
                <c:pt idx="822">
                  <c:v>23.030572510560301</c:v>
                </c:pt>
                <c:pt idx="823">
                  <c:v>23.039001197501999</c:v>
                </c:pt>
                <c:pt idx="824">
                  <c:v>22.939097241915999</c:v>
                </c:pt>
                <c:pt idx="825">
                  <c:v>22.9689867787155</c:v>
                </c:pt>
                <c:pt idx="826">
                  <c:v>23.047927586822301</c:v>
                </c:pt>
                <c:pt idx="827">
                  <c:v>23.077818298301199</c:v>
                </c:pt>
                <c:pt idx="828">
                  <c:v>23.0873669201052</c:v>
                </c:pt>
                <c:pt idx="829">
                  <c:v>23.0181629225041</c:v>
                </c:pt>
                <c:pt idx="830">
                  <c:v>22.986602806479699</c:v>
                </c:pt>
                <c:pt idx="831">
                  <c:v>23.133841750335598</c:v>
                </c:pt>
                <c:pt idx="832">
                  <c:v>23.3132682852453</c:v>
                </c:pt>
                <c:pt idx="833">
                  <c:v>23.220621580624002</c:v>
                </c:pt>
                <c:pt idx="834">
                  <c:v>23.055738295421001</c:v>
                </c:pt>
                <c:pt idx="835">
                  <c:v>23.0749305016972</c:v>
                </c:pt>
                <c:pt idx="836">
                  <c:v>23.1388712843926</c:v>
                </c:pt>
                <c:pt idx="837">
                  <c:v>23.149910611722898</c:v>
                </c:pt>
                <c:pt idx="838">
                  <c:v>23.219455528753599</c:v>
                </c:pt>
                <c:pt idx="839">
                  <c:v>23.225006512272099</c:v>
                </c:pt>
                <c:pt idx="840">
                  <c:v>23.191931194551099</c:v>
                </c:pt>
                <c:pt idx="841">
                  <c:v>23.063110836365599</c:v>
                </c:pt>
                <c:pt idx="842">
                  <c:v>23.0513072376168</c:v>
                </c:pt>
                <c:pt idx="843">
                  <c:v>23.068485220432802</c:v>
                </c:pt>
                <c:pt idx="844">
                  <c:v>23.0335308488606</c:v>
                </c:pt>
                <c:pt idx="845">
                  <c:v>23.173332546347702</c:v>
                </c:pt>
                <c:pt idx="846">
                  <c:v>23.326142129847799</c:v>
                </c:pt>
                <c:pt idx="847">
                  <c:v>23.189794051769699</c:v>
                </c:pt>
                <c:pt idx="848">
                  <c:v>23.0433345658879</c:v>
                </c:pt>
                <c:pt idx="849">
                  <c:v>22.9443827708565</c:v>
                </c:pt>
                <c:pt idx="850">
                  <c:v>23.002064422684999</c:v>
                </c:pt>
                <c:pt idx="851">
                  <c:v>22.8505783690653</c:v>
                </c:pt>
                <c:pt idx="852">
                  <c:v>22.971803902357902</c:v>
                </c:pt>
                <c:pt idx="853">
                  <c:v>22.870966940605999</c:v>
                </c:pt>
                <c:pt idx="854">
                  <c:v>23.0131733112711</c:v>
                </c:pt>
                <c:pt idx="855">
                  <c:v>23.0616406871472</c:v>
                </c:pt>
                <c:pt idx="856">
                  <c:v>23.187762938138501</c:v>
                </c:pt>
                <c:pt idx="857">
                  <c:v>23.2318350383817</c:v>
                </c:pt>
                <c:pt idx="858">
                  <c:v>23.326126363750902</c:v>
                </c:pt>
                <c:pt idx="859">
                  <c:v>23.562180003899201</c:v>
                </c:pt>
                <c:pt idx="860">
                  <c:v>23.528914712742399</c:v>
                </c:pt>
                <c:pt idx="861">
                  <c:v>23.441271069416</c:v>
                </c:pt>
                <c:pt idx="862">
                  <c:v>23.516940243816698</c:v>
                </c:pt>
                <c:pt idx="863">
                  <c:v>23.51773342649</c:v>
                </c:pt>
                <c:pt idx="864">
                  <c:v>23.445918412684598</c:v>
                </c:pt>
                <c:pt idx="865">
                  <c:v>23.2473447496406</c:v>
                </c:pt>
                <c:pt idx="866">
                  <c:v>23.332034213000401</c:v>
                </c:pt>
                <c:pt idx="867">
                  <c:v>23.224594880969601</c:v>
                </c:pt>
                <c:pt idx="868">
                  <c:v>23.115039208595899</c:v>
                </c:pt>
                <c:pt idx="869">
                  <c:v>23.0709569315711</c:v>
                </c:pt>
                <c:pt idx="870">
                  <c:v>23.1092793617822</c:v>
                </c:pt>
                <c:pt idx="871">
                  <c:v>22.920032088476798</c:v>
                </c:pt>
                <c:pt idx="872">
                  <c:v>22.829338056428501</c:v>
                </c:pt>
                <c:pt idx="873">
                  <c:v>22.619497338595899</c:v>
                </c:pt>
                <c:pt idx="874">
                  <c:v>22.488708324575001</c:v>
                </c:pt>
                <c:pt idx="875">
                  <c:v>22.117844547222301</c:v>
                </c:pt>
                <c:pt idx="876">
                  <c:v>21.7470319966258</c:v>
                </c:pt>
                <c:pt idx="877">
                  <c:v>21.654595872025801</c:v>
                </c:pt>
                <c:pt idx="878">
                  <c:v>21.6718809225546</c:v>
                </c:pt>
                <c:pt idx="879">
                  <c:v>22.087940858444799</c:v>
                </c:pt>
                <c:pt idx="880">
                  <c:v>21.869802341938701</c:v>
                </c:pt>
                <c:pt idx="881">
                  <c:v>22.096723389928901</c:v>
                </c:pt>
                <c:pt idx="882">
                  <c:v>22.2278888262408</c:v>
                </c:pt>
                <c:pt idx="883">
                  <c:v>22.165311649012299</c:v>
                </c:pt>
                <c:pt idx="884">
                  <c:v>22.1748283563659</c:v>
                </c:pt>
                <c:pt idx="885">
                  <c:v>22.260843719878601</c:v>
                </c:pt>
                <c:pt idx="886">
                  <c:v>22.074127985580802</c:v>
                </c:pt>
                <c:pt idx="887">
                  <c:v>22.251470805548902</c:v>
                </c:pt>
                <c:pt idx="888">
                  <c:v>22.269092801317701</c:v>
                </c:pt>
                <c:pt idx="889">
                  <c:v>22.310885954328299</c:v>
                </c:pt>
                <c:pt idx="890">
                  <c:v>22.418859369298701</c:v>
                </c:pt>
                <c:pt idx="891">
                  <c:v>22.412595716894</c:v>
                </c:pt>
                <c:pt idx="892">
                  <c:v>22.4777123647272</c:v>
                </c:pt>
                <c:pt idx="893">
                  <c:v>22.420596999485198</c:v>
                </c:pt>
                <c:pt idx="894">
                  <c:v>22.426761584720701</c:v>
                </c:pt>
                <c:pt idx="895">
                  <c:v>22.3303167559428</c:v>
                </c:pt>
                <c:pt idx="896">
                  <c:v>22.3563401614893</c:v>
                </c:pt>
                <c:pt idx="897">
                  <c:v>22.311763148576901</c:v>
                </c:pt>
                <c:pt idx="898">
                  <c:v>22.276039218767099</c:v>
                </c:pt>
                <c:pt idx="899">
                  <c:v>22.412991077357599</c:v>
                </c:pt>
                <c:pt idx="900">
                  <c:v>22.466424465912802</c:v>
                </c:pt>
                <c:pt idx="901">
                  <c:v>22.284456476511199</c:v>
                </c:pt>
                <c:pt idx="902">
                  <c:v>22.184222987205299</c:v>
                </c:pt>
                <c:pt idx="903">
                  <c:v>22.342843787338499</c:v>
                </c:pt>
                <c:pt idx="904">
                  <c:v>22.350755427732999</c:v>
                </c:pt>
                <c:pt idx="905">
                  <c:v>22.2754641540626</c:v>
                </c:pt>
                <c:pt idx="906">
                  <c:v>22.3894944900693</c:v>
                </c:pt>
                <c:pt idx="907">
                  <c:v>22.478739973769201</c:v>
                </c:pt>
                <c:pt idx="908">
                  <c:v>22.486479303230301</c:v>
                </c:pt>
                <c:pt idx="909">
                  <c:v>22.499139640166401</c:v>
                </c:pt>
                <c:pt idx="910">
                  <c:v>22.561612035497301</c:v>
                </c:pt>
                <c:pt idx="911">
                  <c:v>22.692523201070699</c:v>
                </c:pt>
                <c:pt idx="912">
                  <c:v>22.5549962437271</c:v>
                </c:pt>
                <c:pt idx="913">
                  <c:v>22.812606845867801</c:v>
                </c:pt>
                <c:pt idx="914">
                  <c:v>22.5466517015238</c:v>
                </c:pt>
                <c:pt idx="915">
                  <c:v>22.624143910139399</c:v>
                </c:pt>
                <c:pt idx="916">
                  <c:v>22.6013570111256</c:v>
                </c:pt>
                <c:pt idx="917">
                  <c:v>22.450841966558698</c:v>
                </c:pt>
                <c:pt idx="918">
                  <c:v>22.284114898055702</c:v>
                </c:pt>
                <c:pt idx="919">
                  <c:v>22.252114034243402</c:v>
                </c:pt>
                <c:pt idx="920">
                  <c:v>22.443997091927901</c:v>
                </c:pt>
                <c:pt idx="921">
                  <c:v>22.375180153915</c:v>
                </c:pt>
                <c:pt idx="922">
                  <c:v>22.2833626891316</c:v>
                </c:pt>
                <c:pt idx="923">
                  <c:v>22.583012340365102</c:v>
                </c:pt>
                <c:pt idx="924">
                  <c:v>22.410339611122801</c:v>
                </c:pt>
                <c:pt idx="925">
                  <c:v>22.578438175260398</c:v>
                </c:pt>
                <c:pt idx="926">
                  <c:v>22.223965665888201</c:v>
                </c:pt>
                <c:pt idx="927">
                  <c:v>22.282953423995998</c:v>
                </c:pt>
                <c:pt idx="928">
                  <c:v>22.105478384302799</c:v>
                </c:pt>
                <c:pt idx="929">
                  <c:v>21.947030273135301</c:v>
                </c:pt>
                <c:pt idx="930">
                  <c:v>22.189284686386198</c:v>
                </c:pt>
                <c:pt idx="931">
                  <c:v>22.461754403058801</c:v>
                </c:pt>
                <c:pt idx="932">
                  <c:v>22.6414577092042</c:v>
                </c:pt>
                <c:pt idx="933">
                  <c:v>22.598628028390799</c:v>
                </c:pt>
                <c:pt idx="934">
                  <c:v>22.394786391383601</c:v>
                </c:pt>
                <c:pt idx="935">
                  <c:v>24.345430045595801</c:v>
                </c:pt>
                <c:pt idx="936">
                  <c:v>24.5217726870268</c:v>
                </c:pt>
                <c:pt idx="937">
                  <c:v>24.610602056191599</c:v>
                </c:pt>
                <c:pt idx="938">
                  <c:v>24.608366352285898</c:v>
                </c:pt>
                <c:pt idx="939">
                  <c:v>24.542288975265699</c:v>
                </c:pt>
                <c:pt idx="940">
                  <c:v>24.657942860340999</c:v>
                </c:pt>
                <c:pt idx="941">
                  <c:v>24.656502954692399</c:v>
                </c:pt>
                <c:pt idx="942">
                  <c:v>24.965740127705502</c:v>
                </c:pt>
                <c:pt idx="943">
                  <c:v>25.0019636021641</c:v>
                </c:pt>
                <c:pt idx="944">
                  <c:v>25.009698514965201</c:v>
                </c:pt>
                <c:pt idx="945">
                  <c:v>25.074723017645599</c:v>
                </c:pt>
                <c:pt idx="946">
                  <c:v>25.186787971844399</c:v>
                </c:pt>
                <c:pt idx="947">
                  <c:v>25.202647955674198</c:v>
                </c:pt>
                <c:pt idx="948">
                  <c:v>25.185496491477799</c:v>
                </c:pt>
                <c:pt idx="949">
                  <c:v>25.013359774742199</c:v>
                </c:pt>
                <c:pt idx="950">
                  <c:v>24.808492561873798</c:v>
                </c:pt>
                <c:pt idx="951">
                  <c:v>24.807550073997</c:v>
                </c:pt>
                <c:pt idx="952">
                  <c:v>24.837923525009401</c:v>
                </c:pt>
                <c:pt idx="953">
                  <c:v>25.001405070911801</c:v>
                </c:pt>
                <c:pt idx="954">
                  <c:v>24.9128791159578</c:v>
                </c:pt>
                <c:pt idx="955">
                  <c:v>24.9818969858526</c:v>
                </c:pt>
                <c:pt idx="956">
                  <c:v>24.8461032280937</c:v>
                </c:pt>
                <c:pt idx="957">
                  <c:v>25.025625075842701</c:v>
                </c:pt>
                <c:pt idx="958">
                  <c:v>25.065752550085801</c:v>
                </c:pt>
                <c:pt idx="959">
                  <c:v>25.4885038371688</c:v>
                </c:pt>
                <c:pt idx="960">
                  <c:v>25.383795368152899</c:v>
                </c:pt>
                <c:pt idx="961">
                  <c:v>25.602730613545301</c:v>
                </c:pt>
                <c:pt idx="962">
                  <c:v>25.3212160494495</c:v>
                </c:pt>
                <c:pt idx="963">
                  <c:v>25.440793758603899</c:v>
                </c:pt>
                <c:pt idx="964">
                  <c:v>25.385063352250501</c:v>
                </c:pt>
                <c:pt idx="965">
                  <c:v>25.460992417138499</c:v>
                </c:pt>
                <c:pt idx="966">
                  <c:v>25.4482777696469</c:v>
                </c:pt>
                <c:pt idx="967">
                  <c:v>25.264693638764101</c:v>
                </c:pt>
                <c:pt idx="968">
                  <c:v>25.401391234572198</c:v>
                </c:pt>
                <c:pt idx="969">
                  <c:v>25.133082147043101</c:v>
                </c:pt>
                <c:pt idx="970">
                  <c:v>25.002695062522299</c:v>
                </c:pt>
                <c:pt idx="971">
                  <c:v>25.022180207982299</c:v>
                </c:pt>
                <c:pt idx="972">
                  <c:v>25.404061035568301</c:v>
                </c:pt>
                <c:pt idx="973">
                  <c:v>25.770498657856201</c:v>
                </c:pt>
                <c:pt idx="974">
                  <c:v>25.8341832002098</c:v>
                </c:pt>
                <c:pt idx="975">
                  <c:v>25.958416567200398</c:v>
                </c:pt>
                <c:pt idx="976">
                  <c:v>26.200700115266802</c:v>
                </c:pt>
                <c:pt idx="977">
                  <c:v>26.125103849166301</c:v>
                </c:pt>
                <c:pt idx="978">
                  <c:v>26.2227669398244</c:v>
                </c:pt>
                <c:pt idx="979">
                  <c:v>26.037192681112899</c:v>
                </c:pt>
                <c:pt idx="980">
                  <c:v>25.961978818922901</c:v>
                </c:pt>
                <c:pt idx="981">
                  <c:v>25.602407256990698</c:v>
                </c:pt>
                <c:pt idx="982">
                  <c:v>25.462287759557402</c:v>
                </c:pt>
                <c:pt idx="983">
                  <c:v>25.321197265769001</c:v>
                </c:pt>
                <c:pt idx="984">
                  <c:v>25.155798699219499</c:v>
                </c:pt>
                <c:pt idx="985">
                  <c:v>25.309216015281098</c:v>
                </c:pt>
                <c:pt idx="986">
                  <c:v>25.644027442920699</c:v>
                </c:pt>
                <c:pt idx="987">
                  <c:v>25.3928284081911</c:v>
                </c:pt>
                <c:pt idx="988">
                  <c:v>25.291646673829799</c:v>
                </c:pt>
                <c:pt idx="989">
                  <c:v>25.4023815323539</c:v>
                </c:pt>
                <c:pt idx="990">
                  <c:v>25.3229013655112</c:v>
                </c:pt>
                <c:pt idx="991">
                  <c:v>25.286163183034802</c:v>
                </c:pt>
                <c:pt idx="992">
                  <c:v>25.639383979581801</c:v>
                </c:pt>
                <c:pt idx="993">
                  <c:v>25.6148980242072</c:v>
                </c:pt>
                <c:pt idx="994">
                  <c:v>25.493805443091102</c:v>
                </c:pt>
                <c:pt idx="995">
                  <c:v>25.804697235002202</c:v>
                </c:pt>
                <c:pt idx="996">
                  <c:v>26.302852002643501</c:v>
                </c:pt>
                <c:pt idx="997">
                  <c:v>26.100824513318599</c:v>
                </c:pt>
                <c:pt idx="998">
                  <c:v>24.424802970286301</c:v>
                </c:pt>
                <c:pt idx="999">
                  <c:v>24.090781809986598</c:v>
                </c:pt>
                <c:pt idx="1000">
                  <c:v>24.354873281791701</c:v>
                </c:pt>
                <c:pt idx="1001">
                  <c:v>23.9219070790461</c:v>
                </c:pt>
                <c:pt idx="1002">
                  <c:v>24.247981761546601</c:v>
                </c:pt>
                <c:pt idx="1003">
                  <c:v>24.441396560479401</c:v>
                </c:pt>
                <c:pt idx="1004">
                  <c:v>24.403702321633901</c:v>
                </c:pt>
                <c:pt idx="1005">
                  <c:v>24.678208323415799</c:v>
                </c:pt>
                <c:pt idx="1006">
                  <c:v>24.437753944920502</c:v>
                </c:pt>
                <c:pt idx="1007">
                  <c:v>24.298235591527899</c:v>
                </c:pt>
                <c:pt idx="1008">
                  <c:v>24.420938937444198</c:v>
                </c:pt>
                <c:pt idx="1009">
                  <c:v>24.471165734945401</c:v>
                </c:pt>
                <c:pt idx="1010">
                  <c:v>25.029199920000099</c:v>
                </c:pt>
                <c:pt idx="1011">
                  <c:v>25.081416017883601</c:v>
                </c:pt>
                <c:pt idx="1012">
                  <c:v>25.006928439625302</c:v>
                </c:pt>
                <c:pt idx="1013">
                  <c:v>25.184052428618202</c:v>
                </c:pt>
                <c:pt idx="1014">
                  <c:v>24.9247387265467</c:v>
                </c:pt>
                <c:pt idx="1015">
                  <c:v>24.871479332043901</c:v>
                </c:pt>
                <c:pt idx="1016">
                  <c:v>25.004828062793099</c:v>
                </c:pt>
                <c:pt idx="1017">
                  <c:v>25.025814373862499</c:v>
                </c:pt>
                <c:pt idx="1018">
                  <c:v>25.005714855180301</c:v>
                </c:pt>
                <c:pt idx="1019">
                  <c:v>24.957363681459899</c:v>
                </c:pt>
                <c:pt idx="1020">
                  <c:v>24.932306491114101</c:v>
                </c:pt>
                <c:pt idx="1021">
                  <c:v>25.046181764684199</c:v>
                </c:pt>
                <c:pt idx="1022">
                  <c:v>24.976893257209799</c:v>
                </c:pt>
                <c:pt idx="1023">
                  <c:v>24.770761633431501</c:v>
                </c:pt>
                <c:pt idx="1024">
                  <c:v>24.885188622099399</c:v>
                </c:pt>
                <c:pt idx="1025">
                  <c:v>24.3222774935772</c:v>
                </c:pt>
                <c:pt idx="1026">
                  <c:v>24.444784359399002</c:v>
                </c:pt>
                <c:pt idx="1027">
                  <c:v>23.9803512955204</c:v>
                </c:pt>
                <c:pt idx="1028">
                  <c:v>23.893588027486501</c:v>
                </c:pt>
                <c:pt idx="1029">
                  <c:v>24.1161398592475</c:v>
                </c:pt>
                <c:pt idx="1030">
                  <c:v>24.038500940631501</c:v>
                </c:pt>
                <c:pt idx="1031">
                  <c:v>24.4060210350722</c:v>
                </c:pt>
                <c:pt idx="1032">
                  <c:v>24.204190869705801</c:v>
                </c:pt>
                <c:pt idx="1033">
                  <c:v>24.434819526092799</c:v>
                </c:pt>
                <c:pt idx="1034">
                  <c:v>24.348299945294102</c:v>
                </c:pt>
                <c:pt idx="1035">
                  <c:v>24.7735491927655</c:v>
                </c:pt>
                <c:pt idx="1036">
                  <c:v>23.9753004305575</c:v>
                </c:pt>
                <c:pt idx="1037">
                  <c:v>23.746977651078101</c:v>
                </c:pt>
                <c:pt idx="1038">
                  <c:v>23.531089209005799</c:v>
                </c:pt>
                <c:pt idx="1039">
                  <c:v>23.317641630108199</c:v>
                </c:pt>
                <c:pt idx="1040">
                  <c:v>23.359164871132698</c:v>
                </c:pt>
                <c:pt idx="1041">
                  <c:v>23.520013251125</c:v>
                </c:pt>
                <c:pt idx="1042">
                  <c:v>23.3514217912074</c:v>
                </c:pt>
                <c:pt idx="1043">
                  <c:v>23.394979207193799</c:v>
                </c:pt>
                <c:pt idx="1044">
                  <c:v>23.448554228976001</c:v>
                </c:pt>
                <c:pt idx="1045">
                  <c:v>23.626336760205</c:v>
                </c:pt>
                <c:pt idx="1046">
                  <c:v>23.4633699709095</c:v>
                </c:pt>
                <c:pt idx="1047">
                  <c:v>23.548583306594299</c:v>
                </c:pt>
                <c:pt idx="1048">
                  <c:v>23.5839706181157</c:v>
                </c:pt>
                <c:pt idx="1049">
                  <c:v>23.619373568465399</c:v>
                </c:pt>
                <c:pt idx="1050">
                  <c:v>23.617036567241499</c:v>
                </c:pt>
                <c:pt idx="1051">
                  <c:v>23.704847276453801</c:v>
                </c:pt>
                <c:pt idx="1052">
                  <c:v>23.692593897835199</c:v>
                </c:pt>
                <c:pt idx="1053">
                  <c:v>23.696989846402602</c:v>
                </c:pt>
                <c:pt idx="1054">
                  <c:v>23.4307302598516</c:v>
                </c:pt>
                <c:pt idx="1055">
                  <c:v>23.4482732608483</c:v>
                </c:pt>
                <c:pt idx="1056">
                  <c:v>23.6647008685174</c:v>
                </c:pt>
                <c:pt idx="1057">
                  <c:v>23.644994893689798</c:v>
                </c:pt>
                <c:pt idx="1058">
                  <c:v>23.333804325111998</c:v>
                </c:pt>
                <c:pt idx="1059">
                  <c:v>23.336890730645901</c:v>
                </c:pt>
                <c:pt idx="1060">
                  <c:v>23.256727461710099</c:v>
                </c:pt>
                <c:pt idx="1061">
                  <c:v>23.219399179478199</c:v>
                </c:pt>
                <c:pt idx="1062">
                  <c:v>23.0548920814369</c:v>
                </c:pt>
                <c:pt idx="1063">
                  <c:v>22.6533865826264</c:v>
                </c:pt>
                <c:pt idx="1064">
                  <c:v>22.885463595889501</c:v>
                </c:pt>
                <c:pt idx="1065">
                  <c:v>22.905876551235799</c:v>
                </c:pt>
                <c:pt idx="1066">
                  <c:v>22.788516692854301</c:v>
                </c:pt>
                <c:pt idx="1067">
                  <c:v>22.895145553529201</c:v>
                </c:pt>
                <c:pt idx="1068">
                  <c:v>22.8790629893474</c:v>
                </c:pt>
                <c:pt idx="1069">
                  <c:v>23.062072812669999</c:v>
                </c:pt>
                <c:pt idx="1070">
                  <c:v>22.887141584475199</c:v>
                </c:pt>
                <c:pt idx="1071">
                  <c:v>22.828913006692598</c:v>
                </c:pt>
                <c:pt idx="1072">
                  <c:v>22.7811690586372</c:v>
                </c:pt>
                <c:pt idx="1073">
                  <c:v>23.060616307807901</c:v>
                </c:pt>
                <c:pt idx="1074">
                  <c:v>23.149929197286699</c:v>
                </c:pt>
                <c:pt idx="1075">
                  <c:v>23.105559999219299</c:v>
                </c:pt>
                <c:pt idx="1076">
                  <c:v>23.1741711093938</c:v>
                </c:pt>
                <c:pt idx="1077">
                  <c:v>23.081932683840101</c:v>
                </c:pt>
                <c:pt idx="1078">
                  <c:v>23.0586188796435</c:v>
                </c:pt>
                <c:pt idx="1079">
                  <c:v>22.958004978034801</c:v>
                </c:pt>
                <c:pt idx="1080">
                  <c:v>22.674145186919599</c:v>
                </c:pt>
                <c:pt idx="1081">
                  <c:v>22.759667190971999</c:v>
                </c:pt>
                <c:pt idx="1082">
                  <c:v>22.712800187135699</c:v>
                </c:pt>
                <c:pt idx="1083">
                  <c:v>22.4688840614863</c:v>
                </c:pt>
                <c:pt idx="1084">
                  <c:v>22.570157784383898</c:v>
                </c:pt>
                <c:pt idx="1085">
                  <c:v>22.471242916095299</c:v>
                </c:pt>
                <c:pt idx="1086">
                  <c:v>22.460085905003801</c:v>
                </c:pt>
                <c:pt idx="1087">
                  <c:v>22.3195577002259</c:v>
                </c:pt>
                <c:pt idx="1088">
                  <c:v>22.136189184172601</c:v>
                </c:pt>
                <c:pt idx="1089">
                  <c:v>22.1673729162844</c:v>
                </c:pt>
                <c:pt idx="1090">
                  <c:v>22.433790753445301</c:v>
                </c:pt>
                <c:pt idx="1091">
                  <c:v>22.650988437000098</c:v>
                </c:pt>
                <c:pt idx="1092">
                  <c:v>22.5888554666132</c:v>
                </c:pt>
                <c:pt idx="1093">
                  <c:v>22.4454197315927</c:v>
                </c:pt>
                <c:pt idx="1094">
                  <c:v>22.2202359340742</c:v>
                </c:pt>
                <c:pt idx="1095">
                  <c:v>22.487763718358099</c:v>
                </c:pt>
                <c:pt idx="1096">
                  <c:v>22.710452726912902</c:v>
                </c:pt>
                <c:pt idx="1097">
                  <c:v>22.9357482998428</c:v>
                </c:pt>
                <c:pt idx="1098">
                  <c:v>22.8604382206785</c:v>
                </c:pt>
                <c:pt idx="1099">
                  <c:v>22.860542298571499</c:v>
                </c:pt>
                <c:pt idx="1100">
                  <c:v>22.704277167296901</c:v>
                </c:pt>
                <c:pt idx="1101">
                  <c:v>22.613633748243601</c:v>
                </c:pt>
                <c:pt idx="1102">
                  <c:v>22.5639850462242</c:v>
                </c:pt>
                <c:pt idx="1103">
                  <c:v>22.592652878143099</c:v>
                </c:pt>
                <c:pt idx="1104">
                  <c:v>22.256856687579099</c:v>
                </c:pt>
                <c:pt idx="1105">
                  <c:v>22.244067005468501</c:v>
                </c:pt>
                <c:pt idx="1106">
                  <c:v>22.633008506860499</c:v>
                </c:pt>
                <c:pt idx="1107">
                  <c:v>22.654628805158499</c:v>
                </c:pt>
                <c:pt idx="1108">
                  <c:v>22.6558327474709</c:v>
                </c:pt>
                <c:pt idx="1109">
                  <c:v>23.117617500433401</c:v>
                </c:pt>
                <c:pt idx="1110">
                  <c:v>22.8862337909978</c:v>
                </c:pt>
                <c:pt idx="1111">
                  <c:v>22.799313819939002</c:v>
                </c:pt>
                <c:pt idx="1112">
                  <c:v>22.926340480232302</c:v>
                </c:pt>
                <c:pt idx="1113">
                  <c:v>23.203123961475001</c:v>
                </c:pt>
                <c:pt idx="1114">
                  <c:v>23.218773000606301</c:v>
                </c:pt>
                <c:pt idx="1115">
                  <c:v>23.237252360839999</c:v>
                </c:pt>
                <c:pt idx="1116">
                  <c:v>23.332932951989601</c:v>
                </c:pt>
                <c:pt idx="1117">
                  <c:v>23.3097759035475</c:v>
                </c:pt>
                <c:pt idx="1118">
                  <c:v>23.329753080359598</c:v>
                </c:pt>
                <c:pt idx="1119">
                  <c:v>23.179781599781499</c:v>
                </c:pt>
                <c:pt idx="1120">
                  <c:v>23.040311627290901</c:v>
                </c:pt>
                <c:pt idx="1121">
                  <c:v>24.238011856923698</c:v>
                </c:pt>
                <c:pt idx="1122">
                  <c:v>24.150305061408599</c:v>
                </c:pt>
                <c:pt idx="1123">
                  <c:v>24.101804630825601</c:v>
                </c:pt>
                <c:pt idx="1124">
                  <c:v>24.261605335976899</c:v>
                </c:pt>
                <c:pt idx="1125">
                  <c:v>24.400852171343299</c:v>
                </c:pt>
                <c:pt idx="1126">
                  <c:v>27.9495964030769</c:v>
                </c:pt>
                <c:pt idx="1127">
                  <c:v>27.800840763189701</c:v>
                </c:pt>
                <c:pt idx="1128">
                  <c:v>27.743528274881399</c:v>
                </c:pt>
                <c:pt idx="1129">
                  <c:v>27.679036407975801</c:v>
                </c:pt>
                <c:pt idx="1130">
                  <c:v>27.776142897143099</c:v>
                </c:pt>
                <c:pt idx="1131">
                  <c:v>27.699186400592598</c:v>
                </c:pt>
                <c:pt idx="1132">
                  <c:v>27.6315943469702</c:v>
                </c:pt>
                <c:pt idx="1133">
                  <c:v>27.829332599534599</c:v>
                </c:pt>
                <c:pt idx="1134">
                  <c:v>27.767099958484</c:v>
                </c:pt>
                <c:pt idx="1135">
                  <c:v>27.722398446814701</c:v>
                </c:pt>
                <c:pt idx="1136">
                  <c:v>27.582621682818299</c:v>
                </c:pt>
                <c:pt idx="1137">
                  <c:v>27.561836963421399</c:v>
                </c:pt>
                <c:pt idx="1138">
                  <c:v>27.553611539900398</c:v>
                </c:pt>
                <c:pt idx="1139">
                  <c:v>27.474744372282199</c:v>
                </c:pt>
                <c:pt idx="1140">
                  <c:v>27.150008735210701</c:v>
                </c:pt>
                <c:pt idx="1141">
                  <c:v>26.9855555118605</c:v>
                </c:pt>
                <c:pt idx="1142">
                  <c:v>26.319206711087698</c:v>
                </c:pt>
                <c:pt idx="1143">
                  <c:v>25.258155576339</c:v>
                </c:pt>
                <c:pt idx="1144">
                  <c:v>24.862999669210701</c:v>
                </c:pt>
                <c:pt idx="1145">
                  <c:v>25.698949636859801</c:v>
                </c:pt>
                <c:pt idx="1146">
                  <c:v>25.977231862657501</c:v>
                </c:pt>
                <c:pt idx="1147">
                  <c:v>25.928078581270601</c:v>
                </c:pt>
                <c:pt idx="1148">
                  <c:v>25.7352989906117</c:v>
                </c:pt>
                <c:pt idx="1149">
                  <c:v>25.092796034163602</c:v>
                </c:pt>
                <c:pt idx="1150">
                  <c:v>25.423630869894701</c:v>
                </c:pt>
                <c:pt idx="1151">
                  <c:v>25.545936964454999</c:v>
                </c:pt>
                <c:pt idx="1152">
                  <c:v>25.0704347129527</c:v>
                </c:pt>
                <c:pt idx="1153">
                  <c:v>25.575783016063699</c:v>
                </c:pt>
                <c:pt idx="1154">
                  <c:v>25.0650355420671</c:v>
                </c:pt>
                <c:pt idx="1155">
                  <c:v>24.9837148553212</c:v>
                </c:pt>
                <c:pt idx="1156">
                  <c:v>25.0285787279701</c:v>
                </c:pt>
                <c:pt idx="1157">
                  <c:v>24.954282701096002</c:v>
                </c:pt>
                <c:pt idx="1158">
                  <c:v>25.374896916391901</c:v>
                </c:pt>
                <c:pt idx="1159">
                  <c:v>25.6446637899713</c:v>
                </c:pt>
                <c:pt idx="1160">
                  <c:v>25.725542595169699</c:v>
                </c:pt>
                <c:pt idx="1161">
                  <c:v>25.5907185196379</c:v>
                </c:pt>
                <c:pt idx="1162">
                  <c:v>25.827779974516599</c:v>
                </c:pt>
                <c:pt idx="1163">
                  <c:v>25.6035923816113</c:v>
                </c:pt>
                <c:pt idx="1164">
                  <c:v>25.639133124607401</c:v>
                </c:pt>
                <c:pt idx="1165">
                  <c:v>25.898447267598801</c:v>
                </c:pt>
                <c:pt idx="1166">
                  <c:v>26.3117313700482</c:v>
                </c:pt>
                <c:pt idx="1167">
                  <c:v>25.920156103105299</c:v>
                </c:pt>
                <c:pt idx="1168">
                  <c:v>26.1565918434822</c:v>
                </c:pt>
                <c:pt idx="1169">
                  <c:v>26.194267404671201</c:v>
                </c:pt>
                <c:pt idx="1170">
                  <c:v>26.209864843374501</c:v>
                </c:pt>
                <c:pt idx="1171">
                  <c:v>26.386120891640299</c:v>
                </c:pt>
                <c:pt idx="1172">
                  <c:v>26.771834175515799</c:v>
                </c:pt>
                <c:pt idx="1173">
                  <c:v>26.754104573748901</c:v>
                </c:pt>
                <c:pt idx="1174">
                  <c:v>26.886024630837099</c:v>
                </c:pt>
                <c:pt idx="1175">
                  <c:v>27.155665871229299</c:v>
                </c:pt>
                <c:pt idx="1176">
                  <c:v>27.245718080016601</c:v>
                </c:pt>
                <c:pt idx="1177">
                  <c:v>27.230790799963899</c:v>
                </c:pt>
                <c:pt idx="1178">
                  <c:v>27.122230407206601</c:v>
                </c:pt>
                <c:pt idx="1179">
                  <c:v>27.1164970476249</c:v>
                </c:pt>
                <c:pt idx="1180">
                  <c:v>27.252249317620802</c:v>
                </c:pt>
                <c:pt idx="1181">
                  <c:v>27.489285484654602</c:v>
                </c:pt>
                <c:pt idx="1182">
                  <c:v>27.540808373228</c:v>
                </c:pt>
                <c:pt idx="1183">
                  <c:v>27.363352394295799</c:v>
                </c:pt>
                <c:pt idx="1184">
                  <c:v>27.274295099563801</c:v>
                </c:pt>
                <c:pt idx="1185">
                  <c:v>27.801052106699501</c:v>
                </c:pt>
                <c:pt idx="1186">
                  <c:v>28.147527029751298</c:v>
                </c:pt>
                <c:pt idx="1187">
                  <c:v>28.216539568426501</c:v>
                </c:pt>
                <c:pt idx="1188">
                  <c:v>28.1752281186223</c:v>
                </c:pt>
                <c:pt idx="1189">
                  <c:v>27.9911622891889</c:v>
                </c:pt>
                <c:pt idx="1190">
                  <c:v>28.140599653566799</c:v>
                </c:pt>
                <c:pt idx="1191">
                  <c:v>27.277543616206199</c:v>
                </c:pt>
                <c:pt idx="1192">
                  <c:v>27.4404575827302</c:v>
                </c:pt>
                <c:pt idx="1193">
                  <c:v>27.544149011706601</c:v>
                </c:pt>
                <c:pt idx="1194">
                  <c:v>27.4550089011586</c:v>
                </c:pt>
                <c:pt idx="1195">
                  <c:v>27.335993188780101</c:v>
                </c:pt>
                <c:pt idx="1196">
                  <c:v>26.959044825204899</c:v>
                </c:pt>
                <c:pt idx="1197">
                  <c:v>26.8809666614573</c:v>
                </c:pt>
                <c:pt idx="1198">
                  <c:v>27.0461924947044</c:v>
                </c:pt>
                <c:pt idx="1199">
                  <c:v>27.123699070782902</c:v>
                </c:pt>
                <c:pt idx="1200">
                  <c:v>26.6722462497594</c:v>
                </c:pt>
                <c:pt idx="1201">
                  <c:v>26.420799441374701</c:v>
                </c:pt>
                <c:pt idx="1202">
                  <c:v>26.8601957566426</c:v>
                </c:pt>
                <c:pt idx="1203">
                  <c:v>26.764830748354001</c:v>
                </c:pt>
                <c:pt idx="1204">
                  <c:v>27.093303445024901</c:v>
                </c:pt>
                <c:pt idx="1205">
                  <c:v>27.2269103109886</c:v>
                </c:pt>
                <c:pt idx="1206">
                  <c:v>27.072887801961699</c:v>
                </c:pt>
                <c:pt idx="1207">
                  <c:v>27.2331237272941</c:v>
                </c:pt>
                <c:pt idx="1208">
                  <c:v>27.313957312694001</c:v>
                </c:pt>
                <c:pt idx="1209">
                  <c:v>27.152790763793998</c:v>
                </c:pt>
                <c:pt idx="1210">
                  <c:v>27.130264997923501</c:v>
                </c:pt>
                <c:pt idx="1211">
                  <c:v>26.802508191207</c:v>
                </c:pt>
                <c:pt idx="1212">
                  <c:v>27.144634256067999</c:v>
                </c:pt>
                <c:pt idx="1213">
                  <c:v>27.038006340050401</c:v>
                </c:pt>
                <c:pt idx="1214">
                  <c:v>26.974337932342799</c:v>
                </c:pt>
                <c:pt idx="1215">
                  <c:v>27.617947610009399</c:v>
                </c:pt>
                <c:pt idx="1216">
                  <c:v>27.789589436407699</c:v>
                </c:pt>
                <c:pt idx="1217">
                  <c:v>27.635836942998498</c:v>
                </c:pt>
                <c:pt idx="1218">
                  <c:v>27.546293389915299</c:v>
                </c:pt>
                <c:pt idx="1219">
                  <c:v>27.572799071278698</c:v>
                </c:pt>
                <c:pt idx="1220">
                  <c:v>27.421508784116501</c:v>
                </c:pt>
                <c:pt idx="1221">
                  <c:v>27.6988946614578</c:v>
                </c:pt>
                <c:pt idx="1222">
                  <c:v>28.172809828515099</c:v>
                </c:pt>
                <c:pt idx="1223">
                  <c:v>28.65786352253</c:v>
                </c:pt>
                <c:pt idx="1224">
                  <c:v>28.436604942853901</c:v>
                </c:pt>
                <c:pt idx="1225">
                  <c:v>27.709353090282601</c:v>
                </c:pt>
                <c:pt idx="1226">
                  <c:v>27.9622349950216</c:v>
                </c:pt>
                <c:pt idx="1227">
                  <c:v>28.1921993297663</c:v>
                </c:pt>
                <c:pt idx="1228">
                  <c:v>28.339746448550201</c:v>
                </c:pt>
                <c:pt idx="1229">
                  <c:v>28.281729910915601</c:v>
                </c:pt>
                <c:pt idx="1230">
                  <c:v>28.340630611885899</c:v>
                </c:pt>
                <c:pt idx="1231">
                  <c:v>28.5459189472448</c:v>
                </c:pt>
                <c:pt idx="1232">
                  <c:v>28.458813823485599</c:v>
                </c:pt>
                <c:pt idx="1233">
                  <c:v>28.158118036942898</c:v>
                </c:pt>
                <c:pt idx="1234">
                  <c:v>27.7454719370565</c:v>
                </c:pt>
                <c:pt idx="1235">
                  <c:v>27.913506936067702</c:v>
                </c:pt>
                <c:pt idx="1236">
                  <c:v>27.641192708863201</c:v>
                </c:pt>
                <c:pt idx="1237">
                  <c:v>27.3060506504657</c:v>
                </c:pt>
                <c:pt idx="1238">
                  <c:v>26.984768741389502</c:v>
                </c:pt>
                <c:pt idx="1239">
                  <c:v>27.1825255884856</c:v>
                </c:pt>
                <c:pt idx="1240">
                  <c:v>27.241067361352201</c:v>
                </c:pt>
                <c:pt idx="1241">
                  <c:v>26.980515700287199</c:v>
                </c:pt>
                <c:pt idx="1242">
                  <c:v>27.1417181417874</c:v>
                </c:pt>
                <c:pt idx="1243">
                  <c:v>26.805044179548901</c:v>
                </c:pt>
                <c:pt idx="1244">
                  <c:v>27.2809282146094</c:v>
                </c:pt>
                <c:pt idx="1245">
                  <c:v>26.864901501130401</c:v>
                </c:pt>
                <c:pt idx="1246">
                  <c:v>27.184726339812599</c:v>
                </c:pt>
                <c:pt idx="1247">
                  <c:v>27.508186512190601</c:v>
                </c:pt>
                <c:pt idx="1248">
                  <c:v>26.349767135646701</c:v>
                </c:pt>
                <c:pt idx="1249">
                  <c:v>26.380150414216999</c:v>
                </c:pt>
                <c:pt idx="1250">
                  <c:v>26.332107498805101</c:v>
                </c:pt>
                <c:pt idx="1251">
                  <c:v>26.679713296950901</c:v>
                </c:pt>
                <c:pt idx="1252">
                  <c:v>27.327066974229801</c:v>
                </c:pt>
                <c:pt idx="1253">
                  <c:v>27.182747574928801</c:v>
                </c:pt>
                <c:pt idx="1254">
                  <c:v>26.8877854587993</c:v>
                </c:pt>
                <c:pt idx="1255">
                  <c:v>27.221880142493099</c:v>
                </c:pt>
                <c:pt idx="1256">
                  <c:v>27.0001760124625</c:v>
                </c:pt>
                <c:pt idx="1257">
                  <c:v>27.163233112825399</c:v>
                </c:pt>
              </c:numCache>
            </c:numRef>
          </c:val>
          <c:smooth val="0"/>
        </c:ser>
        <c:dLbls>
          <c:showLegendKey val="0"/>
          <c:showVal val="0"/>
          <c:showCatName val="0"/>
          <c:showSerName val="0"/>
          <c:showPercent val="0"/>
          <c:showBubbleSize val="0"/>
        </c:dLbls>
        <c:marker val="1"/>
        <c:smooth val="0"/>
        <c:axId val="230308864"/>
        <c:axId val="230310656"/>
      </c:lineChart>
      <c:dateAx>
        <c:axId val="230308864"/>
        <c:scaling>
          <c:orientation val="minMax"/>
          <c:max val="42407"/>
        </c:scaling>
        <c:delete val="0"/>
        <c:axPos val="b"/>
        <c:numFmt formatCode="[$-409]yy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30310656"/>
        <c:crosses val="autoZero"/>
        <c:auto val="0"/>
        <c:lblOffset val="100"/>
        <c:baseTimeUnit val="days"/>
        <c:majorUnit val="12"/>
        <c:majorTimeUnit val="months"/>
        <c:minorUnit val="2"/>
        <c:minorTimeUnit val="months"/>
      </c:dateAx>
      <c:valAx>
        <c:axId val="230310656"/>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30308864"/>
        <c:crosses val="autoZero"/>
        <c:crossBetween val="between"/>
      </c:valAx>
      <c:spPr>
        <a:noFill/>
        <a:ln w="3175">
          <a:noFill/>
          <a:prstDash val="solid"/>
        </a:ln>
      </c:spPr>
    </c:plotArea>
    <c:legend>
      <c:legendPos val="b"/>
      <c:layout>
        <c:manualLayout>
          <c:xMode val="edge"/>
          <c:yMode val="edge"/>
          <c:x val="0"/>
          <c:y val="0.97248331833858148"/>
          <c:w val="1"/>
          <c:h val="2.751668166141850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7816946631966744E-2"/>
          <c:y val="1.5960788723946618E-2"/>
          <c:w val="0.92320354660267456"/>
          <c:h val="0.90075854700854696"/>
        </c:manualLayout>
      </c:layout>
      <c:lineChart>
        <c:grouping val="standard"/>
        <c:varyColors val="0"/>
        <c:ser>
          <c:idx val="0"/>
          <c:order val="0"/>
          <c:tx>
            <c:strRef>
              <c:f>Multiples!$Z$3</c:f>
              <c:strCache>
                <c:ptCount val="1"/>
                <c:pt idx="0">
                  <c:v>NYSE:MJN </c:v>
                </c:pt>
              </c:strCache>
            </c:strRef>
          </c:tx>
          <c:spPr>
            <a:ln w="38100">
              <a:solidFill>
                <a:srgbClr val="9B2B39"/>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Multiples!$Z$4:$Z$1261</c:f>
              <c:numCache>
                <c:formatCode>General</c:formatCode>
                <c:ptCount val="1258"/>
                <c:pt idx="0">
                  <c:v>15.659094</c:v>
                </c:pt>
                <c:pt idx="1">
                  <c:v>15.872527</c:v>
                </c:pt>
                <c:pt idx="2">
                  <c:v>15.887245999999999</c:v>
                </c:pt>
                <c:pt idx="3">
                  <c:v>15.803836</c:v>
                </c:pt>
                <c:pt idx="4">
                  <c:v>15.928952000000001</c:v>
                </c:pt>
                <c:pt idx="5">
                  <c:v>15.936311</c:v>
                </c:pt>
                <c:pt idx="6">
                  <c:v>15.774397</c:v>
                </c:pt>
                <c:pt idx="7">
                  <c:v>17.092393000000001</c:v>
                </c:pt>
                <c:pt idx="8">
                  <c:v>17.342597000000001</c:v>
                </c:pt>
                <c:pt idx="9">
                  <c:v>17.368933999999999</c:v>
                </c:pt>
                <c:pt idx="10">
                  <c:v>17.005479999999999</c:v>
                </c:pt>
                <c:pt idx="11">
                  <c:v>16.670997</c:v>
                </c:pt>
                <c:pt idx="12">
                  <c:v>16.815852</c:v>
                </c:pt>
                <c:pt idx="13">
                  <c:v>17.208276999999999</c:v>
                </c:pt>
                <c:pt idx="14">
                  <c:v>16.98441</c:v>
                </c:pt>
                <c:pt idx="15">
                  <c:v>16.647293000000001</c:v>
                </c:pt>
                <c:pt idx="16">
                  <c:v>16.723671</c:v>
                </c:pt>
                <c:pt idx="17">
                  <c:v>17.005479999999999</c:v>
                </c:pt>
                <c:pt idx="18">
                  <c:v>16.834288000000001</c:v>
                </c:pt>
                <c:pt idx="19">
                  <c:v>16.813217999999999</c:v>
                </c:pt>
                <c:pt idx="20">
                  <c:v>16.789514</c:v>
                </c:pt>
                <c:pt idx="21">
                  <c:v>16.805316999999999</c:v>
                </c:pt>
                <c:pt idx="22">
                  <c:v>16.457664999999999</c:v>
                </c:pt>
                <c:pt idx="23">
                  <c:v>16.418158999999999</c:v>
                </c:pt>
                <c:pt idx="24">
                  <c:v>16.325977999999999</c:v>
                </c:pt>
                <c:pt idx="25">
                  <c:v>16.059971999999998</c:v>
                </c:pt>
                <c:pt idx="26">
                  <c:v>15.920384</c:v>
                </c:pt>
                <c:pt idx="27">
                  <c:v>15.801866</c:v>
                </c:pt>
                <c:pt idx="28">
                  <c:v>15.944088000000001</c:v>
                </c:pt>
                <c:pt idx="29">
                  <c:v>16.238962000000001</c:v>
                </c:pt>
                <c:pt idx="30">
                  <c:v>16.157402999999999</c:v>
                </c:pt>
                <c:pt idx="31">
                  <c:v>16.225807</c:v>
                </c:pt>
                <c:pt idx="32">
                  <c:v>16.373139999999999</c:v>
                </c:pt>
                <c:pt idx="33">
                  <c:v>16.688853000000002</c:v>
                </c:pt>
                <c:pt idx="34">
                  <c:v>16.575721999999999</c:v>
                </c:pt>
                <c:pt idx="35">
                  <c:v>16.517842000000002</c:v>
                </c:pt>
                <c:pt idx="36">
                  <c:v>16.586245999999999</c:v>
                </c:pt>
                <c:pt idx="37">
                  <c:v>16.462592000000001</c:v>
                </c:pt>
                <c:pt idx="38">
                  <c:v>16.567829</c:v>
                </c:pt>
                <c:pt idx="39">
                  <c:v>16.549413000000001</c:v>
                </c:pt>
                <c:pt idx="40">
                  <c:v>16.604662999999999</c:v>
                </c:pt>
                <c:pt idx="41">
                  <c:v>16.749364</c:v>
                </c:pt>
                <c:pt idx="42">
                  <c:v>16.704637999999999</c:v>
                </c:pt>
                <c:pt idx="43">
                  <c:v>16.744102000000002</c:v>
                </c:pt>
                <c:pt idx="44">
                  <c:v>16.836185</c:v>
                </c:pt>
                <c:pt idx="45">
                  <c:v>16.846709000000001</c:v>
                </c:pt>
                <c:pt idx="46">
                  <c:v>16.904589999999999</c:v>
                </c:pt>
                <c:pt idx="47">
                  <c:v>17.072970000000002</c:v>
                </c:pt>
                <c:pt idx="48">
                  <c:v>17.249243</c:v>
                </c:pt>
                <c:pt idx="49">
                  <c:v>17.078232</c:v>
                </c:pt>
                <c:pt idx="50">
                  <c:v>17.399207000000001</c:v>
                </c:pt>
                <c:pt idx="51">
                  <c:v>17.365005</c:v>
                </c:pt>
                <c:pt idx="52">
                  <c:v>17.222933999999999</c:v>
                </c:pt>
                <c:pt idx="53">
                  <c:v>17.343957</c:v>
                </c:pt>
                <c:pt idx="54">
                  <c:v>17.436039999999998</c:v>
                </c:pt>
                <c:pt idx="55">
                  <c:v>17.530754000000002</c:v>
                </c:pt>
                <c:pt idx="56">
                  <c:v>17.286795999999999</c:v>
                </c:pt>
                <c:pt idx="57">
                  <c:v>17.718751000000001</c:v>
                </c:pt>
                <c:pt idx="58">
                  <c:v>17.419129000000002</c:v>
                </c:pt>
                <c:pt idx="59">
                  <c:v>17.523997000000001</c:v>
                </c:pt>
                <c:pt idx="60">
                  <c:v>17.519003000000001</c:v>
                </c:pt>
                <c:pt idx="61">
                  <c:v>17.504021999999999</c:v>
                </c:pt>
                <c:pt idx="62">
                  <c:v>17.598901999999999</c:v>
                </c:pt>
                <c:pt idx="63">
                  <c:v>17.431612999999999</c:v>
                </c:pt>
                <c:pt idx="64">
                  <c:v>17.613883999999999</c:v>
                </c:pt>
                <c:pt idx="65">
                  <c:v>17.588915</c:v>
                </c:pt>
                <c:pt idx="66">
                  <c:v>17.928487000000001</c:v>
                </c:pt>
                <c:pt idx="67">
                  <c:v>18.073305000000001</c:v>
                </c:pt>
                <c:pt idx="68">
                  <c:v>17.788663</c:v>
                </c:pt>
                <c:pt idx="69">
                  <c:v>17.816129</c:v>
                </c:pt>
                <c:pt idx="70">
                  <c:v>17.866066</c:v>
                </c:pt>
                <c:pt idx="71">
                  <c:v>17.960946</c:v>
                </c:pt>
                <c:pt idx="72">
                  <c:v>17.823619000000001</c:v>
                </c:pt>
                <c:pt idx="73">
                  <c:v>17.573934000000001</c:v>
                </c:pt>
                <c:pt idx="74">
                  <c:v>17.556456000000001</c:v>
                </c:pt>
                <c:pt idx="75">
                  <c:v>17.586417999999998</c:v>
                </c:pt>
                <c:pt idx="76">
                  <c:v>17.888536999999999</c:v>
                </c:pt>
                <c:pt idx="77">
                  <c:v>18.090782999999998</c:v>
                </c:pt>
                <c:pt idx="78">
                  <c:v>17.945965000000001</c:v>
                </c:pt>
                <c:pt idx="79">
                  <c:v>17.738726</c:v>
                </c:pt>
                <c:pt idx="80">
                  <c:v>17.808637999999998</c:v>
                </c:pt>
                <c:pt idx="81">
                  <c:v>17.623871000000001</c:v>
                </c:pt>
                <c:pt idx="82">
                  <c:v>17.394159999999999</c:v>
                </c:pt>
                <c:pt idx="83">
                  <c:v>17.374186000000002</c:v>
                </c:pt>
                <c:pt idx="84">
                  <c:v>17.366695</c:v>
                </c:pt>
                <c:pt idx="85">
                  <c:v>17.246846000000001</c:v>
                </c:pt>
                <c:pt idx="86">
                  <c:v>16.972192</c:v>
                </c:pt>
                <c:pt idx="87">
                  <c:v>17.274311000000001</c:v>
                </c:pt>
                <c:pt idx="88">
                  <c:v>17.384173000000001</c:v>
                </c:pt>
                <c:pt idx="89">
                  <c:v>17.2044</c:v>
                </c:pt>
                <c:pt idx="90">
                  <c:v>17.194412</c:v>
                </c:pt>
                <c:pt idx="91">
                  <c:v>17.239355</c:v>
                </c:pt>
                <c:pt idx="92">
                  <c:v>17.316758</c:v>
                </c:pt>
                <c:pt idx="93">
                  <c:v>17.354210999999999</c:v>
                </c:pt>
                <c:pt idx="94">
                  <c:v>17.269317999999998</c:v>
                </c:pt>
                <c:pt idx="95">
                  <c:v>17.304273999999999</c:v>
                </c:pt>
                <c:pt idx="96">
                  <c:v>17.341726000000001</c:v>
                </c:pt>
                <c:pt idx="97">
                  <c:v>17.464072000000002</c:v>
                </c:pt>
                <c:pt idx="98">
                  <c:v>17.588915</c:v>
                </c:pt>
                <c:pt idx="99">
                  <c:v>17.748714</c:v>
                </c:pt>
                <c:pt idx="100">
                  <c:v>17.886040999999999</c:v>
                </c:pt>
                <c:pt idx="101">
                  <c:v>18.258071999999999</c:v>
                </c:pt>
                <c:pt idx="102">
                  <c:v>18.480291999999999</c:v>
                </c:pt>
                <c:pt idx="103">
                  <c:v>18.255575</c:v>
                </c:pt>
                <c:pt idx="104">
                  <c:v>18.248083999999999</c:v>
                </c:pt>
                <c:pt idx="105">
                  <c:v>18.285537000000001</c:v>
                </c:pt>
                <c:pt idx="106">
                  <c:v>18.100770000000001</c:v>
                </c:pt>
                <c:pt idx="107">
                  <c:v>18.193154</c:v>
                </c:pt>
                <c:pt idx="108">
                  <c:v>18.238097</c:v>
                </c:pt>
                <c:pt idx="109">
                  <c:v>18.195650000000001</c:v>
                </c:pt>
                <c:pt idx="110">
                  <c:v>18.315498999999999</c:v>
                </c:pt>
                <c:pt idx="111">
                  <c:v>18.135725999999998</c:v>
                </c:pt>
                <c:pt idx="112">
                  <c:v>18.457820000000002</c:v>
                </c:pt>
                <c:pt idx="113">
                  <c:v>18.235600000000002</c:v>
                </c:pt>
                <c:pt idx="114">
                  <c:v>18.440342000000001</c:v>
                </c:pt>
                <c:pt idx="115">
                  <c:v>18.268059000000001</c:v>
                </c:pt>
                <c:pt idx="116">
                  <c:v>18.238097</c:v>
                </c:pt>
                <c:pt idx="117">
                  <c:v>18.208134999999999</c:v>
                </c:pt>
                <c:pt idx="118">
                  <c:v>17.868563000000002</c:v>
                </c:pt>
                <c:pt idx="119">
                  <c:v>17.723835999999999</c:v>
                </c:pt>
                <c:pt idx="120">
                  <c:v>17.632622999999999</c:v>
                </c:pt>
                <c:pt idx="121">
                  <c:v>17.590523999999998</c:v>
                </c:pt>
                <c:pt idx="122">
                  <c:v>17.323900999999999</c:v>
                </c:pt>
                <c:pt idx="123">
                  <c:v>17.419792000000001</c:v>
                </c:pt>
                <c:pt idx="124">
                  <c:v>16.968402999999999</c:v>
                </c:pt>
                <c:pt idx="125">
                  <c:v>17.059615999999998</c:v>
                </c:pt>
                <c:pt idx="126">
                  <c:v>16.191921000000001</c:v>
                </c:pt>
                <c:pt idx="127">
                  <c:v>16.905256000000001</c:v>
                </c:pt>
                <c:pt idx="128">
                  <c:v>16.386042</c:v>
                </c:pt>
                <c:pt idx="129">
                  <c:v>16.556774000000001</c:v>
                </c:pt>
                <c:pt idx="130">
                  <c:v>17.120425000000001</c:v>
                </c:pt>
                <c:pt idx="131">
                  <c:v>17.094698000000001</c:v>
                </c:pt>
                <c:pt idx="132">
                  <c:v>17.445519000000001</c:v>
                </c:pt>
                <c:pt idx="133">
                  <c:v>17.553104000000001</c:v>
                </c:pt>
                <c:pt idx="134">
                  <c:v>17.302852000000001</c:v>
                </c:pt>
                <c:pt idx="135">
                  <c:v>16.547419000000001</c:v>
                </c:pt>
                <c:pt idx="136">
                  <c:v>16.437494999999998</c:v>
                </c:pt>
                <c:pt idx="137">
                  <c:v>16.952031999999999</c:v>
                </c:pt>
                <c:pt idx="138">
                  <c:v>16.842108</c:v>
                </c:pt>
                <c:pt idx="139">
                  <c:v>16.685407999999999</c:v>
                </c:pt>
                <c:pt idx="140">
                  <c:v>16.874851</c:v>
                </c:pt>
                <c:pt idx="141">
                  <c:v>17.267769999999999</c:v>
                </c:pt>
                <c:pt idx="142">
                  <c:v>17.459551000000001</c:v>
                </c:pt>
                <c:pt idx="143">
                  <c:v>17.604557</c:v>
                </c:pt>
                <c:pt idx="144">
                  <c:v>17.506328</c:v>
                </c:pt>
                <c:pt idx="145">
                  <c:v>17.361322000000001</c:v>
                </c:pt>
                <c:pt idx="146">
                  <c:v>17.358982999999998</c:v>
                </c:pt>
                <c:pt idx="147">
                  <c:v>17.829082</c:v>
                </c:pt>
                <c:pt idx="148">
                  <c:v>17.742546000000001</c:v>
                </c:pt>
                <c:pt idx="149">
                  <c:v>17.344950000000001</c:v>
                </c:pt>
                <c:pt idx="150">
                  <c:v>17.627945</c:v>
                </c:pt>
                <c:pt idx="151">
                  <c:v>17.901585000000001</c:v>
                </c:pt>
                <c:pt idx="152">
                  <c:v>18.540078000000001</c:v>
                </c:pt>
                <c:pt idx="153">
                  <c:v>18.544754999999999</c:v>
                </c:pt>
                <c:pt idx="154">
                  <c:v>18.736536999999998</c:v>
                </c:pt>
                <c:pt idx="155">
                  <c:v>18.668711999999999</c:v>
                </c:pt>
                <c:pt idx="156">
                  <c:v>18.582176</c:v>
                </c:pt>
                <c:pt idx="157">
                  <c:v>18.30152</c:v>
                </c:pt>
                <c:pt idx="158">
                  <c:v>18.011509</c:v>
                </c:pt>
                <c:pt idx="159">
                  <c:v>18.352974</c:v>
                </c:pt>
                <c:pt idx="160">
                  <c:v>18.535399999999999</c:v>
                </c:pt>
                <c:pt idx="161">
                  <c:v>18.397411000000002</c:v>
                </c:pt>
                <c:pt idx="162">
                  <c:v>17.796339</c:v>
                </c:pt>
                <c:pt idx="163">
                  <c:v>17.595202</c:v>
                </c:pt>
                <c:pt idx="164">
                  <c:v>17.038567</c:v>
                </c:pt>
                <c:pt idx="165">
                  <c:v>16.870173000000001</c:v>
                </c:pt>
                <c:pt idx="166">
                  <c:v>16.865496</c:v>
                </c:pt>
                <c:pt idx="167">
                  <c:v>17.162524000000001</c:v>
                </c:pt>
                <c:pt idx="168">
                  <c:v>17.309868000000002</c:v>
                </c:pt>
                <c:pt idx="169">
                  <c:v>17.585847000000001</c:v>
                </c:pt>
                <c:pt idx="170">
                  <c:v>17.625606000000001</c:v>
                </c:pt>
                <c:pt idx="171">
                  <c:v>17.917957000000001</c:v>
                </c:pt>
                <c:pt idx="172">
                  <c:v>17.747223999999999</c:v>
                </c:pt>
                <c:pt idx="173">
                  <c:v>18.18458</c:v>
                </c:pt>
                <c:pt idx="174">
                  <c:v>18.264099000000002</c:v>
                </c:pt>
                <c:pt idx="175">
                  <c:v>18.098044000000002</c:v>
                </c:pt>
                <c:pt idx="176">
                  <c:v>18.109738</c:v>
                </c:pt>
                <c:pt idx="177">
                  <c:v>17.663027</c:v>
                </c:pt>
                <c:pt idx="178">
                  <c:v>17.819727</c:v>
                </c:pt>
                <c:pt idx="179">
                  <c:v>17.967071000000001</c:v>
                </c:pt>
                <c:pt idx="180">
                  <c:v>17.903924</c:v>
                </c:pt>
                <c:pt idx="181">
                  <c:v>17.733191000000001</c:v>
                </c:pt>
                <c:pt idx="182">
                  <c:v>17.737869</c:v>
                </c:pt>
                <c:pt idx="183">
                  <c:v>17.651599999999998</c:v>
                </c:pt>
                <c:pt idx="184">
                  <c:v>17.799094</c:v>
                </c:pt>
                <c:pt idx="185">
                  <c:v>17.441882</c:v>
                </c:pt>
                <c:pt idx="186">
                  <c:v>17.063929000000002</c:v>
                </c:pt>
                <c:pt idx="187">
                  <c:v>17.163027</c:v>
                </c:pt>
                <c:pt idx="188">
                  <c:v>17.335871000000001</c:v>
                </c:pt>
                <c:pt idx="189">
                  <c:v>17.305910999999998</c:v>
                </c:pt>
                <c:pt idx="190">
                  <c:v>17.391181</c:v>
                </c:pt>
                <c:pt idx="191">
                  <c:v>17.554807</c:v>
                </c:pt>
                <c:pt idx="192">
                  <c:v>16.838079</c:v>
                </c:pt>
                <c:pt idx="193">
                  <c:v>17.050101999999999</c:v>
                </c:pt>
                <c:pt idx="194">
                  <c:v>17.453405</c:v>
                </c:pt>
                <c:pt idx="195">
                  <c:v>17.418835999999999</c:v>
                </c:pt>
                <c:pt idx="196">
                  <c:v>17.508714999999999</c:v>
                </c:pt>
                <c:pt idx="197">
                  <c:v>17.243687000000001</c:v>
                </c:pt>
                <c:pt idx="198">
                  <c:v>17.052406000000001</c:v>
                </c:pt>
                <c:pt idx="199">
                  <c:v>17.163027</c:v>
                </c:pt>
                <c:pt idx="200">
                  <c:v>17.017837</c:v>
                </c:pt>
                <c:pt idx="201">
                  <c:v>17.439578000000001</c:v>
                </c:pt>
                <c:pt idx="202">
                  <c:v>17.252905999999999</c:v>
                </c:pt>
                <c:pt idx="203">
                  <c:v>17.243687000000001</c:v>
                </c:pt>
                <c:pt idx="204">
                  <c:v>17.621639999999999</c:v>
                </c:pt>
                <c:pt idx="205">
                  <c:v>17.817530999999999</c:v>
                </c:pt>
                <c:pt idx="206">
                  <c:v>18.250793999999999</c:v>
                </c:pt>
                <c:pt idx="207">
                  <c:v>18.243880000000001</c:v>
                </c:pt>
                <c:pt idx="208">
                  <c:v>18.147086999999999</c:v>
                </c:pt>
                <c:pt idx="209">
                  <c:v>18.315322999999999</c:v>
                </c:pt>
                <c:pt idx="210">
                  <c:v>18.200092999999999</c:v>
                </c:pt>
                <c:pt idx="211">
                  <c:v>18.230053000000002</c:v>
                </c:pt>
                <c:pt idx="212">
                  <c:v>17.974243000000001</c:v>
                </c:pt>
                <c:pt idx="213">
                  <c:v>18.195484</c:v>
                </c:pt>
                <c:pt idx="214">
                  <c:v>18.045684999999999</c:v>
                </c:pt>
                <c:pt idx="215">
                  <c:v>17.912019000000001</c:v>
                </c:pt>
                <c:pt idx="216">
                  <c:v>17.610116999999999</c:v>
                </c:pt>
                <c:pt idx="217">
                  <c:v>17.630859000000001</c:v>
                </c:pt>
                <c:pt idx="218">
                  <c:v>17.688473999999999</c:v>
                </c:pt>
                <c:pt idx="219">
                  <c:v>17.734565</c:v>
                </c:pt>
                <c:pt idx="220">
                  <c:v>18.027249000000001</c:v>
                </c:pt>
                <c:pt idx="221">
                  <c:v>18.508908000000002</c:v>
                </c:pt>
                <c:pt idx="222">
                  <c:v>16.729762999999998</c:v>
                </c:pt>
                <c:pt idx="223">
                  <c:v>15.930070000000001</c:v>
                </c:pt>
                <c:pt idx="224">
                  <c:v>16.803509999999999</c:v>
                </c:pt>
                <c:pt idx="225">
                  <c:v>16.550004999999999</c:v>
                </c:pt>
                <c:pt idx="226">
                  <c:v>16.702107999999999</c:v>
                </c:pt>
                <c:pt idx="227">
                  <c:v>16.722850000000001</c:v>
                </c:pt>
                <c:pt idx="228">
                  <c:v>17.326653</c:v>
                </c:pt>
                <c:pt idx="229">
                  <c:v>17.275952</c:v>
                </c:pt>
                <c:pt idx="230">
                  <c:v>17.407312999999998</c:v>
                </c:pt>
                <c:pt idx="231">
                  <c:v>17.280560999999999</c:v>
                </c:pt>
                <c:pt idx="232">
                  <c:v>17.331261999999999</c:v>
                </c:pt>
                <c:pt idx="233">
                  <c:v>17.437273000000001</c:v>
                </c:pt>
                <c:pt idx="234">
                  <c:v>17.617031000000001</c:v>
                </c:pt>
                <c:pt idx="235">
                  <c:v>17.587071999999999</c:v>
                </c:pt>
                <c:pt idx="236">
                  <c:v>17.418835999999999</c:v>
                </c:pt>
                <c:pt idx="237">
                  <c:v>17.748393</c:v>
                </c:pt>
                <c:pt idx="238">
                  <c:v>17.743784000000002</c:v>
                </c:pt>
                <c:pt idx="239">
                  <c:v>17.842880999999998</c:v>
                </c:pt>
                <c:pt idx="240">
                  <c:v>17.888973</c:v>
                </c:pt>
                <c:pt idx="241">
                  <c:v>17.59629</c:v>
                </c:pt>
                <c:pt idx="242">
                  <c:v>17.188376999999999</c:v>
                </c:pt>
                <c:pt idx="243">
                  <c:v>17.614726999999998</c:v>
                </c:pt>
                <c:pt idx="244">
                  <c:v>16.709244999999999</c:v>
                </c:pt>
                <c:pt idx="245">
                  <c:v>16.713559</c:v>
                </c:pt>
                <c:pt idx="246">
                  <c:v>16.676888000000002</c:v>
                </c:pt>
                <c:pt idx="247">
                  <c:v>16.726500999999999</c:v>
                </c:pt>
                <c:pt idx="248">
                  <c:v>16.564720000000001</c:v>
                </c:pt>
                <c:pt idx="249">
                  <c:v>16.791214</c:v>
                </c:pt>
                <c:pt idx="250">
                  <c:v>16.97241</c:v>
                </c:pt>
                <c:pt idx="251">
                  <c:v>17.082421</c:v>
                </c:pt>
                <c:pt idx="252">
                  <c:v>16.894753999999999</c:v>
                </c:pt>
                <c:pt idx="253">
                  <c:v>16.771799999999999</c:v>
                </c:pt>
                <c:pt idx="254">
                  <c:v>17.019866</c:v>
                </c:pt>
                <c:pt idx="255">
                  <c:v>16.748072000000001</c:v>
                </c:pt>
                <c:pt idx="256">
                  <c:v>16.959467</c:v>
                </c:pt>
                <c:pt idx="257">
                  <c:v>17.125563</c:v>
                </c:pt>
                <c:pt idx="258">
                  <c:v>16.955152999999999</c:v>
                </c:pt>
                <c:pt idx="259">
                  <c:v>17.205375</c:v>
                </c:pt>
                <c:pt idx="260">
                  <c:v>17.043913</c:v>
                </c:pt>
                <c:pt idx="261">
                  <c:v>17.302887999999999</c:v>
                </c:pt>
                <c:pt idx="262">
                  <c:v>17.518701</c:v>
                </c:pt>
                <c:pt idx="263">
                  <c:v>17.443166999999999</c:v>
                </c:pt>
                <c:pt idx="264">
                  <c:v>17.585602999999999</c:v>
                </c:pt>
                <c:pt idx="265">
                  <c:v>17.581287</c:v>
                </c:pt>
                <c:pt idx="266">
                  <c:v>17.479855000000001</c:v>
                </c:pt>
                <c:pt idx="267">
                  <c:v>17.527332999999999</c:v>
                </c:pt>
                <c:pt idx="268">
                  <c:v>17.592077</c:v>
                </c:pt>
                <c:pt idx="269">
                  <c:v>17.637398000000001</c:v>
                </c:pt>
                <c:pt idx="270">
                  <c:v>17.788467000000001</c:v>
                </c:pt>
                <c:pt idx="271">
                  <c:v>17.68056</c:v>
                </c:pt>
                <c:pt idx="272">
                  <c:v>17.812206</c:v>
                </c:pt>
                <c:pt idx="273">
                  <c:v>17.866159</c:v>
                </c:pt>
                <c:pt idx="274">
                  <c:v>17.887740000000001</c:v>
                </c:pt>
                <c:pt idx="275">
                  <c:v>18.010753999999999</c:v>
                </c:pt>
                <c:pt idx="276">
                  <c:v>18.092762</c:v>
                </c:pt>
                <c:pt idx="277">
                  <c:v>18.075496999999999</c:v>
                </c:pt>
                <c:pt idx="278">
                  <c:v>17.939534999999999</c:v>
                </c:pt>
                <c:pt idx="279">
                  <c:v>17.961117000000002</c:v>
                </c:pt>
                <c:pt idx="280">
                  <c:v>18.151032000000001</c:v>
                </c:pt>
                <c:pt idx="281">
                  <c:v>18.034493000000001</c:v>
                </c:pt>
                <c:pt idx="282">
                  <c:v>18.369001999999998</c:v>
                </c:pt>
                <c:pt idx="283">
                  <c:v>18.582657000000001</c:v>
                </c:pt>
                <c:pt idx="284">
                  <c:v>18.427271999999999</c:v>
                </c:pt>
                <c:pt idx="285">
                  <c:v>18.489858000000002</c:v>
                </c:pt>
                <c:pt idx="286">
                  <c:v>18.541537000000002</c:v>
                </c:pt>
                <c:pt idx="287">
                  <c:v>18.653786</c:v>
                </c:pt>
                <c:pt idx="288">
                  <c:v>18.707751999999999</c:v>
                </c:pt>
                <c:pt idx="289">
                  <c:v>18.552330000000001</c:v>
                </c:pt>
                <c:pt idx="290">
                  <c:v>18.921457</c:v>
                </c:pt>
                <c:pt idx="291">
                  <c:v>18.768194000000001</c:v>
                </c:pt>
                <c:pt idx="292">
                  <c:v>18.761717999999998</c:v>
                </c:pt>
                <c:pt idx="293">
                  <c:v>18.82216</c:v>
                </c:pt>
                <c:pt idx="294">
                  <c:v>18.737973</c:v>
                </c:pt>
                <c:pt idx="295">
                  <c:v>18.485412</c:v>
                </c:pt>
                <c:pt idx="296">
                  <c:v>18.601979</c:v>
                </c:pt>
                <c:pt idx="297">
                  <c:v>18.591186</c:v>
                </c:pt>
                <c:pt idx="298">
                  <c:v>18.686166</c:v>
                </c:pt>
                <c:pt idx="299">
                  <c:v>18.889077</c:v>
                </c:pt>
                <c:pt idx="300">
                  <c:v>18.796256</c:v>
                </c:pt>
                <c:pt idx="301">
                  <c:v>18.375322000000001</c:v>
                </c:pt>
                <c:pt idx="302">
                  <c:v>18.653786</c:v>
                </c:pt>
                <c:pt idx="303">
                  <c:v>18.891235999999999</c:v>
                </c:pt>
                <c:pt idx="304">
                  <c:v>18.267389999999999</c:v>
                </c:pt>
                <c:pt idx="305">
                  <c:v>18.211265999999998</c:v>
                </c:pt>
                <c:pt idx="306">
                  <c:v>18.679690000000001</c:v>
                </c:pt>
                <c:pt idx="307">
                  <c:v>19.638646999999999</c:v>
                </c:pt>
                <c:pt idx="308">
                  <c:v>19.518383</c:v>
                </c:pt>
                <c:pt idx="309">
                  <c:v>19.430333000000001</c:v>
                </c:pt>
                <c:pt idx="310">
                  <c:v>19.217724</c:v>
                </c:pt>
                <c:pt idx="311">
                  <c:v>19.428184999999999</c:v>
                </c:pt>
                <c:pt idx="312">
                  <c:v>19.269265000000001</c:v>
                </c:pt>
                <c:pt idx="313">
                  <c:v>19.172625</c:v>
                </c:pt>
                <c:pt idx="314">
                  <c:v>19.097460000000002</c:v>
                </c:pt>
                <c:pt idx="315">
                  <c:v>18.968605</c:v>
                </c:pt>
                <c:pt idx="316">
                  <c:v>18.831161000000002</c:v>
                </c:pt>
                <c:pt idx="317">
                  <c:v>18.880555000000001</c:v>
                </c:pt>
                <c:pt idx="318">
                  <c:v>18.927802</c:v>
                </c:pt>
                <c:pt idx="319">
                  <c:v>18.798946999999998</c:v>
                </c:pt>
                <c:pt idx="320">
                  <c:v>18.936392000000001</c:v>
                </c:pt>
                <c:pt idx="321">
                  <c:v>19.151149</c:v>
                </c:pt>
                <c:pt idx="322">
                  <c:v>18.779619</c:v>
                </c:pt>
                <c:pt idx="323">
                  <c:v>18.451041</c:v>
                </c:pt>
                <c:pt idx="324">
                  <c:v>18.693715999999998</c:v>
                </c:pt>
                <c:pt idx="325">
                  <c:v>18.691569000000001</c:v>
                </c:pt>
                <c:pt idx="326">
                  <c:v>18.51332</c:v>
                </c:pt>
                <c:pt idx="327">
                  <c:v>18.706602</c:v>
                </c:pt>
                <c:pt idx="328">
                  <c:v>18.88485</c:v>
                </c:pt>
                <c:pt idx="329">
                  <c:v>18.979343</c:v>
                </c:pt>
                <c:pt idx="330">
                  <c:v>18.590633</c:v>
                </c:pt>
                <c:pt idx="331">
                  <c:v>18.395204</c:v>
                </c:pt>
                <c:pt idx="332">
                  <c:v>17.838982999999999</c:v>
                </c:pt>
                <c:pt idx="333">
                  <c:v>18.025822000000002</c:v>
                </c:pt>
                <c:pt idx="334">
                  <c:v>18.107430000000001</c:v>
                </c:pt>
                <c:pt idx="335">
                  <c:v>18.545534</c:v>
                </c:pt>
                <c:pt idx="336">
                  <c:v>18.476811999999999</c:v>
                </c:pt>
                <c:pt idx="337">
                  <c:v>18.547682000000002</c:v>
                </c:pt>
                <c:pt idx="338">
                  <c:v>18.478959</c:v>
                </c:pt>
                <c:pt idx="339">
                  <c:v>18.575600000000001</c:v>
                </c:pt>
                <c:pt idx="340">
                  <c:v>18.702307000000001</c:v>
                </c:pt>
                <c:pt idx="341">
                  <c:v>19.464694000000001</c:v>
                </c:pt>
                <c:pt idx="342">
                  <c:v>19.378791</c:v>
                </c:pt>
                <c:pt idx="343">
                  <c:v>19.690189</c:v>
                </c:pt>
                <c:pt idx="344">
                  <c:v>19.597843999999998</c:v>
                </c:pt>
                <c:pt idx="345">
                  <c:v>19.451809000000001</c:v>
                </c:pt>
                <c:pt idx="346">
                  <c:v>19.496908000000001</c:v>
                </c:pt>
                <c:pt idx="347">
                  <c:v>20.091785000000002</c:v>
                </c:pt>
                <c:pt idx="348">
                  <c:v>19.739583</c:v>
                </c:pt>
                <c:pt idx="349">
                  <c:v>19.610728999999999</c:v>
                </c:pt>
                <c:pt idx="350">
                  <c:v>19.655828</c:v>
                </c:pt>
                <c:pt idx="351">
                  <c:v>19.449660999999999</c:v>
                </c:pt>
                <c:pt idx="352">
                  <c:v>18.34581</c:v>
                </c:pt>
                <c:pt idx="353">
                  <c:v>18.414532000000001</c:v>
                </c:pt>
                <c:pt idx="354">
                  <c:v>18.607814000000001</c:v>
                </c:pt>
                <c:pt idx="355">
                  <c:v>18.322187</c:v>
                </c:pt>
                <c:pt idx="356">
                  <c:v>18.240579</c:v>
                </c:pt>
                <c:pt idx="357">
                  <c:v>17.957100000000001</c:v>
                </c:pt>
                <c:pt idx="358">
                  <c:v>17.224778000000001</c:v>
                </c:pt>
                <c:pt idx="359">
                  <c:v>17.866902</c:v>
                </c:pt>
                <c:pt idx="360">
                  <c:v>17.707981</c:v>
                </c:pt>
                <c:pt idx="361">
                  <c:v>17.596308000000001</c:v>
                </c:pt>
                <c:pt idx="362">
                  <c:v>16.732983999999998</c:v>
                </c:pt>
                <c:pt idx="363">
                  <c:v>16.859691000000002</c:v>
                </c:pt>
                <c:pt idx="364">
                  <c:v>16.735132</c:v>
                </c:pt>
                <c:pt idx="365">
                  <c:v>17.147466000000001</c:v>
                </c:pt>
                <c:pt idx="366">
                  <c:v>16.964922000000001</c:v>
                </c:pt>
                <c:pt idx="367">
                  <c:v>16.720099000000001</c:v>
                </c:pt>
                <c:pt idx="368">
                  <c:v>16.756608</c:v>
                </c:pt>
                <c:pt idx="369">
                  <c:v>16.728688999999999</c:v>
                </c:pt>
                <c:pt idx="370">
                  <c:v>15.69223</c:v>
                </c:pt>
                <c:pt idx="371">
                  <c:v>15.970556999999999</c:v>
                </c:pt>
                <c:pt idx="372">
                  <c:v>16.091933000000001</c:v>
                </c:pt>
                <c:pt idx="373">
                  <c:v>16.167269000000001</c:v>
                </c:pt>
                <c:pt idx="374">
                  <c:v>16.031244999999998</c:v>
                </c:pt>
                <c:pt idx="375">
                  <c:v>15.983112999999999</c:v>
                </c:pt>
                <c:pt idx="376">
                  <c:v>16.351426</c:v>
                </c:pt>
                <c:pt idx="377">
                  <c:v>16.110766999999999</c:v>
                </c:pt>
                <c:pt idx="378">
                  <c:v>16.179825999999998</c:v>
                </c:pt>
                <c:pt idx="379">
                  <c:v>16.221679000000002</c:v>
                </c:pt>
                <c:pt idx="380">
                  <c:v>16.219587000000001</c:v>
                </c:pt>
                <c:pt idx="381">
                  <c:v>16.175640000000001</c:v>
                </c:pt>
                <c:pt idx="382">
                  <c:v>16.167269000000001</c:v>
                </c:pt>
                <c:pt idx="383">
                  <c:v>16.175640000000001</c:v>
                </c:pt>
                <c:pt idx="384">
                  <c:v>16.158899000000002</c:v>
                </c:pt>
                <c:pt idx="385">
                  <c:v>16.192381999999998</c:v>
                </c:pt>
                <c:pt idx="386">
                  <c:v>16.160990999999999</c:v>
                </c:pt>
                <c:pt idx="387">
                  <c:v>16.039615999999999</c:v>
                </c:pt>
                <c:pt idx="388">
                  <c:v>15.742455</c:v>
                </c:pt>
                <c:pt idx="389">
                  <c:v>15.905684000000001</c:v>
                </c:pt>
                <c:pt idx="390">
                  <c:v>15.999855</c:v>
                </c:pt>
                <c:pt idx="391">
                  <c:v>16.135878999999999</c:v>
                </c:pt>
                <c:pt idx="392">
                  <c:v>16.160990999999999</c:v>
                </c:pt>
                <c:pt idx="393">
                  <c:v>16.244699000000001</c:v>
                </c:pt>
                <c:pt idx="394">
                  <c:v>16.058450000000001</c:v>
                </c:pt>
                <c:pt idx="395">
                  <c:v>16.031244999999998</c:v>
                </c:pt>
                <c:pt idx="396">
                  <c:v>16.244699000000001</c:v>
                </c:pt>
                <c:pt idx="397">
                  <c:v>16.299109000000001</c:v>
                </c:pt>
                <c:pt idx="398">
                  <c:v>16.792981999999999</c:v>
                </c:pt>
                <c:pt idx="399">
                  <c:v>16.740665</c:v>
                </c:pt>
                <c:pt idx="400">
                  <c:v>16.79926</c:v>
                </c:pt>
                <c:pt idx="401">
                  <c:v>16.757406</c:v>
                </c:pt>
                <c:pt idx="402">
                  <c:v>16.533488999999999</c:v>
                </c:pt>
                <c:pt idx="403">
                  <c:v>16.502099000000001</c:v>
                </c:pt>
                <c:pt idx="404">
                  <c:v>16.707182</c:v>
                </c:pt>
                <c:pt idx="405">
                  <c:v>16.627659999999999</c:v>
                </c:pt>
                <c:pt idx="406">
                  <c:v>16.389094</c:v>
                </c:pt>
                <c:pt idx="407">
                  <c:v>16.74485</c:v>
                </c:pt>
                <c:pt idx="408">
                  <c:v>17.023177</c:v>
                </c:pt>
                <c:pt idx="409">
                  <c:v>16.914358</c:v>
                </c:pt>
                <c:pt idx="410">
                  <c:v>17.131996999999998</c:v>
                </c:pt>
                <c:pt idx="411">
                  <c:v>16.546044999999999</c:v>
                </c:pt>
                <c:pt idx="412">
                  <c:v>16.309571999999999</c:v>
                </c:pt>
                <c:pt idx="413">
                  <c:v>16.253070000000001</c:v>
                </c:pt>
                <c:pt idx="414">
                  <c:v>16.460245</c:v>
                </c:pt>
                <c:pt idx="415">
                  <c:v>16.234235000000002</c:v>
                </c:pt>
                <c:pt idx="416">
                  <c:v>16.167269000000001</c:v>
                </c:pt>
                <c:pt idx="417">
                  <c:v>16.060542999999999</c:v>
                </c:pt>
                <c:pt idx="418">
                  <c:v>16.094025999999999</c:v>
                </c:pt>
                <c:pt idx="419">
                  <c:v>16.102395999999999</c:v>
                </c:pt>
                <c:pt idx="420">
                  <c:v>16.091933000000001</c:v>
                </c:pt>
                <c:pt idx="421">
                  <c:v>15.999855</c:v>
                </c:pt>
                <c:pt idx="422">
                  <c:v>15.903591</c:v>
                </c:pt>
                <c:pt idx="423">
                  <c:v>15.771751999999999</c:v>
                </c:pt>
                <c:pt idx="424">
                  <c:v>15.759195999999999</c:v>
                </c:pt>
                <c:pt idx="425">
                  <c:v>15.675489000000001</c:v>
                </c:pt>
                <c:pt idx="426">
                  <c:v>15.708971999999999</c:v>
                </c:pt>
                <c:pt idx="427">
                  <c:v>15.834533</c:v>
                </c:pt>
                <c:pt idx="428">
                  <c:v>15.918240000000001</c:v>
                </c:pt>
                <c:pt idx="429">
                  <c:v>15.849181</c:v>
                </c:pt>
                <c:pt idx="430">
                  <c:v>15.593874</c:v>
                </c:pt>
                <c:pt idx="431">
                  <c:v>15.499703</c:v>
                </c:pt>
                <c:pt idx="432">
                  <c:v>15.545742000000001</c:v>
                </c:pt>
                <c:pt idx="433">
                  <c:v>15.445292999999999</c:v>
                </c:pt>
                <c:pt idx="434">
                  <c:v>13.646576</c:v>
                </c:pt>
                <c:pt idx="435">
                  <c:v>13.337711000000001</c:v>
                </c:pt>
                <c:pt idx="436">
                  <c:v>13.269075000000001</c:v>
                </c:pt>
                <c:pt idx="437">
                  <c:v>13.684932</c:v>
                </c:pt>
                <c:pt idx="438">
                  <c:v>13.937272999999999</c:v>
                </c:pt>
                <c:pt idx="439">
                  <c:v>14.068490000000001</c:v>
                </c:pt>
                <c:pt idx="440">
                  <c:v>14.199707</c:v>
                </c:pt>
                <c:pt idx="441">
                  <c:v>14.193650999999999</c:v>
                </c:pt>
                <c:pt idx="442">
                  <c:v>14.046284</c:v>
                </c:pt>
                <c:pt idx="443">
                  <c:v>14.08464</c:v>
                </c:pt>
                <c:pt idx="444">
                  <c:v>14.114921000000001</c:v>
                </c:pt>
                <c:pt idx="445">
                  <c:v>14.488384999999999</c:v>
                </c:pt>
                <c:pt idx="446">
                  <c:v>14.2744</c:v>
                </c:pt>
                <c:pt idx="447">
                  <c:v>14.280455999999999</c:v>
                </c:pt>
                <c:pt idx="448">
                  <c:v>14.139144999999999</c:v>
                </c:pt>
                <c:pt idx="449">
                  <c:v>14.310737</c:v>
                </c:pt>
                <c:pt idx="450">
                  <c:v>14.169426</c:v>
                </c:pt>
                <c:pt idx="451">
                  <c:v>14.169426</c:v>
                </c:pt>
                <c:pt idx="452">
                  <c:v>14.427823</c:v>
                </c:pt>
                <c:pt idx="453">
                  <c:v>14.413691999999999</c:v>
                </c:pt>
                <c:pt idx="454">
                  <c:v>14.389467</c:v>
                </c:pt>
                <c:pt idx="455">
                  <c:v>14.617583</c:v>
                </c:pt>
                <c:pt idx="456">
                  <c:v>14.623639000000001</c:v>
                </c:pt>
                <c:pt idx="457">
                  <c:v>14.587301999999999</c:v>
                </c:pt>
                <c:pt idx="458">
                  <c:v>14.55904</c:v>
                </c:pt>
                <c:pt idx="459">
                  <c:v>14.470216000000001</c:v>
                </c:pt>
                <c:pt idx="460">
                  <c:v>14.462141000000001</c:v>
                </c:pt>
                <c:pt idx="461">
                  <c:v>14.312756</c:v>
                </c:pt>
                <c:pt idx="462">
                  <c:v>14.310737</c:v>
                </c:pt>
                <c:pt idx="463">
                  <c:v>14.240081999999999</c:v>
                </c:pt>
                <c:pt idx="464">
                  <c:v>14.254213</c:v>
                </c:pt>
                <c:pt idx="465">
                  <c:v>14.153276</c:v>
                </c:pt>
                <c:pt idx="466">
                  <c:v>14.070508999999999</c:v>
                </c:pt>
                <c:pt idx="467">
                  <c:v>14.116939</c:v>
                </c:pt>
                <c:pt idx="468">
                  <c:v>14.145201</c:v>
                </c:pt>
                <c:pt idx="469">
                  <c:v>14.185575999999999</c:v>
                </c:pt>
                <c:pt idx="470">
                  <c:v>14.110882999999999</c:v>
                </c:pt>
                <c:pt idx="471">
                  <c:v>14.199707</c:v>
                </c:pt>
                <c:pt idx="472">
                  <c:v>14.090695999999999</c:v>
                </c:pt>
                <c:pt idx="473">
                  <c:v>14.171445</c:v>
                </c:pt>
                <c:pt idx="474">
                  <c:v>14.076565</c:v>
                </c:pt>
                <c:pt idx="475">
                  <c:v>14.058396</c:v>
                </c:pt>
                <c:pt idx="476">
                  <c:v>13.965534999999999</c:v>
                </c:pt>
                <c:pt idx="477">
                  <c:v>14.122995</c:v>
                </c:pt>
                <c:pt idx="478">
                  <c:v>14.712463</c:v>
                </c:pt>
                <c:pt idx="479">
                  <c:v>14.942598</c:v>
                </c:pt>
                <c:pt idx="480">
                  <c:v>14.950673</c:v>
                </c:pt>
                <c:pt idx="481">
                  <c:v>14.900205</c:v>
                </c:pt>
                <c:pt idx="482">
                  <c:v>14.773025000000001</c:v>
                </c:pt>
                <c:pt idx="483">
                  <c:v>14.597396</c:v>
                </c:pt>
                <c:pt idx="484">
                  <c:v>14.587301999999999</c:v>
                </c:pt>
                <c:pt idx="485">
                  <c:v>14.783118999999999</c:v>
                </c:pt>
                <c:pt idx="486">
                  <c:v>14.849736</c:v>
                </c:pt>
                <c:pt idx="487">
                  <c:v>14.799268</c:v>
                </c:pt>
                <c:pt idx="488">
                  <c:v>14.338998999999999</c:v>
                </c:pt>
                <c:pt idx="489">
                  <c:v>14.250175</c:v>
                </c:pt>
                <c:pt idx="490">
                  <c:v>14.306699</c:v>
                </c:pt>
                <c:pt idx="491">
                  <c:v>14.504535000000001</c:v>
                </c:pt>
                <c:pt idx="492">
                  <c:v>14.649883000000001</c:v>
                </c:pt>
                <c:pt idx="493">
                  <c:v>14.859830000000001</c:v>
                </c:pt>
                <c:pt idx="494">
                  <c:v>14.958748</c:v>
                </c:pt>
                <c:pt idx="495">
                  <c:v>14.655939</c:v>
                </c:pt>
                <c:pt idx="496">
                  <c:v>14.692276</c:v>
                </c:pt>
                <c:pt idx="497">
                  <c:v>14.579226999999999</c:v>
                </c:pt>
                <c:pt idx="498">
                  <c:v>16.360417999999999</c:v>
                </c:pt>
                <c:pt idx="499">
                  <c:v>16.164966</c:v>
                </c:pt>
                <c:pt idx="500">
                  <c:v>16.167024000000001</c:v>
                </c:pt>
                <c:pt idx="501">
                  <c:v>16.393336999999999</c:v>
                </c:pt>
                <c:pt idx="502">
                  <c:v>16.607305</c:v>
                </c:pt>
                <c:pt idx="503">
                  <c:v>16.535295999999999</c:v>
                </c:pt>
                <c:pt idx="504">
                  <c:v>16.671084</c:v>
                </c:pt>
                <c:pt idx="505">
                  <c:v>16.634050999999999</c:v>
                </c:pt>
                <c:pt idx="506">
                  <c:v>16.699888000000001</c:v>
                </c:pt>
                <c:pt idx="507">
                  <c:v>16.738977999999999</c:v>
                </c:pt>
                <c:pt idx="508">
                  <c:v>16.854192000000001</c:v>
                </c:pt>
                <c:pt idx="509">
                  <c:v>16.967348000000001</c:v>
                </c:pt>
                <c:pt idx="510">
                  <c:v>17.26567</c:v>
                </c:pt>
                <c:pt idx="511">
                  <c:v>16.987922000000001</c:v>
                </c:pt>
                <c:pt idx="512">
                  <c:v>17.102858999999999</c:v>
                </c:pt>
                <c:pt idx="513">
                  <c:v>17.289369000000001</c:v>
                </c:pt>
                <c:pt idx="514">
                  <c:v>16.526562999999999</c:v>
                </c:pt>
                <c:pt idx="515">
                  <c:v>16.337956999999999</c:v>
                </c:pt>
                <c:pt idx="516">
                  <c:v>16.386157000000001</c:v>
                </c:pt>
                <c:pt idx="517">
                  <c:v>16.440643000000001</c:v>
                </c:pt>
                <c:pt idx="518">
                  <c:v>16.516085</c:v>
                </c:pt>
                <c:pt idx="519">
                  <c:v>16.503511</c:v>
                </c:pt>
                <c:pt idx="520">
                  <c:v>16.553806000000002</c:v>
                </c:pt>
                <c:pt idx="521">
                  <c:v>16.583144999999998</c:v>
                </c:pt>
                <c:pt idx="522">
                  <c:v>16.402922</c:v>
                </c:pt>
                <c:pt idx="523">
                  <c:v>16.444834</c:v>
                </c:pt>
                <c:pt idx="524">
                  <c:v>15.981702</c:v>
                </c:pt>
                <c:pt idx="525">
                  <c:v>15.767948000000001</c:v>
                </c:pt>
                <c:pt idx="526">
                  <c:v>15.516474000000001</c:v>
                </c:pt>
                <c:pt idx="527">
                  <c:v>15.977510000000001</c:v>
                </c:pt>
                <c:pt idx="528">
                  <c:v>16.113726</c:v>
                </c:pt>
                <c:pt idx="529">
                  <c:v>16.312809999999999</c:v>
                </c:pt>
                <c:pt idx="530">
                  <c:v>16.143063999999999</c:v>
                </c:pt>
                <c:pt idx="531">
                  <c:v>16.358913000000001</c:v>
                </c:pt>
                <c:pt idx="532">
                  <c:v>16.610388</c:v>
                </c:pt>
                <c:pt idx="533">
                  <c:v>16.629249000000002</c:v>
                </c:pt>
                <c:pt idx="534">
                  <c:v>16.873902999999999</c:v>
                </c:pt>
                <c:pt idx="535">
                  <c:v>16.852952999999999</c:v>
                </c:pt>
                <c:pt idx="536">
                  <c:v>16.901138</c:v>
                </c:pt>
                <c:pt idx="537">
                  <c:v>16.968178000000002</c:v>
                </c:pt>
                <c:pt idx="538">
                  <c:v>16.861332999999998</c:v>
                </c:pt>
                <c:pt idx="539">
                  <c:v>16.832001999999999</c:v>
                </c:pt>
                <c:pt idx="540">
                  <c:v>16.622502000000001</c:v>
                </c:pt>
                <c:pt idx="541">
                  <c:v>16.559650999999999</c:v>
                </c:pt>
                <c:pt idx="542">
                  <c:v>16.614121999999998</c:v>
                </c:pt>
                <c:pt idx="543">
                  <c:v>16.798482</c:v>
                </c:pt>
                <c:pt idx="544">
                  <c:v>16.607837</c:v>
                </c:pt>
                <c:pt idx="545">
                  <c:v>16.888567999999999</c:v>
                </c:pt>
                <c:pt idx="546">
                  <c:v>16.993317999999999</c:v>
                </c:pt>
                <c:pt idx="547">
                  <c:v>16.980747999999998</c:v>
                </c:pt>
                <c:pt idx="548">
                  <c:v>17.035218</c:v>
                </c:pt>
                <c:pt idx="549">
                  <c:v>17.661625999999998</c:v>
                </c:pt>
                <c:pt idx="550">
                  <c:v>17.544305000000001</c:v>
                </c:pt>
                <c:pt idx="551">
                  <c:v>17.640675000000002</c:v>
                </c:pt>
                <c:pt idx="552">
                  <c:v>17.739141</c:v>
                </c:pt>
                <c:pt idx="553">
                  <c:v>17.862746000000001</c:v>
                </c:pt>
                <c:pt idx="554">
                  <c:v>17.682576000000001</c:v>
                </c:pt>
                <c:pt idx="555">
                  <c:v>17.709810999999998</c:v>
                </c:pt>
                <c:pt idx="556">
                  <c:v>17.259801</c:v>
                </c:pt>
                <c:pt idx="557">
                  <c:v>17.305492000000001</c:v>
                </c:pt>
                <c:pt idx="558">
                  <c:v>17.218263</c:v>
                </c:pt>
                <c:pt idx="559">
                  <c:v>17.538103</c:v>
                </c:pt>
                <c:pt idx="560">
                  <c:v>17.473718999999999</c:v>
                </c:pt>
                <c:pt idx="561">
                  <c:v>17.270185000000001</c:v>
                </c:pt>
                <c:pt idx="562">
                  <c:v>17.461258000000001</c:v>
                </c:pt>
                <c:pt idx="563">
                  <c:v>17.355336999999999</c:v>
                </c:pt>
                <c:pt idx="564">
                  <c:v>17.349107</c:v>
                </c:pt>
                <c:pt idx="565">
                  <c:v>17.276416000000001</c:v>
                </c:pt>
                <c:pt idx="566">
                  <c:v>17.087420000000002</c:v>
                </c:pt>
                <c:pt idx="567">
                  <c:v>17.097804</c:v>
                </c:pt>
                <c:pt idx="568">
                  <c:v>17.176725999999999</c:v>
                </c:pt>
                <c:pt idx="569">
                  <c:v>17.448796999999999</c:v>
                </c:pt>
                <c:pt idx="570">
                  <c:v>17.577563000000001</c:v>
                </c:pt>
                <c:pt idx="571">
                  <c:v>17.419720999999999</c:v>
                </c:pt>
                <c:pt idx="572">
                  <c:v>17.409336</c:v>
                </c:pt>
                <c:pt idx="573">
                  <c:v>17.207878999999998</c:v>
                </c:pt>
                <c:pt idx="574">
                  <c:v>17.488257999999998</c:v>
                </c:pt>
                <c:pt idx="575">
                  <c:v>18.537082000000002</c:v>
                </c:pt>
                <c:pt idx="576">
                  <c:v>18.219318999999999</c:v>
                </c:pt>
                <c:pt idx="577">
                  <c:v>18.233857</c:v>
                </c:pt>
                <c:pt idx="578">
                  <c:v>18.597311000000001</c:v>
                </c:pt>
                <c:pt idx="579">
                  <c:v>18.354316000000001</c:v>
                </c:pt>
                <c:pt idx="580">
                  <c:v>17.959709</c:v>
                </c:pt>
                <c:pt idx="581">
                  <c:v>17.533949</c:v>
                </c:pt>
                <c:pt idx="582">
                  <c:v>17.855865000000001</c:v>
                </c:pt>
                <c:pt idx="583">
                  <c:v>17.675177000000001</c:v>
                </c:pt>
                <c:pt idx="584">
                  <c:v>17.295107999999999</c:v>
                </c:pt>
                <c:pt idx="585">
                  <c:v>17.266031999999999</c:v>
                </c:pt>
                <c:pt idx="586">
                  <c:v>17.857942000000001</c:v>
                </c:pt>
                <c:pt idx="587">
                  <c:v>17.743714000000001</c:v>
                </c:pt>
                <c:pt idx="588">
                  <c:v>17.652331</c:v>
                </c:pt>
                <c:pt idx="589">
                  <c:v>17.579640000000001</c:v>
                </c:pt>
                <c:pt idx="590">
                  <c:v>17.774867</c:v>
                </c:pt>
                <c:pt idx="591">
                  <c:v>17.592102000000001</c:v>
                </c:pt>
                <c:pt idx="592">
                  <c:v>17.936864</c:v>
                </c:pt>
                <c:pt idx="593">
                  <c:v>17.984632000000001</c:v>
                </c:pt>
                <c:pt idx="594">
                  <c:v>17.484103999999999</c:v>
                </c:pt>
                <c:pt idx="595">
                  <c:v>16.919193</c:v>
                </c:pt>
                <c:pt idx="596">
                  <c:v>16.948269</c:v>
                </c:pt>
                <c:pt idx="597">
                  <c:v>16.676197999999999</c:v>
                </c:pt>
                <c:pt idx="598">
                  <c:v>16.750965000000001</c:v>
                </c:pt>
                <c:pt idx="599">
                  <c:v>17.043804999999999</c:v>
                </c:pt>
                <c:pt idx="600">
                  <c:v>17.054189999999998</c:v>
                </c:pt>
                <c:pt idx="601">
                  <c:v>17.151803000000001</c:v>
                </c:pt>
                <c:pt idx="602">
                  <c:v>17.193341</c:v>
                </c:pt>
                <c:pt idx="603">
                  <c:v>16.252514000000001</c:v>
                </c:pt>
                <c:pt idx="604">
                  <c:v>14.996002000000001</c:v>
                </c:pt>
                <c:pt idx="605">
                  <c:v>15.095692</c:v>
                </c:pt>
                <c:pt idx="606">
                  <c:v>15.226535999999999</c:v>
                </c:pt>
                <c:pt idx="607">
                  <c:v>15.286765000000001</c:v>
                </c:pt>
                <c:pt idx="608">
                  <c:v>15.847523000000001</c:v>
                </c:pt>
                <c:pt idx="609">
                  <c:v>16.092594999999999</c:v>
                </c:pt>
                <c:pt idx="610">
                  <c:v>16.121670999999999</c:v>
                </c:pt>
                <c:pt idx="611">
                  <c:v>16.040673000000002</c:v>
                </c:pt>
                <c:pt idx="612">
                  <c:v>15.988751000000001</c:v>
                </c:pt>
                <c:pt idx="613">
                  <c:v>15.695911000000001</c:v>
                </c:pt>
                <c:pt idx="614">
                  <c:v>15.654373</c:v>
                </c:pt>
                <c:pt idx="615">
                  <c:v>15.920214</c:v>
                </c:pt>
                <c:pt idx="616">
                  <c:v>15.801831</c:v>
                </c:pt>
                <c:pt idx="617">
                  <c:v>15.569221000000001</c:v>
                </c:pt>
                <c:pt idx="618">
                  <c:v>15.373994</c:v>
                </c:pt>
                <c:pt idx="619">
                  <c:v>15.977328</c:v>
                </c:pt>
                <c:pt idx="620">
                  <c:v>15.818536</c:v>
                </c:pt>
                <c:pt idx="621">
                  <c:v>15.655619</c:v>
                </c:pt>
                <c:pt idx="622">
                  <c:v>15.686553</c:v>
                </c:pt>
                <c:pt idx="623">
                  <c:v>15.645308</c:v>
                </c:pt>
                <c:pt idx="624">
                  <c:v>15.645308</c:v>
                </c:pt>
                <c:pt idx="625">
                  <c:v>16.296973999999999</c:v>
                </c:pt>
                <c:pt idx="626">
                  <c:v>16.719730999999999</c:v>
                </c:pt>
                <c:pt idx="627">
                  <c:v>16.558876999999999</c:v>
                </c:pt>
                <c:pt idx="628">
                  <c:v>16.925954999999998</c:v>
                </c:pt>
                <c:pt idx="629">
                  <c:v>16.725918</c:v>
                </c:pt>
                <c:pt idx="630">
                  <c:v>16.676424000000001</c:v>
                </c:pt>
                <c:pt idx="631">
                  <c:v>16.618682</c:v>
                </c:pt>
                <c:pt idx="632">
                  <c:v>16.546503999999999</c:v>
                </c:pt>
                <c:pt idx="633">
                  <c:v>16.451640999999999</c:v>
                </c:pt>
                <c:pt idx="634">
                  <c:v>16.369152</c:v>
                </c:pt>
                <c:pt idx="635">
                  <c:v>16.319658</c:v>
                </c:pt>
                <c:pt idx="636">
                  <c:v>16.406272000000001</c:v>
                </c:pt>
                <c:pt idx="637">
                  <c:v>16.369152</c:v>
                </c:pt>
                <c:pt idx="638">
                  <c:v>16.336155999999999</c:v>
                </c:pt>
                <c:pt idx="639">
                  <c:v>16.371213999999998</c:v>
                </c:pt>
                <c:pt idx="640">
                  <c:v>16.492885999999999</c:v>
                </c:pt>
                <c:pt idx="641">
                  <c:v>16.280476</c:v>
                </c:pt>
                <c:pt idx="642">
                  <c:v>16.020634000000001</c:v>
                </c:pt>
                <c:pt idx="643">
                  <c:v>15.905149</c:v>
                </c:pt>
                <c:pt idx="644">
                  <c:v>15.97939</c:v>
                </c:pt>
                <c:pt idx="645">
                  <c:v>16.096937</c:v>
                </c:pt>
                <c:pt idx="646">
                  <c:v>16.148492999999998</c:v>
                </c:pt>
                <c:pt idx="647">
                  <c:v>16.109310000000001</c:v>
                </c:pt>
                <c:pt idx="648">
                  <c:v>16.074252000000001</c:v>
                </c:pt>
                <c:pt idx="649">
                  <c:v>16.041257000000002</c:v>
                </c:pt>
                <c:pt idx="650">
                  <c:v>16.138182</c:v>
                </c:pt>
                <c:pt idx="651">
                  <c:v>16.061879000000001</c:v>
                </c:pt>
                <c:pt idx="652">
                  <c:v>16.070128</c:v>
                </c:pt>
                <c:pt idx="653">
                  <c:v>16.039194999999999</c:v>
                </c:pt>
                <c:pt idx="654">
                  <c:v>16.222733000000002</c:v>
                </c:pt>
                <c:pt idx="655">
                  <c:v>16.319658</c:v>
                </c:pt>
                <c:pt idx="656">
                  <c:v>16.680548999999999</c:v>
                </c:pt>
                <c:pt idx="657">
                  <c:v>16.808406999999999</c:v>
                </c:pt>
                <c:pt idx="658">
                  <c:v>16.657864</c:v>
                </c:pt>
                <c:pt idx="659">
                  <c:v>16.600121999999999</c:v>
                </c:pt>
                <c:pt idx="660">
                  <c:v>16.492885999999999</c:v>
                </c:pt>
                <c:pt idx="661">
                  <c:v>16.332032000000002</c:v>
                </c:pt>
                <c:pt idx="662">
                  <c:v>16.216546999999998</c:v>
                </c:pt>
                <c:pt idx="663">
                  <c:v>16.286662</c:v>
                </c:pt>
                <c:pt idx="664">
                  <c:v>16.140243999999999</c:v>
                </c:pt>
                <c:pt idx="665">
                  <c:v>15.938145</c:v>
                </c:pt>
                <c:pt idx="666">
                  <c:v>15.915461000000001</c:v>
                </c:pt>
                <c:pt idx="667">
                  <c:v>15.936083</c:v>
                </c:pt>
                <c:pt idx="668">
                  <c:v>15.892776</c:v>
                </c:pt>
                <c:pt idx="669">
                  <c:v>16.115497000000001</c:v>
                </c:pt>
                <c:pt idx="670">
                  <c:v>16.109310000000001</c:v>
                </c:pt>
                <c:pt idx="671">
                  <c:v>16.109310000000001</c:v>
                </c:pt>
                <c:pt idx="672">
                  <c:v>16.024759</c:v>
                </c:pt>
                <c:pt idx="673">
                  <c:v>16.395961</c:v>
                </c:pt>
                <c:pt idx="674">
                  <c:v>16.447517000000001</c:v>
                </c:pt>
                <c:pt idx="675">
                  <c:v>16.177364000000001</c:v>
                </c:pt>
                <c:pt idx="676">
                  <c:v>16.536193000000001</c:v>
                </c:pt>
                <c:pt idx="677">
                  <c:v>16.901208</c:v>
                </c:pt>
                <c:pt idx="678">
                  <c:v>16.985759000000002</c:v>
                </c:pt>
                <c:pt idx="679">
                  <c:v>16.876460999999999</c:v>
                </c:pt>
                <c:pt idx="680">
                  <c:v>17.206417999999999</c:v>
                </c:pt>
                <c:pt idx="681">
                  <c:v>17.398205999999998</c:v>
                </c:pt>
                <c:pt idx="682">
                  <c:v>17.608554000000002</c:v>
                </c:pt>
                <c:pt idx="683">
                  <c:v>15.861929</c:v>
                </c:pt>
                <c:pt idx="684">
                  <c:v>16.008654</c:v>
                </c:pt>
                <c:pt idx="685">
                  <c:v>15.987693</c:v>
                </c:pt>
                <c:pt idx="686">
                  <c:v>16.334496999999999</c:v>
                </c:pt>
                <c:pt idx="687">
                  <c:v>16.218260999999998</c:v>
                </c:pt>
                <c:pt idx="688">
                  <c:v>16.117267999999999</c:v>
                </c:pt>
                <c:pt idx="689">
                  <c:v>16.172528</c:v>
                </c:pt>
                <c:pt idx="690">
                  <c:v>16.098213000000001</c:v>
                </c:pt>
                <c:pt idx="691">
                  <c:v>16.195395000000001</c:v>
                </c:pt>
                <c:pt idx="692">
                  <c:v>16.183961</c:v>
                </c:pt>
                <c:pt idx="693">
                  <c:v>15.787613</c:v>
                </c:pt>
                <c:pt idx="694">
                  <c:v>15.892417</c:v>
                </c:pt>
                <c:pt idx="695">
                  <c:v>15.795235</c:v>
                </c:pt>
                <c:pt idx="696">
                  <c:v>15.810479000000001</c:v>
                </c:pt>
                <c:pt idx="697">
                  <c:v>15.949581999999999</c:v>
                </c:pt>
                <c:pt idx="698">
                  <c:v>15.968638</c:v>
                </c:pt>
                <c:pt idx="699">
                  <c:v>16.725128999999999</c:v>
                </c:pt>
                <c:pt idx="700">
                  <c:v>16.313537</c:v>
                </c:pt>
                <c:pt idx="701">
                  <c:v>16.372608</c:v>
                </c:pt>
                <c:pt idx="702">
                  <c:v>16.385947000000002</c:v>
                </c:pt>
                <c:pt idx="703">
                  <c:v>16.505994000000001</c:v>
                </c:pt>
                <c:pt idx="704">
                  <c:v>16.580310000000001</c:v>
                </c:pt>
                <c:pt idx="705">
                  <c:v>16.549821000000001</c:v>
                </c:pt>
                <c:pt idx="706">
                  <c:v>16.702262999999999</c:v>
                </c:pt>
                <c:pt idx="707">
                  <c:v>16.713695999999999</c:v>
                </c:pt>
                <c:pt idx="708">
                  <c:v>16.660340999999999</c:v>
                </c:pt>
                <c:pt idx="709">
                  <c:v>16.669868999999998</c:v>
                </c:pt>
                <c:pt idx="710">
                  <c:v>16.799444000000001</c:v>
                </c:pt>
                <c:pt idx="711">
                  <c:v>16.803255</c:v>
                </c:pt>
                <c:pt idx="712">
                  <c:v>16.768955999999999</c:v>
                </c:pt>
                <c:pt idx="713">
                  <c:v>16.864232000000001</c:v>
                </c:pt>
                <c:pt idx="714">
                  <c:v>16.847082</c:v>
                </c:pt>
                <c:pt idx="715">
                  <c:v>16.753712</c:v>
                </c:pt>
                <c:pt idx="716">
                  <c:v>16.753712</c:v>
                </c:pt>
                <c:pt idx="717">
                  <c:v>16.553632</c:v>
                </c:pt>
                <c:pt idx="718">
                  <c:v>16.403096000000001</c:v>
                </c:pt>
                <c:pt idx="719">
                  <c:v>16.361174999999999</c:v>
                </c:pt>
                <c:pt idx="720">
                  <c:v>16.370702000000001</c:v>
                </c:pt>
                <c:pt idx="721">
                  <c:v>16.547916000000001</c:v>
                </c:pt>
                <c:pt idx="722">
                  <c:v>16.439301</c:v>
                </c:pt>
                <c:pt idx="723">
                  <c:v>16.351647</c:v>
                </c:pt>
                <c:pt idx="724">
                  <c:v>16.395474</c:v>
                </c:pt>
                <c:pt idx="725">
                  <c:v>16.435490000000001</c:v>
                </c:pt>
                <c:pt idx="726">
                  <c:v>16.439301</c:v>
                </c:pt>
                <c:pt idx="727">
                  <c:v>16.36308</c:v>
                </c:pt>
                <c:pt idx="728">
                  <c:v>16.391663000000001</c:v>
                </c:pt>
                <c:pt idx="729">
                  <c:v>16.517427000000001</c:v>
                </c:pt>
                <c:pt idx="730">
                  <c:v>16.405002</c:v>
                </c:pt>
                <c:pt idx="731">
                  <c:v>16.456451000000001</c:v>
                </c:pt>
                <c:pt idx="732">
                  <c:v>16.372608</c:v>
                </c:pt>
                <c:pt idx="733">
                  <c:v>16.56316</c:v>
                </c:pt>
                <c:pt idx="734">
                  <c:v>16.612703</c:v>
                </c:pt>
                <c:pt idx="735">
                  <c:v>16.606987</c:v>
                </c:pt>
                <c:pt idx="736">
                  <c:v>16.530766</c:v>
                </c:pt>
                <c:pt idx="737">
                  <c:v>16.353553000000002</c:v>
                </c:pt>
                <c:pt idx="738">
                  <c:v>16.553632</c:v>
                </c:pt>
                <c:pt idx="739">
                  <c:v>16.465978</c:v>
                </c:pt>
                <c:pt idx="740">
                  <c:v>16.439301</c:v>
                </c:pt>
                <c:pt idx="741">
                  <c:v>16.235410000000002</c:v>
                </c:pt>
                <c:pt idx="742">
                  <c:v>16.235410000000002</c:v>
                </c:pt>
                <c:pt idx="743">
                  <c:v>16.351647</c:v>
                </c:pt>
                <c:pt idx="744">
                  <c:v>15.913378</c:v>
                </c:pt>
                <c:pt idx="745">
                  <c:v>15.475108000000001</c:v>
                </c:pt>
                <c:pt idx="746">
                  <c:v>15.385548999999999</c:v>
                </c:pt>
                <c:pt idx="747">
                  <c:v>15.77618</c:v>
                </c:pt>
                <c:pt idx="748">
                  <c:v>15.381736999999999</c:v>
                </c:pt>
                <c:pt idx="749">
                  <c:v>15.680904</c:v>
                </c:pt>
                <c:pt idx="750">
                  <c:v>14.79036</c:v>
                </c:pt>
                <c:pt idx="751">
                  <c:v>14.522411</c:v>
                </c:pt>
                <c:pt idx="752">
                  <c:v>14.407044000000001</c:v>
                </c:pt>
                <c:pt idx="753">
                  <c:v>14.189335</c:v>
                </c:pt>
                <c:pt idx="754">
                  <c:v>14.615448000000001</c:v>
                </c:pt>
                <c:pt idx="755">
                  <c:v>14.615448000000001</c:v>
                </c:pt>
                <c:pt idx="756">
                  <c:v>14.933638</c:v>
                </c:pt>
                <c:pt idx="757">
                  <c:v>15.019233</c:v>
                </c:pt>
                <c:pt idx="758">
                  <c:v>14.976435</c:v>
                </c:pt>
                <c:pt idx="759">
                  <c:v>15.039701000000001</c:v>
                </c:pt>
                <c:pt idx="760">
                  <c:v>14.935499</c:v>
                </c:pt>
                <c:pt idx="761">
                  <c:v>14.836936</c:v>
                </c:pt>
                <c:pt idx="762">
                  <c:v>15.093308</c:v>
                </c:pt>
                <c:pt idx="763">
                  <c:v>15.48344</c:v>
                </c:pt>
                <c:pt idx="764">
                  <c:v>15.515022</c:v>
                </c:pt>
                <c:pt idx="765">
                  <c:v>15.526168</c:v>
                </c:pt>
                <c:pt idx="766">
                  <c:v>15.622771999999999</c:v>
                </c:pt>
                <c:pt idx="767">
                  <c:v>15.48344</c:v>
                </c:pt>
                <c:pt idx="768">
                  <c:v>15.648781</c:v>
                </c:pt>
                <c:pt idx="769">
                  <c:v>15.635776999999999</c:v>
                </c:pt>
                <c:pt idx="770">
                  <c:v>15.814123</c:v>
                </c:pt>
                <c:pt idx="771">
                  <c:v>16.102077000000001</c:v>
                </c:pt>
                <c:pt idx="772">
                  <c:v>15.894007</c:v>
                </c:pt>
                <c:pt idx="773">
                  <c:v>15.912584000000001</c:v>
                </c:pt>
                <c:pt idx="774">
                  <c:v>15.938592999999999</c:v>
                </c:pt>
                <c:pt idx="775">
                  <c:v>15.936735000000001</c:v>
                </c:pt>
                <c:pt idx="776">
                  <c:v>15.903295</c:v>
                </c:pt>
                <c:pt idx="777">
                  <c:v>16.003615</c:v>
                </c:pt>
                <c:pt idx="778">
                  <c:v>15.853135999999999</c:v>
                </c:pt>
                <c:pt idx="779">
                  <c:v>15.756532</c:v>
                </c:pt>
                <c:pt idx="780">
                  <c:v>15.888432999999999</c:v>
                </c:pt>
                <c:pt idx="781">
                  <c:v>15.918158</c:v>
                </c:pt>
                <c:pt idx="782">
                  <c:v>15.65807</c:v>
                </c:pt>
                <c:pt idx="783">
                  <c:v>15.775109</c:v>
                </c:pt>
                <c:pt idx="784">
                  <c:v>15.736096</c:v>
                </c:pt>
                <c:pt idx="785">
                  <c:v>15.638738999999999</c:v>
                </c:pt>
                <c:pt idx="786">
                  <c:v>15.769048</c:v>
                </c:pt>
                <c:pt idx="787">
                  <c:v>15.934726</c:v>
                </c:pt>
                <c:pt idx="788">
                  <c:v>15.96265</c:v>
                </c:pt>
                <c:pt idx="789">
                  <c:v>15.936588</c:v>
                </c:pt>
                <c:pt idx="790">
                  <c:v>15.96265</c:v>
                </c:pt>
                <c:pt idx="791">
                  <c:v>16.394531000000001</c:v>
                </c:pt>
                <c:pt idx="792">
                  <c:v>16.528562999999998</c:v>
                </c:pt>
                <c:pt idx="793">
                  <c:v>16.616056</c:v>
                </c:pt>
                <c:pt idx="794">
                  <c:v>16.329376</c:v>
                </c:pt>
                <c:pt idx="795">
                  <c:v>16.409423</c:v>
                </c:pt>
                <c:pt idx="796">
                  <c:v>16.111574000000001</c:v>
                </c:pt>
                <c:pt idx="797">
                  <c:v>16.361022999999999</c:v>
                </c:pt>
                <c:pt idx="798">
                  <c:v>16.115297000000002</c:v>
                </c:pt>
                <c:pt idx="799">
                  <c:v>15.787663</c:v>
                </c:pt>
                <c:pt idx="800">
                  <c:v>15.929142000000001</c:v>
                </c:pt>
                <c:pt idx="801">
                  <c:v>15.789524999999999</c:v>
                </c:pt>
                <c:pt idx="802">
                  <c:v>16.074342999999999</c:v>
                </c:pt>
                <c:pt idx="803">
                  <c:v>16.206513000000001</c:v>
                </c:pt>
                <c:pt idx="804">
                  <c:v>16.215820999999998</c:v>
                </c:pt>
                <c:pt idx="805">
                  <c:v>16.340546</c:v>
                </c:pt>
                <c:pt idx="806">
                  <c:v>16.173005</c:v>
                </c:pt>
                <c:pt idx="807">
                  <c:v>16.667169999999999</c:v>
                </c:pt>
                <c:pt idx="808">
                  <c:v>16.461489</c:v>
                </c:pt>
                <c:pt idx="809">
                  <c:v>16.604731000000001</c:v>
                </c:pt>
                <c:pt idx="810">
                  <c:v>16.635950999999999</c:v>
                </c:pt>
                <c:pt idx="811">
                  <c:v>16.674516000000001</c:v>
                </c:pt>
                <c:pt idx="812">
                  <c:v>16.564329000000001</c:v>
                </c:pt>
                <c:pt idx="813">
                  <c:v>16.593713000000001</c:v>
                </c:pt>
                <c:pt idx="814">
                  <c:v>16.566165999999999</c:v>
                </c:pt>
                <c:pt idx="815">
                  <c:v>16.281517000000001</c:v>
                </c:pt>
                <c:pt idx="816">
                  <c:v>16.457816000000001</c:v>
                </c:pt>
                <c:pt idx="817">
                  <c:v>16.360484</c:v>
                </c:pt>
                <c:pt idx="818">
                  <c:v>16.283353000000002</c:v>
                </c:pt>
                <c:pt idx="819">
                  <c:v>16.424759999999999</c:v>
                </c:pt>
                <c:pt idx="820">
                  <c:v>16.566165999999999</c:v>
                </c:pt>
                <c:pt idx="821">
                  <c:v>16.435777999999999</c:v>
                </c:pt>
                <c:pt idx="822">
                  <c:v>16.193368</c:v>
                </c:pt>
                <c:pt idx="823">
                  <c:v>16.3109</c:v>
                </c:pt>
                <c:pt idx="824">
                  <c:v>16.154802</c:v>
                </c:pt>
                <c:pt idx="825">
                  <c:v>16.253969999999999</c:v>
                </c:pt>
                <c:pt idx="826">
                  <c:v>16.294371999999999</c:v>
                </c:pt>
                <c:pt idx="827">
                  <c:v>16.217241000000001</c:v>
                </c:pt>
                <c:pt idx="828">
                  <c:v>16.294371999999999</c:v>
                </c:pt>
                <c:pt idx="829">
                  <c:v>16.439450999999998</c:v>
                </c:pt>
                <c:pt idx="830">
                  <c:v>16.466998</c:v>
                </c:pt>
                <c:pt idx="831">
                  <c:v>16.645133000000001</c:v>
                </c:pt>
                <c:pt idx="832">
                  <c:v>16.896726000000001</c:v>
                </c:pt>
                <c:pt idx="833">
                  <c:v>16.935290999999999</c:v>
                </c:pt>
                <c:pt idx="834">
                  <c:v>16.893052999999998</c:v>
                </c:pt>
                <c:pt idx="835">
                  <c:v>16.718591</c:v>
                </c:pt>
                <c:pt idx="836">
                  <c:v>16.810413</c:v>
                </c:pt>
                <c:pt idx="837">
                  <c:v>16.961001</c:v>
                </c:pt>
                <c:pt idx="838">
                  <c:v>16.514745000000001</c:v>
                </c:pt>
                <c:pt idx="839">
                  <c:v>16.555147000000002</c:v>
                </c:pt>
                <c:pt idx="840">
                  <c:v>16.397213000000001</c:v>
                </c:pt>
                <c:pt idx="841">
                  <c:v>16.378848999999999</c:v>
                </c:pt>
                <c:pt idx="842">
                  <c:v>16.525763999999999</c:v>
                </c:pt>
                <c:pt idx="843">
                  <c:v>16.588203</c:v>
                </c:pt>
                <c:pt idx="844">
                  <c:v>16.845305</c:v>
                </c:pt>
                <c:pt idx="845">
                  <c:v>17.339309</c:v>
                </c:pt>
                <c:pt idx="846">
                  <c:v>17.464186999999999</c:v>
                </c:pt>
                <c:pt idx="847">
                  <c:v>17.570701</c:v>
                </c:pt>
                <c:pt idx="848">
                  <c:v>17.541318</c:v>
                </c:pt>
                <c:pt idx="849">
                  <c:v>17.603757000000002</c:v>
                </c:pt>
                <c:pt idx="850">
                  <c:v>17.412766999999999</c:v>
                </c:pt>
                <c:pt idx="851">
                  <c:v>17.434804</c:v>
                </c:pt>
                <c:pt idx="852">
                  <c:v>17.484387999999999</c:v>
                </c:pt>
                <c:pt idx="853">
                  <c:v>17.57621</c:v>
                </c:pt>
                <c:pt idx="854">
                  <c:v>17.583556000000002</c:v>
                </c:pt>
                <c:pt idx="855">
                  <c:v>17.616612</c:v>
                </c:pt>
                <c:pt idx="856">
                  <c:v>17.679051000000001</c:v>
                </c:pt>
                <c:pt idx="857">
                  <c:v>17.631302999999999</c:v>
                </c:pt>
                <c:pt idx="858">
                  <c:v>17.480715</c:v>
                </c:pt>
                <c:pt idx="859">
                  <c:v>17.592738000000001</c:v>
                </c:pt>
                <c:pt idx="860">
                  <c:v>17.567028000000001</c:v>
                </c:pt>
                <c:pt idx="861">
                  <c:v>17.469695999999999</c:v>
                </c:pt>
                <c:pt idx="862">
                  <c:v>17.521117</c:v>
                </c:pt>
                <c:pt idx="863">
                  <c:v>17.475206</c:v>
                </c:pt>
                <c:pt idx="864">
                  <c:v>17.546827</c:v>
                </c:pt>
                <c:pt idx="865">
                  <c:v>17.346654999999998</c:v>
                </c:pt>
                <c:pt idx="866">
                  <c:v>17.473369000000002</c:v>
                </c:pt>
                <c:pt idx="867">
                  <c:v>17.41093</c:v>
                </c:pt>
                <c:pt idx="868">
                  <c:v>18.032938999999999</c:v>
                </c:pt>
                <c:pt idx="869">
                  <c:v>17.970292000000001</c:v>
                </c:pt>
                <c:pt idx="870">
                  <c:v>18.018198999999999</c:v>
                </c:pt>
                <c:pt idx="871">
                  <c:v>17.889220000000002</c:v>
                </c:pt>
                <c:pt idx="872">
                  <c:v>18.14902</c:v>
                </c:pt>
                <c:pt idx="873">
                  <c:v>17.933440999999998</c:v>
                </c:pt>
                <c:pt idx="874">
                  <c:v>17.605464999999999</c:v>
                </c:pt>
                <c:pt idx="875">
                  <c:v>17.299600999999999</c:v>
                </c:pt>
                <c:pt idx="876">
                  <c:v>17.520707999999999</c:v>
                </c:pt>
                <c:pt idx="877">
                  <c:v>17.555716</c:v>
                </c:pt>
                <c:pt idx="878">
                  <c:v>17.520707999999999</c:v>
                </c:pt>
                <c:pt idx="879">
                  <c:v>17.704964</c:v>
                </c:pt>
                <c:pt idx="880">
                  <c:v>17.447005000000001</c:v>
                </c:pt>
                <c:pt idx="881">
                  <c:v>17.607308</c:v>
                </c:pt>
                <c:pt idx="882">
                  <c:v>17.743656999999999</c:v>
                </c:pt>
                <c:pt idx="883">
                  <c:v>17.703120999999999</c:v>
                </c:pt>
                <c:pt idx="884">
                  <c:v>17.819202000000001</c:v>
                </c:pt>
                <c:pt idx="885">
                  <c:v>17.863423999999998</c:v>
                </c:pt>
                <c:pt idx="886">
                  <c:v>17.811831999999999</c:v>
                </c:pt>
                <c:pt idx="887">
                  <c:v>17.909488</c:v>
                </c:pt>
                <c:pt idx="888">
                  <c:v>17.839469999999999</c:v>
                </c:pt>
                <c:pt idx="889">
                  <c:v>17.859739000000001</c:v>
                </c:pt>
                <c:pt idx="890">
                  <c:v>17.848683000000001</c:v>
                </c:pt>
                <c:pt idx="891">
                  <c:v>17.833943000000001</c:v>
                </c:pt>
                <c:pt idx="892">
                  <c:v>18.067948000000001</c:v>
                </c:pt>
                <c:pt idx="893">
                  <c:v>17.98319</c:v>
                </c:pt>
                <c:pt idx="894">
                  <c:v>17.920542999999999</c:v>
                </c:pt>
                <c:pt idx="895">
                  <c:v>17.964765</c:v>
                </c:pt>
                <c:pt idx="896">
                  <c:v>18.066105</c:v>
                </c:pt>
                <c:pt idx="897">
                  <c:v>18.025569000000001</c:v>
                </c:pt>
                <c:pt idx="898">
                  <c:v>17.758398</c:v>
                </c:pt>
                <c:pt idx="899">
                  <c:v>18.333276000000001</c:v>
                </c:pt>
                <c:pt idx="900">
                  <c:v>18.454885000000001</c:v>
                </c:pt>
                <c:pt idx="901">
                  <c:v>18.324064</c:v>
                </c:pt>
                <c:pt idx="902">
                  <c:v>18.30011</c:v>
                </c:pt>
                <c:pt idx="903">
                  <c:v>18.220880000000001</c:v>
                </c:pt>
                <c:pt idx="904">
                  <c:v>18.325906</c:v>
                </c:pt>
                <c:pt idx="905">
                  <c:v>18.266943999999999</c:v>
                </c:pt>
                <c:pt idx="906">
                  <c:v>18.254045999999999</c:v>
                </c:pt>
                <c:pt idx="907">
                  <c:v>18.563596</c:v>
                </c:pt>
                <c:pt idx="908">
                  <c:v>18.440145000000001</c:v>
                </c:pt>
                <c:pt idx="909">
                  <c:v>18.497264000000001</c:v>
                </c:pt>
                <c:pt idx="910">
                  <c:v>18.408821</c:v>
                </c:pt>
                <c:pt idx="911">
                  <c:v>18.231936000000001</c:v>
                </c:pt>
                <c:pt idx="912">
                  <c:v>18.257731</c:v>
                </c:pt>
                <c:pt idx="913">
                  <c:v>18.362756999999998</c:v>
                </c:pt>
                <c:pt idx="914">
                  <c:v>18.088215999999999</c:v>
                </c:pt>
                <c:pt idx="915">
                  <c:v>18.171130999999999</c:v>
                </c:pt>
                <c:pt idx="916">
                  <c:v>18.289055000000001</c:v>
                </c:pt>
                <c:pt idx="917">
                  <c:v>18.180344000000002</c:v>
                </c:pt>
                <c:pt idx="918">
                  <c:v>18.04768</c:v>
                </c:pt>
                <c:pt idx="919">
                  <c:v>17.804462000000001</c:v>
                </c:pt>
                <c:pt idx="920">
                  <c:v>18.239305999999999</c:v>
                </c:pt>
                <c:pt idx="921">
                  <c:v>18.313008</c:v>
                </c:pt>
                <c:pt idx="922">
                  <c:v>18.202455</c:v>
                </c:pt>
                <c:pt idx="923">
                  <c:v>18.4512</c:v>
                </c:pt>
                <c:pt idx="924">
                  <c:v>18.108484000000001</c:v>
                </c:pt>
                <c:pt idx="925">
                  <c:v>17.797091999999999</c:v>
                </c:pt>
                <c:pt idx="926">
                  <c:v>17.482013999999999</c:v>
                </c:pt>
                <c:pt idx="927">
                  <c:v>17.550189</c:v>
                </c:pt>
                <c:pt idx="928">
                  <c:v>17.216684999999998</c:v>
                </c:pt>
                <c:pt idx="929">
                  <c:v>17.257221999999999</c:v>
                </c:pt>
                <c:pt idx="930">
                  <c:v>18.91921</c:v>
                </c:pt>
                <c:pt idx="931">
                  <c:v>18.327749000000001</c:v>
                </c:pt>
                <c:pt idx="932">
                  <c:v>18.943162999999998</c:v>
                </c:pt>
                <c:pt idx="933">
                  <c:v>18.863932999999999</c:v>
                </c:pt>
                <c:pt idx="934">
                  <c:v>20.063071999999998</c:v>
                </c:pt>
                <c:pt idx="935">
                  <c:v>20.597045999999999</c:v>
                </c:pt>
                <c:pt idx="936">
                  <c:v>20.231283000000001</c:v>
                </c:pt>
                <c:pt idx="937">
                  <c:v>20.501204000000001</c:v>
                </c:pt>
                <c:pt idx="938">
                  <c:v>20.509028000000001</c:v>
                </c:pt>
                <c:pt idx="939">
                  <c:v>20.632252999999999</c:v>
                </c:pt>
                <c:pt idx="940">
                  <c:v>19.799018</c:v>
                </c:pt>
                <c:pt idx="941">
                  <c:v>19.984833999999999</c:v>
                </c:pt>
                <c:pt idx="942">
                  <c:v>19.622983000000001</c:v>
                </c:pt>
                <c:pt idx="943">
                  <c:v>19.697309000000001</c:v>
                </c:pt>
                <c:pt idx="944">
                  <c:v>19.707089</c:v>
                </c:pt>
                <c:pt idx="945">
                  <c:v>19.619071000000002</c:v>
                </c:pt>
                <c:pt idx="946">
                  <c:v>19.800974</c:v>
                </c:pt>
                <c:pt idx="947">
                  <c:v>19.789238999999998</c:v>
                </c:pt>
                <c:pt idx="948">
                  <c:v>19.857697000000002</c:v>
                </c:pt>
                <c:pt idx="949">
                  <c:v>19.865521000000001</c:v>
                </c:pt>
                <c:pt idx="950">
                  <c:v>20.066984000000001</c:v>
                </c:pt>
                <c:pt idx="951">
                  <c:v>20.070895</c:v>
                </c:pt>
                <c:pt idx="952">
                  <c:v>20.336905000000002</c:v>
                </c:pt>
                <c:pt idx="953">
                  <c:v>20.45035</c:v>
                </c:pt>
                <c:pt idx="954">
                  <c:v>20.248887</c:v>
                </c:pt>
                <c:pt idx="955">
                  <c:v>20.389714999999999</c:v>
                </c:pt>
                <c:pt idx="956">
                  <c:v>20.143266000000001</c:v>
                </c:pt>
                <c:pt idx="957">
                  <c:v>20.205856000000001</c:v>
                </c:pt>
                <c:pt idx="958">
                  <c:v>20.600957999999999</c:v>
                </c:pt>
                <c:pt idx="959">
                  <c:v>20.685064000000001</c:v>
                </c:pt>
                <c:pt idx="960">
                  <c:v>20.700710999999998</c:v>
                </c:pt>
                <c:pt idx="961">
                  <c:v>20.495336999999999</c:v>
                </c:pt>
                <c:pt idx="962">
                  <c:v>20.452306</c:v>
                </c:pt>
                <c:pt idx="963">
                  <c:v>20.317345</c:v>
                </c:pt>
                <c:pt idx="964">
                  <c:v>20.595089999999999</c:v>
                </c:pt>
                <c:pt idx="965">
                  <c:v>20.383846999999999</c:v>
                </c:pt>
                <c:pt idx="966">
                  <c:v>20.430789999999998</c:v>
                </c:pt>
                <c:pt idx="967">
                  <c:v>20.090454999999999</c:v>
                </c:pt>
                <c:pt idx="968">
                  <c:v>20.323212999999999</c:v>
                </c:pt>
                <c:pt idx="969">
                  <c:v>19.505625999999999</c:v>
                </c:pt>
                <c:pt idx="970">
                  <c:v>19.190718</c:v>
                </c:pt>
                <c:pt idx="971">
                  <c:v>19.044021999999998</c:v>
                </c:pt>
                <c:pt idx="972">
                  <c:v>19.656234000000001</c:v>
                </c:pt>
                <c:pt idx="973">
                  <c:v>20.047423999999999</c:v>
                </c:pt>
                <c:pt idx="974">
                  <c:v>20.002437</c:v>
                </c:pt>
                <c:pt idx="975">
                  <c:v>20.184341</c:v>
                </c:pt>
                <c:pt idx="976">
                  <c:v>20.239107000000001</c:v>
                </c:pt>
                <c:pt idx="977">
                  <c:v>20.332992999999998</c:v>
                </c:pt>
                <c:pt idx="978">
                  <c:v>20.421011</c:v>
                </c:pt>
                <c:pt idx="979">
                  <c:v>20.317345</c:v>
                </c:pt>
                <c:pt idx="980">
                  <c:v>20.221503999999999</c:v>
                </c:pt>
                <c:pt idx="981">
                  <c:v>20.0396</c:v>
                </c:pt>
                <c:pt idx="982">
                  <c:v>19.922243000000002</c:v>
                </c:pt>
                <c:pt idx="983">
                  <c:v>19.568216</c:v>
                </c:pt>
                <c:pt idx="984">
                  <c:v>19.49389</c:v>
                </c:pt>
                <c:pt idx="985">
                  <c:v>19.832270000000001</c:v>
                </c:pt>
                <c:pt idx="986">
                  <c:v>20.209768</c:v>
                </c:pt>
                <c:pt idx="987">
                  <c:v>20.319300999999999</c:v>
                </c:pt>
                <c:pt idx="988">
                  <c:v>19.951582999999999</c:v>
                </c:pt>
                <c:pt idx="989">
                  <c:v>19.814665999999999</c:v>
                </c:pt>
                <c:pt idx="990">
                  <c:v>19.683617000000002</c:v>
                </c:pt>
                <c:pt idx="991">
                  <c:v>19.650365999999998</c:v>
                </c:pt>
                <c:pt idx="992">
                  <c:v>20.002437</c:v>
                </c:pt>
                <c:pt idx="993">
                  <c:v>20.025908999999999</c:v>
                </c:pt>
                <c:pt idx="994">
                  <c:v>20.035688</c:v>
                </c:pt>
                <c:pt idx="995">
                  <c:v>19.924199000000002</c:v>
                </c:pt>
                <c:pt idx="996">
                  <c:v>19.613202999999999</c:v>
                </c:pt>
                <c:pt idx="997">
                  <c:v>19.570171999999999</c:v>
                </c:pt>
                <c:pt idx="998">
                  <c:v>19.822489999999998</c:v>
                </c:pt>
                <c:pt idx="999">
                  <c:v>19.67775</c:v>
                </c:pt>
                <c:pt idx="1000">
                  <c:v>19.302139</c:v>
                </c:pt>
                <c:pt idx="1001">
                  <c:v>18.690380000000001</c:v>
                </c:pt>
                <c:pt idx="1002">
                  <c:v>18.899912</c:v>
                </c:pt>
                <c:pt idx="1003">
                  <c:v>18.987841</c:v>
                </c:pt>
                <c:pt idx="1004">
                  <c:v>18.877462000000001</c:v>
                </c:pt>
                <c:pt idx="1005">
                  <c:v>18.993452999999999</c:v>
                </c:pt>
                <c:pt idx="1006">
                  <c:v>18.899912</c:v>
                </c:pt>
                <c:pt idx="1007">
                  <c:v>18.679155000000002</c:v>
                </c:pt>
                <c:pt idx="1008">
                  <c:v>18.752116999999998</c:v>
                </c:pt>
                <c:pt idx="1009">
                  <c:v>18.761471</c:v>
                </c:pt>
                <c:pt idx="1010">
                  <c:v>18.892429</c:v>
                </c:pt>
                <c:pt idx="1011">
                  <c:v>19.326460000000001</c:v>
                </c:pt>
                <c:pt idx="1012">
                  <c:v>19.625791</c:v>
                </c:pt>
                <c:pt idx="1013">
                  <c:v>19.724945000000002</c:v>
                </c:pt>
                <c:pt idx="1014">
                  <c:v>19.854030999999999</c:v>
                </c:pt>
                <c:pt idx="1015">
                  <c:v>19.910156000000001</c:v>
                </c:pt>
                <c:pt idx="1016">
                  <c:v>19.921381</c:v>
                </c:pt>
                <c:pt idx="1017">
                  <c:v>19.885835</c:v>
                </c:pt>
                <c:pt idx="1018">
                  <c:v>19.859643999999999</c:v>
                </c:pt>
                <c:pt idx="1019">
                  <c:v>19.786681999999999</c:v>
                </c:pt>
                <c:pt idx="1020">
                  <c:v>20.122126000000002</c:v>
                </c:pt>
                <c:pt idx="1021">
                  <c:v>20.099387</c:v>
                </c:pt>
                <c:pt idx="1022">
                  <c:v>20.00085</c:v>
                </c:pt>
                <c:pt idx="1023">
                  <c:v>19.760195</c:v>
                </c:pt>
                <c:pt idx="1024">
                  <c:v>19.782934000000001</c:v>
                </c:pt>
                <c:pt idx="1025">
                  <c:v>19.477851000000001</c:v>
                </c:pt>
                <c:pt idx="1026">
                  <c:v>19.555543</c:v>
                </c:pt>
                <c:pt idx="1027">
                  <c:v>19.127289999999999</c:v>
                </c:pt>
                <c:pt idx="1028">
                  <c:v>18.924533</c:v>
                </c:pt>
                <c:pt idx="1029">
                  <c:v>19.161398999999999</c:v>
                </c:pt>
                <c:pt idx="1030">
                  <c:v>19.106445999999998</c:v>
                </c:pt>
                <c:pt idx="1031">
                  <c:v>19.434267999999999</c:v>
                </c:pt>
                <c:pt idx="1032">
                  <c:v>19.218246000000001</c:v>
                </c:pt>
                <c:pt idx="1033">
                  <c:v>19.481618999999998</c:v>
                </c:pt>
                <c:pt idx="1034">
                  <c:v>19.258018</c:v>
                </c:pt>
                <c:pt idx="1035">
                  <c:v>19.652162000000001</c:v>
                </c:pt>
                <c:pt idx="1036">
                  <c:v>19.57826</c:v>
                </c:pt>
                <c:pt idx="1037">
                  <c:v>19.227699000000001</c:v>
                </c:pt>
                <c:pt idx="1038">
                  <c:v>19.212540000000001</c:v>
                </c:pt>
                <c:pt idx="1039">
                  <c:v>19.089369999999999</c:v>
                </c:pt>
                <c:pt idx="1040">
                  <c:v>19.229593999999999</c:v>
                </c:pt>
                <c:pt idx="1041">
                  <c:v>19.511938000000001</c:v>
                </c:pt>
                <c:pt idx="1042">
                  <c:v>19.320550000000001</c:v>
                </c:pt>
                <c:pt idx="1043">
                  <c:v>19.460205999999999</c:v>
                </c:pt>
                <c:pt idx="1044">
                  <c:v>19.832039999999999</c:v>
                </c:pt>
                <c:pt idx="1045">
                  <c:v>19.813068999999999</c:v>
                </c:pt>
                <c:pt idx="1046">
                  <c:v>19.742875999999999</c:v>
                </c:pt>
                <c:pt idx="1047">
                  <c:v>19.644226</c:v>
                </c:pt>
                <c:pt idx="1048">
                  <c:v>19.524708</c:v>
                </c:pt>
                <c:pt idx="1049">
                  <c:v>19.750464999999998</c:v>
                </c:pt>
                <c:pt idx="1050">
                  <c:v>19.45072</c:v>
                </c:pt>
                <c:pt idx="1051">
                  <c:v>19.488662999999999</c:v>
                </c:pt>
                <c:pt idx="1052">
                  <c:v>19.437441</c:v>
                </c:pt>
                <c:pt idx="1053">
                  <c:v>19.412777999999999</c:v>
                </c:pt>
                <c:pt idx="1054">
                  <c:v>19.272392</c:v>
                </c:pt>
                <c:pt idx="1055">
                  <c:v>19.289466000000001</c:v>
                </c:pt>
                <c:pt idx="1056">
                  <c:v>19.226861</c:v>
                </c:pt>
                <c:pt idx="1057">
                  <c:v>19.037148999999999</c:v>
                </c:pt>
                <c:pt idx="1058">
                  <c:v>18.309895999999998</c:v>
                </c:pt>
                <c:pt idx="1059">
                  <c:v>18.598127000000002</c:v>
                </c:pt>
                <c:pt idx="1060">
                  <c:v>18.274103</c:v>
                </c:pt>
                <c:pt idx="1061">
                  <c:v>18.535959999999999</c:v>
                </c:pt>
                <c:pt idx="1062">
                  <c:v>18.456837</c:v>
                </c:pt>
                <c:pt idx="1063">
                  <c:v>18.216144</c:v>
                </c:pt>
                <c:pt idx="1064">
                  <c:v>18.278306000000001</c:v>
                </c:pt>
                <c:pt idx="1065">
                  <c:v>18.370608000000001</c:v>
                </c:pt>
                <c:pt idx="1066">
                  <c:v>18.429003000000002</c:v>
                </c:pt>
                <c:pt idx="1067">
                  <c:v>18.357422</c:v>
                </c:pt>
                <c:pt idx="1068">
                  <c:v>18.270771</c:v>
                </c:pt>
                <c:pt idx="1069">
                  <c:v>18.231213</c:v>
                </c:pt>
                <c:pt idx="1070">
                  <c:v>18.123842</c:v>
                </c:pt>
                <c:pt idx="1071">
                  <c:v>18.212375999999999</c:v>
                </c:pt>
                <c:pt idx="1072">
                  <c:v>18.155864999999999</c:v>
                </c:pt>
                <c:pt idx="1073">
                  <c:v>18.560862</c:v>
                </c:pt>
                <c:pt idx="1074">
                  <c:v>18.581582999999998</c:v>
                </c:pt>
                <c:pt idx="1075">
                  <c:v>18.570281000000001</c:v>
                </c:pt>
                <c:pt idx="1076">
                  <c:v>18.468561000000001</c:v>
                </c:pt>
                <c:pt idx="1077">
                  <c:v>18.423352000000001</c:v>
                </c:pt>
                <c:pt idx="1078">
                  <c:v>18.558979000000001</c:v>
                </c:pt>
                <c:pt idx="1079">
                  <c:v>18.607955</c:v>
                </c:pt>
                <c:pt idx="1080">
                  <c:v>18.530722999999998</c:v>
                </c:pt>
                <c:pt idx="1081">
                  <c:v>18.557095</c:v>
                </c:pt>
                <c:pt idx="1082">
                  <c:v>18.398862999999999</c:v>
                </c:pt>
                <c:pt idx="1083">
                  <c:v>18.476095999999998</c:v>
                </c:pt>
                <c:pt idx="1084">
                  <c:v>18.412049</c:v>
                </c:pt>
                <c:pt idx="1085">
                  <c:v>18.229330000000001</c:v>
                </c:pt>
                <c:pt idx="1086">
                  <c:v>18.325399000000001</c:v>
                </c:pt>
                <c:pt idx="1087">
                  <c:v>18.118190999999999</c:v>
                </c:pt>
                <c:pt idx="1088">
                  <c:v>18.012702999999998</c:v>
                </c:pt>
                <c:pt idx="1089">
                  <c:v>17.877075999999999</c:v>
                </c:pt>
                <c:pt idx="1090">
                  <c:v>17.611473</c:v>
                </c:pt>
                <c:pt idx="1091">
                  <c:v>17.27994</c:v>
                </c:pt>
                <c:pt idx="1092">
                  <c:v>17.274289</c:v>
                </c:pt>
                <c:pt idx="1093">
                  <c:v>17.247917000000001</c:v>
                </c:pt>
                <c:pt idx="1094">
                  <c:v>17.281824</c:v>
                </c:pt>
                <c:pt idx="1095">
                  <c:v>17.48338</c:v>
                </c:pt>
                <c:pt idx="1096">
                  <c:v>17.428753</c:v>
                </c:pt>
                <c:pt idx="1097">
                  <c:v>17.451357000000002</c:v>
                </c:pt>
                <c:pt idx="1098">
                  <c:v>17.327033</c:v>
                </c:pt>
                <c:pt idx="1099">
                  <c:v>17.343986000000001</c:v>
                </c:pt>
                <c:pt idx="1100">
                  <c:v>17.656682</c:v>
                </c:pt>
                <c:pt idx="1101">
                  <c:v>17.443822999999998</c:v>
                </c:pt>
                <c:pt idx="1102">
                  <c:v>17.298777000000001</c:v>
                </c:pt>
                <c:pt idx="1103">
                  <c:v>17.38166</c:v>
                </c:pt>
                <c:pt idx="1104">
                  <c:v>17.061430000000001</c:v>
                </c:pt>
                <c:pt idx="1105">
                  <c:v>17.142429</c:v>
                </c:pt>
                <c:pt idx="1106">
                  <c:v>17.281824</c:v>
                </c:pt>
                <c:pt idx="1107">
                  <c:v>17.266753999999999</c:v>
                </c:pt>
                <c:pt idx="1108">
                  <c:v>17.044476</c:v>
                </c:pt>
                <c:pt idx="1109">
                  <c:v>17.163150000000002</c:v>
                </c:pt>
                <c:pt idx="1110">
                  <c:v>16.807129</c:v>
                </c:pt>
                <c:pt idx="1111">
                  <c:v>16.750616999999998</c:v>
                </c:pt>
                <c:pt idx="1112">
                  <c:v>16.809011999999999</c:v>
                </c:pt>
                <c:pt idx="1113">
                  <c:v>17.023755000000001</c:v>
                </c:pt>
                <c:pt idx="1114">
                  <c:v>16.748733999999999</c:v>
                </c:pt>
                <c:pt idx="1115">
                  <c:v>16.443573000000001</c:v>
                </c:pt>
                <c:pt idx="1116">
                  <c:v>16.677153000000001</c:v>
                </c:pt>
                <c:pt idx="1117">
                  <c:v>16.684688000000001</c:v>
                </c:pt>
                <c:pt idx="1118">
                  <c:v>16.688455000000001</c:v>
                </c:pt>
                <c:pt idx="1119">
                  <c:v>16.748733999999999</c:v>
                </c:pt>
                <c:pt idx="1120">
                  <c:v>16.906965</c:v>
                </c:pt>
                <c:pt idx="1121">
                  <c:v>17.425896000000002</c:v>
                </c:pt>
                <c:pt idx="1122">
                  <c:v>17.189820999999998</c:v>
                </c:pt>
                <c:pt idx="1123">
                  <c:v>17.111764000000001</c:v>
                </c:pt>
                <c:pt idx="1124">
                  <c:v>17.220282000000001</c:v>
                </c:pt>
                <c:pt idx="1125">
                  <c:v>17.260262999999998</c:v>
                </c:pt>
                <c:pt idx="1126">
                  <c:v>17.104147999999999</c:v>
                </c:pt>
                <c:pt idx="1127">
                  <c:v>16.896629999999998</c:v>
                </c:pt>
                <c:pt idx="1128">
                  <c:v>16.818573000000001</c:v>
                </c:pt>
                <c:pt idx="1129">
                  <c:v>16.774785000000001</c:v>
                </c:pt>
                <c:pt idx="1130">
                  <c:v>16.809054</c:v>
                </c:pt>
                <c:pt idx="1131">
                  <c:v>16.833804000000001</c:v>
                </c:pt>
                <c:pt idx="1132">
                  <c:v>16.852841999999999</c:v>
                </c:pt>
                <c:pt idx="1133">
                  <c:v>17.087014</c:v>
                </c:pt>
                <c:pt idx="1134">
                  <c:v>16.620574000000001</c:v>
                </c:pt>
                <c:pt idx="1135">
                  <c:v>16.226481</c:v>
                </c:pt>
                <c:pt idx="1136">
                  <c:v>16.066559000000002</c:v>
                </c:pt>
                <c:pt idx="1137">
                  <c:v>16.028482</c:v>
                </c:pt>
                <c:pt idx="1138">
                  <c:v>16.138905000000001</c:v>
                </c:pt>
                <c:pt idx="1139">
                  <c:v>16.005635999999999</c:v>
                </c:pt>
                <c:pt idx="1140">
                  <c:v>15.756233999999999</c:v>
                </c:pt>
                <c:pt idx="1141">
                  <c:v>15.223160999999999</c:v>
                </c:pt>
                <c:pt idx="1142">
                  <c:v>15.017547</c:v>
                </c:pt>
                <c:pt idx="1143">
                  <c:v>14.693894999999999</c:v>
                </c:pt>
                <c:pt idx="1144">
                  <c:v>14.429262</c:v>
                </c:pt>
                <c:pt idx="1145">
                  <c:v>14.952816</c:v>
                </c:pt>
                <c:pt idx="1146">
                  <c:v>14.988989</c:v>
                </c:pt>
                <c:pt idx="1147">
                  <c:v>15.027066</c:v>
                </c:pt>
                <c:pt idx="1148">
                  <c:v>14.983278</c:v>
                </c:pt>
                <c:pt idx="1149">
                  <c:v>14.545396</c:v>
                </c:pt>
                <c:pt idx="1150">
                  <c:v>14.67676</c:v>
                </c:pt>
                <c:pt idx="1151">
                  <c:v>14.796702</c:v>
                </c:pt>
                <c:pt idx="1152">
                  <c:v>14.455916</c:v>
                </c:pt>
                <c:pt idx="1153">
                  <c:v>14.573952999999999</c:v>
                </c:pt>
                <c:pt idx="1154">
                  <c:v>14.379761999999999</c:v>
                </c:pt>
                <c:pt idx="1155">
                  <c:v>14.31884</c:v>
                </c:pt>
                <c:pt idx="1156">
                  <c:v>14.465434999999999</c:v>
                </c:pt>
                <c:pt idx="1157">
                  <c:v>14.374051</c:v>
                </c:pt>
                <c:pt idx="1158">
                  <c:v>14.499703999999999</c:v>
                </c:pt>
                <c:pt idx="1159">
                  <c:v>14.311223999999999</c:v>
                </c:pt>
                <c:pt idx="1160">
                  <c:v>14.40832</c:v>
                </c:pt>
                <c:pt idx="1161">
                  <c:v>14.276954999999999</c:v>
                </c:pt>
                <c:pt idx="1162">
                  <c:v>14.355012</c:v>
                </c:pt>
                <c:pt idx="1163">
                  <c:v>14.069437000000001</c:v>
                </c:pt>
                <c:pt idx="1164">
                  <c:v>13.913323</c:v>
                </c:pt>
                <c:pt idx="1165">
                  <c:v>14.295994</c:v>
                </c:pt>
                <c:pt idx="1166">
                  <c:v>13.688670999999999</c:v>
                </c:pt>
                <c:pt idx="1167">
                  <c:v>13.437365</c:v>
                </c:pt>
                <c:pt idx="1168">
                  <c:v>13.326942000000001</c:v>
                </c:pt>
                <c:pt idx="1169">
                  <c:v>13.471634</c:v>
                </c:pt>
                <c:pt idx="1170">
                  <c:v>13.490672</c:v>
                </c:pt>
                <c:pt idx="1171">
                  <c:v>13.989476</c:v>
                </c:pt>
                <c:pt idx="1172">
                  <c:v>14.377858</c:v>
                </c:pt>
                <c:pt idx="1173">
                  <c:v>14.364532000000001</c:v>
                </c:pt>
                <c:pt idx="1174">
                  <c:v>13.842881</c:v>
                </c:pt>
                <c:pt idx="1175">
                  <c:v>13.800997000000001</c:v>
                </c:pt>
                <c:pt idx="1176">
                  <c:v>13.781957999999999</c:v>
                </c:pt>
                <c:pt idx="1177">
                  <c:v>13.642979</c:v>
                </c:pt>
                <c:pt idx="1178">
                  <c:v>13.692477999999999</c:v>
                </c:pt>
                <c:pt idx="1179">
                  <c:v>13.654401999999999</c:v>
                </c:pt>
                <c:pt idx="1180">
                  <c:v>14.254109</c:v>
                </c:pt>
                <c:pt idx="1181">
                  <c:v>14.366434999999999</c:v>
                </c:pt>
                <c:pt idx="1182">
                  <c:v>14.355012</c:v>
                </c:pt>
                <c:pt idx="1183">
                  <c:v>14.301705</c:v>
                </c:pt>
                <c:pt idx="1184">
                  <c:v>14.366434999999999</c:v>
                </c:pt>
                <c:pt idx="1185">
                  <c:v>15.041273</c:v>
                </c:pt>
                <c:pt idx="1186">
                  <c:v>15.3848</c:v>
                </c:pt>
                <c:pt idx="1187">
                  <c:v>15.125776999999999</c:v>
                </c:pt>
                <c:pt idx="1188">
                  <c:v>15.057805999999999</c:v>
                </c:pt>
                <c:pt idx="1189">
                  <c:v>15.136799</c:v>
                </c:pt>
                <c:pt idx="1190">
                  <c:v>15.691585999999999</c:v>
                </c:pt>
                <c:pt idx="1191">
                  <c:v>15.54646</c:v>
                </c:pt>
                <c:pt idx="1192">
                  <c:v>15.632801000000001</c:v>
                </c:pt>
                <c:pt idx="1193">
                  <c:v>15.941424</c:v>
                </c:pt>
                <c:pt idx="1194">
                  <c:v>15.818341999999999</c:v>
                </c:pt>
                <c:pt idx="1195">
                  <c:v>15.788949000000001</c:v>
                </c:pt>
                <c:pt idx="1196">
                  <c:v>15.722816</c:v>
                </c:pt>
                <c:pt idx="1197">
                  <c:v>15.636475000000001</c:v>
                </c:pt>
                <c:pt idx="1198">
                  <c:v>15.607082</c:v>
                </c:pt>
                <c:pt idx="1199">
                  <c:v>15.638312000000001</c:v>
                </c:pt>
                <c:pt idx="1200">
                  <c:v>15.406844</c:v>
                </c:pt>
                <c:pt idx="1201">
                  <c:v>15.419703999999999</c:v>
                </c:pt>
                <c:pt idx="1202">
                  <c:v>15.605245</c:v>
                </c:pt>
                <c:pt idx="1203">
                  <c:v>15.465630000000001</c:v>
                </c:pt>
                <c:pt idx="1204">
                  <c:v>15.651171</c:v>
                </c:pt>
                <c:pt idx="1205">
                  <c:v>15.686075000000001</c:v>
                </c:pt>
                <c:pt idx="1206">
                  <c:v>15.561156</c:v>
                </c:pt>
                <c:pt idx="1207">
                  <c:v>15.471140999999999</c:v>
                </c:pt>
                <c:pt idx="1208">
                  <c:v>15.392148000000001</c:v>
                </c:pt>
                <c:pt idx="1209">
                  <c:v>15.487674</c:v>
                </c:pt>
                <c:pt idx="1210">
                  <c:v>15.548297</c:v>
                </c:pt>
                <c:pt idx="1211">
                  <c:v>15.287437000000001</c:v>
                </c:pt>
                <c:pt idx="1212">
                  <c:v>15.307644</c:v>
                </c:pt>
                <c:pt idx="1213">
                  <c:v>15.202933</c:v>
                </c:pt>
                <c:pt idx="1214">
                  <c:v>15.054131999999999</c:v>
                </c:pt>
                <c:pt idx="1215">
                  <c:v>15.158844</c:v>
                </c:pt>
                <c:pt idx="1216">
                  <c:v>15.199259</c:v>
                </c:pt>
                <c:pt idx="1217">
                  <c:v>15.04311</c:v>
                </c:pt>
                <c:pt idx="1218">
                  <c:v>15.004531999999999</c:v>
                </c:pt>
                <c:pt idx="1219">
                  <c:v>14.918191</c:v>
                </c:pt>
                <c:pt idx="1220">
                  <c:v>14.721628000000001</c:v>
                </c:pt>
                <c:pt idx="1221">
                  <c:v>14.701420000000001</c:v>
                </c:pt>
                <c:pt idx="1222">
                  <c:v>14.63345</c:v>
                </c:pt>
                <c:pt idx="1223">
                  <c:v>14.899820999999999</c:v>
                </c:pt>
                <c:pt idx="1224">
                  <c:v>14.736324</c:v>
                </c:pt>
                <c:pt idx="1225">
                  <c:v>14.627939</c:v>
                </c:pt>
                <c:pt idx="1226">
                  <c:v>14.791435</c:v>
                </c:pt>
                <c:pt idx="1227">
                  <c:v>14.890636000000001</c:v>
                </c:pt>
                <c:pt idx="1228">
                  <c:v>15.032088</c:v>
                </c:pt>
                <c:pt idx="1229">
                  <c:v>15.050458000000001</c:v>
                </c:pt>
                <c:pt idx="1230">
                  <c:v>14.967791</c:v>
                </c:pt>
                <c:pt idx="1231">
                  <c:v>15.144147</c:v>
                </c:pt>
                <c:pt idx="1232">
                  <c:v>15.055968999999999</c:v>
                </c:pt>
                <c:pt idx="1233">
                  <c:v>14.986162</c:v>
                </c:pt>
                <c:pt idx="1234">
                  <c:v>14.844709999999999</c:v>
                </c:pt>
                <c:pt idx="1235">
                  <c:v>14.728975999999999</c:v>
                </c:pt>
                <c:pt idx="1236">
                  <c:v>14.719791000000001</c:v>
                </c:pt>
                <c:pt idx="1237">
                  <c:v>14.378100999999999</c:v>
                </c:pt>
                <c:pt idx="1238">
                  <c:v>13.909655000000001</c:v>
                </c:pt>
                <c:pt idx="1239">
                  <c:v>13.443046000000001</c:v>
                </c:pt>
                <c:pt idx="1240">
                  <c:v>13.465090999999999</c:v>
                </c:pt>
                <c:pt idx="1241">
                  <c:v>13.174837999999999</c:v>
                </c:pt>
                <c:pt idx="1242">
                  <c:v>13.189534</c:v>
                </c:pt>
                <c:pt idx="1243">
                  <c:v>13.294245999999999</c:v>
                </c:pt>
                <c:pt idx="1244">
                  <c:v>13.202394</c:v>
                </c:pt>
                <c:pt idx="1245">
                  <c:v>12.976438</c:v>
                </c:pt>
                <c:pt idx="1246">
                  <c:v>12.908467</c:v>
                </c:pt>
                <c:pt idx="1247">
                  <c:v>13.371402</c:v>
                </c:pt>
                <c:pt idx="1248">
                  <c:v>13.141771</c:v>
                </c:pt>
                <c:pt idx="1249">
                  <c:v>13.365891</c:v>
                </c:pt>
                <c:pt idx="1250">
                  <c:v>13.011341</c:v>
                </c:pt>
                <c:pt idx="1251">
                  <c:v>13.91643</c:v>
                </c:pt>
                <c:pt idx="1252">
                  <c:v>14.328730999999999</c:v>
                </c:pt>
                <c:pt idx="1253">
                  <c:v>14.227906000000001</c:v>
                </c:pt>
                <c:pt idx="1254">
                  <c:v>13.694974999999999</c:v>
                </c:pt>
                <c:pt idx="1255">
                  <c:v>13.687773</c:v>
                </c:pt>
                <c:pt idx="1256">
                  <c:v>13.815605</c:v>
                </c:pt>
                <c:pt idx="1257">
                  <c:v>14.229706999999999</c:v>
                </c:pt>
              </c:numCache>
            </c:numRef>
          </c:val>
          <c:smooth val="0"/>
        </c:ser>
        <c:ser>
          <c:idx val="1"/>
          <c:order val="1"/>
          <c:tx>
            <c:strRef>
              <c:f>Multiples!$AA$3</c:f>
              <c:strCache>
                <c:ptCount val="1"/>
                <c:pt idx="0">
                  <c:v>S&amp;P 500 Food Products</c:v>
                </c:pt>
              </c:strCache>
            </c:strRef>
          </c:tx>
          <c:spPr>
            <a:ln w="38100">
              <a:solidFill>
                <a:srgbClr val="FFC800"/>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Multiples!$AA$4:$AA$1261</c:f>
              <c:numCache>
                <c:formatCode>General</c:formatCode>
                <c:ptCount val="1258"/>
                <c:pt idx="0">
                  <c:v>9.38908840593745</c:v>
                </c:pt>
                <c:pt idx="1">
                  <c:v>9.4032405770711307</c:v>
                </c:pt>
                <c:pt idx="2">
                  <c:v>9.38314488061277</c:v>
                </c:pt>
                <c:pt idx="3">
                  <c:v>9.4126709353382605</c:v>
                </c:pt>
                <c:pt idx="4">
                  <c:v>9.4172274406681797</c:v>
                </c:pt>
                <c:pt idx="5">
                  <c:v>9.4204780493294304</c:v>
                </c:pt>
                <c:pt idx="6">
                  <c:v>9.4103823690445996</c:v>
                </c:pt>
                <c:pt idx="7">
                  <c:v>9.5890305511671201</c:v>
                </c:pt>
                <c:pt idx="8">
                  <c:v>9.6205129953125592</c:v>
                </c:pt>
                <c:pt idx="9">
                  <c:v>9.6252886243286895</c:v>
                </c:pt>
                <c:pt idx="10">
                  <c:v>9.6342855229423208</c:v>
                </c:pt>
                <c:pt idx="11">
                  <c:v>9.6373991414289009</c:v>
                </c:pt>
                <c:pt idx="12">
                  <c:v>9.6599017655058201</c:v>
                </c:pt>
                <c:pt idx="13">
                  <c:v>9.7149159360718507</c:v>
                </c:pt>
                <c:pt idx="14">
                  <c:v>9.5395910859191009</c:v>
                </c:pt>
                <c:pt idx="15">
                  <c:v>9.3701401135187403</c:v>
                </c:pt>
                <c:pt idx="16">
                  <c:v>9.3786573440800893</c:v>
                </c:pt>
                <c:pt idx="17">
                  <c:v>9.4525772618053807</c:v>
                </c:pt>
                <c:pt idx="18">
                  <c:v>9.4074412925245205</c:v>
                </c:pt>
                <c:pt idx="19">
                  <c:v>9.3702210404479391</c:v>
                </c:pt>
                <c:pt idx="20">
                  <c:v>9.4349254470823194</c:v>
                </c:pt>
                <c:pt idx="21">
                  <c:v>9.4694448077683404</c:v>
                </c:pt>
                <c:pt idx="22">
                  <c:v>9.3986003660563195</c:v>
                </c:pt>
                <c:pt idx="23">
                  <c:v>9.4572455561253399</c:v>
                </c:pt>
                <c:pt idx="24">
                  <c:v>9.3824590136761792</c:v>
                </c:pt>
                <c:pt idx="25">
                  <c:v>9.3240773096609892</c:v>
                </c:pt>
                <c:pt idx="26">
                  <c:v>9.2413302865356997</c:v>
                </c:pt>
                <c:pt idx="27">
                  <c:v>9.2382739870433799</c:v>
                </c:pt>
                <c:pt idx="28">
                  <c:v>9.3194578365683505</c:v>
                </c:pt>
                <c:pt idx="29">
                  <c:v>9.3822180702866298</c:v>
                </c:pt>
                <c:pt idx="30">
                  <c:v>9.3747425721454505</c:v>
                </c:pt>
                <c:pt idx="31">
                  <c:v>9.3272446699273708</c:v>
                </c:pt>
                <c:pt idx="32">
                  <c:v>9.3444041486644895</c:v>
                </c:pt>
                <c:pt idx="33">
                  <c:v>9.3510084350003595</c:v>
                </c:pt>
                <c:pt idx="34">
                  <c:v>9.3628245752617207</c:v>
                </c:pt>
                <c:pt idx="35">
                  <c:v>9.3550140915983402</c:v>
                </c:pt>
                <c:pt idx="36">
                  <c:v>9.36501511739732</c:v>
                </c:pt>
                <c:pt idx="37">
                  <c:v>9.3416169340573205</c:v>
                </c:pt>
                <c:pt idx="38">
                  <c:v>9.3833103289701807</c:v>
                </c:pt>
                <c:pt idx="39">
                  <c:v>9.3776666547434093</c:v>
                </c:pt>
                <c:pt idx="40">
                  <c:v>9.3829873543612692</c:v>
                </c:pt>
                <c:pt idx="41">
                  <c:v>9.4148285636169806</c:v>
                </c:pt>
                <c:pt idx="42">
                  <c:v>9.39764516865392</c:v>
                </c:pt>
                <c:pt idx="43">
                  <c:v>9.3649203398425893</c:v>
                </c:pt>
                <c:pt idx="44">
                  <c:v>9.4221850234579794</c:v>
                </c:pt>
                <c:pt idx="45">
                  <c:v>9.4344916082640307</c:v>
                </c:pt>
                <c:pt idx="46">
                  <c:v>9.4472219435284703</c:v>
                </c:pt>
                <c:pt idx="47">
                  <c:v>9.5206840898934608</c:v>
                </c:pt>
                <c:pt idx="48">
                  <c:v>9.5781772587654608</c:v>
                </c:pt>
                <c:pt idx="49">
                  <c:v>9.5210528236896295</c:v>
                </c:pt>
                <c:pt idx="50">
                  <c:v>9.5658157898467309</c:v>
                </c:pt>
                <c:pt idx="51">
                  <c:v>9.6253801659036693</c:v>
                </c:pt>
                <c:pt idx="52">
                  <c:v>9.6008666566900605</c:v>
                </c:pt>
                <c:pt idx="53">
                  <c:v>9.56998955041872</c:v>
                </c:pt>
                <c:pt idx="54">
                  <c:v>9.6486288170329892</c:v>
                </c:pt>
                <c:pt idx="55">
                  <c:v>9.6881713679282999</c:v>
                </c:pt>
                <c:pt idx="56">
                  <c:v>9.7012372304308698</c:v>
                </c:pt>
                <c:pt idx="57">
                  <c:v>9.7437913829984097</c:v>
                </c:pt>
                <c:pt idx="58">
                  <c:v>9.7616421272384102</c:v>
                </c:pt>
                <c:pt idx="59">
                  <c:v>9.7675341707794097</c:v>
                </c:pt>
                <c:pt idx="60">
                  <c:v>9.7654856791658897</c:v>
                </c:pt>
                <c:pt idx="61">
                  <c:v>9.6541559669152797</c:v>
                </c:pt>
                <c:pt idx="62">
                  <c:v>9.7470434244595001</c:v>
                </c:pt>
                <c:pt idx="63">
                  <c:v>9.7447491138407401</c:v>
                </c:pt>
                <c:pt idx="64">
                  <c:v>9.7409250806383003</c:v>
                </c:pt>
                <c:pt idx="65">
                  <c:v>9.70812195103459</c:v>
                </c:pt>
                <c:pt idx="66">
                  <c:v>9.8123339498772904</c:v>
                </c:pt>
                <c:pt idx="67">
                  <c:v>9.8389710079256698</c:v>
                </c:pt>
                <c:pt idx="68">
                  <c:v>9.7965190827878299</c:v>
                </c:pt>
                <c:pt idx="69">
                  <c:v>9.8290416040131401</c:v>
                </c:pt>
                <c:pt idx="70">
                  <c:v>9.8351561273166794</c:v>
                </c:pt>
                <c:pt idx="71">
                  <c:v>9.8549616436329792</c:v>
                </c:pt>
                <c:pt idx="72">
                  <c:v>9.8584906401718904</c:v>
                </c:pt>
                <c:pt idx="73">
                  <c:v>9.8024774375331294</c:v>
                </c:pt>
                <c:pt idx="74">
                  <c:v>9.78755051151545</c:v>
                </c:pt>
                <c:pt idx="75">
                  <c:v>9.7018361923143193</c:v>
                </c:pt>
                <c:pt idx="76">
                  <c:v>9.7528269134975307</c:v>
                </c:pt>
                <c:pt idx="77">
                  <c:v>9.8069230555510796</c:v>
                </c:pt>
                <c:pt idx="78">
                  <c:v>9.8647831570352906</c:v>
                </c:pt>
                <c:pt idx="79">
                  <c:v>9.7673655800453396</c:v>
                </c:pt>
                <c:pt idx="80">
                  <c:v>9.6841566505019099</c:v>
                </c:pt>
                <c:pt idx="81">
                  <c:v>9.6040409405379794</c:v>
                </c:pt>
                <c:pt idx="82">
                  <c:v>9.5780623247345495</c:v>
                </c:pt>
                <c:pt idx="83">
                  <c:v>9.5808568847084494</c:v>
                </c:pt>
                <c:pt idx="84">
                  <c:v>9.5743191262630702</c:v>
                </c:pt>
                <c:pt idx="85">
                  <c:v>9.5943434401254493</c:v>
                </c:pt>
                <c:pt idx="86">
                  <c:v>9.4980150209468199</c:v>
                </c:pt>
                <c:pt idx="87">
                  <c:v>9.5716629916732394</c:v>
                </c:pt>
                <c:pt idx="88">
                  <c:v>9.6260243102242296</c:v>
                </c:pt>
                <c:pt idx="89">
                  <c:v>9.5318871456139007</c:v>
                </c:pt>
                <c:pt idx="90">
                  <c:v>9.6025602467851101</c:v>
                </c:pt>
                <c:pt idx="91">
                  <c:v>9.6440655631386694</c:v>
                </c:pt>
                <c:pt idx="92">
                  <c:v>9.7011412972337503</c:v>
                </c:pt>
                <c:pt idx="93">
                  <c:v>9.7111847382401706</c:v>
                </c:pt>
                <c:pt idx="94">
                  <c:v>9.6672997404892396</c:v>
                </c:pt>
                <c:pt idx="95">
                  <c:v>9.5306584601313507</c:v>
                </c:pt>
                <c:pt idx="96">
                  <c:v>9.5444824696632704</c:v>
                </c:pt>
                <c:pt idx="97">
                  <c:v>9.5744389103773706</c:v>
                </c:pt>
                <c:pt idx="98">
                  <c:v>9.5892740071057396</c:v>
                </c:pt>
                <c:pt idx="99">
                  <c:v>9.6108567535912304</c:v>
                </c:pt>
                <c:pt idx="100">
                  <c:v>9.6263600009842207</c:v>
                </c:pt>
                <c:pt idx="101">
                  <c:v>9.6917952033010994</c:v>
                </c:pt>
                <c:pt idx="102">
                  <c:v>9.6927225007236295</c:v>
                </c:pt>
                <c:pt idx="103">
                  <c:v>9.7151424749785793</c:v>
                </c:pt>
                <c:pt idx="104">
                  <c:v>9.7164604758766409</c:v>
                </c:pt>
                <c:pt idx="105">
                  <c:v>9.6884827590473499</c:v>
                </c:pt>
                <c:pt idx="106">
                  <c:v>9.6408478508422508</c:v>
                </c:pt>
                <c:pt idx="107">
                  <c:v>9.6644698761652297</c:v>
                </c:pt>
                <c:pt idx="108">
                  <c:v>9.6477985562806694</c:v>
                </c:pt>
                <c:pt idx="109">
                  <c:v>9.6354907390815203</c:v>
                </c:pt>
                <c:pt idx="110">
                  <c:v>9.6589097971862294</c:v>
                </c:pt>
                <c:pt idx="111">
                  <c:v>9.5990659688838296</c:v>
                </c:pt>
                <c:pt idx="112">
                  <c:v>9.7002539761752296</c:v>
                </c:pt>
                <c:pt idx="113">
                  <c:v>9.6976168856638107</c:v>
                </c:pt>
                <c:pt idx="114">
                  <c:v>9.7808926321940799</c:v>
                </c:pt>
                <c:pt idx="115">
                  <c:v>9.76986649927432</c:v>
                </c:pt>
                <c:pt idx="116">
                  <c:v>9.7142583936015701</c:v>
                </c:pt>
                <c:pt idx="117">
                  <c:v>9.6907487955804008</c:v>
                </c:pt>
                <c:pt idx="118">
                  <c:v>9.5983672028109499</c:v>
                </c:pt>
                <c:pt idx="119">
                  <c:v>9.5772104158292795</c:v>
                </c:pt>
                <c:pt idx="120">
                  <c:v>9.5407867311815195</c:v>
                </c:pt>
                <c:pt idx="121">
                  <c:v>9.5196548991393399</c:v>
                </c:pt>
                <c:pt idx="122">
                  <c:v>9.2813948108116993</c:v>
                </c:pt>
                <c:pt idx="123">
                  <c:v>9.3327037127684704</c:v>
                </c:pt>
                <c:pt idx="124">
                  <c:v>9.0992833734992402</c:v>
                </c:pt>
                <c:pt idx="125">
                  <c:v>9.1883505952961499</c:v>
                </c:pt>
                <c:pt idx="126">
                  <c:v>8.9236347494199499</c:v>
                </c:pt>
                <c:pt idx="127">
                  <c:v>9.0727665171477305</c:v>
                </c:pt>
                <c:pt idx="128">
                  <c:v>8.8517149335160905</c:v>
                </c:pt>
                <c:pt idx="129">
                  <c:v>9.0455719613730192</c:v>
                </c:pt>
                <c:pt idx="130">
                  <c:v>9.1165528927510593</c:v>
                </c:pt>
                <c:pt idx="131">
                  <c:v>9.2194971976071507</c:v>
                </c:pt>
                <c:pt idx="132">
                  <c:v>9.1934545629604703</c:v>
                </c:pt>
                <c:pt idx="133">
                  <c:v>9.24127931448953</c:v>
                </c:pt>
                <c:pt idx="134">
                  <c:v>9.0962353983588091</c:v>
                </c:pt>
                <c:pt idx="135">
                  <c:v>9.0056447690560599</c:v>
                </c:pt>
                <c:pt idx="136">
                  <c:v>9.0263210531329907</c:v>
                </c:pt>
                <c:pt idx="137">
                  <c:v>9.1642161783246507</c:v>
                </c:pt>
                <c:pt idx="138">
                  <c:v>9.1843839728652696</c:v>
                </c:pt>
                <c:pt idx="139">
                  <c:v>8.98944061121421</c:v>
                </c:pt>
                <c:pt idx="140">
                  <c:v>9.0375749566524899</c:v>
                </c:pt>
                <c:pt idx="141">
                  <c:v>9.1978717167097894</c:v>
                </c:pt>
                <c:pt idx="142">
                  <c:v>9.2149219247255001</c:v>
                </c:pt>
                <c:pt idx="143">
                  <c:v>9.2520355473395099</c:v>
                </c:pt>
                <c:pt idx="144">
                  <c:v>9.2110944258636298</c:v>
                </c:pt>
                <c:pt idx="145">
                  <c:v>9.1040693638202104</c:v>
                </c:pt>
                <c:pt idx="146">
                  <c:v>9.0527089803832599</c:v>
                </c:pt>
                <c:pt idx="147">
                  <c:v>9.2099611990518593</c:v>
                </c:pt>
                <c:pt idx="148">
                  <c:v>9.2122739244560297</c:v>
                </c:pt>
                <c:pt idx="149">
                  <c:v>9.0698169101180905</c:v>
                </c:pt>
                <c:pt idx="150">
                  <c:v>9.0439769685049107</c:v>
                </c:pt>
                <c:pt idx="151">
                  <c:v>9.0632689663395993</c:v>
                </c:pt>
                <c:pt idx="152">
                  <c:v>9.1333657022749204</c:v>
                </c:pt>
                <c:pt idx="153">
                  <c:v>9.2245178913576709</c:v>
                </c:pt>
                <c:pt idx="154">
                  <c:v>9.2590755847233002</c:v>
                </c:pt>
                <c:pt idx="155">
                  <c:v>9.1996667247342607</c:v>
                </c:pt>
                <c:pt idx="156">
                  <c:v>9.1717406039956497</c:v>
                </c:pt>
                <c:pt idx="157">
                  <c:v>9.2177439976785394</c:v>
                </c:pt>
                <c:pt idx="158">
                  <c:v>9.1616485214772005</c:v>
                </c:pt>
                <c:pt idx="159">
                  <c:v>9.1857467663709205</c:v>
                </c:pt>
                <c:pt idx="160">
                  <c:v>9.3051877774414393</c:v>
                </c:pt>
                <c:pt idx="161">
                  <c:v>9.3754309821304194</c:v>
                </c:pt>
                <c:pt idx="162">
                  <c:v>9.2259001965588094</c:v>
                </c:pt>
                <c:pt idx="163">
                  <c:v>9.2744593208905499</c:v>
                </c:pt>
                <c:pt idx="164">
                  <c:v>9.1458773524900394</c:v>
                </c:pt>
                <c:pt idx="165">
                  <c:v>9.0353937240503797</c:v>
                </c:pt>
                <c:pt idx="166">
                  <c:v>9.0647485658946891</c:v>
                </c:pt>
                <c:pt idx="167">
                  <c:v>9.0857971460845697</c:v>
                </c:pt>
                <c:pt idx="168">
                  <c:v>9.1939678044374595</c:v>
                </c:pt>
                <c:pt idx="169">
                  <c:v>9.2197262452815494</c:v>
                </c:pt>
                <c:pt idx="170">
                  <c:v>9.3196959335824499</c:v>
                </c:pt>
                <c:pt idx="171">
                  <c:v>9.3712655789797097</c:v>
                </c:pt>
                <c:pt idx="172">
                  <c:v>9.4098764924384408</c:v>
                </c:pt>
                <c:pt idx="173">
                  <c:v>9.4251029591014497</c:v>
                </c:pt>
                <c:pt idx="174">
                  <c:v>9.5051962254676798</c:v>
                </c:pt>
                <c:pt idx="175">
                  <c:v>9.4202456009791806</c:v>
                </c:pt>
                <c:pt idx="176">
                  <c:v>9.5213966241050301</c:v>
                </c:pt>
                <c:pt idx="177">
                  <c:v>9.4328888748260802</c:v>
                </c:pt>
                <c:pt idx="178">
                  <c:v>9.4610443428422393</c:v>
                </c:pt>
                <c:pt idx="179">
                  <c:v>9.5506461295241696</c:v>
                </c:pt>
                <c:pt idx="180">
                  <c:v>9.5383315755565796</c:v>
                </c:pt>
                <c:pt idx="181">
                  <c:v>9.4466326736721005</c:v>
                </c:pt>
                <c:pt idx="182">
                  <c:v>9.4996399458534206</c:v>
                </c:pt>
                <c:pt idx="183">
                  <c:v>9.5950033579705192</c:v>
                </c:pt>
                <c:pt idx="184">
                  <c:v>9.5921815771179304</c:v>
                </c:pt>
                <c:pt idx="185">
                  <c:v>9.4927533403008404</c:v>
                </c:pt>
                <c:pt idx="186">
                  <c:v>9.3150364184357102</c:v>
                </c:pt>
                <c:pt idx="187">
                  <c:v>9.2941516491727398</c:v>
                </c:pt>
                <c:pt idx="188">
                  <c:v>9.4233145836173406</c:v>
                </c:pt>
                <c:pt idx="189">
                  <c:v>9.4008059659585594</c:v>
                </c:pt>
                <c:pt idx="190">
                  <c:v>9.4473444856923194</c:v>
                </c:pt>
                <c:pt idx="191">
                  <c:v>9.4819191047364892</c:v>
                </c:pt>
                <c:pt idx="192">
                  <c:v>9.3139169089281602</c:v>
                </c:pt>
                <c:pt idx="193">
                  <c:v>9.3829970777428606</c:v>
                </c:pt>
                <c:pt idx="194">
                  <c:v>9.4632294532533496</c:v>
                </c:pt>
                <c:pt idx="195">
                  <c:v>9.4397362133055207</c:v>
                </c:pt>
                <c:pt idx="196">
                  <c:v>9.4562928902515804</c:v>
                </c:pt>
                <c:pt idx="197">
                  <c:v>9.3541216506872402</c:v>
                </c:pt>
                <c:pt idx="198">
                  <c:v>9.3071319999655397</c:v>
                </c:pt>
                <c:pt idx="199">
                  <c:v>9.3216180179459691</c:v>
                </c:pt>
                <c:pt idx="200">
                  <c:v>9.3084298994888002</c:v>
                </c:pt>
                <c:pt idx="201">
                  <c:v>9.3009948957047595</c:v>
                </c:pt>
                <c:pt idx="202">
                  <c:v>9.2073014954109702</c:v>
                </c:pt>
                <c:pt idx="203">
                  <c:v>9.23978584216988</c:v>
                </c:pt>
                <c:pt idx="204">
                  <c:v>9.3464880466639695</c:v>
                </c:pt>
                <c:pt idx="205">
                  <c:v>9.4123430512642194</c:v>
                </c:pt>
                <c:pt idx="206">
                  <c:v>9.59635837140031</c:v>
                </c:pt>
                <c:pt idx="207">
                  <c:v>9.6129905567297609</c:v>
                </c:pt>
                <c:pt idx="208">
                  <c:v>9.59933744060951</c:v>
                </c:pt>
                <c:pt idx="209">
                  <c:v>9.6335310799958993</c:v>
                </c:pt>
                <c:pt idx="210">
                  <c:v>9.6373420753147592</c:v>
                </c:pt>
                <c:pt idx="211">
                  <c:v>9.6527024735058493</c:v>
                </c:pt>
                <c:pt idx="212">
                  <c:v>9.5855278670940205</c:v>
                </c:pt>
                <c:pt idx="213">
                  <c:v>9.67911606850166</c:v>
                </c:pt>
                <c:pt idx="214">
                  <c:v>9.5940859489204797</c:v>
                </c:pt>
                <c:pt idx="215">
                  <c:v>9.5492305447726</c:v>
                </c:pt>
                <c:pt idx="216">
                  <c:v>9.5177045220002903</c:v>
                </c:pt>
                <c:pt idx="217">
                  <c:v>9.5802705288173193</c:v>
                </c:pt>
                <c:pt idx="218">
                  <c:v>9.5679687011190708</c:v>
                </c:pt>
                <c:pt idx="219">
                  <c:v>9.5395502951298603</c:v>
                </c:pt>
                <c:pt idx="220">
                  <c:v>9.6711094854196809</c:v>
                </c:pt>
                <c:pt idx="221">
                  <c:v>9.7766943391134706</c:v>
                </c:pt>
                <c:pt idx="222">
                  <c:v>9.7229599577491594</c:v>
                </c:pt>
                <c:pt idx="223">
                  <c:v>9.7549111785880704</c:v>
                </c:pt>
                <c:pt idx="224">
                  <c:v>9.7899332781766297</c:v>
                </c:pt>
                <c:pt idx="225">
                  <c:v>9.7230194589304002</c:v>
                </c:pt>
                <c:pt idx="226">
                  <c:v>9.7862107483636205</c:v>
                </c:pt>
                <c:pt idx="227">
                  <c:v>9.7351706560940006</c:v>
                </c:pt>
                <c:pt idx="228">
                  <c:v>9.7247864618896305</c:v>
                </c:pt>
                <c:pt idx="229">
                  <c:v>9.7472447500533299</c:v>
                </c:pt>
                <c:pt idx="230">
                  <c:v>9.7657628771495606</c:v>
                </c:pt>
                <c:pt idx="231">
                  <c:v>9.7264696198463696</c:v>
                </c:pt>
                <c:pt idx="232">
                  <c:v>9.7451228174268003</c:v>
                </c:pt>
                <c:pt idx="233">
                  <c:v>9.7958976703250205</c:v>
                </c:pt>
                <c:pt idx="234">
                  <c:v>9.7918567675472996</c:v>
                </c:pt>
                <c:pt idx="235">
                  <c:v>9.82898417864625</c:v>
                </c:pt>
                <c:pt idx="236">
                  <c:v>9.7841364688341201</c:v>
                </c:pt>
                <c:pt idx="237">
                  <c:v>9.8143932130446192</c:v>
                </c:pt>
                <c:pt idx="238">
                  <c:v>9.8890044327086795</c:v>
                </c:pt>
                <c:pt idx="239">
                  <c:v>9.8977386115010901</c:v>
                </c:pt>
                <c:pt idx="240">
                  <c:v>9.8697433384132207</c:v>
                </c:pt>
                <c:pt idx="241">
                  <c:v>9.8421790447258992</c:v>
                </c:pt>
                <c:pt idx="242">
                  <c:v>9.7973565751001104</c:v>
                </c:pt>
                <c:pt idx="243">
                  <c:v>9.8504371966050392</c:v>
                </c:pt>
                <c:pt idx="244">
                  <c:v>9.8219995430565703</c:v>
                </c:pt>
                <c:pt idx="245">
                  <c:v>9.7778231563067308</c:v>
                </c:pt>
                <c:pt idx="246">
                  <c:v>9.7504527143866895</c:v>
                </c:pt>
                <c:pt idx="247">
                  <c:v>9.92479847894956</c:v>
                </c:pt>
                <c:pt idx="248">
                  <c:v>9.9408724000302993</c:v>
                </c:pt>
                <c:pt idx="249">
                  <c:v>9.93816519930974</c:v>
                </c:pt>
                <c:pt idx="250">
                  <c:v>10.0343727065569</c:v>
                </c:pt>
                <c:pt idx="251">
                  <c:v>10.008727432948399</c:v>
                </c:pt>
                <c:pt idx="252">
                  <c:v>9.97434726609991</c:v>
                </c:pt>
                <c:pt idx="253">
                  <c:v>9.9745000131515908</c:v>
                </c:pt>
                <c:pt idx="254">
                  <c:v>10.003207343332599</c:v>
                </c:pt>
                <c:pt idx="255">
                  <c:v>9.9665982914209899</c:v>
                </c:pt>
                <c:pt idx="256">
                  <c:v>9.9910795403325299</c:v>
                </c:pt>
                <c:pt idx="257">
                  <c:v>10.0253933220009</c:v>
                </c:pt>
                <c:pt idx="258">
                  <c:v>10.097920982768599</c:v>
                </c:pt>
                <c:pt idx="259">
                  <c:v>10.0978290602072</c:v>
                </c:pt>
                <c:pt idx="260">
                  <c:v>10.107115284705801</c:v>
                </c:pt>
                <c:pt idx="261">
                  <c:v>10.0673207425956</c:v>
                </c:pt>
                <c:pt idx="262">
                  <c:v>10.052630780705501</c:v>
                </c:pt>
                <c:pt idx="263">
                  <c:v>10.086027899922099</c:v>
                </c:pt>
                <c:pt idx="264">
                  <c:v>10.083137012129701</c:v>
                </c:pt>
                <c:pt idx="265">
                  <c:v>9.9134390780426909</c:v>
                </c:pt>
                <c:pt idx="266">
                  <c:v>9.8891107628270696</c:v>
                </c:pt>
                <c:pt idx="267">
                  <c:v>9.8938831200333404</c:v>
                </c:pt>
                <c:pt idx="268">
                  <c:v>9.9030958046971005</c:v>
                </c:pt>
                <c:pt idx="269">
                  <c:v>9.9614045327150595</c:v>
                </c:pt>
                <c:pt idx="270">
                  <c:v>9.9709613944549194</c:v>
                </c:pt>
                <c:pt idx="271">
                  <c:v>9.88406649203786</c:v>
                </c:pt>
                <c:pt idx="272">
                  <c:v>9.9176040919055097</c:v>
                </c:pt>
                <c:pt idx="273">
                  <c:v>9.9458847502162406</c:v>
                </c:pt>
                <c:pt idx="274">
                  <c:v>9.9500254629380098</c:v>
                </c:pt>
                <c:pt idx="275">
                  <c:v>9.9766841728047595</c:v>
                </c:pt>
                <c:pt idx="276">
                  <c:v>10.0463080724431</c:v>
                </c:pt>
                <c:pt idx="277">
                  <c:v>9.9877777270416601</c:v>
                </c:pt>
                <c:pt idx="278">
                  <c:v>10.018876789985701</c:v>
                </c:pt>
                <c:pt idx="279">
                  <c:v>10.0264492436766</c:v>
                </c:pt>
                <c:pt idx="280">
                  <c:v>10.037713759351099</c:v>
                </c:pt>
                <c:pt idx="281">
                  <c:v>10.0340242007005</c:v>
                </c:pt>
                <c:pt idx="282">
                  <c:v>10.015723028306001</c:v>
                </c:pt>
                <c:pt idx="283">
                  <c:v>10.0270623154295</c:v>
                </c:pt>
                <c:pt idx="284">
                  <c:v>10.0282615020145</c:v>
                </c:pt>
                <c:pt idx="285">
                  <c:v>10.088604444888601</c:v>
                </c:pt>
                <c:pt idx="286">
                  <c:v>10.0821428015285</c:v>
                </c:pt>
                <c:pt idx="287">
                  <c:v>10.0454807373773</c:v>
                </c:pt>
                <c:pt idx="288">
                  <c:v>10.0404802826862</c:v>
                </c:pt>
                <c:pt idx="289">
                  <c:v>10.076261916084301</c:v>
                </c:pt>
                <c:pt idx="290">
                  <c:v>10.1500524684691</c:v>
                </c:pt>
                <c:pt idx="291">
                  <c:v>10.1239704876179</c:v>
                </c:pt>
                <c:pt idx="292">
                  <c:v>10.0903082363895</c:v>
                </c:pt>
                <c:pt idx="293">
                  <c:v>10.051871846506399</c:v>
                </c:pt>
                <c:pt idx="294">
                  <c:v>9.9685906324427496</c:v>
                </c:pt>
                <c:pt idx="295">
                  <c:v>9.8995578471038392</c:v>
                </c:pt>
                <c:pt idx="296">
                  <c:v>9.9091508460340005</c:v>
                </c:pt>
                <c:pt idx="297">
                  <c:v>9.9425372575941093</c:v>
                </c:pt>
                <c:pt idx="298">
                  <c:v>9.9436191213439802</c:v>
                </c:pt>
                <c:pt idx="299">
                  <c:v>9.9729179595559891</c:v>
                </c:pt>
                <c:pt idx="300">
                  <c:v>10.0721898106745</c:v>
                </c:pt>
                <c:pt idx="301">
                  <c:v>10.030461410810201</c:v>
                </c:pt>
                <c:pt idx="302">
                  <c:v>10.037579266461201</c:v>
                </c:pt>
                <c:pt idx="303">
                  <c:v>10.0819277134083</c:v>
                </c:pt>
                <c:pt idx="304">
                  <c:v>9.9310626761321696</c:v>
                </c:pt>
                <c:pt idx="305">
                  <c:v>9.9883458311237607</c:v>
                </c:pt>
                <c:pt idx="306">
                  <c:v>10.040874210747299</c:v>
                </c:pt>
                <c:pt idx="307">
                  <c:v>10.116028330400299</c:v>
                </c:pt>
                <c:pt idx="308">
                  <c:v>10.1463966509143</c:v>
                </c:pt>
                <c:pt idx="309">
                  <c:v>10.1710081887152</c:v>
                </c:pt>
                <c:pt idx="310">
                  <c:v>10.284480135091201</c:v>
                </c:pt>
                <c:pt idx="311">
                  <c:v>10.2877290952895</c:v>
                </c:pt>
                <c:pt idx="312">
                  <c:v>10.2459183920282</c:v>
                </c:pt>
                <c:pt idx="313">
                  <c:v>10.212984529756101</c:v>
                </c:pt>
                <c:pt idx="314">
                  <c:v>10.2473285614931</c:v>
                </c:pt>
                <c:pt idx="315">
                  <c:v>10.2679742725098</c:v>
                </c:pt>
                <c:pt idx="316">
                  <c:v>10.2416703669477</c:v>
                </c:pt>
                <c:pt idx="317">
                  <c:v>10.3160836766149</c:v>
                </c:pt>
                <c:pt idx="318">
                  <c:v>10.2906207231882</c:v>
                </c:pt>
                <c:pt idx="319">
                  <c:v>10.2866203481931</c:v>
                </c:pt>
                <c:pt idx="320">
                  <c:v>10.2685799062738</c:v>
                </c:pt>
                <c:pt idx="321">
                  <c:v>10.273852044659501</c:v>
                </c:pt>
                <c:pt idx="322">
                  <c:v>10.200674428831601</c:v>
                </c:pt>
                <c:pt idx="323">
                  <c:v>10.152239318683</c:v>
                </c:pt>
                <c:pt idx="324">
                  <c:v>10.1559647983168</c:v>
                </c:pt>
                <c:pt idx="325">
                  <c:v>10.1788162667628</c:v>
                </c:pt>
                <c:pt idx="326">
                  <c:v>10.1255603220298</c:v>
                </c:pt>
                <c:pt idx="327">
                  <c:v>10.1628247412976</c:v>
                </c:pt>
                <c:pt idx="328">
                  <c:v>10.1779942584718</c:v>
                </c:pt>
                <c:pt idx="329">
                  <c:v>10.208326190077001</c:v>
                </c:pt>
                <c:pt idx="330">
                  <c:v>10.1243366386228</c:v>
                </c:pt>
                <c:pt idx="331">
                  <c:v>10.0801884754854</c:v>
                </c:pt>
                <c:pt idx="332">
                  <c:v>9.9296692485281799</c:v>
                </c:pt>
                <c:pt idx="333">
                  <c:v>9.9409095017533495</c:v>
                </c:pt>
                <c:pt idx="334">
                  <c:v>9.9504834391084191</c:v>
                </c:pt>
                <c:pt idx="335">
                  <c:v>10.075245435311301</c:v>
                </c:pt>
                <c:pt idx="336">
                  <c:v>10.067369030928401</c:v>
                </c:pt>
                <c:pt idx="337">
                  <c:v>10.085300082620099</c:v>
                </c:pt>
                <c:pt idx="338">
                  <c:v>10.040112829693999</c:v>
                </c:pt>
                <c:pt idx="339">
                  <c:v>10.062071171239801</c:v>
                </c:pt>
                <c:pt idx="340">
                  <c:v>10.059229401915101</c:v>
                </c:pt>
                <c:pt idx="341">
                  <c:v>10.1221439922735</c:v>
                </c:pt>
                <c:pt idx="342">
                  <c:v>10.1237972081249</c:v>
                </c:pt>
                <c:pt idx="343">
                  <c:v>10.171102928461</c:v>
                </c:pt>
                <c:pt idx="344">
                  <c:v>10.1627023273406</c:v>
                </c:pt>
                <c:pt idx="345">
                  <c:v>10.1470220627352</c:v>
                </c:pt>
                <c:pt idx="346">
                  <c:v>10.242403154353999</c:v>
                </c:pt>
                <c:pt idx="347">
                  <c:v>10.267204402599701</c:v>
                </c:pt>
                <c:pt idx="348">
                  <c:v>10.193924344977001</c:v>
                </c:pt>
                <c:pt idx="349">
                  <c:v>10.127842122614799</c:v>
                </c:pt>
                <c:pt idx="350">
                  <c:v>10.059024100118799</c:v>
                </c:pt>
                <c:pt idx="351">
                  <c:v>10.0919166834442</c:v>
                </c:pt>
                <c:pt idx="352">
                  <c:v>10.250047704157801</c:v>
                </c:pt>
                <c:pt idx="353">
                  <c:v>10.2730379238672</c:v>
                </c:pt>
                <c:pt idx="354">
                  <c:v>10.309337939314901</c:v>
                </c:pt>
                <c:pt idx="355">
                  <c:v>10.2608439611487</c:v>
                </c:pt>
                <c:pt idx="356">
                  <c:v>10.2293019354889</c:v>
                </c:pt>
                <c:pt idx="357">
                  <c:v>10.1625097162987</c:v>
                </c:pt>
                <c:pt idx="358">
                  <c:v>10.1783454799432</c:v>
                </c:pt>
                <c:pt idx="359">
                  <c:v>10.2066579126747</c:v>
                </c:pt>
                <c:pt idx="360">
                  <c:v>10.1454540674324</c:v>
                </c:pt>
                <c:pt idx="361">
                  <c:v>10.210401683853901</c:v>
                </c:pt>
                <c:pt idx="362">
                  <c:v>10.1124660124547</c:v>
                </c:pt>
                <c:pt idx="363">
                  <c:v>10.136153449746599</c:v>
                </c:pt>
                <c:pt idx="364">
                  <c:v>10.158952095490999</c:v>
                </c:pt>
                <c:pt idx="365">
                  <c:v>10.177522090062601</c:v>
                </c:pt>
                <c:pt idx="366">
                  <c:v>10.1191741388745</c:v>
                </c:pt>
                <c:pt idx="367">
                  <c:v>10.0116143894624</c:v>
                </c:pt>
                <c:pt idx="368">
                  <c:v>9.9633572312646201</c:v>
                </c:pt>
                <c:pt idx="369">
                  <c:v>9.9505026912697598</c:v>
                </c:pt>
                <c:pt idx="370">
                  <c:v>9.9930280251650796</c:v>
                </c:pt>
                <c:pt idx="371">
                  <c:v>10.050119265431601</c:v>
                </c:pt>
                <c:pt idx="372">
                  <c:v>10.077568550995</c:v>
                </c:pt>
                <c:pt idx="373">
                  <c:v>10.1757078622515</c:v>
                </c:pt>
                <c:pt idx="374">
                  <c:v>10.1169196283698</c:v>
                </c:pt>
                <c:pt idx="375">
                  <c:v>10.038989807129701</c:v>
                </c:pt>
                <c:pt idx="376">
                  <c:v>10.2323143699537</c:v>
                </c:pt>
                <c:pt idx="377">
                  <c:v>10.207728319857001</c:v>
                </c:pt>
                <c:pt idx="378">
                  <c:v>10.216521908479899</c:v>
                </c:pt>
                <c:pt idx="379">
                  <c:v>10.311546593008501</c:v>
                </c:pt>
                <c:pt idx="380">
                  <c:v>10.3054536126924</c:v>
                </c:pt>
                <c:pt idx="381">
                  <c:v>10.2923592606721</c:v>
                </c:pt>
                <c:pt idx="382">
                  <c:v>10.2982037343837</c:v>
                </c:pt>
                <c:pt idx="383">
                  <c:v>10.2928907804736</c:v>
                </c:pt>
                <c:pt idx="384">
                  <c:v>10.299071142285699</c:v>
                </c:pt>
                <c:pt idx="385">
                  <c:v>10.296833667250199</c:v>
                </c:pt>
                <c:pt idx="386">
                  <c:v>10.284163303789301</c:v>
                </c:pt>
                <c:pt idx="387">
                  <c:v>10.3212748802053</c:v>
                </c:pt>
                <c:pt idx="388">
                  <c:v>10.3230228449625</c:v>
                </c:pt>
                <c:pt idx="389">
                  <c:v>10.3117517737362</c:v>
                </c:pt>
                <c:pt idx="390">
                  <c:v>10.3244858628657</c:v>
                </c:pt>
                <c:pt idx="391">
                  <c:v>10.4102257223823</c:v>
                </c:pt>
                <c:pt idx="392">
                  <c:v>10.4216571790801</c:v>
                </c:pt>
                <c:pt idx="393">
                  <c:v>10.4508978749161</c:v>
                </c:pt>
                <c:pt idx="394">
                  <c:v>10.431042380137299</c:v>
                </c:pt>
                <c:pt idx="395">
                  <c:v>10.3734255627294</c:v>
                </c:pt>
                <c:pt idx="396">
                  <c:v>10.409102930718801</c:v>
                </c:pt>
                <c:pt idx="397">
                  <c:v>10.442055453409001</c:v>
                </c:pt>
                <c:pt idx="398">
                  <c:v>10.4120105350984</c:v>
                </c:pt>
                <c:pt idx="399">
                  <c:v>10.514511711095301</c:v>
                </c:pt>
                <c:pt idx="400">
                  <c:v>10.3422072136479</c:v>
                </c:pt>
                <c:pt idx="401">
                  <c:v>10.35509549647</c:v>
                </c:pt>
                <c:pt idx="402">
                  <c:v>10.3222442530599</c:v>
                </c:pt>
                <c:pt idx="403">
                  <c:v>10.2994286950961</c:v>
                </c:pt>
                <c:pt idx="404">
                  <c:v>10.383778037325699</c:v>
                </c:pt>
                <c:pt idx="405">
                  <c:v>10.3153649681079</c:v>
                </c:pt>
                <c:pt idx="406">
                  <c:v>10.302398064236201</c:v>
                </c:pt>
                <c:pt idx="407">
                  <c:v>10.3790989278198</c:v>
                </c:pt>
                <c:pt idx="408">
                  <c:v>10.3915762685633</c:v>
                </c:pt>
                <c:pt idx="409">
                  <c:v>10.384585491112</c:v>
                </c:pt>
                <c:pt idx="410">
                  <c:v>10.3898607207119</c:v>
                </c:pt>
                <c:pt idx="411">
                  <c:v>10.3810354530584</c:v>
                </c:pt>
                <c:pt idx="412">
                  <c:v>10.329867911632601</c:v>
                </c:pt>
                <c:pt idx="413">
                  <c:v>10.320988685776801</c:v>
                </c:pt>
                <c:pt idx="414">
                  <c:v>10.3232024691182</c:v>
                </c:pt>
                <c:pt idx="415">
                  <c:v>10.3235001274484</c:v>
                </c:pt>
                <c:pt idx="416">
                  <c:v>10.4393652285636</c:v>
                </c:pt>
                <c:pt idx="417">
                  <c:v>9.5193496151625201</c:v>
                </c:pt>
                <c:pt idx="418">
                  <c:v>9.5109756594833392</c:v>
                </c:pt>
                <c:pt idx="419">
                  <c:v>9.5330356561208198</c:v>
                </c:pt>
                <c:pt idx="420">
                  <c:v>9.5622221452021599</c:v>
                </c:pt>
                <c:pt idx="421">
                  <c:v>9.5176253036288703</c:v>
                </c:pt>
                <c:pt idx="422">
                  <c:v>9.4875557650880893</c:v>
                </c:pt>
                <c:pt idx="423">
                  <c:v>9.4502309675466094</c:v>
                </c:pt>
                <c:pt idx="424">
                  <c:v>9.4474576095064506</c:v>
                </c:pt>
                <c:pt idx="425">
                  <c:v>9.4423777575986492</c:v>
                </c:pt>
                <c:pt idx="426">
                  <c:v>9.4647596169648303</c:v>
                </c:pt>
                <c:pt idx="427">
                  <c:v>9.5054326452736007</c:v>
                </c:pt>
                <c:pt idx="428">
                  <c:v>9.5631030331798907</c:v>
                </c:pt>
                <c:pt idx="429">
                  <c:v>9.5825328862040795</c:v>
                </c:pt>
                <c:pt idx="430">
                  <c:v>9.4899841302789198</c:v>
                </c:pt>
                <c:pt idx="431">
                  <c:v>9.4878706097555092</c:v>
                </c:pt>
                <c:pt idx="432">
                  <c:v>9.4188353416619393</c:v>
                </c:pt>
                <c:pt idx="433">
                  <c:v>9.3899321822592494</c:v>
                </c:pt>
                <c:pt idx="434">
                  <c:v>9.3735208419082596</c:v>
                </c:pt>
                <c:pt idx="435">
                  <c:v>9.3416405475922293</c:v>
                </c:pt>
                <c:pt idx="436">
                  <c:v>9.4060990095471304</c:v>
                </c:pt>
                <c:pt idx="437">
                  <c:v>9.4357775463442408</c:v>
                </c:pt>
                <c:pt idx="438">
                  <c:v>9.38325318907523</c:v>
                </c:pt>
                <c:pt idx="439">
                  <c:v>9.3792159879936694</c:v>
                </c:pt>
                <c:pt idx="440">
                  <c:v>9.4188082294964897</c:v>
                </c:pt>
                <c:pt idx="441">
                  <c:v>9.3048482581192093</c:v>
                </c:pt>
                <c:pt idx="442">
                  <c:v>9.2295517668367193</c:v>
                </c:pt>
                <c:pt idx="443">
                  <c:v>9.3418041134586591</c:v>
                </c:pt>
                <c:pt idx="444">
                  <c:v>9.3570410043511298</c:v>
                </c:pt>
                <c:pt idx="445">
                  <c:v>9.3784337842947405</c:v>
                </c:pt>
                <c:pt idx="446">
                  <c:v>9.3277555214725592</c:v>
                </c:pt>
                <c:pt idx="447">
                  <c:v>9.3231460957105696</c:v>
                </c:pt>
                <c:pt idx="448">
                  <c:v>9.3556168357723308</c:v>
                </c:pt>
                <c:pt idx="449">
                  <c:v>9.4041816517776198</c:v>
                </c:pt>
                <c:pt idx="450">
                  <c:v>9.3752401452608201</c:v>
                </c:pt>
                <c:pt idx="451">
                  <c:v>9.3689777534148906</c:v>
                </c:pt>
                <c:pt idx="452">
                  <c:v>9.4472529461815693</c:v>
                </c:pt>
                <c:pt idx="453">
                  <c:v>9.3999833735291904</c:v>
                </c:pt>
                <c:pt idx="454">
                  <c:v>9.4180395294864407</c:v>
                </c:pt>
                <c:pt idx="455">
                  <c:v>9.4717963155869498</c:v>
                </c:pt>
                <c:pt idx="456">
                  <c:v>9.4934010808513598</c:v>
                </c:pt>
                <c:pt idx="457">
                  <c:v>9.4978659148526496</c:v>
                </c:pt>
                <c:pt idx="458">
                  <c:v>9.4824531325118802</c:v>
                </c:pt>
                <c:pt idx="459">
                  <c:v>9.4804355970695706</c:v>
                </c:pt>
                <c:pt idx="460">
                  <c:v>9.4947805572691308</c:v>
                </c:pt>
                <c:pt idx="461">
                  <c:v>9.4739625614470206</c:v>
                </c:pt>
                <c:pt idx="462">
                  <c:v>9.4822114361093401</c:v>
                </c:pt>
                <c:pt idx="463">
                  <c:v>9.4908303144625101</c:v>
                </c:pt>
                <c:pt idx="464">
                  <c:v>9.5349089881999802</c:v>
                </c:pt>
                <c:pt idx="465">
                  <c:v>9.5490849976052701</c:v>
                </c:pt>
                <c:pt idx="466">
                  <c:v>9.5582979549998495</c:v>
                </c:pt>
                <c:pt idx="467">
                  <c:v>9.5637310889134692</c:v>
                </c:pt>
                <c:pt idx="468">
                  <c:v>9.5998935797162499</c:v>
                </c:pt>
                <c:pt idx="469">
                  <c:v>9.6012326510586306</c:v>
                </c:pt>
                <c:pt idx="470">
                  <c:v>9.5315509608472908</c:v>
                </c:pt>
                <c:pt idx="471">
                  <c:v>9.5437001331240996</c:v>
                </c:pt>
                <c:pt idx="472">
                  <c:v>9.4620200038148496</c:v>
                </c:pt>
                <c:pt idx="473">
                  <c:v>9.4464745488198396</c:v>
                </c:pt>
                <c:pt idx="474">
                  <c:v>9.3720066812822402</c:v>
                </c:pt>
                <c:pt idx="475">
                  <c:v>9.3607590369871296</c:v>
                </c:pt>
                <c:pt idx="476">
                  <c:v>9.3232657802138608</c:v>
                </c:pt>
                <c:pt idx="477">
                  <c:v>9.4044065120958091</c:v>
                </c:pt>
                <c:pt idx="478">
                  <c:v>9.6167950761917407</c:v>
                </c:pt>
                <c:pt idx="479">
                  <c:v>9.6093891460886098</c:v>
                </c:pt>
                <c:pt idx="480">
                  <c:v>9.65505724486502</c:v>
                </c:pt>
                <c:pt idx="481">
                  <c:v>9.6230085533099903</c:v>
                </c:pt>
                <c:pt idx="482">
                  <c:v>9.5992708865242502</c:v>
                </c:pt>
                <c:pt idx="483">
                  <c:v>9.6474462837105097</c:v>
                </c:pt>
                <c:pt idx="484">
                  <c:v>9.6729482156175006</c:v>
                </c:pt>
                <c:pt idx="485">
                  <c:v>9.6697718027315496</c:v>
                </c:pt>
                <c:pt idx="486">
                  <c:v>9.7103792143565499</c:v>
                </c:pt>
                <c:pt idx="487">
                  <c:v>9.7157327515082006</c:v>
                </c:pt>
                <c:pt idx="488">
                  <c:v>9.7094709121868892</c:v>
                </c:pt>
                <c:pt idx="489">
                  <c:v>9.7789667025008402</c:v>
                </c:pt>
                <c:pt idx="490">
                  <c:v>9.80739346549319</c:v>
                </c:pt>
                <c:pt idx="491">
                  <c:v>9.8088644177007591</c:v>
                </c:pt>
                <c:pt idx="492">
                  <c:v>9.8113859341181495</c:v>
                </c:pt>
                <c:pt idx="493">
                  <c:v>9.8286611347003401</c:v>
                </c:pt>
                <c:pt idx="494">
                  <c:v>9.8306534375632602</c:v>
                </c:pt>
                <c:pt idx="495">
                  <c:v>9.7995137138495405</c:v>
                </c:pt>
                <c:pt idx="496">
                  <c:v>9.8127919561651709</c:v>
                </c:pt>
                <c:pt idx="497">
                  <c:v>9.8066746063586798</c:v>
                </c:pt>
                <c:pt idx="498">
                  <c:v>9.8335398393251801</c:v>
                </c:pt>
                <c:pt idx="499">
                  <c:v>9.8890996883367599</c:v>
                </c:pt>
                <c:pt idx="500">
                  <c:v>9.8352903529036997</c:v>
                </c:pt>
                <c:pt idx="501">
                  <c:v>9.8837861671670897</c:v>
                </c:pt>
                <c:pt idx="502">
                  <c:v>9.9245002283585002</c:v>
                </c:pt>
                <c:pt idx="503">
                  <c:v>9.9298189786750104</c:v>
                </c:pt>
                <c:pt idx="504">
                  <c:v>9.9299676143558901</c:v>
                </c:pt>
                <c:pt idx="505">
                  <c:v>9.9368973234347795</c:v>
                </c:pt>
                <c:pt idx="506">
                  <c:v>9.9604172994451794</c:v>
                </c:pt>
                <c:pt idx="507">
                  <c:v>10.887986226054</c:v>
                </c:pt>
                <c:pt idx="508">
                  <c:v>11.018944326994401</c:v>
                </c:pt>
                <c:pt idx="509">
                  <c:v>11.2138848741945</c:v>
                </c:pt>
                <c:pt idx="510">
                  <c:v>11.284381980650201</c:v>
                </c:pt>
                <c:pt idx="511">
                  <c:v>11.249641371658999</c:v>
                </c:pt>
                <c:pt idx="512">
                  <c:v>11.1983516812753</c:v>
                </c:pt>
                <c:pt idx="513">
                  <c:v>11.2635973603783</c:v>
                </c:pt>
                <c:pt idx="514">
                  <c:v>11.2686807784848</c:v>
                </c:pt>
                <c:pt idx="515">
                  <c:v>11.3432376405482</c:v>
                </c:pt>
                <c:pt idx="516">
                  <c:v>11.3398360748314</c:v>
                </c:pt>
                <c:pt idx="517">
                  <c:v>11.3774541475017</c:v>
                </c:pt>
                <c:pt idx="518">
                  <c:v>11.4277014321345</c:v>
                </c:pt>
                <c:pt idx="519">
                  <c:v>11.4941907539172</c:v>
                </c:pt>
                <c:pt idx="520">
                  <c:v>11.5316753365185</c:v>
                </c:pt>
                <c:pt idx="521">
                  <c:v>11.533286545551199</c:v>
                </c:pt>
                <c:pt idx="522">
                  <c:v>11.5178886910304</c:v>
                </c:pt>
                <c:pt idx="523">
                  <c:v>11.542467410574099</c:v>
                </c:pt>
                <c:pt idx="524">
                  <c:v>11.503305781348301</c:v>
                </c:pt>
                <c:pt idx="525">
                  <c:v>11.512238595448901</c:v>
                </c:pt>
                <c:pt idx="526">
                  <c:v>11.559317672194499</c:v>
                </c:pt>
                <c:pt idx="527">
                  <c:v>11.580308144065</c:v>
                </c:pt>
                <c:pt idx="528">
                  <c:v>11.562490008064501</c:v>
                </c:pt>
                <c:pt idx="529">
                  <c:v>11.569300068664701</c:v>
                </c:pt>
                <c:pt idx="530">
                  <c:v>11.5869458349966</c:v>
                </c:pt>
                <c:pt idx="531">
                  <c:v>11.691262055556701</c:v>
                </c:pt>
                <c:pt idx="532">
                  <c:v>11.545744093492999</c:v>
                </c:pt>
                <c:pt idx="533">
                  <c:v>11.6457233656008</c:v>
                </c:pt>
                <c:pt idx="534">
                  <c:v>11.6546968407271</c:v>
                </c:pt>
                <c:pt idx="535">
                  <c:v>11.735137309893</c:v>
                </c:pt>
                <c:pt idx="536">
                  <c:v>11.758645902507601</c:v>
                </c:pt>
                <c:pt idx="537">
                  <c:v>11.845916573898799</c:v>
                </c:pt>
                <c:pt idx="538">
                  <c:v>11.823387696113601</c:v>
                </c:pt>
                <c:pt idx="539">
                  <c:v>11.8571745601811</c:v>
                </c:pt>
                <c:pt idx="540">
                  <c:v>11.975100173966201</c:v>
                </c:pt>
                <c:pt idx="541">
                  <c:v>12.0086970848637</c:v>
                </c:pt>
                <c:pt idx="542">
                  <c:v>11.9373127449548</c:v>
                </c:pt>
                <c:pt idx="543">
                  <c:v>11.974392292248501</c:v>
                </c:pt>
                <c:pt idx="544">
                  <c:v>11.9237838377415</c:v>
                </c:pt>
                <c:pt idx="545">
                  <c:v>12.001363996137201</c:v>
                </c:pt>
                <c:pt idx="546">
                  <c:v>12.010812096218899</c:v>
                </c:pt>
                <c:pt idx="547">
                  <c:v>12.059072925268101</c:v>
                </c:pt>
                <c:pt idx="548">
                  <c:v>11.9358884528513</c:v>
                </c:pt>
                <c:pt idx="549">
                  <c:v>12.1096854618182</c:v>
                </c:pt>
                <c:pt idx="550">
                  <c:v>12.001561341082599</c:v>
                </c:pt>
                <c:pt idx="551">
                  <c:v>12.027480134028499</c:v>
                </c:pt>
                <c:pt idx="552">
                  <c:v>12.204363322327699</c:v>
                </c:pt>
                <c:pt idx="553">
                  <c:v>12.209089326078701</c:v>
                </c:pt>
                <c:pt idx="554">
                  <c:v>12.2771580571294</c:v>
                </c:pt>
                <c:pt idx="555">
                  <c:v>12.1582881716568</c:v>
                </c:pt>
                <c:pt idx="556">
                  <c:v>12.1821129582969</c:v>
                </c:pt>
                <c:pt idx="557">
                  <c:v>12.167001965616301</c:v>
                </c:pt>
                <c:pt idx="558">
                  <c:v>12.2124057431024</c:v>
                </c:pt>
                <c:pt idx="559">
                  <c:v>12.222790202351099</c:v>
                </c:pt>
                <c:pt idx="560">
                  <c:v>12.2772740931114</c:v>
                </c:pt>
                <c:pt idx="561">
                  <c:v>12.1945291635299</c:v>
                </c:pt>
                <c:pt idx="562">
                  <c:v>12.3222154119198</c:v>
                </c:pt>
                <c:pt idx="563">
                  <c:v>12.247739224910401</c:v>
                </c:pt>
                <c:pt idx="564">
                  <c:v>12.5004583397054</c:v>
                </c:pt>
                <c:pt idx="565">
                  <c:v>12.446217801539101</c:v>
                </c:pt>
                <c:pt idx="566">
                  <c:v>12.3255731995724</c:v>
                </c:pt>
                <c:pt idx="567">
                  <c:v>12.351837813415701</c:v>
                </c:pt>
                <c:pt idx="568">
                  <c:v>12.3744359506591</c:v>
                </c:pt>
                <c:pt idx="569">
                  <c:v>12.4741418054428</c:v>
                </c:pt>
                <c:pt idx="570">
                  <c:v>12.555631736902001</c:v>
                </c:pt>
                <c:pt idx="571">
                  <c:v>12.511634867020399</c:v>
                </c:pt>
                <c:pt idx="572">
                  <c:v>12.5456061342166</c:v>
                </c:pt>
                <c:pt idx="573">
                  <c:v>12.393109016981599</c:v>
                </c:pt>
                <c:pt idx="574">
                  <c:v>12.448072403603399</c:v>
                </c:pt>
                <c:pt idx="575">
                  <c:v>12.510656801625201</c:v>
                </c:pt>
                <c:pt idx="576">
                  <c:v>12.452309451872599</c:v>
                </c:pt>
                <c:pt idx="577">
                  <c:v>12.542267603837599</c:v>
                </c:pt>
                <c:pt idx="578">
                  <c:v>12.6157993969715</c:v>
                </c:pt>
                <c:pt idx="579">
                  <c:v>12.4375841075538</c:v>
                </c:pt>
                <c:pt idx="580">
                  <c:v>12.328434487371901</c:v>
                </c:pt>
                <c:pt idx="581">
                  <c:v>12.191478799973501</c:v>
                </c:pt>
                <c:pt idx="582">
                  <c:v>12.2431059995083</c:v>
                </c:pt>
                <c:pt idx="583">
                  <c:v>12.2469233117525</c:v>
                </c:pt>
                <c:pt idx="584">
                  <c:v>12.135456022921799</c:v>
                </c:pt>
                <c:pt idx="585">
                  <c:v>12.1359229667964</c:v>
                </c:pt>
                <c:pt idx="586">
                  <c:v>12.208736294075001</c:v>
                </c:pt>
                <c:pt idx="587">
                  <c:v>12.179235270025099</c:v>
                </c:pt>
                <c:pt idx="588">
                  <c:v>12.1919006404627</c:v>
                </c:pt>
                <c:pt idx="589">
                  <c:v>12.146575361649401</c:v>
                </c:pt>
                <c:pt idx="590">
                  <c:v>12.3136687340939</c:v>
                </c:pt>
                <c:pt idx="591">
                  <c:v>12.2983089088639</c:v>
                </c:pt>
                <c:pt idx="592">
                  <c:v>12.4008788866599</c:v>
                </c:pt>
                <c:pt idx="593">
                  <c:v>12.4533128673534</c:v>
                </c:pt>
                <c:pt idx="594">
                  <c:v>12.2381905991657</c:v>
                </c:pt>
                <c:pt idx="595">
                  <c:v>11.947549273746199</c:v>
                </c:pt>
                <c:pt idx="596">
                  <c:v>12.050971553750699</c:v>
                </c:pt>
                <c:pt idx="597">
                  <c:v>12.014192619104699</c:v>
                </c:pt>
                <c:pt idx="598">
                  <c:v>12.053371923674201</c:v>
                </c:pt>
                <c:pt idx="599">
                  <c:v>12.1172362479372</c:v>
                </c:pt>
                <c:pt idx="600">
                  <c:v>12.024589915697501</c:v>
                </c:pt>
                <c:pt idx="601">
                  <c:v>12.010050952998499</c:v>
                </c:pt>
                <c:pt idx="602">
                  <c:v>12.074581203219401</c:v>
                </c:pt>
                <c:pt idx="603">
                  <c:v>12.055079881005099</c:v>
                </c:pt>
                <c:pt idx="604">
                  <c:v>11.9611806118067</c:v>
                </c:pt>
                <c:pt idx="605">
                  <c:v>11.996985639795</c:v>
                </c:pt>
                <c:pt idx="606">
                  <c:v>12.0414340794874</c:v>
                </c:pt>
                <c:pt idx="607">
                  <c:v>12.089493848571101</c:v>
                </c:pt>
                <c:pt idx="608">
                  <c:v>12.1611299636286</c:v>
                </c:pt>
                <c:pt idx="609">
                  <c:v>12.3466845275177</c:v>
                </c:pt>
                <c:pt idx="610">
                  <c:v>12.361698417187901</c:v>
                </c:pt>
                <c:pt idx="611">
                  <c:v>12.3900254442133</c:v>
                </c:pt>
                <c:pt idx="612">
                  <c:v>12.3403308056255</c:v>
                </c:pt>
                <c:pt idx="613">
                  <c:v>12.361030498892401</c:v>
                </c:pt>
                <c:pt idx="614">
                  <c:v>12.3818154087532</c:v>
                </c:pt>
                <c:pt idx="615">
                  <c:v>12.388033458265999</c:v>
                </c:pt>
                <c:pt idx="616">
                  <c:v>12.380430541104699</c:v>
                </c:pt>
                <c:pt idx="617">
                  <c:v>12.390491702454201</c:v>
                </c:pt>
                <c:pt idx="618">
                  <c:v>12.2973595982034</c:v>
                </c:pt>
                <c:pt idx="619">
                  <c:v>12.3968097941043</c:v>
                </c:pt>
                <c:pt idx="620">
                  <c:v>12.421758923294099</c:v>
                </c:pt>
                <c:pt idx="621">
                  <c:v>12.423256723372701</c:v>
                </c:pt>
                <c:pt idx="622">
                  <c:v>12.3705017672672</c:v>
                </c:pt>
                <c:pt idx="623">
                  <c:v>12.4007404423739</c:v>
                </c:pt>
                <c:pt idx="624">
                  <c:v>12.2633583858881</c:v>
                </c:pt>
                <c:pt idx="625">
                  <c:v>12.3217991566093</c:v>
                </c:pt>
                <c:pt idx="626">
                  <c:v>12.296297636036099</c:v>
                </c:pt>
                <c:pt idx="627">
                  <c:v>12.300116878595301</c:v>
                </c:pt>
                <c:pt idx="628">
                  <c:v>12.318982218721001</c:v>
                </c:pt>
                <c:pt idx="629">
                  <c:v>12.443892030037301</c:v>
                </c:pt>
                <c:pt idx="630">
                  <c:v>12.409042959322999</c:v>
                </c:pt>
                <c:pt idx="631">
                  <c:v>12.3768588026091</c:v>
                </c:pt>
                <c:pt idx="632">
                  <c:v>12.4114530151986</c:v>
                </c:pt>
                <c:pt idx="633">
                  <c:v>12.3018262412507</c:v>
                </c:pt>
                <c:pt idx="634">
                  <c:v>12.096555325337899</c:v>
                </c:pt>
                <c:pt idx="635">
                  <c:v>12.015282156439</c:v>
                </c:pt>
                <c:pt idx="636">
                  <c:v>11.961287930525099</c:v>
                </c:pt>
                <c:pt idx="637">
                  <c:v>11.983226300449701</c:v>
                </c:pt>
                <c:pt idx="638">
                  <c:v>11.898733824803401</c:v>
                </c:pt>
                <c:pt idx="639">
                  <c:v>11.965607623516901</c:v>
                </c:pt>
                <c:pt idx="640">
                  <c:v>12.0268731417327</c:v>
                </c:pt>
                <c:pt idx="641">
                  <c:v>11.824455419657101</c:v>
                </c:pt>
                <c:pt idx="642">
                  <c:v>11.783594424883001</c:v>
                </c:pt>
                <c:pt idx="643">
                  <c:v>11.7088770875171</c:v>
                </c:pt>
                <c:pt idx="644">
                  <c:v>11.764997444703299</c:v>
                </c:pt>
                <c:pt idx="645">
                  <c:v>11.778915286568401</c:v>
                </c:pt>
                <c:pt idx="646">
                  <c:v>11.791778330087601</c:v>
                </c:pt>
                <c:pt idx="647">
                  <c:v>11.841924037129701</c:v>
                </c:pt>
                <c:pt idx="648">
                  <c:v>11.818825430408401</c:v>
                </c:pt>
                <c:pt idx="649">
                  <c:v>11.825431961319801</c:v>
                </c:pt>
                <c:pt idx="650">
                  <c:v>11.8865940358895</c:v>
                </c:pt>
                <c:pt idx="651">
                  <c:v>11.799738548482599</c:v>
                </c:pt>
                <c:pt idx="652">
                  <c:v>11.849819422700699</c:v>
                </c:pt>
                <c:pt idx="653">
                  <c:v>11.829871853177</c:v>
                </c:pt>
                <c:pt idx="654">
                  <c:v>11.913148786623999</c:v>
                </c:pt>
                <c:pt idx="655">
                  <c:v>11.9978181159141</c:v>
                </c:pt>
                <c:pt idx="656">
                  <c:v>12.033782542324101</c:v>
                </c:pt>
                <c:pt idx="657">
                  <c:v>12.1688784521473</c:v>
                </c:pt>
                <c:pt idx="658">
                  <c:v>12.110849936797599</c:v>
                </c:pt>
                <c:pt idx="659">
                  <c:v>12.0544469762209</c:v>
                </c:pt>
                <c:pt idx="660">
                  <c:v>11.9932475587729</c:v>
                </c:pt>
                <c:pt idx="661">
                  <c:v>11.9654325366691</c:v>
                </c:pt>
                <c:pt idx="662">
                  <c:v>11.9150790366129</c:v>
                </c:pt>
                <c:pt idx="663">
                  <c:v>11.953770715876701</c:v>
                </c:pt>
                <c:pt idx="664">
                  <c:v>11.8996726165308</c:v>
                </c:pt>
                <c:pt idx="665">
                  <c:v>11.8313371879006</c:v>
                </c:pt>
                <c:pt idx="666">
                  <c:v>11.8214540991776</c:v>
                </c:pt>
                <c:pt idx="667">
                  <c:v>11.813053470875101</c:v>
                </c:pt>
                <c:pt idx="668">
                  <c:v>11.7512488636087</c:v>
                </c:pt>
                <c:pt idx="669">
                  <c:v>11.8283225271379</c:v>
                </c:pt>
                <c:pt idx="670">
                  <c:v>11.825504605489799</c:v>
                </c:pt>
                <c:pt idx="671">
                  <c:v>11.7738201024421</c:v>
                </c:pt>
                <c:pt idx="672">
                  <c:v>11.746778983903599</c:v>
                </c:pt>
                <c:pt idx="673">
                  <c:v>11.924801736160299</c:v>
                </c:pt>
                <c:pt idx="674">
                  <c:v>11.8913569635268</c:v>
                </c:pt>
                <c:pt idx="675">
                  <c:v>11.865986764081599</c:v>
                </c:pt>
                <c:pt idx="676">
                  <c:v>11.837665210729</c:v>
                </c:pt>
                <c:pt idx="677">
                  <c:v>12.0233251794939</c:v>
                </c:pt>
                <c:pt idx="678">
                  <c:v>12.1365927649531</c:v>
                </c:pt>
                <c:pt idx="679">
                  <c:v>12.1379995837372</c:v>
                </c:pt>
                <c:pt idx="680">
                  <c:v>12.1556197286656</c:v>
                </c:pt>
                <c:pt idx="681">
                  <c:v>12.331156805750201</c:v>
                </c:pt>
                <c:pt idx="682">
                  <c:v>12.3237708180275</c:v>
                </c:pt>
                <c:pt idx="683">
                  <c:v>12.2557878871425</c:v>
                </c:pt>
                <c:pt idx="684">
                  <c:v>12.3226342941824</c:v>
                </c:pt>
                <c:pt idx="685">
                  <c:v>12.405062621806501</c:v>
                </c:pt>
                <c:pt idx="686">
                  <c:v>12.294905313109799</c:v>
                </c:pt>
                <c:pt idx="687">
                  <c:v>12.1849912920474</c:v>
                </c:pt>
                <c:pt idx="688">
                  <c:v>12.119716393353199</c:v>
                </c:pt>
                <c:pt idx="689">
                  <c:v>12.1066138808832</c:v>
                </c:pt>
                <c:pt idx="690">
                  <c:v>12.104925817409599</c:v>
                </c:pt>
                <c:pt idx="691">
                  <c:v>12.133742030413901</c:v>
                </c:pt>
                <c:pt idx="692">
                  <c:v>12.0970073827803</c:v>
                </c:pt>
                <c:pt idx="693">
                  <c:v>11.8693420810843</c:v>
                </c:pt>
                <c:pt idx="694">
                  <c:v>11.9281504166507</c:v>
                </c:pt>
                <c:pt idx="695">
                  <c:v>11.8687722845</c:v>
                </c:pt>
                <c:pt idx="696">
                  <c:v>11.844960875848001</c:v>
                </c:pt>
                <c:pt idx="697">
                  <c:v>11.9928613151591</c:v>
                </c:pt>
                <c:pt idx="698">
                  <c:v>12.121505791694601</c:v>
                </c:pt>
                <c:pt idx="699">
                  <c:v>12.0979703271344</c:v>
                </c:pt>
                <c:pt idx="700">
                  <c:v>12.015715333982</c:v>
                </c:pt>
                <c:pt idx="701">
                  <c:v>12.0018857872158</c:v>
                </c:pt>
                <c:pt idx="702">
                  <c:v>11.865949885617701</c:v>
                </c:pt>
                <c:pt idx="703">
                  <c:v>11.955813668290601</c:v>
                </c:pt>
                <c:pt idx="704">
                  <c:v>12.0336992727234</c:v>
                </c:pt>
                <c:pt idx="705">
                  <c:v>11.9778362333768</c:v>
                </c:pt>
                <c:pt idx="706">
                  <c:v>12.0451399550891</c:v>
                </c:pt>
                <c:pt idx="707">
                  <c:v>12.057540930021901</c:v>
                </c:pt>
                <c:pt idx="708">
                  <c:v>11.973871410014301</c:v>
                </c:pt>
                <c:pt idx="709">
                  <c:v>11.9807854940489</c:v>
                </c:pt>
                <c:pt idx="710">
                  <c:v>12.052721071684401</c:v>
                </c:pt>
                <c:pt idx="711">
                  <c:v>12.097725855404899</c:v>
                </c:pt>
                <c:pt idx="712">
                  <c:v>12.0500965968375</c:v>
                </c:pt>
                <c:pt idx="713">
                  <c:v>12.2319521903473</c:v>
                </c:pt>
                <c:pt idx="714">
                  <c:v>12.2464964220057</c:v>
                </c:pt>
                <c:pt idx="715">
                  <c:v>12.1174447362717</c:v>
                </c:pt>
                <c:pt idx="716">
                  <c:v>12.0936987514678</c:v>
                </c:pt>
                <c:pt idx="717">
                  <c:v>11.973658564123999</c:v>
                </c:pt>
                <c:pt idx="718">
                  <c:v>11.923948481779201</c:v>
                </c:pt>
                <c:pt idx="719">
                  <c:v>11.955020412021399</c:v>
                </c:pt>
                <c:pt idx="720">
                  <c:v>11.960179599858501</c:v>
                </c:pt>
                <c:pt idx="721">
                  <c:v>12.111589068665801</c:v>
                </c:pt>
                <c:pt idx="722">
                  <c:v>12.0819746255971</c:v>
                </c:pt>
                <c:pt idx="723">
                  <c:v>12.0918669547981</c:v>
                </c:pt>
                <c:pt idx="724">
                  <c:v>12.071224483456399</c:v>
                </c:pt>
                <c:pt idx="725">
                  <c:v>12.0786620685735</c:v>
                </c:pt>
                <c:pt idx="726">
                  <c:v>12.1271437563534</c:v>
                </c:pt>
                <c:pt idx="727">
                  <c:v>12.140337270785199</c:v>
                </c:pt>
                <c:pt idx="728">
                  <c:v>12.181814797811001</c:v>
                </c:pt>
                <c:pt idx="729">
                  <c:v>12.171870717107501</c:v>
                </c:pt>
                <c:pt idx="730">
                  <c:v>12.079123667701401</c:v>
                </c:pt>
                <c:pt idx="731">
                  <c:v>12.0669966314198</c:v>
                </c:pt>
                <c:pt idx="732">
                  <c:v>12.0384623851663</c:v>
                </c:pt>
                <c:pt idx="733">
                  <c:v>12.1131395606926</c:v>
                </c:pt>
                <c:pt idx="734">
                  <c:v>12.0353183560853</c:v>
                </c:pt>
                <c:pt idx="735">
                  <c:v>12.091637281177</c:v>
                </c:pt>
                <c:pt idx="736">
                  <c:v>12.1508849787398</c:v>
                </c:pt>
                <c:pt idx="737">
                  <c:v>12.0445088599388</c:v>
                </c:pt>
                <c:pt idx="738">
                  <c:v>12.147649937094799</c:v>
                </c:pt>
                <c:pt idx="739">
                  <c:v>12.1540863436813</c:v>
                </c:pt>
                <c:pt idx="740">
                  <c:v>12.150370402249701</c:v>
                </c:pt>
                <c:pt idx="741">
                  <c:v>12.0584732807622</c:v>
                </c:pt>
                <c:pt idx="742">
                  <c:v>12.0214079659543</c:v>
                </c:pt>
                <c:pt idx="743">
                  <c:v>12.080751286412401</c:v>
                </c:pt>
                <c:pt idx="744">
                  <c:v>11.9808375803152</c:v>
                </c:pt>
                <c:pt idx="745">
                  <c:v>11.8231423853625</c:v>
                </c:pt>
                <c:pt idx="746">
                  <c:v>11.818404297861701</c:v>
                </c:pt>
                <c:pt idx="747">
                  <c:v>11.883615497783</c:v>
                </c:pt>
                <c:pt idx="748">
                  <c:v>11.658247967753599</c:v>
                </c:pt>
                <c:pt idx="749">
                  <c:v>11.6906794271303</c:v>
                </c:pt>
                <c:pt idx="750">
                  <c:v>11.6039895613425</c:v>
                </c:pt>
                <c:pt idx="751">
                  <c:v>11.3925927145196</c:v>
                </c:pt>
                <c:pt idx="752">
                  <c:v>11.2629520832884</c:v>
                </c:pt>
                <c:pt idx="753">
                  <c:v>11.276923973629399</c:v>
                </c:pt>
                <c:pt idx="754">
                  <c:v>11.013217382954201</c:v>
                </c:pt>
                <c:pt idx="755">
                  <c:v>11.083270740382501</c:v>
                </c:pt>
                <c:pt idx="756">
                  <c:v>11.169908369903199</c:v>
                </c:pt>
                <c:pt idx="757">
                  <c:v>11.204037363695599</c:v>
                </c:pt>
                <c:pt idx="758">
                  <c:v>11.0528340624716</c:v>
                </c:pt>
                <c:pt idx="759">
                  <c:v>10.665546361246101</c:v>
                </c:pt>
                <c:pt idx="760">
                  <c:v>10.687240266180201</c:v>
                </c:pt>
                <c:pt idx="761">
                  <c:v>10.711983761083401</c:v>
                </c:pt>
                <c:pt idx="762">
                  <c:v>10.703419448265899</c:v>
                </c:pt>
                <c:pt idx="763">
                  <c:v>10.7796272197339</c:v>
                </c:pt>
                <c:pt idx="764">
                  <c:v>10.755971396065499</c:v>
                </c:pt>
                <c:pt idx="765">
                  <c:v>10.7266388590083</c:v>
                </c:pt>
                <c:pt idx="766">
                  <c:v>10.7127967092737</c:v>
                </c:pt>
                <c:pt idx="767">
                  <c:v>10.664914714798501</c:v>
                </c:pt>
                <c:pt idx="768">
                  <c:v>10.666253212456001</c:v>
                </c:pt>
                <c:pt idx="769">
                  <c:v>10.7174229633736</c:v>
                </c:pt>
                <c:pt idx="770">
                  <c:v>10.568163335164099</c:v>
                </c:pt>
                <c:pt idx="771">
                  <c:v>10.699172020344699</c:v>
                </c:pt>
                <c:pt idx="772">
                  <c:v>10.691364492811299</c:v>
                </c:pt>
                <c:pt idx="773">
                  <c:v>10.7309299997724</c:v>
                </c:pt>
                <c:pt idx="774">
                  <c:v>10.762563676922399</c:v>
                </c:pt>
                <c:pt idx="775">
                  <c:v>10.774463241962501</c:v>
                </c:pt>
                <c:pt idx="776">
                  <c:v>10.7623055118674</c:v>
                </c:pt>
                <c:pt idx="777">
                  <c:v>10.822922764276001</c:v>
                </c:pt>
                <c:pt idx="778">
                  <c:v>10.759216714020701</c:v>
                </c:pt>
                <c:pt idx="779">
                  <c:v>10.712545606791201</c:v>
                </c:pt>
                <c:pt idx="780">
                  <c:v>10.7410849967237</c:v>
                </c:pt>
                <c:pt idx="781">
                  <c:v>10.805204478041601</c:v>
                </c:pt>
                <c:pt idx="782">
                  <c:v>10.728798814084801</c:v>
                </c:pt>
                <c:pt idx="783">
                  <c:v>10.707126778250499</c:v>
                </c:pt>
                <c:pt idx="784">
                  <c:v>10.6826238671851</c:v>
                </c:pt>
                <c:pt idx="785">
                  <c:v>10.755841549186499</c:v>
                </c:pt>
                <c:pt idx="786">
                  <c:v>10.8248251587761</c:v>
                </c:pt>
                <c:pt idx="787">
                  <c:v>10.8280416046815</c:v>
                </c:pt>
                <c:pt idx="788">
                  <c:v>10.840141606758699</c:v>
                </c:pt>
                <c:pt idx="789">
                  <c:v>10.8840003267489</c:v>
                </c:pt>
                <c:pt idx="790">
                  <c:v>10.938035395106599</c:v>
                </c:pt>
                <c:pt idx="791">
                  <c:v>10.9725116325033</c:v>
                </c:pt>
                <c:pt idx="792">
                  <c:v>10.969229128498901</c:v>
                </c:pt>
                <c:pt idx="793">
                  <c:v>11.020387629045601</c:v>
                </c:pt>
                <c:pt idx="794">
                  <c:v>10.8959910849414</c:v>
                </c:pt>
                <c:pt idx="795">
                  <c:v>10.931602450426199</c:v>
                </c:pt>
                <c:pt idx="796">
                  <c:v>10.918787987503899</c:v>
                </c:pt>
                <c:pt idx="797">
                  <c:v>10.9574877299783</c:v>
                </c:pt>
                <c:pt idx="798">
                  <c:v>10.866448965806899</c:v>
                </c:pt>
                <c:pt idx="799">
                  <c:v>10.821135108020901</c:v>
                </c:pt>
                <c:pt idx="800">
                  <c:v>10.8717644562477</c:v>
                </c:pt>
                <c:pt idx="801">
                  <c:v>10.8430161033718</c:v>
                </c:pt>
                <c:pt idx="802">
                  <c:v>10.966525056692401</c:v>
                </c:pt>
                <c:pt idx="803">
                  <c:v>10.9697050500332</c:v>
                </c:pt>
                <c:pt idx="804">
                  <c:v>10.9771582926713</c:v>
                </c:pt>
                <c:pt idx="805">
                  <c:v>10.9831692989545</c:v>
                </c:pt>
                <c:pt idx="806">
                  <c:v>10.9822917213286</c:v>
                </c:pt>
                <c:pt idx="807">
                  <c:v>10.9780650118902</c:v>
                </c:pt>
                <c:pt idx="808">
                  <c:v>10.9571214984954</c:v>
                </c:pt>
                <c:pt idx="809">
                  <c:v>11.0329600318126</c:v>
                </c:pt>
                <c:pt idx="810">
                  <c:v>11.000444705428899</c:v>
                </c:pt>
                <c:pt idx="811">
                  <c:v>11.0281872553134</c:v>
                </c:pt>
                <c:pt idx="812">
                  <c:v>10.9679627459222</c:v>
                </c:pt>
                <c:pt idx="813">
                  <c:v>10.970125305897801</c:v>
                </c:pt>
                <c:pt idx="814">
                  <c:v>10.918716101660699</c:v>
                </c:pt>
                <c:pt idx="815">
                  <c:v>10.861837928930401</c:v>
                </c:pt>
                <c:pt idx="816">
                  <c:v>11.126360805668099</c:v>
                </c:pt>
                <c:pt idx="817">
                  <c:v>11.143909519938999</c:v>
                </c:pt>
                <c:pt idx="818">
                  <c:v>11.2248710239909</c:v>
                </c:pt>
                <c:pt idx="819">
                  <c:v>11.246442439808501</c:v>
                </c:pt>
                <c:pt idx="820">
                  <c:v>11.3084325009262</c:v>
                </c:pt>
                <c:pt idx="821">
                  <c:v>11.2416189571918</c:v>
                </c:pt>
                <c:pt idx="822">
                  <c:v>11.166744709988301</c:v>
                </c:pt>
                <c:pt idx="823">
                  <c:v>11.2286663385963</c:v>
                </c:pt>
                <c:pt idx="824">
                  <c:v>11.193197941435701</c:v>
                </c:pt>
                <c:pt idx="825">
                  <c:v>11.177372290454199</c:v>
                </c:pt>
                <c:pt idx="826">
                  <c:v>11.1989707654188</c:v>
                </c:pt>
                <c:pt idx="827">
                  <c:v>11.1702778515789</c:v>
                </c:pt>
                <c:pt idx="828">
                  <c:v>11.183641807222999</c:v>
                </c:pt>
                <c:pt idx="829">
                  <c:v>11.2740874416906</c:v>
                </c:pt>
                <c:pt idx="830">
                  <c:v>11.2543516335103</c:v>
                </c:pt>
                <c:pt idx="831">
                  <c:v>11.3437744241145</c:v>
                </c:pt>
                <c:pt idx="832">
                  <c:v>11.386406318307101</c:v>
                </c:pt>
                <c:pt idx="833">
                  <c:v>11.390563470675801</c:v>
                </c:pt>
                <c:pt idx="834">
                  <c:v>11.3644116058887</c:v>
                </c:pt>
                <c:pt idx="835">
                  <c:v>11.401129445324299</c:v>
                </c:pt>
                <c:pt idx="836">
                  <c:v>11.4255935395026</c:v>
                </c:pt>
                <c:pt idx="837">
                  <c:v>11.4978512204941</c:v>
                </c:pt>
                <c:pt idx="838">
                  <c:v>11.410016754299299</c:v>
                </c:pt>
                <c:pt idx="839">
                  <c:v>11.3671825703022</c:v>
                </c:pt>
                <c:pt idx="840">
                  <c:v>11.314341096202</c:v>
                </c:pt>
                <c:pt idx="841">
                  <c:v>11.255891978793199</c:v>
                </c:pt>
                <c:pt idx="842">
                  <c:v>11.2855982049111</c:v>
                </c:pt>
                <c:pt idx="843">
                  <c:v>11.298804873192701</c:v>
                </c:pt>
                <c:pt idx="844">
                  <c:v>11.345729113203401</c:v>
                </c:pt>
                <c:pt idx="845">
                  <c:v>11.3761430928386</c:v>
                </c:pt>
                <c:pt idx="846">
                  <c:v>11.379324965571501</c:v>
                </c:pt>
                <c:pt idx="847">
                  <c:v>11.383718715865699</c:v>
                </c:pt>
                <c:pt idx="848">
                  <c:v>11.3135304809836</c:v>
                </c:pt>
                <c:pt idx="849">
                  <c:v>11.267145579334301</c:v>
                </c:pt>
                <c:pt idx="850">
                  <c:v>11.1785011557941</c:v>
                </c:pt>
                <c:pt idx="851">
                  <c:v>11.4624858822385</c:v>
                </c:pt>
                <c:pt idx="852">
                  <c:v>11.5069285377933</c:v>
                </c:pt>
                <c:pt idx="853">
                  <c:v>11.5565688307413</c:v>
                </c:pt>
                <c:pt idx="854">
                  <c:v>11.6164012172977</c:v>
                </c:pt>
                <c:pt idx="855">
                  <c:v>11.6391146057002</c:v>
                </c:pt>
                <c:pt idx="856">
                  <c:v>11.673325076035701</c:v>
                </c:pt>
                <c:pt idx="857">
                  <c:v>11.6975333030774</c:v>
                </c:pt>
                <c:pt idx="858">
                  <c:v>11.6602650817543</c:v>
                </c:pt>
                <c:pt idx="859">
                  <c:v>11.643859156262399</c:v>
                </c:pt>
                <c:pt idx="860">
                  <c:v>11.646489199797699</c:v>
                </c:pt>
                <c:pt idx="861">
                  <c:v>11.698468147664</c:v>
                </c:pt>
                <c:pt idx="862">
                  <c:v>11.7242472034391</c:v>
                </c:pt>
                <c:pt idx="863">
                  <c:v>11.640040735971001</c:v>
                </c:pt>
                <c:pt idx="864">
                  <c:v>11.3271066863391</c:v>
                </c:pt>
                <c:pt idx="865">
                  <c:v>11.2546037954809</c:v>
                </c:pt>
                <c:pt idx="866">
                  <c:v>11.3569102612691</c:v>
                </c:pt>
                <c:pt idx="867">
                  <c:v>11.3197690638985</c:v>
                </c:pt>
                <c:pt idx="868">
                  <c:v>11.378404917526</c:v>
                </c:pt>
                <c:pt idx="869">
                  <c:v>11.323764127835</c:v>
                </c:pt>
                <c:pt idx="870">
                  <c:v>11.329574328610599</c:v>
                </c:pt>
                <c:pt idx="871">
                  <c:v>11.301043498994201</c:v>
                </c:pt>
                <c:pt idx="872">
                  <c:v>11.3129963666291</c:v>
                </c:pt>
                <c:pt idx="873">
                  <c:v>11.238375205381599</c:v>
                </c:pt>
                <c:pt idx="874">
                  <c:v>11.308120243916701</c:v>
                </c:pt>
                <c:pt idx="875">
                  <c:v>11.040674801233299</c:v>
                </c:pt>
                <c:pt idx="876">
                  <c:v>11.1252376183271</c:v>
                </c:pt>
                <c:pt idx="877">
                  <c:v>11.1578972024035</c:v>
                </c:pt>
                <c:pt idx="878">
                  <c:v>10.9565735623306</c:v>
                </c:pt>
                <c:pt idx="879">
                  <c:v>10.9784591782982</c:v>
                </c:pt>
                <c:pt idx="880">
                  <c:v>10.868915229212799</c:v>
                </c:pt>
                <c:pt idx="881">
                  <c:v>10.953480954882099</c:v>
                </c:pt>
                <c:pt idx="882">
                  <c:v>11.044176927373</c:v>
                </c:pt>
                <c:pt idx="883">
                  <c:v>11.0268542100952</c:v>
                </c:pt>
                <c:pt idx="884">
                  <c:v>11.070675031294201</c:v>
                </c:pt>
                <c:pt idx="885">
                  <c:v>11.095276194894399</c:v>
                </c:pt>
                <c:pt idx="886">
                  <c:v>11.080592675322199</c:v>
                </c:pt>
                <c:pt idx="887">
                  <c:v>11.124328595438801</c:v>
                </c:pt>
                <c:pt idx="888">
                  <c:v>11.1515660437367</c:v>
                </c:pt>
                <c:pt idx="889">
                  <c:v>11.1662848810808</c:v>
                </c:pt>
                <c:pt idx="890">
                  <c:v>11.163606378491</c:v>
                </c:pt>
                <c:pt idx="891">
                  <c:v>11.171248944635099</c:v>
                </c:pt>
                <c:pt idx="892">
                  <c:v>11.244370801950801</c:v>
                </c:pt>
                <c:pt idx="893">
                  <c:v>11.2478383047552</c:v>
                </c:pt>
                <c:pt idx="894">
                  <c:v>11.271367116047101</c:v>
                </c:pt>
                <c:pt idx="895">
                  <c:v>11.281160648405701</c:v>
                </c:pt>
                <c:pt idx="896">
                  <c:v>11.291465232102199</c:v>
                </c:pt>
                <c:pt idx="897">
                  <c:v>11.263451791546199</c:v>
                </c:pt>
                <c:pt idx="898">
                  <c:v>11.2563614094764</c:v>
                </c:pt>
                <c:pt idx="899">
                  <c:v>11.2377201862988</c:v>
                </c:pt>
                <c:pt idx="900">
                  <c:v>11.2885905827623</c:v>
                </c:pt>
                <c:pt idx="901">
                  <c:v>11.206367444105</c:v>
                </c:pt>
                <c:pt idx="902">
                  <c:v>11.1802424417151</c:v>
                </c:pt>
                <c:pt idx="903">
                  <c:v>11.217660610413301</c:v>
                </c:pt>
                <c:pt idx="904">
                  <c:v>11.2531167764419</c:v>
                </c:pt>
                <c:pt idx="905">
                  <c:v>11.1638552648583</c:v>
                </c:pt>
                <c:pt idx="906">
                  <c:v>11.185074708948999</c:v>
                </c:pt>
                <c:pt idx="907">
                  <c:v>11.262408498806399</c:v>
                </c:pt>
                <c:pt idx="908">
                  <c:v>11.2178368307352</c:v>
                </c:pt>
                <c:pt idx="909">
                  <c:v>11.3080239728331</c:v>
                </c:pt>
                <c:pt idx="910">
                  <c:v>11.2609341423969</c:v>
                </c:pt>
                <c:pt idx="911">
                  <c:v>11.158836652660799</c:v>
                </c:pt>
                <c:pt idx="912">
                  <c:v>11.0723515385521</c:v>
                </c:pt>
                <c:pt idx="913">
                  <c:v>11.1825907293154</c:v>
                </c:pt>
                <c:pt idx="914">
                  <c:v>11.050172271322699</c:v>
                </c:pt>
                <c:pt idx="915">
                  <c:v>11.0700638180572</c:v>
                </c:pt>
                <c:pt idx="916">
                  <c:v>11.0988851020425</c:v>
                </c:pt>
                <c:pt idx="917">
                  <c:v>11.1047369646431</c:v>
                </c:pt>
                <c:pt idx="918">
                  <c:v>11.0089379352126</c:v>
                </c:pt>
                <c:pt idx="919">
                  <c:v>11.0241698962274</c:v>
                </c:pt>
                <c:pt idx="920">
                  <c:v>11.131472044023599</c:v>
                </c:pt>
                <c:pt idx="921">
                  <c:v>11.133277792975599</c:v>
                </c:pt>
                <c:pt idx="922">
                  <c:v>11.050584953897699</c:v>
                </c:pt>
                <c:pt idx="923">
                  <c:v>11.1289650330379</c:v>
                </c:pt>
                <c:pt idx="924">
                  <c:v>11.0214280613498</c:v>
                </c:pt>
                <c:pt idx="925">
                  <c:v>10.9519654672317</c:v>
                </c:pt>
                <c:pt idx="926">
                  <c:v>10.8212026527976</c:v>
                </c:pt>
                <c:pt idx="927">
                  <c:v>10.8177077702071</c:v>
                </c:pt>
                <c:pt idx="928">
                  <c:v>10.740431423015099</c:v>
                </c:pt>
                <c:pt idx="929">
                  <c:v>10.6644395149009</c:v>
                </c:pt>
                <c:pt idx="930">
                  <c:v>10.8344011213381</c:v>
                </c:pt>
                <c:pt idx="931">
                  <c:v>10.9514700274043</c:v>
                </c:pt>
                <c:pt idx="932">
                  <c:v>11.0425541665678</c:v>
                </c:pt>
                <c:pt idx="933">
                  <c:v>11.083193470448199</c:v>
                </c:pt>
                <c:pt idx="934">
                  <c:v>11.1003246115897</c:v>
                </c:pt>
                <c:pt idx="935">
                  <c:v>11.170765835070601</c:v>
                </c:pt>
                <c:pt idx="936">
                  <c:v>11.163934624423201</c:v>
                </c:pt>
                <c:pt idx="937">
                  <c:v>11.276795738754901</c:v>
                </c:pt>
                <c:pt idx="938">
                  <c:v>11.296633748621099</c:v>
                </c:pt>
                <c:pt idx="939">
                  <c:v>11.389697610561401</c:v>
                </c:pt>
                <c:pt idx="940">
                  <c:v>11.426065158707299</c:v>
                </c:pt>
                <c:pt idx="941">
                  <c:v>11.4827304889748</c:v>
                </c:pt>
                <c:pt idx="942">
                  <c:v>11.3138818547329</c:v>
                </c:pt>
                <c:pt idx="943">
                  <c:v>11.528483327078501</c:v>
                </c:pt>
                <c:pt idx="944">
                  <c:v>11.6413165268781</c:v>
                </c:pt>
                <c:pt idx="945">
                  <c:v>11.576311478550201</c:v>
                </c:pt>
                <c:pt idx="946">
                  <c:v>11.598246549557601</c:v>
                </c:pt>
                <c:pt idx="947">
                  <c:v>11.5897650681393</c:v>
                </c:pt>
                <c:pt idx="948">
                  <c:v>11.556040793692199</c:v>
                </c:pt>
                <c:pt idx="949">
                  <c:v>11.600221901519699</c:v>
                </c:pt>
                <c:pt idx="950">
                  <c:v>11.5951715634632</c:v>
                </c:pt>
                <c:pt idx="951">
                  <c:v>11.8669963920548</c:v>
                </c:pt>
                <c:pt idx="952">
                  <c:v>11.925097292268401</c:v>
                </c:pt>
                <c:pt idx="953">
                  <c:v>11.9576636341259</c:v>
                </c:pt>
                <c:pt idx="954">
                  <c:v>11.8816255508757</c:v>
                </c:pt>
                <c:pt idx="955">
                  <c:v>11.902282688846199</c:v>
                </c:pt>
                <c:pt idx="956">
                  <c:v>11.8619084000019</c:v>
                </c:pt>
                <c:pt idx="957">
                  <c:v>11.8490106257891</c:v>
                </c:pt>
                <c:pt idx="958">
                  <c:v>11.9220845200767</c:v>
                </c:pt>
                <c:pt idx="959">
                  <c:v>12.009712091823401</c:v>
                </c:pt>
                <c:pt idx="960">
                  <c:v>11.9569071117485</c:v>
                </c:pt>
                <c:pt idx="961">
                  <c:v>11.9782914950011</c:v>
                </c:pt>
                <c:pt idx="962">
                  <c:v>11.952363955180401</c:v>
                </c:pt>
                <c:pt idx="963">
                  <c:v>11.8777054239794</c:v>
                </c:pt>
                <c:pt idx="964">
                  <c:v>11.9387077017932</c:v>
                </c:pt>
                <c:pt idx="965">
                  <c:v>11.8854248584265</c:v>
                </c:pt>
                <c:pt idx="966">
                  <c:v>11.896687662272999</c:v>
                </c:pt>
                <c:pt idx="967">
                  <c:v>11.7934834452314</c:v>
                </c:pt>
                <c:pt idx="968">
                  <c:v>11.8713255551845</c:v>
                </c:pt>
                <c:pt idx="969">
                  <c:v>11.6826225817588</c:v>
                </c:pt>
                <c:pt idx="970">
                  <c:v>11.589922521767599</c:v>
                </c:pt>
                <c:pt idx="971">
                  <c:v>11.5113377605817</c:v>
                </c:pt>
                <c:pt idx="972">
                  <c:v>11.6714299821303</c:v>
                </c:pt>
                <c:pt idx="973">
                  <c:v>11.883343427076399</c:v>
                </c:pt>
                <c:pt idx="974">
                  <c:v>11.987133961726901</c:v>
                </c:pt>
                <c:pt idx="975">
                  <c:v>12.065696984554</c:v>
                </c:pt>
                <c:pt idx="976">
                  <c:v>12.082499641290701</c:v>
                </c:pt>
                <c:pt idx="977">
                  <c:v>12.0718499604654</c:v>
                </c:pt>
                <c:pt idx="978">
                  <c:v>12.089641258758601</c:v>
                </c:pt>
                <c:pt idx="979">
                  <c:v>12.0630304043822</c:v>
                </c:pt>
                <c:pt idx="980">
                  <c:v>12.009002192192099</c:v>
                </c:pt>
                <c:pt idx="981">
                  <c:v>11.8555125951366</c:v>
                </c:pt>
                <c:pt idx="982">
                  <c:v>11.857547202873301</c:v>
                </c:pt>
                <c:pt idx="983">
                  <c:v>11.684549028323699</c:v>
                </c:pt>
                <c:pt idx="984">
                  <c:v>11.627250039728199</c:v>
                </c:pt>
                <c:pt idx="985">
                  <c:v>11.858254646230799</c:v>
                </c:pt>
                <c:pt idx="986">
                  <c:v>11.981686634769</c:v>
                </c:pt>
                <c:pt idx="987">
                  <c:v>11.912589885375599</c:v>
                </c:pt>
                <c:pt idx="988">
                  <c:v>11.797784794537799</c:v>
                </c:pt>
                <c:pt idx="989">
                  <c:v>11.7733384084106</c:v>
                </c:pt>
                <c:pt idx="990">
                  <c:v>11.752722864806</c:v>
                </c:pt>
                <c:pt idx="991">
                  <c:v>11.8415429481038</c:v>
                </c:pt>
                <c:pt idx="992">
                  <c:v>11.917082375134299</c:v>
                </c:pt>
                <c:pt idx="993">
                  <c:v>11.970196911925701</c:v>
                </c:pt>
                <c:pt idx="994">
                  <c:v>12.0187187221117</c:v>
                </c:pt>
                <c:pt idx="995">
                  <c:v>12.1098153038251</c:v>
                </c:pt>
                <c:pt idx="996">
                  <c:v>11.9935507186772</c:v>
                </c:pt>
                <c:pt idx="997">
                  <c:v>12.0041981830124</c:v>
                </c:pt>
                <c:pt idx="998">
                  <c:v>11.9516348884097</c:v>
                </c:pt>
                <c:pt idx="999">
                  <c:v>11.817805544904701</c:v>
                </c:pt>
                <c:pt idx="1000">
                  <c:v>11.8101769093974</c:v>
                </c:pt>
                <c:pt idx="1001">
                  <c:v>11.574336018177499</c:v>
                </c:pt>
                <c:pt idx="1002">
                  <c:v>11.722864436677201</c:v>
                </c:pt>
                <c:pt idx="1003">
                  <c:v>11.8666725225556</c:v>
                </c:pt>
                <c:pt idx="1004">
                  <c:v>11.8489054037661</c:v>
                </c:pt>
                <c:pt idx="1005">
                  <c:v>11.9192898690515</c:v>
                </c:pt>
                <c:pt idx="1006">
                  <c:v>11.868968747675</c:v>
                </c:pt>
                <c:pt idx="1007">
                  <c:v>11.801303323162299</c:v>
                </c:pt>
                <c:pt idx="1008">
                  <c:v>11.8715595412189</c:v>
                </c:pt>
                <c:pt idx="1009">
                  <c:v>11.8436839851393</c:v>
                </c:pt>
                <c:pt idx="1010">
                  <c:v>13.363261141025299</c:v>
                </c:pt>
                <c:pt idx="1011">
                  <c:v>13.310822786661401</c:v>
                </c:pt>
                <c:pt idx="1012">
                  <c:v>13.308170739044799</c:v>
                </c:pt>
                <c:pt idx="1013">
                  <c:v>13.3496779639965</c:v>
                </c:pt>
                <c:pt idx="1014">
                  <c:v>13.366161611419599</c:v>
                </c:pt>
                <c:pt idx="1015">
                  <c:v>13.512928092078401</c:v>
                </c:pt>
                <c:pt idx="1016">
                  <c:v>13.509541663718201</c:v>
                </c:pt>
                <c:pt idx="1017">
                  <c:v>13.5223847469837</c:v>
                </c:pt>
                <c:pt idx="1018">
                  <c:v>13.4932523090764</c:v>
                </c:pt>
                <c:pt idx="1019">
                  <c:v>13.469139031359701</c:v>
                </c:pt>
                <c:pt idx="1020">
                  <c:v>13.5354788909804</c:v>
                </c:pt>
                <c:pt idx="1021">
                  <c:v>13.536545690889</c:v>
                </c:pt>
                <c:pt idx="1022">
                  <c:v>13.505353500357501</c:v>
                </c:pt>
                <c:pt idx="1023">
                  <c:v>13.414064644919399</c:v>
                </c:pt>
                <c:pt idx="1024">
                  <c:v>13.424398588129799</c:v>
                </c:pt>
                <c:pt idx="1025">
                  <c:v>13.171958186460801</c:v>
                </c:pt>
                <c:pt idx="1026">
                  <c:v>13.2145331472368</c:v>
                </c:pt>
                <c:pt idx="1027">
                  <c:v>13.032880027710601</c:v>
                </c:pt>
                <c:pt idx="1028">
                  <c:v>12.973089838797801</c:v>
                </c:pt>
                <c:pt idx="1029">
                  <c:v>13.141697196275601</c:v>
                </c:pt>
                <c:pt idx="1030">
                  <c:v>13.0493569013376</c:v>
                </c:pt>
                <c:pt idx="1031">
                  <c:v>13.132462910121101</c:v>
                </c:pt>
                <c:pt idx="1032">
                  <c:v>13.0635003472654</c:v>
                </c:pt>
                <c:pt idx="1033">
                  <c:v>13.216813667095501</c:v>
                </c:pt>
                <c:pt idx="1034">
                  <c:v>13.132887579309299</c:v>
                </c:pt>
                <c:pt idx="1035">
                  <c:v>13.2509670259623</c:v>
                </c:pt>
                <c:pt idx="1036">
                  <c:v>13.286321022493899</c:v>
                </c:pt>
                <c:pt idx="1037">
                  <c:v>13.1924059621716</c:v>
                </c:pt>
                <c:pt idx="1038">
                  <c:v>13.727576877155</c:v>
                </c:pt>
                <c:pt idx="1039">
                  <c:v>14.4803984375386</c:v>
                </c:pt>
                <c:pt idx="1040">
                  <c:v>14.726137941465399</c:v>
                </c:pt>
                <c:pt idx="1041">
                  <c:v>14.1040814935351</c:v>
                </c:pt>
                <c:pt idx="1042">
                  <c:v>13.9636012572879</c:v>
                </c:pt>
                <c:pt idx="1043">
                  <c:v>14.064519067832</c:v>
                </c:pt>
                <c:pt idx="1044">
                  <c:v>14.093883743060299</c:v>
                </c:pt>
                <c:pt idx="1045">
                  <c:v>14.1706790482957</c:v>
                </c:pt>
                <c:pt idx="1046">
                  <c:v>14.148956702950599</c:v>
                </c:pt>
                <c:pt idx="1047">
                  <c:v>14.147275196299001</c:v>
                </c:pt>
                <c:pt idx="1048">
                  <c:v>14.1649439599573</c:v>
                </c:pt>
                <c:pt idx="1049">
                  <c:v>14.178318514668399</c:v>
                </c:pt>
                <c:pt idx="1050">
                  <c:v>14.119550004088101</c:v>
                </c:pt>
                <c:pt idx="1051">
                  <c:v>14.141228532314599</c:v>
                </c:pt>
                <c:pt idx="1052">
                  <c:v>14.1322215998795</c:v>
                </c:pt>
                <c:pt idx="1053">
                  <c:v>14.099889733636401</c:v>
                </c:pt>
                <c:pt idx="1054">
                  <c:v>14.022385657026</c:v>
                </c:pt>
                <c:pt idx="1055">
                  <c:v>14.045960209722701</c:v>
                </c:pt>
                <c:pt idx="1056">
                  <c:v>13.990088195840601</c:v>
                </c:pt>
                <c:pt idx="1057">
                  <c:v>14.0212733674019</c:v>
                </c:pt>
                <c:pt idx="1058">
                  <c:v>13.9778076645746</c:v>
                </c:pt>
                <c:pt idx="1059">
                  <c:v>13.974936578842399</c:v>
                </c:pt>
                <c:pt idx="1060">
                  <c:v>13.9240731344468</c:v>
                </c:pt>
                <c:pt idx="1061">
                  <c:v>13.9903370783321</c:v>
                </c:pt>
                <c:pt idx="1062">
                  <c:v>14.0543121417329</c:v>
                </c:pt>
                <c:pt idx="1063">
                  <c:v>14.029637994676101</c:v>
                </c:pt>
                <c:pt idx="1064">
                  <c:v>14.1259816269681</c:v>
                </c:pt>
                <c:pt idx="1065">
                  <c:v>14.086534305991901</c:v>
                </c:pt>
                <c:pt idx="1066">
                  <c:v>13.965772231995601</c:v>
                </c:pt>
                <c:pt idx="1067">
                  <c:v>13.96972120369</c:v>
                </c:pt>
                <c:pt idx="1068">
                  <c:v>13.996086395073901</c:v>
                </c:pt>
                <c:pt idx="1069">
                  <c:v>14.1320950933367</c:v>
                </c:pt>
                <c:pt idx="1070">
                  <c:v>14.1200119753666</c:v>
                </c:pt>
                <c:pt idx="1071">
                  <c:v>14.1143315207564</c:v>
                </c:pt>
                <c:pt idx="1072">
                  <c:v>14.1011771729377</c:v>
                </c:pt>
                <c:pt idx="1073">
                  <c:v>14.294054418263499</c:v>
                </c:pt>
                <c:pt idx="1074">
                  <c:v>14.302690372283999</c:v>
                </c:pt>
                <c:pt idx="1075">
                  <c:v>14.238286488699901</c:v>
                </c:pt>
                <c:pt idx="1076">
                  <c:v>14.228944729522899</c:v>
                </c:pt>
                <c:pt idx="1077">
                  <c:v>14.2699707943001</c:v>
                </c:pt>
                <c:pt idx="1078">
                  <c:v>14.264485249274699</c:v>
                </c:pt>
                <c:pt idx="1079">
                  <c:v>14.199898305556401</c:v>
                </c:pt>
                <c:pt idx="1080">
                  <c:v>14.131907550464399</c:v>
                </c:pt>
                <c:pt idx="1081">
                  <c:v>14.1806016551047</c:v>
                </c:pt>
                <c:pt idx="1082">
                  <c:v>14.181585645613</c:v>
                </c:pt>
                <c:pt idx="1083">
                  <c:v>14.220182543575801</c:v>
                </c:pt>
                <c:pt idx="1084">
                  <c:v>14.1619535893399</c:v>
                </c:pt>
                <c:pt idx="1085">
                  <c:v>14.1203914959074</c:v>
                </c:pt>
                <c:pt idx="1086">
                  <c:v>14.1124734725522</c:v>
                </c:pt>
                <c:pt idx="1087">
                  <c:v>14.1347163364937</c:v>
                </c:pt>
                <c:pt idx="1088">
                  <c:v>14.047173916951699</c:v>
                </c:pt>
                <c:pt idx="1089">
                  <c:v>14.039687638417</c:v>
                </c:pt>
                <c:pt idx="1090">
                  <c:v>14.066118538674299</c:v>
                </c:pt>
                <c:pt idx="1091">
                  <c:v>14.1256594398446</c:v>
                </c:pt>
                <c:pt idx="1092">
                  <c:v>14.1375528089785</c:v>
                </c:pt>
                <c:pt idx="1093">
                  <c:v>14.1363021568823</c:v>
                </c:pt>
                <c:pt idx="1094">
                  <c:v>14.0834261331302</c:v>
                </c:pt>
                <c:pt idx="1095">
                  <c:v>14.202484150378</c:v>
                </c:pt>
                <c:pt idx="1096">
                  <c:v>14.218375420545</c:v>
                </c:pt>
                <c:pt idx="1097">
                  <c:v>14.2943468998143</c:v>
                </c:pt>
                <c:pt idx="1098">
                  <c:v>14.3777996305339</c:v>
                </c:pt>
                <c:pt idx="1099">
                  <c:v>14.4380651483572</c:v>
                </c:pt>
                <c:pt idx="1100">
                  <c:v>14.4738158555268</c:v>
                </c:pt>
                <c:pt idx="1101">
                  <c:v>14.4443219741371</c:v>
                </c:pt>
                <c:pt idx="1102">
                  <c:v>14.376169752570799</c:v>
                </c:pt>
                <c:pt idx="1103">
                  <c:v>14.3411499472861</c:v>
                </c:pt>
                <c:pt idx="1104">
                  <c:v>14.174490942412</c:v>
                </c:pt>
                <c:pt idx="1105">
                  <c:v>15.2510014627375</c:v>
                </c:pt>
                <c:pt idx="1106">
                  <c:v>15.306940217017299</c:v>
                </c:pt>
                <c:pt idx="1107">
                  <c:v>15.298428339899999</c:v>
                </c:pt>
                <c:pt idx="1108">
                  <c:v>15.1791775867075</c:v>
                </c:pt>
                <c:pt idx="1109">
                  <c:v>15.4250680477678</c:v>
                </c:pt>
                <c:pt idx="1110">
                  <c:v>15.3119063987108</c:v>
                </c:pt>
                <c:pt idx="1111">
                  <c:v>15.2680161229636</c:v>
                </c:pt>
                <c:pt idx="1112">
                  <c:v>15.3742828340696</c:v>
                </c:pt>
                <c:pt idx="1113">
                  <c:v>15.4752518515115</c:v>
                </c:pt>
                <c:pt idx="1114">
                  <c:v>15.468302274738599</c:v>
                </c:pt>
                <c:pt idx="1115">
                  <c:v>15.328510837839101</c:v>
                </c:pt>
                <c:pt idx="1116">
                  <c:v>15.4811887709335</c:v>
                </c:pt>
                <c:pt idx="1117">
                  <c:v>14.466276142044601</c:v>
                </c:pt>
                <c:pt idx="1118">
                  <c:v>14.467819182904</c:v>
                </c:pt>
                <c:pt idx="1119">
                  <c:v>14.4674711988352</c:v>
                </c:pt>
                <c:pt idx="1120">
                  <c:v>14.491382629418201</c:v>
                </c:pt>
                <c:pt idx="1121">
                  <c:v>14.4418868616978</c:v>
                </c:pt>
                <c:pt idx="1122">
                  <c:v>14.372086358613</c:v>
                </c:pt>
                <c:pt idx="1123">
                  <c:v>14.4018605032732</c:v>
                </c:pt>
                <c:pt idx="1124">
                  <c:v>14.571372969498199</c:v>
                </c:pt>
                <c:pt idx="1125">
                  <c:v>14.6084856808481</c:v>
                </c:pt>
                <c:pt idx="1126">
                  <c:v>14.753650306765101</c:v>
                </c:pt>
                <c:pt idx="1127">
                  <c:v>14.7939447896053</c:v>
                </c:pt>
                <c:pt idx="1128">
                  <c:v>14.7182511766314</c:v>
                </c:pt>
                <c:pt idx="1129">
                  <c:v>14.925905224670799</c:v>
                </c:pt>
                <c:pt idx="1130">
                  <c:v>15.0402885292467</c:v>
                </c:pt>
                <c:pt idx="1131">
                  <c:v>14.958607153557599</c:v>
                </c:pt>
                <c:pt idx="1132">
                  <c:v>14.817403466799499</c:v>
                </c:pt>
                <c:pt idx="1133">
                  <c:v>14.904723011664</c:v>
                </c:pt>
                <c:pt idx="1134">
                  <c:v>14.801194013812401</c:v>
                </c:pt>
                <c:pt idx="1135">
                  <c:v>14.8065891470929</c:v>
                </c:pt>
                <c:pt idx="1136">
                  <c:v>14.7288020139589</c:v>
                </c:pt>
                <c:pt idx="1137">
                  <c:v>14.811832099040201</c:v>
                </c:pt>
                <c:pt idx="1138">
                  <c:v>14.7971171233836</c:v>
                </c:pt>
                <c:pt idx="1139">
                  <c:v>14.7574736727175</c:v>
                </c:pt>
                <c:pt idx="1140">
                  <c:v>14.6419089798486</c:v>
                </c:pt>
                <c:pt idx="1141">
                  <c:v>14.495742612368501</c:v>
                </c:pt>
                <c:pt idx="1142">
                  <c:v>14.231511772081401</c:v>
                </c:pt>
                <c:pt idx="1143">
                  <c:v>13.916433655794799</c:v>
                </c:pt>
                <c:pt idx="1144">
                  <c:v>13.7877532451877</c:v>
                </c:pt>
                <c:pt idx="1145">
                  <c:v>14.1105270522034</c:v>
                </c:pt>
                <c:pt idx="1146">
                  <c:v>14.2521791472284</c:v>
                </c:pt>
                <c:pt idx="1147">
                  <c:v>14.252055606044101</c:v>
                </c:pt>
                <c:pt idx="1148">
                  <c:v>14.1676461714392</c:v>
                </c:pt>
                <c:pt idx="1149">
                  <c:v>13.8508266805331</c:v>
                </c:pt>
                <c:pt idx="1150">
                  <c:v>14.078352625101999</c:v>
                </c:pt>
                <c:pt idx="1151">
                  <c:v>14.2230187096119</c:v>
                </c:pt>
                <c:pt idx="1152">
                  <c:v>14.048033188269599</c:v>
                </c:pt>
                <c:pt idx="1153">
                  <c:v>14.257779527371699</c:v>
                </c:pt>
                <c:pt idx="1154">
                  <c:v>14.040826484490299</c:v>
                </c:pt>
                <c:pt idx="1155">
                  <c:v>14.0883838708027</c:v>
                </c:pt>
                <c:pt idx="1156">
                  <c:v>14.196092963607301</c:v>
                </c:pt>
                <c:pt idx="1157">
                  <c:v>14.156100272211599</c:v>
                </c:pt>
                <c:pt idx="1158">
                  <c:v>14.286211220237901</c:v>
                </c:pt>
                <c:pt idx="1159">
                  <c:v>14.399181279809801</c:v>
                </c:pt>
                <c:pt idx="1160">
                  <c:v>14.4453934903666</c:v>
                </c:pt>
                <c:pt idx="1161">
                  <c:v>14.2659116582537</c:v>
                </c:pt>
                <c:pt idx="1162">
                  <c:v>14.266239624087</c:v>
                </c:pt>
                <c:pt idx="1163">
                  <c:v>13.9028550945772</c:v>
                </c:pt>
                <c:pt idx="1164">
                  <c:v>13.895907947380801</c:v>
                </c:pt>
                <c:pt idx="1165">
                  <c:v>13.9216987299718</c:v>
                </c:pt>
                <c:pt idx="1166">
                  <c:v>14.0099024065503</c:v>
                </c:pt>
                <c:pt idx="1167">
                  <c:v>13.6683916927047</c:v>
                </c:pt>
                <c:pt idx="1168">
                  <c:v>13.604582594224601</c:v>
                </c:pt>
                <c:pt idx="1169">
                  <c:v>13.7618361882136</c:v>
                </c:pt>
                <c:pt idx="1170">
                  <c:v>13.7779673559572</c:v>
                </c:pt>
                <c:pt idx="1171">
                  <c:v>14.007138729531199</c:v>
                </c:pt>
                <c:pt idx="1172">
                  <c:v>14.181460661588799</c:v>
                </c:pt>
                <c:pt idx="1173">
                  <c:v>14.086376284188001</c:v>
                </c:pt>
                <c:pt idx="1174">
                  <c:v>14.1350320383926</c:v>
                </c:pt>
                <c:pt idx="1175">
                  <c:v>14.329574140239099</c:v>
                </c:pt>
                <c:pt idx="1176">
                  <c:v>14.3283916187538</c:v>
                </c:pt>
                <c:pt idx="1177">
                  <c:v>14.337100398603701</c:v>
                </c:pt>
                <c:pt idx="1178">
                  <c:v>14.2461186470477</c:v>
                </c:pt>
                <c:pt idx="1179">
                  <c:v>14.1790554715292</c:v>
                </c:pt>
                <c:pt idx="1180">
                  <c:v>14.281201831248399</c:v>
                </c:pt>
                <c:pt idx="1181">
                  <c:v>14.437137909417901</c:v>
                </c:pt>
                <c:pt idx="1182">
                  <c:v>14.469499675541901</c:v>
                </c:pt>
                <c:pt idx="1183">
                  <c:v>14.377195991936899</c:v>
                </c:pt>
                <c:pt idx="1184">
                  <c:v>14.3941969279616</c:v>
                </c:pt>
                <c:pt idx="1185">
                  <c:v>14.782662650886399</c:v>
                </c:pt>
                <c:pt idx="1186">
                  <c:v>14.6940582574634</c:v>
                </c:pt>
                <c:pt idx="1187">
                  <c:v>14.615940154489101</c:v>
                </c:pt>
                <c:pt idx="1188">
                  <c:v>14.5586991409905</c:v>
                </c:pt>
                <c:pt idx="1189">
                  <c:v>14.555271394456801</c:v>
                </c:pt>
                <c:pt idx="1190">
                  <c:v>14.5672858206883</c:v>
                </c:pt>
                <c:pt idx="1191">
                  <c:v>14.5312911688042</c:v>
                </c:pt>
                <c:pt idx="1192">
                  <c:v>14.5839204049808</c:v>
                </c:pt>
                <c:pt idx="1193">
                  <c:v>14.683111818395099</c:v>
                </c:pt>
                <c:pt idx="1194">
                  <c:v>14.6114457180472</c:v>
                </c:pt>
                <c:pt idx="1195">
                  <c:v>14.817391529442199</c:v>
                </c:pt>
                <c:pt idx="1196">
                  <c:v>14.4969947612851</c:v>
                </c:pt>
                <c:pt idx="1197">
                  <c:v>14.4169129631125</c:v>
                </c:pt>
                <c:pt idx="1198">
                  <c:v>14.4227373023258</c:v>
                </c:pt>
                <c:pt idx="1199">
                  <c:v>14.4157572871599</c:v>
                </c:pt>
                <c:pt idx="1200">
                  <c:v>14.165100112371</c:v>
                </c:pt>
                <c:pt idx="1201">
                  <c:v>14.069073833478001</c:v>
                </c:pt>
                <c:pt idx="1202">
                  <c:v>14.2612657618436</c:v>
                </c:pt>
                <c:pt idx="1203">
                  <c:v>14.131128533589299</c:v>
                </c:pt>
                <c:pt idx="1204">
                  <c:v>14.324951312178399</c:v>
                </c:pt>
                <c:pt idx="1205">
                  <c:v>14.3444376294475</c:v>
                </c:pt>
                <c:pt idx="1206">
                  <c:v>14.263689516473899</c:v>
                </c:pt>
                <c:pt idx="1207">
                  <c:v>14.287369550120101</c:v>
                </c:pt>
                <c:pt idx="1208">
                  <c:v>14.320293633230699</c:v>
                </c:pt>
                <c:pt idx="1209">
                  <c:v>14.409118158022</c:v>
                </c:pt>
                <c:pt idx="1210">
                  <c:v>14.4603754283289</c:v>
                </c:pt>
                <c:pt idx="1211">
                  <c:v>14.3317069814169</c:v>
                </c:pt>
                <c:pt idx="1212">
                  <c:v>14.427570986376701</c:v>
                </c:pt>
                <c:pt idx="1213">
                  <c:v>14.329177557632899</c:v>
                </c:pt>
                <c:pt idx="1214">
                  <c:v>14.168927357088499</c:v>
                </c:pt>
                <c:pt idx="1215">
                  <c:v>14.4205488020277</c:v>
                </c:pt>
                <c:pt idx="1216">
                  <c:v>14.5379714053147</c:v>
                </c:pt>
                <c:pt idx="1217">
                  <c:v>14.554411783537599</c:v>
                </c:pt>
                <c:pt idx="1218">
                  <c:v>14.493646118064699</c:v>
                </c:pt>
                <c:pt idx="1219">
                  <c:v>14.508083204565599</c:v>
                </c:pt>
                <c:pt idx="1220">
                  <c:v>14.3145479918203</c:v>
                </c:pt>
                <c:pt idx="1221">
                  <c:v>14.418143674921399</c:v>
                </c:pt>
                <c:pt idx="1222">
                  <c:v>14.529471013060199</c:v>
                </c:pt>
                <c:pt idx="1223">
                  <c:v>14.700324548681801</c:v>
                </c:pt>
                <c:pt idx="1224">
                  <c:v>14.482702432547001</c:v>
                </c:pt>
                <c:pt idx="1225">
                  <c:v>14.350447281527901</c:v>
                </c:pt>
                <c:pt idx="1226">
                  <c:v>14.530404910089899</c:v>
                </c:pt>
                <c:pt idx="1227">
                  <c:v>14.722741664373</c:v>
                </c:pt>
                <c:pt idx="1228">
                  <c:v>14.882460501596499</c:v>
                </c:pt>
                <c:pt idx="1229">
                  <c:v>14.8440647595414</c:v>
                </c:pt>
                <c:pt idx="1230">
                  <c:v>14.806432409242801</c:v>
                </c:pt>
                <c:pt idx="1231">
                  <c:v>14.932375365768101</c:v>
                </c:pt>
                <c:pt idx="1232">
                  <c:v>14.856566751714899</c:v>
                </c:pt>
                <c:pt idx="1233">
                  <c:v>14.720179944599799</c:v>
                </c:pt>
                <c:pt idx="1234">
                  <c:v>14.575227236749001</c:v>
                </c:pt>
                <c:pt idx="1235">
                  <c:v>14.619033317968</c:v>
                </c:pt>
                <c:pt idx="1236">
                  <c:v>14.5105985130406</c:v>
                </c:pt>
                <c:pt idx="1237">
                  <c:v>14.177085492617399</c:v>
                </c:pt>
                <c:pt idx="1238">
                  <c:v>14.1158684895964</c:v>
                </c:pt>
                <c:pt idx="1239">
                  <c:v>14.174422467062699</c:v>
                </c:pt>
                <c:pt idx="1240">
                  <c:v>14.2922555215366</c:v>
                </c:pt>
                <c:pt idx="1241">
                  <c:v>14.024545846442599</c:v>
                </c:pt>
                <c:pt idx="1242">
                  <c:v>14.1008630233841</c:v>
                </c:pt>
                <c:pt idx="1243">
                  <c:v>13.866631015483099</c:v>
                </c:pt>
                <c:pt idx="1244">
                  <c:v>13.945580889659301</c:v>
                </c:pt>
                <c:pt idx="1245">
                  <c:v>13.8855760688455</c:v>
                </c:pt>
                <c:pt idx="1246">
                  <c:v>13.916938130407001</c:v>
                </c:pt>
                <c:pt idx="1247">
                  <c:v>14.176492278706901</c:v>
                </c:pt>
                <c:pt idx="1248">
                  <c:v>13.9931469142228</c:v>
                </c:pt>
                <c:pt idx="1249">
                  <c:v>14.213326031645799</c:v>
                </c:pt>
                <c:pt idx="1250">
                  <c:v>14.174122260463999</c:v>
                </c:pt>
                <c:pt idx="1251">
                  <c:v>14.351330861609</c:v>
                </c:pt>
                <c:pt idx="1252">
                  <c:v>14.635519804945099</c:v>
                </c:pt>
                <c:pt idx="1253">
                  <c:v>14.639461156327799</c:v>
                </c:pt>
                <c:pt idx="1254">
                  <c:v>14.5922109657365</c:v>
                </c:pt>
                <c:pt idx="1255">
                  <c:v>14.278865694161601</c:v>
                </c:pt>
                <c:pt idx="1256">
                  <c:v>14.127156982551501</c:v>
                </c:pt>
                <c:pt idx="1257">
                  <c:v>14.0179465120989</c:v>
                </c:pt>
              </c:numCache>
            </c:numRef>
          </c:val>
          <c:smooth val="0"/>
        </c:ser>
        <c:dLbls>
          <c:showLegendKey val="0"/>
          <c:showVal val="0"/>
          <c:showCatName val="0"/>
          <c:showSerName val="0"/>
          <c:showPercent val="0"/>
          <c:showBubbleSize val="0"/>
        </c:dLbls>
        <c:marker val="1"/>
        <c:smooth val="0"/>
        <c:axId val="230333824"/>
        <c:axId val="230438016"/>
      </c:lineChart>
      <c:dateAx>
        <c:axId val="230333824"/>
        <c:scaling>
          <c:orientation val="minMax"/>
          <c:max val="42407"/>
        </c:scaling>
        <c:delete val="0"/>
        <c:axPos val="b"/>
        <c:numFmt formatCode="[$-409]yy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30438016"/>
        <c:crosses val="autoZero"/>
        <c:auto val="0"/>
        <c:lblOffset val="100"/>
        <c:baseTimeUnit val="days"/>
        <c:majorUnit val="12"/>
        <c:majorTimeUnit val="months"/>
        <c:minorUnit val="2"/>
        <c:minorTimeUnit val="months"/>
      </c:dateAx>
      <c:valAx>
        <c:axId val="230438016"/>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30333824"/>
        <c:crosses val="autoZero"/>
        <c:crossBetween val="between"/>
      </c:valAx>
      <c:spPr>
        <a:noFill/>
        <a:ln w="3175">
          <a:noFill/>
          <a:prstDash val="solid"/>
        </a:ln>
      </c:spPr>
    </c:plotArea>
    <c:legend>
      <c:legendPos val="b"/>
      <c:layout>
        <c:manualLayout>
          <c:xMode val="edge"/>
          <c:yMode val="edge"/>
          <c:x val="0"/>
          <c:y val="0.97248331833858148"/>
          <c:w val="1"/>
          <c:h val="2.751668166141849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9263409381519633E-2"/>
          <c:y val="3.9455847246436214E-2"/>
          <c:w val="0.91174460163091253"/>
          <c:h val="0.87457396161343526"/>
        </c:manualLayout>
      </c:layout>
      <c:lineChart>
        <c:grouping val="standard"/>
        <c:varyColors val="0"/>
        <c:ser>
          <c:idx val="0"/>
          <c:order val="0"/>
          <c:tx>
            <c:strRef>
              <c:f>Multiples!$AD$3</c:f>
              <c:strCache>
                <c:ptCount val="1"/>
                <c:pt idx="0">
                  <c:v>NYSE:MJN</c:v>
                </c:pt>
              </c:strCache>
            </c:strRef>
          </c:tx>
          <c:spPr>
            <a:ln w="38100">
              <a:solidFill>
                <a:srgbClr val="9B2B39"/>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Multiples!$AD$4:$AD$1261</c:f>
              <c:numCache>
                <c:formatCode>General</c:formatCode>
                <c:ptCount val="1258"/>
                <c:pt idx="0">
                  <c:v>26.909089999999999</c:v>
                </c:pt>
                <c:pt idx="1">
                  <c:v>27.304545000000001</c:v>
                </c:pt>
                <c:pt idx="2">
                  <c:v>27.331817999999998</c:v>
                </c:pt>
                <c:pt idx="3">
                  <c:v>27.177271999999999</c:v>
                </c:pt>
                <c:pt idx="4">
                  <c:v>27.409089999999999</c:v>
                </c:pt>
                <c:pt idx="5">
                  <c:v>27.422726999999998</c:v>
                </c:pt>
                <c:pt idx="6">
                  <c:v>27.122727000000001</c:v>
                </c:pt>
                <c:pt idx="7">
                  <c:v>27.390909000000001</c:v>
                </c:pt>
                <c:pt idx="8">
                  <c:v>27.822727</c:v>
                </c:pt>
                <c:pt idx="9">
                  <c:v>27.868181</c:v>
                </c:pt>
                <c:pt idx="10">
                  <c:v>27.240908999999998</c:v>
                </c:pt>
                <c:pt idx="11">
                  <c:v>26.663636</c:v>
                </c:pt>
                <c:pt idx="12">
                  <c:v>26.913636</c:v>
                </c:pt>
                <c:pt idx="13">
                  <c:v>27.590909</c:v>
                </c:pt>
                <c:pt idx="14">
                  <c:v>27.204545</c:v>
                </c:pt>
                <c:pt idx="15">
                  <c:v>26.622727000000001</c:v>
                </c:pt>
                <c:pt idx="16">
                  <c:v>26.754545</c:v>
                </c:pt>
                <c:pt idx="17">
                  <c:v>27.240908999999998</c:v>
                </c:pt>
                <c:pt idx="18">
                  <c:v>26.945454000000002</c:v>
                </c:pt>
                <c:pt idx="19">
                  <c:v>26.909089999999999</c:v>
                </c:pt>
                <c:pt idx="20">
                  <c:v>26.868181</c:v>
                </c:pt>
                <c:pt idx="21">
                  <c:v>26.895454000000001</c:v>
                </c:pt>
                <c:pt idx="22">
                  <c:v>26.295453999999999</c:v>
                </c:pt>
                <c:pt idx="23">
                  <c:v>26.227271999999999</c:v>
                </c:pt>
                <c:pt idx="24">
                  <c:v>26.068180999999999</c:v>
                </c:pt>
                <c:pt idx="25">
                  <c:v>25.609089999999998</c:v>
                </c:pt>
                <c:pt idx="26">
                  <c:v>25.368181</c:v>
                </c:pt>
                <c:pt idx="27">
                  <c:v>25.163636</c:v>
                </c:pt>
                <c:pt idx="28">
                  <c:v>25.409089999999999</c:v>
                </c:pt>
                <c:pt idx="29">
                  <c:v>25.945454000000002</c:v>
                </c:pt>
                <c:pt idx="30">
                  <c:v>25.804545000000001</c:v>
                </c:pt>
                <c:pt idx="31">
                  <c:v>25.922726999999998</c:v>
                </c:pt>
                <c:pt idx="32">
                  <c:v>26.177271999999999</c:v>
                </c:pt>
                <c:pt idx="33">
                  <c:v>26.722726999999999</c:v>
                </c:pt>
                <c:pt idx="34">
                  <c:v>26.527272</c:v>
                </c:pt>
                <c:pt idx="35">
                  <c:v>26.427271999999999</c:v>
                </c:pt>
                <c:pt idx="36">
                  <c:v>26.545453999999999</c:v>
                </c:pt>
                <c:pt idx="37">
                  <c:v>26.331817999999998</c:v>
                </c:pt>
                <c:pt idx="38">
                  <c:v>26.513636000000002</c:v>
                </c:pt>
                <c:pt idx="39">
                  <c:v>26.481818000000001</c:v>
                </c:pt>
                <c:pt idx="40">
                  <c:v>26.577272000000001</c:v>
                </c:pt>
                <c:pt idx="41">
                  <c:v>26.827272000000001</c:v>
                </c:pt>
                <c:pt idx="42">
                  <c:v>26.75</c:v>
                </c:pt>
                <c:pt idx="43">
                  <c:v>26.818180999999999</c:v>
                </c:pt>
                <c:pt idx="44">
                  <c:v>26.977271999999999</c:v>
                </c:pt>
                <c:pt idx="45">
                  <c:v>26.995453999999999</c:v>
                </c:pt>
                <c:pt idx="46">
                  <c:v>27.095454</c:v>
                </c:pt>
                <c:pt idx="47">
                  <c:v>27.386362999999999</c:v>
                </c:pt>
                <c:pt idx="48">
                  <c:v>27.690909000000001</c:v>
                </c:pt>
                <c:pt idx="49">
                  <c:v>27.395454000000001</c:v>
                </c:pt>
                <c:pt idx="50">
                  <c:v>27.95</c:v>
                </c:pt>
                <c:pt idx="51">
                  <c:v>27.890909000000001</c:v>
                </c:pt>
                <c:pt idx="52">
                  <c:v>27.645454000000001</c:v>
                </c:pt>
                <c:pt idx="53">
                  <c:v>27.854545000000002</c:v>
                </c:pt>
                <c:pt idx="54">
                  <c:v>28.013636000000002</c:v>
                </c:pt>
                <c:pt idx="55">
                  <c:v>28.177271999999999</c:v>
                </c:pt>
                <c:pt idx="56">
                  <c:v>28.323844999999999</c:v>
                </c:pt>
                <c:pt idx="57">
                  <c:v>29.075959999999998</c:v>
                </c:pt>
                <c:pt idx="58">
                  <c:v>28.554262000000001</c:v>
                </c:pt>
                <c:pt idx="59">
                  <c:v>28.736856</c:v>
                </c:pt>
                <c:pt idx="60">
                  <c:v>28.728161</c:v>
                </c:pt>
                <c:pt idx="61">
                  <c:v>28.702076000000002</c:v>
                </c:pt>
                <c:pt idx="62">
                  <c:v>28.867280000000001</c:v>
                </c:pt>
                <c:pt idx="63">
                  <c:v>28.575998999999999</c:v>
                </c:pt>
                <c:pt idx="64">
                  <c:v>28.893364999999999</c:v>
                </c:pt>
                <c:pt idx="65">
                  <c:v>28.849891</c:v>
                </c:pt>
                <c:pt idx="66">
                  <c:v>29.441147999999998</c:v>
                </c:pt>
                <c:pt idx="67">
                  <c:v>29.693301999999999</c:v>
                </c:pt>
                <c:pt idx="68">
                  <c:v>29.197689</c:v>
                </c:pt>
                <c:pt idx="69">
                  <c:v>29.245511</c:v>
                </c:pt>
                <c:pt idx="70">
                  <c:v>29.332460999999999</c:v>
                </c:pt>
                <c:pt idx="71">
                  <c:v>29.497665000000001</c:v>
                </c:pt>
                <c:pt idx="72">
                  <c:v>29.258554</c:v>
                </c:pt>
                <c:pt idx="73">
                  <c:v>28.823806000000001</c:v>
                </c:pt>
                <c:pt idx="74">
                  <c:v>28.793372999999999</c:v>
                </c:pt>
                <c:pt idx="75">
                  <c:v>28.845542999999999</c:v>
                </c:pt>
                <c:pt idx="76">
                  <c:v>29.371587999999999</c:v>
                </c:pt>
                <c:pt idx="77">
                  <c:v>29.723734</c:v>
                </c:pt>
                <c:pt idx="78">
                  <c:v>29.471579999999999</c:v>
                </c:pt>
                <c:pt idx="79">
                  <c:v>29.110738999999999</c:v>
                </c:pt>
                <c:pt idx="80">
                  <c:v>29.232468999999998</c:v>
                </c:pt>
                <c:pt idx="81">
                  <c:v>28.910755000000002</c:v>
                </c:pt>
                <c:pt idx="82">
                  <c:v>28.510787000000001</c:v>
                </c:pt>
                <c:pt idx="83">
                  <c:v>28.476006999999999</c:v>
                </c:pt>
                <c:pt idx="84">
                  <c:v>28.462965000000001</c:v>
                </c:pt>
                <c:pt idx="85">
                  <c:v>28.254284999999999</c:v>
                </c:pt>
                <c:pt idx="86">
                  <c:v>27.776062</c:v>
                </c:pt>
                <c:pt idx="87">
                  <c:v>28.302108</c:v>
                </c:pt>
                <c:pt idx="88">
                  <c:v>28.493397000000002</c:v>
                </c:pt>
                <c:pt idx="89">
                  <c:v>28.180378000000001</c:v>
                </c:pt>
                <c:pt idx="90">
                  <c:v>28.162987999999999</c:v>
                </c:pt>
                <c:pt idx="91">
                  <c:v>28.241243000000001</c:v>
                </c:pt>
                <c:pt idx="92">
                  <c:v>28.376014999999999</c:v>
                </c:pt>
                <c:pt idx="93">
                  <c:v>28.441227000000001</c:v>
                </c:pt>
                <c:pt idx="94">
                  <c:v>28.293413000000001</c:v>
                </c:pt>
                <c:pt idx="95">
                  <c:v>28.354278000000001</c:v>
                </c:pt>
                <c:pt idx="96">
                  <c:v>28.41949</c:v>
                </c:pt>
                <c:pt idx="97">
                  <c:v>28.632515999999999</c:v>
                </c:pt>
                <c:pt idx="98">
                  <c:v>28.849891</c:v>
                </c:pt>
                <c:pt idx="99">
                  <c:v>29.128129000000001</c:v>
                </c:pt>
                <c:pt idx="100">
                  <c:v>29.367241</c:v>
                </c:pt>
                <c:pt idx="101">
                  <c:v>30.015015999999999</c:v>
                </c:pt>
                <c:pt idx="102">
                  <c:v>30.401941999999998</c:v>
                </c:pt>
                <c:pt idx="103">
                  <c:v>30.010667999999999</c:v>
                </c:pt>
                <c:pt idx="104">
                  <c:v>29.997626</c:v>
                </c:pt>
                <c:pt idx="105">
                  <c:v>30.062837999999999</c:v>
                </c:pt>
                <c:pt idx="106">
                  <c:v>29.741123999999999</c:v>
                </c:pt>
                <c:pt idx="107">
                  <c:v>29.901980999999999</c:v>
                </c:pt>
                <c:pt idx="108">
                  <c:v>29.980236000000001</c:v>
                </c:pt>
                <c:pt idx="109">
                  <c:v>29.906328999999999</c:v>
                </c:pt>
                <c:pt idx="110">
                  <c:v>30.115008</c:v>
                </c:pt>
                <c:pt idx="111">
                  <c:v>29.801988999999999</c:v>
                </c:pt>
                <c:pt idx="112">
                  <c:v>30.362814</c:v>
                </c:pt>
                <c:pt idx="113">
                  <c:v>29.975888000000001</c:v>
                </c:pt>
                <c:pt idx="114">
                  <c:v>30.332381999999999</c:v>
                </c:pt>
                <c:pt idx="115">
                  <c:v>30.032406000000002</c:v>
                </c:pt>
                <c:pt idx="116">
                  <c:v>29.980236000000001</c:v>
                </c:pt>
                <c:pt idx="117">
                  <c:v>29.928066000000001</c:v>
                </c:pt>
                <c:pt idx="118">
                  <c:v>29.336808999999999</c:v>
                </c:pt>
                <c:pt idx="119">
                  <c:v>30.534597999999999</c:v>
                </c:pt>
                <c:pt idx="120">
                  <c:v>30.368649000000001</c:v>
                </c:pt>
                <c:pt idx="121">
                  <c:v>30.292057</c:v>
                </c:pt>
                <c:pt idx="122">
                  <c:v>29.806975000000001</c:v>
                </c:pt>
                <c:pt idx="123">
                  <c:v>29.981434</c:v>
                </c:pt>
                <c:pt idx="124">
                  <c:v>29.1602</c:v>
                </c:pt>
                <c:pt idx="125">
                  <c:v>29.326149000000001</c:v>
                </c:pt>
                <c:pt idx="126">
                  <c:v>27.747506999999999</c:v>
                </c:pt>
                <c:pt idx="127">
                  <c:v>29.045311999999999</c:v>
                </c:pt>
                <c:pt idx="128">
                  <c:v>28.100680000000001</c:v>
                </c:pt>
                <c:pt idx="129">
                  <c:v>28.411303</c:v>
                </c:pt>
                <c:pt idx="130">
                  <c:v>29.436782000000001</c:v>
                </c:pt>
                <c:pt idx="131">
                  <c:v>29.389976000000001</c:v>
                </c:pt>
                <c:pt idx="132">
                  <c:v>30.028241000000001</c:v>
                </c:pt>
                <c:pt idx="133">
                  <c:v>30.223974999999999</c:v>
                </c:pt>
                <c:pt idx="134">
                  <c:v>29.768678999999999</c:v>
                </c:pt>
                <c:pt idx="135">
                  <c:v>28.394282</c:v>
                </c:pt>
                <c:pt idx="136">
                  <c:v>28.194292000000001</c:v>
                </c:pt>
                <c:pt idx="137">
                  <c:v>29.130413999999998</c:v>
                </c:pt>
                <c:pt idx="138">
                  <c:v>28.930425</c:v>
                </c:pt>
                <c:pt idx="139">
                  <c:v>28.645333000000001</c:v>
                </c:pt>
                <c:pt idx="140">
                  <c:v>28.989996000000001</c:v>
                </c:pt>
                <c:pt idx="141">
                  <c:v>29.704853</c:v>
                </c:pt>
                <c:pt idx="142">
                  <c:v>30.053771000000001</c:v>
                </c:pt>
                <c:pt idx="143">
                  <c:v>30.317587</c:v>
                </c:pt>
                <c:pt idx="144">
                  <c:v>30.138873</c:v>
                </c:pt>
                <c:pt idx="145">
                  <c:v>29.875057000000002</c:v>
                </c:pt>
                <c:pt idx="146">
                  <c:v>29.870802000000001</c:v>
                </c:pt>
                <c:pt idx="147">
                  <c:v>30.726077</c:v>
                </c:pt>
                <c:pt idx="148">
                  <c:v>30.568638</c:v>
                </c:pt>
                <c:pt idx="149">
                  <c:v>29.845271</c:v>
                </c:pt>
                <c:pt idx="150">
                  <c:v>30.360137999999999</c:v>
                </c:pt>
                <c:pt idx="151">
                  <c:v>30.857984999999999</c:v>
                </c:pt>
                <c:pt idx="152">
                  <c:v>32.019627</c:v>
                </c:pt>
                <c:pt idx="153">
                  <c:v>32.028137999999998</c:v>
                </c:pt>
                <c:pt idx="154">
                  <c:v>32.377056000000003</c:v>
                </c:pt>
                <c:pt idx="155">
                  <c:v>32.253658000000001</c:v>
                </c:pt>
                <c:pt idx="156">
                  <c:v>32.096218999999998</c:v>
                </c:pt>
                <c:pt idx="157">
                  <c:v>31.585607</c:v>
                </c:pt>
                <c:pt idx="158">
                  <c:v>31.057974999999999</c:v>
                </c:pt>
                <c:pt idx="159">
                  <c:v>31.679219</c:v>
                </c:pt>
                <c:pt idx="160">
                  <c:v>32.011116999999999</c:v>
                </c:pt>
                <c:pt idx="161">
                  <c:v>31.760065999999998</c:v>
                </c:pt>
                <c:pt idx="162">
                  <c:v>30.666505999999998</c:v>
                </c:pt>
                <c:pt idx="163">
                  <c:v>30.300567000000001</c:v>
                </c:pt>
                <c:pt idx="164">
                  <c:v>29.287852999999998</c:v>
                </c:pt>
                <c:pt idx="165">
                  <c:v>28.981486</c:v>
                </c:pt>
                <c:pt idx="166">
                  <c:v>28.972975999999999</c:v>
                </c:pt>
                <c:pt idx="167">
                  <c:v>29.513373000000001</c:v>
                </c:pt>
                <c:pt idx="168">
                  <c:v>29.781445000000001</c:v>
                </c:pt>
                <c:pt idx="169">
                  <c:v>30.283546999999999</c:v>
                </c:pt>
                <c:pt idx="170">
                  <c:v>30.355882999999999</c:v>
                </c:pt>
                <c:pt idx="171">
                  <c:v>30.887771000000001</c:v>
                </c:pt>
                <c:pt idx="172">
                  <c:v>30.577148999999999</c:v>
                </c:pt>
                <c:pt idx="173">
                  <c:v>31.372852000000002</c:v>
                </c:pt>
                <c:pt idx="174">
                  <c:v>31.517526</c:v>
                </c:pt>
                <c:pt idx="175">
                  <c:v>31.215413999999999</c:v>
                </c:pt>
                <c:pt idx="176">
                  <c:v>31.236688999999998</c:v>
                </c:pt>
                <c:pt idx="177">
                  <c:v>30.423964999999999</c:v>
                </c:pt>
                <c:pt idx="178">
                  <c:v>30.709057000000001</c:v>
                </c:pt>
                <c:pt idx="179">
                  <c:v>30.977128</c:v>
                </c:pt>
                <c:pt idx="180">
                  <c:v>30.86224</c:v>
                </c:pt>
                <c:pt idx="181">
                  <c:v>30.551618000000001</c:v>
                </c:pt>
                <c:pt idx="182">
                  <c:v>30.560127999999999</c:v>
                </c:pt>
                <c:pt idx="183">
                  <c:v>28.648555999999999</c:v>
                </c:pt>
                <c:pt idx="184">
                  <c:v>28.900549999999999</c:v>
                </c:pt>
                <c:pt idx="185">
                  <c:v>28.290251999999999</c:v>
                </c:pt>
                <c:pt idx="186">
                  <c:v>27.644518000000001</c:v>
                </c:pt>
                <c:pt idx="187">
                  <c:v>27.813825999999999</c:v>
                </c:pt>
                <c:pt idx="188">
                  <c:v>28.109131999999999</c:v>
                </c:pt>
                <c:pt idx="189">
                  <c:v>28.057945</c:v>
                </c:pt>
                <c:pt idx="190">
                  <c:v>28.203628999999999</c:v>
                </c:pt>
                <c:pt idx="191">
                  <c:v>28.483184999999999</c:v>
                </c:pt>
                <c:pt idx="192">
                  <c:v>27.258652000000001</c:v>
                </c:pt>
                <c:pt idx="193">
                  <c:v>27.620894</c:v>
                </c:pt>
                <c:pt idx="194">
                  <c:v>28.309939</c:v>
                </c:pt>
                <c:pt idx="195">
                  <c:v>28.250878</c:v>
                </c:pt>
                <c:pt idx="196">
                  <c:v>28.404437000000001</c:v>
                </c:pt>
                <c:pt idx="197">
                  <c:v>27.951636000000001</c:v>
                </c:pt>
                <c:pt idx="198">
                  <c:v>27.624831</c:v>
                </c:pt>
                <c:pt idx="199">
                  <c:v>27.813825999999999</c:v>
                </c:pt>
                <c:pt idx="200">
                  <c:v>27.565770000000001</c:v>
                </c:pt>
                <c:pt idx="201">
                  <c:v>28.286314999999998</c:v>
                </c:pt>
                <c:pt idx="202">
                  <c:v>27.967385</c:v>
                </c:pt>
                <c:pt idx="203">
                  <c:v>27.951636000000001</c:v>
                </c:pt>
                <c:pt idx="204">
                  <c:v>28.597370000000002</c:v>
                </c:pt>
                <c:pt idx="205">
                  <c:v>28.932048999999999</c:v>
                </c:pt>
                <c:pt idx="206">
                  <c:v>29.672281000000002</c:v>
                </c:pt>
                <c:pt idx="207">
                  <c:v>29.660468999999999</c:v>
                </c:pt>
                <c:pt idx="208">
                  <c:v>29.495097999999999</c:v>
                </c:pt>
                <c:pt idx="209">
                  <c:v>29.782529</c:v>
                </c:pt>
                <c:pt idx="210">
                  <c:v>29.585659</c:v>
                </c:pt>
                <c:pt idx="211">
                  <c:v>29.636845000000001</c:v>
                </c:pt>
                <c:pt idx="212">
                  <c:v>29.199793</c:v>
                </c:pt>
                <c:pt idx="213">
                  <c:v>29.577784000000001</c:v>
                </c:pt>
                <c:pt idx="214">
                  <c:v>29.321852</c:v>
                </c:pt>
                <c:pt idx="215">
                  <c:v>29.093482999999999</c:v>
                </c:pt>
                <c:pt idx="216">
                  <c:v>28.577683</c:v>
                </c:pt>
                <c:pt idx="217">
                  <c:v>28.613119999999999</c:v>
                </c:pt>
                <c:pt idx="218">
                  <c:v>28.711555000000001</c:v>
                </c:pt>
                <c:pt idx="219">
                  <c:v>28.790303000000002</c:v>
                </c:pt>
                <c:pt idx="220">
                  <c:v>29.290353</c:v>
                </c:pt>
                <c:pt idx="221">
                  <c:v>30.113271000000001</c:v>
                </c:pt>
                <c:pt idx="222">
                  <c:v>27.073594</c:v>
                </c:pt>
                <c:pt idx="223">
                  <c:v>25.707315000000001</c:v>
                </c:pt>
                <c:pt idx="224">
                  <c:v>27.199591000000002</c:v>
                </c:pt>
                <c:pt idx="225">
                  <c:v>26.766476999999998</c:v>
                </c:pt>
                <c:pt idx="226">
                  <c:v>27.026344999999999</c:v>
                </c:pt>
                <c:pt idx="227">
                  <c:v>27.061782000000001</c:v>
                </c:pt>
                <c:pt idx="228">
                  <c:v>28.093381999999998</c:v>
                </c:pt>
                <c:pt idx="229">
                  <c:v>28.006758999999999</c:v>
                </c:pt>
                <c:pt idx="230">
                  <c:v>28.231190999999999</c:v>
                </c:pt>
                <c:pt idx="231">
                  <c:v>28.014634000000001</c:v>
                </c:pt>
                <c:pt idx="232">
                  <c:v>28.101257</c:v>
                </c:pt>
                <c:pt idx="233">
                  <c:v>28.282378000000001</c:v>
                </c:pt>
                <c:pt idx="234">
                  <c:v>28.589494999999999</c:v>
                </c:pt>
                <c:pt idx="235">
                  <c:v>28.538309000000002</c:v>
                </c:pt>
                <c:pt idx="236">
                  <c:v>28.250878</c:v>
                </c:pt>
                <c:pt idx="237">
                  <c:v>28.813927</c:v>
                </c:pt>
                <c:pt idx="238">
                  <c:v>28.806052000000001</c:v>
                </c:pt>
                <c:pt idx="239">
                  <c:v>28.975360999999999</c:v>
                </c:pt>
                <c:pt idx="240">
                  <c:v>29.054109</c:v>
                </c:pt>
                <c:pt idx="241">
                  <c:v>28.554058000000001</c:v>
                </c:pt>
                <c:pt idx="242">
                  <c:v>27.857137999999999</c:v>
                </c:pt>
                <c:pt idx="243">
                  <c:v>28.585557999999999</c:v>
                </c:pt>
                <c:pt idx="244">
                  <c:v>29.963562</c:v>
                </c:pt>
                <c:pt idx="245">
                  <c:v>29.971658999999999</c:v>
                </c:pt>
                <c:pt idx="246">
                  <c:v>29.902833999999999</c:v>
                </c:pt>
                <c:pt idx="247">
                  <c:v>29.995951000000002</c:v>
                </c:pt>
                <c:pt idx="248">
                  <c:v>29.692307</c:v>
                </c:pt>
                <c:pt idx="249">
                  <c:v>30.117408000000001</c:v>
                </c:pt>
                <c:pt idx="250">
                  <c:v>30.457488999999999</c:v>
                </c:pt>
                <c:pt idx="251">
                  <c:v>30.663967</c:v>
                </c:pt>
                <c:pt idx="252">
                  <c:v>30.31174</c:v>
                </c:pt>
                <c:pt idx="253">
                  <c:v>30.080971000000002</c:v>
                </c:pt>
                <c:pt idx="254">
                  <c:v>30.546558000000001</c:v>
                </c:pt>
                <c:pt idx="255">
                  <c:v>30.036436999999999</c:v>
                </c:pt>
                <c:pt idx="256">
                  <c:v>30.433198000000001</c:v>
                </c:pt>
                <c:pt idx="257">
                  <c:v>30.744938999999999</c:v>
                </c:pt>
                <c:pt idx="258">
                  <c:v>30.425101000000002</c:v>
                </c:pt>
                <c:pt idx="259">
                  <c:v>30.894736000000002</c:v>
                </c:pt>
                <c:pt idx="260">
                  <c:v>30.57085</c:v>
                </c:pt>
                <c:pt idx="261">
                  <c:v>31.05668</c:v>
                </c:pt>
                <c:pt idx="262">
                  <c:v>31.461538000000001</c:v>
                </c:pt>
                <c:pt idx="263">
                  <c:v>31.319838000000001</c:v>
                </c:pt>
                <c:pt idx="264">
                  <c:v>31.587043999999999</c:v>
                </c:pt>
                <c:pt idx="265">
                  <c:v>31.578946999999999</c:v>
                </c:pt>
                <c:pt idx="266">
                  <c:v>31.388663000000001</c:v>
                </c:pt>
                <c:pt idx="267">
                  <c:v>31.477732</c:v>
                </c:pt>
                <c:pt idx="268">
                  <c:v>31.59919</c:v>
                </c:pt>
                <c:pt idx="269">
                  <c:v>31.68421</c:v>
                </c:pt>
                <c:pt idx="270">
                  <c:v>31.967611000000002</c:v>
                </c:pt>
                <c:pt idx="271">
                  <c:v>31.765181999999999</c:v>
                </c:pt>
                <c:pt idx="272">
                  <c:v>32.012144999999997</c:v>
                </c:pt>
                <c:pt idx="273">
                  <c:v>32.11336</c:v>
                </c:pt>
                <c:pt idx="274">
                  <c:v>32.153846000000001</c:v>
                </c:pt>
                <c:pt idx="275">
                  <c:v>32.384614999999997</c:v>
                </c:pt>
                <c:pt idx="276">
                  <c:v>32.538460999999998</c:v>
                </c:pt>
                <c:pt idx="277">
                  <c:v>32.506072000000003</c:v>
                </c:pt>
                <c:pt idx="278">
                  <c:v>32.251012000000003</c:v>
                </c:pt>
                <c:pt idx="279">
                  <c:v>32.291497</c:v>
                </c:pt>
                <c:pt idx="280">
                  <c:v>32.647773000000001</c:v>
                </c:pt>
                <c:pt idx="281">
                  <c:v>32.429149000000002</c:v>
                </c:pt>
                <c:pt idx="282">
                  <c:v>33.05668</c:v>
                </c:pt>
                <c:pt idx="283">
                  <c:v>33.457489000000002</c:v>
                </c:pt>
                <c:pt idx="284">
                  <c:v>33.165990999999998</c:v>
                </c:pt>
                <c:pt idx="285">
                  <c:v>33.2834</c:v>
                </c:pt>
                <c:pt idx="286">
                  <c:v>33.372469000000002</c:v>
                </c:pt>
                <c:pt idx="287">
                  <c:v>33.582994999999997</c:v>
                </c:pt>
                <c:pt idx="288">
                  <c:v>33.68421</c:v>
                </c:pt>
                <c:pt idx="289">
                  <c:v>33.392712000000003</c:v>
                </c:pt>
                <c:pt idx="290">
                  <c:v>34.08502</c:v>
                </c:pt>
                <c:pt idx="291">
                  <c:v>33.79757</c:v>
                </c:pt>
                <c:pt idx="292">
                  <c:v>33.785424999999996</c:v>
                </c:pt>
                <c:pt idx="293">
                  <c:v>33.898784999999997</c:v>
                </c:pt>
                <c:pt idx="294">
                  <c:v>33.74089</c:v>
                </c:pt>
                <c:pt idx="295">
                  <c:v>33.267206000000002</c:v>
                </c:pt>
                <c:pt idx="296">
                  <c:v>33.485829000000003</c:v>
                </c:pt>
                <c:pt idx="297">
                  <c:v>33.465586999999999</c:v>
                </c:pt>
                <c:pt idx="298">
                  <c:v>33.643723999999999</c:v>
                </c:pt>
                <c:pt idx="299">
                  <c:v>34.024290999999998</c:v>
                </c:pt>
                <c:pt idx="300">
                  <c:v>33.850202000000003</c:v>
                </c:pt>
                <c:pt idx="301">
                  <c:v>33.060727999999997</c:v>
                </c:pt>
                <c:pt idx="302">
                  <c:v>33.582994999999997</c:v>
                </c:pt>
                <c:pt idx="303">
                  <c:v>34.02834</c:v>
                </c:pt>
                <c:pt idx="304">
                  <c:v>32.858299000000002</c:v>
                </c:pt>
                <c:pt idx="305">
                  <c:v>32.753036000000002</c:v>
                </c:pt>
                <c:pt idx="306">
                  <c:v>33.631577999999998</c:v>
                </c:pt>
                <c:pt idx="307">
                  <c:v>33.806260999999999</c:v>
                </c:pt>
                <c:pt idx="308">
                  <c:v>33.587476000000002</c:v>
                </c:pt>
                <c:pt idx="309">
                  <c:v>33.427292999999999</c:v>
                </c:pt>
                <c:pt idx="310">
                  <c:v>33.040512</c:v>
                </c:pt>
                <c:pt idx="311">
                  <c:v>33.423386000000001</c:v>
                </c:pt>
                <c:pt idx="312">
                  <c:v>33.134276999999997</c:v>
                </c:pt>
                <c:pt idx="313">
                  <c:v>32.958466999999999</c:v>
                </c:pt>
                <c:pt idx="314">
                  <c:v>32.821725999999998</c:v>
                </c:pt>
                <c:pt idx="315">
                  <c:v>32.587313000000002</c:v>
                </c:pt>
                <c:pt idx="316">
                  <c:v>32.337273000000003</c:v>
                </c:pt>
                <c:pt idx="317">
                  <c:v>32.427131000000003</c:v>
                </c:pt>
                <c:pt idx="318">
                  <c:v>32.513083000000002</c:v>
                </c:pt>
                <c:pt idx="319">
                  <c:v>32.278669999999998</c:v>
                </c:pt>
                <c:pt idx="320">
                  <c:v>32.528709999999997</c:v>
                </c:pt>
                <c:pt idx="321">
                  <c:v>32.919398999999999</c:v>
                </c:pt>
                <c:pt idx="322">
                  <c:v>32.243507999999999</c:v>
                </c:pt>
                <c:pt idx="323">
                  <c:v>31.645755000000001</c:v>
                </c:pt>
                <c:pt idx="324">
                  <c:v>32.087232</c:v>
                </c:pt>
                <c:pt idx="325">
                  <c:v>32.083326</c:v>
                </c:pt>
                <c:pt idx="326">
                  <c:v>31.759053999999999</c:v>
                </c:pt>
                <c:pt idx="327">
                  <c:v>32.110674000000003</c:v>
                </c:pt>
                <c:pt idx="328">
                  <c:v>32.434944999999999</c:v>
                </c:pt>
                <c:pt idx="329">
                  <c:v>32.606847999999999</c:v>
                </c:pt>
                <c:pt idx="330">
                  <c:v>31.899702000000001</c:v>
                </c:pt>
                <c:pt idx="331">
                  <c:v>31.544176</c:v>
                </c:pt>
                <c:pt idx="332">
                  <c:v>30.532292999999999</c:v>
                </c:pt>
                <c:pt idx="333">
                  <c:v>30.872191999999998</c:v>
                </c:pt>
                <c:pt idx="334">
                  <c:v>31.020652999999999</c:v>
                </c:pt>
                <c:pt idx="335">
                  <c:v>31.817657000000001</c:v>
                </c:pt>
                <c:pt idx="336">
                  <c:v>31.692637000000001</c:v>
                </c:pt>
                <c:pt idx="337">
                  <c:v>31.821563999999999</c:v>
                </c:pt>
                <c:pt idx="338">
                  <c:v>31.696543999999999</c:v>
                </c:pt>
                <c:pt idx="339">
                  <c:v>31.872354000000001</c:v>
                </c:pt>
                <c:pt idx="340">
                  <c:v>32.10286</c:v>
                </c:pt>
                <c:pt idx="341">
                  <c:v>33.489803999999999</c:v>
                </c:pt>
                <c:pt idx="342">
                  <c:v>33.333528000000001</c:v>
                </c:pt>
                <c:pt idx="343">
                  <c:v>33.900025999999997</c:v>
                </c:pt>
                <c:pt idx="344">
                  <c:v>33.732030000000002</c:v>
                </c:pt>
                <c:pt idx="345">
                  <c:v>33.466361999999997</c:v>
                </c:pt>
                <c:pt idx="346">
                  <c:v>33.548406999999997</c:v>
                </c:pt>
                <c:pt idx="347">
                  <c:v>34.630612999999997</c:v>
                </c:pt>
                <c:pt idx="348">
                  <c:v>33.989885000000001</c:v>
                </c:pt>
                <c:pt idx="349">
                  <c:v>33.755471999999997</c:v>
                </c:pt>
                <c:pt idx="350">
                  <c:v>33.837516000000001</c:v>
                </c:pt>
                <c:pt idx="351">
                  <c:v>33.462454999999999</c:v>
                </c:pt>
                <c:pt idx="352">
                  <c:v>31.454317</c:v>
                </c:pt>
                <c:pt idx="353">
                  <c:v>31.579338</c:v>
                </c:pt>
                <c:pt idx="354">
                  <c:v>31.930956999999999</c:v>
                </c:pt>
                <c:pt idx="355">
                  <c:v>31.411342000000001</c:v>
                </c:pt>
                <c:pt idx="356">
                  <c:v>31.262879999999999</c:v>
                </c:pt>
                <c:pt idx="357">
                  <c:v>30.747171000000002</c:v>
                </c:pt>
                <c:pt idx="358">
                  <c:v>29.414923999999999</c:v>
                </c:pt>
                <c:pt idx="359">
                  <c:v>30.583082000000001</c:v>
                </c:pt>
                <c:pt idx="360">
                  <c:v>30.293973000000001</c:v>
                </c:pt>
                <c:pt idx="361">
                  <c:v>30.090814999999999</c:v>
                </c:pt>
                <c:pt idx="362">
                  <c:v>28.520247999999999</c:v>
                </c:pt>
                <c:pt idx="363">
                  <c:v>28.750754000000001</c:v>
                </c:pt>
                <c:pt idx="364">
                  <c:v>28.524155</c:v>
                </c:pt>
                <c:pt idx="365">
                  <c:v>29.274276</c:v>
                </c:pt>
                <c:pt idx="366">
                  <c:v>28.942191000000001</c:v>
                </c:pt>
                <c:pt idx="367">
                  <c:v>28.496807</c:v>
                </c:pt>
                <c:pt idx="368">
                  <c:v>28.563224000000002</c:v>
                </c:pt>
                <c:pt idx="369">
                  <c:v>28.512433999999999</c:v>
                </c:pt>
                <c:pt idx="370">
                  <c:v>25.897044999999999</c:v>
                </c:pt>
                <c:pt idx="371">
                  <c:v>26.384285999999999</c:v>
                </c:pt>
                <c:pt idx="372">
                  <c:v>26.596767</c:v>
                </c:pt>
                <c:pt idx="373">
                  <c:v>26.728652</c:v>
                </c:pt>
                <c:pt idx="374">
                  <c:v>26.490527</c:v>
                </c:pt>
                <c:pt idx="375">
                  <c:v>26.406267</c:v>
                </c:pt>
                <c:pt idx="376">
                  <c:v>27.051037000000001</c:v>
                </c:pt>
                <c:pt idx="377">
                  <c:v>26.629738</c:v>
                </c:pt>
                <c:pt idx="378">
                  <c:v>26.750633000000001</c:v>
                </c:pt>
                <c:pt idx="379">
                  <c:v>26.823902</c:v>
                </c:pt>
                <c:pt idx="380">
                  <c:v>26.820239000000001</c:v>
                </c:pt>
                <c:pt idx="381">
                  <c:v>26.743306</c:v>
                </c:pt>
                <c:pt idx="382">
                  <c:v>26.728652</c:v>
                </c:pt>
                <c:pt idx="383">
                  <c:v>26.743306</c:v>
                </c:pt>
                <c:pt idx="384">
                  <c:v>26.713998</c:v>
                </c:pt>
                <c:pt idx="385">
                  <c:v>26.772614000000001</c:v>
                </c:pt>
                <c:pt idx="386">
                  <c:v>26.717662000000001</c:v>
                </c:pt>
                <c:pt idx="387">
                  <c:v>26.505181</c:v>
                </c:pt>
                <c:pt idx="388">
                  <c:v>25.984967999999999</c:v>
                </c:pt>
                <c:pt idx="389">
                  <c:v>26.270719</c:v>
                </c:pt>
                <c:pt idx="390">
                  <c:v>26.435575</c:v>
                </c:pt>
                <c:pt idx="391">
                  <c:v>26.6737</c:v>
                </c:pt>
                <c:pt idx="392">
                  <c:v>26.717662000000001</c:v>
                </c:pt>
                <c:pt idx="393">
                  <c:v>26.8642</c:v>
                </c:pt>
                <c:pt idx="394">
                  <c:v>26.538152</c:v>
                </c:pt>
                <c:pt idx="395">
                  <c:v>26.490527</c:v>
                </c:pt>
                <c:pt idx="396">
                  <c:v>26.8642</c:v>
                </c:pt>
                <c:pt idx="397">
                  <c:v>26.95945</c:v>
                </c:pt>
                <c:pt idx="398">
                  <c:v>27.824028999999999</c:v>
                </c:pt>
                <c:pt idx="399">
                  <c:v>27.732441999999999</c:v>
                </c:pt>
                <c:pt idx="400">
                  <c:v>27.835018999999999</c:v>
                </c:pt>
                <c:pt idx="401">
                  <c:v>27.761749999999999</c:v>
                </c:pt>
                <c:pt idx="402">
                  <c:v>27.369758999999998</c:v>
                </c:pt>
                <c:pt idx="403">
                  <c:v>27.314806999999998</c:v>
                </c:pt>
                <c:pt idx="404">
                  <c:v>27.673825999999998</c:v>
                </c:pt>
                <c:pt idx="405">
                  <c:v>27.534614999999999</c:v>
                </c:pt>
                <c:pt idx="406">
                  <c:v>27.116979000000001</c:v>
                </c:pt>
                <c:pt idx="407">
                  <c:v>27.739768999999999</c:v>
                </c:pt>
                <c:pt idx="408">
                  <c:v>28.22701</c:v>
                </c:pt>
                <c:pt idx="409">
                  <c:v>28.03651</c:v>
                </c:pt>
                <c:pt idx="410">
                  <c:v>28.41751</c:v>
                </c:pt>
                <c:pt idx="411">
                  <c:v>27.391739000000001</c:v>
                </c:pt>
                <c:pt idx="412">
                  <c:v>26.977768000000001</c:v>
                </c:pt>
                <c:pt idx="413">
                  <c:v>26.878854</c:v>
                </c:pt>
                <c:pt idx="414">
                  <c:v>27.241537000000001</c:v>
                </c:pt>
                <c:pt idx="415">
                  <c:v>26.845883000000001</c:v>
                </c:pt>
                <c:pt idx="416">
                  <c:v>26.728652</c:v>
                </c:pt>
                <c:pt idx="417">
                  <c:v>26.541815</c:v>
                </c:pt>
                <c:pt idx="418">
                  <c:v>26.600431</c:v>
                </c:pt>
                <c:pt idx="419">
                  <c:v>26.615085000000001</c:v>
                </c:pt>
                <c:pt idx="420">
                  <c:v>26.596767</c:v>
                </c:pt>
                <c:pt idx="421">
                  <c:v>26.435575</c:v>
                </c:pt>
                <c:pt idx="422">
                  <c:v>26.267054999999999</c:v>
                </c:pt>
                <c:pt idx="423">
                  <c:v>26.036256999999999</c:v>
                </c:pt>
                <c:pt idx="424">
                  <c:v>26.014275999999999</c:v>
                </c:pt>
                <c:pt idx="425">
                  <c:v>25.867737000000002</c:v>
                </c:pt>
                <c:pt idx="426">
                  <c:v>25.926352999999999</c:v>
                </c:pt>
                <c:pt idx="427">
                  <c:v>26.146160999999999</c:v>
                </c:pt>
                <c:pt idx="428">
                  <c:v>26.292698999999999</c:v>
                </c:pt>
                <c:pt idx="429">
                  <c:v>26.171804999999999</c:v>
                </c:pt>
                <c:pt idx="430">
                  <c:v>25.724862000000002</c:v>
                </c:pt>
                <c:pt idx="431">
                  <c:v>25.560006000000001</c:v>
                </c:pt>
                <c:pt idx="432">
                  <c:v>25.640602000000001</c:v>
                </c:pt>
                <c:pt idx="433">
                  <c:v>25.464756000000001</c:v>
                </c:pt>
                <c:pt idx="434">
                  <c:v>23.535278000000002</c:v>
                </c:pt>
                <c:pt idx="435">
                  <c:v>22.968475000000002</c:v>
                </c:pt>
                <c:pt idx="436">
                  <c:v>22.842518999999999</c:v>
                </c:pt>
                <c:pt idx="437">
                  <c:v>23.605664999999998</c:v>
                </c:pt>
                <c:pt idx="438">
                  <c:v>24.068739000000001</c:v>
                </c:pt>
                <c:pt idx="439">
                  <c:v>24.309536999999999</c:v>
                </c:pt>
                <c:pt idx="440">
                  <c:v>24.550336000000001</c:v>
                </c:pt>
                <c:pt idx="441">
                  <c:v>24.539221999999999</c:v>
                </c:pt>
                <c:pt idx="442">
                  <c:v>24.268787</c:v>
                </c:pt>
                <c:pt idx="443">
                  <c:v>24.339174</c:v>
                </c:pt>
                <c:pt idx="444">
                  <c:v>24.394742999999998</c:v>
                </c:pt>
                <c:pt idx="445">
                  <c:v>25.080093000000002</c:v>
                </c:pt>
                <c:pt idx="446">
                  <c:v>24.687405999999999</c:v>
                </c:pt>
                <c:pt idx="447">
                  <c:v>24.698519999999998</c:v>
                </c:pt>
                <c:pt idx="448">
                  <c:v>24.439198000000001</c:v>
                </c:pt>
                <c:pt idx="449">
                  <c:v>24.754089</c:v>
                </c:pt>
                <c:pt idx="450">
                  <c:v>24.494767</c:v>
                </c:pt>
                <c:pt idx="451">
                  <c:v>24.494767</c:v>
                </c:pt>
                <c:pt idx="452">
                  <c:v>24.968955000000001</c:v>
                </c:pt>
                <c:pt idx="453">
                  <c:v>24.943023</c:v>
                </c:pt>
                <c:pt idx="454">
                  <c:v>24.898568000000001</c:v>
                </c:pt>
                <c:pt idx="455">
                  <c:v>25.317187000000001</c:v>
                </c:pt>
                <c:pt idx="456">
                  <c:v>25.328301</c:v>
                </c:pt>
                <c:pt idx="457">
                  <c:v>25.261617999999999</c:v>
                </c:pt>
                <c:pt idx="458">
                  <c:v>25.209754</c:v>
                </c:pt>
                <c:pt idx="459">
                  <c:v>25.046751</c:v>
                </c:pt>
                <c:pt idx="460">
                  <c:v>25.031932999999999</c:v>
                </c:pt>
                <c:pt idx="461">
                  <c:v>24.757792999999999</c:v>
                </c:pt>
                <c:pt idx="462">
                  <c:v>24.754089</c:v>
                </c:pt>
                <c:pt idx="463">
                  <c:v>24.624428000000002</c:v>
                </c:pt>
                <c:pt idx="464">
                  <c:v>24.650359999999999</c:v>
                </c:pt>
                <c:pt idx="465">
                  <c:v>24.465129999999998</c:v>
                </c:pt>
                <c:pt idx="466">
                  <c:v>24.313241999999999</c:v>
                </c:pt>
                <c:pt idx="467">
                  <c:v>24.398447999999998</c:v>
                </c:pt>
                <c:pt idx="468">
                  <c:v>24.450312</c:v>
                </c:pt>
                <c:pt idx="469">
                  <c:v>24.524404000000001</c:v>
                </c:pt>
                <c:pt idx="470">
                  <c:v>24.387333999999999</c:v>
                </c:pt>
                <c:pt idx="471">
                  <c:v>24.550336000000001</c:v>
                </c:pt>
                <c:pt idx="472">
                  <c:v>24.350287999999999</c:v>
                </c:pt>
                <c:pt idx="473">
                  <c:v>24.498472</c:v>
                </c:pt>
                <c:pt idx="474">
                  <c:v>24.324356000000002</c:v>
                </c:pt>
                <c:pt idx="475">
                  <c:v>24.291015000000002</c:v>
                </c:pt>
                <c:pt idx="476">
                  <c:v>24.120602999999999</c:v>
                </c:pt>
                <c:pt idx="477">
                  <c:v>24.409561</c:v>
                </c:pt>
                <c:pt idx="478">
                  <c:v>25.491302999999998</c:v>
                </c:pt>
                <c:pt idx="479">
                  <c:v>25.913626000000001</c:v>
                </c:pt>
                <c:pt idx="480">
                  <c:v>25.928445</c:v>
                </c:pt>
                <c:pt idx="481">
                  <c:v>25.835830000000001</c:v>
                </c:pt>
                <c:pt idx="482">
                  <c:v>25.602440000000001</c:v>
                </c:pt>
                <c:pt idx="483">
                  <c:v>25.280141</c:v>
                </c:pt>
                <c:pt idx="484">
                  <c:v>25.261617999999999</c:v>
                </c:pt>
                <c:pt idx="485">
                  <c:v>25.620963</c:v>
                </c:pt>
                <c:pt idx="486">
                  <c:v>25.743214999999999</c:v>
                </c:pt>
                <c:pt idx="487">
                  <c:v>25.650600000000001</c:v>
                </c:pt>
                <c:pt idx="488">
                  <c:v>24.805952999999999</c:v>
                </c:pt>
                <c:pt idx="489">
                  <c:v>24.642951</c:v>
                </c:pt>
                <c:pt idx="490">
                  <c:v>24.746679</c:v>
                </c:pt>
                <c:pt idx="491">
                  <c:v>25.109729999999999</c:v>
                </c:pt>
                <c:pt idx="492">
                  <c:v>25.376460000000002</c:v>
                </c:pt>
                <c:pt idx="493">
                  <c:v>25.761738000000001</c:v>
                </c:pt>
                <c:pt idx="494">
                  <c:v>25.943263000000002</c:v>
                </c:pt>
                <c:pt idx="495">
                  <c:v>25.387574000000001</c:v>
                </c:pt>
                <c:pt idx="496">
                  <c:v>25.454256999999998</c:v>
                </c:pt>
                <c:pt idx="497">
                  <c:v>25.246798999999999</c:v>
                </c:pt>
                <c:pt idx="498">
                  <c:v>25.762710999999999</c:v>
                </c:pt>
                <c:pt idx="499">
                  <c:v>25.440677000000001</c:v>
                </c:pt>
                <c:pt idx="500">
                  <c:v>25.444067</c:v>
                </c:pt>
                <c:pt idx="501">
                  <c:v>25.816949000000001</c:v>
                </c:pt>
                <c:pt idx="502">
                  <c:v>26.169491000000001</c:v>
                </c:pt>
                <c:pt idx="503">
                  <c:v>26.050847000000001</c:v>
                </c:pt>
                <c:pt idx="504">
                  <c:v>26.274576</c:v>
                </c:pt>
                <c:pt idx="505">
                  <c:v>26.213559</c:v>
                </c:pt>
                <c:pt idx="506">
                  <c:v>26.322033000000001</c:v>
                </c:pt>
                <c:pt idx="507">
                  <c:v>26.38644</c:v>
                </c:pt>
                <c:pt idx="508">
                  <c:v>26.576270999999998</c:v>
                </c:pt>
                <c:pt idx="509">
                  <c:v>26.762710999999999</c:v>
                </c:pt>
                <c:pt idx="510">
                  <c:v>27.254237</c:v>
                </c:pt>
                <c:pt idx="511">
                  <c:v>26.796610000000001</c:v>
                </c:pt>
                <c:pt idx="512">
                  <c:v>26.464406</c:v>
                </c:pt>
                <c:pt idx="513">
                  <c:v>26.766100999999999</c:v>
                </c:pt>
                <c:pt idx="514">
                  <c:v>25.532202999999999</c:v>
                </c:pt>
                <c:pt idx="515">
                  <c:v>25.227118000000001</c:v>
                </c:pt>
                <c:pt idx="516">
                  <c:v>25.305084000000001</c:v>
                </c:pt>
                <c:pt idx="517">
                  <c:v>25.393219999999999</c:v>
                </c:pt>
                <c:pt idx="518">
                  <c:v>25.515253999999999</c:v>
                </c:pt>
                <c:pt idx="519">
                  <c:v>25.494914999999999</c:v>
                </c:pt>
                <c:pt idx="520">
                  <c:v>25.576270999999998</c:v>
                </c:pt>
                <c:pt idx="521">
                  <c:v>25.623728</c:v>
                </c:pt>
                <c:pt idx="522">
                  <c:v>25.332203</c:v>
                </c:pt>
                <c:pt idx="523">
                  <c:v>25.4</c:v>
                </c:pt>
                <c:pt idx="524">
                  <c:v>24.650846999999999</c:v>
                </c:pt>
                <c:pt idx="525">
                  <c:v>24.305084000000001</c:v>
                </c:pt>
                <c:pt idx="526">
                  <c:v>23.898305000000001</c:v>
                </c:pt>
                <c:pt idx="527">
                  <c:v>24.644067</c:v>
                </c:pt>
                <c:pt idx="528">
                  <c:v>24.864405999999999</c:v>
                </c:pt>
                <c:pt idx="529">
                  <c:v>25.186440000000001</c:v>
                </c:pt>
                <c:pt idx="530">
                  <c:v>24.911864000000001</c:v>
                </c:pt>
                <c:pt idx="531">
                  <c:v>25.261016000000001</c:v>
                </c:pt>
                <c:pt idx="532">
                  <c:v>25.667795999999999</c:v>
                </c:pt>
                <c:pt idx="533">
                  <c:v>25.698305000000001</c:v>
                </c:pt>
                <c:pt idx="534">
                  <c:v>26.101693999999998</c:v>
                </c:pt>
                <c:pt idx="535">
                  <c:v>26.067796000000001</c:v>
                </c:pt>
                <c:pt idx="536">
                  <c:v>26.145762000000001</c:v>
                </c:pt>
                <c:pt idx="537">
                  <c:v>26.254237</c:v>
                </c:pt>
                <c:pt idx="538">
                  <c:v>26.081354999999999</c:v>
                </c:pt>
                <c:pt idx="539">
                  <c:v>26.033898000000001</c:v>
                </c:pt>
                <c:pt idx="540">
                  <c:v>25.694915000000002</c:v>
                </c:pt>
                <c:pt idx="541">
                  <c:v>25.593219999999999</c:v>
                </c:pt>
                <c:pt idx="542">
                  <c:v>25.681355</c:v>
                </c:pt>
                <c:pt idx="543">
                  <c:v>25.979661</c:v>
                </c:pt>
                <c:pt idx="544">
                  <c:v>25.671185999999999</c:v>
                </c:pt>
                <c:pt idx="545">
                  <c:v>26.125423000000001</c:v>
                </c:pt>
                <c:pt idx="546">
                  <c:v>26.294915</c:v>
                </c:pt>
                <c:pt idx="547">
                  <c:v>26.274576</c:v>
                </c:pt>
                <c:pt idx="548">
                  <c:v>26.362711000000001</c:v>
                </c:pt>
                <c:pt idx="549">
                  <c:v>27.376270999999999</c:v>
                </c:pt>
                <c:pt idx="550">
                  <c:v>27.186440000000001</c:v>
                </c:pt>
                <c:pt idx="551">
                  <c:v>27.342372000000001</c:v>
                </c:pt>
                <c:pt idx="552">
                  <c:v>27.501694000000001</c:v>
                </c:pt>
                <c:pt idx="553">
                  <c:v>27.701694</c:v>
                </c:pt>
                <c:pt idx="554">
                  <c:v>27.410169</c:v>
                </c:pt>
                <c:pt idx="555">
                  <c:v>27.454236999999999</c:v>
                </c:pt>
                <c:pt idx="556">
                  <c:v>26.588766</c:v>
                </c:pt>
                <c:pt idx="557">
                  <c:v>26.662113999999999</c:v>
                </c:pt>
                <c:pt idx="558">
                  <c:v>26.522086000000002</c:v>
                </c:pt>
                <c:pt idx="559">
                  <c:v>27.035523999999999</c:v>
                </c:pt>
                <c:pt idx="560">
                  <c:v>26.932168999999998</c:v>
                </c:pt>
                <c:pt idx="561">
                  <c:v>26.605436000000001</c:v>
                </c:pt>
                <c:pt idx="562">
                  <c:v>26.912165000000002</c:v>
                </c:pt>
                <c:pt idx="563">
                  <c:v>26.74213</c:v>
                </c:pt>
                <c:pt idx="564">
                  <c:v>26.732127999999999</c:v>
                </c:pt>
                <c:pt idx="565">
                  <c:v>26.615438000000001</c:v>
                </c:pt>
                <c:pt idx="566">
                  <c:v>26.312042999999999</c:v>
                </c:pt>
                <c:pt idx="567">
                  <c:v>26.328713</c:v>
                </c:pt>
                <c:pt idx="568">
                  <c:v>26.455404999999999</c:v>
                </c:pt>
                <c:pt idx="569">
                  <c:v>26.892161000000002</c:v>
                </c:pt>
                <c:pt idx="570">
                  <c:v>27.098870000000002</c:v>
                </c:pt>
                <c:pt idx="571">
                  <c:v>26.845485</c:v>
                </c:pt>
                <c:pt idx="572">
                  <c:v>26.828814999999999</c:v>
                </c:pt>
                <c:pt idx="573">
                  <c:v>26.505414999999999</c:v>
                </c:pt>
                <c:pt idx="574">
                  <c:v>26.955507000000001</c:v>
                </c:pt>
                <c:pt idx="575">
                  <c:v>28.639185000000001</c:v>
                </c:pt>
                <c:pt idx="576">
                  <c:v>28.129080999999999</c:v>
                </c:pt>
                <c:pt idx="577">
                  <c:v>28.152418999999998</c:v>
                </c:pt>
                <c:pt idx="578">
                  <c:v>28.735870999999999</c:v>
                </c:pt>
                <c:pt idx="579">
                  <c:v>28.345790999999998</c:v>
                </c:pt>
                <c:pt idx="580">
                  <c:v>27.712329</c:v>
                </c:pt>
                <c:pt idx="581">
                  <c:v>27.028856000000001</c:v>
                </c:pt>
                <c:pt idx="582">
                  <c:v>27.545628000000001</c:v>
                </c:pt>
                <c:pt idx="583">
                  <c:v>27.255569000000001</c:v>
                </c:pt>
                <c:pt idx="584">
                  <c:v>26.645444000000001</c:v>
                </c:pt>
                <c:pt idx="585">
                  <c:v>26.598768</c:v>
                </c:pt>
                <c:pt idx="586">
                  <c:v>27.548962</c:v>
                </c:pt>
                <c:pt idx="587">
                  <c:v>27.365590999999998</c:v>
                </c:pt>
                <c:pt idx="588">
                  <c:v>27.218895</c:v>
                </c:pt>
                <c:pt idx="589">
                  <c:v>27.102204</c:v>
                </c:pt>
                <c:pt idx="590">
                  <c:v>27.415600999999999</c:v>
                </c:pt>
                <c:pt idx="591">
                  <c:v>27.122208000000001</c:v>
                </c:pt>
                <c:pt idx="592">
                  <c:v>27.675654999999999</c:v>
                </c:pt>
                <c:pt idx="593">
                  <c:v>27.752337000000001</c:v>
                </c:pt>
                <c:pt idx="594">
                  <c:v>26.948839</c:v>
                </c:pt>
                <c:pt idx="595">
                  <c:v>26.041986999999999</c:v>
                </c:pt>
                <c:pt idx="596">
                  <c:v>26.088664000000001</c:v>
                </c:pt>
                <c:pt idx="597">
                  <c:v>25.651907999999999</c:v>
                </c:pt>
                <c:pt idx="598">
                  <c:v>25.771932</c:v>
                </c:pt>
                <c:pt idx="599">
                  <c:v>26.242028000000001</c:v>
                </c:pt>
                <c:pt idx="600">
                  <c:v>26.258697999999999</c:v>
                </c:pt>
                <c:pt idx="601">
                  <c:v>26.415396999999999</c:v>
                </c:pt>
                <c:pt idx="602">
                  <c:v>26.482077</c:v>
                </c:pt>
                <c:pt idx="603">
                  <c:v>24.971768999999998</c:v>
                </c:pt>
                <c:pt idx="604">
                  <c:v>22.954689999999999</c:v>
                </c:pt>
                <c:pt idx="605">
                  <c:v>23.114723000000001</c:v>
                </c:pt>
                <c:pt idx="606">
                  <c:v>23.324766</c:v>
                </c:pt>
                <c:pt idx="607">
                  <c:v>23.421451999999999</c:v>
                </c:pt>
                <c:pt idx="608">
                  <c:v>24.321636000000002</c:v>
                </c:pt>
                <c:pt idx="609">
                  <c:v>24.715050000000002</c:v>
                </c:pt>
                <c:pt idx="610">
                  <c:v>24.761725999999999</c:v>
                </c:pt>
                <c:pt idx="611">
                  <c:v>24.631699000000001</c:v>
                </c:pt>
                <c:pt idx="612">
                  <c:v>24.548349000000002</c:v>
                </c:pt>
                <c:pt idx="613">
                  <c:v>24.078253</c:v>
                </c:pt>
                <c:pt idx="614">
                  <c:v>24.011572999999999</c:v>
                </c:pt>
                <c:pt idx="615">
                  <c:v>24.438326</c:v>
                </c:pt>
                <c:pt idx="616">
                  <c:v>24.248287999999999</c:v>
                </c:pt>
                <c:pt idx="617">
                  <c:v>23.874877999999999</c:v>
                </c:pt>
                <c:pt idx="618">
                  <c:v>23.561481000000001</c:v>
                </c:pt>
                <c:pt idx="619">
                  <c:v>24.992001999999999</c:v>
                </c:pt>
                <c:pt idx="620">
                  <c:v>24.733522000000001</c:v>
                </c:pt>
                <c:pt idx="621">
                  <c:v>24.468328</c:v>
                </c:pt>
                <c:pt idx="622">
                  <c:v>24.518681000000001</c:v>
                </c:pt>
                <c:pt idx="623">
                  <c:v>24.451543000000001</c:v>
                </c:pt>
                <c:pt idx="624">
                  <c:v>24.451543000000001</c:v>
                </c:pt>
                <c:pt idx="625">
                  <c:v>25.512319000000002</c:v>
                </c:pt>
                <c:pt idx="626">
                  <c:v>26.200479999999999</c:v>
                </c:pt>
                <c:pt idx="627">
                  <c:v>25.938642999999999</c:v>
                </c:pt>
                <c:pt idx="628">
                  <c:v>26.536168</c:v>
                </c:pt>
                <c:pt idx="629">
                  <c:v>26.210550999999999</c:v>
                </c:pt>
                <c:pt idx="630">
                  <c:v>26.129985000000001</c:v>
                </c:pt>
                <c:pt idx="631">
                  <c:v>26.035993000000001</c:v>
                </c:pt>
                <c:pt idx="632">
                  <c:v>25.918502</c:v>
                </c:pt>
                <c:pt idx="633">
                  <c:v>25.764085000000001</c:v>
                </c:pt>
                <c:pt idx="634">
                  <c:v>25.629809999999999</c:v>
                </c:pt>
                <c:pt idx="635">
                  <c:v>25.549244000000002</c:v>
                </c:pt>
                <c:pt idx="636">
                  <c:v>25.690234</c:v>
                </c:pt>
                <c:pt idx="637">
                  <c:v>25.629809999999999</c:v>
                </c:pt>
                <c:pt idx="638">
                  <c:v>25.5761</c:v>
                </c:pt>
                <c:pt idx="639">
                  <c:v>25.633167</c:v>
                </c:pt>
                <c:pt idx="640">
                  <c:v>25.831223000000001</c:v>
                </c:pt>
                <c:pt idx="641">
                  <c:v>25.485464</c:v>
                </c:pt>
                <c:pt idx="642">
                  <c:v>25.062495999999999</c:v>
                </c:pt>
                <c:pt idx="643">
                  <c:v>24.874510999999998</c:v>
                </c:pt>
                <c:pt idx="644">
                  <c:v>24.995359000000001</c:v>
                </c:pt>
                <c:pt idx="645">
                  <c:v>25.186700999999999</c:v>
                </c:pt>
                <c:pt idx="646">
                  <c:v>25.270623000000001</c:v>
                </c:pt>
                <c:pt idx="647">
                  <c:v>25.206842000000002</c:v>
                </c:pt>
                <c:pt idx="648">
                  <c:v>25.149775000000002</c:v>
                </c:pt>
                <c:pt idx="649">
                  <c:v>25.096064999999999</c:v>
                </c:pt>
                <c:pt idx="650">
                  <c:v>25.253838999999999</c:v>
                </c:pt>
                <c:pt idx="651">
                  <c:v>25.129633999999999</c:v>
                </c:pt>
                <c:pt idx="652">
                  <c:v>25.143062</c:v>
                </c:pt>
                <c:pt idx="653">
                  <c:v>25.092707999999998</c:v>
                </c:pt>
                <c:pt idx="654">
                  <c:v>25.391470999999999</c:v>
                </c:pt>
                <c:pt idx="655">
                  <c:v>25.549244000000002</c:v>
                </c:pt>
                <c:pt idx="656">
                  <c:v>26.136699</c:v>
                </c:pt>
                <c:pt idx="657">
                  <c:v>26.344826000000001</c:v>
                </c:pt>
                <c:pt idx="658">
                  <c:v>26.099772999999999</c:v>
                </c:pt>
                <c:pt idx="659">
                  <c:v>26.005780999999999</c:v>
                </c:pt>
                <c:pt idx="660">
                  <c:v>25.831223000000001</c:v>
                </c:pt>
                <c:pt idx="661">
                  <c:v>25.569386000000002</c:v>
                </c:pt>
                <c:pt idx="662">
                  <c:v>25.381399999999999</c:v>
                </c:pt>
                <c:pt idx="663">
                  <c:v>25.495533999999999</c:v>
                </c:pt>
                <c:pt idx="664">
                  <c:v>25.257196</c:v>
                </c:pt>
                <c:pt idx="665">
                  <c:v>24.928221000000001</c:v>
                </c:pt>
                <c:pt idx="666">
                  <c:v>24.891295</c:v>
                </c:pt>
                <c:pt idx="667">
                  <c:v>24.924863999999999</c:v>
                </c:pt>
                <c:pt idx="668">
                  <c:v>24.854368999999998</c:v>
                </c:pt>
                <c:pt idx="669">
                  <c:v>25.216913000000002</c:v>
                </c:pt>
                <c:pt idx="670">
                  <c:v>25.206842000000002</c:v>
                </c:pt>
                <c:pt idx="671">
                  <c:v>25.206842000000002</c:v>
                </c:pt>
                <c:pt idx="672">
                  <c:v>25.069210000000002</c:v>
                </c:pt>
                <c:pt idx="673">
                  <c:v>25.673449000000002</c:v>
                </c:pt>
                <c:pt idx="674">
                  <c:v>25.757370999999999</c:v>
                </c:pt>
                <c:pt idx="675">
                  <c:v>25.317619000000001</c:v>
                </c:pt>
                <c:pt idx="676">
                  <c:v>25.901717000000001</c:v>
                </c:pt>
                <c:pt idx="677">
                  <c:v>26.495885999999999</c:v>
                </c:pt>
                <c:pt idx="678">
                  <c:v>26.633517999999999</c:v>
                </c:pt>
                <c:pt idx="679">
                  <c:v>26.455603</c:v>
                </c:pt>
                <c:pt idx="680">
                  <c:v>26.992705000000001</c:v>
                </c:pt>
                <c:pt idx="681">
                  <c:v>27.304894999999998</c:v>
                </c:pt>
                <c:pt idx="682">
                  <c:v>27.647296999999998</c:v>
                </c:pt>
                <c:pt idx="683">
                  <c:v>25.915068999999999</c:v>
                </c:pt>
                <c:pt idx="684">
                  <c:v>26.163508</c:v>
                </c:pt>
                <c:pt idx="685">
                  <c:v>26.128015999999999</c:v>
                </c:pt>
                <c:pt idx="686">
                  <c:v>26.715235</c:v>
                </c:pt>
                <c:pt idx="687">
                  <c:v>26.518419999999999</c:v>
                </c:pt>
                <c:pt idx="688">
                  <c:v>26.347417</c:v>
                </c:pt>
                <c:pt idx="689">
                  <c:v>26.440985000000001</c:v>
                </c:pt>
                <c:pt idx="690">
                  <c:v>26.315152000000001</c:v>
                </c:pt>
                <c:pt idx="691">
                  <c:v>26.479703000000001</c:v>
                </c:pt>
                <c:pt idx="692">
                  <c:v>26.460343999999999</c:v>
                </c:pt>
                <c:pt idx="693">
                  <c:v>25.789235999999999</c:v>
                </c:pt>
                <c:pt idx="694">
                  <c:v>25.966692999999999</c:v>
                </c:pt>
                <c:pt idx="695">
                  <c:v>25.802142</c:v>
                </c:pt>
                <c:pt idx="696">
                  <c:v>25.827953999999998</c:v>
                </c:pt>
                <c:pt idx="697">
                  <c:v>26.063486999999999</c:v>
                </c:pt>
                <c:pt idx="698">
                  <c:v>26.095752000000001</c:v>
                </c:pt>
                <c:pt idx="699">
                  <c:v>27.376663000000001</c:v>
                </c:pt>
                <c:pt idx="700">
                  <c:v>26.679743999999999</c:v>
                </c:pt>
                <c:pt idx="701">
                  <c:v>26.779765000000001</c:v>
                </c:pt>
                <c:pt idx="702">
                  <c:v>26.802350000000001</c:v>
                </c:pt>
                <c:pt idx="703">
                  <c:v>27.005617999999998</c:v>
                </c:pt>
                <c:pt idx="704">
                  <c:v>27.131450999999998</c:v>
                </c:pt>
                <c:pt idx="705">
                  <c:v>27.079827000000002</c:v>
                </c:pt>
                <c:pt idx="706">
                  <c:v>27.337945999999999</c:v>
                </c:pt>
                <c:pt idx="707">
                  <c:v>27.357303999999999</c:v>
                </c:pt>
                <c:pt idx="708">
                  <c:v>27.266963000000001</c:v>
                </c:pt>
                <c:pt idx="709">
                  <c:v>27.283094999999999</c:v>
                </c:pt>
                <c:pt idx="710">
                  <c:v>27.502496000000001</c:v>
                </c:pt>
                <c:pt idx="711">
                  <c:v>27.508949000000001</c:v>
                </c:pt>
                <c:pt idx="712">
                  <c:v>27.450872</c:v>
                </c:pt>
                <c:pt idx="713">
                  <c:v>27.612196000000001</c:v>
                </c:pt>
                <c:pt idx="714">
                  <c:v>27.583158000000001</c:v>
                </c:pt>
                <c:pt idx="715">
                  <c:v>27.425060999999999</c:v>
                </c:pt>
                <c:pt idx="716">
                  <c:v>27.425060999999999</c:v>
                </c:pt>
                <c:pt idx="717">
                  <c:v>27.086279999999999</c:v>
                </c:pt>
                <c:pt idx="718">
                  <c:v>26.831389000000001</c:v>
                </c:pt>
                <c:pt idx="719">
                  <c:v>26.760406</c:v>
                </c:pt>
                <c:pt idx="720">
                  <c:v>26.776537999999999</c:v>
                </c:pt>
                <c:pt idx="721">
                  <c:v>27.076601</c:v>
                </c:pt>
                <c:pt idx="722">
                  <c:v>26.892692</c:v>
                </c:pt>
                <c:pt idx="723">
                  <c:v>26.744274000000001</c:v>
                </c:pt>
                <c:pt idx="724">
                  <c:v>26.818483000000001</c:v>
                </c:pt>
                <c:pt idx="725">
                  <c:v>26.886239</c:v>
                </c:pt>
                <c:pt idx="726">
                  <c:v>26.892692</c:v>
                </c:pt>
                <c:pt idx="727">
                  <c:v>26.763632999999999</c:v>
                </c:pt>
                <c:pt idx="728">
                  <c:v>26.81203</c:v>
                </c:pt>
                <c:pt idx="729">
                  <c:v>27.024977</c:v>
                </c:pt>
                <c:pt idx="730">
                  <c:v>26.834614999999999</c:v>
                </c:pt>
                <c:pt idx="731">
                  <c:v>26.92173</c:v>
                </c:pt>
                <c:pt idx="732">
                  <c:v>26.779765000000001</c:v>
                </c:pt>
                <c:pt idx="733">
                  <c:v>27.102412999999999</c:v>
                </c:pt>
                <c:pt idx="734">
                  <c:v>27.186301</c:v>
                </c:pt>
                <c:pt idx="735">
                  <c:v>27.176621999999998</c:v>
                </c:pt>
                <c:pt idx="736">
                  <c:v>27.047563</c:v>
                </c:pt>
                <c:pt idx="737">
                  <c:v>26.747499999999999</c:v>
                </c:pt>
                <c:pt idx="738">
                  <c:v>27.086279999999999</c:v>
                </c:pt>
                <c:pt idx="739">
                  <c:v>26.937861999999999</c:v>
                </c:pt>
                <c:pt idx="740">
                  <c:v>26.892692</c:v>
                </c:pt>
                <c:pt idx="741">
                  <c:v>26.547459</c:v>
                </c:pt>
                <c:pt idx="742">
                  <c:v>26.547459</c:v>
                </c:pt>
                <c:pt idx="743">
                  <c:v>26.744274000000001</c:v>
                </c:pt>
                <c:pt idx="744">
                  <c:v>26.002184</c:v>
                </c:pt>
                <c:pt idx="745">
                  <c:v>25.260093999999999</c:v>
                </c:pt>
                <c:pt idx="746">
                  <c:v>25.108449</c:v>
                </c:pt>
                <c:pt idx="747">
                  <c:v>25.769877000000001</c:v>
                </c:pt>
                <c:pt idx="748">
                  <c:v>25.101997000000001</c:v>
                </c:pt>
                <c:pt idx="749">
                  <c:v>25.608554000000002</c:v>
                </c:pt>
                <c:pt idx="750">
                  <c:v>24.103448</c:v>
                </c:pt>
                <c:pt idx="751">
                  <c:v>23.652037</c:v>
                </c:pt>
                <c:pt idx="752">
                  <c:v>23.45768</c:v>
                </c:pt>
                <c:pt idx="753">
                  <c:v>23.090909</c:v>
                </c:pt>
                <c:pt idx="754">
                  <c:v>23.808776999999999</c:v>
                </c:pt>
                <c:pt idx="755">
                  <c:v>23.808776999999999</c:v>
                </c:pt>
                <c:pt idx="756">
                  <c:v>24.344826999999999</c:v>
                </c:pt>
                <c:pt idx="757">
                  <c:v>24.489028000000001</c:v>
                </c:pt>
                <c:pt idx="758">
                  <c:v>24.416927000000001</c:v>
                </c:pt>
                <c:pt idx="759">
                  <c:v>24.523510000000002</c:v>
                </c:pt>
                <c:pt idx="760">
                  <c:v>24.347961999999999</c:v>
                </c:pt>
                <c:pt idx="761">
                  <c:v>24.2163</c:v>
                </c:pt>
                <c:pt idx="762">
                  <c:v>24.648902</c:v>
                </c:pt>
                <c:pt idx="763">
                  <c:v>25.307210000000001</c:v>
                </c:pt>
                <c:pt idx="764">
                  <c:v>25.360500999999999</c:v>
                </c:pt>
                <c:pt idx="765">
                  <c:v>25.37931</c:v>
                </c:pt>
                <c:pt idx="766">
                  <c:v>25.542318999999999</c:v>
                </c:pt>
                <c:pt idx="767">
                  <c:v>25.307210000000001</c:v>
                </c:pt>
                <c:pt idx="768">
                  <c:v>25.586206000000001</c:v>
                </c:pt>
                <c:pt idx="769">
                  <c:v>25.564263</c:v>
                </c:pt>
                <c:pt idx="770">
                  <c:v>25.865203000000001</c:v>
                </c:pt>
                <c:pt idx="771">
                  <c:v>26.351096999999999</c:v>
                </c:pt>
                <c:pt idx="772">
                  <c:v>26</c:v>
                </c:pt>
                <c:pt idx="773">
                  <c:v>26.031347</c:v>
                </c:pt>
                <c:pt idx="774">
                  <c:v>26.075234999999999</c:v>
                </c:pt>
                <c:pt idx="775">
                  <c:v>26.072099999999999</c:v>
                </c:pt>
                <c:pt idx="776">
                  <c:v>26.015673</c:v>
                </c:pt>
                <c:pt idx="777">
                  <c:v>26.184951999999999</c:v>
                </c:pt>
                <c:pt idx="778">
                  <c:v>25.931034</c:v>
                </c:pt>
                <c:pt idx="779">
                  <c:v>25.768025000000002</c:v>
                </c:pt>
                <c:pt idx="780">
                  <c:v>25.990594999999999</c:v>
                </c:pt>
                <c:pt idx="781">
                  <c:v>26.040752000000001</c:v>
                </c:pt>
                <c:pt idx="782">
                  <c:v>25.601880000000001</c:v>
                </c:pt>
                <c:pt idx="783">
                  <c:v>25.799372999999999</c:v>
                </c:pt>
                <c:pt idx="784">
                  <c:v>25.733542</c:v>
                </c:pt>
                <c:pt idx="785">
                  <c:v>25.517240999999999</c:v>
                </c:pt>
                <c:pt idx="786">
                  <c:v>25.736677</c:v>
                </c:pt>
                <c:pt idx="787">
                  <c:v>26.015673</c:v>
                </c:pt>
                <c:pt idx="788">
                  <c:v>26.062695000000001</c:v>
                </c:pt>
                <c:pt idx="789">
                  <c:v>26.018808</c:v>
                </c:pt>
                <c:pt idx="790">
                  <c:v>26.062695000000001</c:v>
                </c:pt>
                <c:pt idx="791">
                  <c:v>26.789968000000002</c:v>
                </c:pt>
                <c:pt idx="792">
                  <c:v>27.015673</c:v>
                </c:pt>
                <c:pt idx="793">
                  <c:v>27.163008999999999</c:v>
                </c:pt>
                <c:pt idx="794">
                  <c:v>26.680250000000001</c:v>
                </c:pt>
                <c:pt idx="795">
                  <c:v>26.815047</c:v>
                </c:pt>
                <c:pt idx="796">
                  <c:v>26.313479000000001</c:v>
                </c:pt>
                <c:pt idx="797">
                  <c:v>26.733542</c:v>
                </c:pt>
                <c:pt idx="798">
                  <c:v>26.319749000000002</c:v>
                </c:pt>
                <c:pt idx="799">
                  <c:v>25.768025000000002</c:v>
                </c:pt>
                <c:pt idx="800">
                  <c:v>26.006269</c:v>
                </c:pt>
                <c:pt idx="801">
                  <c:v>25.771159000000001</c:v>
                </c:pt>
                <c:pt idx="802">
                  <c:v>26.250782999999998</c:v>
                </c:pt>
                <c:pt idx="803">
                  <c:v>26.473354</c:v>
                </c:pt>
                <c:pt idx="804">
                  <c:v>26.489028000000001</c:v>
                </c:pt>
                <c:pt idx="805">
                  <c:v>26.699058999999998</c:v>
                </c:pt>
                <c:pt idx="806">
                  <c:v>26.416927000000001</c:v>
                </c:pt>
                <c:pt idx="807">
                  <c:v>26.984211999999999</c:v>
                </c:pt>
                <c:pt idx="808">
                  <c:v>26.641632999999999</c:v>
                </c:pt>
                <c:pt idx="809">
                  <c:v>26.880215</c:v>
                </c:pt>
                <c:pt idx="810">
                  <c:v>26.932213999999998</c:v>
                </c:pt>
                <c:pt idx="811">
                  <c:v>26.996447</c:v>
                </c:pt>
                <c:pt idx="812">
                  <c:v>26.812923000000001</c:v>
                </c:pt>
                <c:pt idx="813">
                  <c:v>26.861863</c:v>
                </c:pt>
                <c:pt idx="814">
                  <c:v>26.815982000000002</c:v>
                </c:pt>
                <c:pt idx="815">
                  <c:v>26.341877</c:v>
                </c:pt>
                <c:pt idx="816">
                  <c:v>26.635515999999999</c:v>
                </c:pt>
                <c:pt idx="817">
                  <c:v>26.473403000000001</c:v>
                </c:pt>
                <c:pt idx="818">
                  <c:v>26.344936000000001</c:v>
                </c:pt>
                <c:pt idx="819">
                  <c:v>26.580459000000001</c:v>
                </c:pt>
                <c:pt idx="820">
                  <c:v>26.815982000000002</c:v>
                </c:pt>
                <c:pt idx="821">
                  <c:v>26.598811000000001</c:v>
                </c:pt>
                <c:pt idx="822">
                  <c:v>26.195056999999998</c:v>
                </c:pt>
                <c:pt idx="823">
                  <c:v>26.390816999999998</c:v>
                </c:pt>
                <c:pt idx="824">
                  <c:v>26.130824</c:v>
                </c:pt>
                <c:pt idx="825">
                  <c:v>26.295995999999999</c:v>
                </c:pt>
                <c:pt idx="826">
                  <c:v>26.363288000000001</c:v>
                </c:pt>
                <c:pt idx="827">
                  <c:v>26.234821</c:v>
                </c:pt>
                <c:pt idx="828">
                  <c:v>26.363288000000001</c:v>
                </c:pt>
                <c:pt idx="829">
                  <c:v>26.604928999999998</c:v>
                </c:pt>
                <c:pt idx="830">
                  <c:v>26.65081</c:v>
                </c:pt>
                <c:pt idx="831">
                  <c:v>26.947507999999999</c:v>
                </c:pt>
                <c:pt idx="832">
                  <c:v>27.366555000000002</c:v>
                </c:pt>
                <c:pt idx="833">
                  <c:v>27.430789000000001</c:v>
                </c:pt>
                <c:pt idx="834">
                  <c:v>27.360437999999998</c:v>
                </c:pt>
                <c:pt idx="835">
                  <c:v>27.069856999999999</c:v>
                </c:pt>
                <c:pt idx="836">
                  <c:v>27.222794</c:v>
                </c:pt>
                <c:pt idx="837">
                  <c:v>27.473610999999998</c:v>
                </c:pt>
                <c:pt idx="838">
                  <c:v>26.730336999999999</c:v>
                </c:pt>
                <c:pt idx="839">
                  <c:v>26.797629000000001</c:v>
                </c:pt>
                <c:pt idx="840">
                  <c:v>26.534576999999999</c:v>
                </c:pt>
                <c:pt idx="841">
                  <c:v>26.503990000000002</c:v>
                </c:pt>
                <c:pt idx="842">
                  <c:v>26.748688999999999</c:v>
                </c:pt>
                <c:pt idx="843">
                  <c:v>26.852687</c:v>
                </c:pt>
                <c:pt idx="844">
                  <c:v>27.280909999999999</c:v>
                </c:pt>
                <c:pt idx="845">
                  <c:v>28.103712000000002</c:v>
                </c:pt>
                <c:pt idx="846">
                  <c:v>28.311706000000001</c:v>
                </c:pt>
                <c:pt idx="847">
                  <c:v>28.489113</c:v>
                </c:pt>
                <c:pt idx="848">
                  <c:v>28.440173000000001</c:v>
                </c:pt>
                <c:pt idx="849">
                  <c:v>28.544170000000001</c:v>
                </c:pt>
                <c:pt idx="850">
                  <c:v>28.226061000000001</c:v>
                </c:pt>
                <c:pt idx="851">
                  <c:v>28.262765999999999</c:v>
                </c:pt>
                <c:pt idx="852">
                  <c:v>28.345351999999998</c:v>
                </c:pt>
                <c:pt idx="853">
                  <c:v>28.498289</c:v>
                </c:pt>
                <c:pt idx="854">
                  <c:v>28.510524</c:v>
                </c:pt>
                <c:pt idx="855">
                  <c:v>28.565581999999999</c:v>
                </c:pt>
                <c:pt idx="856">
                  <c:v>28.669578999999999</c:v>
                </c:pt>
                <c:pt idx="857">
                  <c:v>28.590050999999999</c:v>
                </c:pt>
                <c:pt idx="858">
                  <c:v>28.339234999999999</c:v>
                </c:pt>
                <c:pt idx="859">
                  <c:v>28.525818000000001</c:v>
                </c:pt>
                <c:pt idx="860">
                  <c:v>28.482996</c:v>
                </c:pt>
                <c:pt idx="861">
                  <c:v>28.320882000000001</c:v>
                </c:pt>
                <c:pt idx="862">
                  <c:v>28.406527000000001</c:v>
                </c:pt>
                <c:pt idx="863">
                  <c:v>28.330058000000001</c:v>
                </c:pt>
                <c:pt idx="864">
                  <c:v>28.449349000000002</c:v>
                </c:pt>
                <c:pt idx="865">
                  <c:v>28.115946999999998</c:v>
                </c:pt>
                <c:pt idx="866">
                  <c:v>28.327000000000002</c:v>
                </c:pt>
                <c:pt idx="867">
                  <c:v>28.223002999999999</c:v>
                </c:pt>
                <c:pt idx="868">
                  <c:v>29.276143999999999</c:v>
                </c:pt>
                <c:pt idx="869">
                  <c:v>29.171827</c:v>
                </c:pt>
                <c:pt idx="870">
                  <c:v>29.251598999999999</c:v>
                </c:pt>
                <c:pt idx="871">
                  <c:v>29.036829000000001</c:v>
                </c:pt>
                <c:pt idx="872">
                  <c:v>29.469436000000002</c:v>
                </c:pt>
                <c:pt idx="873">
                  <c:v>29.110464</c:v>
                </c:pt>
                <c:pt idx="874">
                  <c:v>28.564336000000001</c:v>
                </c:pt>
                <c:pt idx="875">
                  <c:v>28.055026000000002</c:v>
                </c:pt>
                <c:pt idx="876">
                  <c:v>28.423202</c:v>
                </c:pt>
                <c:pt idx="877">
                  <c:v>28.481497000000001</c:v>
                </c:pt>
                <c:pt idx="878">
                  <c:v>28.423202</c:v>
                </c:pt>
                <c:pt idx="879">
                  <c:v>28.730015999999999</c:v>
                </c:pt>
                <c:pt idx="880">
                  <c:v>28.300477000000001</c:v>
                </c:pt>
                <c:pt idx="881">
                  <c:v>28.567404</c:v>
                </c:pt>
                <c:pt idx="882">
                  <c:v>28.794446000000001</c:v>
                </c:pt>
                <c:pt idx="883">
                  <c:v>28.726946999999999</c:v>
                </c:pt>
                <c:pt idx="884">
                  <c:v>28.92024</c:v>
                </c:pt>
                <c:pt idx="885">
                  <c:v>28.993874999999999</c:v>
                </c:pt>
                <c:pt idx="886">
                  <c:v>28.907966999999999</c:v>
                </c:pt>
                <c:pt idx="887">
                  <c:v>29.070578999999999</c:v>
                </c:pt>
                <c:pt idx="888">
                  <c:v>28.953989</c:v>
                </c:pt>
                <c:pt idx="889">
                  <c:v>28.987739000000001</c:v>
                </c:pt>
                <c:pt idx="890">
                  <c:v>28.969329999999999</c:v>
                </c:pt>
                <c:pt idx="891">
                  <c:v>28.944785</c:v>
                </c:pt>
                <c:pt idx="892">
                  <c:v>29.334437999999999</c:v>
                </c:pt>
                <c:pt idx="893">
                  <c:v>29.193304000000001</c:v>
                </c:pt>
                <c:pt idx="894">
                  <c:v>29.088986999999999</c:v>
                </c:pt>
                <c:pt idx="895">
                  <c:v>29.162623</c:v>
                </c:pt>
                <c:pt idx="896">
                  <c:v>29.33137</c:v>
                </c:pt>
                <c:pt idx="897">
                  <c:v>29.263871000000002</c:v>
                </c:pt>
                <c:pt idx="898">
                  <c:v>28.818992000000001</c:v>
                </c:pt>
                <c:pt idx="899">
                  <c:v>29.776250000000001</c:v>
                </c:pt>
                <c:pt idx="900">
                  <c:v>29.978746999999998</c:v>
                </c:pt>
                <c:pt idx="901">
                  <c:v>29.760909000000002</c:v>
                </c:pt>
                <c:pt idx="902">
                  <c:v>29.721022999999999</c:v>
                </c:pt>
                <c:pt idx="903">
                  <c:v>29.589092999999998</c:v>
                </c:pt>
                <c:pt idx="904">
                  <c:v>29.763977000000001</c:v>
                </c:pt>
                <c:pt idx="905">
                  <c:v>29.665797000000001</c:v>
                </c:pt>
                <c:pt idx="906">
                  <c:v>29.64432</c:v>
                </c:pt>
                <c:pt idx="907">
                  <c:v>30.159766000000001</c:v>
                </c:pt>
                <c:pt idx="908">
                  <c:v>29.954201000000001</c:v>
                </c:pt>
                <c:pt idx="909">
                  <c:v>30.049313999999999</c:v>
                </c:pt>
                <c:pt idx="910">
                  <c:v>29.902042999999999</c:v>
                </c:pt>
                <c:pt idx="911">
                  <c:v>29.607502</c:v>
                </c:pt>
                <c:pt idx="912">
                  <c:v>29.650455999999998</c:v>
                </c:pt>
                <c:pt idx="913">
                  <c:v>29.825340000000001</c:v>
                </c:pt>
                <c:pt idx="914">
                  <c:v>29.368188</c:v>
                </c:pt>
                <c:pt idx="915">
                  <c:v>29.506253999999998</c:v>
                </c:pt>
                <c:pt idx="916">
                  <c:v>29.702614000000001</c:v>
                </c:pt>
                <c:pt idx="917">
                  <c:v>29.521594</c:v>
                </c:pt>
                <c:pt idx="918">
                  <c:v>29.300688999999998</c:v>
                </c:pt>
                <c:pt idx="919">
                  <c:v>28.895695</c:v>
                </c:pt>
                <c:pt idx="920">
                  <c:v>29.619775000000001</c:v>
                </c:pt>
                <c:pt idx="921">
                  <c:v>29.7425</c:v>
                </c:pt>
                <c:pt idx="922">
                  <c:v>29.558412000000001</c:v>
                </c:pt>
                <c:pt idx="923">
                  <c:v>29.97261</c:v>
                </c:pt>
                <c:pt idx="924">
                  <c:v>29.401937</c:v>
                </c:pt>
                <c:pt idx="925">
                  <c:v>28.883421999999999</c:v>
                </c:pt>
                <c:pt idx="926">
                  <c:v>28.358771000000001</c:v>
                </c:pt>
                <c:pt idx="927">
                  <c:v>28.472291999999999</c:v>
                </c:pt>
                <c:pt idx="928">
                  <c:v>27.91696</c:v>
                </c:pt>
                <c:pt idx="929">
                  <c:v>27.984459000000001</c:v>
                </c:pt>
                <c:pt idx="930">
                  <c:v>30.751916999999999</c:v>
                </c:pt>
                <c:pt idx="931">
                  <c:v>29.767045</c:v>
                </c:pt>
                <c:pt idx="932">
                  <c:v>30.791802000000001</c:v>
                </c:pt>
                <c:pt idx="933">
                  <c:v>30.659872</c:v>
                </c:pt>
                <c:pt idx="934">
                  <c:v>30.053466</c:v>
                </c:pt>
                <c:pt idx="935">
                  <c:v>30.868545999999998</c:v>
                </c:pt>
                <c:pt idx="936">
                  <c:v>30.310231999999999</c:v>
                </c:pt>
                <c:pt idx="937">
                  <c:v>30.722249999999999</c:v>
                </c:pt>
                <c:pt idx="938">
                  <c:v>30.734193000000001</c:v>
                </c:pt>
                <c:pt idx="939">
                  <c:v>30.922288000000002</c:v>
                </c:pt>
                <c:pt idx="940">
                  <c:v>29.650404999999999</c:v>
                </c:pt>
                <c:pt idx="941">
                  <c:v>29.934041000000001</c:v>
                </c:pt>
                <c:pt idx="942">
                  <c:v>29.381696999999999</c:v>
                </c:pt>
                <c:pt idx="943">
                  <c:v>29.495151</c:v>
                </c:pt>
                <c:pt idx="944">
                  <c:v>29.510079999999999</c:v>
                </c:pt>
                <c:pt idx="945">
                  <c:v>29.375726</c:v>
                </c:pt>
                <c:pt idx="946">
                  <c:v>29.653390000000002</c:v>
                </c:pt>
                <c:pt idx="947">
                  <c:v>29.635477000000002</c:v>
                </c:pt>
                <c:pt idx="948">
                  <c:v>29.739974</c:v>
                </c:pt>
                <c:pt idx="949">
                  <c:v>29.751916999999999</c:v>
                </c:pt>
                <c:pt idx="950">
                  <c:v>30.059438</c:v>
                </c:pt>
                <c:pt idx="951">
                  <c:v>30.065408999999999</c:v>
                </c:pt>
                <c:pt idx="952">
                  <c:v>30.471456</c:v>
                </c:pt>
                <c:pt idx="953">
                  <c:v>30.644622999999999</c:v>
                </c:pt>
                <c:pt idx="954">
                  <c:v>30.337102000000002</c:v>
                </c:pt>
                <c:pt idx="955">
                  <c:v>30.552067999999998</c:v>
                </c:pt>
                <c:pt idx="956">
                  <c:v>30.175878000000001</c:v>
                </c:pt>
                <c:pt idx="957">
                  <c:v>30.271418000000001</c:v>
                </c:pt>
                <c:pt idx="958">
                  <c:v>30.874517999999998</c:v>
                </c:pt>
                <c:pt idx="959">
                  <c:v>31.0029</c:v>
                </c:pt>
                <c:pt idx="960">
                  <c:v>31.026785</c:v>
                </c:pt>
                <c:pt idx="961">
                  <c:v>30.713293</c:v>
                </c:pt>
                <c:pt idx="962">
                  <c:v>30.647608999999999</c:v>
                </c:pt>
                <c:pt idx="963">
                  <c:v>30.441600000000001</c:v>
                </c:pt>
                <c:pt idx="964">
                  <c:v>30.865561</c:v>
                </c:pt>
                <c:pt idx="965">
                  <c:v>30.543112000000001</c:v>
                </c:pt>
                <c:pt idx="966">
                  <c:v>30.614767000000001</c:v>
                </c:pt>
                <c:pt idx="967">
                  <c:v>30.095265000000001</c:v>
                </c:pt>
                <c:pt idx="968">
                  <c:v>30.450557</c:v>
                </c:pt>
                <c:pt idx="969">
                  <c:v>29.202559000000001</c:v>
                </c:pt>
                <c:pt idx="970">
                  <c:v>28.721869999999999</c:v>
                </c:pt>
                <c:pt idx="971">
                  <c:v>28.497947</c:v>
                </c:pt>
                <c:pt idx="972">
                  <c:v>29.432452999999999</c:v>
                </c:pt>
                <c:pt idx="973">
                  <c:v>30.029581</c:v>
                </c:pt>
                <c:pt idx="974">
                  <c:v>29.960910999999999</c:v>
                </c:pt>
                <c:pt idx="975">
                  <c:v>30.238575999999998</c:v>
                </c:pt>
                <c:pt idx="976">
                  <c:v>30.322174</c:v>
                </c:pt>
                <c:pt idx="977">
                  <c:v>30.465485000000001</c:v>
                </c:pt>
                <c:pt idx="978">
                  <c:v>30.599838999999999</c:v>
                </c:pt>
                <c:pt idx="979">
                  <c:v>30.441600000000001</c:v>
                </c:pt>
                <c:pt idx="980">
                  <c:v>30.295303000000001</c:v>
                </c:pt>
                <c:pt idx="981">
                  <c:v>30.017638999999999</c:v>
                </c:pt>
                <c:pt idx="982">
                  <c:v>29.8385</c:v>
                </c:pt>
                <c:pt idx="983">
                  <c:v>29.298099000000001</c:v>
                </c:pt>
                <c:pt idx="984">
                  <c:v>29.184645</c:v>
                </c:pt>
                <c:pt idx="985">
                  <c:v>29.701160999999999</c:v>
                </c:pt>
                <c:pt idx="986">
                  <c:v>30.277388999999999</c:v>
                </c:pt>
                <c:pt idx="987">
                  <c:v>30.444585</c:v>
                </c:pt>
                <c:pt idx="988">
                  <c:v>29.883285000000001</c:v>
                </c:pt>
                <c:pt idx="989">
                  <c:v>29.674289999999999</c:v>
                </c:pt>
                <c:pt idx="990">
                  <c:v>29.474252</c:v>
                </c:pt>
                <c:pt idx="991">
                  <c:v>29.423496</c:v>
                </c:pt>
                <c:pt idx="992">
                  <c:v>29.960910999999999</c:v>
                </c:pt>
                <c:pt idx="993">
                  <c:v>29.996739000000002</c:v>
                </c:pt>
                <c:pt idx="994">
                  <c:v>30.011666999999999</c:v>
                </c:pt>
                <c:pt idx="995">
                  <c:v>29.841486</c:v>
                </c:pt>
                <c:pt idx="996">
                  <c:v>29.366769000000001</c:v>
                </c:pt>
                <c:pt idx="997">
                  <c:v>29.301085</c:v>
                </c:pt>
                <c:pt idx="998">
                  <c:v>29.686232</c:v>
                </c:pt>
                <c:pt idx="999">
                  <c:v>29.465295000000001</c:v>
                </c:pt>
                <c:pt idx="1000">
                  <c:v>28.745761999999999</c:v>
                </c:pt>
                <c:pt idx="1001">
                  <c:v>27.822033000000001</c:v>
                </c:pt>
                <c:pt idx="1002">
                  <c:v>28.138418000000001</c:v>
                </c:pt>
                <c:pt idx="1003">
                  <c:v>28.271186</c:v>
                </c:pt>
                <c:pt idx="1004">
                  <c:v>28.104519</c:v>
                </c:pt>
                <c:pt idx="1005">
                  <c:v>28.279661000000001</c:v>
                </c:pt>
                <c:pt idx="1006">
                  <c:v>28.138418000000001</c:v>
                </c:pt>
                <c:pt idx="1007">
                  <c:v>27.805084000000001</c:v>
                </c:pt>
                <c:pt idx="1008">
                  <c:v>27.915254000000001</c:v>
                </c:pt>
                <c:pt idx="1009">
                  <c:v>27.929378</c:v>
                </c:pt>
                <c:pt idx="1010">
                  <c:v>28.127117999999999</c:v>
                </c:pt>
                <c:pt idx="1011">
                  <c:v>28.782485000000001</c:v>
                </c:pt>
                <c:pt idx="1012">
                  <c:v>29.234463000000002</c:v>
                </c:pt>
                <c:pt idx="1013">
                  <c:v>29.384180000000001</c:v>
                </c:pt>
                <c:pt idx="1014">
                  <c:v>29.579096</c:v>
                </c:pt>
                <c:pt idx="1015">
                  <c:v>29.663841000000001</c:v>
                </c:pt>
                <c:pt idx="1016">
                  <c:v>29.680789999999998</c:v>
                </c:pt>
                <c:pt idx="1017">
                  <c:v>29.627117999999999</c:v>
                </c:pt>
                <c:pt idx="1018">
                  <c:v>29.587569999999999</c:v>
                </c:pt>
                <c:pt idx="1019">
                  <c:v>29.477401</c:v>
                </c:pt>
                <c:pt idx="1020">
                  <c:v>29.593219999999999</c:v>
                </c:pt>
                <c:pt idx="1021">
                  <c:v>29.559322000000002</c:v>
                </c:pt>
                <c:pt idx="1022">
                  <c:v>29.412428999999999</c:v>
                </c:pt>
                <c:pt idx="1023">
                  <c:v>29.053671999999999</c:v>
                </c:pt>
                <c:pt idx="1024">
                  <c:v>29.087569999999999</c:v>
                </c:pt>
                <c:pt idx="1025">
                  <c:v>28.632767999999999</c:v>
                </c:pt>
                <c:pt idx="1026">
                  <c:v>28.748587000000001</c:v>
                </c:pt>
                <c:pt idx="1027">
                  <c:v>28.110168999999999</c:v>
                </c:pt>
                <c:pt idx="1028">
                  <c:v>27.807908999999999</c:v>
                </c:pt>
                <c:pt idx="1029">
                  <c:v>28.161016</c:v>
                </c:pt>
                <c:pt idx="1030">
                  <c:v>28.079096</c:v>
                </c:pt>
                <c:pt idx="1031">
                  <c:v>28.567796000000001</c:v>
                </c:pt>
                <c:pt idx="1032">
                  <c:v>28.245761999999999</c:v>
                </c:pt>
                <c:pt idx="1033">
                  <c:v>28.638418000000001</c:v>
                </c:pt>
                <c:pt idx="1034">
                  <c:v>28.305084000000001</c:v>
                </c:pt>
                <c:pt idx="1035">
                  <c:v>28.892655000000001</c:v>
                </c:pt>
                <c:pt idx="1036">
                  <c:v>28.782485000000001</c:v>
                </c:pt>
                <c:pt idx="1037">
                  <c:v>28.259886999999999</c:v>
                </c:pt>
                <c:pt idx="1038">
                  <c:v>28.237287999999999</c:v>
                </c:pt>
                <c:pt idx="1039">
                  <c:v>28.053671999999999</c:v>
                </c:pt>
                <c:pt idx="1040">
                  <c:v>28.262710999999999</c:v>
                </c:pt>
                <c:pt idx="1041">
                  <c:v>28.683615</c:v>
                </c:pt>
                <c:pt idx="1042">
                  <c:v>28.398305000000001</c:v>
                </c:pt>
                <c:pt idx="1043">
                  <c:v>28.573446000000001</c:v>
                </c:pt>
                <c:pt idx="1044">
                  <c:v>29.127117999999999</c:v>
                </c:pt>
                <c:pt idx="1045">
                  <c:v>29.098870000000002</c:v>
                </c:pt>
                <c:pt idx="1046">
                  <c:v>28.994350000000001</c:v>
                </c:pt>
                <c:pt idx="1047">
                  <c:v>28.847456999999999</c:v>
                </c:pt>
                <c:pt idx="1048">
                  <c:v>28.669491000000001</c:v>
                </c:pt>
                <c:pt idx="1049">
                  <c:v>29.005648999999998</c:v>
                </c:pt>
                <c:pt idx="1050">
                  <c:v>28.559322000000002</c:v>
                </c:pt>
                <c:pt idx="1051">
                  <c:v>28.615818999999998</c:v>
                </c:pt>
                <c:pt idx="1052">
                  <c:v>28.539548</c:v>
                </c:pt>
                <c:pt idx="1053">
                  <c:v>28.502824</c:v>
                </c:pt>
                <c:pt idx="1054">
                  <c:v>28.293785</c:v>
                </c:pt>
                <c:pt idx="1055">
                  <c:v>28.319209000000001</c:v>
                </c:pt>
                <c:pt idx="1056">
                  <c:v>28.225988000000001</c:v>
                </c:pt>
                <c:pt idx="1057">
                  <c:v>27.943501999999999</c:v>
                </c:pt>
                <c:pt idx="1058">
                  <c:v>27.079253999999999</c:v>
                </c:pt>
                <c:pt idx="1059">
                  <c:v>27.508994999999999</c:v>
                </c:pt>
                <c:pt idx="1060">
                  <c:v>27.025887999999998</c:v>
                </c:pt>
                <c:pt idx="1061">
                  <c:v>27.416305000000001</c:v>
                </c:pt>
                <c:pt idx="1062">
                  <c:v>27.298338000000001</c:v>
                </c:pt>
                <c:pt idx="1063">
                  <c:v>26.941624999999998</c:v>
                </c:pt>
                <c:pt idx="1064">
                  <c:v>27.034313999999998</c:v>
                </c:pt>
                <c:pt idx="1065">
                  <c:v>27.171942999999999</c:v>
                </c:pt>
                <c:pt idx="1066">
                  <c:v>27.259015000000002</c:v>
                </c:pt>
                <c:pt idx="1067">
                  <c:v>27.152282</c:v>
                </c:pt>
                <c:pt idx="1068">
                  <c:v>27.023078999999999</c:v>
                </c:pt>
                <c:pt idx="1069">
                  <c:v>26.964095</c:v>
                </c:pt>
                <c:pt idx="1070">
                  <c:v>26.803996000000001</c:v>
                </c:pt>
                <c:pt idx="1071">
                  <c:v>26.936008000000001</c:v>
                </c:pt>
                <c:pt idx="1072">
                  <c:v>26.851745000000001</c:v>
                </c:pt>
                <c:pt idx="1073">
                  <c:v>27.455628000000001</c:v>
                </c:pt>
                <c:pt idx="1074">
                  <c:v>27.486523999999999</c:v>
                </c:pt>
                <c:pt idx="1075">
                  <c:v>27.469671999999999</c:v>
                </c:pt>
                <c:pt idx="1076">
                  <c:v>27.317999</c:v>
                </c:pt>
                <c:pt idx="1077">
                  <c:v>27.250589000000002</c:v>
                </c:pt>
                <c:pt idx="1078">
                  <c:v>27.452819000000002</c:v>
                </c:pt>
                <c:pt idx="1079">
                  <c:v>27.525846999999999</c:v>
                </c:pt>
                <c:pt idx="1080">
                  <c:v>27.410688</c:v>
                </c:pt>
                <c:pt idx="1081">
                  <c:v>27.450011</c:v>
                </c:pt>
                <c:pt idx="1082">
                  <c:v>27.214075000000001</c:v>
                </c:pt>
                <c:pt idx="1083">
                  <c:v>27.329234</c:v>
                </c:pt>
                <c:pt idx="1084">
                  <c:v>27.233736</c:v>
                </c:pt>
                <c:pt idx="1085">
                  <c:v>26.961286000000001</c:v>
                </c:pt>
                <c:pt idx="1086">
                  <c:v>27.104533</c:v>
                </c:pt>
                <c:pt idx="1087">
                  <c:v>26.795570000000001</c:v>
                </c:pt>
                <c:pt idx="1088">
                  <c:v>26.638279000000001</c:v>
                </c:pt>
                <c:pt idx="1089">
                  <c:v>26.436048</c:v>
                </c:pt>
                <c:pt idx="1090">
                  <c:v>26.040012999999998</c:v>
                </c:pt>
                <c:pt idx="1091">
                  <c:v>25.545670999999999</c:v>
                </c:pt>
                <c:pt idx="1092">
                  <c:v>25.537244999999999</c:v>
                </c:pt>
                <c:pt idx="1093">
                  <c:v>25.497921999999999</c:v>
                </c:pt>
                <c:pt idx="1094">
                  <c:v>25.548480000000001</c:v>
                </c:pt>
                <c:pt idx="1095">
                  <c:v>25.849017</c:v>
                </c:pt>
                <c:pt idx="1096">
                  <c:v>25.767562999999999</c:v>
                </c:pt>
                <c:pt idx="1097">
                  <c:v>25.801268</c:v>
                </c:pt>
                <c:pt idx="1098">
                  <c:v>25.61589</c:v>
                </c:pt>
                <c:pt idx="1099">
                  <c:v>25.641169000000001</c:v>
                </c:pt>
                <c:pt idx="1100">
                  <c:v>26.107423000000001</c:v>
                </c:pt>
                <c:pt idx="1101">
                  <c:v>25.790033000000001</c:v>
                </c:pt>
                <c:pt idx="1102">
                  <c:v>25.573758999999999</c:v>
                </c:pt>
                <c:pt idx="1103">
                  <c:v>25.697344000000001</c:v>
                </c:pt>
                <c:pt idx="1104">
                  <c:v>25.219854999999999</c:v>
                </c:pt>
                <c:pt idx="1105">
                  <c:v>25.340631999999999</c:v>
                </c:pt>
                <c:pt idx="1106">
                  <c:v>25.548480000000001</c:v>
                </c:pt>
                <c:pt idx="1107">
                  <c:v>25.526009999999999</c:v>
                </c:pt>
                <c:pt idx="1108">
                  <c:v>25.194576000000001</c:v>
                </c:pt>
                <c:pt idx="1109">
                  <c:v>25.371528000000001</c:v>
                </c:pt>
                <c:pt idx="1110">
                  <c:v>24.840672999999999</c:v>
                </c:pt>
                <c:pt idx="1111">
                  <c:v>24.756409999999999</c:v>
                </c:pt>
                <c:pt idx="1112">
                  <c:v>24.843481000000001</c:v>
                </c:pt>
                <c:pt idx="1113">
                  <c:v>25.163679999999999</c:v>
                </c:pt>
                <c:pt idx="1114">
                  <c:v>24.753601</c:v>
                </c:pt>
                <c:pt idx="1115">
                  <c:v>24.298582</c:v>
                </c:pt>
                <c:pt idx="1116">
                  <c:v>24.646868000000001</c:v>
                </c:pt>
                <c:pt idx="1117">
                  <c:v>24.658103000000001</c:v>
                </c:pt>
                <c:pt idx="1118">
                  <c:v>24.663720999999999</c:v>
                </c:pt>
                <c:pt idx="1119">
                  <c:v>24.753601</c:v>
                </c:pt>
                <c:pt idx="1120">
                  <c:v>24.989536999999999</c:v>
                </c:pt>
                <c:pt idx="1121">
                  <c:v>25.899118000000001</c:v>
                </c:pt>
                <c:pt idx="1122">
                  <c:v>25.546865</c:v>
                </c:pt>
                <c:pt idx="1123">
                  <c:v>25.430394</c:v>
                </c:pt>
                <c:pt idx="1124">
                  <c:v>25.592317000000001</c:v>
                </c:pt>
                <c:pt idx="1125">
                  <c:v>25.651973000000002</c:v>
                </c:pt>
                <c:pt idx="1126">
                  <c:v>25.419031</c:v>
                </c:pt>
                <c:pt idx="1127">
                  <c:v>25.109390000000001</c:v>
                </c:pt>
                <c:pt idx="1128">
                  <c:v>24.992919000000001</c:v>
                </c:pt>
                <c:pt idx="1129">
                  <c:v>24.927582000000001</c:v>
                </c:pt>
                <c:pt idx="1130">
                  <c:v>24.978715000000001</c:v>
                </c:pt>
                <c:pt idx="1131">
                  <c:v>25.015644999999999</c:v>
                </c:pt>
                <c:pt idx="1132">
                  <c:v>25.044052000000001</c:v>
                </c:pt>
                <c:pt idx="1133">
                  <c:v>25.393464999999999</c:v>
                </c:pt>
                <c:pt idx="1134">
                  <c:v>24.697481</c:v>
                </c:pt>
                <c:pt idx="1135">
                  <c:v>24.109445999999998</c:v>
                </c:pt>
                <c:pt idx="1136">
                  <c:v>23.870823000000001</c:v>
                </c:pt>
                <c:pt idx="1137">
                  <c:v>23.814008000000001</c:v>
                </c:pt>
                <c:pt idx="1138">
                  <c:v>23.978770999999998</c:v>
                </c:pt>
                <c:pt idx="1139">
                  <c:v>23.779919</c:v>
                </c:pt>
                <c:pt idx="1140">
                  <c:v>23.407779999999999</c:v>
                </c:pt>
                <c:pt idx="1141">
                  <c:v>22.612369999999999</c:v>
                </c:pt>
                <c:pt idx="1142">
                  <c:v>22.305568999999998</c:v>
                </c:pt>
                <c:pt idx="1143">
                  <c:v>21.822641999999998</c:v>
                </c:pt>
                <c:pt idx="1144">
                  <c:v>21.427778</c:v>
                </c:pt>
                <c:pt idx="1145">
                  <c:v>22.208984000000001</c:v>
                </c:pt>
                <c:pt idx="1146">
                  <c:v>22.262958000000001</c:v>
                </c:pt>
                <c:pt idx="1147">
                  <c:v>22.319773000000001</c:v>
                </c:pt>
                <c:pt idx="1148">
                  <c:v>22.254435999999998</c:v>
                </c:pt>
                <c:pt idx="1149">
                  <c:v>21.601063</c:v>
                </c:pt>
                <c:pt idx="1150">
                  <c:v>21.797075</c:v>
                </c:pt>
                <c:pt idx="1151">
                  <c:v>21.976042</c:v>
                </c:pt>
                <c:pt idx="1152">
                  <c:v>21.467548000000001</c:v>
                </c:pt>
                <c:pt idx="1153">
                  <c:v>21.643675000000002</c:v>
                </c:pt>
                <c:pt idx="1154">
                  <c:v>21.353918</c:v>
                </c:pt>
                <c:pt idx="1155">
                  <c:v>21.263013999999998</c:v>
                </c:pt>
                <c:pt idx="1156">
                  <c:v>21.481752</c:v>
                </c:pt>
                <c:pt idx="1157">
                  <c:v>21.345396000000001</c:v>
                </c:pt>
                <c:pt idx="1158">
                  <c:v>21.532885</c:v>
                </c:pt>
                <c:pt idx="1159">
                  <c:v>21.251650999999999</c:v>
                </c:pt>
                <c:pt idx="1160">
                  <c:v>21.396529000000001</c:v>
                </c:pt>
                <c:pt idx="1161">
                  <c:v>21.200517999999999</c:v>
                </c:pt>
                <c:pt idx="1162">
                  <c:v>21.316987999999998</c:v>
                </c:pt>
                <c:pt idx="1163">
                  <c:v>20.890875999999999</c:v>
                </c:pt>
                <c:pt idx="1164">
                  <c:v>20.657934000000001</c:v>
                </c:pt>
                <c:pt idx="1165">
                  <c:v>21.228925</c:v>
                </c:pt>
                <c:pt idx="1166">
                  <c:v>20.322725999999999</c:v>
                </c:pt>
                <c:pt idx="1167">
                  <c:v>19.947747</c:v>
                </c:pt>
                <c:pt idx="1168">
                  <c:v>19.782983000000002</c:v>
                </c:pt>
                <c:pt idx="1169">
                  <c:v>19.99888</c:v>
                </c:pt>
                <c:pt idx="1170">
                  <c:v>20.027287999999999</c:v>
                </c:pt>
                <c:pt idx="1171">
                  <c:v>20.771564000000001</c:v>
                </c:pt>
                <c:pt idx="1172">
                  <c:v>21.351077</c:v>
                </c:pt>
                <c:pt idx="1173">
                  <c:v>21.331192000000001</c:v>
                </c:pt>
                <c:pt idx="1174">
                  <c:v>20.552827000000001</c:v>
                </c:pt>
                <c:pt idx="1175">
                  <c:v>20.49033</c:v>
                </c:pt>
                <c:pt idx="1176">
                  <c:v>20.461922999999999</c:v>
                </c:pt>
                <c:pt idx="1177">
                  <c:v>20.254548</c:v>
                </c:pt>
                <c:pt idx="1178">
                  <c:v>20.328406999999999</c:v>
                </c:pt>
                <c:pt idx="1179">
                  <c:v>20.271591999999998</c:v>
                </c:pt>
                <c:pt idx="1180">
                  <c:v>21.166429000000001</c:v>
                </c:pt>
                <c:pt idx="1181">
                  <c:v>21.334033000000002</c:v>
                </c:pt>
                <c:pt idx="1182">
                  <c:v>21.316987999999998</c:v>
                </c:pt>
                <c:pt idx="1183">
                  <c:v>21.237447</c:v>
                </c:pt>
                <c:pt idx="1184">
                  <c:v>21.334033000000002</c:v>
                </c:pt>
                <c:pt idx="1185">
                  <c:v>23.585691000000001</c:v>
                </c:pt>
                <c:pt idx="1186">
                  <c:v>24.142223999999999</c:v>
                </c:pt>
                <c:pt idx="1187">
                  <c:v>23.722591999999999</c:v>
                </c:pt>
                <c:pt idx="1188">
                  <c:v>23.612476000000001</c:v>
                </c:pt>
                <c:pt idx="1189">
                  <c:v>23.740449000000002</c:v>
                </c:pt>
                <c:pt idx="1190">
                  <c:v>24.639234999999999</c:v>
                </c:pt>
                <c:pt idx="1191">
                  <c:v>24.404122000000001</c:v>
                </c:pt>
                <c:pt idx="1192">
                  <c:v>24.544</c:v>
                </c:pt>
                <c:pt idx="1193">
                  <c:v>25.043986</c:v>
                </c:pt>
                <c:pt idx="1194">
                  <c:v>24.844587000000001</c:v>
                </c:pt>
                <c:pt idx="1195">
                  <c:v>24.796969000000001</c:v>
                </c:pt>
                <c:pt idx="1196">
                  <c:v>24.689829</c:v>
                </c:pt>
                <c:pt idx="1197">
                  <c:v>24.549952000000001</c:v>
                </c:pt>
                <c:pt idx="1198">
                  <c:v>24.502334000000001</c:v>
                </c:pt>
                <c:pt idx="1199">
                  <c:v>24.552928000000001</c:v>
                </c:pt>
                <c:pt idx="1200">
                  <c:v>24.177938000000001</c:v>
                </c:pt>
                <c:pt idx="1201">
                  <c:v>24.19877</c:v>
                </c:pt>
                <c:pt idx="1202">
                  <c:v>24.499358000000001</c:v>
                </c:pt>
                <c:pt idx="1203">
                  <c:v>24.273173</c:v>
                </c:pt>
                <c:pt idx="1204">
                  <c:v>24.573761000000001</c:v>
                </c:pt>
                <c:pt idx="1205">
                  <c:v>24.630306999999998</c:v>
                </c:pt>
                <c:pt idx="1206">
                  <c:v>24.427931000000001</c:v>
                </c:pt>
                <c:pt idx="1207">
                  <c:v>24.282101999999998</c:v>
                </c:pt>
                <c:pt idx="1208">
                  <c:v>24.154129000000001</c:v>
                </c:pt>
                <c:pt idx="1209">
                  <c:v>24.308886999999999</c:v>
                </c:pt>
                <c:pt idx="1210">
                  <c:v>24.407098000000001</c:v>
                </c:pt>
                <c:pt idx="1211">
                  <c:v>23.984490000000001</c:v>
                </c:pt>
                <c:pt idx="1212">
                  <c:v>24.017227999999999</c:v>
                </c:pt>
                <c:pt idx="1213">
                  <c:v>23.847588999999999</c:v>
                </c:pt>
                <c:pt idx="1214">
                  <c:v>23.606524</c:v>
                </c:pt>
                <c:pt idx="1215">
                  <c:v>23.776163</c:v>
                </c:pt>
                <c:pt idx="1216">
                  <c:v>23.841636999999999</c:v>
                </c:pt>
                <c:pt idx="1217">
                  <c:v>23.588667000000001</c:v>
                </c:pt>
                <c:pt idx="1218">
                  <c:v>23.526168999999999</c:v>
                </c:pt>
                <c:pt idx="1219">
                  <c:v>23.386292000000001</c:v>
                </c:pt>
                <c:pt idx="1220">
                  <c:v>23.067848000000001</c:v>
                </c:pt>
                <c:pt idx="1221">
                  <c:v>23.03511</c:v>
                </c:pt>
                <c:pt idx="1222">
                  <c:v>22.924994000000002</c:v>
                </c:pt>
                <c:pt idx="1223">
                  <c:v>23.356531</c:v>
                </c:pt>
                <c:pt idx="1224">
                  <c:v>23.091657000000001</c:v>
                </c:pt>
                <c:pt idx="1225">
                  <c:v>22.916066000000001</c:v>
                </c:pt>
                <c:pt idx="1226">
                  <c:v>23.18094</c:v>
                </c:pt>
                <c:pt idx="1227">
                  <c:v>23.341650000000001</c:v>
                </c:pt>
                <c:pt idx="1228">
                  <c:v>23.570810999999999</c:v>
                </c:pt>
                <c:pt idx="1229">
                  <c:v>23.600572</c:v>
                </c:pt>
                <c:pt idx="1230">
                  <c:v>23.466646999999998</c:v>
                </c:pt>
                <c:pt idx="1231">
                  <c:v>23.752354</c:v>
                </c:pt>
                <c:pt idx="1232">
                  <c:v>23.609500000000001</c:v>
                </c:pt>
                <c:pt idx="1233">
                  <c:v>23.496407999999999</c:v>
                </c:pt>
                <c:pt idx="1234">
                  <c:v>23.267247000000001</c:v>
                </c:pt>
                <c:pt idx="1235">
                  <c:v>23.079751999999999</c:v>
                </c:pt>
                <c:pt idx="1236">
                  <c:v>23.064872000000001</c:v>
                </c:pt>
                <c:pt idx="1237">
                  <c:v>22.511315</c:v>
                </c:pt>
                <c:pt idx="1238">
                  <c:v>21.752406000000001</c:v>
                </c:pt>
                <c:pt idx="1239">
                  <c:v>20.996473000000002</c:v>
                </c:pt>
                <c:pt idx="1240">
                  <c:v>21.032187</c:v>
                </c:pt>
                <c:pt idx="1241">
                  <c:v>20.561961</c:v>
                </c:pt>
                <c:pt idx="1242">
                  <c:v>20.58577</c:v>
                </c:pt>
                <c:pt idx="1243">
                  <c:v>20.755407999999999</c:v>
                </c:pt>
                <c:pt idx="1244">
                  <c:v>20.606603</c:v>
                </c:pt>
                <c:pt idx="1245">
                  <c:v>20.240541</c:v>
                </c:pt>
                <c:pt idx="1246">
                  <c:v>20.130424999999999</c:v>
                </c:pt>
                <c:pt idx="1247">
                  <c:v>20.880405</c:v>
                </c:pt>
                <c:pt idx="1248">
                  <c:v>20.508391</c:v>
                </c:pt>
                <c:pt idx="1249">
                  <c:v>20.871476999999999</c:v>
                </c:pt>
                <c:pt idx="1250">
                  <c:v>20.297087000000001</c:v>
                </c:pt>
                <c:pt idx="1251">
                  <c:v>21.467889</c:v>
                </c:pt>
                <c:pt idx="1252">
                  <c:v>22.168195000000001</c:v>
                </c:pt>
                <c:pt idx="1253">
                  <c:v>21.996941</c:v>
                </c:pt>
                <c:pt idx="1254">
                  <c:v>21.091743000000001</c:v>
                </c:pt>
                <c:pt idx="1255">
                  <c:v>21.079509999999999</c:v>
                </c:pt>
                <c:pt idx="1256">
                  <c:v>21.296635999999999</c:v>
                </c:pt>
                <c:pt idx="1257">
                  <c:v>22</c:v>
                </c:pt>
              </c:numCache>
            </c:numRef>
          </c:val>
          <c:smooth val="0"/>
        </c:ser>
        <c:ser>
          <c:idx val="1"/>
          <c:order val="1"/>
          <c:tx>
            <c:strRef>
              <c:f>Multiples!$AE$3</c:f>
              <c:strCache>
                <c:ptCount val="1"/>
                <c:pt idx="0">
                  <c:v>S&amp;P 500 Food Products</c:v>
                </c:pt>
              </c:strCache>
            </c:strRef>
          </c:tx>
          <c:spPr>
            <a:ln w="38100">
              <a:solidFill>
                <a:srgbClr val="FFC800"/>
              </a:solidFill>
            </a:ln>
          </c:spPr>
          <c:marker>
            <c:symbol val="none"/>
          </c:marker>
          <c:cat>
            <c:numRef>
              <c:f>Multiples!$B$4:$B$1261</c:f>
              <c:numCache>
                <c:formatCode>[$-409]mmm\-dd\-yyyy;@</c:formatCode>
                <c:ptCount val="1258"/>
                <c:pt idx="0">
                  <c:v>40581</c:v>
                </c:pt>
                <c:pt idx="1">
                  <c:v>40582</c:v>
                </c:pt>
                <c:pt idx="2">
                  <c:v>40583</c:v>
                </c:pt>
                <c:pt idx="3">
                  <c:v>40584</c:v>
                </c:pt>
                <c:pt idx="4">
                  <c:v>40585</c:v>
                </c:pt>
                <c:pt idx="5">
                  <c:v>40588</c:v>
                </c:pt>
                <c:pt idx="6">
                  <c:v>40589</c:v>
                </c:pt>
                <c:pt idx="7">
                  <c:v>40590</c:v>
                </c:pt>
                <c:pt idx="8">
                  <c:v>40591</c:v>
                </c:pt>
                <c:pt idx="9">
                  <c:v>40592</c:v>
                </c:pt>
                <c:pt idx="10">
                  <c:v>40596</c:v>
                </c:pt>
                <c:pt idx="11">
                  <c:v>40597</c:v>
                </c:pt>
                <c:pt idx="12">
                  <c:v>40598</c:v>
                </c:pt>
                <c:pt idx="13">
                  <c:v>40599</c:v>
                </c:pt>
                <c:pt idx="14">
                  <c:v>40602</c:v>
                </c:pt>
                <c:pt idx="15">
                  <c:v>40603</c:v>
                </c:pt>
                <c:pt idx="16">
                  <c:v>40604</c:v>
                </c:pt>
                <c:pt idx="17">
                  <c:v>40605</c:v>
                </c:pt>
                <c:pt idx="18">
                  <c:v>40606</c:v>
                </c:pt>
                <c:pt idx="19">
                  <c:v>40609</c:v>
                </c:pt>
                <c:pt idx="20">
                  <c:v>40610</c:v>
                </c:pt>
                <c:pt idx="21">
                  <c:v>40611</c:v>
                </c:pt>
                <c:pt idx="22">
                  <c:v>40612</c:v>
                </c:pt>
                <c:pt idx="23">
                  <c:v>40613</c:v>
                </c:pt>
                <c:pt idx="24">
                  <c:v>40616</c:v>
                </c:pt>
                <c:pt idx="25">
                  <c:v>40617</c:v>
                </c:pt>
                <c:pt idx="26">
                  <c:v>40618</c:v>
                </c:pt>
                <c:pt idx="27">
                  <c:v>40619</c:v>
                </c:pt>
                <c:pt idx="28">
                  <c:v>40620</c:v>
                </c:pt>
                <c:pt idx="29">
                  <c:v>40623</c:v>
                </c:pt>
                <c:pt idx="30">
                  <c:v>40624</c:v>
                </c:pt>
                <c:pt idx="31">
                  <c:v>40625</c:v>
                </c:pt>
                <c:pt idx="32">
                  <c:v>40626</c:v>
                </c:pt>
                <c:pt idx="33">
                  <c:v>40627</c:v>
                </c:pt>
                <c:pt idx="34">
                  <c:v>40630</c:v>
                </c:pt>
                <c:pt idx="35">
                  <c:v>40631</c:v>
                </c:pt>
                <c:pt idx="36">
                  <c:v>40632</c:v>
                </c:pt>
                <c:pt idx="37">
                  <c:v>40633</c:v>
                </c:pt>
                <c:pt idx="38">
                  <c:v>40634</c:v>
                </c:pt>
                <c:pt idx="39">
                  <c:v>40637</c:v>
                </c:pt>
                <c:pt idx="40">
                  <c:v>40638</c:v>
                </c:pt>
                <c:pt idx="41">
                  <c:v>40639</c:v>
                </c:pt>
                <c:pt idx="42">
                  <c:v>40640</c:v>
                </c:pt>
                <c:pt idx="43">
                  <c:v>40641</c:v>
                </c:pt>
                <c:pt idx="44">
                  <c:v>40644</c:v>
                </c:pt>
                <c:pt idx="45">
                  <c:v>40645</c:v>
                </c:pt>
                <c:pt idx="46">
                  <c:v>40646</c:v>
                </c:pt>
                <c:pt idx="47">
                  <c:v>40647</c:v>
                </c:pt>
                <c:pt idx="48">
                  <c:v>40648</c:v>
                </c:pt>
                <c:pt idx="49">
                  <c:v>40651</c:v>
                </c:pt>
                <c:pt idx="50">
                  <c:v>40652</c:v>
                </c:pt>
                <c:pt idx="51">
                  <c:v>40653</c:v>
                </c:pt>
                <c:pt idx="52">
                  <c:v>40654</c:v>
                </c:pt>
                <c:pt idx="53">
                  <c:v>40658</c:v>
                </c:pt>
                <c:pt idx="54">
                  <c:v>40659</c:v>
                </c:pt>
                <c:pt idx="55">
                  <c:v>40660</c:v>
                </c:pt>
                <c:pt idx="56">
                  <c:v>40661</c:v>
                </c:pt>
                <c:pt idx="57">
                  <c:v>40662</c:v>
                </c:pt>
                <c:pt idx="58">
                  <c:v>40665</c:v>
                </c:pt>
                <c:pt idx="59">
                  <c:v>40666</c:v>
                </c:pt>
                <c:pt idx="60">
                  <c:v>40667</c:v>
                </c:pt>
                <c:pt idx="61">
                  <c:v>40668</c:v>
                </c:pt>
                <c:pt idx="62">
                  <c:v>40669</c:v>
                </c:pt>
                <c:pt idx="63">
                  <c:v>40672</c:v>
                </c:pt>
                <c:pt idx="64">
                  <c:v>40673</c:v>
                </c:pt>
                <c:pt idx="65">
                  <c:v>40674</c:v>
                </c:pt>
                <c:pt idx="66">
                  <c:v>40675</c:v>
                </c:pt>
                <c:pt idx="67">
                  <c:v>40676</c:v>
                </c:pt>
                <c:pt idx="68">
                  <c:v>40679</c:v>
                </c:pt>
                <c:pt idx="69">
                  <c:v>40680</c:v>
                </c:pt>
                <c:pt idx="70">
                  <c:v>40681</c:v>
                </c:pt>
                <c:pt idx="71">
                  <c:v>40682</c:v>
                </c:pt>
                <c:pt idx="72">
                  <c:v>40683</c:v>
                </c:pt>
                <c:pt idx="73">
                  <c:v>40686</c:v>
                </c:pt>
                <c:pt idx="74">
                  <c:v>40687</c:v>
                </c:pt>
                <c:pt idx="75">
                  <c:v>40688</c:v>
                </c:pt>
                <c:pt idx="76">
                  <c:v>40689</c:v>
                </c:pt>
                <c:pt idx="77">
                  <c:v>40690</c:v>
                </c:pt>
                <c:pt idx="78">
                  <c:v>40694</c:v>
                </c:pt>
                <c:pt idx="79">
                  <c:v>40695</c:v>
                </c:pt>
                <c:pt idx="80">
                  <c:v>40696</c:v>
                </c:pt>
                <c:pt idx="81">
                  <c:v>40697</c:v>
                </c:pt>
                <c:pt idx="82">
                  <c:v>40700</c:v>
                </c:pt>
                <c:pt idx="83">
                  <c:v>40701</c:v>
                </c:pt>
                <c:pt idx="84">
                  <c:v>40702</c:v>
                </c:pt>
                <c:pt idx="85">
                  <c:v>40703</c:v>
                </c:pt>
                <c:pt idx="86">
                  <c:v>40704</c:v>
                </c:pt>
                <c:pt idx="87">
                  <c:v>40707</c:v>
                </c:pt>
                <c:pt idx="88">
                  <c:v>40708</c:v>
                </c:pt>
                <c:pt idx="89">
                  <c:v>40709</c:v>
                </c:pt>
                <c:pt idx="90">
                  <c:v>40710</c:v>
                </c:pt>
                <c:pt idx="91">
                  <c:v>40711</c:v>
                </c:pt>
                <c:pt idx="92">
                  <c:v>40714</c:v>
                </c:pt>
                <c:pt idx="93">
                  <c:v>40715</c:v>
                </c:pt>
                <c:pt idx="94">
                  <c:v>40716</c:v>
                </c:pt>
                <c:pt idx="95">
                  <c:v>40717</c:v>
                </c:pt>
                <c:pt idx="96">
                  <c:v>40718</c:v>
                </c:pt>
                <c:pt idx="97">
                  <c:v>40721</c:v>
                </c:pt>
                <c:pt idx="98">
                  <c:v>40722</c:v>
                </c:pt>
                <c:pt idx="99">
                  <c:v>40723</c:v>
                </c:pt>
                <c:pt idx="100">
                  <c:v>40724</c:v>
                </c:pt>
                <c:pt idx="101">
                  <c:v>40725</c:v>
                </c:pt>
                <c:pt idx="102">
                  <c:v>40729</c:v>
                </c:pt>
                <c:pt idx="103">
                  <c:v>40730</c:v>
                </c:pt>
                <c:pt idx="104">
                  <c:v>40731</c:v>
                </c:pt>
                <c:pt idx="105">
                  <c:v>40732</c:v>
                </c:pt>
                <c:pt idx="106">
                  <c:v>40735</c:v>
                </c:pt>
                <c:pt idx="107">
                  <c:v>40736</c:v>
                </c:pt>
                <c:pt idx="108">
                  <c:v>40737</c:v>
                </c:pt>
                <c:pt idx="109">
                  <c:v>40738</c:v>
                </c:pt>
                <c:pt idx="110">
                  <c:v>40739</c:v>
                </c:pt>
                <c:pt idx="111">
                  <c:v>40742</c:v>
                </c:pt>
                <c:pt idx="112">
                  <c:v>40743</c:v>
                </c:pt>
                <c:pt idx="113">
                  <c:v>40744</c:v>
                </c:pt>
                <c:pt idx="114">
                  <c:v>40745</c:v>
                </c:pt>
                <c:pt idx="115">
                  <c:v>40746</c:v>
                </c:pt>
                <c:pt idx="116">
                  <c:v>40749</c:v>
                </c:pt>
                <c:pt idx="117">
                  <c:v>40750</c:v>
                </c:pt>
                <c:pt idx="118">
                  <c:v>40751</c:v>
                </c:pt>
                <c:pt idx="119">
                  <c:v>40752</c:v>
                </c:pt>
                <c:pt idx="120">
                  <c:v>40753</c:v>
                </c:pt>
                <c:pt idx="121">
                  <c:v>40756</c:v>
                </c:pt>
                <c:pt idx="122">
                  <c:v>40757</c:v>
                </c:pt>
                <c:pt idx="123">
                  <c:v>40758</c:v>
                </c:pt>
                <c:pt idx="124">
                  <c:v>40759</c:v>
                </c:pt>
                <c:pt idx="125">
                  <c:v>40760</c:v>
                </c:pt>
                <c:pt idx="126">
                  <c:v>40763</c:v>
                </c:pt>
                <c:pt idx="127">
                  <c:v>40764</c:v>
                </c:pt>
                <c:pt idx="128">
                  <c:v>40765</c:v>
                </c:pt>
                <c:pt idx="129">
                  <c:v>40766</c:v>
                </c:pt>
                <c:pt idx="130">
                  <c:v>40767</c:v>
                </c:pt>
                <c:pt idx="131">
                  <c:v>40770</c:v>
                </c:pt>
                <c:pt idx="132">
                  <c:v>40771</c:v>
                </c:pt>
                <c:pt idx="133">
                  <c:v>40772</c:v>
                </c:pt>
                <c:pt idx="134">
                  <c:v>40773</c:v>
                </c:pt>
                <c:pt idx="135">
                  <c:v>40774</c:v>
                </c:pt>
                <c:pt idx="136">
                  <c:v>40777</c:v>
                </c:pt>
                <c:pt idx="137">
                  <c:v>40778</c:v>
                </c:pt>
                <c:pt idx="138">
                  <c:v>40779</c:v>
                </c:pt>
                <c:pt idx="139">
                  <c:v>40780</c:v>
                </c:pt>
                <c:pt idx="140">
                  <c:v>40781</c:v>
                </c:pt>
                <c:pt idx="141">
                  <c:v>40784</c:v>
                </c:pt>
                <c:pt idx="142">
                  <c:v>40785</c:v>
                </c:pt>
                <c:pt idx="143">
                  <c:v>40786</c:v>
                </c:pt>
                <c:pt idx="144">
                  <c:v>40787</c:v>
                </c:pt>
                <c:pt idx="145">
                  <c:v>40788</c:v>
                </c:pt>
                <c:pt idx="146">
                  <c:v>40792</c:v>
                </c:pt>
                <c:pt idx="147">
                  <c:v>40793</c:v>
                </c:pt>
                <c:pt idx="148">
                  <c:v>40794</c:v>
                </c:pt>
                <c:pt idx="149">
                  <c:v>40795</c:v>
                </c:pt>
                <c:pt idx="150">
                  <c:v>40798</c:v>
                </c:pt>
                <c:pt idx="151">
                  <c:v>40799</c:v>
                </c:pt>
                <c:pt idx="152">
                  <c:v>40800</c:v>
                </c:pt>
                <c:pt idx="153">
                  <c:v>40801</c:v>
                </c:pt>
                <c:pt idx="154">
                  <c:v>40802</c:v>
                </c:pt>
                <c:pt idx="155">
                  <c:v>40805</c:v>
                </c:pt>
                <c:pt idx="156">
                  <c:v>40806</c:v>
                </c:pt>
                <c:pt idx="157">
                  <c:v>40807</c:v>
                </c:pt>
                <c:pt idx="158">
                  <c:v>40808</c:v>
                </c:pt>
                <c:pt idx="159">
                  <c:v>40809</c:v>
                </c:pt>
                <c:pt idx="160">
                  <c:v>40812</c:v>
                </c:pt>
                <c:pt idx="161">
                  <c:v>40813</c:v>
                </c:pt>
                <c:pt idx="162">
                  <c:v>40814</c:v>
                </c:pt>
                <c:pt idx="163">
                  <c:v>40815</c:v>
                </c:pt>
                <c:pt idx="164">
                  <c:v>40816</c:v>
                </c:pt>
                <c:pt idx="165">
                  <c:v>40819</c:v>
                </c:pt>
                <c:pt idx="166">
                  <c:v>40820</c:v>
                </c:pt>
                <c:pt idx="167">
                  <c:v>40821</c:v>
                </c:pt>
                <c:pt idx="168">
                  <c:v>40822</c:v>
                </c:pt>
                <c:pt idx="169">
                  <c:v>40823</c:v>
                </c:pt>
                <c:pt idx="170">
                  <c:v>40826</c:v>
                </c:pt>
                <c:pt idx="171">
                  <c:v>40827</c:v>
                </c:pt>
                <c:pt idx="172">
                  <c:v>40828</c:v>
                </c:pt>
                <c:pt idx="173">
                  <c:v>40829</c:v>
                </c:pt>
                <c:pt idx="174">
                  <c:v>40830</c:v>
                </c:pt>
                <c:pt idx="175">
                  <c:v>40833</c:v>
                </c:pt>
                <c:pt idx="176">
                  <c:v>40834</c:v>
                </c:pt>
                <c:pt idx="177">
                  <c:v>40835</c:v>
                </c:pt>
                <c:pt idx="178">
                  <c:v>40836</c:v>
                </c:pt>
                <c:pt idx="179">
                  <c:v>40837</c:v>
                </c:pt>
                <c:pt idx="180">
                  <c:v>40840</c:v>
                </c:pt>
                <c:pt idx="181">
                  <c:v>40841</c:v>
                </c:pt>
                <c:pt idx="182">
                  <c:v>40842</c:v>
                </c:pt>
                <c:pt idx="183">
                  <c:v>40843</c:v>
                </c:pt>
                <c:pt idx="184">
                  <c:v>40844</c:v>
                </c:pt>
                <c:pt idx="185">
                  <c:v>40847</c:v>
                </c:pt>
                <c:pt idx="186">
                  <c:v>40848</c:v>
                </c:pt>
                <c:pt idx="187">
                  <c:v>40849</c:v>
                </c:pt>
                <c:pt idx="188">
                  <c:v>40850</c:v>
                </c:pt>
                <c:pt idx="189">
                  <c:v>40851</c:v>
                </c:pt>
                <c:pt idx="190">
                  <c:v>40854</c:v>
                </c:pt>
                <c:pt idx="191">
                  <c:v>40855</c:v>
                </c:pt>
                <c:pt idx="192">
                  <c:v>40856</c:v>
                </c:pt>
                <c:pt idx="193">
                  <c:v>40857</c:v>
                </c:pt>
                <c:pt idx="194">
                  <c:v>40858</c:v>
                </c:pt>
                <c:pt idx="195">
                  <c:v>40861</c:v>
                </c:pt>
                <c:pt idx="196">
                  <c:v>40862</c:v>
                </c:pt>
                <c:pt idx="197">
                  <c:v>40863</c:v>
                </c:pt>
                <c:pt idx="198">
                  <c:v>40864</c:v>
                </c:pt>
                <c:pt idx="199">
                  <c:v>40865</c:v>
                </c:pt>
                <c:pt idx="200">
                  <c:v>40868</c:v>
                </c:pt>
                <c:pt idx="201">
                  <c:v>40869</c:v>
                </c:pt>
                <c:pt idx="202">
                  <c:v>40870</c:v>
                </c:pt>
                <c:pt idx="203">
                  <c:v>40872</c:v>
                </c:pt>
                <c:pt idx="204">
                  <c:v>40875</c:v>
                </c:pt>
                <c:pt idx="205">
                  <c:v>40876</c:v>
                </c:pt>
                <c:pt idx="206">
                  <c:v>40877</c:v>
                </c:pt>
                <c:pt idx="207">
                  <c:v>40878</c:v>
                </c:pt>
                <c:pt idx="208">
                  <c:v>40879</c:v>
                </c:pt>
                <c:pt idx="209">
                  <c:v>40882</c:v>
                </c:pt>
                <c:pt idx="210">
                  <c:v>40883</c:v>
                </c:pt>
                <c:pt idx="211">
                  <c:v>40884</c:v>
                </c:pt>
                <c:pt idx="212">
                  <c:v>40885</c:v>
                </c:pt>
                <c:pt idx="213">
                  <c:v>40886</c:v>
                </c:pt>
                <c:pt idx="214">
                  <c:v>40889</c:v>
                </c:pt>
                <c:pt idx="215">
                  <c:v>40890</c:v>
                </c:pt>
                <c:pt idx="216">
                  <c:v>40891</c:v>
                </c:pt>
                <c:pt idx="217">
                  <c:v>40892</c:v>
                </c:pt>
                <c:pt idx="218">
                  <c:v>40893</c:v>
                </c:pt>
                <c:pt idx="219">
                  <c:v>40896</c:v>
                </c:pt>
                <c:pt idx="220">
                  <c:v>40897</c:v>
                </c:pt>
                <c:pt idx="221">
                  <c:v>40898</c:v>
                </c:pt>
                <c:pt idx="222">
                  <c:v>40899</c:v>
                </c:pt>
                <c:pt idx="223">
                  <c:v>40900</c:v>
                </c:pt>
                <c:pt idx="224">
                  <c:v>40904</c:v>
                </c:pt>
                <c:pt idx="225">
                  <c:v>40905</c:v>
                </c:pt>
                <c:pt idx="226">
                  <c:v>40906</c:v>
                </c:pt>
                <c:pt idx="227">
                  <c:v>40907</c:v>
                </c:pt>
                <c:pt idx="228">
                  <c:v>40911</c:v>
                </c:pt>
                <c:pt idx="229">
                  <c:v>40912</c:v>
                </c:pt>
                <c:pt idx="230">
                  <c:v>40913</c:v>
                </c:pt>
                <c:pt idx="231">
                  <c:v>40914</c:v>
                </c:pt>
                <c:pt idx="232">
                  <c:v>40917</c:v>
                </c:pt>
                <c:pt idx="233">
                  <c:v>40918</c:v>
                </c:pt>
                <c:pt idx="234">
                  <c:v>40919</c:v>
                </c:pt>
                <c:pt idx="235">
                  <c:v>40920</c:v>
                </c:pt>
                <c:pt idx="236">
                  <c:v>40921</c:v>
                </c:pt>
                <c:pt idx="237">
                  <c:v>40925</c:v>
                </c:pt>
                <c:pt idx="238">
                  <c:v>40926</c:v>
                </c:pt>
                <c:pt idx="239">
                  <c:v>40927</c:v>
                </c:pt>
                <c:pt idx="240">
                  <c:v>40928</c:v>
                </c:pt>
                <c:pt idx="241">
                  <c:v>40931</c:v>
                </c:pt>
                <c:pt idx="242">
                  <c:v>40932</c:v>
                </c:pt>
                <c:pt idx="243">
                  <c:v>40933</c:v>
                </c:pt>
                <c:pt idx="244">
                  <c:v>40934</c:v>
                </c:pt>
                <c:pt idx="245">
                  <c:v>40935</c:v>
                </c:pt>
                <c:pt idx="246">
                  <c:v>40938</c:v>
                </c:pt>
                <c:pt idx="247">
                  <c:v>40939</c:v>
                </c:pt>
                <c:pt idx="248">
                  <c:v>40940</c:v>
                </c:pt>
                <c:pt idx="249">
                  <c:v>40941</c:v>
                </c:pt>
                <c:pt idx="250">
                  <c:v>40942</c:v>
                </c:pt>
                <c:pt idx="251">
                  <c:v>40945</c:v>
                </c:pt>
                <c:pt idx="252">
                  <c:v>40946</c:v>
                </c:pt>
                <c:pt idx="253">
                  <c:v>40947</c:v>
                </c:pt>
                <c:pt idx="254">
                  <c:v>40948</c:v>
                </c:pt>
                <c:pt idx="255">
                  <c:v>40949</c:v>
                </c:pt>
                <c:pt idx="256">
                  <c:v>40952</c:v>
                </c:pt>
                <c:pt idx="257">
                  <c:v>40953</c:v>
                </c:pt>
                <c:pt idx="258">
                  <c:v>40954</c:v>
                </c:pt>
                <c:pt idx="259">
                  <c:v>40955</c:v>
                </c:pt>
                <c:pt idx="260">
                  <c:v>40956</c:v>
                </c:pt>
                <c:pt idx="261">
                  <c:v>40960</c:v>
                </c:pt>
                <c:pt idx="262">
                  <c:v>40961</c:v>
                </c:pt>
                <c:pt idx="263">
                  <c:v>40962</c:v>
                </c:pt>
                <c:pt idx="264">
                  <c:v>40963</c:v>
                </c:pt>
                <c:pt idx="265">
                  <c:v>40966</c:v>
                </c:pt>
                <c:pt idx="266">
                  <c:v>40967</c:v>
                </c:pt>
                <c:pt idx="267">
                  <c:v>40968</c:v>
                </c:pt>
                <c:pt idx="268">
                  <c:v>40969</c:v>
                </c:pt>
                <c:pt idx="269">
                  <c:v>40970</c:v>
                </c:pt>
                <c:pt idx="270">
                  <c:v>40973</c:v>
                </c:pt>
                <c:pt idx="271">
                  <c:v>40974</c:v>
                </c:pt>
                <c:pt idx="272">
                  <c:v>40975</c:v>
                </c:pt>
                <c:pt idx="273">
                  <c:v>40976</c:v>
                </c:pt>
                <c:pt idx="274">
                  <c:v>40977</c:v>
                </c:pt>
                <c:pt idx="275">
                  <c:v>40980</c:v>
                </c:pt>
                <c:pt idx="276">
                  <c:v>40981</c:v>
                </c:pt>
                <c:pt idx="277">
                  <c:v>40982</c:v>
                </c:pt>
                <c:pt idx="278">
                  <c:v>40983</c:v>
                </c:pt>
                <c:pt idx="279">
                  <c:v>40984</c:v>
                </c:pt>
                <c:pt idx="280">
                  <c:v>40987</c:v>
                </c:pt>
                <c:pt idx="281">
                  <c:v>40988</c:v>
                </c:pt>
                <c:pt idx="282">
                  <c:v>40989</c:v>
                </c:pt>
                <c:pt idx="283">
                  <c:v>40990</c:v>
                </c:pt>
                <c:pt idx="284">
                  <c:v>40991</c:v>
                </c:pt>
                <c:pt idx="285">
                  <c:v>40994</c:v>
                </c:pt>
                <c:pt idx="286">
                  <c:v>40995</c:v>
                </c:pt>
                <c:pt idx="287">
                  <c:v>40996</c:v>
                </c:pt>
                <c:pt idx="288">
                  <c:v>40997</c:v>
                </c:pt>
                <c:pt idx="289">
                  <c:v>40998</c:v>
                </c:pt>
                <c:pt idx="290">
                  <c:v>41001</c:v>
                </c:pt>
                <c:pt idx="291">
                  <c:v>41002</c:v>
                </c:pt>
                <c:pt idx="292">
                  <c:v>41003</c:v>
                </c:pt>
                <c:pt idx="293">
                  <c:v>41004</c:v>
                </c:pt>
                <c:pt idx="294">
                  <c:v>41008</c:v>
                </c:pt>
                <c:pt idx="295">
                  <c:v>41009</c:v>
                </c:pt>
                <c:pt idx="296">
                  <c:v>41010</c:v>
                </c:pt>
                <c:pt idx="297">
                  <c:v>41011</c:v>
                </c:pt>
                <c:pt idx="298">
                  <c:v>41012</c:v>
                </c:pt>
                <c:pt idx="299">
                  <c:v>41015</c:v>
                </c:pt>
                <c:pt idx="300">
                  <c:v>41016</c:v>
                </c:pt>
                <c:pt idx="301">
                  <c:v>41017</c:v>
                </c:pt>
                <c:pt idx="302">
                  <c:v>41018</c:v>
                </c:pt>
                <c:pt idx="303">
                  <c:v>41019</c:v>
                </c:pt>
                <c:pt idx="304">
                  <c:v>41022</c:v>
                </c:pt>
                <c:pt idx="305">
                  <c:v>41023</c:v>
                </c:pt>
                <c:pt idx="306">
                  <c:v>41024</c:v>
                </c:pt>
                <c:pt idx="307">
                  <c:v>41025</c:v>
                </c:pt>
                <c:pt idx="308">
                  <c:v>41026</c:v>
                </c:pt>
                <c:pt idx="309">
                  <c:v>41029</c:v>
                </c:pt>
                <c:pt idx="310">
                  <c:v>41030</c:v>
                </c:pt>
                <c:pt idx="311">
                  <c:v>41031</c:v>
                </c:pt>
                <c:pt idx="312">
                  <c:v>41032</c:v>
                </c:pt>
                <c:pt idx="313">
                  <c:v>41033</c:v>
                </c:pt>
                <c:pt idx="314">
                  <c:v>41036</c:v>
                </c:pt>
                <c:pt idx="315">
                  <c:v>41037</c:v>
                </c:pt>
                <c:pt idx="316">
                  <c:v>41038</c:v>
                </c:pt>
                <c:pt idx="317">
                  <c:v>41039</c:v>
                </c:pt>
                <c:pt idx="318">
                  <c:v>41040</c:v>
                </c:pt>
                <c:pt idx="319">
                  <c:v>41043</c:v>
                </c:pt>
                <c:pt idx="320">
                  <c:v>41044</c:v>
                </c:pt>
                <c:pt idx="321">
                  <c:v>41045</c:v>
                </c:pt>
                <c:pt idx="322">
                  <c:v>41046</c:v>
                </c:pt>
                <c:pt idx="323">
                  <c:v>41047</c:v>
                </c:pt>
                <c:pt idx="324">
                  <c:v>41050</c:v>
                </c:pt>
                <c:pt idx="325">
                  <c:v>41051</c:v>
                </c:pt>
                <c:pt idx="326">
                  <c:v>41052</c:v>
                </c:pt>
                <c:pt idx="327">
                  <c:v>41053</c:v>
                </c:pt>
                <c:pt idx="328">
                  <c:v>41054</c:v>
                </c:pt>
                <c:pt idx="329">
                  <c:v>41058</c:v>
                </c:pt>
                <c:pt idx="330">
                  <c:v>41059</c:v>
                </c:pt>
                <c:pt idx="331">
                  <c:v>41060</c:v>
                </c:pt>
                <c:pt idx="332">
                  <c:v>41061</c:v>
                </c:pt>
                <c:pt idx="333">
                  <c:v>41064</c:v>
                </c:pt>
                <c:pt idx="334">
                  <c:v>41065</c:v>
                </c:pt>
                <c:pt idx="335">
                  <c:v>41066</c:v>
                </c:pt>
                <c:pt idx="336">
                  <c:v>41067</c:v>
                </c:pt>
                <c:pt idx="337">
                  <c:v>41068</c:v>
                </c:pt>
                <c:pt idx="338">
                  <c:v>41071</c:v>
                </c:pt>
                <c:pt idx="339">
                  <c:v>41072</c:v>
                </c:pt>
                <c:pt idx="340">
                  <c:v>41073</c:v>
                </c:pt>
                <c:pt idx="341">
                  <c:v>41074</c:v>
                </c:pt>
                <c:pt idx="342">
                  <c:v>41075</c:v>
                </c:pt>
                <c:pt idx="343">
                  <c:v>41078</c:v>
                </c:pt>
                <c:pt idx="344">
                  <c:v>41079</c:v>
                </c:pt>
                <c:pt idx="345">
                  <c:v>41080</c:v>
                </c:pt>
                <c:pt idx="346">
                  <c:v>41081</c:v>
                </c:pt>
                <c:pt idx="347">
                  <c:v>41082</c:v>
                </c:pt>
                <c:pt idx="348">
                  <c:v>41085</c:v>
                </c:pt>
                <c:pt idx="349">
                  <c:v>41086</c:v>
                </c:pt>
                <c:pt idx="350">
                  <c:v>41087</c:v>
                </c:pt>
                <c:pt idx="351">
                  <c:v>41088</c:v>
                </c:pt>
                <c:pt idx="352">
                  <c:v>41089</c:v>
                </c:pt>
                <c:pt idx="353">
                  <c:v>41092</c:v>
                </c:pt>
                <c:pt idx="354">
                  <c:v>41093</c:v>
                </c:pt>
                <c:pt idx="355">
                  <c:v>41095</c:v>
                </c:pt>
                <c:pt idx="356">
                  <c:v>41096</c:v>
                </c:pt>
                <c:pt idx="357">
                  <c:v>41099</c:v>
                </c:pt>
                <c:pt idx="358">
                  <c:v>41100</c:v>
                </c:pt>
                <c:pt idx="359">
                  <c:v>41101</c:v>
                </c:pt>
                <c:pt idx="360">
                  <c:v>41102</c:v>
                </c:pt>
                <c:pt idx="361">
                  <c:v>41103</c:v>
                </c:pt>
                <c:pt idx="362">
                  <c:v>41106</c:v>
                </c:pt>
                <c:pt idx="363">
                  <c:v>41107</c:v>
                </c:pt>
                <c:pt idx="364">
                  <c:v>41108</c:v>
                </c:pt>
                <c:pt idx="365">
                  <c:v>41109</c:v>
                </c:pt>
                <c:pt idx="366">
                  <c:v>41110</c:v>
                </c:pt>
                <c:pt idx="367">
                  <c:v>41113</c:v>
                </c:pt>
                <c:pt idx="368">
                  <c:v>41114</c:v>
                </c:pt>
                <c:pt idx="369">
                  <c:v>41115</c:v>
                </c:pt>
                <c:pt idx="370">
                  <c:v>41116</c:v>
                </c:pt>
                <c:pt idx="371">
                  <c:v>41117</c:v>
                </c:pt>
                <c:pt idx="372">
                  <c:v>41120</c:v>
                </c:pt>
                <c:pt idx="373">
                  <c:v>41121</c:v>
                </c:pt>
                <c:pt idx="374">
                  <c:v>41122</c:v>
                </c:pt>
                <c:pt idx="375">
                  <c:v>41123</c:v>
                </c:pt>
                <c:pt idx="376">
                  <c:v>41124</c:v>
                </c:pt>
                <c:pt idx="377">
                  <c:v>41127</c:v>
                </c:pt>
                <c:pt idx="378">
                  <c:v>41128</c:v>
                </c:pt>
                <c:pt idx="379">
                  <c:v>41129</c:v>
                </c:pt>
                <c:pt idx="380">
                  <c:v>41130</c:v>
                </c:pt>
                <c:pt idx="381">
                  <c:v>41131</c:v>
                </c:pt>
                <c:pt idx="382">
                  <c:v>41134</c:v>
                </c:pt>
                <c:pt idx="383">
                  <c:v>41135</c:v>
                </c:pt>
                <c:pt idx="384">
                  <c:v>41136</c:v>
                </c:pt>
                <c:pt idx="385">
                  <c:v>41137</c:v>
                </c:pt>
                <c:pt idx="386">
                  <c:v>41138</c:v>
                </c:pt>
                <c:pt idx="387">
                  <c:v>41141</c:v>
                </c:pt>
                <c:pt idx="388">
                  <c:v>41142</c:v>
                </c:pt>
                <c:pt idx="389">
                  <c:v>41143</c:v>
                </c:pt>
                <c:pt idx="390">
                  <c:v>41144</c:v>
                </c:pt>
                <c:pt idx="391">
                  <c:v>41145</c:v>
                </c:pt>
                <c:pt idx="392">
                  <c:v>41148</c:v>
                </c:pt>
                <c:pt idx="393">
                  <c:v>41149</c:v>
                </c:pt>
                <c:pt idx="394">
                  <c:v>41150</c:v>
                </c:pt>
                <c:pt idx="395">
                  <c:v>41151</c:v>
                </c:pt>
                <c:pt idx="396">
                  <c:v>41152</c:v>
                </c:pt>
                <c:pt idx="397">
                  <c:v>41156</c:v>
                </c:pt>
                <c:pt idx="398">
                  <c:v>41157</c:v>
                </c:pt>
                <c:pt idx="399">
                  <c:v>41158</c:v>
                </c:pt>
                <c:pt idx="400">
                  <c:v>41159</c:v>
                </c:pt>
                <c:pt idx="401">
                  <c:v>41162</c:v>
                </c:pt>
                <c:pt idx="402">
                  <c:v>41163</c:v>
                </c:pt>
                <c:pt idx="403">
                  <c:v>41164</c:v>
                </c:pt>
                <c:pt idx="404">
                  <c:v>41165</c:v>
                </c:pt>
                <c:pt idx="405">
                  <c:v>41166</c:v>
                </c:pt>
                <c:pt idx="406">
                  <c:v>41169</c:v>
                </c:pt>
                <c:pt idx="407">
                  <c:v>41170</c:v>
                </c:pt>
                <c:pt idx="408">
                  <c:v>41171</c:v>
                </c:pt>
                <c:pt idx="409">
                  <c:v>41172</c:v>
                </c:pt>
                <c:pt idx="410">
                  <c:v>41173</c:v>
                </c:pt>
                <c:pt idx="411">
                  <c:v>41176</c:v>
                </c:pt>
                <c:pt idx="412">
                  <c:v>41177</c:v>
                </c:pt>
                <c:pt idx="413">
                  <c:v>41178</c:v>
                </c:pt>
                <c:pt idx="414">
                  <c:v>41179</c:v>
                </c:pt>
                <c:pt idx="415">
                  <c:v>41180</c:v>
                </c:pt>
                <c:pt idx="416">
                  <c:v>41183</c:v>
                </c:pt>
                <c:pt idx="417">
                  <c:v>41184</c:v>
                </c:pt>
                <c:pt idx="418">
                  <c:v>41185</c:v>
                </c:pt>
                <c:pt idx="419">
                  <c:v>41186</c:v>
                </c:pt>
                <c:pt idx="420">
                  <c:v>41187</c:v>
                </c:pt>
                <c:pt idx="421">
                  <c:v>41190</c:v>
                </c:pt>
                <c:pt idx="422">
                  <c:v>41191</c:v>
                </c:pt>
                <c:pt idx="423">
                  <c:v>41192</c:v>
                </c:pt>
                <c:pt idx="424">
                  <c:v>41193</c:v>
                </c:pt>
                <c:pt idx="425">
                  <c:v>41194</c:v>
                </c:pt>
                <c:pt idx="426">
                  <c:v>41197</c:v>
                </c:pt>
                <c:pt idx="427">
                  <c:v>41198</c:v>
                </c:pt>
                <c:pt idx="428">
                  <c:v>41199</c:v>
                </c:pt>
                <c:pt idx="429">
                  <c:v>41200</c:v>
                </c:pt>
                <c:pt idx="430">
                  <c:v>41201</c:v>
                </c:pt>
                <c:pt idx="431">
                  <c:v>41204</c:v>
                </c:pt>
                <c:pt idx="432">
                  <c:v>41205</c:v>
                </c:pt>
                <c:pt idx="433">
                  <c:v>41206</c:v>
                </c:pt>
                <c:pt idx="434">
                  <c:v>41207</c:v>
                </c:pt>
                <c:pt idx="435">
                  <c:v>41208</c:v>
                </c:pt>
                <c:pt idx="436">
                  <c:v>41213</c:v>
                </c:pt>
                <c:pt idx="437">
                  <c:v>41214</c:v>
                </c:pt>
                <c:pt idx="438">
                  <c:v>41215</c:v>
                </c:pt>
                <c:pt idx="439">
                  <c:v>41218</c:v>
                </c:pt>
                <c:pt idx="440">
                  <c:v>41219</c:v>
                </c:pt>
                <c:pt idx="441">
                  <c:v>41220</c:v>
                </c:pt>
                <c:pt idx="442">
                  <c:v>41221</c:v>
                </c:pt>
                <c:pt idx="443">
                  <c:v>41222</c:v>
                </c:pt>
                <c:pt idx="444">
                  <c:v>41225</c:v>
                </c:pt>
                <c:pt idx="445">
                  <c:v>41226</c:v>
                </c:pt>
                <c:pt idx="446">
                  <c:v>41227</c:v>
                </c:pt>
                <c:pt idx="447">
                  <c:v>41228</c:v>
                </c:pt>
                <c:pt idx="448">
                  <c:v>41229</c:v>
                </c:pt>
                <c:pt idx="449">
                  <c:v>41232</c:v>
                </c:pt>
                <c:pt idx="450">
                  <c:v>41233</c:v>
                </c:pt>
                <c:pt idx="451">
                  <c:v>41234</c:v>
                </c:pt>
                <c:pt idx="452">
                  <c:v>41236</c:v>
                </c:pt>
                <c:pt idx="453">
                  <c:v>41239</c:v>
                </c:pt>
                <c:pt idx="454">
                  <c:v>41240</c:v>
                </c:pt>
                <c:pt idx="455">
                  <c:v>41241</c:v>
                </c:pt>
                <c:pt idx="456">
                  <c:v>41242</c:v>
                </c:pt>
                <c:pt idx="457">
                  <c:v>41243</c:v>
                </c:pt>
                <c:pt idx="458">
                  <c:v>41246</c:v>
                </c:pt>
                <c:pt idx="459">
                  <c:v>41247</c:v>
                </c:pt>
                <c:pt idx="460">
                  <c:v>41248</c:v>
                </c:pt>
                <c:pt idx="461">
                  <c:v>41249</c:v>
                </c:pt>
                <c:pt idx="462">
                  <c:v>41250</c:v>
                </c:pt>
                <c:pt idx="463">
                  <c:v>41253</c:v>
                </c:pt>
                <c:pt idx="464">
                  <c:v>41254</c:v>
                </c:pt>
                <c:pt idx="465">
                  <c:v>41255</c:v>
                </c:pt>
                <c:pt idx="466">
                  <c:v>41256</c:v>
                </c:pt>
                <c:pt idx="467">
                  <c:v>41257</c:v>
                </c:pt>
                <c:pt idx="468">
                  <c:v>41260</c:v>
                </c:pt>
                <c:pt idx="469">
                  <c:v>41261</c:v>
                </c:pt>
                <c:pt idx="470">
                  <c:v>41262</c:v>
                </c:pt>
                <c:pt idx="471">
                  <c:v>41263</c:v>
                </c:pt>
                <c:pt idx="472">
                  <c:v>41264</c:v>
                </c:pt>
                <c:pt idx="473">
                  <c:v>41267</c:v>
                </c:pt>
                <c:pt idx="474">
                  <c:v>41269</c:v>
                </c:pt>
                <c:pt idx="475">
                  <c:v>41270</c:v>
                </c:pt>
                <c:pt idx="476">
                  <c:v>41271</c:v>
                </c:pt>
                <c:pt idx="477">
                  <c:v>41274</c:v>
                </c:pt>
                <c:pt idx="478">
                  <c:v>41276</c:v>
                </c:pt>
                <c:pt idx="479">
                  <c:v>41277</c:v>
                </c:pt>
                <c:pt idx="480">
                  <c:v>41278</c:v>
                </c:pt>
                <c:pt idx="481">
                  <c:v>41281</c:v>
                </c:pt>
                <c:pt idx="482">
                  <c:v>41282</c:v>
                </c:pt>
                <c:pt idx="483">
                  <c:v>41283</c:v>
                </c:pt>
                <c:pt idx="484">
                  <c:v>41284</c:v>
                </c:pt>
                <c:pt idx="485">
                  <c:v>41285</c:v>
                </c:pt>
                <c:pt idx="486">
                  <c:v>41288</c:v>
                </c:pt>
                <c:pt idx="487">
                  <c:v>41289</c:v>
                </c:pt>
                <c:pt idx="488">
                  <c:v>41290</c:v>
                </c:pt>
                <c:pt idx="489">
                  <c:v>41291</c:v>
                </c:pt>
                <c:pt idx="490">
                  <c:v>41292</c:v>
                </c:pt>
                <c:pt idx="491">
                  <c:v>41296</c:v>
                </c:pt>
                <c:pt idx="492">
                  <c:v>41297</c:v>
                </c:pt>
                <c:pt idx="493">
                  <c:v>41298</c:v>
                </c:pt>
                <c:pt idx="494">
                  <c:v>41299</c:v>
                </c:pt>
                <c:pt idx="495">
                  <c:v>41302</c:v>
                </c:pt>
                <c:pt idx="496">
                  <c:v>41303</c:v>
                </c:pt>
                <c:pt idx="497">
                  <c:v>41304</c:v>
                </c:pt>
                <c:pt idx="498">
                  <c:v>41305</c:v>
                </c:pt>
                <c:pt idx="499">
                  <c:v>41306</c:v>
                </c:pt>
                <c:pt idx="500">
                  <c:v>41309</c:v>
                </c:pt>
                <c:pt idx="501">
                  <c:v>41310</c:v>
                </c:pt>
                <c:pt idx="502">
                  <c:v>41311</c:v>
                </c:pt>
                <c:pt idx="503">
                  <c:v>41312</c:v>
                </c:pt>
                <c:pt idx="504">
                  <c:v>41313</c:v>
                </c:pt>
                <c:pt idx="505">
                  <c:v>41316</c:v>
                </c:pt>
                <c:pt idx="506">
                  <c:v>41317</c:v>
                </c:pt>
                <c:pt idx="507">
                  <c:v>41318</c:v>
                </c:pt>
                <c:pt idx="508">
                  <c:v>41319</c:v>
                </c:pt>
                <c:pt idx="509">
                  <c:v>41320</c:v>
                </c:pt>
                <c:pt idx="510">
                  <c:v>41324</c:v>
                </c:pt>
                <c:pt idx="511">
                  <c:v>41325</c:v>
                </c:pt>
                <c:pt idx="512">
                  <c:v>41326</c:v>
                </c:pt>
                <c:pt idx="513">
                  <c:v>41327</c:v>
                </c:pt>
                <c:pt idx="514">
                  <c:v>41330</c:v>
                </c:pt>
                <c:pt idx="515">
                  <c:v>41331</c:v>
                </c:pt>
                <c:pt idx="516">
                  <c:v>41332</c:v>
                </c:pt>
                <c:pt idx="517">
                  <c:v>41333</c:v>
                </c:pt>
                <c:pt idx="518">
                  <c:v>41334</c:v>
                </c:pt>
                <c:pt idx="519">
                  <c:v>41337</c:v>
                </c:pt>
                <c:pt idx="520">
                  <c:v>41338</c:v>
                </c:pt>
                <c:pt idx="521">
                  <c:v>41339</c:v>
                </c:pt>
                <c:pt idx="522">
                  <c:v>41340</c:v>
                </c:pt>
                <c:pt idx="523">
                  <c:v>41341</c:v>
                </c:pt>
                <c:pt idx="524">
                  <c:v>41344</c:v>
                </c:pt>
                <c:pt idx="525">
                  <c:v>41345</c:v>
                </c:pt>
                <c:pt idx="526">
                  <c:v>41346</c:v>
                </c:pt>
                <c:pt idx="527">
                  <c:v>41347</c:v>
                </c:pt>
                <c:pt idx="528">
                  <c:v>41348</c:v>
                </c:pt>
                <c:pt idx="529">
                  <c:v>41351</c:v>
                </c:pt>
                <c:pt idx="530">
                  <c:v>41352</c:v>
                </c:pt>
                <c:pt idx="531">
                  <c:v>41353</c:v>
                </c:pt>
                <c:pt idx="532">
                  <c:v>41354</c:v>
                </c:pt>
                <c:pt idx="533">
                  <c:v>41355</c:v>
                </c:pt>
                <c:pt idx="534">
                  <c:v>41358</c:v>
                </c:pt>
                <c:pt idx="535">
                  <c:v>41359</c:v>
                </c:pt>
                <c:pt idx="536">
                  <c:v>41360</c:v>
                </c:pt>
                <c:pt idx="537">
                  <c:v>41361</c:v>
                </c:pt>
                <c:pt idx="538">
                  <c:v>41365</c:v>
                </c:pt>
                <c:pt idx="539">
                  <c:v>41366</c:v>
                </c:pt>
                <c:pt idx="540">
                  <c:v>41367</c:v>
                </c:pt>
                <c:pt idx="541">
                  <c:v>41368</c:v>
                </c:pt>
                <c:pt idx="542">
                  <c:v>41369</c:v>
                </c:pt>
                <c:pt idx="543">
                  <c:v>41372</c:v>
                </c:pt>
                <c:pt idx="544">
                  <c:v>41373</c:v>
                </c:pt>
                <c:pt idx="545">
                  <c:v>41374</c:v>
                </c:pt>
                <c:pt idx="546">
                  <c:v>41375</c:v>
                </c:pt>
                <c:pt idx="547">
                  <c:v>41376</c:v>
                </c:pt>
                <c:pt idx="548">
                  <c:v>41379</c:v>
                </c:pt>
                <c:pt idx="549">
                  <c:v>41380</c:v>
                </c:pt>
                <c:pt idx="550">
                  <c:v>41381</c:v>
                </c:pt>
                <c:pt idx="551">
                  <c:v>41382</c:v>
                </c:pt>
                <c:pt idx="552">
                  <c:v>41383</c:v>
                </c:pt>
                <c:pt idx="553">
                  <c:v>41386</c:v>
                </c:pt>
                <c:pt idx="554">
                  <c:v>41387</c:v>
                </c:pt>
                <c:pt idx="555">
                  <c:v>41388</c:v>
                </c:pt>
                <c:pt idx="556">
                  <c:v>41389</c:v>
                </c:pt>
                <c:pt idx="557">
                  <c:v>41390</c:v>
                </c:pt>
                <c:pt idx="558">
                  <c:v>41393</c:v>
                </c:pt>
                <c:pt idx="559">
                  <c:v>41394</c:v>
                </c:pt>
                <c:pt idx="560">
                  <c:v>41395</c:v>
                </c:pt>
                <c:pt idx="561">
                  <c:v>41396</c:v>
                </c:pt>
                <c:pt idx="562">
                  <c:v>41397</c:v>
                </c:pt>
                <c:pt idx="563">
                  <c:v>41400</c:v>
                </c:pt>
                <c:pt idx="564">
                  <c:v>41401</c:v>
                </c:pt>
                <c:pt idx="565">
                  <c:v>41402</c:v>
                </c:pt>
                <c:pt idx="566">
                  <c:v>41403</c:v>
                </c:pt>
                <c:pt idx="567">
                  <c:v>41404</c:v>
                </c:pt>
                <c:pt idx="568">
                  <c:v>41407</c:v>
                </c:pt>
                <c:pt idx="569">
                  <c:v>41408</c:v>
                </c:pt>
                <c:pt idx="570">
                  <c:v>41409</c:v>
                </c:pt>
                <c:pt idx="571">
                  <c:v>41410</c:v>
                </c:pt>
                <c:pt idx="572">
                  <c:v>41411</c:v>
                </c:pt>
                <c:pt idx="573">
                  <c:v>41414</c:v>
                </c:pt>
                <c:pt idx="574">
                  <c:v>41415</c:v>
                </c:pt>
                <c:pt idx="575">
                  <c:v>41416</c:v>
                </c:pt>
                <c:pt idx="576">
                  <c:v>41417</c:v>
                </c:pt>
                <c:pt idx="577">
                  <c:v>41418</c:v>
                </c:pt>
                <c:pt idx="578">
                  <c:v>41422</c:v>
                </c:pt>
                <c:pt idx="579">
                  <c:v>41423</c:v>
                </c:pt>
                <c:pt idx="580">
                  <c:v>41424</c:v>
                </c:pt>
                <c:pt idx="581">
                  <c:v>41425</c:v>
                </c:pt>
                <c:pt idx="582">
                  <c:v>41428</c:v>
                </c:pt>
                <c:pt idx="583">
                  <c:v>41429</c:v>
                </c:pt>
                <c:pt idx="584">
                  <c:v>41430</c:v>
                </c:pt>
                <c:pt idx="585">
                  <c:v>41431</c:v>
                </c:pt>
                <c:pt idx="586">
                  <c:v>41432</c:v>
                </c:pt>
                <c:pt idx="587">
                  <c:v>41435</c:v>
                </c:pt>
                <c:pt idx="588">
                  <c:v>41436</c:v>
                </c:pt>
                <c:pt idx="589">
                  <c:v>41437</c:v>
                </c:pt>
                <c:pt idx="590">
                  <c:v>41438</c:v>
                </c:pt>
                <c:pt idx="591">
                  <c:v>41439</c:v>
                </c:pt>
                <c:pt idx="592">
                  <c:v>41442</c:v>
                </c:pt>
                <c:pt idx="593">
                  <c:v>41443</c:v>
                </c:pt>
                <c:pt idx="594">
                  <c:v>41444</c:v>
                </c:pt>
                <c:pt idx="595">
                  <c:v>41445</c:v>
                </c:pt>
                <c:pt idx="596">
                  <c:v>41446</c:v>
                </c:pt>
                <c:pt idx="597">
                  <c:v>41449</c:v>
                </c:pt>
                <c:pt idx="598">
                  <c:v>41450</c:v>
                </c:pt>
                <c:pt idx="599">
                  <c:v>41451</c:v>
                </c:pt>
                <c:pt idx="600">
                  <c:v>41452</c:v>
                </c:pt>
                <c:pt idx="601">
                  <c:v>41453</c:v>
                </c:pt>
                <c:pt idx="602">
                  <c:v>41456</c:v>
                </c:pt>
                <c:pt idx="603">
                  <c:v>41457</c:v>
                </c:pt>
                <c:pt idx="604">
                  <c:v>41458</c:v>
                </c:pt>
                <c:pt idx="605">
                  <c:v>41460</c:v>
                </c:pt>
                <c:pt idx="606">
                  <c:v>41463</c:v>
                </c:pt>
                <c:pt idx="607">
                  <c:v>41464</c:v>
                </c:pt>
                <c:pt idx="608">
                  <c:v>41465</c:v>
                </c:pt>
                <c:pt idx="609">
                  <c:v>41466</c:v>
                </c:pt>
                <c:pt idx="610">
                  <c:v>41467</c:v>
                </c:pt>
                <c:pt idx="611">
                  <c:v>41470</c:v>
                </c:pt>
                <c:pt idx="612">
                  <c:v>41471</c:v>
                </c:pt>
                <c:pt idx="613">
                  <c:v>41472</c:v>
                </c:pt>
                <c:pt idx="614">
                  <c:v>41473</c:v>
                </c:pt>
                <c:pt idx="615">
                  <c:v>41474</c:v>
                </c:pt>
                <c:pt idx="616">
                  <c:v>41477</c:v>
                </c:pt>
                <c:pt idx="617">
                  <c:v>41478</c:v>
                </c:pt>
                <c:pt idx="618">
                  <c:v>41479</c:v>
                </c:pt>
                <c:pt idx="619">
                  <c:v>41480</c:v>
                </c:pt>
                <c:pt idx="620">
                  <c:v>41481</c:v>
                </c:pt>
                <c:pt idx="621">
                  <c:v>41484</c:v>
                </c:pt>
                <c:pt idx="622">
                  <c:v>41485</c:v>
                </c:pt>
                <c:pt idx="623">
                  <c:v>41486</c:v>
                </c:pt>
                <c:pt idx="624">
                  <c:v>41487</c:v>
                </c:pt>
                <c:pt idx="625">
                  <c:v>41488</c:v>
                </c:pt>
                <c:pt idx="626">
                  <c:v>41491</c:v>
                </c:pt>
                <c:pt idx="627">
                  <c:v>41492</c:v>
                </c:pt>
                <c:pt idx="628">
                  <c:v>41493</c:v>
                </c:pt>
                <c:pt idx="629">
                  <c:v>41494</c:v>
                </c:pt>
                <c:pt idx="630">
                  <c:v>41495</c:v>
                </c:pt>
                <c:pt idx="631">
                  <c:v>41498</c:v>
                </c:pt>
                <c:pt idx="632">
                  <c:v>41499</c:v>
                </c:pt>
                <c:pt idx="633">
                  <c:v>41500</c:v>
                </c:pt>
                <c:pt idx="634">
                  <c:v>41501</c:v>
                </c:pt>
                <c:pt idx="635">
                  <c:v>41502</c:v>
                </c:pt>
                <c:pt idx="636">
                  <c:v>41505</c:v>
                </c:pt>
                <c:pt idx="637">
                  <c:v>41506</c:v>
                </c:pt>
                <c:pt idx="638">
                  <c:v>41507</c:v>
                </c:pt>
                <c:pt idx="639">
                  <c:v>41508</c:v>
                </c:pt>
                <c:pt idx="640">
                  <c:v>41509</c:v>
                </c:pt>
                <c:pt idx="641">
                  <c:v>41512</c:v>
                </c:pt>
                <c:pt idx="642">
                  <c:v>41513</c:v>
                </c:pt>
                <c:pt idx="643">
                  <c:v>41514</c:v>
                </c:pt>
                <c:pt idx="644">
                  <c:v>41515</c:v>
                </c:pt>
                <c:pt idx="645">
                  <c:v>41516</c:v>
                </c:pt>
                <c:pt idx="646">
                  <c:v>41520</c:v>
                </c:pt>
                <c:pt idx="647">
                  <c:v>41521</c:v>
                </c:pt>
                <c:pt idx="648">
                  <c:v>41522</c:v>
                </c:pt>
                <c:pt idx="649">
                  <c:v>41523</c:v>
                </c:pt>
                <c:pt idx="650">
                  <c:v>41526</c:v>
                </c:pt>
                <c:pt idx="651">
                  <c:v>41527</c:v>
                </c:pt>
                <c:pt idx="652">
                  <c:v>41528</c:v>
                </c:pt>
                <c:pt idx="653">
                  <c:v>41529</c:v>
                </c:pt>
                <c:pt idx="654">
                  <c:v>41530</c:v>
                </c:pt>
                <c:pt idx="655">
                  <c:v>41533</c:v>
                </c:pt>
                <c:pt idx="656">
                  <c:v>41534</c:v>
                </c:pt>
                <c:pt idx="657">
                  <c:v>41535</c:v>
                </c:pt>
                <c:pt idx="658">
                  <c:v>41536</c:v>
                </c:pt>
                <c:pt idx="659">
                  <c:v>41537</c:v>
                </c:pt>
                <c:pt idx="660">
                  <c:v>41540</c:v>
                </c:pt>
                <c:pt idx="661">
                  <c:v>41541</c:v>
                </c:pt>
                <c:pt idx="662">
                  <c:v>41542</c:v>
                </c:pt>
                <c:pt idx="663">
                  <c:v>41543</c:v>
                </c:pt>
                <c:pt idx="664">
                  <c:v>41544</c:v>
                </c:pt>
                <c:pt idx="665">
                  <c:v>41547</c:v>
                </c:pt>
                <c:pt idx="666">
                  <c:v>41548</c:v>
                </c:pt>
                <c:pt idx="667">
                  <c:v>41549</c:v>
                </c:pt>
                <c:pt idx="668">
                  <c:v>41550</c:v>
                </c:pt>
                <c:pt idx="669">
                  <c:v>41551</c:v>
                </c:pt>
                <c:pt idx="670">
                  <c:v>41554</c:v>
                </c:pt>
                <c:pt idx="671">
                  <c:v>41555</c:v>
                </c:pt>
                <c:pt idx="672">
                  <c:v>41556</c:v>
                </c:pt>
                <c:pt idx="673">
                  <c:v>41557</c:v>
                </c:pt>
                <c:pt idx="674">
                  <c:v>41558</c:v>
                </c:pt>
                <c:pt idx="675">
                  <c:v>41561</c:v>
                </c:pt>
                <c:pt idx="676">
                  <c:v>41562</c:v>
                </c:pt>
                <c:pt idx="677">
                  <c:v>41563</c:v>
                </c:pt>
                <c:pt idx="678">
                  <c:v>41564</c:v>
                </c:pt>
                <c:pt idx="679">
                  <c:v>41565</c:v>
                </c:pt>
                <c:pt idx="680">
                  <c:v>41568</c:v>
                </c:pt>
                <c:pt idx="681">
                  <c:v>41569</c:v>
                </c:pt>
                <c:pt idx="682">
                  <c:v>41570</c:v>
                </c:pt>
                <c:pt idx="683">
                  <c:v>41571</c:v>
                </c:pt>
                <c:pt idx="684">
                  <c:v>41572</c:v>
                </c:pt>
                <c:pt idx="685">
                  <c:v>41575</c:v>
                </c:pt>
                <c:pt idx="686">
                  <c:v>41576</c:v>
                </c:pt>
                <c:pt idx="687">
                  <c:v>41577</c:v>
                </c:pt>
                <c:pt idx="688">
                  <c:v>41578</c:v>
                </c:pt>
                <c:pt idx="689">
                  <c:v>41579</c:v>
                </c:pt>
                <c:pt idx="690">
                  <c:v>41582</c:v>
                </c:pt>
                <c:pt idx="691">
                  <c:v>41583</c:v>
                </c:pt>
                <c:pt idx="692">
                  <c:v>41584</c:v>
                </c:pt>
                <c:pt idx="693">
                  <c:v>41585</c:v>
                </c:pt>
                <c:pt idx="694">
                  <c:v>41586</c:v>
                </c:pt>
                <c:pt idx="695">
                  <c:v>41589</c:v>
                </c:pt>
                <c:pt idx="696">
                  <c:v>41590</c:v>
                </c:pt>
                <c:pt idx="697">
                  <c:v>41591</c:v>
                </c:pt>
                <c:pt idx="698">
                  <c:v>41592</c:v>
                </c:pt>
                <c:pt idx="699">
                  <c:v>41593</c:v>
                </c:pt>
                <c:pt idx="700">
                  <c:v>41596</c:v>
                </c:pt>
                <c:pt idx="701">
                  <c:v>41597</c:v>
                </c:pt>
                <c:pt idx="702">
                  <c:v>41598</c:v>
                </c:pt>
                <c:pt idx="703">
                  <c:v>41599</c:v>
                </c:pt>
                <c:pt idx="704">
                  <c:v>41600</c:v>
                </c:pt>
                <c:pt idx="705">
                  <c:v>41603</c:v>
                </c:pt>
                <c:pt idx="706">
                  <c:v>41604</c:v>
                </c:pt>
                <c:pt idx="707">
                  <c:v>41605</c:v>
                </c:pt>
                <c:pt idx="708">
                  <c:v>41607</c:v>
                </c:pt>
                <c:pt idx="709">
                  <c:v>41610</c:v>
                </c:pt>
                <c:pt idx="710">
                  <c:v>41611</c:v>
                </c:pt>
                <c:pt idx="711">
                  <c:v>41612</c:v>
                </c:pt>
                <c:pt idx="712">
                  <c:v>41613</c:v>
                </c:pt>
                <c:pt idx="713">
                  <c:v>41614</c:v>
                </c:pt>
                <c:pt idx="714">
                  <c:v>41617</c:v>
                </c:pt>
                <c:pt idx="715">
                  <c:v>41618</c:v>
                </c:pt>
                <c:pt idx="716">
                  <c:v>41619</c:v>
                </c:pt>
                <c:pt idx="717">
                  <c:v>41620</c:v>
                </c:pt>
                <c:pt idx="718">
                  <c:v>41621</c:v>
                </c:pt>
                <c:pt idx="719">
                  <c:v>41624</c:v>
                </c:pt>
                <c:pt idx="720">
                  <c:v>41625</c:v>
                </c:pt>
                <c:pt idx="721">
                  <c:v>41626</c:v>
                </c:pt>
                <c:pt idx="722">
                  <c:v>41627</c:v>
                </c:pt>
                <c:pt idx="723">
                  <c:v>41628</c:v>
                </c:pt>
                <c:pt idx="724">
                  <c:v>41631</c:v>
                </c:pt>
                <c:pt idx="725">
                  <c:v>41632</c:v>
                </c:pt>
                <c:pt idx="726">
                  <c:v>41634</c:v>
                </c:pt>
                <c:pt idx="727">
                  <c:v>41635</c:v>
                </c:pt>
                <c:pt idx="728">
                  <c:v>41638</c:v>
                </c:pt>
                <c:pt idx="729">
                  <c:v>41639</c:v>
                </c:pt>
                <c:pt idx="730">
                  <c:v>41641</c:v>
                </c:pt>
                <c:pt idx="731">
                  <c:v>41642</c:v>
                </c:pt>
                <c:pt idx="732">
                  <c:v>41645</c:v>
                </c:pt>
                <c:pt idx="733">
                  <c:v>41646</c:v>
                </c:pt>
                <c:pt idx="734">
                  <c:v>41647</c:v>
                </c:pt>
                <c:pt idx="735">
                  <c:v>41648</c:v>
                </c:pt>
                <c:pt idx="736">
                  <c:v>41649</c:v>
                </c:pt>
                <c:pt idx="737">
                  <c:v>41652</c:v>
                </c:pt>
                <c:pt idx="738">
                  <c:v>41653</c:v>
                </c:pt>
                <c:pt idx="739">
                  <c:v>41654</c:v>
                </c:pt>
                <c:pt idx="740">
                  <c:v>41655</c:v>
                </c:pt>
                <c:pt idx="741">
                  <c:v>41656</c:v>
                </c:pt>
                <c:pt idx="742">
                  <c:v>41660</c:v>
                </c:pt>
                <c:pt idx="743">
                  <c:v>41661</c:v>
                </c:pt>
                <c:pt idx="744">
                  <c:v>41662</c:v>
                </c:pt>
                <c:pt idx="745">
                  <c:v>41663</c:v>
                </c:pt>
                <c:pt idx="746">
                  <c:v>41666</c:v>
                </c:pt>
                <c:pt idx="747">
                  <c:v>41667</c:v>
                </c:pt>
                <c:pt idx="748">
                  <c:v>41668</c:v>
                </c:pt>
                <c:pt idx="749">
                  <c:v>41669</c:v>
                </c:pt>
                <c:pt idx="750">
                  <c:v>41670</c:v>
                </c:pt>
                <c:pt idx="751">
                  <c:v>41673</c:v>
                </c:pt>
                <c:pt idx="752">
                  <c:v>41674</c:v>
                </c:pt>
                <c:pt idx="753">
                  <c:v>41675</c:v>
                </c:pt>
                <c:pt idx="754">
                  <c:v>41676</c:v>
                </c:pt>
                <c:pt idx="755">
                  <c:v>41677</c:v>
                </c:pt>
                <c:pt idx="756">
                  <c:v>41680</c:v>
                </c:pt>
                <c:pt idx="757">
                  <c:v>41681</c:v>
                </c:pt>
                <c:pt idx="758">
                  <c:v>41682</c:v>
                </c:pt>
                <c:pt idx="759">
                  <c:v>41683</c:v>
                </c:pt>
                <c:pt idx="760">
                  <c:v>41684</c:v>
                </c:pt>
                <c:pt idx="761">
                  <c:v>41688</c:v>
                </c:pt>
                <c:pt idx="762">
                  <c:v>41689</c:v>
                </c:pt>
                <c:pt idx="763">
                  <c:v>41690</c:v>
                </c:pt>
                <c:pt idx="764">
                  <c:v>41691</c:v>
                </c:pt>
                <c:pt idx="765">
                  <c:v>41694</c:v>
                </c:pt>
                <c:pt idx="766">
                  <c:v>41695</c:v>
                </c:pt>
                <c:pt idx="767">
                  <c:v>41696</c:v>
                </c:pt>
                <c:pt idx="768">
                  <c:v>41697</c:v>
                </c:pt>
                <c:pt idx="769">
                  <c:v>41698</c:v>
                </c:pt>
                <c:pt idx="770">
                  <c:v>41701</c:v>
                </c:pt>
                <c:pt idx="771">
                  <c:v>41702</c:v>
                </c:pt>
                <c:pt idx="772">
                  <c:v>41703</c:v>
                </c:pt>
                <c:pt idx="773">
                  <c:v>41704</c:v>
                </c:pt>
                <c:pt idx="774">
                  <c:v>41705</c:v>
                </c:pt>
                <c:pt idx="775">
                  <c:v>41708</c:v>
                </c:pt>
                <c:pt idx="776">
                  <c:v>41709</c:v>
                </c:pt>
                <c:pt idx="777">
                  <c:v>41710</c:v>
                </c:pt>
                <c:pt idx="778">
                  <c:v>41711</c:v>
                </c:pt>
                <c:pt idx="779">
                  <c:v>41712</c:v>
                </c:pt>
                <c:pt idx="780">
                  <c:v>41715</c:v>
                </c:pt>
                <c:pt idx="781">
                  <c:v>41716</c:v>
                </c:pt>
                <c:pt idx="782">
                  <c:v>41717</c:v>
                </c:pt>
                <c:pt idx="783">
                  <c:v>41718</c:v>
                </c:pt>
                <c:pt idx="784">
                  <c:v>41719</c:v>
                </c:pt>
                <c:pt idx="785">
                  <c:v>41722</c:v>
                </c:pt>
                <c:pt idx="786">
                  <c:v>41723</c:v>
                </c:pt>
                <c:pt idx="787">
                  <c:v>41724</c:v>
                </c:pt>
                <c:pt idx="788">
                  <c:v>41725</c:v>
                </c:pt>
                <c:pt idx="789">
                  <c:v>41726</c:v>
                </c:pt>
                <c:pt idx="790">
                  <c:v>41729</c:v>
                </c:pt>
                <c:pt idx="791">
                  <c:v>41730</c:v>
                </c:pt>
                <c:pt idx="792">
                  <c:v>41731</c:v>
                </c:pt>
                <c:pt idx="793">
                  <c:v>41732</c:v>
                </c:pt>
                <c:pt idx="794">
                  <c:v>41733</c:v>
                </c:pt>
                <c:pt idx="795">
                  <c:v>41736</c:v>
                </c:pt>
                <c:pt idx="796">
                  <c:v>41737</c:v>
                </c:pt>
                <c:pt idx="797">
                  <c:v>41738</c:v>
                </c:pt>
                <c:pt idx="798">
                  <c:v>41739</c:v>
                </c:pt>
                <c:pt idx="799">
                  <c:v>41740</c:v>
                </c:pt>
                <c:pt idx="800">
                  <c:v>41743</c:v>
                </c:pt>
                <c:pt idx="801">
                  <c:v>41744</c:v>
                </c:pt>
                <c:pt idx="802">
                  <c:v>41745</c:v>
                </c:pt>
                <c:pt idx="803">
                  <c:v>41746</c:v>
                </c:pt>
                <c:pt idx="804">
                  <c:v>41750</c:v>
                </c:pt>
                <c:pt idx="805">
                  <c:v>41751</c:v>
                </c:pt>
                <c:pt idx="806">
                  <c:v>41752</c:v>
                </c:pt>
                <c:pt idx="807">
                  <c:v>41753</c:v>
                </c:pt>
                <c:pt idx="808">
                  <c:v>41754</c:v>
                </c:pt>
                <c:pt idx="809">
                  <c:v>41757</c:v>
                </c:pt>
                <c:pt idx="810">
                  <c:v>41758</c:v>
                </c:pt>
                <c:pt idx="811">
                  <c:v>41759</c:v>
                </c:pt>
                <c:pt idx="812">
                  <c:v>41760</c:v>
                </c:pt>
                <c:pt idx="813">
                  <c:v>41761</c:v>
                </c:pt>
                <c:pt idx="814">
                  <c:v>41764</c:v>
                </c:pt>
                <c:pt idx="815">
                  <c:v>41765</c:v>
                </c:pt>
                <c:pt idx="816">
                  <c:v>41766</c:v>
                </c:pt>
                <c:pt idx="817">
                  <c:v>41767</c:v>
                </c:pt>
                <c:pt idx="818">
                  <c:v>41768</c:v>
                </c:pt>
                <c:pt idx="819">
                  <c:v>41771</c:v>
                </c:pt>
                <c:pt idx="820">
                  <c:v>41772</c:v>
                </c:pt>
                <c:pt idx="821">
                  <c:v>41773</c:v>
                </c:pt>
                <c:pt idx="822">
                  <c:v>41774</c:v>
                </c:pt>
                <c:pt idx="823">
                  <c:v>41775</c:v>
                </c:pt>
                <c:pt idx="824">
                  <c:v>41778</c:v>
                </c:pt>
                <c:pt idx="825">
                  <c:v>41779</c:v>
                </c:pt>
                <c:pt idx="826">
                  <c:v>41780</c:v>
                </c:pt>
                <c:pt idx="827">
                  <c:v>41781</c:v>
                </c:pt>
                <c:pt idx="828">
                  <c:v>41782</c:v>
                </c:pt>
                <c:pt idx="829">
                  <c:v>41786</c:v>
                </c:pt>
                <c:pt idx="830">
                  <c:v>41787</c:v>
                </c:pt>
                <c:pt idx="831">
                  <c:v>41788</c:v>
                </c:pt>
                <c:pt idx="832">
                  <c:v>41789</c:v>
                </c:pt>
                <c:pt idx="833">
                  <c:v>41792</c:v>
                </c:pt>
                <c:pt idx="834">
                  <c:v>41793</c:v>
                </c:pt>
                <c:pt idx="835">
                  <c:v>41794</c:v>
                </c:pt>
                <c:pt idx="836">
                  <c:v>41795</c:v>
                </c:pt>
                <c:pt idx="837">
                  <c:v>41796</c:v>
                </c:pt>
                <c:pt idx="838">
                  <c:v>41799</c:v>
                </c:pt>
                <c:pt idx="839">
                  <c:v>41800</c:v>
                </c:pt>
                <c:pt idx="840">
                  <c:v>41801</c:v>
                </c:pt>
                <c:pt idx="841">
                  <c:v>41802</c:v>
                </c:pt>
                <c:pt idx="842">
                  <c:v>41803</c:v>
                </c:pt>
                <c:pt idx="843">
                  <c:v>41806</c:v>
                </c:pt>
                <c:pt idx="844">
                  <c:v>41807</c:v>
                </c:pt>
                <c:pt idx="845">
                  <c:v>41808</c:v>
                </c:pt>
                <c:pt idx="846">
                  <c:v>41809</c:v>
                </c:pt>
                <c:pt idx="847">
                  <c:v>41810</c:v>
                </c:pt>
                <c:pt idx="848">
                  <c:v>41813</c:v>
                </c:pt>
                <c:pt idx="849">
                  <c:v>41814</c:v>
                </c:pt>
                <c:pt idx="850">
                  <c:v>41815</c:v>
                </c:pt>
                <c:pt idx="851">
                  <c:v>41816</c:v>
                </c:pt>
                <c:pt idx="852">
                  <c:v>41817</c:v>
                </c:pt>
                <c:pt idx="853">
                  <c:v>41820</c:v>
                </c:pt>
                <c:pt idx="854">
                  <c:v>41821</c:v>
                </c:pt>
                <c:pt idx="855">
                  <c:v>41822</c:v>
                </c:pt>
                <c:pt idx="856">
                  <c:v>41823</c:v>
                </c:pt>
                <c:pt idx="857">
                  <c:v>41827</c:v>
                </c:pt>
                <c:pt idx="858">
                  <c:v>41828</c:v>
                </c:pt>
                <c:pt idx="859">
                  <c:v>41829</c:v>
                </c:pt>
                <c:pt idx="860">
                  <c:v>41830</c:v>
                </c:pt>
                <c:pt idx="861">
                  <c:v>41831</c:v>
                </c:pt>
                <c:pt idx="862">
                  <c:v>41834</c:v>
                </c:pt>
                <c:pt idx="863">
                  <c:v>41835</c:v>
                </c:pt>
                <c:pt idx="864">
                  <c:v>41836</c:v>
                </c:pt>
                <c:pt idx="865">
                  <c:v>41837</c:v>
                </c:pt>
                <c:pt idx="866">
                  <c:v>41838</c:v>
                </c:pt>
                <c:pt idx="867">
                  <c:v>41841</c:v>
                </c:pt>
                <c:pt idx="868">
                  <c:v>41842</c:v>
                </c:pt>
                <c:pt idx="869">
                  <c:v>41843</c:v>
                </c:pt>
                <c:pt idx="870">
                  <c:v>41844</c:v>
                </c:pt>
                <c:pt idx="871">
                  <c:v>41845</c:v>
                </c:pt>
                <c:pt idx="872">
                  <c:v>41848</c:v>
                </c:pt>
                <c:pt idx="873">
                  <c:v>41849</c:v>
                </c:pt>
                <c:pt idx="874">
                  <c:v>41850</c:v>
                </c:pt>
                <c:pt idx="875">
                  <c:v>41851</c:v>
                </c:pt>
                <c:pt idx="876">
                  <c:v>41852</c:v>
                </c:pt>
                <c:pt idx="877">
                  <c:v>41855</c:v>
                </c:pt>
                <c:pt idx="878">
                  <c:v>41856</c:v>
                </c:pt>
                <c:pt idx="879">
                  <c:v>41857</c:v>
                </c:pt>
                <c:pt idx="880">
                  <c:v>41858</c:v>
                </c:pt>
                <c:pt idx="881">
                  <c:v>41859</c:v>
                </c:pt>
                <c:pt idx="882">
                  <c:v>41862</c:v>
                </c:pt>
                <c:pt idx="883">
                  <c:v>41863</c:v>
                </c:pt>
                <c:pt idx="884">
                  <c:v>41864</c:v>
                </c:pt>
                <c:pt idx="885">
                  <c:v>41865</c:v>
                </c:pt>
                <c:pt idx="886">
                  <c:v>41866</c:v>
                </c:pt>
                <c:pt idx="887">
                  <c:v>41869</c:v>
                </c:pt>
                <c:pt idx="888">
                  <c:v>41870</c:v>
                </c:pt>
                <c:pt idx="889">
                  <c:v>41871</c:v>
                </c:pt>
                <c:pt idx="890">
                  <c:v>41872</c:v>
                </c:pt>
                <c:pt idx="891">
                  <c:v>41873</c:v>
                </c:pt>
                <c:pt idx="892">
                  <c:v>41876</c:v>
                </c:pt>
                <c:pt idx="893">
                  <c:v>41877</c:v>
                </c:pt>
                <c:pt idx="894">
                  <c:v>41878</c:v>
                </c:pt>
                <c:pt idx="895">
                  <c:v>41879</c:v>
                </c:pt>
                <c:pt idx="896">
                  <c:v>41880</c:v>
                </c:pt>
                <c:pt idx="897">
                  <c:v>41884</c:v>
                </c:pt>
                <c:pt idx="898">
                  <c:v>41885</c:v>
                </c:pt>
                <c:pt idx="899">
                  <c:v>41886</c:v>
                </c:pt>
                <c:pt idx="900">
                  <c:v>41887</c:v>
                </c:pt>
                <c:pt idx="901">
                  <c:v>41890</c:v>
                </c:pt>
                <c:pt idx="902">
                  <c:v>41891</c:v>
                </c:pt>
                <c:pt idx="903">
                  <c:v>41892</c:v>
                </c:pt>
                <c:pt idx="904">
                  <c:v>41893</c:v>
                </c:pt>
                <c:pt idx="905">
                  <c:v>41894</c:v>
                </c:pt>
                <c:pt idx="906">
                  <c:v>41897</c:v>
                </c:pt>
                <c:pt idx="907">
                  <c:v>41898</c:v>
                </c:pt>
                <c:pt idx="908">
                  <c:v>41899</c:v>
                </c:pt>
                <c:pt idx="909">
                  <c:v>41900</c:v>
                </c:pt>
                <c:pt idx="910">
                  <c:v>41901</c:v>
                </c:pt>
                <c:pt idx="911">
                  <c:v>41904</c:v>
                </c:pt>
                <c:pt idx="912">
                  <c:v>41905</c:v>
                </c:pt>
                <c:pt idx="913">
                  <c:v>41906</c:v>
                </c:pt>
                <c:pt idx="914">
                  <c:v>41907</c:v>
                </c:pt>
                <c:pt idx="915">
                  <c:v>41908</c:v>
                </c:pt>
                <c:pt idx="916">
                  <c:v>41911</c:v>
                </c:pt>
                <c:pt idx="917">
                  <c:v>41912</c:v>
                </c:pt>
                <c:pt idx="918">
                  <c:v>41913</c:v>
                </c:pt>
                <c:pt idx="919">
                  <c:v>41914</c:v>
                </c:pt>
                <c:pt idx="920">
                  <c:v>41915</c:v>
                </c:pt>
                <c:pt idx="921">
                  <c:v>41918</c:v>
                </c:pt>
                <c:pt idx="922">
                  <c:v>41919</c:v>
                </c:pt>
                <c:pt idx="923">
                  <c:v>41920</c:v>
                </c:pt>
                <c:pt idx="924">
                  <c:v>41921</c:v>
                </c:pt>
                <c:pt idx="925">
                  <c:v>41922</c:v>
                </c:pt>
                <c:pt idx="926">
                  <c:v>41925</c:v>
                </c:pt>
                <c:pt idx="927">
                  <c:v>41926</c:v>
                </c:pt>
                <c:pt idx="928">
                  <c:v>41927</c:v>
                </c:pt>
                <c:pt idx="929">
                  <c:v>41928</c:v>
                </c:pt>
                <c:pt idx="930">
                  <c:v>41929</c:v>
                </c:pt>
                <c:pt idx="931">
                  <c:v>41932</c:v>
                </c:pt>
                <c:pt idx="932">
                  <c:v>41933</c:v>
                </c:pt>
                <c:pt idx="933">
                  <c:v>41934</c:v>
                </c:pt>
                <c:pt idx="934">
                  <c:v>41935</c:v>
                </c:pt>
                <c:pt idx="935">
                  <c:v>41936</c:v>
                </c:pt>
                <c:pt idx="936">
                  <c:v>41939</c:v>
                </c:pt>
                <c:pt idx="937">
                  <c:v>41940</c:v>
                </c:pt>
                <c:pt idx="938">
                  <c:v>41941</c:v>
                </c:pt>
                <c:pt idx="939">
                  <c:v>41942</c:v>
                </c:pt>
                <c:pt idx="940">
                  <c:v>41943</c:v>
                </c:pt>
                <c:pt idx="941">
                  <c:v>41946</c:v>
                </c:pt>
                <c:pt idx="942">
                  <c:v>41947</c:v>
                </c:pt>
                <c:pt idx="943">
                  <c:v>41948</c:v>
                </c:pt>
                <c:pt idx="944">
                  <c:v>41949</c:v>
                </c:pt>
                <c:pt idx="945">
                  <c:v>41950</c:v>
                </c:pt>
                <c:pt idx="946">
                  <c:v>41953</c:v>
                </c:pt>
                <c:pt idx="947">
                  <c:v>41954</c:v>
                </c:pt>
                <c:pt idx="948">
                  <c:v>41955</c:v>
                </c:pt>
                <c:pt idx="949">
                  <c:v>41956</c:v>
                </c:pt>
                <c:pt idx="950">
                  <c:v>41957</c:v>
                </c:pt>
                <c:pt idx="951">
                  <c:v>41960</c:v>
                </c:pt>
                <c:pt idx="952">
                  <c:v>41961</c:v>
                </c:pt>
                <c:pt idx="953">
                  <c:v>41962</c:v>
                </c:pt>
                <c:pt idx="954">
                  <c:v>41963</c:v>
                </c:pt>
                <c:pt idx="955">
                  <c:v>41964</c:v>
                </c:pt>
                <c:pt idx="956">
                  <c:v>41967</c:v>
                </c:pt>
                <c:pt idx="957">
                  <c:v>41968</c:v>
                </c:pt>
                <c:pt idx="958">
                  <c:v>41969</c:v>
                </c:pt>
                <c:pt idx="959">
                  <c:v>41971</c:v>
                </c:pt>
                <c:pt idx="960">
                  <c:v>41974</c:v>
                </c:pt>
                <c:pt idx="961">
                  <c:v>41975</c:v>
                </c:pt>
                <c:pt idx="962">
                  <c:v>41976</c:v>
                </c:pt>
                <c:pt idx="963">
                  <c:v>41977</c:v>
                </c:pt>
                <c:pt idx="964">
                  <c:v>41978</c:v>
                </c:pt>
                <c:pt idx="965">
                  <c:v>41981</c:v>
                </c:pt>
                <c:pt idx="966">
                  <c:v>41982</c:v>
                </c:pt>
                <c:pt idx="967">
                  <c:v>41983</c:v>
                </c:pt>
                <c:pt idx="968">
                  <c:v>41984</c:v>
                </c:pt>
                <c:pt idx="969">
                  <c:v>41985</c:v>
                </c:pt>
                <c:pt idx="970">
                  <c:v>41988</c:v>
                </c:pt>
                <c:pt idx="971">
                  <c:v>41989</c:v>
                </c:pt>
                <c:pt idx="972">
                  <c:v>41990</c:v>
                </c:pt>
                <c:pt idx="973">
                  <c:v>41991</c:v>
                </c:pt>
                <c:pt idx="974">
                  <c:v>41992</c:v>
                </c:pt>
                <c:pt idx="975">
                  <c:v>41995</c:v>
                </c:pt>
                <c:pt idx="976">
                  <c:v>41996</c:v>
                </c:pt>
                <c:pt idx="977">
                  <c:v>41997</c:v>
                </c:pt>
                <c:pt idx="978">
                  <c:v>41999</c:v>
                </c:pt>
                <c:pt idx="979">
                  <c:v>42002</c:v>
                </c:pt>
                <c:pt idx="980">
                  <c:v>42003</c:v>
                </c:pt>
                <c:pt idx="981">
                  <c:v>42004</c:v>
                </c:pt>
                <c:pt idx="982">
                  <c:v>42006</c:v>
                </c:pt>
                <c:pt idx="983">
                  <c:v>42009</c:v>
                </c:pt>
                <c:pt idx="984">
                  <c:v>42010</c:v>
                </c:pt>
                <c:pt idx="985">
                  <c:v>42011</c:v>
                </c:pt>
                <c:pt idx="986">
                  <c:v>42012</c:v>
                </c:pt>
                <c:pt idx="987">
                  <c:v>42013</c:v>
                </c:pt>
                <c:pt idx="988">
                  <c:v>42016</c:v>
                </c:pt>
                <c:pt idx="989">
                  <c:v>42017</c:v>
                </c:pt>
                <c:pt idx="990">
                  <c:v>42018</c:v>
                </c:pt>
                <c:pt idx="991">
                  <c:v>42019</c:v>
                </c:pt>
                <c:pt idx="992">
                  <c:v>42020</c:v>
                </c:pt>
                <c:pt idx="993">
                  <c:v>42024</c:v>
                </c:pt>
                <c:pt idx="994">
                  <c:v>42025</c:v>
                </c:pt>
                <c:pt idx="995">
                  <c:v>42026</c:v>
                </c:pt>
                <c:pt idx="996">
                  <c:v>42027</c:v>
                </c:pt>
                <c:pt idx="997">
                  <c:v>42030</c:v>
                </c:pt>
                <c:pt idx="998">
                  <c:v>42031</c:v>
                </c:pt>
                <c:pt idx="999">
                  <c:v>42032</c:v>
                </c:pt>
                <c:pt idx="1000">
                  <c:v>42033</c:v>
                </c:pt>
                <c:pt idx="1001">
                  <c:v>42034</c:v>
                </c:pt>
                <c:pt idx="1002">
                  <c:v>42037</c:v>
                </c:pt>
                <c:pt idx="1003">
                  <c:v>42038</c:v>
                </c:pt>
                <c:pt idx="1004">
                  <c:v>42039</c:v>
                </c:pt>
                <c:pt idx="1005">
                  <c:v>42040</c:v>
                </c:pt>
                <c:pt idx="1006">
                  <c:v>42041</c:v>
                </c:pt>
                <c:pt idx="1007">
                  <c:v>42044</c:v>
                </c:pt>
                <c:pt idx="1008">
                  <c:v>42045</c:v>
                </c:pt>
                <c:pt idx="1009">
                  <c:v>42046</c:v>
                </c:pt>
                <c:pt idx="1010">
                  <c:v>42047</c:v>
                </c:pt>
                <c:pt idx="1011">
                  <c:v>42048</c:v>
                </c:pt>
                <c:pt idx="1012">
                  <c:v>42052</c:v>
                </c:pt>
                <c:pt idx="1013">
                  <c:v>42053</c:v>
                </c:pt>
                <c:pt idx="1014">
                  <c:v>42054</c:v>
                </c:pt>
                <c:pt idx="1015">
                  <c:v>42055</c:v>
                </c:pt>
                <c:pt idx="1016">
                  <c:v>42058</c:v>
                </c:pt>
                <c:pt idx="1017">
                  <c:v>42059</c:v>
                </c:pt>
                <c:pt idx="1018">
                  <c:v>42060</c:v>
                </c:pt>
                <c:pt idx="1019">
                  <c:v>42061</c:v>
                </c:pt>
                <c:pt idx="1020">
                  <c:v>42062</c:v>
                </c:pt>
                <c:pt idx="1021">
                  <c:v>42065</c:v>
                </c:pt>
                <c:pt idx="1022">
                  <c:v>42066</c:v>
                </c:pt>
                <c:pt idx="1023">
                  <c:v>42067</c:v>
                </c:pt>
                <c:pt idx="1024">
                  <c:v>42068</c:v>
                </c:pt>
                <c:pt idx="1025">
                  <c:v>42069</c:v>
                </c:pt>
                <c:pt idx="1026">
                  <c:v>42072</c:v>
                </c:pt>
                <c:pt idx="1027">
                  <c:v>42073</c:v>
                </c:pt>
                <c:pt idx="1028">
                  <c:v>42074</c:v>
                </c:pt>
                <c:pt idx="1029">
                  <c:v>42075</c:v>
                </c:pt>
                <c:pt idx="1030">
                  <c:v>42076</c:v>
                </c:pt>
                <c:pt idx="1031">
                  <c:v>42079</c:v>
                </c:pt>
                <c:pt idx="1032">
                  <c:v>42080</c:v>
                </c:pt>
                <c:pt idx="1033">
                  <c:v>42081</c:v>
                </c:pt>
                <c:pt idx="1034">
                  <c:v>42082</c:v>
                </c:pt>
                <c:pt idx="1035">
                  <c:v>42083</c:v>
                </c:pt>
                <c:pt idx="1036">
                  <c:v>42086</c:v>
                </c:pt>
                <c:pt idx="1037">
                  <c:v>42087</c:v>
                </c:pt>
                <c:pt idx="1038">
                  <c:v>42088</c:v>
                </c:pt>
                <c:pt idx="1039">
                  <c:v>42089</c:v>
                </c:pt>
                <c:pt idx="1040">
                  <c:v>42090</c:v>
                </c:pt>
                <c:pt idx="1041">
                  <c:v>42093</c:v>
                </c:pt>
                <c:pt idx="1042">
                  <c:v>42094</c:v>
                </c:pt>
                <c:pt idx="1043">
                  <c:v>42095</c:v>
                </c:pt>
                <c:pt idx="1044">
                  <c:v>42096</c:v>
                </c:pt>
                <c:pt idx="1045">
                  <c:v>42100</c:v>
                </c:pt>
                <c:pt idx="1046">
                  <c:v>42101</c:v>
                </c:pt>
                <c:pt idx="1047">
                  <c:v>42102</c:v>
                </c:pt>
                <c:pt idx="1048">
                  <c:v>42103</c:v>
                </c:pt>
                <c:pt idx="1049">
                  <c:v>42104</c:v>
                </c:pt>
                <c:pt idx="1050">
                  <c:v>42107</c:v>
                </c:pt>
                <c:pt idx="1051">
                  <c:v>42108</c:v>
                </c:pt>
                <c:pt idx="1052">
                  <c:v>42109</c:v>
                </c:pt>
                <c:pt idx="1053">
                  <c:v>42110</c:v>
                </c:pt>
                <c:pt idx="1054">
                  <c:v>42111</c:v>
                </c:pt>
                <c:pt idx="1055">
                  <c:v>42114</c:v>
                </c:pt>
                <c:pt idx="1056">
                  <c:v>42115</c:v>
                </c:pt>
                <c:pt idx="1057">
                  <c:v>42116</c:v>
                </c:pt>
                <c:pt idx="1058">
                  <c:v>42117</c:v>
                </c:pt>
                <c:pt idx="1059">
                  <c:v>42118</c:v>
                </c:pt>
                <c:pt idx="1060">
                  <c:v>42121</c:v>
                </c:pt>
                <c:pt idx="1061">
                  <c:v>42122</c:v>
                </c:pt>
                <c:pt idx="1062">
                  <c:v>42123</c:v>
                </c:pt>
                <c:pt idx="1063">
                  <c:v>42124</c:v>
                </c:pt>
                <c:pt idx="1064">
                  <c:v>42125</c:v>
                </c:pt>
                <c:pt idx="1065">
                  <c:v>42128</c:v>
                </c:pt>
                <c:pt idx="1066">
                  <c:v>42129</c:v>
                </c:pt>
                <c:pt idx="1067">
                  <c:v>42130</c:v>
                </c:pt>
                <c:pt idx="1068">
                  <c:v>42131</c:v>
                </c:pt>
                <c:pt idx="1069">
                  <c:v>42132</c:v>
                </c:pt>
                <c:pt idx="1070">
                  <c:v>42135</c:v>
                </c:pt>
                <c:pt idx="1071">
                  <c:v>42136</c:v>
                </c:pt>
                <c:pt idx="1072">
                  <c:v>42137</c:v>
                </c:pt>
                <c:pt idx="1073">
                  <c:v>42138</c:v>
                </c:pt>
                <c:pt idx="1074">
                  <c:v>42139</c:v>
                </c:pt>
                <c:pt idx="1075">
                  <c:v>42142</c:v>
                </c:pt>
                <c:pt idx="1076">
                  <c:v>42143</c:v>
                </c:pt>
                <c:pt idx="1077">
                  <c:v>42144</c:v>
                </c:pt>
                <c:pt idx="1078">
                  <c:v>42145</c:v>
                </c:pt>
                <c:pt idx="1079">
                  <c:v>42146</c:v>
                </c:pt>
                <c:pt idx="1080">
                  <c:v>42150</c:v>
                </c:pt>
                <c:pt idx="1081">
                  <c:v>42151</c:v>
                </c:pt>
                <c:pt idx="1082">
                  <c:v>42152</c:v>
                </c:pt>
                <c:pt idx="1083">
                  <c:v>42153</c:v>
                </c:pt>
                <c:pt idx="1084">
                  <c:v>42156</c:v>
                </c:pt>
                <c:pt idx="1085">
                  <c:v>42157</c:v>
                </c:pt>
                <c:pt idx="1086">
                  <c:v>42158</c:v>
                </c:pt>
                <c:pt idx="1087">
                  <c:v>42159</c:v>
                </c:pt>
                <c:pt idx="1088">
                  <c:v>42160</c:v>
                </c:pt>
                <c:pt idx="1089">
                  <c:v>42163</c:v>
                </c:pt>
                <c:pt idx="1090">
                  <c:v>42164</c:v>
                </c:pt>
                <c:pt idx="1091">
                  <c:v>42165</c:v>
                </c:pt>
                <c:pt idx="1092">
                  <c:v>42166</c:v>
                </c:pt>
                <c:pt idx="1093">
                  <c:v>42167</c:v>
                </c:pt>
                <c:pt idx="1094">
                  <c:v>42170</c:v>
                </c:pt>
                <c:pt idx="1095">
                  <c:v>42171</c:v>
                </c:pt>
                <c:pt idx="1096">
                  <c:v>42172</c:v>
                </c:pt>
                <c:pt idx="1097">
                  <c:v>42173</c:v>
                </c:pt>
                <c:pt idx="1098">
                  <c:v>42174</c:v>
                </c:pt>
                <c:pt idx="1099">
                  <c:v>42177</c:v>
                </c:pt>
                <c:pt idx="1100">
                  <c:v>42178</c:v>
                </c:pt>
                <c:pt idx="1101">
                  <c:v>42179</c:v>
                </c:pt>
                <c:pt idx="1102">
                  <c:v>42180</c:v>
                </c:pt>
                <c:pt idx="1103">
                  <c:v>42181</c:v>
                </c:pt>
                <c:pt idx="1104">
                  <c:v>42184</c:v>
                </c:pt>
                <c:pt idx="1105">
                  <c:v>42185</c:v>
                </c:pt>
                <c:pt idx="1106">
                  <c:v>42186</c:v>
                </c:pt>
                <c:pt idx="1107">
                  <c:v>42187</c:v>
                </c:pt>
                <c:pt idx="1108">
                  <c:v>42191</c:v>
                </c:pt>
                <c:pt idx="1109">
                  <c:v>42192</c:v>
                </c:pt>
                <c:pt idx="1110">
                  <c:v>42193</c:v>
                </c:pt>
                <c:pt idx="1111">
                  <c:v>42194</c:v>
                </c:pt>
                <c:pt idx="1112">
                  <c:v>42195</c:v>
                </c:pt>
                <c:pt idx="1113">
                  <c:v>42198</c:v>
                </c:pt>
                <c:pt idx="1114">
                  <c:v>42199</c:v>
                </c:pt>
                <c:pt idx="1115">
                  <c:v>42200</c:v>
                </c:pt>
                <c:pt idx="1116">
                  <c:v>42201</c:v>
                </c:pt>
                <c:pt idx="1117">
                  <c:v>42202</c:v>
                </c:pt>
                <c:pt idx="1118">
                  <c:v>42205</c:v>
                </c:pt>
                <c:pt idx="1119">
                  <c:v>42206</c:v>
                </c:pt>
                <c:pt idx="1120">
                  <c:v>42207</c:v>
                </c:pt>
                <c:pt idx="1121">
                  <c:v>42208</c:v>
                </c:pt>
                <c:pt idx="1122">
                  <c:v>42209</c:v>
                </c:pt>
                <c:pt idx="1123">
                  <c:v>42212</c:v>
                </c:pt>
                <c:pt idx="1124">
                  <c:v>42213</c:v>
                </c:pt>
                <c:pt idx="1125">
                  <c:v>42214</c:v>
                </c:pt>
                <c:pt idx="1126">
                  <c:v>42215</c:v>
                </c:pt>
                <c:pt idx="1127">
                  <c:v>42216</c:v>
                </c:pt>
                <c:pt idx="1128">
                  <c:v>42219</c:v>
                </c:pt>
                <c:pt idx="1129">
                  <c:v>42220</c:v>
                </c:pt>
                <c:pt idx="1130">
                  <c:v>42221</c:v>
                </c:pt>
                <c:pt idx="1131">
                  <c:v>42222</c:v>
                </c:pt>
                <c:pt idx="1132">
                  <c:v>42223</c:v>
                </c:pt>
                <c:pt idx="1133">
                  <c:v>42226</c:v>
                </c:pt>
                <c:pt idx="1134">
                  <c:v>42227</c:v>
                </c:pt>
                <c:pt idx="1135">
                  <c:v>42228</c:v>
                </c:pt>
                <c:pt idx="1136">
                  <c:v>42229</c:v>
                </c:pt>
                <c:pt idx="1137">
                  <c:v>42230</c:v>
                </c:pt>
                <c:pt idx="1138">
                  <c:v>42233</c:v>
                </c:pt>
                <c:pt idx="1139">
                  <c:v>42234</c:v>
                </c:pt>
                <c:pt idx="1140">
                  <c:v>42235</c:v>
                </c:pt>
                <c:pt idx="1141">
                  <c:v>42236</c:v>
                </c:pt>
                <c:pt idx="1142">
                  <c:v>42237</c:v>
                </c:pt>
                <c:pt idx="1143">
                  <c:v>42240</c:v>
                </c:pt>
                <c:pt idx="1144">
                  <c:v>42241</c:v>
                </c:pt>
                <c:pt idx="1145">
                  <c:v>42242</c:v>
                </c:pt>
                <c:pt idx="1146">
                  <c:v>42243</c:v>
                </c:pt>
                <c:pt idx="1147">
                  <c:v>42244</c:v>
                </c:pt>
                <c:pt idx="1148">
                  <c:v>42247</c:v>
                </c:pt>
                <c:pt idx="1149">
                  <c:v>42248</c:v>
                </c:pt>
                <c:pt idx="1150">
                  <c:v>42249</c:v>
                </c:pt>
                <c:pt idx="1151">
                  <c:v>42250</c:v>
                </c:pt>
                <c:pt idx="1152">
                  <c:v>42251</c:v>
                </c:pt>
                <c:pt idx="1153">
                  <c:v>42255</c:v>
                </c:pt>
                <c:pt idx="1154">
                  <c:v>42256</c:v>
                </c:pt>
                <c:pt idx="1155">
                  <c:v>42257</c:v>
                </c:pt>
                <c:pt idx="1156">
                  <c:v>42258</c:v>
                </c:pt>
                <c:pt idx="1157">
                  <c:v>42261</c:v>
                </c:pt>
                <c:pt idx="1158">
                  <c:v>42262</c:v>
                </c:pt>
                <c:pt idx="1159">
                  <c:v>42263</c:v>
                </c:pt>
                <c:pt idx="1160">
                  <c:v>42264</c:v>
                </c:pt>
                <c:pt idx="1161">
                  <c:v>42265</c:v>
                </c:pt>
                <c:pt idx="1162">
                  <c:v>42268</c:v>
                </c:pt>
                <c:pt idx="1163">
                  <c:v>42269</c:v>
                </c:pt>
                <c:pt idx="1164">
                  <c:v>42270</c:v>
                </c:pt>
                <c:pt idx="1165">
                  <c:v>42271</c:v>
                </c:pt>
                <c:pt idx="1166">
                  <c:v>42272</c:v>
                </c:pt>
                <c:pt idx="1167">
                  <c:v>42275</c:v>
                </c:pt>
                <c:pt idx="1168">
                  <c:v>42276</c:v>
                </c:pt>
                <c:pt idx="1169">
                  <c:v>42277</c:v>
                </c:pt>
                <c:pt idx="1170">
                  <c:v>42278</c:v>
                </c:pt>
                <c:pt idx="1171">
                  <c:v>42279</c:v>
                </c:pt>
                <c:pt idx="1172">
                  <c:v>42282</c:v>
                </c:pt>
                <c:pt idx="1173">
                  <c:v>42283</c:v>
                </c:pt>
                <c:pt idx="1174">
                  <c:v>42284</c:v>
                </c:pt>
                <c:pt idx="1175">
                  <c:v>42285</c:v>
                </c:pt>
                <c:pt idx="1176">
                  <c:v>42286</c:v>
                </c:pt>
                <c:pt idx="1177">
                  <c:v>42289</c:v>
                </c:pt>
                <c:pt idx="1178">
                  <c:v>42290</c:v>
                </c:pt>
                <c:pt idx="1179">
                  <c:v>42291</c:v>
                </c:pt>
                <c:pt idx="1180">
                  <c:v>42292</c:v>
                </c:pt>
                <c:pt idx="1181">
                  <c:v>42293</c:v>
                </c:pt>
                <c:pt idx="1182">
                  <c:v>42296</c:v>
                </c:pt>
                <c:pt idx="1183">
                  <c:v>42297</c:v>
                </c:pt>
                <c:pt idx="1184">
                  <c:v>42298</c:v>
                </c:pt>
                <c:pt idx="1185">
                  <c:v>42299</c:v>
                </c:pt>
                <c:pt idx="1186">
                  <c:v>42300</c:v>
                </c:pt>
                <c:pt idx="1187">
                  <c:v>42303</c:v>
                </c:pt>
                <c:pt idx="1188">
                  <c:v>42304</c:v>
                </c:pt>
                <c:pt idx="1189">
                  <c:v>42305</c:v>
                </c:pt>
                <c:pt idx="1190">
                  <c:v>42306</c:v>
                </c:pt>
                <c:pt idx="1191">
                  <c:v>42307</c:v>
                </c:pt>
                <c:pt idx="1192">
                  <c:v>42310</c:v>
                </c:pt>
                <c:pt idx="1193">
                  <c:v>42311</c:v>
                </c:pt>
                <c:pt idx="1194">
                  <c:v>42312</c:v>
                </c:pt>
                <c:pt idx="1195">
                  <c:v>42313</c:v>
                </c:pt>
                <c:pt idx="1196">
                  <c:v>42314</c:v>
                </c:pt>
                <c:pt idx="1197">
                  <c:v>42317</c:v>
                </c:pt>
                <c:pt idx="1198">
                  <c:v>42318</c:v>
                </c:pt>
                <c:pt idx="1199">
                  <c:v>42319</c:v>
                </c:pt>
                <c:pt idx="1200">
                  <c:v>42320</c:v>
                </c:pt>
                <c:pt idx="1201">
                  <c:v>42321</c:v>
                </c:pt>
                <c:pt idx="1202">
                  <c:v>42324</c:v>
                </c:pt>
                <c:pt idx="1203">
                  <c:v>42325</c:v>
                </c:pt>
                <c:pt idx="1204">
                  <c:v>42326</c:v>
                </c:pt>
                <c:pt idx="1205">
                  <c:v>42327</c:v>
                </c:pt>
                <c:pt idx="1206">
                  <c:v>42328</c:v>
                </c:pt>
                <c:pt idx="1207">
                  <c:v>42331</c:v>
                </c:pt>
                <c:pt idx="1208">
                  <c:v>42332</c:v>
                </c:pt>
                <c:pt idx="1209">
                  <c:v>42333</c:v>
                </c:pt>
                <c:pt idx="1210">
                  <c:v>42335</c:v>
                </c:pt>
                <c:pt idx="1211">
                  <c:v>42338</c:v>
                </c:pt>
                <c:pt idx="1212">
                  <c:v>42339</c:v>
                </c:pt>
                <c:pt idx="1213">
                  <c:v>42340</c:v>
                </c:pt>
                <c:pt idx="1214">
                  <c:v>42341</c:v>
                </c:pt>
                <c:pt idx="1215">
                  <c:v>42342</c:v>
                </c:pt>
                <c:pt idx="1216">
                  <c:v>42345</c:v>
                </c:pt>
                <c:pt idx="1217">
                  <c:v>42346</c:v>
                </c:pt>
                <c:pt idx="1218">
                  <c:v>42347</c:v>
                </c:pt>
                <c:pt idx="1219">
                  <c:v>42348</c:v>
                </c:pt>
                <c:pt idx="1220">
                  <c:v>42349</c:v>
                </c:pt>
                <c:pt idx="1221">
                  <c:v>42352</c:v>
                </c:pt>
                <c:pt idx="1222">
                  <c:v>42353</c:v>
                </c:pt>
                <c:pt idx="1223">
                  <c:v>42354</c:v>
                </c:pt>
                <c:pt idx="1224">
                  <c:v>42355</c:v>
                </c:pt>
                <c:pt idx="1225">
                  <c:v>42356</c:v>
                </c:pt>
                <c:pt idx="1226">
                  <c:v>42359</c:v>
                </c:pt>
                <c:pt idx="1227">
                  <c:v>42360</c:v>
                </c:pt>
                <c:pt idx="1228">
                  <c:v>42361</c:v>
                </c:pt>
                <c:pt idx="1229">
                  <c:v>42362</c:v>
                </c:pt>
                <c:pt idx="1230">
                  <c:v>42366</c:v>
                </c:pt>
                <c:pt idx="1231">
                  <c:v>42367</c:v>
                </c:pt>
                <c:pt idx="1232">
                  <c:v>42368</c:v>
                </c:pt>
                <c:pt idx="1233">
                  <c:v>42369</c:v>
                </c:pt>
                <c:pt idx="1234">
                  <c:v>42373</c:v>
                </c:pt>
                <c:pt idx="1235">
                  <c:v>42374</c:v>
                </c:pt>
                <c:pt idx="1236">
                  <c:v>42375</c:v>
                </c:pt>
                <c:pt idx="1237">
                  <c:v>42376</c:v>
                </c:pt>
                <c:pt idx="1238">
                  <c:v>42377</c:v>
                </c:pt>
                <c:pt idx="1239">
                  <c:v>42380</c:v>
                </c:pt>
                <c:pt idx="1240">
                  <c:v>42381</c:v>
                </c:pt>
                <c:pt idx="1241">
                  <c:v>42382</c:v>
                </c:pt>
                <c:pt idx="1242">
                  <c:v>42383</c:v>
                </c:pt>
                <c:pt idx="1243">
                  <c:v>42384</c:v>
                </c:pt>
                <c:pt idx="1244">
                  <c:v>42388</c:v>
                </c:pt>
                <c:pt idx="1245">
                  <c:v>42389</c:v>
                </c:pt>
                <c:pt idx="1246">
                  <c:v>42390</c:v>
                </c:pt>
                <c:pt idx="1247">
                  <c:v>42391</c:v>
                </c:pt>
                <c:pt idx="1248">
                  <c:v>42394</c:v>
                </c:pt>
                <c:pt idx="1249">
                  <c:v>42395</c:v>
                </c:pt>
                <c:pt idx="1250">
                  <c:v>42396</c:v>
                </c:pt>
                <c:pt idx="1251">
                  <c:v>42397</c:v>
                </c:pt>
                <c:pt idx="1252">
                  <c:v>42398</c:v>
                </c:pt>
                <c:pt idx="1253">
                  <c:v>42401</c:v>
                </c:pt>
                <c:pt idx="1254">
                  <c:v>42402</c:v>
                </c:pt>
                <c:pt idx="1255">
                  <c:v>42403</c:v>
                </c:pt>
                <c:pt idx="1256">
                  <c:v>42404</c:v>
                </c:pt>
                <c:pt idx="1257">
                  <c:v>42405</c:v>
                </c:pt>
              </c:numCache>
            </c:numRef>
          </c:cat>
          <c:val>
            <c:numRef>
              <c:f>Multiples!$AE$4:$AE$1261</c:f>
              <c:numCache>
                <c:formatCode>General</c:formatCode>
                <c:ptCount val="1258"/>
                <c:pt idx="0">
                  <c:v>15.899552258210701</c:v>
                </c:pt>
                <c:pt idx="1">
                  <c:v>16.2371990552436</c:v>
                </c:pt>
                <c:pt idx="2">
                  <c:v>16.240618441588001</c:v>
                </c:pt>
                <c:pt idx="3">
                  <c:v>16.724662344500601</c:v>
                </c:pt>
                <c:pt idx="4">
                  <c:v>16.735606137307901</c:v>
                </c:pt>
                <c:pt idx="5">
                  <c:v>16.742956460738199</c:v>
                </c:pt>
                <c:pt idx="6">
                  <c:v>16.719496621897701</c:v>
                </c:pt>
                <c:pt idx="7">
                  <c:v>16.945529739776301</c:v>
                </c:pt>
                <c:pt idx="8">
                  <c:v>17.054788001633199</c:v>
                </c:pt>
                <c:pt idx="9">
                  <c:v>17.059107279899901</c:v>
                </c:pt>
                <c:pt idx="10">
                  <c:v>17.099074765769998</c:v>
                </c:pt>
                <c:pt idx="11">
                  <c:v>17.106703557749199</c:v>
                </c:pt>
                <c:pt idx="12">
                  <c:v>17.158819550410001</c:v>
                </c:pt>
                <c:pt idx="13">
                  <c:v>17.288978656524801</c:v>
                </c:pt>
                <c:pt idx="14">
                  <c:v>17.3416959413372</c:v>
                </c:pt>
                <c:pt idx="15">
                  <c:v>17.1388549690834</c:v>
                </c:pt>
                <c:pt idx="16">
                  <c:v>17.159267582167299</c:v>
                </c:pt>
                <c:pt idx="17">
                  <c:v>17.3438888429264</c:v>
                </c:pt>
                <c:pt idx="18">
                  <c:v>17.235002046724599</c:v>
                </c:pt>
                <c:pt idx="19">
                  <c:v>17.145014031756599</c:v>
                </c:pt>
                <c:pt idx="20">
                  <c:v>17.301195359549101</c:v>
                </c:pt>
                <c:pt idx="21">
                  <c:v>17.3867205730261</c:v>
                </c:pt>
                <c:pt idx="22">
                  <c:v>17.215480370114999</c:v>
                </c:pt>
                <c:pt idx="23">
                  <c:v>17.3412212181006</c:v>
                </c:pt>
                <c:pt idx="24">
                  <c:v>17.1620049883314</c:v>
                </c:pt>
                <c:pt idx="25">
                  <c:v>17.021328015963199</c:v>
                </c:pt>
                <c:pt idx="26">
                  <c:v>16.821270684983102</c:v>
                </c:pt>
                <c:pt idx="27">
                  <c:v>16.814370632580101</c:v>
                </c:pt>
                <c:pt idx="28">
                  <c:v>17.0102978444401</c:v>
                </c:pt>
                <c:pt idx="29">
                  <c:v>17.158516853295101</c:v>
                </c:pt>
                <c:pt idx="30">
                  <c:v>17.139954783014101</c:v>
                </c:pt>
                <c:pt idx="31">
                  <c:v>17.014753139905199</c:v>
                </c:pt>
                <c:pt idx="32">
                  <c:v>17.1123783803706</c:v>
                </c:pt>
                <c:pt idx="33">
                  <c:v>17.1281252106292</c:v>
                </c:pt>
                <c:pt idx="34">
                  <c:v>17.1566001709121</c:v>
                </c:pt>
                <c:pt idx="35">
                  <c:v>17.1253330718923</c:v>
                </c:pt>
                <c:pt idx="36">
                  <c:v>17.149606308692</c:v>
                </c:pt>
                <c:pt idx="37">
                  <c:v>17.099614160301101</c:v>
                </c:pt>
                <c:pt idx="38">
                  <c:v>17.196755558421199</c:v>
                </c:pt>
                <c:pt idx="39">
                  <c:v>17.212153242763002</c:v>
                </c:pt>
                <c:pt idx="40">
                  <c:v>17.225194653028399</c:v>
                </c:pt>
                <c:pt idx="41">
                  <c:v>17.302023557960101</c:v>
                </c:pt>
                <c:pt idx="42">
                  <c:v>17.2605613149215</c:v>
                </c:pt>
                <c:pt idx="43">
                  <c:v>17.181200346928801</c:v>
                </c:pt>
                <c:pt idx="44">
                  <c:v>17.319147984719802</c:v>
                </c:pt>
                <c:pt idx="45">
                  <c:v>17.348976505703501</c:v>
                </c:pt>
                <c:pt idx="46">
                  <c:v>17.379995836101799</c:v>
                </c:pt>
                <c:pt idx="47">
                  <c:v>17.5497586238968</c:v>
                </c:pt>
                <c:pt idx="48">
                  <c:v>17.6888156616556</c:v>
                </c:pt>
                <c:pt idx="49">
                  <c:v>17.550678979326602</c:v>
                </c:pt>
                <c:pt idx="50">
                  <c:v>17.658749884470399</c:v>
                </c:pt>
                <c:pt idx="51">
                  <c:v>17.802394105844101</c:v>
                </c:pt>
                <c:pt idx="52">
                  <c:v>17.742886347960599</c:v>
                </c:pt>
                <c:pt idx="53">
                  <c:v>17.669012490362501</c:v>
                </c:pt>
                <c:pt idx="54">
                  <c:v>17.8576962150387</c:v>
                </c:pt>
                <c:pt idx="55">
                  <c:v>17.953452567126</c:v>
                </c:pt>
                <c:pt idx="56">
                  <c:v>17.9973324052451</c:v>
                </c:pt>
                <c:pt idx="57">
                  <c:v>18.099832872306798</c:v>
                </c:pt>
                <c:pt idx="58">
                  <c:v>18.142984861181201</c:v>
                </c:pt>
                <c:pt idx="59">
                  <c:v>17.863078676449799</c:v>
                </c:pt>
                <c:pt idx="60">
                  <c:v>17.862444644263199</c:v>
                </c:pt>
                <c:pt idx="61">
                  <c:v>16.8347651628557</c:v>
                </c:pt>
                <c:pt idx="62">
                  <c:v>16.942981272732499</c:v>
                </c:pt>
                <c:pt idx="63">
                  <c:v>16.897078919731801</c:v>
                </c:pt>
                <c:pt idx="64">
                  <c:v>16.973832878618602</c:v>
                </c:pt>
                <c:pt idx="65">
                  <c:v>16.899642585907301</c:v>
                </c:pt>
                <c:pt idx="66">
                  <c:v>17.138700929299201</c:v>
                </c:pt>
                <c:pt idx="67">
                  <c:v>17.199800250215599</c:v>
                </c:pt>
                <c:pt idx="68">
                  <c:v>17.1023359170904</c:v>
                </c:pt>
                <c:pt idx="69">
                  <c:v>17.1769946900477</c:v>
                </c:pt>
                <c:pt idx="70">
                  <c:v>17.191069641717799</c:v>
                </c:pt>
                <c:pt idx="71">
                  <c:v>17.219024585584702</c:v>
                </c:pt>
                <c:pt idx="72">
                  <c:v>17.226926387002099</c:v>
                </c:pt>
                <c:pt idx="73">
                  <c:v>17.0830279164182</c:v>
                </c:pt>
                <c:pt idx="74">
                  <c:v>17.048961759446701</c:v>
                </c:pt>
                <c:pt idx="75">
                  <c:v>16.863328437811901</c:v>
                </c:pt>
                <c:pt idx="76">
                  <c:v>16.943118457562399</c:v>
                </c:pt>
                <c:pt idx="77">
                  <c:v>17.066467972472498</c:v>
                </c:pt>
                <c:pt idx="78">
                  <c:v>17.1991328693871</c:v>
                </c:pt>
                <c:pt idx="79">
                  <c:v>16.976200416938799</c:v>
                </c:pt>
                <c:pt idx="80">
                  <c:v>16.7864476894311</c:v>
                </c:pt>
                <c:pt idx="81">
                  <c:v>16.6034893459708</c:v>
                </c:pt>
                <c:pt idx="82">
                  <c:v>16.543924525485199</c:v>
                </c:pt>
                <c:pt idx="83">
                  <c:v>16.550363712066499</c:v>
                </c:pt>
                <c:pt idx="84">
                  <c:v>16.535735353272901</c:v>
                </c:pt>
                <c:pt idx="85">
                  <c:v>16.570228011495299</c:v>
                </c:pt>
                <c:pt idx="86">
                  <c:v>16.3316409049859</c:v>
                </c:pt>
                <c:pt idx="87">
                  <c:v>16.499994644540401</c:v>
                </c:pt>
                <c:pt idx="88">
                  <c:v>16.624441680503001</c:v>
                </c:pt>
                <c:pt idx="89">
                  <c:v>16.4092261245193</c:v>
                </c:pt>
                <c:pt idx="90">
                  <c:v>16.537732695751998</c:v>
                </c:pt>
                <c:pt idx="91">
                  <c:v>16.6326428594157</c:v>
                </c:pt>
                <c:pt idx="92">
                  <c:v>16.761372129723402</c:v>
                </c:pt>
                <c:pt idx="93">
                  <c:v>16.7843999801329</c:v>
                </c:pt>
                <c:pt idx="94">
                  <c:v>16.683592376447599</c:v>
                </c:pt>
                <c:pt idx="95">
                  <c:v>16.302732702301402</c:v>
                </c:pt>
                <c:pt idx="96">
                  <c:v>16.333929526347799</c:v>
                </c:pt>
                <c:pt idx="97">
                  <c:v>16.402217979076902</c:v>
                </c:pt>
                <c:pt idx="98">
                  <c:v>16.4459579270391</c:v>
                </c:pt>
                <c:pt idx="99">
                  <c:v>16.423219815592901</c:v>
                </c:pt>
                <c:pt idx="100">
                  <c:v>16.459684966609501</c:v>
                </c:pt>
                <c:pt idx="101">
                  <c:v>16.605811468019699</c:v>
                </c:pt>
                <c:pt idx="102">
                  <c:v>16.607678601047098</c:v>
                </c:pt>
                <c:pt idx="103">
                  <c:v>16.658564998828801</c:v>
                </c:pt>
                <c:pt idx="104">
                  <c:v>16.661669581842801</c:v>
                </c:pt>
                <c:pt idx="105">
                  <c:v>16.601290914083901</c:v>
                </c:pt>
                <c:pt idx="106">
                  <c:v>16.4937532150186</c:v>
                </c:pt>
                <c:pt idx="107">
                  <c:v>16.547041901406299</c:v>
                </c:pt>
                <c:pt idx="108">
                  <c:v>16.5093645968491</c:v>
                </c:pt>
                <c:pt idx="109">
                  <c:v>16.481668659085798</c:v>
                </c:pt>
                <c:pt idx="110">
                  <c:v>16.534555815213501</c:v>
                </c:pt>
                <c:pt idx="111">
                  <c:v>16.399421421618602</c:v>
                </c:pt>
                <c:pt idx="112">
                  <c:v>16.593107381667899</c:v>
                </c:pt>
                <c:pt idx="113">
                  <c:v>16.5872878641688</c:v>
                </c:pt>
                <c:pt idx="114">
                  <c:v>16.775213976359598</c:v>
                </c:pt>
                <c:pt idx="115">
                  <c:v>16.750235361859399</c:v>
                </c:pt>
                <c:pt idx="116">
                  <c:v>16.6244653171163</c:v>
                </c:pt>
                <c:pt idx="117">
                  <c:v>16.5152321880263</c:v>
                </c:pt>
                <c:pt idx="118">
                  <c:v>16.3072962324241</c:v>
                </c:pt>
                <c:pt idx="119">
                  <c:v>16.281563043464399</c:v>
                </c:pt>
                <c:pt idx="120">
                  <c:v>16.199594880163701</c:v>
                </c:pt>
                <c:pt idx="121">
                  <c:v>16.152232707347</c:v>
                </c:pt>
                <c:pt idx="122">
                  <c:v>15.991111694078601</c:v>
                </c:pt>
                <c:pt idx="123">
                  <c:v>16.107906900725698</c:v>
                </c:pt>
                <c:pt idx="124">
                  <c:v>15.673736088973</c:v>
                </c:pt>
                <c:pt idx="125">
                  <c:v>15.9798548985113</c:v>
                </c:pt>
                <c:pt idx="126">
                  <c:v>15.355729336139399</c:v>
                </c:pt>
                <c:pt idx="127">
                  <c:v>15.699272031326901</c:v>
                </c:pt>
                <c:pt idx="128">
                  <c:v>15.1923921607083</c:v>
                </c:pt>
                <c:pt idx="129">
                  <c:v>15.726386859401901</c:v>
                </c:pt>
                <c:pt idx="130">
                  <c:v>15.889377028812</c:v>
                </c:pt>
                <c:pt idx="131">
                  <c:v>16.125872331836302</c:v>
                </c:pt>
                <c:pt idx="132">
                  <c:v>16.0660443609159</c:v>
                </c:pt>
                <c:pt idx="133">
                  <c:v>16.1757298574299</c:v>
                </c:pt>
                <c:pt idx="134">
                  <c:v>15.7964021708953</c:v>
                </c:pt>
                <c:pt idx="135">
                  <c:v>15.588036115489301</c:v>
                </c:pt>
                <c:pt idx="136">
                  <c:v>15.635947499767701</c:v>
                </c:pt>
                <c:pt idx="137">
                  <c:v>15.947343374732201</c:v>
                </c:pt>
                <c:pt idx="138">
                  <c:v>15.993953659824699</c:v>
                </c:pt>
                <c:pt idx="139">
                  <c:v>15.6828596146986</c:v>
                </c:pt>
                <c:pt idx="140">
                  <c:v>15.829182826513801</c:v>
                </c:pt>
                <c:pt idx="141">
                  <c:v>16.1979595434047</c:v>
                </c:pt>
                <c:pt idx="142">
                  <c:v>16.237145877261501</c:v>
                </c:pt>
                <c:pt idx="143">
                  <c:v>16.322578254193701</c:v>
                </c:pt>
                <c:pt idx="144">
                  <c:v>16.227921798154402</c:v>
                </c:pt>
                <c:pt idx="145">
                  <c:v>15.992434218626</c:v>
                </c:pt>
                <c:pt idx="146">
                  <c:v>15.8747945073994</c:v>
                </c:pt>
                <c:pt idx="147">
                  <c:v>16.236639078552098</c:v>
                </c:pt>
                <c:pt idx="148">
                  <c:v>16.241814361680799</c:v>
                </c:pt>
                <c:pt idx="149">
                  <c:v>15.9101098866077</c:v>
                </c:pt>
                <c:pt idx="150">
                  <c:v>15.8509512444086</c:v>
                </c:pt>
                <c:pt idx="151">
                  <c:v>15.895730561846401</c:v>
                </c:pt>
                <c:pt idx="152">
                  <c:v>16.056716543486999</c:v>
                </c:pt>
                <c:pt idx="153">
                  <c:v>16.266762460640901</c:v>
                </c:pt>
                <c:pt idx="154">
                  <c:v>16.346110341111299</c:v>
                </c:pt>
                <c:pt idx="155">
                  <c:v>16.209708517239299</c:v>
                </c:pt>
                <c:pt idx="156">
                  <c:v>16.200986134113499</c:v>
                </c:pt>
                <c:pt idx="157">
                  <c:v>16.0922299874481</c:v>
                </c:pt>
                <c:pt idx="158">
                  <c:v>15.963680761185399</c:v>
                </c:pt>
                <c:pt idx="159">
                  <c:v>16.0191661034298</c:v>
                </c:pt>
                <c:pt idx="160">
                  <c:v>16.286738308379</c:v>
                </c:pt>
                <c:pt idx="161">
                  <c:v>16.4492240917616</c:v>
                </c:pt>
                <c:pt idx="162">
                  <c:v>16.112782643271</c:v>
                </c:pt>
                <c:pt idx="163">
                  <c:v>16.225779291495801</c:v>
                </c:pt>
                <c:pt idx="164">
                  <c:v>15.9231163611037</c:v>
                </c:pt>
                <c:pt idx="165">
                  <c:v>15.6672619748675</c:v>
                </c:pt>
                <c:pt idx="166">
                  <c:v>15.7357802558644</c:v>
                </c:pt>
                <c:pt idx="167">
                  <c:v>15.784021351975801</c:v>
                </c:pt>
                <c:pt idx="168">
                  <c:v>16.034593622116802</c:v>
                </c:pt>
                <c:pt idx="169">
                  <c:v>16.095239534591801</c:v>
                </c:pt>
                <c:pt idx="170">
                  <c:v>16.326661320437399</c:v>
                </c:pt>
                <c:pt idx="171">
                  <c:v>16.4460575055205</c:v>
                </c:pt>
                <c:pt idx="172">
                  <c:v>16.5350131327626</c:v>
                </c:pt>
                <c:pt idx="173">
                  <c:v>16.570670307082398</c:v>
                </c:pt>
                <c:pt idx="174">
                  <c:v>16.756007921595401</c:v>
                </c:pt>
                <c:pt idx="175">
                  <c:v>16.559401109537198</c:v>
                </c:pt>
                <c:pt idx="176">
                  <c:v>16.793206896236999</c:v>
                </c:pt>
                <c:pt idx="177">
                  <c:v>16.588211558773999</c:v>
                </c:pt>
                <c:pt idx="178">
                  <c:v>16.653669289801002</c:v>
                </c:pt>
                <c:pt idx="179">
                  <c:v>16.8610017985872</c:v>
                </c:pt>
                <c:pt idx="180">
                  <c:v>16.832196565518199</c:v>
                </c:pt>
                <c:pt idx="181">
                  <c:v>16.620148616244499</c:v>
                </c:pt>
                <c:pt idx="182">
                  <c:v>16.743054227371498</c:v>
                </c:pt>
                <c:pt idx="183">
                  <c:v>16.912644866194</c:v>
                </c:pt>
                <c:pt idx="184">
                  <c:v>16.906405402924001</c:v>
                </c:pt>
                <c:pt idx="185">
                  <c:v>16.676689490797798</c:v>
                </c:pt>
                <c:pt idx="186">
                  <c:v>16.295323307912099</c:v>
                </c:pt>
                <c:pt idx="187">
                  <c:v>16.244426358195799</c:v>
                </c:pt>
                <c:pt idx="188">
                  <c:v>16.639507673783399</c:v>
                </c:pt>
                <c:pt idx="189">
                  <c:v>16.4883637904076</c:v>
                </c:pt>
                <c:pt idx="190">
                  <c:v>16.633175579839399</c:v>
                </c:pt>
                <c:pt idx="191">
                  <c:v>16.713034144800901</c:v>
                </c:pt>
                <c:pt idx="192">
                  <c:v>18.519369968387199</c:v>
                </c:pt>
                <c:pt idx="193">
                  <c:v>18.7004877503663</c:v>
                </c:pt>
                <c:pt idx="194">
                  <c:v>18.910883846777299</c:v>
                </c:pt>
                <c:pt idx="195">
                  <c:v>18.848829912968601</c:v>
                </c:pt>
                <c:pt idx="196">
                  <c:v>18.892094949573799</c:v>
                </c:pt>
                <c:pt idx="197">
                  <c:v>18.6243315652993</c:v>
                </c:pt>
                <c:pt idx="198">
                  <c:v>18.528383568016299</c:v>
                </c:pt>
                <c:pt idx="199">
                  <c:v>18.519280034935001</c:v>
                </c:pt>
                <c:pt idx="200">
                  <c:v>18.475465667954399</c:v>
                </c:pt>
                <c:pt idx="201">
                  <c:v>18.5350421332835</c:v>
                </c:pt>
                <c:pt idx="202">
                  <c:v>18.288758946618</c:v>
                </c:pt>
                <c:pt idx="203">
                  <c:v>18.374788738137301</c:v>
                </c:pt>
                <c:pt idx="204">
                  <c:v>18.654772131957099</c:v>
                </c:pt>
                <c:pt idx="205">
                  <c:v>18.827972953460701</c:v>
                </c:pt>
                <c:pt idx="206">
                  <c:v>19.3108290571545</c:v>
                </c:pt>
                <c:pt idx="207">
                  <c:v>19.354362843754899</c:v>
                </c:pt>
                <c:pt idx="208">
                  <c:v>19.318762031140601</c:v>
                </c:pt>
                <c:pt idx="209">
                  <c:v>19.408896077960001</c:v>
                </c:pt>
                <c:pt idx="210">
                  <c:v>19.418398524276402</c:v>
                </c:pt>
                <c:pt idx="211">
                  <c:v>19.394931565899501</c:v>
                </c:pt>
                <c:pt idx="212">
                  <c:v>19.218340117344201</c:v>
                </c:pt>
                <c:pt idx="213">
                  <c:v>19.4636909426399</c:v>
                </c:pt>
                <c:pt idx="214">
                  <c:v>19.240449968164601</c:v>
                </c:pt>
                <c:pt idx="215">
                  <c:v>19.1228940328071</c:v>
                </c:pt>
                <c:pt idx="216">
                  <c:v>19.0400700888394</c:v>
                </c:pt>
                <c:pt idx="217">
                  <c:v>19.204443107188599</c:v>
                </c:pt>
                <c:pt idx="218">
                  <c:v>19.171955949574599</c:v>
                </c:pt>
                <c:pt idx="219">
                  <c:v>19.114602265464502</c:v>
                </c:pt>
                <c:pt idx="220">
                  <c:v>19.7382583311277</c:v>
                </c:pt>
                <c:pt idx="221">
                  <c:v>20.019198416814099</c:v>
                </c:pt>
                <c:pt idx="222">
                  <c:v>19.8760833315079</c:v>
                </c:pt>
                <c:pt idx="223">
                  <c:v>19.961022832360499</c:v>
                </c:pt>
                <c:pt idx="224">
                  <c:v>20.054221472163601</c:v>
                </c:pt>
                <c:pt idx="225">
                  <c:v>19.875734956085701</c:v>
                </c:pt>
                <c:pt idx="226">
                  <c:v>20.044386460014401</c:v>
                </c:pt>
                <c:pt idx="227">
                  <c:v>19.9210226136545</c:v>
                </c:pt>
                <c:pt idx="228">
                  <c:v>19.893367148487901</c:v>
                </c:pt>
                <c:pt idx="229">
                  <c:v>19.953381331236098</c:v>
                </c:pt>
                <c:pt idx="230">
                  <c:v>20.002766856465499</c:v>
                </c:pt>
                <c:pt idx="231">
                  <c:v>19.898300146134599</c:v>
                </c:pt>
                <c:pt idx="232">
                  <c:v>19.947741401773602</c:v>
                </c:pt>
                <c:pt idx="233">
                  <c:v>20.083112716197601</c:v>
                </c:pt>
                <c:pt idx="234">
                  <c:v>20.072215772650502</c:v>
                </c:pt>
                <c:pt idx="235">
                  <c:v>20.171218336080301</c:v>
                </c:pt>
                <c:pt idx="236">
                  <c:v>20.051699899782701</c:v>
                </c:pt>
                <c:pt idx="237">
                  <c:v>20.132201664494001</c:v>
                </c:pt>
                <c:pt idx="238">
                  <c:v>20.3310095974768</c:v>
                </c:pt>
                <c:pt idx="239">
                  <c:v>20.354248180134199</c:v>
                </c:pt>
                <c:pt idx="240">
                  <c:v>20.2797467090064</c:v>
                </c:pt>
                <c:pt idx="241">
                  <c:v>20.206235414061702</c:v>
                </c:pt>
                <c:pt idx="242">
                  <c:v>20.086975593508701</c:v>
                </c:pt>
                <c:pt idx="243">
                  <c:v>20.2282625218117</c:v>
                </c:pt>
                <c:pt idx="244">
                  <c:v>20.2259210046536</c:v>
                </c:pt>
                <c:pt idx="245">
                  <c:v>20.1189897679171</c:v>
                </c:pt>
                <c:pt idx="246">
                  <c:v>20.046133707040202</c:v>
                </c:pt>
                <c:pt idx="247">
                  <c:v>21.293355323303</c:v>
                </c:pt>
                <c:pt idx="248">
                  <c:v>21.362610611053999</c:v>
                </c:pt>
                <c:pt idx="249">
                  <c:v>21.5286110811208</c:v>
                </c:pt>
                <c:pt idx="250">
                  <c:v>21.856458267645301</c:v>
                </c:pt>
                <c:pt idx="251">
                  <c:v>21.8134291601462</c:v>
                </c:pt>
                <c:pt idx="252">
                  <c:v>21.716521285904602</c:v>
                </c:pt>
                <c:pt idx="253">
                  <c:v>21.717389152221401</c:v>
                </c:pt>
                <c:pt idx="254">
                  <c:v>21.797991584708701</c:v>
                </c:pt>
                <c:pt idx="255">
                  <c:v>21.6952646140825</c:v>
                </c:pt>
                <c:pt idx="256">
                  <c:v>21.763786697918899</c:v>
                </c:pt>
                <c:pt idx="257">
                  <c:v>21.860866519552999</c:v>
                </c:pt>
                <c:pt idx="258">
                  <c:v>21.832124644661899</c:v>
                </c:pt>
                <c:pt idx="259">
                  <c:v>21.834158041783098</c:v>
                </c:pt>
                <c:pt idx="260">
                  <c:v>21.803530295044201</c:v>
                </c:pt>
                <c:pt idx="261">
                  <c:v>21.267533136350199</c:v>
                </c:pt>
                <c:pt idx="262">
                  <c:v>21.227223377624401</c:v>
                </c:pt>
                <c:pt idx="263">
                  <c:v>21.323567849185</c:v>
                </c:pt>
                <c:pt idx="264">
                  <c:v>21.3155480329577</c:v>
                </c:pt>
                <c:pt idx="265">
                  <c:v>21.274523269109402</c:v>
                </c:pt>
                <c:pt idx="266">
                  <c:v>21.208407354329101</c:v>
                </c:pt>
                <c:pt idx="267">
                  <c:v>21.2370359026364</c:v>
                </c:pt>
                <c:pt idx="268">
                  <c:v>21.262362622668999</c:v>
                </c:pt>
                <c:pt idx="269">
                  <c:v>21.422952157017601</c:v>
                </c:pt>
                <c:pt idx="270">
                  <c:v>21.4492733414789</c:v>
                </c:pt>
                <c:pt idx="271">
                  <c:v>21.209988073649999</c:v>
                </c:pt>
                <c:pt idx="272">
                  <c:v>21.255719796945499</c:v>
                </c:pt>
                <c:pt idx="273">
                  <c:v>21.3332675979673</c:v>
                </c:pt>
                <c:pt idx="274">
                  <c:v>21.340923480804701</c:v>
                </c:pt>
                <c:pt idx="275">
                  <c:v>21.414318197101299</c:v>
                </c:pt>
                <c:pt idx="276">
                  <c:v>21.6060967588223</c:v>
                </c:pt>
                <c:pt idx="277">
                  <c:v>21.444547167813401</c:v>
                </c:pt>
                <c:pt idx="278">
                  <c:v>21.530330670442201</c:v>
                </c:pt>
                <c:pt idx="279">
                  <c:v>21.5508622535108</c:v>
                </c:pt>
                <c:pt idx="280">
                  <c:v>21.596405893617799</c:v>
                </c:pt>
                <c:pt idx="281">
                  <c:v>21.586201772649702</c:v>
                </c:pt>
                <c:pt idx="282">
                  <c:v>21.610497915490001</c:v>
                </c:pt>
                <c:pt idx="283">
                  <c:v>21.494807203317901</c:v>
                </c:pt>
                <c:pt idx="284">
                  <c:v>21.503659519175699</c:v>
                </c:pt>
                <c:pt idx="285">
                  <c:v>21.669184056933499</c:v>
                </c:pt>
                <c:pt idx="286">
                  <c:v>21.649772284972201</c:v>
                </c:pt>
                <c:pt idx="287">
                  <c:v>21.549495242704499</c:v>
                </c:pt>
                <c:pt idx="288">
                  <c:v>21.535642338378601</c:v>
                </c:pt>
                <c:pt idx="289">
                  <c:v>21.634340714238999</c:v>
                </c:pt>
                <c:pt idx="290">
                  <c:v>21.8372971819302</c:v>
                </c:pt>
                <c:pt idx="291">
                  <c:v>21.766443890143901</c:v>
                </c:pt>
                <c:pt idx="292">
                  <c:v>21.673588199458901</c:v>
                </c:pt>
                <c:pt idx="293">
                  <c:v>21.568986811855499</c:v>
                </c:pt>
                <c:pt idx="294">
                  <c:v>21.340218473013898</c:v>
                </c:pt>
                <c:pt idx="295">
                  <c:v>21.151338346741699</c:v>
                </c:pt>
                <c:pt idx="296">
                  <c:v>21.1781167583887</c:v>
                </c:pt>
                <c:pt idx="297">
                  <c:v>21.269812325914099</c:v>
                </c:pt>
                <c:pt idx="298">
                  <c:v>21.271824221545899</c:v>
                </c:pt>
                <c:pt idx="299">
                  <c:v>21.352352169931599</c:v>
                </c:pt>
                <c:pt idx="300">
                  <c:v>21.624312071824701</c:v>
                </c:pt>
                <c:pt idx="301">
                  <c:v>21.510585604249499</c:v>
                </c:pt>
                <c:pt idx="302">
                  <c:v>21.529643851049801</c:v>
                </c:pt>
                <c:pt idx="303">
                  <c:v>21.651154322672301</c:v>
                </c:pt>
                <c:pt idx="304">
                  <c:v>21.237843891905399</c:v>
                </c:pt>
                <c:pt idx="305">
                  <c:v>21.376833131965999</c:v>
                </c:pt>
                <c:pt idx="306">
                  <c:v>21.520603694862402</c:v>
                </c:pt>
                <c:pt idx="307">
                  <c:v>21.666550929339401</c:v>
                </c:pt>
                <c:pt idx="308">
                  <c:v>21.749371142921198</c:v>
                </c:pt>
                <c:pt idx="309">
                  <c:v>21.817011992425801</c:v>
                </c:pt>
                <c:pt idx="310">
                  <c:v>22.290572154115299</c:v>
                </c:pt>
                <c:pt idx="311">
                  <c:v>22.2997998530426</c:v>
                </c:pt>
                <c:pt idx="312">
                  <c:v>22.344560052488202</c:v>
                </c:pt>
                <c:pt idx="313">
                  <c:v>22.206043323753001</c:v>
                </c:pt>
                <c:pt idx="314">
                  <c:v>22.2764569269943</c:v>
                </c:pt>
                <c:pt idx="315">
                  <c:v>22.334680634066501</c:v>
                </c:pt>
                <c:pt idx="316">
                  <c:v>22.2345031001549</c:v>
                </c:pt>
                <c:pt idx="317">
                  <c:v>22.4421444656064</c:v>
                </c:pt>
                <c:pt idx="318">
                  <c:v>22.3710638383534</c:v>
                </c:pt>
                <c:pt idx="319">
                  <c:v>22.359894763697</c:v>
                </c:pt>
                <c:pt idx="320">
                  <c:v>22.3096589369142</c:v>
                </c:pt>
                <c:pt idx="321">
                  <c:v>22.324415115423399</c:v>
                </c:pt>
                <c:pt idx="322">
                  <c:v>22.119630394165998</c:v>
                </c:pt>
                <c:pt idx="323">
                  <c:v>21.984726216637501</c:v>
                </c:pt>
                <c:pt idx="324">
                  <c:v>22.037887915936398</c:v>
                </c:pt>
                <c:pt idx="325">
                  <c:v>22.101320119710198</c:v>
                </c:pt>
                <c:pt idx="326">
                  <c:v>21.942917096381201</c:v>
                </c:pt>
                <c:pt idx="327">
                  <c:v>22.176287258145901</c:v>
                </c:pt>
                <c:pt idx="328">
                  <c:v>22.218960429931201</c:v>
                </c:pt>
                <c:pt idx="329">
                  <c:v>22.303836940315399</c:v>
                </c:pt>
                <c:pt idx="330">
                  <c:v>22.067575299771299</c:v>
                </c:pt>
                <c:pt idx="331">
                  <c:v>21.9439122231495</c:v>
                </c:pt>
                <c:pt idx="332">
                  <c:v>21.5208971925037</c:v>
                </c:pt>
                <c:pt idx="333">
                  <c:v>21.552571388969799</c:v>
                </c:pt>
                <c:pt idx="334">
                  <c:v>21.579501817962502</c:v>
                </c:pt>
                <c:pt idx="335">
                  <c:v>21.854605708206002</c:v>
                </c:pt>
                <c:pt idx="336">
                  <c:v>21.824062985718999</c:v>
                </c:pt>
                <c:pt idx="337">
                  <c:v>21.8750790537506</c:v>
                </c:pt>
                <c:pt idx="338">
                  <c:v>21.747680736071398</c:v>
                </c:pt>
                <c:pt idx="339">
                  <c:v>21.809654891824</c:v>
                </c:pt>
                <c:pt idx="340">
                  <c:v>21.801609132973802</c:v>
                </c:pt>
                <c:pt idx="341">
                  <c:v>21.9779998185582</c:v>
                </c:pt>
                <c:pt idx="342">
                  <c:v>22.029361479596599</c:v>
                </c:pt>
                <c:pt idx="343">
                  <c:v>22.1638166744712</c:v>
                </c:pt>
                <c:pt idx="344">
                  <c:v>22.140332876799899</c:v>
                </c:pt>
                <c:pt idx="345">
                  <c:v>22.096422570499701</c:v>
                </c:pt>
                <c:pt idx="346">
                  <c:v>22.6203780439293</c:v>
                </c:pt>
                <c:pt idx="347">
                  <c:v>22.691224499138901</c:v>
                </c:pt>
                <c:pt idx="348">
                  <c:v>22.489396030965199</c:v>
                </c:pt>
                <c:pt idx="349">
                  <c:v>22.3010891683906</c:v>
                </c:pt>
                <c:pt idx="350">
                  <c:v>22.213828260118898</c:v>
                </c:pt>
                <c:pt idx="351">
                  <c:v>22.308058343521701</c:v>
                </c:pt>
                <c:pt idx="352">
                  <c:v>21.7387154953677</c:v>
                </c:pt>
                <c:pt idx="353">
                  <c:v>21.804321118423701</c:v>
                </c:pt>
                <c:pt idx="354">
                  <c:v>21.905611145484599</c:v>
                </c:pt>
                <c:pt idx="355">
                  <c:v>21.771627491766399</c:v>
                </c:pt>
                <c:pt idx="356">
                  <c:v>21.683506721609302</c:v>
                </c:pt>
                <c:pt idx="357">
                  <c:v>21.498372437456201</c:v>
                </c:pt>
                <c:pt idx="358">
                  <c:v>21.542293218460799</c:v>
                </c:pt>
                <c:pt idx="359">
                  <c:v>21.6211515825856</c:v>
                </c:pt>
                <c:pt idx="360">
                  <c:v>21.451183804481499</c:v>
                </c:pt>
                <c:pt idx="361">
                  <c:v>21.631588697138699</c:v>
                </c:pt>
                <c:pt idx="362">
                  <c:v>21.359443674505101</c:v>
                </c:pt>
                <c:pt idx="363">
                  <c:v>21.425648181578701</c:v>
                </c:pt>
                <c:pt idx="364">
                  <c:v>21.488764020742799</c:v>
                </c:pt>
                <c:pt idx="365">
                  <c:v>21.540161643555599</c:v>
                </c:pt>
                <c:pt idx="366">
                  <c:v>21.402543279973699</c:v>
                </c:pt>
                <c:pt idx="367">
                  <c:v>21.1036099549348</c:v>
                </c:pt>
                <c:pt idx="368">
                  <c:v>20.969757224761299</c:v>
                </c:pt>
                <c:pt idx="369">
                  <c:v>20.9337801202606</c:v>
                </c:pt>
                <c:pt idx="370">
                  <c:v>21.028465067570298</c:v>
                </c:pt>
                <c:pt idx="371">
                  <c:v>21.186585298993901</c:v>
                </c:pt>
                <c:pt idx="372">
                  <c:v>21.262950563264098</c:v>
                </c:pt>
                <c:pt idx="373">
                  <c:v>21.406240022513501</c:v>
                </c:pt>
                <c:pt idx="374">
                  <c:v>21.243784616121602</c:v>
                </c:pt>
                <c:pt idx="375">
                  <c:v>21.104293304627902</c:v>
                </c:pt>
                <c:pt idx="376">
                  <c:v>21.5855040474802</c:v>
                </c:pt>
                <c:pt idx="377">
                  <c:v>21.721050808507002</c:v>
                </c:pt>
                <c:pt idx="378">
                  <c:v>21.5572283195309</c:v>
                </c:pt>
                <c:pt idx="379">
                  <c:v>21.8154796408264</c:v>
                </c:pt>
                <c:pt idx="380">
                  <c:v>21.796430607742799</c:v>
                </c:pt>
                <c:pt idx="381">
                  <c:v>21.759954282752901</c:v>
                </c:pt>
                <c:pt idx="382">
                  <c:v>21.776002755409099</c:v>
                </c:pt>
                <c:pt idx="383">
                  <c:v>21.761240180672299</c:v>
                </c:pt>
                <c:pt idx="384">
                  <c:v>21.7783585854718</c:v>
                </c:pt>
                <c:pt idx="385">
                  <c:v>21.772441096380199</c:v>
                </c:pt>
                <c:pt idx="386">
                  <c:v>21.777246624180101</c:v>
                </c:pt>
                <c:pt idx="387">
                  <c:v>21.880611821339201</c:v>
                </c:pt>
                <c:pt idx="388">
                  <c:v>21.885126395476199</c:v>
                </c:pt>
                <c:pt idx="389">
                  <c:v>21.854218377493901</c:v>
                </c:pt>
                <c:pt idx="390">
                  <c:v>21.8859868084973</c:v>
                </c:pt>
                <c:pt idx="391">
                  <c:v>22.123811782975899</c:v>
                </c:pt>
                <c:pt idx="392">
                  <c:v>22.154461343777999</c:v>
                </c:pt>
                <c:pt idx="393">
                  <c:v>22.235402492543098</c:v>
                </c:pt>
                <c:pt idx="394">
                  <c:v>22.0382167923634</c:v>
                </c:pt>
                <c:pt idx="395">
                  <c:v>21.878598061111301</c:v>
                </c:pt>
                <c:pt idx="396">
                  <c:v>21.9777208310825</c:v>
                </c:pt>
                <c:pt idx="397">
                  <c:v>22.090022969294701</c:v>
                </c:pt>
                <c:pt idx="398">
                  <c:v>22.007159455118199</c:v>
                </c:pt>
                <c:pt idx="399">
                  <c:v>22.2885303237016</c:v>
                </c:pt>
                <c:pt idx="400">
                  <c:v>21.8118225631932</c:v>
                </c:pt>
                <c:pt idx="401">
                  <c:v>21.8475653000013</c:v>
                </c:pt>
                <c:pt idx="402">
                  <c:v>21.7568657981119</c:v>
                </c:pt>
                <c:pt idx="403">
                  <c:v>21.693607643166501</c:v>
                </c:pt>
                <c:pt idx="404">
                  <c:v>21.926926606550701</c:v>
                </c:pt>
                <c:pt idx="405">
                  <c:v>21.737929754666698</c:v>
                </c:pt>
                <c:pt idx="406">
                  <c:v>21.702318731716101</c:v>
                </c:pt>
                <c:pt idx="407">
                  <c:v>21.913668053575901</c:v>
                </c:pt>
                <c:pt idx="408">
                  <c:v>21.798111653506002</c:v>
                </c:pt>
                <c:pt idx="409">
                  <c:v>21.6771477586359</c:v>
                </c:pt>
                <c:pt idx="410">
                  <c:v>21.691937897614999</c:v>
                </c:pt>
                <c:pt idx="411">
                  <c:v>21.670338141419499</c:v>
                </c:pt>
                <c:pt idx="412">
                  <c:v>21.530723618833399</c:v>
                </c:pt>
                <c:pt idx="413">
                  <c:v>21.507081186717301</c:v>
                </c:pt>
                <c:pt idx="414">
                  <c:v>21.4898148521712</c:v>
                </c:pt>
                <c:pt idx="415">
                  <c:v>21.467592417408401</c:v>
                </c:pt>
                <c:pt idx="416">
                  <c:v>21.781562729133199</c:v>
                </c:pt>
                <c:pt idx="417">
                  <c:v>19.2811867788438</c:v>
                </c:pt>
                <c:pt idx="418">
                  <c:v>19.2582238566477</c:v>
                </c:pt>
                <c:pt idx="419">
                  <c:v>19.3180778105312</c:v>
                </c:pt>
                <c:pt idx="420">
                  <c:v>18.5861396341766</c:v>
                </c:pt>
                <c:pt idx="421">
                  <c:v>18.471270494655901</c:v>
                </c:pt>
                <c:pt idx="422">
                  <c:v>18.393893050147899</c:v>
                </c:pt>
                <c:pt idx="423">
                  <c:v>18.2976879174036</c:v>
                </c:pt>
                <c:pt idx="424">
                  <c:v>18.290673001911699</c:v>
                </c:pt>
                <c:pt idx="425">
                  <c:v>18.2773354936615</c:v>
                </c:pt>
                <c:pt idx="426">
                  <c:v>18.3354697136349</c:v>
                </c:pt>
                <c:pt idx="427">
                  <c:v>18.4401734197431</c:v>
                </c:pt>
                <c:pt idx="428">
                  <c:v>18.5889704244921</c:v>
                </c:pt>
                <c:pt idx="429">
                  <c:v>18.639159253604799</c:v>
                </c:pt>
                <c:pt idx="430">
                  <c:v>18.400388719528301</c:v>
                </c:pt>
                <c:pt idx="431">
                  <c:v>18.3950641769306</c:v>
                </c:pt>
                <c:pt idx="432">
                  <c:v>18.216945886944099</c:v>
                </c:pt>
                <c:pt idx="433">
                  <c:v>18.142607240810602</c:v>
                </c:pt>
                <c:pt idx="434">
                  <c:v>18.157770000738999</c:v>
                </c:pt>
                <c:pt idx="435">
                  <c:v>18.075506091528901</c:v>
                </c:pt>
                <c:pt idx="436">
                  <c:v>18.486894424422299</c:v>
                </c:pt>
                <c:pt idx="437">
                  <c:v>18.609868853935801</c:v>
                </c:pt>
                <c:pt idx="438">
                  <c:v>18.471668257568702</c:v>
                </c:pt>
                <c:pt idx="439">
                  <c:v>18.486544488893699</c:v>
                </c:pt>
                <c:pt idx="440">
                  <c:v>18.591573497888898</c:v>
                </c:pt>
                <c:pt idx="441">
                  <c:v>18.7517401674606</c:v>
                </c:pt>
                <c:pt idx="442">
                  <c:v>16.3679035493996</c:v>
                </c:pt>
                <c:pt idx="443">
                  <c:v>16.3749266296455</c:v>
                </c:pt>
                <c:pt idx="444">
                  <c:v>16.4114369494818</c:v>
                </c:pt>
                <c:pt idx="445">
                  <c:v>16.461471177382901</c:v>
                </c:pt>
                <c:pt idx="446">
                  <c:v>16.341429701699202</c:v>
                </c:pt>
                <c:pt idx="447">
                  <c:v>16.330719123129501</c:v>
                </c:pt>
                <c:pt idx="448">
                  <c:v>16.389105864332301</c:v>
                </c:pt>
                <c:pt idx="449">
                  <c:v>16.546561970110901</c:v>
                </c:pt>
                <c:pt idx="450">
                  <c:v>16.435674354618101</c:v>
                </c:pt>
                <c:pt idx="451">
                  <c:v>16.4211645088327</c:v>
                </c:pt>
                <c:pt idx="452">
                  <c:v>16.6058276277743</c:v>
                </c:pt>
                <c:pt idx="453">
                  <c:v>16.494083483701299</c:v>
                </c:pt>
                <c:pt idx="454">
                  <c:v>16.5366750093017</c:v>
                </c:pt>
                <c:pt idx="455">
                  <c:v>16.663644743989401</c:v>
                </c:pt>
                <c:pt idx="456">
                  <c:v>16.7146660590554</c:v>
                </c:pt>
                <c:pt idx="457">
                  <c:v>16.7251654093171</c:v>
                </c:pt>
                <c:pt idx="458">
                  <c:v>16.688663728064299</c:v>
                </c:pt>
                <c:pt idx="459">
                  <c:v>16.685293562752602</c:v>
                </c:pt>
                <c:pt idx="460">
                  <c:v>16.680990185332199</c:v>
                </c:pt>
                <c:pt idx="461">
                  <c:v>16.631661200139501</c:v>
                </c:pt>
                <c:pt idx="462">
                  <c:v>16.651713681542301</c:v>
                </c:pt>
                <c:pt idx="463">
                  <c:v>16.672082739435901</c:v>
                </c:pt>
                <c:pt idx="464">
                  <c:v>16.775892982755199</c:v>
                </c:pt>
                <c:pt idx="465">
                  <c:v>16.809487861969298</c:v>
                </c:pt>
                <c:pt idx="466">
                  <c:v>16.831455412529898</c:v>
                </c:pt>
                <c:pt idx="467">
                  <c:v>16.844286312152299</c:v>
                </c:pt>
                <c:pt idx="468">
                  <c:v>16.9298049614749</c:v>
                </c:pt>
                <c:pt idx="469">
                  <c:v>16.932728790623798</c:v>
                </c:pt>
                <c:pt idx="470">
                  <c:v>16.7073085463268</c:v>
                </c:pt>
                <c:pt idx="471">
                  <c:v>16.758911705140299</c:v>
                </c:pt>
                <c:pt idx="472">
                  <c:v>16.5661457176193</c:v>
                </c:pt>
                <c:pt idx="473">
                  <c:v>16.5270573308952</c:v>
                </c:pt>
                <c:pt idx="474">
                  <c:v>16.351245470188701</c:v>
                </c:pt>
                <c:pt idx="475">
                  <c:v>16.325019155584901</c:v>
                </c:pt>
                <c:pt idx="476">
                  <c:v>16.2093702726469</c:v>
                </c:pt>
                <c:pt idx="477">
                  <c:v>16.4006718924756</c:v>
                </c:pt>
                <c:pt idx="478">
                  <c:v>16.901012338438601</c:v>
                </c:pt>
                <c:pt idx="479">
                  <c:v>16.883709735585501</c:v>
                </c:pt>
                <c:pt idx="480">
                  <c:v>16.991163374624399</c:v>
                </c:pt>
                <c:pt idx="481">
                  <c:v>16.916001050518499</c:v>
                </c:pt>
                <c:pt idx="482">
                  <c:v>16.865215461811001</c:v>
                </c:pt>
                <c:pt idx="483">
                  <c:v>16.978741811874499</c:v>
                </c:pt>
                <c:pt idx="484">
                  <c:v>17.038635260212398</c:v>
                </c:pt>
                <c:pt idx="485">
                  <c:v>17.031160354629399</c:v>
                </c:pt>
                <c:pt idx="486">
                  <c:v>17.127048149426301</c:v>
                </c:pt>
                <c:pt idx="487">
                  <c:v>17.139359050645201</c:v>
                </c:pt>
                <c:pt idx="488">
                  <c:v>17.124669499101302</c:v>
                </c:pt>
                <c:pt idx="489">
                  <c:v>17.2885948403319</c:v>
                </c:pt>
                <c:pt idx="490">
                  <c:v>17.355590628412799</c:v>
                </c:pt>
                <c:pt idx="491">
                  <c:v>17.358882065135202</c:v>
                </c:pt>
                <c:pt idx="492">
                  <c:v>17.364905688732701</c:v>
                </c:pt>
                <c:pt idx="493">
                  <c:v>17.390722778747101</c:v>
                </c:pt>
                <c:pt idx="494">
                  <c:v>17.397558478495899</c:v>
                </c:pt>
                <c:pt idx="495">
                  <c:v>17.324348020008099</c:v>
                </c:pt>
                <c:pt idx="496">
                  <c:v>17.355486670984298</c:v>
                </c:pt>
                <c:pt idx="497">
                  <c:v>17.3411544688867</c:v>
                </c:pt>
                <c:pt idx="498">
                  <c:v>17.368179909236499</c:v>
                </c:pt>
                <c:pt idx="499">
                  <c:v>17.4897328214319</c:v>
                </c:pt>
                <c:pt idx="500">
                  <c:v>17.3630688624099</c:v>
                </c:pt>
                <c:pt idx="501">
                  <c:v>17.172710077557198</c:v>
                </c:pt>
                <c:pt idx="502">
                  <c:v>17.2686373124771</c:v>
                </c:pt>
                <c:pt idx="503">
                  <c:v>17.280723091156698</c:v>
                </c:pt>
                <c:pt idx="504">
                  <c:v>17.281099154164</c:v>
                </c:pt>
                <c:pt idx="505">
                  <c:v>17.297239677872199</c:v>
                </c:pt>
                <c:pt idx="506">
                  <c:v>17.350784501787899</c:v>
                </c:pt>
                <c:pt idx="507">
                  <c:v>19.914734200432701</c:v>
                </c:pt>
                <c:pt idx="508">
                  <c:v>20.217372606230899</c:v>
                </c:pt>
                <c:pt idx="509">
                  <c:v>20.806493689438199</c:v>
                </c:pt>
                <c:pt idx="510">
                  <c:v>20.9714372025703</c:v>
                </c:pt>
                <c:pt idx="511">
                  <c:v>20.890383717748499</c:v>
                </c:pt>
                <c:pt idx="512">
                  <c:v>20.7534693223689</c:v>
                </c:pt>
                <c:pt idx="513">
                  <c:v>20.8914270890361</c:v>
                </c:pt>
                <c:pt idx="514">
                  <c:v>20.6120712957153</c:v>
                </c:pt>
                <c:pt idx="515">
                  <c:v>20.797808709351798</c:v>
                </c:pt>
                <c:pt idx="516">
                  <c:v>21.0381634827855</c:v>
                </c:pt>
                <c:pt idx="517">
                  <c:v>21.108341618748401</c:v>
                </c:pt>
                <c:pt idx="518">
                  <c:v>21.223486602159799</c:v>
                </c:pt>
                <c:pt idx="519">
                  <c:v>21.378376658819501</c:v>
                </c:pt>
                <c:pt idx="520">
                  <c:v>21.465462248300899</c:v>
                </c:pt>
                <c:pt idx="521">
                  <c:v>21.468831798923301</c:v>
                </c:pt>
                <c:pt idx="522">
                  <c:v>21.4740291493023</c:v>
                </c:pt>
                <c:pt idx="523">
                  <c:v>21.530866248494998</c:v>
                </c:pt>
                <c:pt idx="524">
                  <c:v>21.439312974828599</c:v>
                </c:pt>
                <c:pt idx="525">
                  <c:v>21.463338765492399</c:v>
                </c:pt>
                <c:pt idx="526">
                  <c:v>21.572583120203198</c:v>
                </c:pt>
                <c:pt idx="527">
                  <c:v>21.621901890534399</c:v>
                </c:pt>
                <c:pt idx="528">
                  <c:v>21.580479433489199</c:v>
                </c:pt>
                <c:pt idx="529">
                  <c:v>21.5901329728697</c:v>
                </c:pt>
                <c:pt idx="530">
                  <c:v>21.631424221472798</c:v>
                </c:pt>
                <c:pt idx="531">
                  <c:v>21.8589168222822</c:v>
                </c:pt>
                <c:pt idx="532">
                  <c:v>21.7766932520823</c:v>
                </c:pt>
                <c:pt idx="533">
                  <c:v>22.012609371845201</c:v>
                </c:pt>
                <c:pt idx="534">
                  <c:v>22.0335988490774</c:v>
                </c:pt>
                <c:pt idx="535">
                  <c:v>22.222413110146199</c:v>
                </c:pt>
                <c:pt idx="536">
                  <c:v>22.278130129054901</c:v>
                </c:pt>
                <c:pt idx="537">
                  <c:v>22.482991371234402</c:v>
                </c:pt>
                <c:pt idx="538">
                  <c:v>22.430341795316998</c:v>
                </c:pt>
                <c:pt idx="539">
                  <c:v>22.498885695047001</c:v>
                </c:pt>
                <c:pt idx="540">
                  <c:v>22.494698032288301</c:v>
                </c:pt>
                <c:pt idx="541">
                  <c:v>22.574523158242901</c:v>
                </c:pt>
                <c:pt idx="542">
                  <c:v>22.405018154038999</c:v>
                </c:pt>
                <c:pt idx="543">
                  <c:v>22.494039181874701</c:v>
                </c:pt>
                <c:pt idx="544">
                  <c:v>22.3733068796864</c:v>
                </c:pt>
                <c:pt idx="545">
                  <c:v>22.558136845503</c:v>
                </c:pt>
                <c:pt idx="546">
                  <c:v>22.5799990980682</c:v>
                </c:pt>
                <c:pt idx="547">
                  <c:v>22.695265535152199</c:v>
                </c:pt>
                <c:pt idx="548">
                  <c:v>22.402377929417</c:v>
                </c:pt>
                <c:pt idx="549">
                  <c:v>22.8158467379732</c:v>
                </c:pt>
                <c:pt idx="550">
                  <c:v>22.558370947130999</c:v>
                </c:pt>
                <c:pt idx="551">
                  <c:v>22.620198563211101</c:v>
                </c:pt>
                <c:pt idx="552">
                  <c:v>23.041027737800601</c:v>
                </c:pt>
                <c:pt idx="553">
                  <c:v>23.052340831944701</c:v>
                </c:pt>
                <c:pt idx="554">
                  <c:v>23.210514173528299</c:v>
                </c:pt>
                <c:pt idx="555">
                  <c:v>22.9272139898289</c:v>
                </c:pt>
                <c:pt idx="556">
                  <c:v>22.945709199283499</c:v>
                </c:pt>
                <c:pt idx="557">
                  <c:v>22.909238473249601</c:v>
                </c:pt>
                <c:pt idx="558">
                  <c:v>23.017706265407199</c:v>
                </c:pt>
                <c:pt idx="559">
                  <c:v>23.042188221525301</c:v>
                </c:pt>
                <c:pt idx="560">
                  <c:v>23.185214590979399</c:v>
                </c:pt>
                <c:pt idx="561">
                  <c:v>23.302718428300398</c:v>
                </c:pt>
                <c:pt idx="562">
                  <c:v>23.605101707844799</c:v>
                </c:pt>
                <c:pt idx="563">
                  <c:v>23.464285163529301</c:v>
                </c:pt>
                <c:pt idx="564">
                  <c:v>23.2683299183443</c:v>
                </c:pt>
                <c:pt idx="565">
                  <c:v>23.159962109220501</c:v>
                </c:pt>
                <c:pt idx="566">
                  <c:v>23.035184216763401</c:v>
                </c:pt>
                <c:pt idx="567">
                  <c:v>23.097110288254601</c:v>
                </c:pt>
                <c:pt idx="568">
                  <c:v>23.149917069764602</c:v>
                </c:pt>
                <c:pt idx="569">
                  <c:v>23.384234450943101</c:v>
                </c:pt>
                <c:pt idx="570">
                  <c:v>23.575599088961599</c:v>
                </c:pt>
                <c:pt idx="571">
                  <c:v>23.471924946202702</c:v>
                </c:pt>
                <c:pt idx="572">
                  <c:v>23.5518723098842</c:v>
                </c:pt>
                <c:pt idx="573">
                  <c:v>23.236313482642799</c:v>
                </c:pt>
                <c:pt idx="574">
                  <c:v>23.366093651191299</c:v>
                </c:pt>
                <c:pt idx="575">
                  <c:v>23.5129350811861</c:v>
                </c:pt>
                <c:pt idx="576">
                  <c:v>23.345785269189498</c:v>
                </c:pt>
                <c:pt idx="577">
                  <c:v>23.160038286994499</c:v>
                </c:pt>
                <c:pt idx="578">
                  <c:v>23.329676600390499</c:v>
                </c:pt>
                <c:pt idx="579">
                  <c:v>22.918049328799601</c:v>
                </c:pt>
                <c:pt idx="580">
                  <c:v>22.666352086930399</c:v>
                </c:pt>
                <c:pt idx="581">
                  <c:v>22.349247383599</c:v>
                </c:pt>
                <c:pt idx="582">
                  <c:v>22.469260409253899</c:v>
                </c:pt>
                <c:pt idx="583">
                  <c:v>22.477764097857399</c:v>
                </c:pt>
                <c:pt idx="584">
                  <c:v>22.215598734358501</c:v>
                </c:pt>
                <c:pt idx="585">
                  <c:v>22.150584426691498</c:v>
                </c:pt>
                <c:pt idx="586">
                  <c:v>22.531038712133999</c:v>
                </c:pt>
                <c:pt idx="587">
                  <c:v>22.461698713407898</c:v>
                </c:pt>
                <c:pt idx="588">
                  <c:v>22.491157454578801</c:v>
                </c:pt>
                <c:pt idx="589">
                  <c:v>22.385178590596901</c:v>
                </c:pt>
                <c:pt idx="590">
                  <c:v>22.775375340247201</c:v>
                </c:pt>
                <c:pt idx="591">
                  <c:v>22.7399152650435</c:v>
                </c:pt>
                <c:pt idx="592">
                  <c:v>22.9794249010715</c:v>
                </c:pt>
                <c:pt idx="593">
                  <c:v>23.102069152154399</c:v>
                </c:pt>
                <c:pt idx="594">
                  <c:v>22.5983812596623</c:v>
                </c:pt>
                <c:pt idx="595">
                  <c:v>21.918439052024599</c:v>
                </c:pt>
                <c:pt idx="596">
                  <c:v>22.171903844016999</c:v>
                </c:pt>
                <c:pt idx="597">
                  <c:v>22.085914272779899</c:v>
                </c:pt>
                <c:pt idx="598">
                  <c:v>22.178209651834599</c:v>
                </c:pt>
                <c:pt idx="599">
                  <c:v>22.221199820636201</c:v>
                </c:pt>
                <c:pt idx="600">
                  <c:v>21.897018439094101</c:v>
                </c:pt>
                <c:pt idx="601">
                  <c:v>21.8652890632655</c:v>
                </c:pt>
                <c:pt idx="602">
                  <c:v>22.014222859902301</c:v>
                </c:pt>
                <c:pt idx="603">
                  <c:v>21.969500078534001</c:v>
                </c:pt>
                <c:pt idx="604">
                  <c:v>21.766743224689002</c:v>
                </c:pt>
                <c:pt idx="605">
                  <c:v>21.849562076578199</c:v>
                </c:pt>
                <c:pt idx="606">
                  <c:v>21.951662430453201</c:v>
                </c:pt>
                <c:pt idx="607">
                  <c:v>22.06200987483</c:v>
                </c:pt>
                <c:pt idx="608">
                  <c:v>22.2277188166182</c:v>
                </c:pt>
                <c:pt idx="609">
                  <c:v>22.654584740403799</c:v>
                </c:pt>
                <c:pt idx="610">
                  <c:v>22.6891409719153</c:v>
                </c:pt>
                <c:pt idx="611">
                  <c:v>22.754516572207699</c:v>
                </c:pt>
                <c:pt idx="612">
                  <c:v>22.6398098822762</c:v>
                </c:pt>
                <c:pt idx="613">
                  <c:v>22.6878394454817</c:v>
                </c:pt>
                <c:pt idx="614">
                  <c:v>22.735941455037</c:v>
                </c:pt>
                <c:pt idx="615">
                  <c:v>22.949616575260499</c:v>
                </c:pt>
                <c:pt idx="616">
                  <c:v>22.931769830506401</c:v>
                </c:pt>
                <c:pt idx="617">
                  <c:v>22.9552171531673</c:v>
                </c:pt>
                <c:pt idx="618">
                  <c:v>22.739162398354701</c:v>
                </c:pt>
                <c:pt idx="619">
                  <c:v>22.963540331138699</c:v>
                </c:pt>
                <c:pt idx="620">
                  <c:v>23.021557533453599</c:v>
                </c:pt>
                <c:pt idx="621">
                  <c:v>23.0242551012355</c:v>
                </c:pt>
                <c:pt idx="622">
                  <c:v>22.901439783597901</c:v>
                </c:pt>
                <c:pt idx="623">
                  <c:v>22.972126061344401</c:v>
                </c:pt>
                <c:pt idx="624">
                  <c:v>22.763020924366899</c:v>
                </c:pt>
                <c:pt idx="625">
                  <c:v>22.9002027828802</c:v>
                </c:pt>
                <c:pt idx="626">
                  <c:v>22.5689122147148</c:v>
                </c:pt>
                <c:pt idx="627">
                  <c:v>22.757581039957799</c:v>
                </c:pt>
                <c:pt idx="628">
                  <c:v>22.295481551039799</c:v>
                </c:pt>
                <c:pt idx="629">
                  <c:v>22.6185026487938</c:v>
                </c:pt>
                <c:pt idx="630">
                  <c:v>22.540231166141201</c:v>
                </c:pt>
                <c:pt idx="631">
                  <c:v>22.467761238289501</c:v>
                </c:pt>
                <c:pt idx="632">
                  <c:v>22.551659310765299</c:v>
                </c:pt>
                <c:pt idx="633">
                  <c:v>22.303823352300501</c:v>
                </c:pt>
                <c:pt idx="634">
                  <c:v>21.840663939610899</c:v>
                </c:pt>
                <c:pt idx="635">
                  <c:v>21.6605896978486</c:v>
                </c:pt>
                <c:pt idx="636">
                  <c:v>21.538870008895</c:v>
                </c:pt>
                <c:pt idx="637">
                  <c:v>21.588016309192099</c:v>
                </c:pt>
                <c:pt idx="638">
                  <c:v>21.357020116083699</c:v>
                </c:pt>
                <c:pt idx="639">
                  <c:v>21.517422164772999</c:v>
                </c:pt>
                <c:pt idx="640">
                  <c:v>21.6553334163873</c:v>
                </c:pt>
                <c:pt idx="641">
                  <c:v>21.198934313511501</c:v>
                </c:pt>
                <c:pt idx="642">
                  <c:v>21.107459810482698</c:v>
                </c:pt>
                <c:pt idx="643">
                  <c:v>20.939286537006598</c:v>
                </c:pt>
                <c:pt idx="644">
                  <c:v>21.084152978897599</c:v>
                </c:pt>
                <c:pt idx="645">
                  <c:v>21.1155285366609</c:v>
                </c:pt>
                <c:pt idx="646">
                  <c:v>21.144249264323602</c:v>
                </c:pt>
                <c:pt idx="647">
                  <c:v>21.257365498792701</c:v>
                </c:pt>
                <c:pt idx="648">
                  <c:v>21.204847543412502</c:v>
                </c:pt>
                <c:pt idx="649">
                  <c:v>21.2234739318883</c:v>
                </c:pt>
                <c:pt idx="650">
                  <c:v>21.362177361866902</c:v>
                </c:pt>
                <c:pt idx="651">
                  <c:v>21.165730720895901</c:v>
                </c:pt>
                <c:pt idx="652">
                  <c:v>21.279182038789902</c:v>
                </c:pt>
                <c:pt idx="653">
                  <c:v>21.233888924747099</c:v>
                </c:pt>
                <c:pt idx="654">
                  <c:v>21.421922472311</c:v>
                </c:pt>
                <c:pt idx="655">
                  <c:v>21.6135222116684</c:v>
                </c:pt>
                <c:pt idx="656">
                  <c:v>21.692636895744499</c:v>
                </c:pt>
                <c:pt idx="657">
                  <c:v>22.082245257046701</c:v>
                </c:pt>
                <c:pt idx="658">
                  <c:v>22.094722298047898</c:v>
                </c:pt>
                <c:pt idx="659">
                  <c:v>21.9653127466147</c:v>
                </c:pt>
                <c:pt idx="660">
                  <c:v>21.819777482685499</c:v>
                </c:pt>
                <c:pt idx="661">
                  <c:v>21.756504240941901</c:v>
                </c:pt>
                <c:pt idx="662">
                  <c:v>21.641078666409999</c:v>
                </c:pt>
                <c:pt idx="663">
                  <c:v>21.656432119252301</c:v>
                </c:pt>
                <c:pt idx="664">
                  <c:v>21.5407478765318</c:v>
                </c:pt>
                <c:pt idx="665">
                  <c:v>21.385216696969199</c:v>
                </c:pt>
                <c:pt idx="666">
                  <c:v>21.352430952753998</c:v>
                </c:pt>
                <c:pt idx="667">
                  <c:v>21.3335321385082</c:v>
                </c:pt>
                <c:pt idx="668">
                  <c:v>21.1932153538371</c:v>
                </c:pt>
                <c:pt idx="669">
                  <c:v>21.367930190090998</c:v>
                </c:pt>
                <c:pt idx="670">
                  <c:v>21.361777519555801</c:v>
                </c:pt>
                <c:pt idx="671">
                  <c:v>21.243249109287099</c:v>
                </c:pt>
                <c:pt idx="672">
                  <c:v>21.181322012826602</c:v>
                </c:pt>
                <c:pt idx="673">
                  <c:v>21.5878798843022</c:v>
                </c:pt>
                <c:pt idx="674">
                  <c:v>21.5115013811109</c:v>
                </c:pt>
                <c:pt idx="675">
                  <c:v>21.453942826856</c:v>
                </c:pt>
                <c:pt idx="676">
                  <c:v>21.389264161426599</c:v>
                </c:pt>
                <c:pt idx="677">
                  <c:v>21.811995152004901</c:v>
                </c:pt>
                <c:pt idx="678">
                  <c:v>22.070477893355601</c:v>
                </c:pt>
                <c:pt idx="679">
                  <c:v>22.0721549580207</c:v>
                </c:pt>
                <c:pt idx="680">
                  <c:v>22.113020917243698</c:v>
                </c:pt>
                <c:pt idx="681">
                  <c:v>22.5122396590439</c:v>
                </c:pt>
                <c:pt idx="682">
                  <c:v>22.4955735491375</c:v>
                </c:pt>
                <c:pt idx="683">
                  <c:v>22.341302207514602</c:v>
                </c:pt>
                <c:pt idx="684">
                  <c:v>22.4937752785886</c:v>
                </c:pt>
                <c:pt idx="685">
                  <c:v>22.681580303854901</c:v>
                </c:pt>
                <c:pt idx="686">
                  <c:v>22.332612126384301</c:v>
                </c:pt>
                <c:pt idx="687">
                  <c:v>22.161101178813801</c:v>
                </c:pt>
                <c:pt idx="688">
                  <c:v>22.004413182339</c:v>
                </c:pt>
                <c:pt idx="689">
                  <c:v>21.980326911914201</c:v>
                </c:pt>
                <c:pt idx="690">
                  <c:v>21.965602903329199</c:v>
                </c:pt>
                <c:pt idx="691">
                  <c:v>22.064026929936301</c:v>
                </c:pt>
                <c:pt idx="692">
                  <c:v>20.6232809085217</c:v>
                </c:pt>
                <c:pt idx="693">
                  <c:v>20.124649152864801</c:v>
                </c:pt>
                <c:pt idx="694">
                  <c:v>20.2494148980525</c:v>
                </c:pt>
                <c:pt idx="695">
                  <c:v>20.1246059382065</c:v>
                </c:pt>
                <c:pt idx="696">
                  <c:v>20.074798372413699</c:v>
                </c:pt>
                <c:pt idx="697">
                  <c:v>20.385754483110301</c:v>
                </c:pt>
                <c:pt idx="698">
                  <c:v>20.656551880525999</c:v>
                </c:pt>
                <c:pt idx="699">
                  <c:v>20.607147739585699</c:v>
                </c:pt>
                <c:pt idx="700">
                  <c:v>20.417159951576501</c:v>
                </c:pt>
                <c:pt idx="701">
                  <c:v>20.357297934866999</c:v>
                </c:pt>
                <c:pt idx="702">
                  <c:v>20.055839135180999</c:v>
                </c:pt>
                <c:pt idx="703">
                  <c:v>20.2449309746642</c:v>
                </c:pt>
                <c:pt idx="704">
                  <c:v>20.4089674592175</c:v>
                </c:pt>
                <c:pt idx="705">
                  <c:v>20.291057497810002</c:v>
                </c:pt>
                <c:pt idx="706">
                  <c:v>20.432643508210901</c:v>
                </c:pt>
                <c:pt idx="707">
                  <c:v>20.460364918207901</c:v>
                </c:pt>
                <c:pt idx="708">
                  <c:v>20.284595014982401</c:v>
                </c:pt>
                <c:pt idx="709">
                  <c:v>20.299026351256401</c:v>
                </c:pt>
                <c:pt idx="710">
                  <c:v>20.450535976021801</c:v>
                </c:pt>
                <c:pt idx="711">
                  <c:v>20.545209629116101</c:v>
                </c:pt>
                <c:pt idx="712">
                  <c:v>20.446072703274801</c:v>
                </c:pt>
                <c:pt idx="713">
                  <c:v>20.829275878802999</c:v>
                </c:pt>
                <c:pt idx="714">
                  <c:v>20.860315798793401</c:v>
                </c:pt>
                <c:pt idx="715">
                  <c:v>20.587977895446301</c:v>
                </c:pt>
                <c:pt idx="716">
                  <c:v>20.5385327164202</c:v>
                </c:pt>
                <c:pt idx="717">
                  <c:v>20.2858702205857</c:v>
                </c:pt>
                <c:pt idx="718">
                  <c:v>20.181140499668199</c:v>
                </c:pt>
                <c:pt idx="719">
                  <c:v>20.246985163230601</c:v>
                </c:pt>
                <c:pt idx="720">
                  <c:v>20.257633609444301</c:v>
                </c:pt>
                <c:pt idx="721">
                  <c:v>20.569305151959099</c:v>
                </c:pt>
                <c:pt idx="722">
                  <c:v>20.5800600962407</c:v>
                </c:pt>
                <c:pt idx="723">
                  <c:v>20.6010850833181</c:v>
                </c:pt>
                <c:pt idx="724">
                  <c:v>20.565473842704701</c:v>
                </c:pt>
                <c:pt idx="725">
                  <c:v>20.5814405352384</c:v>
                </c:pt>
                <c:pt idx="726">
                  <c:v>20.683129808039499</c:v>
                </c:pt>
                <c:pt idx="727">
                  <c:v>20.710938900628602</c:v>
                </c:pt>
                <c:pt idx="728">
                  <c:v>20.798504737174301</c:v>
                </c:pt>
                <c:pt idx="729">
                  <c:v>20.800565468460899</c:v>
                </c:pt>
                <c:pt idx="730">
                  <c:v>20.604791680198598</c:v>
                </c:pt>
                <c:pt idx="731">
                  <c:v>20.579188812676598</c:v>
                </c:pt>
                <c:pt idx="732">
                  <c:v>20.5188520592577</c:v>
                </c:pt>
                <c:pt idx="733">
                  <c:v>20.676471345806501</c:v>
                </c:pt>
                <c:pt idx="734">
                  <c:v>20.5126489040514</c:v>
                </c:pt>
                <c:pt idx="735">
                  <c:v>20.6313481316725</c:v>
                </c:pt>
                <c:pt idx="736">
                  <c:v>20.756944371052199</c:v>
                </c:pt>
                <c:pt idx="737">
                  <c:v>20.531769897680601</c:v>
                </c:pt>
                <c:pt idx="738">
                  <c:v>20.749744334323701</c:v>
                </c:pt>
                <c:pt idx="739">
                  <c:v>20.763337624072498</c:v>
                </c:pt>
                <c:pt idx="740">
                  <c:v>20.755152124278599</c:v>
                </c:pt>
                <c:pt idx="741">
                  <c:v>20.561289728297901</c:v>
                </c:pt>
                <c:pt idx="742">
                  <c:v>20.483390334242099</c:v>
                </c:pt>
                <c:pt idx="743">
                  <c:v>20.608119235878299</c:v>
                </c:pt>
                <c:pt idx="744">
                  <c:v>20.397181499094501</c:v>
                </c:pt>
                <c:pt idx="745">
                  <c:v>20.063947930307901</c:v>
                </c:pt>
                <c:pt idx="746">
                  <c:v>20.054085933046998</c:v>
                </c:pt>
                <c:pt idx="747">
                  <c:v>20.19228724329</c:v>
                </c:pt>
                <c:pt idx="748">
                  <c:v>19.765493984846501</c:v>
                </c:pt>
                <c:pt idx="749">
                  <c:v>19.8497689098553</c:v>
                </c:pt>
                <c:pt idx="750">
                  <c:v>19.662890404609399</c:v>
                </c:pt>
                <c:pt idx="751">
                  <c:v>19.217666806438</c:v>
                </c:pt>
                <c:pt idx="752">
                  <c:v>19.4320948960553</c:v>
                </c:pt>
                <c:pt idx="753">
                  <c:v>19.462158464823698</c:v>
                </c:pt>
                <c:pt idx="754">
                  <c:v>18.760239840547602</c:v>
                </c:pt>
                <c:pt idx="755">
                  <c:v>18.908624744792199</c:v>
                </c:pt>
                <c:pt idx="756">
                  <c:v>19.093662465003099</c:v>
                </c:pt>
                <c:pt idx="757">
                  <c:v>19.166268896047299</c:v>
                </c:pt>
                <c:pt idx="758">
                  <c:v>19.792462489277899</c:v>
                </c:pt>
                <c:pt idx="759">
                  <c:v>18.745970835509599</c:v>
                </c:pt>
                <c:pt idx="760">
                  <c:v>18.7769664780987</c:v>
                </c:pt>
                <c:pt idx="761">
                  <c:v>18.832991437952401</c:v>
                </c:pt>
                <c:pt idx="762">
                  <c:v>18.8140292696527</c:v>
                </c:pt>
                <c:pt idx="763">
                  <c:v>18.987697668437502</c:v>
                </c:pt>
                <c:pt idx="764">
                  <c:v>18.934810481549398</c:v>
                </c:pt>
                <c:pt idx="765">
                  <c:v>19.007307468484601</c:v>
                </c:pt>
                <c:pt idx="766">
                  <c:v>18.9770600903516</c:v>
                </c:pt>
                <c:pt idx="767">
                  <c:v>18.877763713311399</c:v>
                </c:pt>
                <c:pt idx="768">
                  <c:v>18.880014614549001</c:v>
                </c:pt>
                <c:pt idx="769">
                  <c:v>18.9921222630167</c:v>
                </c:pt>
                <c:pt idx="770">
                  <c:v>18.8910546023649</c:v>
                </c:pt>
                <c:pt idx="771">
                  <c:v>19.179396261297999</c:v>
                </c:pt>
                <c:pt idx="772">
                  <c:v>19.161012569725401</c:v>
                </c:pt>
                <c:pt idx="773">
                  <c:v>19.231574541776499</c:v>
                </c:pt>
                <c:pt idx="774">
                  <c:v>19.3010525738711</c:v>
                </c:pt>
                <c:pt idx="775">
                  <c:v>19.3271403743611</c:v>
                </c:pt>
                <c:pt idx="776">
                  <c:v>19.300285865061799</c:v>
                </c:pt>
                <c:pt idx="777">
                  <c:v>19.4335262733339</c:v>
                </c:pt>
                <c:pt idx="778">
                  <c:v>19.293356879352299</c:v>
                </c:pt>
                <c:pt idx="779">
                  <c:v>19.191092754783298</c:v>
                </c:pt>
                <c:pt idx="780">
                  <c:v>19.253842576737199</c:v>
                </c:pt>
                <c:pt idx="781">
                  <c:v>19.394627092875801</c:v>
                </c:pt>
                <c:pt idx="782">
                  <c:v>19.207567280675399</c:v>
                </c:pt>
                <c:pt idx="783">
                  <c:v>19.1219366200312</c:v>
                </c:pt>
                <c:pt idx="784">
                  <c:v>19.0664365723106</c:v>
                </c:pt>
                <c:pt idx="785">
                  <c:v>19.327731114995199</c:v>
                </c:pt>
                <c:pt idx="786">
                  <c:v>19.476623976732402</c:v>
                </c:pt>
                <c:pt idx="787">
                  <c:v>19.4836905830356</c:v>
                </c:pt>
                <c:pt idx="788">
                  <c:v>19.5102857484925</c:v>
                </c:pt>
                <c:pt idx="789">
                  <c:v>19.6057052933071</c:v>
                </c:pt>
                <c:pt idx="790">
                  <c:v>19.723598540737399</c:v>
                </c:pt>
                <c:pt idx="791">
                  <c:v>19.798059340855399</c:v>
                </c:pt>
                <c:pt idx="792">
                  <c:v>19.790912997825199</c:v>
                </c:pt>
                <c:pt idx="793">
                  <c:v>19.902734378193699</c:v>
                </c:pt>
                <c:pt idx="794">
                  <c:v>19.631210112496301</c:v>
                </c:pt>
                <c:pt idx="795">
                  <c:v>19.7082178695617</c:v>
                </c:pt>
                <c:pt idx="796">
                  <c:v>19.681077966330498</c:v>
                </c:pt>
                <c:pt idx="797">
                  <c:v>19.765469285940501</c:v>
                </c:pt>
                <c:pt idx="798">
                  <c:v>19.566586470670799</c:v>
                </c:pt>
                <c:pt idx="799">
                  <c:v>19.468144311991001</c:v>
                </c:pt>
                <c:pt idx="800">
                  <c:v>19.578648479449701</c:v>
                </c:pt>
                <c:pt idx="801">
                  <c:v>19.516019236171601</c:v>
                </c:pt>
                <c:pt idx="802">
                  <c:v>19.786066639292201</c:v>
                </c:pt>
                <c:pt idx="803">
                  <c:v>19.792082439292599</c:v>
                </c:pt>
                <c:pt idx="804">
                  <c:v>19.808504821280099</c:v>
                </c:pt>
                <c:pt idx="805">
                  <c:v>19.821466470027602</c:v>
                </c:pt>
                <c:pt idx="806">
                  <c:v>19.819483111704798</c:v>
                </c:pt>
                <c:pt idx="807">
                  <c:v>19.795738096603099</c:v>
                </c:pt>
                <c:pt idx="808">
                  <c:v>19.749995740902499</c:v>
                </c:pt>
                <c:pt idx="809">
                  <c:v>19.9151876506752</c:v>
                </c:pt>
                <c:pt idx="810">
                  <c:v>19.756540881326998</c:v>
                </c:pt>
                <c:pt idx="811">
                  <c:v>19.816692786337299</c:v>
                </c:pt>
                <c:pt idx="812">
                  <c:v>19.552874557448298</c:v>
                </c:pt>
                <c:pt idx="813">
                  <c:v>19.543939246512998</c:v>
                </c:pt>
                <c:pt idx="814">
                  <c:v>19.438255459025299</c:v>
                </c:pt>
                <c:pt idx="815">
                  <c:v>19.315077157395901</c:v>
                </c:pt>
                <c:pt idx="816">
                  <c:v>20.328117865902801</c:v>
                </c:pt>
                <c:pt idx="817">
                  <c:v>20.362665772942702</c:v>
                </c:pt>
                <c:pt idx="818">
                  <c:v>20.5426513604231</c:v>
                </c:pt>
                <c:pt idx="819">
                  <c:v>20.5907997975443</c:v>
                </c:pt>
                <c:pt idx="820">
                  <c:v>20.728303277180402</c:v>
                </c:pt>
                <c:pt idx="821">
                  <c:v>20.5798165160368</c:v>
                </c:pt>
                <c:pt idx="822">
                  <c:v>20.413358704111801</c:v>
                </c:pt>
                <c:pt idx="823">
                  <c:v>20.551190388421599</c:v>
                </c:pt>
                <c:pt idx="824">
                  <c:v>20.477036064082998</c:v>
                </c:pt>
                <c:pt idx="825">
                  <c:v>20.441689541893901</c:v>
                </c:pt>
                <c:pt idx="826">
                  <c:v>20.4876099584264</c:v>
                </c:pt>
                <c:pt idx="827">
                  <c:v>20.4237740705038</c:v>
                </c:pt>
                <c:pt idx="828">
                  <c:v>20.4534190624879</c:v>
                </c:pt>
                <c:pt idx="829">
                  <c:v>20.6543351126133</c:v>
                </c:pt>
                <c:pt idx="830">
                  <c:v>20.610604447880899</c:v>
                </c:pt>
                <c:pt idx="831">
                  <c:v>20.809230781203802</c:v>
                </c:pt>
                <c:pt idx="832">
                  <c:v>20.904004900837801</c:v>
                </c:pt>
                <c:pt idx="833">
                  <c:v>20.9129012036862</c:v>
                </c:pt>
                <c:pt idx="834">
                  <c:v>20.855079074331702</c:v>
                </c:pt>
                <c:pt idx="835">
                  <c:v>20.933476739887801</c:v>
                </c:pt>
                <c:pt idx="836">
                  <c:v>20.9714058315584</c:v>
                </c:pt>
                <c:pt idx="837">
                  <c:v>21.131841685192299</c:v>
                </c:pt>
                <c:pt idx="838">
                  <c:v>20.936818274204199</c:v>
                </c:pt>
                <c:pt idx="839">
                  <c:v>20.841676429189299</c:v>
                </c:pt>
                <c:pt idx="840">
                  <c:v>20.7239977851582</c:v>
                </c:pt>
                <c:pt idx="841">
                  <c:v>20.593864796478002</c:v>
                </c:pt>
                <c:pt idx="842">
                  <c:v>20.660196550515799</c:v>
                </c:pt>
                <c:pt idx="843">
                  <c:v>20.689296978009999</c:v>
                </c:pt>
                <c:pt idx="844">
                  <c:v>20.7939136612965</c:v>
                </c:pt>
                <c:pt idx="845">
                  <c:v>20.861604044169201</c:v>
                </c:pt>
                <c:pt idx="846">
                  <c:v>20.868635300667599</c:v>
                </c:pt>
                <c:pt idx="847">
                  <c:v>20.877638298798299</c:v>
                </c:pt>
                <c:pt idx="848">
                  <c:v>20.723751670929602</c:v>
                </c:pt>
                <c:pt idx="849">
                  <c:v>20.622280115630598</c:v>
                </c:pt>
                <c:pt idx="850">
                  <c:v>20.3642151842296</c:v>
                </c:pt>
                <c:pt idx="851">
                  <c:v>21.185002007865801</c:v>
                </c:pt>
                <c:pt idx="852">
                  <c:v>21.280751009683001</c:v>
                </c:pt>
                <c:pt idx="853">
                  <c:v>21.391621847054299</c:v>
                </c:pt>
                <c:pt idx="854">
                  <c:v>21.5257002260234</c:v>
                </c:pt>
                <c:pt idx="855">
                  <c:v>21.576504015287099</c:v>
                </c:pt>
                <c:pt idx="856">
                  <c:v>21.6509526492353</c:v>
                </c:pt>
                <c:pt idx="857">
                  <c:v>21.704962045622299</c:v>
                </c:pt>
                <c:pt idx="858">
                  <c:v>21.621385527413999</c:v>
                </c:pt>
                <c:pt idx="859">
                  <c:v>21.584323598580202</c:v>
                </c:pt>
                <c:pt idx="860">
                  <c:v>21.590113551842801</c:v>
                </c:pt>
                <c:pt idx="861">
                  <c:v>21.707162048864198</c:v>
                </c:pt>
                <c:pt idx="862">
                  <c:v>21.764740803833799</c:v>
                </c:pt>
                <c:pt idx="863">
                  <c:v>21.5762860244241</c:v>
                </c:pt>
                <c:pt idx="864">
                  <c:v>21.590220478809002</c:v>
                </c:pt>
                <c:pt idx="865">
                  <c:v>21.423045322594898</c:v>
                </c:pt>
                <c:pt idx="866">
                  <c:v>21.659019919549898</c:v>
                </c:pt>
                <c:pt idx="867">
                  <c:v>21.573373609145801</c:v>
                </c:pt>
                <c:pt idx="868">
                  <c:v>21.710515053755099</c:v>
                </c:pt>
                <c:pt idx="869">
                  <c:v>21.584062775464901</c:v>
                </c:pt>
                <c:pt idx="870">
                  <c:v>21.583430560955801</c:v>
                </c:pt>
                <c:pt idx="871">
                  <c:v>21.517570466265799</c:v>
                </c:pt>
                <c:pt idx="872">
                  <c:v>21.5115163036712</c:v>
                </c:pt>
                <c:pt idx="873">
                  <c:v>21.339789966986402</c:v>
                </c:pt>
                <c:pt idx="874">
                  <c:v>21.545822493180101</c:v>
                </c:pt>
                <c:pt idx="875">
                  <c:v>20.985007277755098</c:v>
                </c:pt>
                <c:pt idx="876">
                  <c:v>21.179404528491101</c:v>
                </c:pt>
                <c:pt idx="877">
                  <c:v>21.263425749210601</c:v>
                </c:pt>
                <c:pt idx="878">
                  <c:v>20.667049820950201</c:v>
                </c:pt>
                <c:pt idx="879">
                  <c:v>20.702567197078199</c:v>
                </c:pt>
                <c:pt idx="880">
                  <c:v>20.4952101375853</c:v>
                </c:pt>
                <c:pt idx="881">
                  <c:v>20.698340295590299</c:v>
                </c:pt>
                <c:pt idx="882">
                  <c:v>20.909180628115301</c:v>
                </c:pt>
                <c:pt idx="883">
                  <c:v>20.869558588421299</c:v>
                </c:pt>
                <c:pt idx="884">
                  <c:v>20.970094506809001</c:v>
                </c:pt>
                <c:pt idx="885">
                  <c:v>21.026684962426199</c:v>
                </c:pt>
                <c:pt idx="886">
                  <c:v>20.992969901197402</c:v>
                </c:pt>
                <c:pt idx="887">
                  <c:v>21.0932836535702</c:v>
                </c:pt>
                <c:pt idx="888">
                  <c:v>21.155810995873299</c:v>
                </c:pt>
                <c:pt idx="889">
                  <c:v>21.180918537827601</c:v>
                </c:pt>
                <c:pt idx="890">
                  <c:v>21.1723073578924</c:v>
                </c:pt>
                <c:pt idx="891">
                  <c:v>21.189861223605</c:v>
                </c:pt>
                <c:pt idx="892">
                  <c:v>21.3574943326309</c:v>
                </c:pt>
                <c:pt idx="893">
                  <c:v>21.365491943112101</c:v>
                </c:pt>
                <c:pt idx="894">
                  <c:v>21.4196514697121</c:v>
                </c:pt>
                <c:pt idx="895">
                  <c:v>21.442174007595501</c:v>
                </c:pt>
                <c:pt idx="896">
                  <c:v>21.465804499685401</c:v>
                </c:pt>
                <c:pt idx="897">
                  <c:v>21.401454321873501</c:v>
                </c:pt>
                <c:pt idx="898">
                  <c:v>21.385120956241099</c:v>
                </c:pt>
                <c:pt idx="899">
                  <c:v>21.3423088759492</c:v>
                </c:pt>
                <c:pt idx="900">
                  <c:v>21.459018419528601</c:v>
                </c:pt>
                <c:pt idx="901">
                  <c:v>21.318562302411799</c:v>
                </c:pt>
                <c:pt idx="902">
                  <c:v>21.2587454771602</c:v>
                </c:pt>
                <c:pt idx="903">
                  <c:v>21.344976233497899</c:v>
                </c:pt>
                <c:pt idx="904">
                  <c:v>21.4265619256152</c:v>
                </c:pt>
                <c:pt idx="905">
                  <c:v>21.2211660475438</c:v>
                </c:pt>
                <c:pt idx="906">
                  <c:v>21.2700220233226</c:v>
                </c:pt>
                <c:pt idx="907">
                  <c:v>21.447646442678501</c:v>
                </c:pt>
                <c:pt idx="908">
                  <c:v>21.347998500844302</c:v>
                </c:pt>
                <c:pt idx="909">
                  <c:v>21.599598229981201</c:v>
                </c:pt>
                <c:pt idx="910">
                  <c:v>21.489767194008699</c:v>
                </c:pt>
                <c:pt idx="911">
                  <c:v>21.2530202935381</c:v>
                </c:pt>
                <c:pt idx="912">
                  <c:v>21.053532478823001</c:v>
                </c:pt>
                <c:pt idx="913">
                  <c:v>21.311964684829601</c:v>
                </c:pt>
                <c:pt idx="914">
                  <c:v>21.006128376600898</c:v>
                </c:pt>
                <c:pt idx="915">
                  <c:v>21.0521367061998</c:v>
                </c:pt>
                <c:pt idx="916">
                  <c:v>21.105779588370702</c:v>
                </c:pt>
                <c:pt idx="917">
                  <c:v>21.119052157640699</c:v>
                </c:pt>
                <c:pt idx="918">
                  <c:v>20.896813502284001</c:v>
                </c:pt>
                <c:pt idx="919">
                  <c:v>20.9121161246394</c:v>
                </c:pt>
                <c:pt idx="920">
                  <c:v>21.1595178525032</c:v>
                </c:pt>
                <c:pt idx="921">
                  <c:v>21.163369802973602</c:v>
                </c:pt>
                <c:pt idx="922">
                  <c:v>20.972641970606599</c:v>
                </c:pt>
                <c:pt idx="923">
                  <c:v>21.153638381767799</c:v>
                </c:pt>
                <c:pt idx="924">
                  <c:v>20.905513585276701</c:v>
                </c:pt>
                <c:pt idx="925">
                  <c:v>20.745164531888701</c:v>
                </c:pt>
                <c:pt idx="926">
                  <c:v>20.4431356571693</c:v>
                </c:pt>
                <c:pt idx="927">
                  <c:v>20.435380898784999</c:v>
                </c:pt>
                <c:pt idx="928">
                  <c:v>20.257960680903501</c:v>
                </c:pt>
                <c:pt idx="929">
                  <c:v>20.08298083395</c:v>
                </c:pt>
                <c:pt idx="930">
                  <c:v>20.474482254163899</c:v>
                </c:pt>
                <c:pt idx="931">
                  <c:v>20.7445127800659</c:v>
                </c:pt>
                <c:pt idx="932">
                  <c:v>20.954257606121899</c:v>
                </c:pt>
                <c:pt idx="933">
                  <c:v>21.047704626054699</c:v>
                </c:pt>
                <c:pt idx="934">
                  <c:v>21.012539204197399</c:v>
                </c:pt>
                <c:pt idx="935">
                  <c:v>21.1749349856957</c:v>
                </c:pt>
                <c:pt idx="936">
                  <c:v>21.1590513168351</c:v>
                </c:pt>
                <c:pt idx="937">
                  <c:v>21.418425531554</c:v>
                </c:pt>
                <c:pt idx="938">
                  <c:v>21.3720460958959</c:v>
                </c:pt>
                <c:pt idx="939">
                  <c:v>21.652917422107201</c:v>
                </c:pt>
                <c:pt idx="940">
                  <c:v>21.7357330899376</c:v>
                </c:pt>
                <c:pt idx="941">
                  <c:v>21.865932927105401</c:v>
                </c:pt>
                <c:pt idx="942">
                  <c:v>21.4772401746893</c:v>
                </c:pt>
                <c:pt idx="943">
                  <c:v>22.027001456093</c:v>
                </c:pt>
                <c:pt idx="944">
                  <c:v>22.199337974501301</c:v>
                </c:pt>
                <c:pt idx="945">
                  <c:v>22.051171168968001</c:v>
                </c:pt>
                <c:pt idx="946">
                  <c:v>22.101400987080101</c:v>
                </c:pt>
                <c:pt idx="947">
                  <c:v>22.081720689472998</c:v>
                </c:pt>
                <c:pt idx="948">
                  <c:v>22.005086671912601</c:v>
                </c:pt>
                <c:pt idx="949">
                  <c:v>22.105599722971899</c:v>
                </c:pt>
                <c:pt idx="950">
                  <c:v>22.094070322361901</c:v>
                </c:pt>
                <c:pt idx="951">
                  <c:v>22.5103154466766</c:v>
                </c:pt>
                <c:pt idx="952">
                  <c:v>22.6435504909137</c:v>
                </c:pt>
                <c:pt idx="953">
                  <c:v>22.7013335492544</c:v>
                </c:pt>
                <c:pt idx="954">
                  <c:v>22.526517072428501</c:v>
                </c:pt>
                <c:pt idx="955">
                  <c:v>22.574253820516699</c:v>
                </c:pt>
                <c:pt idx="956">
                  <c:v>22.481724671550801</c:v>
                </c:pt>
                <c:pt idx="957">
                  <c:v>22.402505735328401</c:v>
                </c:pt>
                <c:pt idx="958">
                  <c:v>22.570991413569701</c:v>
                </c:pt>
                <c:pt idx="959">
                  <c:v>22.773700742447001</c:v>
                </c:pt>
                <c:pt idx="960">
                  <c:v>22.6524128489779</c:v>
                </c:pt>
                <c:pt idx="961">
                  <c:v>22.7013570144575</c:v>
                </c:pt>
                <c:pt idx="962">
                  <c:v>22.640539659155799</c:v>
                </c:pt>
                <c:pt idx="963">
                  <c:v>22.469735893801602</c:v>
                </c:pt>
                <c:pt idx="964">
                  <c:v>22.609673832800599</c:v>
                </c:pt>
                <c:pt idx="965">
                  <c:v>22.486743598220301</c:v>
                </c:pt>
                <c:pt idx="966">
                  <c:v>22.513134341439901</c:v>
                </c:pt>
                <c:pt idx="967">
                  <c:v>22.276286010590699</c:v>
                </c:pt>
                <c:pt idx="968">
                  <c:v>22.453003314462599</c:v>
                </c:pt>
                <c:pt idx="969">
                  <c:v>22.020433543294999</c:v>
                </c:pt>
                <c:pt idx="970">
                  <c:v>21.8076245459246</c:v>
                </c:pt>
                <c:pt idx="971">
                  <c:v>21.627982641300999</c:v>
                </c:pt>
                <c:pt idx="972">
                  <c:v>22.1726061972666</c:v>
                </c:pt>
                <c:pt idx="973">
                  <c:v>23.030829958025699</c:v>
                </c:pt>
                <c:pt idx="974">
                  <c:v>23.273154626979601</c:v>
                </c:pt>
                <c:pt idx="975">
                  <c:v>23.480939853464299</c:v>
                </c:pt>
                <c:pt idx="976">
                  <c:v>23.520703281948599</c:v>
                </c:pt>
                <c:pt idx="977">
                  <c:v>23.495484962293201</c:v>
                </c:pt>
                <c:pt idx="978">
                  <c:v>23.537313198066901</c:v>
                </c:pt>
                <c:pt idx="979">
                  <c:v>23.436885035048501</c:v>
                </c:pt>
                <c:pt idx="980">
                  <c:v>23.309723810361099</c:v>
                </c:pt>
                <c:pt idx="981">
                  <c:v>22.9472261720448</c:v>
                </c:pt>
                <c:pt idx="982">
                  <c:v>22.951683025210802</c:v>
                </c:pt>
                <c:pt idx="983">
                  <c:v>22.546342362554999</c:v>
                </c:pt>
                <c:pt idx="984">
                  <c:v>22.411741359060802</c:v>
                </c:pt>
                <c:pt idx="985">
                  <c:v>22.9552550872042</c:v>
                </c:pt>
                <c:pt idx="986">
                  <c:v>23.245875771881899</c:v>
                </c:pt>
                <c:pt idx="987">
                  <c:v>23.082978704304601</c:v>
                </c:pt>
                <c:pt idx="988">
                  <c:v>22.812960537597199</c:v>
                </c:pt>
                <c:pt idx="989">
                  <c:v>22.7554479559676</c:v>
                </c:pt>
                <c:pt idx="990">
                  <c:v>22.7072471333633</c:v>
                </c:pt>
                <c:pt idx="991">
                  <c:v>22.915682368616199</c:v>
                </c:pt>
                <c:pt idx="992">
                  <c:v>23.093781001783999</c:v>
                </c:pt>
                <c:pt idx="993">
                  <c:v>23.219356857935999</c:v>
                </c:pt>
                <c:pt idx="994">
                  <c:v>23.3328420595608</c:v>
                </c:pt>
                <c:pt idx="995">
                  <c:v>23.546961286134099</c:v>
                </c:pt>
                <c:pt idx="996">
                  <c:v>23.272541904861701</c:v>
                </c:pt>
                <c:pt idx="997">
                  <c:v>23.2977186382425</c:v>
                </c:pt>
                <c:pt idx="998">
                  <c:v>23.174614197362601</c:v>
                </c:pt>
                <c:pt idx="999">
                  <c:v>22.819238236088701</c:v>
                </c:pt>
                <c:pt idx="1000">
                  <c:v>22.787614007642802</c:v>
                </c:pt>
                <c:pt idx="1001">
                  <c:v>22.278558978508599</c:v>
                </c:pt>
                <c:pt idx="1002">
                  <c:v>22.627155728509202</c:v>
                </c:pt>
                <c:pt idx="1003">
                  <c:v>22.216756315839898</c:v>
                </c:pt>
                <c:pt idx="1004">
                  <c:v>22.157062082444</c:v>
                </c:pt>
                <c:pt idx="1005">
                  <c:v>22.318831587621499</c:v>
                </c:pt>
                <c:pt idx="1006">
                  <c:v>22.203171429054901</c:v>
                </c:pt>
                <c:pt idx="1007">
                  <c:v>22.048300355288099</c:v>
                </c:pt>
                <c:pt idx="1008">
                  <c:v>22.209174085429002</c:v>
                </c:pt>
                <c:pt idx="1009">
                  <c:v>21.584500401081101</c:v>
                </c:pt>
                <c:pt idx="1010">
                  <c:v>25.5313652941716</c:v>
                </c:pt>
                <c:pt idx="1011">
                  <c:v>25.428445384402099</c:v>
                </c:pt>
                <c:pt idx="1012">
                  <c:v>25.421788751391301</c:v>
                </c:pt>
                <c:pt idx="1013">
                  <c:v>25.518713208526101</c:v>
                </c:pt>
                <c:pt idx="1014">
                  <c:v>25.568052556984298</c:v>
                </c:pt>
                <c:pt idx="1015">
                  <c:v>25.6658553337477</c:v>
                </c:pt>
                <c:pt idx="1016">
                  <c:v>25.658237401283898</c:v>
                </c:pt>
                <c:pt idx="1017">
                  <c:v>25.688005087034899</c:v>
                </c:pt>
                <c:pt idx="1018">
                  <c:v>25.627814049365</c:v>
                </c:pt>
                <c:pt idx="1019">
                  <c:v>25.572061748136399</c:v>
                </c:pt>
                <c:pt idx="1020">
                  <c:v>25.714224893180699</c:v>
                </c:pt>
                <c:pt idx="1021">
                  <c:v>25.717065355104602</c:v>
                </c:pt>
                <c:pt idx="1022">
                  <c:v>25.645266826280999</c:v>
                </c:pt>
                <c:pt idx="1023">
                  <c:v>25.434076554591002</c:v>
                </c:pt>
                <c:pt idx="1024">
                  <c:v>25.458077569974702</c:v>
                </c:pt>
                <c:pt idx="1025">
                  <c:v>24.879224733680498</c:v>
                </c:pt>
                <c:pt idx="1026">
                  <c:v>24.9775641327698</c:v>
                </c:pt>
                <c:pt idx="1027">
                  <c:v>24.5569556485436</c:v>
                </c:pt>
                <c:pt idx="1028">
                  <c:v>24.389404593443199</c:v>
                </c:pt>
                <c:pt idx="1029">
                  <c:v>24.7791517052875</c:v>
                </c:pt>
                <c:pt idx="1030">
                  <c:v>24.5654122054185</c:v>
                </c:pt>
                <c:pt idx="1031">
                  <c:v>24.7578890230258</c:v>
                </c:pt>
                <c:pt idx="1032">
                  <c:v>24.598610697566201</c:v>
                </c:pt>
                <c:pt idx="1033">
                  <c:v>25.007444198357199</c:v>
                </c:pt>
                <c:pt idx="1034">
                  <c:v>24.813505619700798</c:v>
                </c:pt>
                <c:pt idx="1035">
                  <c:v>25.091794485758701</c:v>
                </c:pt>
                <c:pt idx="1036">
                  <c:v>25.2160749888073</c:v>
                </c:pt>
                <c:pt idx="1037">
                  <c:v>25.017521536610499</c:v>
                </c:pt>
                <c:pt idx="1038">
                  <c:v>26.259828489669601</c:v>
                </c:pt>
                <c:pt idx="1039">
                  <c:v>29.154626970927399</c:v>
                </c:pt>
                <c:pt idx="1040">
                  <c:v>29.746685067213999</c:v>
                </c:pt>
                <c:pt idx="1041">
                  <c:v>30.261889083136602</c:v>
                </c:pt>
                <c:pt idx="1042">
                  <c:v>29.8985258075917</c:v>
                </c:pt>
                <c:pt idx="1043">
                  <c:v>30.169218748494799</c:v>
                </c:pt>
                <c:pt idx="1044">
                  <c:v>30.245637836799698</c:v>
                </c:pt>
                <c:pt idx="1045">
                  <c:v>30.453132772335699</c:v>
                </c:pt>
                <c:pt idx="1046">
                  <c:v>30.395321176174999</c:v>
                </c:pt>
                <c:pt idx="1047">
                  <c:v>30.391470965732498</c:v>
                </c:pt>
                <c:pt idx="1048">
                  <c:v>30.437494360594901</c:v>
                </c:pt>
                <c:pt idx="1049">
                  <c:v>30.471866100708901</c:v>
                </c:pt>
                <c:pt idx="1050">
                  <c:v>30.319184717791</c:v>
                </c:pt>
                <c:pt idx="1051">
                  <c:v>30.375327255198201</c:v>
                </c:pt>
                <c:pt idx="1052">
                  <c:v>30.351859599823001</c:v>
                </c:pt>
                <c:pt idx="1053">
                  <c:v>30.268492949959899</c:v>
                </c:pt>
                <c:pt idx="1054">
                  <c:v>30.067692061828701</c:v>
                </c:pt>
                <c:pt idx="1055">
                  <c:v>30.128851165159201</c:v>
                </c:pt>
                <c:pt idx="1056">
                  <c:v>29.984131535814999</c:v>
                </c:pt>
                <c:pt idx="1057">
                  <c:v>30.0652956843753</c:v>
                </c:pt>
                <c:pt idx="1058">
                  <c:v>29.944618878433101</c:v>
                </c:pt>
                <c:pt idx="1059">
                  <c:v>29.936676394237502</c:v>
                </c:pt>
                <c:pt idx="1060">
                  <c:v>29.805884769755298</c:v>
                </c:pt>
                <c:pt idx="1061">
                  <c:v>30.061347092007601</c:v>
                </c:pt>
                <c:pt idx="1062">
                  <c:v>29.679483892700802</c:v>
                </c:pt>
                <c:pt idx="1063">
                  <c:v>29.584335463667902</c:v>
                </c:pt>
                <c:pt idx="1064">
                  <c:v>29.836164816105899</c:v>
                </c:pt>
                <c:pt idx="1065">
                  <c:v>29.757186671423401</c:v>
                </c:pt>
                <c:pt idx="1066">
                  <c:v>29.273032373979198</c:v>
                </c:pt>
                <c:pt idx="1067">
                  <c:v>29.2053740168537</c:v>
                </c:pt>
                <c:pt idx="1068">
                  <c:v>29.273749795212499</c:v>
                </c:pt>
                <c:pt idx="1069">
                  <c:v>29.615478609779402</c:v>
                </c:pt>
                <c:pt idx="1070">
                  <c:v>29.590680750732002</c:v>
                </c:pt>
                <c:pt idx="1071">
                  <c:v>29.576133000509</c:v>
                </c:pt>
                <c:pt idx="1072">
                  <c:v>29.5421675264692</c:v>
                </c:pt>
                <c:pt idx="1073">
                  <c:v>30.035952007669401</c:v>
                </c:pt>
                <c:pt idx="1074">
                  <c:v>30.058147817474602</c:v>
                </c:pt>
                <c:pt idx="1075">
                  <c:v>29.892997459344201</c:v>
                </c:pt>
                <c:pt idx="1076">
                  <c:v>29.869327691898</c:v>
                </c:pt>
                <c:pt idx="1077">
                  <c:v>29.9609185605708</c:v>
                </c:pt>
                <c:pt idx="1078">
                  <c:v>29.947068223822399</c:v>
                </c:pt>
                <c:pt idx="1079">
                  <c:v>29.833857563122301</c:v>
                </c:pt>
                <c:pt idx="1080">
                  <c:v>29.660361600945201</c:v>
                </c:pt>
                <c:pt idx="1081">
                  <c:v>29.784688804068502</c:v>
                </c:pt>
                <c:pt idx="1082">
                  <c:v>29.787356699635598</c:v>
                </c:pt>
                <c:pt idx="1083">
                  <c:v>29.885875931874502</c:v>
                </c:pt>
                <c:pt idx="1084">
                  <c:v>29.737145513717401</c:v>
                </c:pt>
                <c:pt idx="1085">
                  <c:v>29.6304277702462</c:v>
                </c:pt>
                <c:pt idx="1086">
                  <c:v>29.610565339647199</c:v>
                </c:pt>
                <c:pt idx="1087">
                  <c:v>29.834457672062701</c:v>
                </c:pt>
                <c:pt idx="1088">
                  <c:v>29.616943037004798</c:v>
                </c:pt>
                <c:pt idx="1089">
                  <c:v>29.597463370420002</c:v>
                </c:pt>
                <c:pt idx="1090">
                  <c:v>29.666079832644801</c:v>
                </c:pt>
                <c:pt idx="1091">
                  <c:v>29.8217818887072</c:v>
                </c:pt>
                <c:pt idx="1092">
                  <c:v>29.8246734177051</c:v>
                </c:pt>
                <c:pt idx="1093">
                  <c:v>29.8212201890654</c:v>
                </c:pt>
                <c:pt idx="1094">
                  <c:v>29.6834778960181</c:v>
                </c:pt>
                <c:pt idx="1095">
                  <c:v>29.993322193123699</c:v>
                </c:pt>
                <c:pt idx="1096">
                  <c:v>30.034372836341301</c:v>
                </c:pt>
                <c:pt idx="1097">
                  <c:v>30.231650615133798</c:v>
                </c:pt>
                <c:pt idx="1098">
                  <c:v>30.450210653211599</c:v>
                </c:pt>
                <c:pt idx="1099">
                  <c:v>30.687550236376801</c:v>
                </c:pt>
                <c:pt idx="1100">
                  <c:v>30.780900455009899</c:v>
                </c:pt>
                <c:pt idx="1101">
                  <c:v>30.703680696848998</c:v>
                </c:pt>
                <c:pt idx="1102">
                  <c:v>30.588600655768499</c:v>
                </c:pt>
                <c:pt idx="1103">
                  <c:v>30.497026180633501</c:v>
                </c:pt>
                <c:pt idx="1104">
                  <c:v>30.061277375804899</c:v>
                </c:pt>
                <c:pt idx="1105">
                  <c:v>28.768318154026801</c:v>
                </c:pt>
                <c:pt idx="1106">
                  <c:v>29.761475071563101</c:v>
                </c:pt>
                <c:pt idx="1107">
                  <c:v>29.741575842283201</c:v>
                </c:pt>
                <c:pt idx="1108">
                  <c:v>31.5024849224503</c:v>
                </c:pt>
                <c:pt idx="1109">
                  <c:v>31.992723531265199</c:v>
                </c:pt>
                <c:pt idx="1110">
                  <c:v>31.701806390458</c:v>
                </c:pt>
                <c:pt idx="1111">
                  <c:v>31.589826359789001</c:v>
                </c:pt>
                <c:pt idx="1112">
                  <c:v>31.861800430227301</c:v>
                </c:pt>
                <c:pt idx="1113">
                  <c:v>32.120520016731497</c:v>
                </c:pt>
                <c:pt idx="1114">
                  <c:v>32.1028738794761</c:v>
                </c:pt>
                <c:pt idx="1115">
                  <c:v>31.744992685586599</c:v>
                </c:pt>
                <c:pt idx="1116">
                  <c:v>32.135814117353398</c:v>
                </c:pt>
                <c:pt idx="1117">
                  <c:v>32.110525216098203</c:v>
                </c:pt>
                <c:pt idx="1118">
                  <c:v>32.114388382140902</c:v>
                </c:pt>
                <c:pt idx="1119">
                  <c:v>32.113650102015598</c:v>
                </c:pt>
                <c:pt idx="1120">
                  <c:v>32.1789007234824</c:v>
                </c:pt>
                <c:pt idx="1121">
                  <c:v>32.062905700467098</c:v>
                </c:pt>
                <c:pt idx="1122">
                  <c:v>31.8714939743145</c:v>
                </c:pt>
                <c:pt idx="1123">
                  <c:v>31.953609916670001</c:v>
                </c:pt>
                <c:pt idx="1124">
                  <c:v>32.418080217369301</c:v>
                </c:pt>
                <c:pt idx="1125">
                  <c:v>32.520204332539798</c:v>
                </c:pt>
                <c:pt idx="1126">
                  <c:v>33.762700299008003</c:v>
                </c:pt>
                <c:pt idx="1127">
                  <c:v>33.705758489441202</c:v>
                </c:pt>
                <c:pt idx="1128">
                  <c:v>33.638400731970201</c:v>
                </c:pt>
                <c:pt idx="1129">
                  <c:v>34.411415727696699</c:v>
                </c:pt>
                <c:pt idx="1130">
                  <c:v>34.761508412638399</c:v>
                </c:pt>
                <c:pt idx="1131">
                  <c:v>34.529981177286999</c:v>
                </c:pt>
                <c:pt idx="1132">
                  <c:v>34.810890600710501</c:v>
                </c:pt>
                <c:pt idx="1133">
                  <c:v>35.871563244693803</c:v>
                </c:pt>
                <c:pt idx="1134">
                  <c:v>35.566893323425099</c:v>
                </c:pt>
                <c:pt idx="1135">
                  <c:v>35.5834690330623</c:v>
                </c:pt>
                <c:pt idx="1136">
                  <c:v>35.352990422534297</c:v>
                </c:pt>
                <c:pt idx="1137">
                  <c:v>35.598912714618898</c:v>
                </c:pt>
                <c:pt idx="1138">
                  <c:v>35.555030694478397</c:v>
                </c:pt>
                <c:pt idx="1139">
                  <c:v>35.439472553501801</c:v>
                </c:pt>
                <c:pt idx="1140">
                  <c:v>35.061661090097303</c:v>
                </c:pt>
                <c:pt idx="1141">
                  <c:v>34.630057994923298</c:v>
                </c:pt>
                <c:pt idx="1142">
                  <c:v>33.846216103325098</c:v>
                </c:pt>
                <c:pt idx="1143">
                  <c:v>32.919905069454899</c:v>
                </c:pt>
                <c:pt idx="1144">
                  <c:v>32.540485701995699</c:v>
                </c:pt>
                <c:pt idx="1145">
                  <c:v>33.4934298107136</c:v>
                </c:pt>
                <c:pt idx="1146">
                  <c:v>34.039145153962899</c:v>
                </c:pt>
                <c:pt idx="1147">
                  <c:v>34.039940003496099</c:v>
                </c:pt>
                <c:pt idx="1148">
                  <c:v>33.788844602396601</c:v>
                </c:pt>
                <c:pt idx="1149">
                  <c:v>32.8511752694534</c:v>
                </c:pt>
                <c:pt idx="1150">
                  <c:v>33.5243955454347</c:v>
                </c:pt>
                <c:pt idx="1151">
                  <c:v>34.088223358316199</c:v>
                </c:pt>
                <c:pt idx="1152">
                  <c:v>33.567033047571201</c:v>
                </c:pt>
                <c:pt idx="1153">
                  <c:v>34.191838836391803</c:v>
                </c:pt>
                <c:pt idx="1154">
                  <c:v>33.546096868798998</c:v>
                </c:pt>
                <c:pt idx="1155">
                  <c:v>33.687758841178301</c:v>
                </c:pt>
                <c:pt idx="1156">
                  <c:v>34.009122267679999</c:v>
                </c:pt>
                <c:pt idx="1157">
                  <c:v>33.890543876668303</c:v>
                </c:pt>
                <c:pt idx="1158">
                  <c:v>34.275573739987401</c:v>
                </c:pt>
                <c:pt idx="1159">
                  <c:v>34.611991621938699</c:v>
                </c:pt>
                <c:pt idx="1160">
                  <c:v>34.748748799398101</c:v>
                </c:pt>
                <c:pt idx="1161">
                  <c:v>34.216417809471899</c:v>
                </c:pt>
                <c:pt idx="1162">
                  <c:v>34.391554572520597</c:v>
                </c:pt>
                <c:pt idx="1163">
                  <c:v>33.195779165403302</c:v>
                </c:pt>
                <c:pt idx="1164">
                  <c:v>33.171171924013898</c:v>
                </c:pt>
                <c:pt idx="1165">
                  <c:v>33.247969828584303</c:v>
                </c:pt>
                <c:pt idx="1166">
                  <c:v>33.509236683685501</c:v>
                </c:pt>
                <c:pt idx="1167">
                  <c:v>32.494683339987503</c:v>
                </c:pt>
                <c:pt idx="1168">
                  <c:v>32.309599615914998</c:v>
                </c:pt>
                <c:pt idx="1169">
                  <c:v>32.778310891243997</c:v>
                </c:pt>
                <c:pt idx="1170">
                  <c:v>32.899575361885397</c:v>
                </c:pt>
                <c:pt idx="1171">
                  <c:v>33.582951125419797</c:v>
                </c:pt>
                <c:pt idx="1172">
                  <c:v>34.117634296706299</c:v>
                </c:pt>
                <c:pt idx="1173">
                  <c:v>33.830882585769203</c:v>
                </c:pt>
                <c:pt idx="1174">
                  <c:v>33.976365026141302</c:v>
                </c:pt>
                <c:pt idx="1175">
                  <c:v>34.557210238264403</c:v>
                </c:pt>
                <c:pt idx="1176">
                  <c:v>34.553150977641501</c:v>
                </c:pt>
                <c:pt idx="1177">
                  <c:v>34.579441192944699</c:v>
                </c:pt>
                <c:pt idx="1178">
                  <c:v>34.307042869033403</c:v>
                </c:pt>
                <c:pt idx="1179">
                  <c:v>34.107031300817503</c:v>
                </c:pt>
                <c:pt idx="1180">
                  <c:v>34.412366017517897</c:v>
                </c:pt>
                <c:pt idx="1181">
                  <c:v>34.877879674985799</c:v>
                </c:pt>
                <c:pt idx="1182">
                  <c:v>34.974394027611503</c:v>
                </c:pt>
                <c:pt idx="1183">
                  <c:v>34.6985801840504</c:v>
                </c:pt>
                <c:pt idx="1184">
                  <c:v>34.749561888251797</c:v>
                </c:pt>
                <c:pt idx="1185">
                  <c:v>36.004679105764303</c:v>
                </c:pt>
                <c:pt idx="1186">
                  <c:v>35.739285763885398</c:v>
                </c:pt>
                <c:pt idx="1187">
                  <c:v>35.505255488633999</c:v>
                </c:pt>
                <c:pt idx="1188">
                  <c:v>35.333411303804297</c:v>
                </c:pt>
                <c:pt idx="1189">
                  <c:v>20.795688963823899</c:v>
                </c:pt>
                <c:pt idx="1190">
                  <c:v>20.748905770714</c:v>
                </c:pt>
                <c:pt idx="1191">
                  <c:v>20.681526447562302</c:v>
                </c:pt>
                <c:pt idx="1192">
                  <c:v>20.773861122078799</c:v>
                </c:pt>
                <c:pt idx="1193">
                  <c:v>21.206793972096499</c:v>
                </c:pt>
                <c:pt idx="1194">
                  <c:v>21.0818764270734</c:v>
                </c:pt>
                <c:pt idx="1195">
                  <c:v>21.134137001159399</c:v>
                </c:pt>
                <c:pt idx="1196">
                  <c:v>20.861509142166</c:v>
                </c:pt>
                <c:pt idx="1197">
                  <c:v>20.717302343685098</c:v>
                </c:pt>
                <c:pt idx="1198">
                  <c:v>20.7279642180693</c:v>
                </c:pt>
                <c:pt idx="1199">
                  <c:v>20.714981944645601</c:v>
                </c:pt>
                <c:pt idx="1200">
                  <c:v>20.263785440632802</c:v>
                </c:pt>
                <c:pt idx="1201">
                  <c:v>20.090573795384898</c:v>
                </c:pt>
                <c:pt idx="1202">
                  <c:v>20.437358912332702</c:v>
                </c:pt>
                <c:pt idx="1203">
                  <c:v>20.202662877215001</c:v>
                </c:pt>
                <c:pt idx="1204">
                  <c:v>20.5730065092079</c:v>
                </c:pt>
                <c:pt idx="1205">
                  <c:v>20.690604297932602</c:v>
                </c:pt>
                <c:pt idx="1206">
                  <c:v>20.544243247070501</c:v>
                </c:pt>
                <c:pt idx="1207">
                  <c:v>20.7191895292585</c:v>
                </c:pt>
                <c:pt idx="1208">
                  <c:v>20.805440642326499</c:v>
                </c:pt>
                <c:pt idx="1209">
                  <c:v>20.966967760408298</c:v>
                </c:pt>
                <c:pt idx="1210">
                  <c:v>21.0601971890997</c:v>
                </c:pt>
                <c:pt idx="1211">
                  <c:v>20.826233291481099</c:v>
                </c:pt>
                <c:pt idx="1212">
                  <c:v>21.000212266881199</c:v>
                </c:pt>
                <c:pt idx="1213">
                  <c:v>20.8207953682792</c:v>
                </c:pt>
                <c:pt idx="1214">
                  <c:v>20.531005620485999</c:v>
                </c:pt>
                <c:pt idx="1215">
                  <c:v>20.985984877933301</c:v>
                </c:pt>
                <c:pt idx="1216">
                  <c:v>21.199191503838598</c:v>
                </c:pt>
                <c:pt idx="1217">
                  <c:v>21.228394962903401</c:v>
                </c:pt>
                <c:pt idx="1218">
                  <c:v>21.117876312277399</c:v>
                </c:pt>
                <c:pt idx="1219">
                  <c:v>21.138776750430601</c:v>
                </c:pt>
                <c:pt idx="1220">
                  <c:v>20.788111578332</c:v>
                </c:pt>
                <c:pt idx="1221">
                  <c:v>20.9760399985683</c:v>
                </c:pt>
                <c:pt idx="1222">
                  <c:v>21.178088902954499</c:v>
                </c:pt>
                <c:pt idx="1223">
                  <c:v>21.498343475093101</c:v>
                </c:pt>
                <c:pt idx="1224">
                  <c:v>20.9121673623983</c:v>
                </c:pt>
                <c:pt idx="1225">
                  <c:v>20.6718857377702</c:v>
                </c:pt>
                <c:pt idx="1226">
                  <c:v>21.058102963540399</c:v>
                </c:pt>
                <c:pt idx="1227">
                  <c:v>21.391637357720899</c:v>
                </c:pt>
                <c:pt idx="1228">
                  <c:v>21.679029115789799</c:v>
                </c:pt>
                <c:pt idx="1229">
                  <c:v>21.6097462021295</c:v>
                </c:pt>
                <c:pt idx="1230">
                  <c:v>21.542340044441602</c:v>
                </c:pt>
                <c:pt idx="1231">
                  <c:v>21.768841344476101</c:v>
                </c:pt>
                <c:pt idx="1232">
                  <c:v>21.6323919993571</c:v>
                </c:pt>
                <c:pt idx="1233">
                  <c:v>21.386031448296301</c:v>
                </c:pt>
                <c:pt idx="1234">
                  <c:v>21.125838549540902</c:v>
                </c:pt>
                <c:pt idx="1235">
                  <c:v>21.204822754330401</c:v>
                </c:pt>
                <c:pt idx="1236">
                  <c:v>21.140738119851498</c:v>
                </c:pt>
                <c:pt idx="1237">
                  <c:v>20.536594941538901</c:v>
                </c:pt>
                <c:pt idx="1238">
                  <c:v>20.425752655614101</c:v>
                </c:pt>
                <c:pt idx="1239">
                  <c:v>20.5320943214846</c:v>
                </c:pt>
                <c:pt idx="1240">
                  <c:v>20.745634691413098</c:v>
                </c:pt>
                <c:pt idx="1241">
                  <c:v>20.2605762986691</c:v>
                </c:pt>
                <c:pt idx="1242">
                  <c:v>20.398915964327099</c:v>
                </c:pt>
                <c:pt idx="1243">
                  <c:v>19.974769927681201</c:v>
                </c:pt>
                <c:pt idx="1244">
                  <c:v>20.117904950249599</c:v>
                </c:pt>
                <c:pt idx="1245">
                  <c:v>20.008959345291998</c:v>
                </c:pt>
                <c:pt idx="1246">
                  <c:v>20.0661611396268</c:v>
                </c:pt>
                <c:pt idx="1247">
                  <c:v>20.5360029454116</c:v>
                </c:pt>
                <c:pt idx="1248">
                  <c:v>20.203888004805702</c:v>
                </c:pt>
                <c:pt idx="1249">
                  <c:v>20.602826692819399</c:v>
                </c:pt>
                <c:pt idx="1250">
                  <c:v>20.531660760768201</c:v>
                </c:pt>
                <c:pt idx="1251">
                  <c:v>20.826246452399701</c:v>
                </c:pt>
                <c:pt idx="1252">
                  <c:v>21.341060124324901</c:v>
                </c:pt>
                <c:pt idx="1253">
                  <c:v>21.3589434081529</c:v>
                </c:pt>
                <c:pt idx="1254">
                  <c:v>20.850403914964101</c:v>
                </c:pt>
                <c:pt idx="1255">
                  <c:v>22.223171134012599</c:v>
                </c:pt>
                <c:pt idx="1256">
                  <c:v>21.9284289770182</c:v>
                </c:pt>
                <c:pt idx="1257">
                  <c:v>21.763989392465199</c:v>
                </c:pt>
              </c:numCache>
            </c:numRef>
          </c:val>
          <c:smooth val="0"/>
        </c:ser>
        <c:dLbls>
          <c:showLegendKey val="0"/>
          <c:showVal val="0"/>
          <c:showCatName val="0"/>
          <c:showSerName val="0"/>
          <c:showPercent val="0"/>
          <c:showBubbleSize val="0"/>
        </c:dLbls>
        <c:marker val="1"/>
        <c:smooth val="0"/>
        <c:axId val="230469632"/>
        <c:axId val="230471168"/>
      </c:lineChart>
      <c:dateAx>
        <c:axId val="230469632"/>
        <c:scaling>
          <c:orientation val="minMax"/>
          <c:max val="42407"/>
        </c:scaling>
        <c:delete val="0"/>
        <c:axPos val="b"/>
        <c:numFmt formatCode="[$-409]yyyy;@" sourceLinked="0"/>
        <c:majorTickMark val="none"/>
        <c:minorTickMark val="none"/>
        <c:tickLblPos val="low"/>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30471168"/>
        <c:crosses val="autoZero"/>
        <c:auto val="0"/>
        <c:lblOffset val="100"/>
        <c:baseTimeUnit val="days"/>
        <c:majorUnit val="12"/>
        <c:majorTimeUnit val="months"/>
        <c:minorUnit val="2"/>
        <c:minorTimeUnit val="months"/>
      </c:dateAx>
      <c:valAx>
        <c:axId val="230471168"/>
        <c:scaling>
          <c:orientation val="minMax"/>
        </c:scaling>
        <c:delete val="0"/>
        <c:axPos val="l"/>
        <c:majorGridlines>
          <c:spPr>
            <a:ln w="3175">
              <a:noFill/>
              <a:prstDash val="sysDash"/>
            </a:ln>
          </c:spPr>
        </c:majorGridlines>
        <c:numFmt formatCode="#,##0" sourceLinked="0"/>
        <c:majorTickMark val="none"/>
        <c:minorTickMark val="none"/>
        <c:tickLblPos val="nextTo"/>
        <c:spPr>
          <a:ln w="3175">
            <a:solidFill>
              <a:schemeClr val="tx1"/>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30469632"/>
        <c:crosses val="autoZero"/>
        <c:crossBetween val="between"/>
      </c:valAx>
      <c:spPr>
        <a:noFill/>
        <a:ln w="3175">
          <a:noFill/>
          <a:prstDash val="solid"/>
        </a:ln>
      </c:spPr>
    </c:plotArea>
    <c:legend>
      <c:legendPos val="b"/>
      <c:layout>
        <c:manualLayout>
          <c:xMode val="edge"/>
          <c:yMode val="edge"/>
          <c:x val="0"/>
          <c:y val="0.97248331833858148"/>
          <c:w val="1"/>
          <c:h val="2.7516681661418498E-2"/>
        </c:manualLayout>
      </c:layout>
      <c:overlay val="0"/>
      <c:spPr>
        <a:solidFill>
          <a:srgbClr val="FFFFFF"/>
        </a:solidFill>
        <a:ln w="3175">
          <a:noFill/>
          <a:prstDash val="solid"/>
        </a:ln>
      </c:spPr>
      <c:txPr>
        <a:bodyPr/>
        <a:lstStyle/>
        <a:p>
          <a:pPr>
            <a:defRPr sz="1200" b="0" i="0" u="none" strike="noStrike" baseline="0">
              <a:ln>
                <a:noFill/>
              </a:ln>
              <a:solidFill>
                <a:schemeClr val="tx1"/>
              </a:solidFill>
              <a:latin typeface="Arial"/>
              <a:ea typeface="Arial"/>
              <a:cs typeface="Arial"/>
            </a:defRPr>
          </a:pPr>
          <a:endParaRPr lang="en-US"/>
        </a:p>
      </c:txPr>
    </c:legend>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0506951937130305E-2"/>
          <c:y val="2.0916948363459708E-2"/>
          <c:w val="0.90393256965328317"/>
          <c:h val="0.86004034842688371"/>
        </c:manualLayout>
      </c:layout>
      <c:lineChart>
        <c:grouping val="standard"/>
        <c:varyColors val="0"/>
        <c:ser>
          <c:idx val="2"/>
          <c:order val="1"/>
          <c:tx>
            <c:v>SAP</c:v>
          </c:tx>
          <c:spPr>
            <a:ln w="38100">
              <a:solidFill>
                <a:srgbClr val="FFC800"/>
              </a:solidFill>
            </a:ln>
          </c:spPr>
          <c:marker>
            <c:symbol val="none"/>
          </c:marker>
          <c:cat>
            <c:numRef>
              <c:f>'FRED Graph'!$A$12:$A$132</c:f>
              <c:numCache>
                <c:formatCode>yyyy\-mm\-dd</c:formatCode>
                <c:ptCount val="121"/>
                <c:pt idx="0">
                  <c:v>38749</c:v>
                </c:pt>
                <c:pt idx="1">
                  <c:v>38777</c:v>
                </c:pt>
                <c:pt idx="2">
                  <c:v>38807</c:v>
                </c:pt>
                <c:pt idx="3">
                  <c:v>38838</c:v>
                </c:pt>
                <c:pt idx="4">
                  <c:v>38869</c:v>
                </c:pt>
                <c:pt idx="5">
                  <c:v>38898</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39324</c:v>
                </c:pt>
                <c:pt idx="20">
                  <c:v>39356</c:v>
                </c:pt>
                <c:pt idx="21">
                  <c:v>39387</c:v>
                </c:pt>
                <c:pt idx="22">
                  <c:v>39416</c:v>
                </c:pt>
                <c:pt idx="23">
                  <c:v>39449</c:v>
                </c:pt>
                <c:pt idx="24">
                  <c:v>39479</c:v>
                </c:pt>
                <c:pt idx="25">
                  <c:v>39507</c:v>
                </c:pt>
                <c:pt idx="26">
                  <c:v>39539</c:v>
                </c:pt>
                <c:pt idx="27">
                  <c:v>39569</c:v>
                </c:pt>
                <c:pt idx="28">
                  <c:v>39601</c:v>
                </c:pt>
                <c:pt idx="29">
                  <c:v>39631</c:v>
                </c:pt>
                <c:pt idx="30">
                  <c:v>39661</c:v>
                </c:pt>
                <c:pt idx="31">
                  <c:v>39693</c:v>
                </c:pt>
                <c:pt idx="32">
                  <c:v>39722</c:v>
                </c:pt>
                <c:pt idx="33">
                  <c:v>39752</c:v>
                </c:pt>
                <c:pt idx="34">
                  <c:v>39783</c:v>
                </c:pt>
                <c:pt idx="35">
                  <c:v>39815</c:v>
                </c:pt>
                <c:pt idx="36">
                  <c:v>39846</c:v>
                </c:pt>
                <c:pt idx="37">
                  <c:v>39874</c:v>
                </c:pt>
                <c:pt idx="38">
                  <c:v>39904</c:v>
                </c:pt>
                <c:pt idx="39">
                  <c:v>39934</c:v>
                </c:pt>
                <c:pt idx="40">
                  <c:v>39965</c:v>
                </c:pt>
                <c:pt idx="41">
                  <c:v>39996</c:v>
                </c:pt>
                <c:pt idx="42">
                  <c:v>40025</c:v>
                </c:pt>
                <c:pt idx="43">
                  <c:v>40057</c:v>
                </c:pt>
                <c:pt idx="44">
                  <c:v>40087</c:v>
                </c:pt>
                <c:pt idx="45">
                  <c:v>40119</c:v>
                </c:pt>
                <c:pt idx="46">
                  <c:v>40148</c:v>
                </c:pt>
                <c:pt idx="47">
                  <c:v>40543</c:v>
                </c:pt>
                <c:pt idx="48">
                  <c:v>40210</c:v>
                </c:pt>
                <c:pt idx="49">
                  <c:v>40238</c:v>
                </c:pt>
                <c:pt idx="50">
                  <c:v>40269</c:v>
                </c:pt>
                <c:pt idx="51">
                  <c:v>40298</c:v>
                </c:pt>
                <c:pt idx="52">
                  <c:v>40330</c:v>
                </c:pt>
                <c:pt idx="53">
                  <c:v>40361</c:v>
                </c:pt>
                <c:pt idx="54">
                  <c:v>40393</c:v>
                </c:pt>
                <c:pt idx="55">
                  <c:v>40422</c:v>
                </c:pt>
                <c:pt idx="56">
                  <c:v>40452</c:v>
                </c:pt>
                <c:pt idx="57">
                  <c:v>40483</c:v>
                </c:pt>
                <c:pt idx="58">
                  <c:v>40513</c:v>
                </c:pt>
                <c:pt idx="59">
                  <c:v>40907</c:v>
                </c:pt>
                <c:pt idx="60">
                  <c:v>40575</c:v>
                </c:pt>
                <c:pt idx="61">
                  <c:v>40603</c:v>
                </c:pt>
                <c:pt idx="62">
                  <c:v>40634</c:v>
                </c:pt>
                <c:pt idx="63">
                  <c:v>40665</c:v>
                </c:pt>
                <c:pt idx="64">
                  <c:v>40695</c:v>
                </c:pt>
                <c:pt idx="65">
                  <c:v>40724</c:v>
                </c:pt>
                <c:pt idx="66">
                  <c:v>40757</c:v>
                </c:pt>
                <c:pt idx="67">
                  <c:v>40787</c:v>
                </c:pt>
                <c:pt idx="68">
                  <c:v>40816</c:v>
                </c:pt>
                <c:pt idx="69">
                  <c:v>40848</c:v>
                </c:pt>
                <c:pt idx="70">
                  <c:v>40878</c:v>
                </c:pt>
                <c:pt idx="71">
                  <c:v>41274</c:v>
                </c:pt>
                <c:pt idx="72">
                  <c:v>40940</c:v>
                </c:pt>
                <c:pt idx="73">
                  <c:v>40969</c:v>
                </c:pt>
                <c:pt idx="74">
                  <c:v>41001</c:v>
                </c:pt>
                <c:pt idx="75">
                  <c:v>41030</c:v>
                </c:pt>
                <c:pt idx="76">
                  <c:v>41061</c:v>
                </c:pt>
                <c:pt idx="77">
                  <c:v>41089</c:v>
                </c:pt>
                <c:pt idx="78">
                  <c:v>41122</c:v>
                </c:pt>
                <c:pt idx="79">
                  <c:v>41151</c:v>
                </c:pt>
                <c:pt idx="80">
                  <c:v>41183</c:v>
                </c:pt>
                <c:pt idx="81">
                  <c:v>41214</c:v>
                </c:pt>
                <c:pt idx="82">
                  <c:v>41243</c:v>
                </c:pt>
                <c:pt idx="83">
                  <c:v>41276</c:v>
                </c:pt>
                <c:pt idx="84">
                  <c:v>41306</c:v>
                </c:pt>
                <c:pt idx="85">
                  <c:v>41334</c:v>
                </c:pt>
                <c:pt idx="86">
                  <c:v>41365</c:v>
                </c:pt>
                <c:pt idx="87">
                  <c:v>41395</c:v>
                </c:pt>
                <c:pt idx="88">
                  <c:v>41425</c:v>
                </c:pt>
                <c:pt idx="89">
                  <c:v>41457</c:v>
                </c:pt>
                <c:pt idx="90">
                  <c:v>41487</c:v>
                </c:pt>
                <c:pt idx="91">
                  <c:v>41516</c:v>
                </c:pt>
                <c:pt idx="92">
                  <c:v>41548</c:v>
                </c:pt>
                <c:pt idx="93">
                  <c:v>41579</c:v>
                </c:pt>
                <c:pt idx="94">
                  <c:v>41610</c:v>
                </c:pt>
                <c:pt idx="95">
                  <c:v>41641</c:v>
                </c:pt>
                <c:pt idx="96">
                  <c:v>41670</c:v>
                </c:pt>
                <c:pt idx="97">
                  <c:v>41698</c:v>
                </c:pt>
                <c:pt idx="98">
                  <c:v>41730</c:v>
                </c:pt>
                <c:pt idx="99">
                  <c:v>41760</c:v>
                </c:pt>
                <c:pt idx="100">
                  <c:v>41792</c:v>
                </c:pt>
                <c:pt idx="101">
                  <c:v>41822</c:v>
                </c:pt>
                <c:pt idx="102">
                  <c:v>41852</c:v>
                </c:pt>
                <c:pt idx="103">
                  <c:v>41884</c:v>
                </c:pt>
                <c:pt idx="104">
                  <c:v>41913</c:v>
                </c:pt>
                <c:pt idx="105">
                  <c:v>41943</c:v>
                </c:pt>
                <c:pt idx="106">
                  <c:v>41974</c:v>
                </c:pt>
                <c:pt idx="107">
                  <c:v>42006</c:v>
                </c:pt>
                <c:pt idx="108">
                  <c:v>42037</c:v>
                </c:pt>
                <c:pt idx="109">
                  <c:v>42065</c:v>
                </c:pt>
                <c:pt idx="110">
                  <c:v>42095</c:v>
                </c:pt>
                <c:pt idx="111">
                  <c:v>42125</c:v>
                </c:pt>
                <c:pt idx="112">
                  <c:v>42156</c:v>
                </c:pt>
                <c:pt idx="113">
                  <c:v>42187</c:v>
                </c:pt>
                <c:pt idx="114">
                  <c:v>42216</c:v>
                </c:pt>
                <c:pt idx="115">
                  <c:v>42248</c:v>
                </c:pt>
                <c:pt idx="116">
                  <c:v>42278</c:v>
                </c:pt>
                <c:pt idx="117">
                  <c:v>42310</c:v>
                </c:pt>
                <c:pt idx="118">
                  <c:v>42339</c:v>
                </c:pt>
                <c:pt idx="119">
                  <c:v>42735</c:v>
                </c:pt>
                <c:pt idx="120">
                  <c:v>42401</c:v>
                </c:pt>
              </c:numCache>
            </c:numRef>
          </c:cat>
          <c:val>
            <c:numRef>
              <c:f>'FRED Graph'!$D$12:$D$132</c:f>
              <c:numCache>
                <c:formatCode>General</c:formatCode>
                <c:ptCount val="121"/>
                <c:pt idx="0">
                  <c:v>7.7800200000000004</c:v>
                </c:pt>
                <c:pt idx="1">
                  <c:v>7.4241099999999998</c:v>
                </c:pt>
                <c:pt idx="2">
                  <c:v>7.0051399999999999</c:v>
                </c:pt>
                <c:pt idx="3">
                  <c:v>7.7448300000000003</c:v>
                </c:pt>
                <c:pt idx="4">
                  <c:v>7.6274699999999998</c:v>
                </c:pt>
                <c:pt idx="5">
                  <c:v>7.9170400000000001</c:v>
                </c:pt>
                <c:pt idx="6">
                  <c:v>7.8765900000000002</c:v>
                </c:pt>
                <c:pt idx="7">
                  <c:v>8.4614700000000003</c:v>
                </c:pt>
                <c:pt idx="8">
                  <c:v>8.0128199999999996</c:v>
                </c:pt>
                <c:pt idx="9">
                  <c:v>8.0672300000000003</c:v>
                </c:pt>
                <c:pt idx="10">
                  <c:v>8.3049400000000002</c:v>
                </c:pt>
                <c:pt idx="11">
                  <c:v>7.9929600000000001</c:v>
                </c:pt>
                <c:pt idx="12">
                  <c:v>8.0463400000000007</c:v>
                </c:pt>
                <c:pt idx="13">
                  <c:v>9.0990500000000001</c:v>
                </c:pt>
                <c:pt idx="14">
                  <c:v>9.9554500000000008</c:v>
                </c:pt>
                <c:pt idx="15">
                  <c:v>9.6591400000000007</c:v>
                </c:pt>
                <c:pt idx="16">
                  <c:v>9.8842099999999995</c:v>
                </c:pt>
                <c:pt idx="17">
                  <c:v>10.48935</c:v>
                </c:pt>
                <c:pt idx="18">
                  <c:v>11.964829999999999</c:v>
                </c:pt>
                <c:pt idx="19">
                  <c:v>11.75469</c:v>
                </c:pt>
                <c:pt idx="20">
                  <c:v>13.020619999999999</c:v>
                </c:pt>
                <c:pt idx="21">
                  <c:v>14.97945</c:v>
                </c:pt>
                <c:pt idx="22">
                  <c:v>14.516690000000001</c:v>
                </c:pt>
                <c:pt idx="23">
                  <c:v>14.66747</c:v>
                </c:pt>
                <c:pt idx="24">
                  <c:v>14.16709</c:v>
                </c:pt>
                <c:pt idx="25">
                  <c:v>13.784470000000001</c:v>
                </c:pt>
                <c:pt idx="26">
                  <c:v>14.10369</c:v>
                </c:pt>
                <c:pt idx="27">
                  <c:v>13.20764</c:v>
                </c:pt>
                <c:pt idx="28">
                  <c:v>13.4946</c:v>
                </c:pt>
                <c:pt idx="29">
                  <c:v>13.39734</c:v>
                </c:pt>
                <c:pt idx="30">
                  <c:v>13.33268</c:v>
                </c:pt>
                <c:pt idx="31">
                  <c:v>12.73987</c:v>
                </c:pt>
                <c:pt idx="32">
                  <c:v>12.09313</c:v>
                </c:pt>
                <c:pt idx="33">
                  <c:v>10.40462</c:v>
                </c:pt>
                <c:pt idx="34">
                  <c:v>8.9367699999999992</c:v>
                </c:pt>
                <c:pt idx="35">
                  <c:v>9.0804399999999994</c:v>
                </c:pt>
                <c:pt idx="36">
                  <c:v>8.0532000000000004</c:v>
                </c:pt>
                <c:pt idx="37">
                  <c:v>7.9574600000000002</c:v>
                </c:pt>
                <c:pt idx="38">
                  <c:v>8.6438299999999995</c:v>
                </c:pt>
                <c:pt idx="39">
                  <c:v>9.4470200000000002</c:v>
                </c:pt>
                <c:pt idx="40">
                  <c:v>10.32629</c:v>
                </c:pt>
                <c:pt idx="41">
                  <c:v>10.326420000000001</c:v>
                </c:pt>
                <c:pt idx="42">
                  <c:v>10.89411</c:v>
                </c:pt>
                <c:pt idx="43">
                  <c:v>12.20387</c:v>
                </c:pt>
                <c:pt idx="44">
                  <c:v>11.46597</c:v>
                </c:pt>
                <c:pt idx="45">
                  <c:v>12.15902</c:v>
                </c:pt>
                <c:pt idx="46">
                  <c:v>14.893409999999999</c:v>
                </c:pt>
                <c:pt idx="47">
                  <c:v>19.897449999999999</c:v>
                </c:pt>
                <c:pt idx="48">
                  <c:v>13.61758</c:v>
                </c:pt>
                <c:pt idx="49">
                  <c:v>14.35824</c:v>
                </c:pt>
                <c:pt idx="50">
                  <c:v>14.7263</c:v>
                </c:pt>
                <c:pt idx="51">
                  <c:v>14.12561</c:v>
                </c:pt>
                <c:pt idx="52">
                  <c:v>13.75155</c:v>
                </c:pt>
                <c:pt idx="53">
                  <c:v>14.409800000000001</c:v>
                </c:pt>
                <c:pt idx="54">
                  <c:v>15.292160000000001</c:v>
                </c:pt>
                <c:pt idx="55">
                  <c:v>16.43497</c:v>
                </c:pt>
                <c:pt idx="56">
                  <c:v>17.125969999999999</c:v>
                </c:pt>
                <c:pt idx="57">
                  <c:v>19.167819999999999</c:v>
                </c:pt>
                <c:pt idx="58">
                  <c:v>18.520700000000001</c:v>
                </c:pt>
                <c:pt idx="59">
                  <c:v>19.196339999999999</c:v>
                </c:pt>
                <c:pt idx="60">
                  <c:v>20.916879999999999</c:v>
                </c:pt>
                <c:pt idx="61">
                  <c:v>20.91544</c:v>
                </c:pt>
                <c:pt idx="62">
                  <c:v>22.923359999999999</c:v>
                </c:pt>
                <c:pt idx="63">
                  <c:v>24.022549999999999</c:v>
                </c:pt>
                <c:pt idx="64">
                  <c:v>24.474989999999998</c:v>
                </c:pt>
                <c:pt idx="65">
                  <c:v>24.110939999999999</c:v>
                </c:pt>
                <c:pt idx="66">
                  <c:v>21.891919999999999</c:v>
                </c:pt>
                <c:pt idx="67">
                  <c:v>19.792840000000002</c:v>
                </c:pt>
                <c:pt idx="68">
                  <c:v>19.86908</c:v>
                </c:pt>
                <c:pt idx="69">
                  <c:v>20.02749</c:v>
                </c:pt>
                <c:pt idx="70">
                  <c:v>18.968389999999999</c:v>
                </c:pt>
                <c:pt idx="71">
                  <c:v>25.237020000000001</c:v>
                </c:pt>
                <c:pt idx="72">
                  <c:v>20.416039999999999</c:v>
                </c:pt>
                <c:pt idx="73">
                  <c:v>20.718530000000001</c:v>
                </c:pt>
                <c:pt idx="74">
                  <c:v>22.042380000000001</c:v>
                </c:pt>
                <c:pt idx="75">
                  <c:v>23.22485</c:v>
                </c:pt>
                <c:pt idx="76">
                  <c:v>20.226649999999999</c:v>
                </c:pt>
                <c:pt idx="77">
                  <c:v>20.7498</c:v>
                </c:pt>
                <c:pt idx="78">
                  <c:v>21.44755</c:v>
                </c:pt>
                <c:pt idx="79">
                  <c:v>21.151039999999998</c:v>
                </c:pt>
                <c:pt idx="80">
                  <c:v>21.733809999999998</c:v>
                </c:pt>
                <c:pt idx="81">
                  <c:v>22.229579999999999</c:v>
                </c:pt>
                <c:pt idx="82">
                  <c:v>23.173179999999999</c:v>
                </c:pt>
                <c:pt idx="83">
                  <c:v>25.567920000000001</c:v>
                </c:pt>
                <c:pt idx="84">
                  <c:v>25.064779999999999</c:v>
                </c:pt>
                <c:pt idx="85">
                  <c:v>24.58841</c:v>
                </c:pt>
                <c:pt idx="86">
                  <c:v>24.911449999999999</c:v>
                </c:pt>
                <c:pt idx="87">
                  <c:v>25.500389999999999</c:v>
                </c:pt>
                <c:pt idx="88">
                  <c:v>24.49943</c:v>
                </c:pt>
                <c:pt idx="89">
                  <c:v>22.60257</c:v>
                </c:pt>
                <c:pt idx="90">
                  <c:v>23.094809999999999</c:v>
                </c:pt>
                <c:pt idx="91">
                  <c:v>22.163029999999999</c:v>
                </c:pt>
                <c:pt idx="92">
                  <c:v>23.73349</c:v>
                </c:pt>
                <c:pt idx="93">
                  <c:v>24.81634</c:v>
                </c:pt>
                <c:pt idx="94">
                  <c:v>22.669989999999999</c:v>
                </c:pt>
                <c:pt idx="95">
                  <c:v>22.749929999999999</c:v>
                </c:pt>
                <c:pt idx="96">
                  <c:v>23.556090000000001</c:v>
                </c:pt>
                <c:pt idx="97">
                  <c:v>24.650369999999999</c:v>
                </c:pt>
                <c:pt idx="98">
                  <c:v>25.283909999999999</c:v>
                </c:pt>
                <c:pt idx="99">
                  <c:v>26.75066</c:v>
                </c:pt>
                <c:pt idx="100">
                  <c:v>26.762039999999999</c:v>
                </c:pt>
                <c:pt idx="101">
                  <c:v>30.054950000000002</c:v>
                </c:pt>
                <c:pt idx="102">
                  <c:v>30.959060000000001</c:v>
                </c:pt>
                <c:pt idx="103">
                  <c:v>29.98517</c:v>
                </c:pt>
                <c:pt idx="104">
                  <c:v>28.692260000000001</c:v>
                </c:pt>
                <c:pt idx="105">
                  <c:v>28.347290000000001</c:v>
                </c:pt>
                <c:pt idx="106">
                  <c:v>30.220580000000002</c:v>
                </c:pt>
                <c:pt idx="107">
                  <c:v>29.913399999999999</c:v>
                </c:pt>
                <c:pt idx="108">
                  <c:v>29.527640000000002</c:v>
                </c:pt>
                <c:pt idx="109">
                  <c:v>28.888919999999999</c:v>
                </c:pt>
                <c:pt idx="110">
                  <c:v>27.75686</c:v>
                </c:pt>
                <c:pt idx="111">
                  <c:v>29.543939999999999</c:v>
                </c:pt>
                <c:pt idx="112">
                  <c:v>26.954930000000001</c:v>
                </c:pt>
                <c:pt idx="113">
                  <c:v>23.80574</c:v>
                </c:pt>
                <c:pt idx="114">
                  <c:v>23.029050000000002</c:v>
                </c:pt>
                <c:pt idx="115">
                  <c:v>22.478899999999999</c:v>
                </c:pt>
                <c:pt idx="116">
                  <c:v>21.928599999999999</c:v>
                </c:pt>
                <c:pt idx="117">
                  <c:v>23.606770000000001</c:v>
                </c:pt>
                <c:pt idx="118">
                  <c:v>24.631239999999998</c:v>
                </c:pt>
                <c:pt idx="119">
                  <c:v>26.580169999999999</c:v>
                </c:pt>
                <c:pt idx="120">
                  <c:v>24.299430000000001</c:v>
                </c:pt>
              </c:numCache>
            </c:numRef>
          </c:val>
          <c:smooth val="0"/>
        </c:ser>
        <c:ser>
          <c:idx val="3"/>
          <c:order val="2"/>
          <c:tx>
            <c:v>NWC</c:v>
          </c:tx>
          <c:spPr>
            <a:ln w="38100">
              <a:solidFill>
                <a:srgbClr val="7F7F7F"/>
              </a:solidFill>
            </a:ln>
          </c:spPr>
          <c:marker>
            <c:symbol val="none"/>
          </c:marker>
          <c:cat>
            <c:numRef>
              <c:f>'FRED Graph'!$A$12:$A$132</c:f>
              <c:numCache>
                <c:formatCode>yyyy\-mm\-dd</c:formatCode>
                <c:ptCount val="121"/>
                <c:pt idx="0">
                  <c:v>38749</c:v>
                </c:pt>
                <c:pt idx="1">
                  <c:v>38777</c:v>
                </c:pt>
                <c:pt idx="2">
                  <c:v>38807</c:v>
                </c:pt>
                <c:pt idx="3">
                  <c:v>38838</c:v>
                </c:pt>
                <c:pt idx="4">
                  <c:v>38869</c:v>
                </c:pt>
                <c:pt idx="5">
                  <c:v>38898</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39324</c:v>
                </c:pt>
                <c:pt idx="20">
                  <c:v>39356</c:v>
                </c:pt>
                <c:pt idx="21">
                  <c:v>39387</c:v>
                </c:pt>
                <c:pt idx="22">
                  <c:v>39416</c:v>
                </c:pt>
                <c:pt idx="23">
                  <c:v>39449</c:v>
                </c:pt>
                <c:pt idx="24">
                  <c:v>39479</c:v>
                </c:pt>
                <c:pt idx="25">
                  <c:v>39507</c:v>
                </c:pt>
                <c:pt idx="26">
                  <c:v>39539</c:v>
                </c:pt>
                <c:pt idx="27">
                  <c:v>39569</c:v>
                </c:pt>
                <c:pt idx="28">
                  <c:v>39601</c:v>
                </c:pt>
                <c:pt idx="29">
                  <c:v>39631</c:v>
                </c:pt>
                <c:pt idx="30">
                  <c:v>39661</c:v>
                </c:pt>
                <c:pt idx="31">
                  <c:v>39693</c:v>
                </c:pt>
                <c:pt idx="32">
                  <c:v>39722</c:v>
                </c:pt>
                <c:pt idx="33">
                  <c:v>39752</c:v>
                </c:pt>
                <c:pt idx="34">
                  <c:v>39783</c:v>
                </c:pt>
                <c:pt idx="35">
                  <c:v>39815</c:v>
                </c:pt>
                <c:pt idx="36">
                  <c:v>39846</c:v>
                </c:pt>
                <c:pt idx="37">
                  <c:v>39874</c:v>
                </c:pt>
                <c:pt idx="38">
                  <c:v>39904</c:v>
                </c:pt>
                <c:pt idx="39">
                  <c:v>39934</c:v>
                </c:pt>
                <c:pt idx="40">
                  <c:v>39965</c:v>
                </c:pt>
                <c:pt idx="41">
                  <c:v>39996</c:v>
                </c:pt>
                <c:pt idx="42">
                  <c:v>40025</c:v>
                </c:pt>
                <c:pt idx="43">
                  <c:v>40057</c:v>
                </c:pt>
                <c:pt idx="44">
                  <c:v>40087</c:v>
                </c:pt>
                <c:pt idx="45">
                  <c:v>40119</c:v>
                </c:pt>
                <c:pt idx="46">
                  <c:v>40148</c:v>
                </c:pt>
                <c:pt idx="47">
                  <c:v>40543</c:v>
                </c:pt>
                <c:pt idx="48">
                  <c:v>40210</c:v>
                </c:pt>
                <c:pt idx="49">
                  <c:v>40238</c:v>
                </c:pt>
                <c:pt idx="50">
                  <c:v>40269</c:v>
                </c:pt>
                <c:pt idx="51">
                  <c:v>40298</c:v>
                </c:pt>
                <c:pt idx="52">
                  <c:v>40330</c:v>
                </c:pt>
                <c:pt idx="53">
                  <c:v>40361</c:v>
                </c:pt>
                <c:pt idx="54">
                  <c:v>40393</c:v>
                </c:pt>
                <c:pt idx="55">
                  <c:v>40422</c:v>
                </c:pt>
                <c:pt idx="56">
                  <c:v>40452</c:v>
                </c:pt>
                <c:pt idx="57">
                  <c:v>40483</c:v>
                </c:pt>
                <c:pt idx="58">
                  <c:v>40513</c:v>
                </c:pt>
                <c:pt idx="59">
                  <c:v>40907</c:v>
                </c:pt>
                <c:pt idx="60">
                  <c:v>40575</c:v>
                </c:pt>
                <c:pt idx="61">
                  <c:v>40603</c:v>
                </c:pt>
                <c:pt idx="62">
                  <c:v>40634</c:v>
                </c:pt>
                <c:pt idx="63">
                  <c:v>40665</c:v>
                </c:pt>
                <c:pt idx="64">
                  <c:v>40695</c:v>
                </c:pt>
                <c:pt idx="65">
                  <c:v>40724</c:v>
                </c:pt>
                <c:pt idx="66">
                  <c:v>40757</c:v>
                </c:pt>
                <c:pt idx="67">
                  <c:v>40787</c:v>
                </c:pt>
                <c:pt idx="68">
                  <c:v>40816</c:v>
                </c:pt>
                <c:pt idx="69">
                  <c:v>40848</c:v>
                </c:pt>
                <c:pt idx="70">
                  <c:v>40878</c:v>
                </c:pt>
                <c:pt idx="71">
                  <c:v>41274</c:v>
                </c:pt>
                <c:pt idx="72">
                  <c:v>40940</c:v>
                </c:pt>
                <c:pt idx="73">
                  <c:v>40969</c:v>
                </c:pt>
                <c:pt idx="74">
                  <c:v>41001</c:v>
                </c:pt>
                <c:pt idx="75">
                  <c:v>41030</c:v>
                </c:pt>
                <c:pt idx="76">
                  <c:v>41061</c:v>
                </c:pt>
                <c:pt idx="77">
                  <c:v>41089</c:v>
                </c:pt>
                <c:pt idx="78">
                  <c:v>41122</c:v>
                </c:pt>
                <c:pt idx="79">
                  <c:v>41151</c:v>
                </c:pt>
                <c:pt idx="80">
                  <c:v>41183</c:v>
                </c:pt>
                <c:pt idx="81">
                  <c:v>41214</c:v>
                </c:pt>
                <c:pt idx="82">
                  <c:v>41243</c:v>
                </c:pt>
                <c:pt idx="83">
                  <c:v>41276</c:v>
                </c:pt>
                <c:pt idx="84">
                  <c:v>41306</c:v>
                </c:pt>
                <c:pt idx="85">
                  <c:v>41334</c:v>
                </c:pt>
                <c:pt idx="86">
                  <c:v>41365</c:v>
                </c:pt>
                <c:pt idx="87">
                  <c:v>41395</c:v>
                </c:pt>
                <c:pt idx="88">
                  <c:v>41425</c:v>
                </c:pt>
                <c:pt idx="89">
                  <c:v>41457</c:v>
                </c:pt>
                <c:pt idx="90">
                  <c:v>41487</c:v>
                </c:pt>
                <c:pt idx="91">
                  <c:v>41516</c:v>
                </c:pt>
                <c:pt idx="92">
                  <c:v>41548</c:v>
                </c:pt>
                <c:pt idx="93">
                  <c:v>41579</c:v>
                </c:pt>
                <c:pt idx="94">
                  <c:v>41610</c:v>
                </c:pt>
                <c:pt idx="95">
                  <c:v>41641</c:v>
                </c:pt>
                <c:pt idx="96">
                  <c:v>41670</c:v>
                </c:pt>
                <c:pt idx="97">
                  <c:v>41698</c:v>
                </c:pt>
                <c:pt idx="98">
                  <c:v>41730</c:v>
                </c:pt>
                <c:pt idx="99">
                  <c:v>41760</c:v>
                </c:pt>
                <c:pt idx="100">
                  <c:v>41792</c:v>
                </c:pt>
                <c:pt idx="101">
                  <c:v>41822</c:v>
                </c:pt>
                <c:pt idx="102">
                  <c:v>41852</c:v>
                </c:pt>
                <c:pt idx="103">
                  <c:v>41884</c:v>
                </c:pt>
                <c:pt idx="104">
                  <c:v>41913</c:v>
                </c:pt>
                <c:pt idx="105">
                  <c:v>41943</c:v>
                </c:pt>
                <c:pt idx="106">
                  <c:v>41974</c:v>
                </c:pt>
                <c:pt idx="107">
                  <c:v>42006</c:v>
                </c:pt>
                <c:pt idx="108">
                  <c:v>42037</c:v>
                </c:pt>
                <c:pt idx="109">
                  <c:v>42065</c:v>
                </c:pt>
                <c:pt idx="110">
                  <c:v>42095</c:v>
                </c:pt>
                <c:pt idx="111">
                  <c:v>42125</c:v>
                </c:pt>
                <c:pt idx="112">
                  <c:v>42156</c:v>
                </c:pt>
                <c:pt idx="113">
                  <c:v>42187</c:v>
                </c:pt>
                <c:pt idx="114">
                  <c:v>42216</c:v>
                </c:pt>
                <c:pt idx="115">
                  <c:v>42248</c:v>
                </c:pt>
                <c:pt idx="116">
                  <c:v>42278</c:v>
                </c:pt>
                <c:pt idx="117">
                  <c:v>42310</c:v>
                </c:pt>
                <c:pt idx="118">
                  <c:v>42339</c:v>
                </c:pt>
                <c:pt idx="119">
                  <c:v>42735</c:v>
                </c:pt>
                <c:pt idx="120">
                  <c:v>42401</c:v>
                </c:pt>
              </c:numCache>
            </c:numRef>
          </c:cat>
          <c:val>
            <c:numRef>
              <c:f>'FRED Graph'!$E$12:$E$132</c:f>
              <c:numCache>
                <c:formatCode>General</c:formatCode>
                <c:ptCount val="121"/>
                <c:pt idx="0">
                  <c:v>11.110139999999999</c:v>
                </c:pt>
                <c:pt idx="1">
                  <c:v>10.99868</c:v>
                </c:pt>
                <c:pt idx="2">
                  <c:v>11.239649999999999</c:v>
                </c:pt>
                <c:pt idx="3">
                  <c:v>12.249180000000001</c:v>
                </c:pt>
                <c:pt idx="4">
                  <c:v>12.072469999999999</c:v>
                </c:pt>
                <c:pt idx="5">
                  <c:v>13.40807</c:v>
                </c:pt>
                <c:pt idx="6">
                  <c:v>13.584390000000001</c:v>
                </c:pt>
                <c:pt idx="7">
                  <c:v>14.17029</c:v>
                </c:pt>
                <c:pt idx="8">
                  <c:v>15.554959999999999</c:v>
                </c:pt>
                <c:pt idx="9">
                  <c:v>13.22424</c:v>
                </c:pt>
                <c:pt idx="10">
                  <c:v>13.6181</c:v>
                </c:pt>
                <c:pt idx="11">
                  <c:v>13.02557</c:v>
                </c:pt>
                <c:pt idx="12">
                  <c:v>14.20068</c:v>
                </c:pt>
                <c:pt idx="13">
                  <c:v>13.808389999999999</c:v>
                </c:pt>
                <c:pt idx="14">
                  <c:v>14.75041</c:v>
                </c:pt>
                <c:pt idx="15">
                  <c:v>18.690750000000001</c:v>
                </c:pt>
                <c:pt idx="16">
                  <c:v>18.591740000000001</c:v>
                </c:pt>
                <c:pt idx="17">
                  <c:v>17.791820000000001</c:v>
                </c:pt>
                <c:pt idx="18">
                  <c:v>19.775559999999999</c:v>
                </c:pt>
                <c:pt idx="19">
                  <c:v>19.647929999999999</c:v>
                </c:pt>
                <c:pt idx="20">
                  <c:v>20.120719999999999</c:v>
                </c:pt>
                <c:pt idx="21">
                  <c:v>23.545529999999999</c:v>
                </c:pt>
                <c:pt idx="22">
                  <c:v>21.83127</c:v>
                </c:pt>
                <c:pt idx="23">
                  <c:v>21.167369999999998</c:v>
                </c:pt>
                <c:pt idx="24">
                  <c:v>19.204830000000001</c:v>
                </c:pt>
                <c:pt idx="25">
                  <c:v>18.845759999999999</c:v>
                </c:pt>
                <c:pt idx="26">
                  <c:v>18.305610000000001</c:v>
                </c:pt>
                <c:pt idx="27">
                  <c:v>18.21743</c:v>
                </c:pt>
                <c:pt idx="28">
                  <c:v>18.192720000000001</c:v>
                </c:pt>
                <c:pt idx="29">
                  <c:v>15.7164</c:v>
                </c:pt>
                <c:pt idx="30">
                  <c:v>14.423450000000001</c:v>
                </c:pt>
                <c:pt idx="31">
                  <c:v>15.48254</c:v>
                </c:pt>
                <c:pt idx="32">
                  <c:v>14.666040000000001</c:v>
                </c:pt>
                <c:pt idx="33">
                  <c:v>14.037990000000001</c:v>
                </c:pt>
                <c:pt idx="34">
                  <c:v>13.9267</c:v>
                </c:pt>
                <c:pt idx="35">
                  <c:v>13.46439</c:v>
                </c:pt>
                <c:pt idx="36">
                  <c:v>12.623939999999999</c:v>
                </c:pt>
                <c:pt idx="37">
                  <c:v>12.42916</c:v>
                </c:pt>
                <c:pt idx="38">
                  <c:v>12.13293</c:v>
                </c:pt>
                <c:pt idx="39">
                  <c:v>14.13255</c:v>
                </c:pt>
                <c:pt idx="40">
                  <c:v>14.705880000000001</c:v>
                </c:pt>
                <c:pt idx="41">
                  <c:v>12.96185</c:v>
                </c:pt>
                <c:pt idx="42">
                  <c:v>14.485379999999999</c:v>
                </c:pt>
                <c:pt idx="43">
                  <c:v>14.43224</c:v>
                </c:pt>
                <c:pt idx="44">
                  <c:v>16.05236</c:v>
                </c:pt>
                <c:pt idx="45">
                  <c:v>15.808579999999999</c:v>
                </c:pt>
                <c:pt idx="46">
                  <c:v>17.28443</c:v>
                </c:pt>
                <c:pt idx="47">
                  <c:v>20.731950000000001</c:v>
                </c:pt>
                <c:pt idx="48">
                  <c:v>16.566490000000002</c:v>
                </c:pt>
                <c:pt idx="49">
                  <c:v>17.33717</c:v>
                </c:pt>
                <c:pt idx="50">
                  <c:v>18.425229999999999</c:v>
                </c:pt>
                <c:pt idx="51">
                  <c:v>18.514859999999999</c:v>
                </c:pt>
                <c:pt idx="52">
                  <c:v>17.538489999999999</c:v>
                </c:pt>
                <c:pt idx="53">
                  <c:v>18.048639999999999</c:v>
                </c:pt>
                <c:pt idx="54">
                  <c:v>19.239789999999999</c:v>
                </c:pt>
                <c:pt idx="55">
                  <c:v>20.472290000000001</c:v>
                </c:pt>
                <c:pt idx="56">
                  <c:v>18.958269999999999</c:v>
                </c:pt>
                <c:pt idx="57">
                  <c:v>20.55808</c:v>
                </c:pt>
                <c:pt idx="58">
                  <c:v>21.53227</c:v>
                </c:pt>
                <c:pt idx="59">
                  <c:v>19.820969999999999</c:v>
                </c:pt>
                <c:pt idx="60">
                  <c:v>21.209070000000001</c:v>
                </c:pt>
                <c:pt idx="61">
                  <c:v>22.48563</c:v>
                </c:pt>
                <c:pt idx="62">
                  <c:v>22.39967</c:v>
                </c:pt>
                <c:pt idx="63">
                  <c:v>20.813569999999999</c:v>
                </c:pt>
                <c:pt idx="64">
                  <c:v>20.310890000000001</c:v>
                </c:pt>
                <c:pt idx="65">
                  <c:v>20.984970000000001</c:v>
                </c:pt>
                <c:pt idx="66">
                  <c:v>21.209910000000001</c:v>
                </c:pt>
                <c:pt idx="67">
                  <c:v>21.064509999999999</c:v>
                </c:pt>
                <c:pt idx="68">
                  <c:v>18.184439999999999</c:v>
                </c:pt>
                <c:pt idx="69">
                  <c:v>18.741409999999998</c:v>
                </c:pt>
                <c:pt idx="70">
                  <c:v>18.992930000000001</c:v>
                </c:pt>
                <c:pt idx="71">
                  <c:v>22.463010000000001</c:v>
                </c:pt>
                <c:pt idx="72">
                  <c:v>19.64912</c:v>
                </c:pt>
                <c:pt idx="73">
                  <c:v>20.652560000000001</c:v>
                </c:pt>
                <c:pt idx="74">
                  <c:v>22.309290000000001</c:v>
                </c:pt>
                <c:pt idx="75">
                  <c:v>22.5032</c:v>
                </c:pt>
                <c:pt idx="76">
                  <c:v>19.84665</c:v>
                </c:pt>
                <c:pt idx="77">
                  <c:v>21.333120000000001</c:v>
                </c:pt>
                <c:pt idx="78">
                  <c:v>21.772130000000001</c:v>
                </c:pt>
                <c:pt idx="79">
                  <c:v>21.559239999999999</c:v>
                </c:pt>
                <c:pt idx="80">
                  <c:v>22.666789999999999</c:v>
                </c:pt>
                <c:pt idx="81">
                  <c:v>23.563759999999998</c:v>
                </c:pt>
                <c:pt idx="82">
                  <c:v>23.746970000000001</c:v>
                </c:pt>
                <c:pt idx="83">
                  <c:v>23.153169999999999</c:v>
                </c:pt>
                <c:pt idx="84">
                  <c:v>22.738869999999999</c:v>
                </c:pt>
                <c:pt idx="85">
                  <c:v>22.31072</c:v>
                </c:pt>
                <c:pt idx="86">
                  <c:v>22.628889999999998</c:v>
                </c:pt>
                <c:pt idx="87">
                  <c:v>25.192910000000001</c:v>
                </c:pt>
                <c:pt idx="88">
                  <c:v>24.315729999999999</c:v>
                </c:pt>
                <c:pt idx="89">
                  <c:v>22.004519999999999</c:v>
                </c:pt>
                <c:pt idx="90">
                  <c:v>23.29345</c:v>
                </c:pt>
                <c:pt idx="91">
                  <c:v>21.945</c:v>
                </c:pt>
                <c:pt idx="92">
                  <c:v>22.97382</c:v>
                </c:pt>
                <c:pt idx="93">
                  <c:v>24.423649999999999</c:v>
                </c:pt>
                <c:pt idx="94">
                  <c:v>25.486689999999999</c:v>
                </c:pt>
                <c:pt idx="95">
                  <c:v>23.779530000000001</c:v>
                </c:pt>
                <c:pt idx="96">
                  <c:v>22.833020000000001</c:v>
                </c:pt>
                <c:pt idx="97">
                  <c:v>22.692409999999999</c:v>
                </c:pt>
                <c:pt idx="98">
                  <c:v>22.077500000000001</c:v>
                </c:pt>
                <c:pt idx="99">
                  <c:v>22.43721</c:v>
                </c:pt>
                <c:pt idx="100">
                  <c:v>21.692250000000001</c:v>
                </c:pt>
                <c:pt idx="101">
                  <c:v>22.224720000000001</c:v>
                </c:pt>
                <c:pt idx="102">
                  <c:v>21.76343</c:v>
                </c:pt>
                <c:pt idx="103">
                  <c:v>22.662790000000001</c:v>
                </c:pt>
                <c:pt idx="104">
                  <c:v>20.046140000000001</c:v>
                </c:pt>
                <c:pt idx="105">
                  <c:v>20.653279999999999</c:v>
                </c:pt>
                <c:pt idx="106">
                  <c:v>21.186109999999999</c:v>
                </c:pt>
                <c:pt idx="107">
                  <c:v>22.58436</c:v>
                </c:pt>
                <c:pt idx="108">
                  <c:v>21.093430000000001</c:v>
                </c:pt>
                <c:pt idx="109">
                  <c:v>20.191960000000002</c:v>
                </c:pt>
                <c:pt idx="110">
                  <c:v>19.979230000000001</c:v>
                </c:pt>
                <c:pt idx="111">
                  <c:v>20.465509999999998</c:v>
                </c:pt>
                <c:pt idx="112">
                  <c:v>18.872430000000001</c:v>
                </c:pt>
                <c:pt idx="113">
                  <c:v>19.915030000000002</c:v>
                </c:pt>
                <c:pt idx="114">
                  <c:v>21.138770000000001</c:v>
                </c:pt>
                <c:pt idx="115">
                  <c:v>20.27196</c:v>
                </c:pt>
                <c:pt idx="116">
                  <c:v>21.49774</c:v>
                </c:pt>
                <c:pt idx="117">
                  <c:v>22.109870000000001</c:v>
                </c:pt>
                <c:pt idx="118">
                  <c:v>20.165749999999999</c:v>
                </c:pt>
                <c:pt idx="119">
                  <c:v>21.298580000000001</c:v>
                </c:pt>
                <c:pt idx="120">
                  <c:v>21.68366</c:v>
                </c:pt>
              </c:numCache>
            </c:numRef>
          </c:val>
          <c:smooth val="0"/>
        </c:ser>
        <c:ser>
          <c:idx val="4"/>
          <c:order val="3"/>
          <c:tx>
            <c:v>USNA</c:v>
          </c:tx>
          <c:spPr>
            <a:ln w="38100">
              <a:solidFill>
                <a:srgbClr val="004682"/>
              </a:solidFill>
            </a:ln>
          </c:spPr>
          <c:marker>
            <c:symbol val="none"/>
          </c:marker>
          <c:cat>
            <c:numRef>
              <c:f>'FRED Graph'!$A$12:$A$132</c:f>
              <c:numCache>
                <c:formatCode>yyyy\-mm\-dd</c:formatCode>
                <c:ptCount val="121"/>
                <c:pt idx="0">
                  <c:v>38749</c:v>
                </c:pt>
                <c:pt idx="1">
                  <c:v>38777</c:v>
                </c:pt>
                <c:pt idx="2">
                  <c:v>38807</c:v>
                </c:pt>
                <c:pt idx="3">
                  <c:v>38838</c:v>
                </c:pt>
                <c:pt idx="4">
                  <c:v>38869</c:v>
                </c:pt>
                <c:pt idx="5">
                  <c:v>38898</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39324</c:v>
                </c:pt>
                <c:pt idx="20">
                  <c:v>39356</c:v>
                </c:pt>
                <c:pt idx="21">
                  <c:v>39387</c:v>
                </c:pt>
                <c:pt idx="22">
                  <c:v>39416</c:v>
                </c:pt>
                <c:pt idx="23">
                  <c:v>39449</c:v>
                </c:pt>
                <c:pt idx="24">
                  <c:v>39479</c:v>
                </c:pt>
                <c:pt idx="25">
                  <c:v>39507</c:v>
                </c:pt>
                <c:pt idx="26">
                  <c:v>39539</c:v>
                </c:pt>
                <c:pt idx="27">
                  <c:v>39569</c:v>
                </c:pt>
                <c:pt idx="28">
                  <c:v>39601</c:v>
                </c:pt>
                <c:pt idx="29">
                  <c:v>39631</c:v>
                </c:pt>
                <c:pt idx="30">
                  <c:v>39661</c:v>
                </c:pt>
                <c:pt idx="31">
                  <c:v>39693</c:v>
                </c:pt>
                <c:pt idx="32">
                  <c:v>39722</c:v>
                </c:pt>
                <c:pt idx="33">
                  <c:v>39752</c:v>
                </c:pt>
                <c:pt idx="34">
                  <c:v>39783</c:v>
                </c:pt>
                <c:pt idx="35">
                  <c:v>39815</c:v>
                </c:pt>
                <c:pt idx="36">
                  <c:v>39846</c:v>
                </c:pt>
                <c:pt idx="37">
                  <c:v>39874</c:v>
                </c:pt>
                <c:pt idx="38">
                  <c:v>39904</c:v>
                </c:pt>
                <c:pt idx="39">
                  <c:v>39934</c:v>
                </c:pt>
                <c:pt idx="40">
                  <c:v>39965</c:v>
                </c:pt>
                <c:pt idx="41">
                  <c:v>39996</c:v>
                </c:pt>
                <c:pt idx="42">
                  <c:v>40025</c:v>
                </c:pt>
                <c:pt idx="43">
                  <c:v>40057</c:v>
                </c:pt>
                <c:pt idx="44">
                  <c:v>40087</c:v>
                </c:pt>
                <c:pt idx="45">
                  <c:v>40119</c:v>
                </c:pt>
                <c:pt idx="46">
                  <c:v>40148</c:v>
                </c:pt>
                <c:pt idx="47">
                  <c:v>40543</c:v>
                </c:pt>
                <c:pt idx="48">
                  <c:v>40210</c:v>
                </c:pt>
                <c:pt idx="49">
                  <c:v>40238</c:v>
                </c:pt>
                <c:pt idx="50">
                  <c:v>40269</c:v>
                </c:pt>
                <c:pt idx="51">
                  <c:v>40298</c:v>
                </c:pt>
                <c:pt idx="52">
                  <c:v>40330</c:v>
                </c:pt>
                <c:pt idx="53">
                  <c:v>40361</c:v>
                </c:pt>
                <c:pt idx="54">
                  <c:v>40393</c:v>
                </c:pt>
                <c:pt idx="55">
                  <c:v>40422</c:v>
                </c:pt>
                <c:pt idx="56">
                  <c:v>40452</c:v>
                </c:pt>
                <c:pt idx="57">
                  <c:v>40483</c:v>
                </c:pt>
                <c:pt idx="58">
                  <c:v>40513</c:v>
                </c:pt>
                <c:pt idx="59">
                  <c:v>40907</c:v>
                </c:pt>
                <c:pt idx="60">
                  <c:v>40575</c:v>
                </c:pt>
                <c:pt idx="61">
                  <c:v>40603</c:v>
                </c:pt>
                <c:pt idx="62">
                  <c:v>40634</c:v>
                </c:pt>
                <c:pt idx="63">
                  <c:v>40665</c:v>
                </c:pt>
                <c:pt idx="64">
                  <c:v>40695</c:v>
                </c:pt>
                <c:pt idx="65">
                  <c:v>40724</c:v>
                </c:pt>
                <c:pt idx="66">
                  <c:v>40757</c:v>
                </c:pt>
                <c:pt idx="67">
                  <c:v>40787</c:v>
                </c:pt>
                <c:pt idx="68">
                  <c:v>40816</c:v>
                </c:pt>
                <c:pt idx="69">
                  <c:v>40848</c:v>
                </c:pt>
                <c:pt idx="70">
                  <c:v>40878</c:v>
                </c:pt>
                <c:pt idx="71">
                  <c:v>41274</c:v>
                </c:pt>
                <c:pt idx="72">
                  <c:v>40940</c:v>
                </c:pt>
                <c:pt idx="73">
                  <c:v>40969</c:v>
                </c:pt>
                <c:pt idx="74">
                  <c:v>41001</c:v>
                </c:pt>
                <c:pt idx="75">
                  <c:v>41030</c:v>
                </c:pt>
                <c:pt idx="76">
                  <c:v>41061</c:v>
                </c:pt>
                <c:pt idx="77">
                  <c:v>41089</c:v>
                </c:pt>
                <c:pt idx="78">
                  <c:v>41122</c:v>
                </c:pt>
                <c:pt idx="79">
                  <c:v>41151</c:v>
                </c:pt>
                <c:pt idx="80">
                  <c:v>41183</c:v>
                </c:pt>
                <c:pt idx="81">
                  <c:v>41214</c:v>
                </c:pt>
                <c:pt idx="82">
                  <c:v>41243</c:v>
                </c:pt>
                <c:pt idx="83">
                  <c:v>41276</c:v>
                </c:pt>
                <c:pt idx="84">
                  <c:v>41306</c:v>
                </c:pt>
                <c:pt idx="85">
                  <c:v>41334</c:v>
                </c:pt>
                <c:pt idx="86">
                  <c:v>41365</c:v>
                </c:pt>
                <c:pt idx="87">
                  <c:v>41395</c:v>
                </c:pt>
                <c:pt idx="88">
                  <c:v>41425</c:v>
                </c:pt>
                <c:pt idx="89">
                  <c:v>41457</c:v>
                </c:pt>
                <c:pt idx="90">
                  <c:v>41487</c:v>
                </c:pt>
                <c:pt idx="91">
                  <c:v>41516</c:v>
                </c:pt>
                <c:pt idx="92">
                  <c:v>41548</c:v>
                </c:pt>
                <c:pt idx="93">
                  <c:v>41579</c:v>
                </c:pt>
                <c:pt idx="94">
                  <c:v>41610</c:v>
                </c:pt>
                <c:pt idx="95">
                  <c:v>41641</c:v>
                </c:pt>
                <c:pt idx="96">
                  <c:v>41670</c:v>
                </c:pt>
                <c:pt idx="97">
                  <c:v>41698</c:v>
                </c:pt>
                <c:pt idx="98">
                  <c:v>41730</c:v>
                </c:pt>
                <c:pt idx="99">
                  <c:v>41760</c:v>
                </c:pt>
                <c:pt idx="100">
                  <c:v>41792</c:v>
                </c:pt>
                <c:pt idx="101">
                  <c:v>41822</c:v>
                </c:pt>
                <c:pt idx="102">
                  <c:v>41852</c:v>
                </c:pt>
                <c:pt idx="103">
                  <c:v>41884</c:v>
                </c:pt>
                <c:pt idx="104">
                  <c:v>41913</c:v>
                </c:pt>
                <c:pt idx="105">
                  <c:v>41943</c:v>
                </c:pt>
                <c:pt idx="106">
                  <c:v>41974</c:v>
                </c:pt>
                <c:pt idx="107">
                  <c:v>42006</c:v>
                </c:pt>
                <c:pt idx="108">
                  <c:v>42037</c:v>
                </c:pt>
                <c:pt idx="109">
                  <c:v>42065</c:v>
                </c:pt>
                <c:pt idx="110">
                  <c:v>42095</c:v>
                </c:pt>
                <c:pt idx="111">
                  <c:v>42125</c:v>
                </c:pt>
                <c:pt idx="112">
                  <c:v>42156</c:v>
                </c:pt>
                <c:pt idx="113">
                  <c:v>42187</c:v>
                </c:pt>
                <c:pt idx="114">
                  <c:v>42216</c:v>
                </c:pt>
                <c:pt idx="115">
                  <c:v>42248</c:v>
                </c:pt>
                <c:pt idx="116">
                  <c:v>42278</c:v>
                </c:pt>
                <c:pt idx="117">
                  <c:v>42310</c:v>
                </c:pt>
                <c:pt idx="118">
                  <c:v>42339</c:v>
                </c:pt>
                <c:pt idx="119">
                  <c:v>42735</c:v>
                </c:pt>
                <c:pt idx="120">
                  <c:v>42401</c:v>
                </c:pt>
              </c:numCache>
            </c:numRef>
          </c:cat>
          <c:val>
            <c:numRef>
              <c:f>'FRED Graph'!$F$12:$F$132</c:f>
              <c:numCache>
                <c:formatCode>General</c:formatCode>
                <c:ptCount val="121"/>
                <c:pt idx="0">
                  <c:v>39.82</c:v>
                </c:pt>
                <c:pt idx="1">
                  <c:v>43.05</c:v>
                </c:pt>
                <c:pt idx="2">
                  <c:v>41.72</c:v>
                </c:pt>
                <c:pt idx="3">
                  <c:v>36.299999999999997</c:v>
                </c:pt>
                <c:pt idx="4">
                  <c:v>37.479999999999997</c:v>
                </c:pt>
                <c:pt idx="5">
                  <c:v>37.9</c:v>
                </c:pt>
                <c:pt idx="6">
                  <c:v>44.22</c:v>
                </c:pt>
                <c:pt idx="7">
                  <c:v>43.95</c:v>
                </c:pt>
                <c:pt idx="8">
                  <c:v>45.09</c:v>
                </c:pt>
                <c:pt idx="9">
                  <c:v>43.12</c:v>
                </c:pt>
                <c:pt idx="10">
                  <c:v>48.29</c:v>
                </c:pt>
                <c:pt idx="11">
                  <c:v>48.29</c:v>
                </c:pt>
                <c:pt idx="12">
                  <c:v>53.22</c:v>
                </c:pt>
                <c:pt idx="13">
                  <c:v>58.73</c:v>
                </c:pt>
                <c:pt idx="14">
                  <c:v>47.5</c:v>
                </c:pt>
                <c:pt idx="15">
                  <c:v>39.72</c:v>
                </c:pt>
                <c:pt idx="16">
                  <c:v>37.18</c:v>
                </c:pt>
                <c:pt idx="17">
                  <c:v>44.74</c:v>
                </c:pt>
                <c:pt idx="18">
                  <c:v>39.799999999999997</c:v>
                </c:pt>
                <c:pt idx="19">
                  <c:v>37.86</c:v>
                </c:pt>
                <c:pt idx="20">
                  <c:v>45.39</c:v>
                </c:pt>
                <c:pt idx="21">
                  <c:v>39.89</c:v>
                </c:pt>
                <c:pt idx="22">
                  <c:v>41.68</c:v>
                </c:pt>
                <c:pt idx="23">
                  <c:v>36.1</c:v>
                </c:pt>
                <c:pt idx="24">
                  <c:v>43.03</c:v>
                </c:pt>
                <c:pt idx="25">
                  <c:v>31.18</c:v>
                </c:pt>
                <c:pt idx="26">
                  <c:v>21.51</c:v>
                </c:pt>
                <c:pt idx="27">
                  <c:v>19.88</c:v>
                </c:pt>
                <c:pt idx="28">
                  <c:v>25.85</c:v>
                </c:pt>
                <c:pt idx="29">
                  <c:v>26.65</c:v>
                </c:pt>
                <c:pt idx="30">
                  <c:v>31.99</c:v>
                </c:pt>
                <c:pt idx="31">
                  <c:v>37.61</c:v>
                </c:pt>
                <c:pt idx="32">
                  <c:v>41.57</c:v>
                </c:pt>
                <c:pt idx="33">
                  <c:v>37.94</c:v>
                </c:pt>
                <c:pt idx="34">
                  <c:v>28.71</c:v>
                </c:pt>
                <c:pt idx="35">
                  <c:v>33.36</c:v>
                </c:pt>
                <c:pt idx="36">
                  <c:v>23.03</c:v>
                </c:pt>
                <c:pt idx="37">
                  <c:v>18.82</c:v>
                </c:pt>
                <c:pt idx="38">
                  <c:v>20.98</c:v>
                </c:pt>
                <c:pt idx="39">
                  <c:v>24.09</c:v>
                </c:pt>
                <c:pt idx="40">
                  <c:v>27.07</c:v>
                </c:pt>
                <c:pt idx="41">
                  <c:v>27.39</c:v>
                </c:pt>
                <c:pt idx="42">
                  <c:v>33.35</c:v>
                </c:pt>
                <c:pt idx="43">
                  <c:v>30.66</c:v>
                </c:pt>
                <c:pt idx="44">
                  <c:v>34.04</c:v>
                </c:pt>
                <c:pt idx="45">
                  <c:v>30.02</c:v>
                </c:pt>
                <c:pt idx="46">
                  <c:v>32.61</c:v>
                </c:pt>
                <c:pt idx="47">
                  <c:v>43.45</c:v>
                </c:pt>
                <c:pt idx="48">
                  <c:v>28.22</c:v>
                </c:pt>
                <c:pt idx="49">
                  <c:v>27.8</c:v>
                </c:pt>
                <c:pt idx="50">
                  <c:v>30.99</c:v>
                </c:pt>
                <c:pt idx="51">
                  <c:v>36.24</c:v>
                </c:pt>
                <c:pt idx="52">
                  <c:v>35.6</c:v>
                </c:pt>
                <c:pt idx="53">
                  <c:v>37.07</c:v>
                </c:pt>
                <c:pt idx="54">
                  <c:v>40.69</c:v>
                </c:pt>
                <c:pt idx="55">
                  <c:v>43</c:v>
                </c:pt>
                <c:pt idx="56">
                  <c:v>40.200000000000003</c:v>
                </c:pt>
                <c:pt idx="57">
                  <c:v>44</c:v>
                </c:pt>
                <c:pt idx="58">
                  <c:v>42.6</c:v>
                </c:pt>
                <c:pt idx="59">
                  <c:v>30.37</c:v>
                </c:pt>
                <c:pt idx="60">
                  <c:v>38.96</c:v>
                </c:pt>
                <c:pt idx="61">
                  <c:v>34.07</c:v>
                </c:pt>
                <c:pt idx="62">
                  <c:v>34.72</c:v>
                </c:pt>
                <c:pt idx="63">
                  <c:v>36.25</c:v>
                </c:pt>
                <c:pt idx="64">
                  <c:v>28.5</c:v>
                </c:pt>
                <c:pt idx="65">
                  <c:v>31.28</c:v>
                </c:pt>
                <c:pt idx="66">
                  <c:v>27.38</c:v>
                </c:pt>
                <c:pt idx="67">
                  <c:v>24.64</c:v>
                </c:pt>
                <c:pt idx="68">
                  <c:v>27.5</c:v>
                </c:pt>
                <c:pt idx="69">
                  <c:v>33.79</c:v>
                </c:pt>
                <c:pt idx="70">
                  <c:v>32.729999999999997</c:v>
                </c:pt>
                <c:pt idx="71">
                  <c:v>32.93</c:v>
                </c:pt>
                <c:pt idx="72">
                  <c:v>35.15</c:v>
                </c:pt>
                <c:pt idx="73">
                  <c:v>37.14</c:v>
                </c:pt>
                <c:pt idx="74">
                  <c:v>38.090000000000003</c:v>
                </c:pt>
                <c:pt idx="75">
                  <c:v>37.78</c:v>
                </c:pt>
                <c:pt idx="76">
                  <c:v>40.06</c:v>
                </c:pt>
                <c:pt idx="77">
                  <c:v>41.12</c:v>
                </c:pt>
                <c:pt idx="78">
                  <c:v>43.87</c:v>
                </c:pt>
                <c:pt idx="79">
                  <c:v>45.17</c:v>
                </c:pt>
                <c:pt idx="80">
                  <c:v>46.96</c:v>
                </c:pt>
                <c:pt idx="81">
                  <c:v>43.93</c:v>
                </c:pt>
                <c:pt idx="82">
                  <c:v>41.28</c:v>
                </c:pt>
                <c:pt idx="83">
                  <c:v>32.880000000000003</c:v>
                </c:pt>
                <c:pt idx="84">
                  <c:v>34.68</c:v>
                </c:pt>
                <c:pt idx="85">
                  <c:v>43.74</c:v>
                </c:pt>
                <c:pt idx="86">
                  <c:v>47.64</c:v>
                </c:pt>
                <c:pt idx="87">
                  <c:v>54.93</c:v>
                </c:pt>
                <c:pt idx="88">
                  <c:v>70.09</c:v>
                </c:pt>
                <c:pt idx="89">
                  <c:v>71.98</c:v>
                </c:pt>
                <c:pt idx="90">
                  <c:v>85.13</c:v>
                </c:pt>
                <c:pt idx="91">
                  <c:v>75.95</c:v>
                </c:pt>
                <c:pt idx="92">
                  <c:v>89.1</c:v>
                </c:pt>
                <c:pt idx="93">
                  <c:v>69.78</c:v>
                </c:pt>
                <c:pt idx="94">
                  <c:v>73.459999999999994</c:v>
                </c:pt>
                <c:pt idx="95">
                  <c:v>76.94</c:v>
                </c:pt>
                <c:pt idx="96">
                  <c:v>59.87</c:v>
                </c:pt>
                <c:pt idx="97">
                  <c:v>73.17</c:v>
                </c:pt>
                <c:pt idx="98">
                  <c:v>75.3</c:v>
                </c:pt>
                <c:pt idx="99">
                  <c:v>69.63</c:v>
                </c:pt>
                <c:pt idx="100">
                  <c:v>71.11</c:v>
                </c:pt>
                <c:pt idx="101">
                  <c:v>78.83</c:v>
                </c:pt>
                <c:pt idx="102">
                  <c:v>65.77</c:v>
                </c:pt>
                <c:pt idx="103">
                  <c:v>71.05</c:v>
                </c:pt>
                <c:pt idx="104">
                  <c:v>74.3</c:v>
                </c:pt>
                <c:pt idx="105">
                  <c:v>113.98</c:v>
                </c:pt>
                <c:pt idx="106">
                  <c:v>104.37</c:v>
                </c:pt>
                <c:pt idx="107">
                  <c:v>102.28</c:v>
                </c:pt>
                <c:pt idx="108">
                  <c:v>100.4</c:v>
                </c:pt>
                <c:pt idx="109">
                  <c:v>101</c:v>
                </c:pt>
                <c:pt idx="110">
                  <c:v>113.19</c:v>
                </c:pt>
                <c:pt idx="111">
                  <c:v>120.23</c:v>
                </c:pt>
                <c:pt idx="112">
                  <c:v>129.52000000000001</c:v>
                </c:pt>
                <c:pt idx="113">
                  <c:v>141.74</c:v>
                </c:pt>
                <c:pt idx="114">
                  <c:v>124.65</c:v>
                </c:pt>
                <c:pt idx="115">
                  <c:v>141.49</c:v>
                </c:pt>
                <c:pt idx="116">
                  <c:v>134</c:v>
                </c:pt>
                <c:pt idx="117">
                  <c:v>130.34</c:v>
                </c:pt>
                <c:pt idx="118">
                  <c:v>137.31</c:v>
                </c:pt>
                <c:pt idx="119">
                  <c:v>124.87</c:v>
                </c:pt>
                <c:pt idx="120">
                  <c:v>131.43</c:v>
                </c:pt>
              </c:numCache>
            </c:numRef>
          </c:val>
          <c:smooth val="0"/>
        </c:ser>
        <c:ser>
          <c:idx val="1"/>
          <c:order val="4"/>
          <c:tx>
            <c:v>MJN</c:v>
          </c:tx>
          <c:spPr>
            <a:ln w="38100"/>
          </c:spPr>
          <c:marker>
            <c:symbol val="none"/>
          </c:marker>
          <c:cat>
            <c:numRef>
              <c:f>'FRED Graph'!$A$12:$A$132</c:f>
              <c:numCache>
                <c:formatCode>yyyy\-mm\-dd</c:formatCode>
                <c:ptCount val="121"/>
                <c:pt idx="0">
                  <c:v>38749</c:v>
                </c:pt>
                <c:pt idx="1">
                  <c:v>38777</c:v>
                </c:pt>
                <c:pt idx="2">
                  <c:v>38807</c:v>
                </c:pt>
                <c:pt idx="3">
                  <c:v>38838</c:v>
                </c:pt>
                <c:pt idx="4">
                  <c:v>38869</c:v>
                </c:pt>
                <c:pt idx="5">
                  <c:v>38898</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39324</c:v>
                </c:pt>
                <c:pt idx="20">
                  <c:v>39356</c:v>
                </c:pt>
                <c:pt idx="21">
                  <c:v>39387</c:v>
                </c:pt>
                <c:pt idx="22">
                  <c:v>39416</c:v>
                </c:pt>
                <c:pt idx="23">
                  <c:v>39449</c:v>
                </c:pt>
                <c:pt idx="24">
                  <c:v>39479</c:v>
                </c:pt>
                <c:pt idx="25">
                  <c:v>39507</c:v>
                </c:pt>
                <c:pt idx="26">
                  <c:v>39539</c:v>
                </c:pt>
                <c:pt idx="27">
                  <c:v>39569</c:v>
                </c:pt>
                <c:pt idx="28">
                  <c:v>39601</c:v>
                </c:pt>
                <c:pt idx="29">
                  <c:v>39631</c:v>
                </c:pt>
                <c:pt idx="30">
                  <c:v>39661</c:v>
                </c:pt>
                <c:pt idx="31">
                  <c:v>39693</c:v>
                </c:pt>
                <c:pt idx="32">
                  <c:v>39722</c:v>
                </c:pt>
                <c:pt idx="33">
                  <c:v>39752</c:v>
                </c:pt>
                <c:pt idx="34">
                  <c:v>39783</c:v>
                </c:pt>
                <c:pt idx="35">
                  <c:v>39815</c:v>
                </c:pt>
                <c:pt idx="36">
                  <c:v>39846</c:v>
                </c:pt>
                <c:pt idx="37">
                  <c:v>39874</c:v>
                </c:pt>
                <c:pt idx="38">
                  <c:v>39904</c:v>
                </c:pt>
                <c:pt idx="39">
                  <c:v>39934</c:v>
                </c:pt>
                <c:pt idx="40">
                  <c:v>39965</c:v>
                </c:pt>
                <c:pt idx="41">
                  <c:v>39996</c:v>
                </c:pt>
                <c:pt idx="42">
                  <c:v>40025</c:v>
                </c:pt>
                <c:pt idx="43">
                  <c:v>40057</c:v>
                </c:pt>
                <c:pt idx="44">
                  <c:v>40087</c:v>
                </c:pt>
                <c:pt idx="45">
                  <c:v>40119</c:v>
                </c:pt>
                <c:pt idx="46">
                  <c:v>40148</c:v>
                </c:pt>
                <c:pt idx="47">
                  <c:v>40543</c:v>
                </c:pt>
                <c:pt idx="48">
                  <c:v>40210</c:v>
                </c:pt>
                <c:pt idx="49">
                  <c:v>40238</c:v>
                </c:pt>
                <c:pt idx="50">
                  <c:v>40269</c:v>
                </c:pt>
                <c:pt idx="51">
                  <c:v>40298</c:v>
                </c:pt>
                <c:pt idx="52">
                  <c:v>40330</c:v>
                </c:pt>
                <c:pt idx="53">
                  <c:v>40361</c:v>
                </c:pt>
                <c:pt idx="54">
                  <c:v>40393</c:v>
                </c:pt>
                <c:pt idx="55">
                  <c:v>40422</c:v>
                </c:pt>
                <c:pt idx="56">
                  <c:v>40452</c:v>
                </c:pt>
                <c:pt idx="57">
                  <c:v>40483</c:v>
                </c:pt>
                <c:pt idx="58">
                  <c:v>40513</c:v>
                </c:pt>
                <c:pt idx="59">
                  <c:v>40907</c:v>
                </c:pt>
                <c:pt idx="60">
                  <c:v>40575</c:v>
                </c:pt>
                <c:pt idx="61">
                  <c:v>40603</c:v>
                </c:pt>
                <c:pt idx="62">
                  <c:v>40634</c:v>
                </c:pt>
                <c:pt idx="63">
                  <c:v>40665</c:v>
                </c:pt>
                <c:pt idx="64">
                  <c:v>40695</c:v>
                </c:pt>
                <c:pt idx="65">
                  <c:v>40724</c:v>
                </c:pt>
                <c:pt idx="66">
                  <c:v>40757</c:v>
                </c:pt>
                <c:pt idx="67">
                  <c:v>40787</c:v>
                </c:pt>
                <c:pt idx="68">
                  <c:v>40816</c:v>
                </c:pt>
                <c:pt idx="69">
                  <c:v>40848</c:v>
                </c:pt>
                <c:pt idx="70">
                  <c:v>40878</c:v>
                </c:pt>
                <c:pt idx="71">
                  <c:v>41274</c:v>
                </c:pt>
                <c:pt idx="72">
                  <c:v>40940</c:v>
                </c:pt>
                <c:pt idx="73">
                  <c:v>40969</c:v>
                </c:pt>
                <c:pt idx="74">
                  <c:v>41001</c:v>
                </c:pt>
                <c:pt idx="75">
                  <c:v>41030</c:v>
                </c:pt>
                <c:pt idx="76">
                  <c:v>41061</c:v>
                </c:pt>
                <c:pt idx="77">
                  <c:v>41089</c:v>
                </c:pt>
                <c:pt idx="78">
                  <c:v>41122</c:v>
                </c:pt>
                <c:pt idx="79">
                  <c:v>41151</c:v>
                </c:pt>
                <c:pt idx="80">
                  <c:v>41183</c:v>
                </c:pt>
                <c:pt idx="81">
                  <c:v>41214</c:v>
                </c:pt>
                <c:pt idx="82">
                  <c:v>41243</c:v>
                </c:pt>
                <c:pt idx="83">
                  <c:v>41276</c:v>
                </c:pt>
                <c:pt idx="84">
                  <c:v>41306</c:v>
                </c:pt>
                <c:pt idx="85">
                  <c:v>41334</c:v>
                </c:pt>
                <c:pt idx="86">
                  <c:v>41365</c:v>
                </c:pt>
                <c:pt idx="87">
                  <c:v>41395</c:v>
                </c:pt>
                <c:pt idx="88">
                  <c:v>41425</c:v>
                </c:pt>
                <c:pt idx="89">
                  <c:v>41457</c:v>
                </c:pt>
                <c:pt idx="90">
                  <c:v>41487</c:v>
                </c:pt>
                <c:pt idx="91">
                  <c:v>41516</c:v>
                </c:pt>
                <c:pt idx="92">
                  <c:v>41548</c:v>
                </c:pt>
                <c:pt idx="93">
                  <c:v>41579</c:v>
                </c:pt>
                <c:pt idx="94">
                  <c:v>41610</c:v>
                </c:pt>
                <c:pt idx="95">
                  <c:v>41641</c:v>
                </c:pt>
                <c:pt idx="96">
                  <c:v>41670</c:v>
                </c:pt>
                <c:pt idx="97">
                  <c:v>41698</c:v>
                </c:pt>
                <c:pt idx="98">
                  <c:v>41730</c:v>
                </c:pt>
                <c:pt idx="99">
                  <c:v>41760</c:v>
                </c:pt>
                <c:pt idx="100">
                  <c:v>41792</c:v>
                </c:pt>
                <c:pt idx="101">
                  <c:v>41822</c:v>
                </c:pt>
                <c:pt idx="102">
                  <c:v>41852</c:v>
                </c:pt>
                <c:pt idx="103">
                  <c:v>41884</c:v>
                </c:pt>
                <c:pt idx="104">
                  <c:v>41913</c:v>
                </c:pt>
                <c:pt idx="105">
                  <c:v>41943</c:v>
                </c:pt>
                <c:pt idx="106">
                  <c:v>41974</c:v>
                </c:pt>
                <c:pt idx="107">
                  <c:v>42006</c:v>
                </c:pt>
                <c:pt idx="108">
                  <c:v>42037</c:v>
                </c:pt>
                <c:pt idx="109">
                  <c:v>42065</c:v>
                </c:pt>
                <c:pt idx="110">
                  <c:v>42095</c:v>
                </c:pt>
                <c:pt idx="111">
                  <c:v>42125</c:v>
                </c:pt>
                <c:pt idx="112">
                  <c:v>42156</c:v>
                </c:pt>
                <c:pt idx="113">
                  <c:v>42187</c:v>
                </c:pt>
                <c:pt idx="114">
                  <c:v>42216</c:v>
                </c:pt>
                <c:pt idx="115">
                  <c:v>42248</c:v>
                </c:pt>
                <c:pt idx="116">
                  <c:v>42278</c:v>
                </c:pt>
                <c:pt idx="117">
                  <c:v>42310</c:v>
                </c:pt>
                <c:pt idx="118">
                  <c:v>42339</c:v>
                </c:pt>
                <c:pt idx="119">
                  <c:v>42735</c:v>
                </c:pt>
                <c:pt idx="120">
                  <c:v>42401</c:v>
                </c:pt>
              </c:numCache>
            </c:numRef>
          </c:cat>
          <c:val>
            <c:numRef>
              <c:f>'FRED Graph'!$G$12:$G$132</c:f>
              <c:numCache>
                <c:formatCode>General</c:formatCode>
                <c:ptCount val="1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27</c:v>
                </c:pt>
                <c:pt idx="38">
                  <c:v>27.88</c:v>
                </c:pt>
                <c:pt idx="39">
                  <c:v>28.36</c:v>
                </c:pt>
                <c:pt idx="40">
                  <c:v>31.8</c:v>
                </c:pt>
                <c:pt idx="41">
                  <c:v>31.66</c:v>
                </c:pt>
                <c:pt idx="42">
                  <c:v>36.409999999999997</c:v>
                </c:pt>
                <c:pt idx="43">
                  <c:v>39.79</c:v>
                </c:pt>
                <c:pt idx="44">
                  <c:v>45.45</c:v>
                </c:pt>
                <c:pt idx="45">
                  <c:v>42.51</c:v>
                </c:pt>
                <c:pt idx="46">
                  <c:v>42.52</c:v>
                </c:pt>
                <c:pt idx="47">
                  <c:v>62.25</c:v>
                </c:pt>
                <c:pt idx="48">
                  <c:v>46.25</c:v>
                </c:pt>
                <c:pt idx="49">
                  <c:v>47.83</c:v>
                </c:pt>
                <c:pt idx="50">
                  <c:v>52.9</c:v>
                </c:pt>
                <c:pt idx="51">
                  <c:v>51.61</c:v>
                </c:pt>
                <c:pt idx="52">
                  <c:v>48.89</c:v>
                </c:pt>
                <c:pt idx="53">
                  <c:v>51.17</c:v>
                </c:pt>
                <c:pt idx="54">
                  <c:v>53.3</c:v>
                </c:pt>
                <c:pt idx="55">
                  <c:v>54.03</c:v>
                </c:pt>
                <c:pt idx="56">
                  <c:v>56.25</c:v>
                </c:pt>
                <c:pt idx="57">
                  <c:v>59.15</c:v>
                </c:pt>
                <c:pt idx="58">
                  <c:v>60.15</c:v>
                </c:pt>
                <c:pt idx="59">
                  <c:v>68.73</c:v>
                </c:pt>
                <c:pt idx="60">
                  <c:v>57.9</c:v>
                </c:pt>
                <c:pt idx="61">
                  <c:v>58.57</c:v>
                </c:pt>
                <c:pt idx="62">
                  <c:v>58.33</c:v>
                </c:pt>
                <c:pt idx="63">
                  <c:v>65.680000000000007</c:v>
                </c:pt>
                <c:pt idx="64">
                  <c:v>66.959999999999994</c:v>
                </c:pt>
                <c:pt idx="65">
                  <c:v>67.55</c:v>
                </c:pt>
                <c:pt idx="66">
                  <c:v>70.05</c:v>
                </c:pt>
                <c:pt idx="67">
                  <c:v>70.83</c:v>
                </c:pt>
                <c:pt idx="68">
                  <c:v>68.83</c:v>
                </c:pt>
                <c:pt idx="69">
                  <c:v>70.209999999999994</c:v>
                </c:pt>
                <c:pt idx="70">
                  <c:v>75.33</c:v>
                </c:pt>
                <c:pt idx="71">
                  <c:v>65.89</c:v>
                </c:pt>
                <c:pt idx="72">
                  <c:v>73.34</c:v>
                </c:pt>
                <c:pt idx="73">
                  <c:v>78.05</c:v>
                </c:pt>
                <c:pt idx="74">
                  <c:v>84.19</c:v>
                </c:pt>
                <c:pt idx="75">
                  <c:v>84.57</c:v>
                </c:pt>
                <c:pt idx="76">
                  <c:v>78.150000000000006</c:v>
                </c:pt>
                <c:pt idx="77">
                  <c:v>80.510000000000005</c:v>
                </c:pt>
                <c:pt idx="78">
                  <c:v>72.31</c:v>
                </c:pt>
                <c:pt idx="79">
                  <c:v>72.31</c:v>
                </c:pt>
                <c:pt idx="80">
                  <c:v>72.959999999999994</c:v>
                </c:pt>
                <c:pt idx="81">
                  <c:v>63.72</c:v>
                </c:pt>
                <c:pt idx="82">
                  <c:v>68.19</c:v>
                </c:pt>
                <c:pt idx="83">
                  <c:v>68.81</c:v>
                </c:pt>
                <c:pt idx="84">
                  <c:v>75.05</c:v>
                </c:pt>
                <c:pt idx="85">
                  <c:v>75.27</c:v>
                </c:pt>
                <c:pt idx="86">
                  <c:v>76.94</c:v>
                </c:pt>
                <c:pt idx="87">
                  <c:v>80.78</c:v>
                </c:pt>
                <c:pt idx="88">
                  <c:v>81.069999999999993</c:v>
                </c:pt>
                <c:pt idx="89">
                  <c:v>74.900000000000006</c:v>
                </c:pt>
                <c:pt idx="90">
                  <c:v>72.84</c:v>
                </c:pt>
                <c:pt idx="91">
                  <c:v>75.03</c:v>
                </c:pt>
                <c:pt idx="92">
                  <c:v>74.150000000000006</c:v>
                </c:pt>
                <c:pt idx="93">
                  <c:v>81.95</c:v>
                </c:pt>
                <c:pt idx="94">
                  <c:v>84.56</c:v>
                </c:pt>
                <c:pt idx="95">
                  <c:v>83.17</c:v>
                </c:pt>
                <c:pt idx="96">
                  <c:v>76.89</c:v>
                </c:pt>
                <c:pt idx="97">
                  <c:v>81.55</c:v>
                </c:pt>
                <c:pt idx="98">
                  <c:v>85.46</c:v>
                </c:pt>
                <c:pt idx="99">
                  <c:v>87.66</c:v>
                </c:pt>
                <c:pt idx="100">
                  <c:v>89.68</c:v>
                </c:pt>
                <c:pt idx="101">
                  <c:v>93.39</c:v>
                </c:pt>
                <c:pt idx="102">
                  <c:v>92.64</c:v>
                </c:pt>
                <c:pt idx="103">
                  <c:v>95.38</c:v>
                </c:pt>
                <c:pt idx="104">
                  <c:v>95.5</c:v>
                </c:pt>
                <c:pt idx="105">
                  <c:v>99.31</c:v>
                </c:pt>
                <c:pt idx="106">
                  <c:v>103.92</c:v>
                </c:pt>
                <c:pt idx="107">
                  <c:v>99.94</c:v>
                </c:pt>
                <c:pt idx="108">
                  <c:v>99.61</c:v>
                </c:pt>
                <c:pt idx="109">
                  <c:v>104.64</c:v>
                </c:pt>
                <c:pt idx="110">
                  <c:v>101.15</c:v>
                </c:pt>
                <c:pt idx="111">
                  <c:v>96.25</c:v>
                </c:pt>
                <c:pt idx="112">
                  <c:v>96.96</c:v>
                </c:pt>
                <c:pt idx="113">
                  <c:v>90.88</c:v>
                </c:pt>
                <c:pt idx="114">
                  <c:v>88.39</c:v>
                </c:pt>
                <c:pt idx="115">
                  <c:v>76.040000000000006</c:v>
                </c:pt>
                <c:pt idx="116">
                  <c:v>70.5</c:v>
                </c:pt>
                <c:pt idx="117">
                  <c:v>82.47</c:v>
                </c:pt>
                <c:pt idx="118">
                  <c:v>80.7</c:v>
                </c:pt>
                <c:pt idx="119">
                  <c:v>68.22</c:v>
                </c:pt>
                <c:pt idx="120">
                  <c:v>71.930000000000007</c:v>
                </c:pt>
              </c:numCache>
            </c:numRef>
          </c:val>
          <c:smooth val="0"/>
        </c:ser>
        <c:dLbls>
          <c:showLegendKey val="0"/>
          <c:showVal val="0"/>
          <c:showCatName val="0"/>
          <c:showSerName val="0"/>
          <c:showPercent val="0"/>
          <c:showBubbleSize val="0"/>
        </c:dLbls>
        <c:marker val="1"/>
        <c:smooth val="0"/>
        <c:axId val="234572800"/>
        <c:axId val="234590976"/>
      </c:lineChart>
      <c:lineChart>
        <c:grouping val="standard"/>
        <c:varyColors val="0"/>
        <c:ser>
          <c:idx val="0"/>
          <c:order val="0"/>
          <c:tx>
            <c:v>CAD/USD</c:v>
          </c:tx>
          <c:spPr>
            <a:ln w="38100">
              <a:solidFill>
                <a:srgbClr val="46B5D3"/>
              </a:solidFill>
            </a:ln>
          </c:spPr>
          <c:marker>
            <c:symbol val="none"/>
          </c:marker>
          <c:cat>
            <c:numRef>
              <c:f>'FRED Graph'!$A$12:$A$132</c:f>
              <c:numCache>
                <c:formatCode>yyyy\-mm\-dd</c:formatCode>
                <c:ptCount val="121"/>
                <c:pt idx="0">
                  <c:v>38749</c:v>
                </c:pt>
                <c:pt idx="1">
                  <c:v>38777</c:v>
                </c:pt>
                <c:pt idx="2">
                  <c:v>38807</c:v>
                </c:pt>
                <c:pt idx="3">
                  <c:v>38838</c:v>
                </c:pt>
                <c:pt idx="4">
                  <c:v>38869</c:v>
                </c:pt>
                <c:pt idx="5">
                  <c:v>38898</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39324</c:v>
                </c:pt>
                <c:pt idx="20">
                  <c:v>39356</c:v>
                </c:pt>
                <c:pt idx="21">
                  <c:v>39387</c:v>
                </c:pt>
                <c:pt idx="22">
                  <c:v>39416</c:v>
                </c:pt>
                <c:pt idx="23">
                  <c:v>39449</c:v>
                </c:pt>
                <c:pt idx="24">
                  <c:v>39479</c:v>
                </c:pt>
                <c:pt idx="25">
                  <c:v>39507</c:v>
                </c:pt>
                <c:pt idx="26">
                  <c:v>39539</c:v>
                </c:pt>
                <c:pt idx="27">
                  <c:v>39569</c:v>
                </c:pt>
                <c:pt idx="28">
                  <c:v>39601</c:v>
                </c:pt>
                <c:pt idx="29">
                  <c:v>39631</c:v>
                </c:pt>
                <c:pt idx="30">
                  <c:v>39661</c:v>
                </c:pt>
                <c:pt idx="31">
                  <c:v>39693</c:v>
                </c:pt>
                <c:pt idx="32">
                  <c:v>39722</c:v>
                </c:pt>
                <c:pt idx="33">
                  <c:v>39752</c:v>
                </c:pt>
                <c:pt idx="34">
                  <c:v>39783</c:v>
                </c:pt>
                <c:pt idx="35">
                  <c:v>39815</c:v>
                </c:pt>
                <c:pt idx="36">
                  <c:v>39846</c:v>
                </c:pt>
                <c:pt idx="37">
                  <c:v>39874</c:v>
                </c:pt>
                <c:pt idx="38">
                  <c:v>39904</c:v>
                </c:pt>
                <c:pt idx="39">
                  <c:v>39934</c:v>
                </c:pt>
                <c:pt idx="40">
                  <c:v>39965</c:v>
                </c:pt>
                <c:pt idx="41">
                  <c:v>39996</c:v>
                </c:pt>
                <c:pt idx="42">
                  <c:v>40025</c:v>
                </c:pt>
                <c:pt idx="43">
                  <c:v>40057</c:v>
                </c:pt>
                <c:pt idx="44">
                  <c:v>40087</c:v>
                </c:pt>
                <c:pt idx="45">
                  <c:v>40119</c:v>
                </c:pt>
                <c:pt idx="46">
                  <c:v>40148</c:v>
                </c:pt>
                <c:pt idx="47">
                  <c:v>40543</c:v>
                </c:pt>
                <c:pt idx="48">
                  <c:v>40210</c:v>
                </c:pt>
                <c:pt idx="49">
                  <c:v>40238</c:v>
                </c:pt>
                <c:pt idx="50">
                  <c:v>40269</c:v>
                </c:pt>
                <c:pt idx="51">
                  <c:v>40298</c:v>
                </c:pt>
                <c:pt idx="52">
                  <c:v>40330</c:v>
                </c:pt>
                <c:pt idx="53">
                  <c:v>40361</c:v>
                </c:pt>
                <c:pt idx="54">
                  <c:v>40393</c:v>
                </c:pt>
                <c:pt idx="55">
                  <c:v>40422</c:v>
                </c:pt>
                <c:pt idx="56">
                  <c:v>40452</c:v>
                </c:pt>
                <c:pt idx="57">
                  <c:v>40483</c:v>
                </c:pt>
                <c:pt idx="58">
                  <c:v>40513</c:v>
                </c:pt>
                <c:pt idx="59">
                  <c:v>40907</c:v>
                </c:pt>
                <c:pt idx="60">
                  <c:v>40575</c:v>
                </c:pt>
                <c:pt idx="61">
                  <c:v>40603</c:v>
                </c:pt>
                <c:pt idx="62">
                  <c:v>40634</c:v>
                </c:pt>
                <c:pt idx="63">
                  <c:v>40665</c:v>
                </c:pt>
                <c:pt idx="64">
                  <c:v>40695</c:v>
                </c:pt>
                <c:pt idx="65">
                  <c:v>40724</c:v>
                </c:pt>
                <c:pt idx="66">
                  <c:v>40757</c:v>
                </c:pt>
                <c:pt idx="67">
                  <c:v>40787</c:v>
                </c:pt>
                <c:pt idx="68">
                  <c:v>40816</c:v>
                </c:pt>
                <c:pt idx="69">
                  <c:v>40848</c:v>
                </c:pt>
                <c:pt idx="70">
                  <c:v>40878</c:v>
                </c:pt>
                <c:pt idx="71">
                  <c:v>41274</c:v>
                </c:pt>
                <c:pt idx="72">
                  <c:v>40940</c:v>
                </c:pt>
                <c:pt idx="73">
                  <c:v>40969</c:v>
                </c:pt>
                <c:pt idx="74">
                  <c:v>41001</c:v>
                </c:pt>
                <c:pt idx="75">
                  <c:v>41030</c:v>
                </c:pt>
                <c:pt idx="76">
                  <c:v>41061</c:v>
                </c:pt>
                <c:pt idx="77">
                  <c:v>41089</c:v>
                </c:pt>
                <c:pt idx="78">
                  <c:v>41122</c:v>
                </c:pt>
                <c:pt idx="79">
                  <c:v>41151</c:v>
                </c:pt>
                <c:pt idx="80">
                  <c:v>41183</c:v>
                </c:pt>
                <c:pt idx="81">
                  <c:v>41214</c:v>
                </c:pt>
                <c:pt idx="82">
                  <c:v>41243</c:v>
                </c:pt>
                <c:pt idx="83">
                  <c:v>41276</c:v>
                </c:pt>
                <c:pt idx="84">
                  <c:v>41306</c:v>
                </c:pt>
                <c:pt idx="85">
                  <c:v>41334</c:v>
                </c:pt>
                <c:pt idx="86">
                  <c:v>41365</c:v>
                </c:pt>
                <c:pt idx="87">
                  <c:v>41395</c:v>
                </c:pt>
                <c:pt idx="88">
                  <c:v>41425</c:v>
                </c:pt>
                <c:pt idx="89">
                  <c:v>41457</c:v>
                </c:pt>
                <c:pt idx="90">
                  <c:v>41487</c:v>
                </c:pt>
                <c:pt idx="91">
                  <c:v>41516</c:v>
                </c:pt>
                <c:pt idx="92">
                  <c:v>41548</c:v>
                </c:pt>
                <c:pt idx="93">
                  <c:v>41579</c:v>
                </c:pt>
                <c:pt idx="94">
                  <c:v>41610</c:v>
                </c:pt>
                <c:pt idx="95">
                  <c:v>41641</c:v>
                </c:pt>
                <c:pt idx="96">
                  <c:v>41670</c:v>
                </c:pt>
                <c:pt idx="97">
                  <c:v>41698</c:v>
                </c:pt>
                <c:pt idx="98">
                  <c:v>41730</c:v>
                </c:pt>
                <c:pt idx="99">
                  <c:v>41760</c:v>
                </c:pt>
                <c:pt idx="100">
                  <c:v>41792</c:v>
                </c:pt>
                <c:pt idx="101">
                  <c:v>41822</c:v>
                </c:pt>
                <c:pt idx="102">
                  <c:v>41852</c:v>
                </c:pt>
                <c:pt idx="103">
                  <c:v>41884</c:v>
                </c:pt>
                <c:pt idx="104">
                  <c:v>41913</c:v>
                </c:pt>
                <c:pt idx="105">
                  <c:v>41943</c:v>
                </c:pt>
                <c:pt idx="106">
                  <c:v>41974</c:v>
                </c:pt>
                <c:pt idx="107">
                  <c:v>42006</c:v>
                </c:pt>
                <c:pt idx="108">
                  <c:v>42037</c:v>
                </c:pt>
                <c:pt idx="109">
                  <c:v>42065</c:v>
                </c:pt>
                <c:pt idx="110">
                  <c:v>42095</c:v>
                </c:pt>
                <c:pt idx="111">
                  <c:v>42125</c:v>
                </c:pt>
                <c:pt idx="112">
                  <c:v>42156</c:v>
                </c:pt>
                <c:pt idx="113">
                  <c:v>42187</c:v>
                </c:pt>
                <c:pt idx="114">
                  <c:v>42216</c:v>
                </c:pt>
                <c:pt idx="115">
                  <c:v>42248</c:v>
                </c:pt>
                <c:pt idx="116">
                  <c:v>42278</c:v>
                </c:pt>
                <c:pt idx="117">
                  <c:v>42310</c:v>
                </c:pt>
                <c:pt idx="118">
                  <c:v>42339</c:v>
                </c:pt>
                <c:pt idx="119">
                  <c:v>42735</c:v>
                </c:pt>
                <c:pt idx="120">
                  <c:v>42401</c:v>
                </c:pt>
              </c:numCache>
            </c:numRef>
          </c:cat>
          <c:val>
            <c:numRef>
              <c:f>'FRED Graph'!$B$12:$B$132</c:f>
              <c:numCache>
                <c:formatCode>0.0000</c:formatCode>
                <c:ptCount val="121"/>
                <c:pt idx="0">
                  <c:v>1.1489</c:v>
                </c:pt>
                <c:pt idx="1">
                  <c:v>1.1573</c:v>
                </c:pt>
                <c:pt idx="2">
                  <c:v>1.1440999999999999</c:v>
                </c:pt>
                <c:pt idx="3">
                  <c:v>1.1100000000000001</c:v>
                </c:pt>
                <c:pt idx="4">
                  <c:v>1.1136999999999999</c:v>
                </c:pt>
                <c:pt idx="5">
                  <c:v>1.1294</c:v>
                </c:pt>
                <c:pt idx="6">
                  <c:v>1.1182000000000001</c:v>
                </c:pt>
                <c:pt idx="7">
                  <c:v>1.1161000000000001</c:v>
                </c:pt>
                <c:pt idx="8">
                  <c:v>1.1285000000000001</c:v>
                </c:pt>
                <c:pt idx="9">
                  <c:v>1.1358999999999999</c:v>
                </c:pt>
                <c:pt idx="10">
                  <c:v>1.1532</c:v>
                </c:pt>
                <c:pt idx="11">
                  <c:v>1.1762999999999999</c:v>
                </c:pt>
                <c:pt idx="12">
                  <c:v>1.171</c:v>
                </c:pt>
                <c:pt idx="13">
                  <c:v>1.1681999999999999</c:v>
                </c:pt>
                <c:pt idx="14">
                  <c:v>1.135</c:v>
                </c:pt>
                <c:pt idx="15">
                  <c:v>1.0951</c:v>
                </c:pt>
                <c:pt idx="16">
                  <c:v>1.0650999999999999</c:v>
                </c:pt>
                <c:pt idx="17">
                  <c:v>1.0502</c:v>
                </c:pt>
                <c:pt idx="18">
                  <c:v>1.0579000000000001</c:v>
                </c:pt>
                <c:pt idx="19">
                  <c:v>1.0266999999999999</c:v>
                </c:pt>
                <c:pt idx="20">
                  <c:v>0.97540000000000004</c:v>
                </c:pt>
                <c:pt idx="21">
                  <c:v>0.96719999999999995</c:v>
                </c:pt>
                <c:pt idx="22">
                  <c:v>1.0021</c:v>
                </c:pt>
                <c:pt idx="23">
                  <c:v>1.0099</c:v>
                </c:pt>
                <c:pt idx="24">
                  <c:v>0.99860000000000004</c:v>
                </c:pt>
                <c:pt idx="25">
                  <c:v>1.0028999999999999</c:v>
                </c:pt>
                <c:pt idx="26">
                  <c:v>1.0137</c:v>
                </c:pt>
                <c:pt idx="27">
                  <c:v>0.99929999999999997</c:v>
                </c:pt>
                <c:pt idx="28">
                  <c:v>1.0165999999999999</c:v>
                </c:pt>
                <c:pt idx="29">
                  <c:v>1.0129999999999999</c:v>
                </c:pt>
                <c:pt idx="30">
                  <c:v>1.0535000000000001</c:v>
                </c:pt>
                <c:pt idx="31">
                  <c:v>1.0582</c:v>
                </c:pt>
                <c:pt idx="32">
                  <c:v>1.1847000000000001</c:v>
                </c:pt>
                <c:pt idx="33">
                  <c:v>1.2171000000000001</c:v>
                </c:pt>
                <c:pt idx="34">
                  <c:v>1.2337</c:v>
                </c:pt>
                <c:pt idx="35">
                  <c:v>1.2248000000000001</c:v>
                </c:pt>
                <c:pt idx="36">
                  <c:v>1.2452000000000001</c:v>
                </c:pt>
                <c:pt idx="37">
                  <c:v>1.2645</c:v>
                </c:pt>
                <c:pt idx="38">
                  <c:v>1.2242</c:v>
                </c:pt>
                <c:pt idx="39">
                  <c:v>1.1528</c:v>
                </c:pt>
                <c:pt idx="40">
                  <c:v>1.1264000000000001</c:v>
                </c:pt>
                <c:pt idx="41">
                  <c:v>1.1229</c:v>
                </c:pt>
                <c:pt idx="42">
                  <c:v>1.0871999999999999</c:v>
                </c:pt>
                <c:pt idx="43">
                  <c:v>1.0815999999999999</c:v>
                </c:pt>
                <c:pt idx="44">
                  <c:v>1.0547</c:v>
                </c:pt>
                <c:pt idx="45">
                  <c:v>1.0592999999999999</c:v>
                </c:pt>
                <c:pt idx="46">
                  <c:v>1.0537000000000001</c:v>
                </c:pt>
                <c:pt idx="47">
                  <c:v>1.0438000000000001</c:v>
                </c:pt>
                <c:pt idx="48">
                  <c:v>1.0571999999999999</c:v>
                </c:pt>
                <c:pt idx="49">
                  <c:v>1.0228999999999999</c:v>
                </c:pt>
                <c:pt idx="50">
                  <c:v>1.0052000000000001</c:v>
                </c:pt>
                <c:pt idx="51">
                  <c:v>1.0403</c:v>
                </c:pt>
                <c:pt idx="52">
                  <c:v>1.0376000000000001</c:v>
                </c:pt>
                <c:pt idx="53">
                  <c:v>1.0422</c:v>
                </c:pt>
                <c:pt idx="54">
                  <c:v>1.0404</c:v>
                </c:pt>
                <c:pt idx="55">
                  <c:v>1.0329999999999999</c:v>
                </c:pt>
                <c:pt idx="56">
                  <c:v>1.0179</c:v>
                </c:pt>
                <c:pt idx="57">
                  <c:v>1.0128999999999999</c:v>
                </c:pt>
                <c:pt idx="58">
                  <c:v>1.0081</c:v>
                </c:pt>
                <c:pt idx="59">
                  <c:v>0.99390000000000001</c:v>
                </c:pt>
                <c:pt idx="60">
                  <c:v>0.98760000000000003</c:v>
                </c:pt>
                <c:pt idx="61">
                  <c:v>0.97660000000000002</c:v>
                </c:pt>
                <c:pt idx="62">
                  <c:v>0.95799999999999996</c:v>
                </c:pt>
                <c:pt idx="63">
                  <c:v>0.96799999999999997</c:v>
                </c:pt>
                <c:pt idx="64">
                  <c:v>0.97660000000000002</c:v>
                </c:pt>
                <c:pt idx="65">
                  <c:v>0.95530000000000004</c:v>
                </c:pt>
                <c:pt idx="66">
                  <c:v>0.98170000000000002</c:v>
                </c:pt>
                <c:pt idx="67">
                  <c:v>1.0024999999999999</c:v>
                </c:pt>
                <c:pt idx="68">
                  <c:v>1.0198</c:v>
                </c:pt>
                <c:pt idx="69">
                  <c:v>1.0247999999999999</c:v>
                </c:pt>
                <c:pt idx="70">
                  <c:v>1.0235000000000001</c:v>
                </c:pt>
                <c:pt idx="71">
                  <c:v>1.0129999999999999</c:v>
                </c:pt>
                <c:pt idx="72">
                  <c:v>0.99670000000000003</c:v>
                </c:pt>
                <c:pt idx="73">
                  <c:v>0.99380000000000002</c:v>
                </c:pt>
                <c:pt idx="74">
                  <c:v>0.99280000000000002</c:v>
                </c:pt>
                <c:pt idx="75">
                  <c:v>1.0097</c:v>
                </c:pt>
                <c:pt idx="76">
                  <c:v>1.028</c:v>
                </c:pt>
                <c:pt idx="77">
                  <c:v>1.0142</c:v>
                </c:pt>
                <c:pt idx="78">
                  <c:v>0.99239999999999995</c:v>
                </c:pt>
                <c:pt idx="79">
                  <c:v>0.97829999999999995</c:v>
                </c:pt>
                <c:pt idx="80">
                  <c:v>0.98719999999999997</c:v>
                </c:pt>
                <c:pt idx="81">
                  <c:v>0.997</c:v>
                </c:pt>
                <c:pt idx="82">
                  <c:v>0.98980000000000001</c:v>
                </c:pt>
                <c:pt idx="83">
                  <c:v>0.99209999999999998</c:v>
                </c:pt>
                <c:pt idx="84">
                  <c:v>1.0098</c:v>
                </c:pt>
                <c:pt idx="85">
                  <c:v>1.0244</c:v>
                </c:pt>
                <c:pt idx="86">
                  <c:v>1.0186999999999999</c:v>
                </c:pt>
                <c:pt idx="87">
                  <c:v>1.0196000000000001</c:v>
                </c:pt>
                <c:pt idx="88">
                  <c:v>1.0314000000000001</c:v>
                </c:pt>
                <c:pt idx="89">
                  <c:v>1.0402</c:v>
                </c:pt>
                <c:pt idx="90">
                  <c:v>1.0407</c:v>
                </c:pt>
                <c:pt idx="91">
                  <c:v>1.0342</c:v>
                </c:pt>
                <c:pt idx="92">
                  <c:v>1.0363</c:v>
                </c:pt>
                <c:pt idx="93">
                  <c:v>1.0486</c:v>
                </c:pt>
                <c:pt idx="94">
                  <c:v>1.0639000000000001</c:v>
                </c:pt>
                <c:pt idx="95">
                  <c:v>1.0940000000000001</c:v>
                </c:pt>
                <c:pt idx="96">
                  <c:v>1.1053999999999999</c:v>
                </c:pt>
                <c:pt idx="97">
                  <c:v>1.1107</c:v>
                </c:pt>
                <c:pt idx="98">
                  <c:v>1.0992</c:v>
                </c:pt>
                <c:pt idx="99">
                  <c:v>1.0893999999999999</c:v>
                </c:pt>
                <c:pt idx="100">
                  <c:v>1.083</c:v>
                </c:pt>
                <c:pt idx="101">
                  <c:v>1.0739000000000001</c:v>
                </c:pt>
                <c:pt idx="102">
                  <c:v>1.0926</c:v>
                </c:pt>
                <c:pt idx="103">
                  <c:v>1.1011</c:v>
                </c:pt>
                <c:pt idx="104">
                  <c:v>1.1212</c:v>
                </c:pt>
                <c:pt idx="105">
                  <c:v>1.1325000000000001</c:v>
                </c:pt>
                <c:pt idx="106">
                  <c:v>1.1532</c:v>
                </c:pt>
                <c:pt idx="107">
                  <c:v>1.2121999999999999</c:v>
                </c:pt>
                <c:pt idx="108">
                  <c:v>1.2499</c:v>
                </c:pt>
                <c:pt idx="109">
                  <c:v>1.2618</c:v>
                </c:pt>
                <c:pt idx="110">
                  <c:v>1.2337</c:v>
                </c:pt>
                <c:pt idx="111">
                  <c:v>1.2176</c:v>
                </c:pt>
                <c:pt idx="112">
                  <c:v>1.2364999999999999</c:v>
                </c:pt>
                <c:pt idx="113">
                  <c:v>1.2863</c:v>
                </c:pt>
                <c:pt idx="114">
                  <c:v>1.3147</c:v>
                </c:pt>
                <c:pt idx="115">
                  <c:v>1.3266</c:v>
                </c:pt>
                <c:pt idx="116">
                  <c:v>1.3071999999999999</c:v>
                </c:pt>
                <c:pt idx="117">
                  <c:v>1.3279000000000001</c:v>
                </c:pt>
                <c:pt idx="118">
                  <c:v>1.3713</c:v>
                </c:pt>
                <c:pt idx="119">
                  <c:v>1.4208000000000001</c:v>
                </c:pt>
                <c:pt idx="120">
                  <c:v>1.3896999999999999</c:v>
                </c:pt>
              </c:numCache>
            </c:numRef>
          </c:val>
          <c:smooth val="0"/>
        </c:ser>
        <c:dLbls>
          <c:showLegendKey val="0"/>
          <c:showVal val="0"/>
          <c:showCatName val="0"/>
          <c:showSerName val="0"/>
          <c:showPercent val="0"/>
          <c:showBubbleSize val="0"/>
        </c:dLbls>
        <c:marker val="1"/>
        <c:smooth val="0"/>
        <c:axId val="234594304"/>
        <c:axId val="234592512"/>
      </c:lineChart>
      <c:dateAx>
        <c:axId val="234572800"/>
        <c:scaling>
          <c:orientation val="minMax"/>
        </c:scaling>
        <c:delete val="0"/>
        <c:axPos val="b"/>
        <c:numFmt formatCode="yyyy" sourceLinked="0"/>
        <c:majorTickMark val="out"/>
        <c:minorTickMark val="none"/>
        <c:tickLblPos val="nextTo"/>
        <c:txPr>
          <a:bodyPr/>
          <a:lstStyle/>
          <a:p>
            <a:pPr>
              <a:defRPr sz="1200"/>
            </a:pPr>
            <a:endParaRPr lang="en-US"/>
          </a:p>
        </c:txPr>
        <c:crossAx val="234590976"/>
        <c:crosses val="autoZero"/>
        <c:auto val="1"/>
        <c:lblOffset val="100"/>
        <c:baseTimeUnit val="days"/>
        <c:majorUnit val="1"/>
        <c:majorTimeUnit val="years"/>
      </c:dateAx>
      <c:valAx>
        <c:axId val="234590976"/>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pPr>
            <a:endParaRPr lang="en-US"/>
          </a:p>
        </c:txPr>
        <c:crossAx val="234572800"/>
        <c:crosses val="autoZero"/>
        <c:crossBetween val="between"/>
      </c:valAx>
      <c:valAx>
        <c:axId val="234592512"/>
        <c:scaling>
          <c:orientation val="minMax"/>
        </c:scaling>
        <c:delete val="0"/>
        <c:axPos val="r"/>
        <c:numFmt formatCode="0.0" sourceLinked="0"/>
        <c:majorTickMark val="out"/>
        <c:minorTickMark val="none"/>
        <c:tickLblPos val="nextTo"/>
        <c:txPr>
          <a:bodyPr/>
          <a:lstStyle/>
          <a:p>
            <a:pPr>
              <a:defRPr sz="1200"/>
            </a:pPr>
            <a:endParaRPr lang="en-US"/>
          </a:p>
        </c:txPr>
        <c:crossAx val="234594304"/>
        <c:crosses val="max"/>
        <c:crossBetween val="between"/>
      </c:valAx>
      <c:dateAx>
        <c:axId val="234594304"/>
        <c:scaling>
          <c:orientation val="minMax"/>
        </c:scaling>
        <c:delete val="1"/>
        <c:axPos val="b"/>
        <c:numFmt formatCode="yyyy\-mm\-dd" sourceLinked="1"/>
        <c:majorTickMark val="out"/>
        <c:minorTickMark val="none"/>
        <c:tickLblPos val="nextTo"/>
        <c:crossAx val="234592512"/>
        <c:crosses val="autoZero"/>
        <c:auto val="1"/>
        <c:lblOffset val="100"/>
        <c:baseTimeUnit val="days"/>
      </c:dateAx>
    </c:plotArea>
    <c:legend>
      <c:legendPos val="r"/>
      <c:layout>
        <c:manualLayout>
          <c:xMode val="edge"/>
          <c:yMode val="edge"/>
          <c:x val="7.0169334328540897E-4"/>
          <c:y val="0.93547244094488191"/>
          <c:w val="0.99452093867104951"/>
          <c:h val="4.2788428620335502E-2"/>
        </c:manualLayout>
      </c:layout>
      <c:overlay val="0"/>
      <c:txPr>
        <a:bodyPr/>
        <a:lstStyle/>
        <a:p>
          <a:pPr>
            <a:defRPr sz="1200"/>
          </a:pPr>
          <a:endParaRPr lang="en-US"/>
        </a:p>
      </c:txPr>
    </c:legend>
    <c:plotVisOnly val="1"/>
    <c:dispBlanksAs val="gap"/>
    <c:showDLblsOverMax val="0"/>
  </c:chart>
  <c:spPr>
    <a:ln>
      <a:noFill/>
    </a:ln>
  </c:spPr>
  <c:externalData r:id="rId2">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0506951937130305E-2"/>
          <c:y val="2.0916948363459708E-2"/>
          <c:w val="0.90393256965328317"/>
          <c:h val="0.86004034842688371"/>
        </c:manualLayout>
      </c:layout>
      <c:lineChart>
        <c:grouping val="standard"/>
        <c:varyColors val="0"/>
        <c:ser>
          <c:idx val="2"/>
          <c:order val="1"/>
          <c:tx>
            <c:v>SAP</c:v>
          </c:tx>
          <c:spPr>
            <a:ln w="38100">
              <a:solidFill>
                <a:srgbClr val="FFC800"/>
              </a:solidFill>
            </a:ln>
          </c:spPr>
          <c:marker>
            <c:symbol val="none"/>
          </c:marker>
          <c:cat>
            <c:numRef>
              <c:f>'FRED Graph'!$A$12:$A$131</c:f>
              <c:numCache>
                <c:formatCode>yyyy\-mm\-dd</c:formatCode>
                <c:ptCount val="120"/>
                <c:pt idx="0">
                  <c:v>38749</c:v>
                </c:pt>
                <c:pt idx="1">
                  <c:v>38777</c:v>
                </c:pt>
                <c:pt idx="2">
                  <c:v>38807</c:v>
                </c:pt>
                <c:pt idx="3">
                  <c:v>38838</c:v>
                </c:pt>
                <c:pt idx="4">
                  <c:v>38869</c:v>
                </c:pt>
                <c:pt idx="5">
                  <c:v>38898</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39324</c:v>
                </c:pt>
                <c:pt idx="20">
                  <c:v>39356</c:v>
                </c:pt>
                <c:pt idx="21">
                  <c:v>39387</c:v>
                </c:pt>
                <c:pt idx="22">
                  <c:v>39416</c:v>
                </c:pt>
                <c:pt idx="23">
                  <c:v>39449</c:v>
                </c:pt>
                <c:pt idx="24">
                  <c:v>39479</c:v>
                </c:pt>
                <c:pt idx="25">
                  <c:v>39507</c:v>
                </c:pt>
                <c:pt idx="26">
                  <c:v>39539</c:v>
                </c:pt>
                <c:pt idx="27">
                  <c:v>39569</c:v>
                </c:pt>
                <c:pt idx="28">
                  <c:v>39601</c:v>
                </c:pt>
                <c:pt idx="29">
                  <c:v>39631</c:v>
                </c:pt>
                <c:pt idx="30">
                  <c:v>39661</c:v>
                </c:pt>
                <c:pt idx="31">
                  <c:v>39693</c:v>
                </c:pt>
                <c:pt idx="32">
                  <c:v>39722</c:v>
                </c:pt>
                <c:pt idx="33">
                  <c:v>39752</c:v>
                </c:pt>
                <c:pt idx="34">
                  <c:v>39783</c:v>
                </c:pt>
                <c:pt idx="35">
                  <c:v>39815</c:v>
                </c:pt>
                <c:pt idx="36">
                  <c:v>39846</c:v>
                </c:pt>
                <c:pt idx="37">
                  <c:v>39874</c:v>
                </c:pt>
                <c:pt idx="38">
                  <c:v>39904</c:v>
                </c:pt>
                <c:pt idx="39">
                  <c:v>39934</c:v>
                </c:pt>
                <c:pt idx="40">
                  <c:v>39965</c:v>
                </c:pt>
                <c:pt idx="41">
                  <c:v>39996</c:v>
                </c:pt>
                <c:pt idx="42">
                  <c:v>40025</c:v>
                </c:pt>
                <c:pt idx="43">
                  <c:v>40057</c:v>
                </c:pt>
                <c:pt idx="44">
                  <c:v>40087</c:v>
                </c:pt>
                <c:pt idx="45">
                  <c:v>40119</c:v>
                </c:pt>
                <c:pt idx="46">
                  <c:v>40148</c:v>
                </c:pt>
                <c:pt idx="47">
                  <c:v>40543</c:v>
                </c:pt>
                <c:pt idx="48">
                  <c:v>40210</c:v>
                </c:pt>
                <c:pt idx="49">
                  <c:v>40238</c:v>
                </c:pt>
                <c:pt idx="50">
                  <c:v>40269</c:v>
                </c:pt>
                <c:pt idx="51">
                  <c:v>40298</c:v>
                </c:pt>
                <c:pt idx="52">
                  <c:v>40330</c:v>
                </c:pt>
                <c:pt idx="53">
                  <c:v>40361</c:v>
                </c:pt>
                <c:pt idx="54">
                  <c:v>40393</c:v>
                </c:pt>
                <c:pt idx="55">
                  <c:v>40422</c:v>
                </c:pt>
                <c:pt idx="56">
                  <c:v>40452</c:v>
                </c:pt>
                <c:pt idx="57">
                  <c:v>40483</c:v>
                </c:pt>
                <c:pt idx="58">
                  <c:v>40513</c:v>
                </c:pt>
                <c:pt idx="59">
                  <c:v>40907</c:v>
                </c:pt>
                <c:pt idx="60">
                  <c:v>40575</c:v>
                </c:pt>
                <c:pt idx="61">
                  <c:v>40603</c:v>
                </c:pt>
                <c:pt idx="62">
                  <c:v>40634</c:v>
                </c:pt>
                <c:pt idx="63">
                  <c:v>40665</c:v>
                </c:pt>
                <c:pt idx="64">
                  <c:v>40695</c:v>
                </c:pt>
                <c:pt idx="65">
                  <c:v>40724</c:v>
                </c:pt>
                <c:pt idx="66">
                  <c:v>40757</c:v>
                </c:pt>
                <c:pt idx="67">
                  <c:v>40787</c:v>
                </c:pt>
                <c:pt idx="68">
                  <c:v>40816</c:v>
                </c:pt>
                <c:pt idx="69">
                  <c:v>40848</c:v>
                </c:pt>
                <c:pt idx="70">
                  <c:v>40878</c:v>
                </c:pt>
                <c:pt idx="71">
                  <c:v>41274</c:v>
                </c:pt>
                <c:pt idx="72">
                  <c:v>40940</c:v>
                </c:pt>
                <c:pt idx="73">
                  <c:v>40969</c:v>
                </c:pt>
                <c:pt idx="74">
                  <c:v>41001</c:v>
                </c:pt>
                <c:pt idx="75">
                  <c:v>41030</c:v>
                </c:pt>
                <c:pt idx="76">
                  <c:v>41061</c:v>
                </c:pt>
                <c:pt idx="77">
                  <c:v>41089</c:v>
                </c:pt>
                <c:pt idx="78">
                  <c:v>41122</c:v>
                </c:pt>
                <c:pt idx="79">
                  <c:v>41151</c:v>
                </c:pt>
                <c:pt idx="80">
                  <c:v>41183</c:v>
                </c:pt>
                <c:pt idx="81">
                  <c:v>41214</c:v>
                </c:pt>
                <c:pt idx="82">
                  <c:v>41243</c:v>
                </c:pt>
                <c:pt idx="83">
                  <c:v>41276</c:v>
                </c:pt>
                <c:pt idx="84">
                  <c:v>41306</c:v>
                </c:pt>
                <c:pt idx="85">
                  <c:v>41334</c:v>
                </c:pt>
                <c:pt idx="86">
                  <c:v>41365</c:v>
                </c:pt>
                <c:pt idx="87">
                  <c:v>41395</c:v>
                </c:pt>
                <c:pt idx="88">
                  <c:v>41425</c:v>
                </c:pt>
                <c:pt idx="89">
                  <c:v>41457</c:v>
                </c:pt>
                <c:pt idx="90">
                  <c:v>41487</c:v>
                </c:pt>
                <c:pt idx="91">
                  <c:v>41516</c:v>
                </c:pt>
                <c:pt idx="92">
                  <c:v>41548</c:v>
                </c:pt>
                <c:pt idx="93">
                  <c:v>41579</c:v>
                </c:pt>
                <c:pt idx="94">
                  <c:v>41610</c:v>
                </c:pt>
                <c:pt idx="95">
                  <c:v>41641</c:v>
                </c:pt>
                <c:pt idx="96">
                  <c:v>41670</c:v>
                </c:pt>
                <c:pt idx="97">
                  <c:v>41698</c:v>
                </c:pt>
                <c:pt idx="98">
                  <c:v>41730</c:v>
                </c:pt>
                <c:pt idx="99">
                  <c:v>41760</c:v>
                </c:pt>
                <c:pt idx="100">
                  <c:v>41792</c:v>
                </c:pt>
                <c:pt idx="101">
                  <c:v>41822</c:v>
                </c:pt>
                <c:pt idx="102">
                  <c:v>41852</c:v>
                </c:pt>
                <c:pt idx="103">
                  <c:v>41884</c:v>
                </c:pt>
                <c:pt idx="104">
                  <c:v>41913</c:v>
                </c:pt>
                <c:pt idx="105">
                  <c:v>41943</c:v>
                </c:pt>
                <c:pt idx="106">
                  <c:v>41974</c:v>
                </c:pt>
                <c:pt idx="107">
                  <c:v>42006</c:v>
                </c:pt>
                <c:pt idx="108">
                  <c:v>42037</c:v>
                </c:pt>
                <c:pt idx="109">
                  <c:v>42065</c:v>
                </c:pt>
                <c:pt idx="110">
                  <c:v>42095</c:v>
                </c:pt>
                <c:pt idx="111">
                  <c:v>42125</c:v>
                </c:pt>
                <c:pt idx="112">
                  <c:v>42156</c:v>
                </c:pt>
                <c:pt idx="113">
                  <c:v>42187</c:v>
                </c:pt>
                <c:pt idx="114">
                  <c:v>42216</c:v>
                </c:pt>
                <c:pt idx="115">
                  <c:v>42248</c:v>
                </c:pt>
                <c:pt idx="116">
                  <c:v>42278</c:v>
                </c:pt>
                <c:pt idx="117">
                  <c:v>42310</c:v>
                </c:pt>
                <c:pt idx="118">
                  <c:v>42339</c:v>
                </c:pt>
                <c:pt idx="119">
                  <c:v>42735</c:v>
                </c:pt>
              </c:numCache>
            </c:numRef>
          </c:cat>
          <c:val>
            <c:numRef>
              <c:f>'FRED Graph'!$D$12:$D$132</c:f>
              <c:numCache>
                <c:formatCode>General</c:formatCode>
                <c:ptCount val="121"/>
                <c:pt idx="0">
                  <c:v>7.7800200000000004</c:v>
                </c:pt>
                <c:pt idx="1">
                  <c:v>7.4241099999999998</c:v>
                </c:pt>
                <c:pt idx="2">
                  <c:v>7.0051399999999999</c:v>
                </c:pt>
                <c:pt idx="3">
                  <c:v>7.7448300000000003</c:v>
                </c:pt>
                <c:pt idx="4">
                  <c:v>7.6274699999999998</c:v>
                </c:pt>
                <c:pt idx="5">
                  <c:v>7.9170400000000001</c:v>
                </c:pt>
                <c:pt idx="6">
                  <c:v>7.8765900000000002</c:v>
                </c:pt>
                <c:pt idx="7">
                  <c:v>8.4614700000000003</c:v>
                </c:pt>
                <c:pt idx="8">
                  <c:v>8.0128199999999996</c:v>
                </c:pt>
                <c:pt idx="9">
                  <c:v>8.0672300000000003</c:v>
                </c:pt>
                <c:pt idx="10">
                  <c:v>8.3049400000000002</c:v>
                </c:pt>
                <c:pt idx="11">
                  <c:v>7.9929600000000001</c:v>
                </c:pt>
                <c:pt idx="12">
                  <c:v>8.0463400000000007</c:v>
                </c:pt>
                <c:pt idx="13">
                  <c:v>9.0990500000000001</c:v>
                </c:pt>
                <c:pt idx="14">
                  <c:v>9.9554500000000008</c:v>
                </c:pt>
                <c:pt idx="15">
                  <c:v>9.6591400000000007</c:v>
                </c:pt>
                <c:pt idx="16">
                  <c:v>9.8842099999999995</c:v>
                </c:pt>
                <c:pt idx="17">
                  <c:v>10.48935</c:v>
                </c:pt>
                <c:pt idx="18">
                  <c:v>11.964829999999999</c:v>
                </c:pt>
                <c:pt idx="19">
                  <c:v>11.75469</c:v>
                </c:pt>
                <c:pt idx="20">
                  <c:v>13.020619999999999</c:v>
                </c:pt>
                <c:pt idx="21">
                  <c:v>14.97945</c:v>
                </c:pt>
                <c:pt idx="22">
                  <c:v>14.516690000000001</c:v>
                </c:pt>
                <c:pt idx="23">
                  <c:v>14.66747</c:v>
                </c:pt>
                <c:pt idx="24">
                  <c:v>14.16709</c:v>
                </c:pt>
                <c:pt idx="25">
                  <c:v>13.784470000000001</c:v>
                </c:pt>
                <c:pt idx="26">
                  <c:v>14.10369</c:v>
                </c:pt>
                <c:pt idx="27">
                  <c:v>13.20764</c:v>
                </c:pt>
                <c:pt idx="28">
                  <c:v>13.4946</c:v>
                </c:pt>
                <c:pt idx="29">
                  <c:v>13.39734</c:v>
                </c:pt>
                <c:pt idx="30">
                  <c:v>13.33268</c:v>
                </c:pt>
                <c:pt idx="31">
                  <c:v>12.73987</c:v>
                </c:pt>
                <c:pt idx="32">
                  <c:v>12.09313</c:v>
                </c:pt>
                <c:pt idx="33">
                  <c:v>10.40462</c:v>
                </c:pt>
                <c:pt idx="34">
                  <c:v>8.9367699999999992</c:v>
                </c:pt>
                <c:pt idx="35">
                  <c:v>9.0804399999999994</c:v>
                </c:pt>
                <c:pt idx="36">
                  <c:v>8.0532000000000004</c:v>
                </c:pt>
                <c:pt idx="37">
                  <c:v>7.9574600000000002</c:v>
                </c:pt>
                <c:pt idx="38">
                  <c:v>8.6438299999999995</c:v>
                </c:pt>
                <c:pt idx="39">
                  <c:v>9.4470200000000002</c:v>
                </c:pt>
                <c:pt idx="40">
                  <c:v>10.32629</c:v>
                </c:pt>
                <c:pt idx="41">
                  <c:v>10.326420000000001</c:v>
                </c:pt>
                <c:pt idx="42">
                  <c:v>10.89411</c:v>
                </c:pt>
                <c:pt idx="43">
                  <c:v>12.20387</c:v>
                </c:pt>
                <c:pt idx="44">
                  <c:v>11.46597</c:v>
                </c:pt>
                <c:pt idx="45">
                  <c:v>12.15902</c:v>
                </c:pt>
                <c:pt idx="46">
                  <c:v>14.893409999999999</c:v>
                </c:pt>
                <c:pt idx="47">
                  <c:v>19.897449999999999</c:v>
                </c:pt>
                <c:pt idx="48">
                  <c:v>13.61758</c:v>
                </c:pt>
                <c:pt idx="49">
                  <c:v>14.35824</c:v>
                </c:pt>
                <c:pt idx="50">
                  <c:v>14.7263</c:v>
                </c:pt>
                <c:pt idx="51">
                  <c:v>14.12561</c:v>
                </c:pt>
                <c:pt idx="52">
                  <c:v>13.75155</c:v>
                </c:pt>
                <c:pt idx="53">
                  <c:v>14.409800000000001</c:v>
                </c:pt>
                <c:pt idx="54">
                  <c:v>15.292160000000001</c:v>
                </c:pt>
                <c:pt idx="55">
                  <c:v>16.43497</c:v>
                </c:pt>
                <c:pt idx="56">
                  <c:v>17.125969999999999</c:v>
                </c:pt>
                <c:pt idx="57">
                  <c:v>19.167819999999999</c:v>
                </c:pt>
                <c:pt idx="58">
                  <c:v>18.520700000000001</c:v>
                </c:pt>
                <c:pt idx="59">
                  <c:v>19.196339999999999</c:v>
                </c:pt>
                <c:pt idx="60">
                  <c:v>20.916879999999999</c:v>
                </c:pt>
                <c:pt idx="61">
                  <c:v>20.91544</c:v>
                </c:pt>
                <c:pt idx="62">
                  <c:v>22.923359999999999</c:v>
                </c:pt>
                <c:pt idx="63">
                  <c:v>24.022549999999999</c:v>
                </c:pt>
                <c:pt idx="64">
                  <c:v>24.474989999999998</c:v>
                </c:pt>
                <c:pt idx="65">
                  <c:v>24.110939999999999</c:v>
                </c:pt>
                <c:pt idx="66">
                  <c:v>21.891919999999999</c:v>
                </c:pt>
                <c:pt idx="67">
                  <c:v>19.792840000000002</c:v>
                </c:pt>
                <c:pt idx="68">
                  <c:v>19.86908</c:v>
                </c:pt>
                <c:pt idx="69">
                  <c:v>20.02749</c:v>
                </c:pt>
                <c:pt idx="70">
                  <c:v>18.968389999999999</c:v>
                </c:pt>
                <c:pt idx="71">
                  <c:v>25.237020000000001</c:v>
                </c:pt>
                <c:pt idx="72">
                  <c:v>20.416039999999999</c:v>
                </c:pt>
                <c:pt idx="73">
                  <c:v>20.718530000000001</c:v>
                </c:pt>
                <c:pt idx="74">
                  <c:v>22.042380000000001</c:v>
                </c:pt>
                <c:pt idx="75">
                  <c:v>23.22485</c:v>
                </c:pt>
                <c:pt idx="76">
                  <c:v>20.226649999999999</c:v>
                </c:pt>
                <c:pt idx="77">
                  <c:v>20.7498</c:v>
                </c:pt>
                <c:pt idx="78">
                  <c:v>21.44755</c:v>
                </c:pt>
                <c:pt idx="79">
                  <c:v>21.151039999999998</c:v>
                </c:pt>
                <c:pt idx="80">
                  <c:v>21.733809999999998</c:v>
                </c:pt>
                <c:pt idx="81">
                  <c:v>22.229579999999999</c:v>
                </c:pt>
                <c:pt idx="82">
                  <c:v>23.173179999999999</c:v>
                </c:pt>
                <c:pt idx="83">
                  <c:v>25.567920000000001</c:v>
                </c:pt>
                <c:pt idx="84">
                  <c:v>25.064779999999999</c:v>
                </c:pt>
                <c:pt idx="85">
                  <c:v>24.58841</c:v>
                </c:pt>
                <c:pt idx="86">
                  <c:v>24.911449999999999</c:v>
                </c:pt>
                <c:pt idx="87">
                  <c:v>25.500389999999999</c:v>
                </c:pt>
                <c:pt idx="88">
                  <c:v>24.49943</c:v>
                </c:pt>
                <c:pt idx="89">
                  <c:v>22.60257</c:v>
                </c:pt>
                <c:pt idx="90">
                  <c:v>23.094809999999999</c:v>
                </c:pt>
                <c:pt idx="91">
                  <c:v>22.163029999999999</c:v>
                </c:pt>
                <c:pt idx="92">
                  <c:v>23.73349</c:v>
                </c:pt>
                <c:pt idx="93">
                  <c:v>24.81634</c:v>
                </c:pt>
                <c:pt idx="94">
                  <c:v>22.669989999999999</c:v>
                </c:pt>
                <c:pt idx="95">
                  <c:v>22.749929999999999</c:v>
                </c:pt>
                <c:pt idx="96">
                  <c:v>23.556090000000001</c:v>
                </c:pt>
                <c:pt idx="97">
                  <c:v>24.650369999999999</c:v>
                </c:pt>
                <c:pt idx="98">
                  <c:v>25.283909999999999</c:v>
                </c:pt>
                <c:pt idx="99">
                  <c:v>26.75066</c:v>
                </c:pt>
                <c:pt idx="100">
                  <c:v>26.762039999999999</c:v>
                </c:pt>
                <c:pt idx="101">
                  <c:v>30.054950000000002</c:v>
                </c:pt>
                <c:pt idx="102">
                  <c:v>30.959060000000001</c:v>
                </c:pt>
                <c:pt idx="103">
                  <c:v>29.98517</c:v>
                </c:pt>
                <c:pt idx="104">
                  <c:v>28.692260000000001</c:v>
                </c:pt>
                <c:pt idx="105">
                  <c:v>28.347290000000001</c:v>
                </c:pt>
                <c:pt idx="106">
                  <c:v>30.220580000000002</c:v>
                </c:pt>
                <c:pt idx="107">
                  <c:v>29.913399999999999</c:v>
                </c:pt>
                <c:pt idx="108">
                  <c:v>29.527640000000002</c:v>
                </c:pt>
                <c:pt idx="109">
                  <c:v>28.888919999999999</c:v>
                </c:pt>
                <c:pt idx="110">
                  <c:v>27.75686</c:v>
                </c:pt>
                <c:pt idx="111">
                  <c:v>29.543939999999999</c:v>
                </c:pt>
                <c:pt idx="112">
                  <c:v>26.954930000000001</c:v>
                </c:pt>
                <c:pt idx="113">
                  <c:v>23.80574</c:v>
                </c:pt>
                <c:pt idx="114">
                  <c:v>23.029050000000002</c:v>
                </c:pt>
                <c:pt idx="115">
                  <c:v>22.478899999999999</c:v>
                </c:pt>
                <c:pt idx="116">
                  <c:v>21.928599999999999</c:v>
                </c:pt>
                <c:pt idx="117">
                  <c:v>23.606770000000001</c:v>
                </c:pt>
                <c:pt idx="118">
                  <c:v>24.631239999999998</c:v>
                </c:pt>
                <c:pt idx="119">
                  <c:v>26.580169999999999</c:v>
                </c:pt>
                <c:pt idx="120">
                  <c:v>24.299430000000001</c:v>
                </c:pt>
              </c:numCache>
            </c:numRef>
          </c:val>
          <c:smooth val="0"/>
        </c:ser>
        <c:ser>
          <c:idx val="3"/>
          <c:order val="2"/>
          <c:tx>
            <c:v>NWC</c:v>
          </c:tx>
          <c:spPr>
            <a:ln w="38100">
              <a:solidFill>
                <a:srgbClr val="7F7F7F"/>
              </a:solidFill>
            </a:ln>
          </c:spPr>
          <c:marker>
            <c:symbol val="none"/>
          </c:marker>
          <c:cat>
            <c:numRef>
              <c:f>'FRED Graph'!$A$12:$A$131</c:f>
              <c:numCache>
                <c:formatCode>yyyy\-mm\-dd</c:formatCode>
                <c:ptCount val="120"/>
                <c:pt idx="0">
                  <c:v>38749</c:v>
                </c:pt>
                <c:pt idx="1">
                  <c:v>38777</c:v>
                </c:pt>
                <c:pt idx="2">
                  <c:v>38807</c:v>
                </c:pt>
                <c:pt idx="3">
                  <c:v>38838</c:v>
                </c:pt>
                <c:pt idx="4">
                  <c:v>38869</c:v>
                </c:pt>
                <c:pt idx="5">
                  <c:v>38898</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39324</c:v>
                </c:pt>
                <c:pt idx="20">
                  <c:v>39356</c:v>
                </c:pt>
                <c:pt idx="21">
                  <c:v>39387</c:v>
                </c:pt>
                <c:pt idx="22">
                  <c:v>39416</c:v>
                </c:pt>
                <c:pt idx="23">
                  <c:v>39449</c:v>
                </c:pt>
                <c:pt idx="24">
                  <c:v>39479</c:v>
                </c:pt>
                <c:pt idx="25">
                  <c:v>39507</c:v>
                </c:pt>
                <c:pt idx="26">
                  <c:v>39539</c:v>
                </c:pt>
                <c:pt idx="27">
                  <c:v>39569</c:v>
                </c:pt>
                <c:pt idx="28">
                  <c:v>39601</c:v>
                </c:pt>
                <c:pt idx="29">
                  <c:v>39631</c:v>
                </c:pt>
                <c:pt idx="30">
                  <c:v>39661</c:v>
                </c:pt>
                <c:pt idx="31">
                  <c:v>39693</c:v>
                </c:pt>
                <c:pt idx="32">
                  <c:v>39722</c:v>
                </c:pt>
                <c:pt idx="33">
                  <c:v>39752</c:v>
                </c:pt>
                <c:pt idx="34">
                  <c:v>39783</c:v>
                </c:pt>
                <c:pt idx="35">
                  <c:v>39815</c:v>
                </c:pt>
                <c:pt idx="36">
                  <c:v>39846</c:v>
                </c:pt>
                <c:pt idx="37">
                  <c:v>39874</c:v>
                </c:pt>
                <c:pt idx="38">
                  <c:v>39904</c:v>
                </c:pt>
                <c:pt idx="39">
                  <c:v>39934</c:v>
                </c:pt>
                <c:pt idx="40">
                  <c:v>39965</c:v>
                </c:pt>
                <c:pt idx="41">
                  <c:v>39996</c:v>
                </c:pt>
                <c:pt idx="42">
                  <c:v>40025</c:v>
                </c:pt>
                <c:pt idx="43">
                  <c:v>40057</c:v>
                </c:pt>
                <c:pt idx="44">
                  <c:v>40087</c:v>
                </c:pt>
                <c:pt idx="45">
                  <c:v>40119</c:v>
                </c:pt>
                <c:pt idx="46">
                  <c:v>40148</c:v>
                </c:pt>
                <c:pt idx="47">
                  <c:v>40543</c:v>
                </c:pt>
                <c:pt idx="48">
                  <c:v>40210</c:v>
                </c:pt>
                <c:pt idx="49">
                  <c:v>40238</c:v>
                </c:pt>
                <c:pt idx="50">
                  <c:v>40269</c:v>
                </c:pt>
                <c:pt idx="51">
                  <c:v>40298</c:v>
                </c:pt>
                <c:pt idx="52">
                  <c:v>40330</c:v>
                </c:pt>
                <c:pt idx="53">
                  <c:v>40361</c:v>
                </c:pt>
                <c:pt idx="54">
                  <c:v>40393</c:v>
                </c:pt>
                <c:pt idx="55">
                  <c:v>40422</c:v>
                </c:pt>
                <c:pt idx="56">
                  <c:v>40452</c:v>
                </c:pt>
                <c:pt idx="57">
                  <c:v>40483</c:v>
                </c:pt>
                <c:pt idx="58">
                  <c:v>40513</c:v>
                </c:pt>
                <c:pt idx="59">
                  <c:v>40907</c:v>
                </c:pt>
                <c:pt idx="60">
                  <c:v>40575</c:v>
                </c:pt>
                <c:pt idx="61">
                  <c:v>40603</c:v>
                </c:pt>
                <c:pt idx="62">
                  <c:v>40634</c:v>
                </c:pt>
                <c:pt idx="63">
                  <c:v>40665</c:v>
                </c:pt>
                <c:pt idx="64">
                  <c:v>40695</c:v>
                </c:pt>
                <c:pt idx="65">
                  <c:v>40724</c:v>
                </c:pt>
                <c:pt idx="66">
                  <c:v>40757</c:v>
                </c:pt>
                <c:pt idx="67">
                  <c:v>40787</c:v>
                </c:pt>
                <c:pt idx="68">
                  <c:v>40816</c:v>
                </c:pt>
                <c:pt idx="69">
                  <c:v>40848</c:v>
                </c:pt>
                <c:pt idx="70">
                  <c:v>40878</c:v>
                </c:pt>
                <c:pt idx="71">
                  <c:v>41274</c:v>
                </c:pt>
                <c:pt idx="72">
                  <c:v>40940</c:v>
                </c:pt>
                <c:pt idx="73">
                  <c:v>40969</c:v>
                </c:pt>
                <c:pt idx="74">
                  <c:v>41001</c:v>
                </c:pt>
                <c:pt idx="75">
                  <c:v>41030</c:v>
                </c:pt>
                <c:pt idx="76">
                  <c:v>41061</c:v>
                </c:pt>
                <c:pt idx="77">
                  <c:v>41089</c:v>
                </c:pt>
                <c:pt idx="78">
                  <c:v>41122</c:v>
                </c:pt>
                <c:pt idx="79">
                  <c:v>41151</c:v>
                </c:pt>
                <c:pt idx="80">
                  <c:v>41183</c:v>
                </c:pt>
                <c:pt idx="81">
                  <c:v>41214</c:v>
                </c:pt>
                <c:pt idx="82">
                  <c:v>41243</c:v>
                </c:pt>
                <c:pt idx="83">
                  <c:v>41276</c:v>
                </c:pt>
                <c:pt idx="84">
                  <c:v>41306</c:v>
                </c:pt>
                <c:pt idx="85">
                  <c:v>41334</c:v>
                </c:pt>
                <c:pt idx="86">
                  <c:v>41365</c:v>
                </c:pt>
                <c:pt idx="87">
                  <c:v>41395</c:v>
                </c:pt>
                <c:pt idx="88">
                  <c:v>41425</c:v>
                </c:pt>
                <c:pt idx="89">
                  <c:v>41457</c:v>
                </c:pt>
                <c:pt idx="90">
                  <c:v>41487</c:v>
                </c:pt>
                <c:pt idx="91">
                  <c:v>41516</c:v>
                </c:pt>
                <c:pt idx="92">
                  <c:v>41548</c:v>
                </c:pt>
                <c:pt idx="93">
                  <c:v>41579</c:v>
                </c:pt>
                <c:pt idx="94">
                  <c:v>41610</c:v>
                </c:pt>
                <c:pt idx="95">
                  <c:v>41641</c:v>
                </c:pt>
                <c:pt idx="96">
                  <c:v>41670</c:v>
                </c:pt>
                <c:pt idx="97">
                  <c:v>41698</c:v>
                </c:pt>
                <c:pt idx="98">
                  <c:v>41730</c:v>
                </c:pt>
                <c:pt idx="99">
                  <c:v>41760</c:v>
                </c:pt>
                <c:pt idx="100">
                  <c:v>41792</c:v>
                </c:pt>
                <c:pt idx="101">
                  <c:v>41822</c:v>
                </c:pt>
                <c:pt idx="102">
                  <c:v>41852</c:v>
                </c:pt>
                <c:pt idx="103">
                  <c:v>41884</c:v>
                </c:pt>
                <c:pt idx="104">
                  <c:v>41913</c:v>
                </c:pt>
                <c:pt idx="105">
                  <c:v>41943</c:v>
                </c:pt>
                <c:pt idx="106">
                  <c:v>41974</c:v>
                </c:pt>
                <c:pt idx="107">
                  <c:v>42006</c:v>
                </c:pt>
                <c:pt idx="108">
                  <c:v>42037</c:v>
                </c:pt>
                <c:pt idx="109">
                  <c:v>42065</c:v>
                </c:pt>
                <c:pt idx="110">
                  <c:v>42095</c:v>
                </c:pt>
                <c:pt idx="111">
                  <c:v>42125</c:v>
                </c:pt>
                <c:pt idx="112">
                  <c:v>42156</c:v>
                </c:pt>
                <c:pt idx="113">
                  <c:v>42187</c:v>
                </c:pt>
                <c:pt idx="114">
                  <c:v>42216</c:v>
                </c:pt>
                <c:pt idx="115">
                  <c:v>42248</c:v>
                </c:pt>
                <c:pt idx="116">
                  <c:v>42278</c:v>
                </c:pt>
                <c:pt idx="117">
                  <c:v>42310</c:v>
                </c:pt>
                <c:pt idx="118">
                  <c:v>42339</c:v>
                </c:pt>
                <c:pt idx="119">
                  <c:v>42735</c:v>
                </c:pt>
              </c:numCache>
            </c:numRef>
          </c:cat>
          <c:val>
            <c:numRef>
              <c:f>'FRED Graph'!$E$12:$E$132</c:f>
              <c:numCache>
                <c:formatCode>General</c:formatCode>
                <c:ptCount val="121"/>
                <c:pt idx="0">
                  <c:v>11.110139999999999</c:v>
                </c:pt>
                <c:pt idx="1">
                  <c:v>10.99868</c:v>
                </c:pt>
                <c:pt idx="2">
                  <c:v>11.239649999999999</c:v>
                </c:pt>
                <c:pt idx="3">
                  <c:v>12.249180000000001</c:v>
                </c:pt>
                <c:pt idx="4">
                  <c:v>12.072469999999999</c:v>
                </c:pt>
                <c:pt idx="5">
                  <c:v>13.40807</c:v>
                </c:pt>
                <c:pt idx="6">
                  <c:v>13.584390000000001</c:v>
                </c:pt>
                <c:pt idx="7">
                  <c:v>14.17029</c:v>
                </c:pt>
                <c:pt idx="8">
                  <c:v>15.554959999999999</c:v>
                </c:pt>
                <c:pt idx="9">
                  <c:v>13.22424</c:v>
                </c:pt>
                <c:pt idx="10">
                  <c:v>13.6181</c:v>
                </c:pt>
                <c:pt idx="11">
                  <c:v>13.02557</c:v>
                </c:pt>
                <c:pt idx="12">
                  <c:v>14.20068</c:v>
                </c:pt>
                <c:pt idx="13">
                  <c:v>13.808389999999999</c:v>
                </c:pt>
                <c:pt idx="14">
                  <c:v>14.75041</c:v>
                </c:pt>
                <c:pt idx="15">
                  <c:v>18.690750000000001</c:v>
                </c:pt>
                <c:pt idx="16">
                  <c:v>18.591740000000001</c:v>
                </c:pt>
                <c:pt idx="17">
                  <c:v>17.791820000000001</c:v>
                </c:pt>
                <c:pt idx="18">
                  <c:v>19.775559999999999</c:v>
                </c:pt>
                <c:pt idx="19">
                  <c:v>19.647929999999999</c:v>
                </c:pt>
                <c:pt idx="20">
                  <c:v>20.120719999999999</c:v>
                </c:pt>
                <c:pt idx="21">
                  <c:v>23.545529999999999</c:v>
                </c:pt>
                <c:pt idx="22">
                  <c:v>21.83127</c:v>
                </c:pt>
                <c:pt idx="23">
                  <c:v>21.167369999999998</c:v>
                </c:pt>
                <c:pt idx="24">
                  <c:v>19.204830000000001</c:v>
                </c:pt>
                <c:pt idx="25">
                  <c:v>18.845759999999999</c:v>
                </c:pt>
                <c:pt idx="26">
                  <c:v>18.305610000000001</c:v>
                </c:pt>
                <c:pt idx="27">
                  <c:v>18.21743</c:v>
                </c:pt>
                <c:pt idx="28">
                  <c:v>18.192720000000001</c:v>
                </c:pt>
                <c:pt idx="29">
                  <c:v>15.7164</c:v>
                </c:pt>
                <c:pt idx="30">
                  <c:v>14.423450000000001</c:v>
                </c:pt>
                <c:pt idx="31">
                  <c:v>15.48254</c:v>
                </c:pt>
                <c:pt idx="32">
                  <c:v>14.666040000000001</c:v>
                </c:pt>
                <c:pt idx="33">
                  <c:v>14.037990000000001</c:v>
                </c:pt>
                <c:pt idx="34">
                  <c:v>13.9267</c:v>
                </c:pt>
                <c:pt idx="35">
                  <c:v>13.46439</c:v>
                </c:pt>
                <c:pt idx="36">
                  <c:v>12.623939999999999</c:v>
                </c:pt>
                <c:pt idx="37">
                  <c:v>12.42916</c:v>
                </c:pt>
                <c:pt idx="38">
                  <c:v>12.13293</c:v>
                </c:pt>
                <c:pt idx="39">
                  <c:v>14.13255</c:v>
                </c:pt>
                <c:pt idx="40">
                  <c:v>14.705880000000001</c:v>
                </c:pt>
                <c:pt idx="41">
                  <c:v>12.96185</c:v>
                </c:pt>
                <c:pt idx="42">
                  <c:v>14.485379999999999</c:v>
                </c:pt>
                <c:pt idx="43">
                  <c:v>14.43224</c:v>
                </c:pt>
                <c:pt idx="44">
                  <c:v>16.05236</c:v>
                </c:pt>
                <c:pt idx="45">
                  <c:v>15.808579999999999</c:v>
                </c:pt>
                <c:pt idx="46">
                  <c:v>17.28443</c:v>
                </c:pt>
                <c:pt idx="47">
                  <c:v>20.731950000000001</c:v>
                </c:pt>
                <c:pt idx="48">
                  <c:v>16.566490000000002</c:v>
                </c:pt>
                <c:pt idx="49">
                  <c:v>17.33717</c:v>
                </c:pt>
                <c:pt idx="50">
                  <c:v>18.425229999999999</c:v>
                </c:pt>
                <c:pt idx="51">
                  <c:v>18.514859999999999</c:v>
                </c:pt>
                <c:pt idx="52">
                  <c:v>17.538489999999999</c:v>
                </c:pt>
                <c:pt idx="53">
                  <c:v>18.048639999999999</c:v>
                </c:pt>
                <c:pt idx="54">
                  <c:v>19.239789999999999</c:v>
                </c:pt>
                <c:pt idx="55">
                  <c:v>20.472290000000001</c:v>
                </c:pt>
                <c:pt idx="56">
                  <c:v>18.958269999999999</c:v>
                </c:pt>
                <c:pt idx="57">
                  <c:v>20.55808</c:v>
                </c:pt>
                <c:pt idx="58">
                  <c:v>21.53227</c:v>
                </c:pt>
                <c:pt idx="59">
                  <c:v>19.820969999999999</c:v>
                </c:pt>
                <c:pt idx="60">
                  <c:v>21.209070000000001</c:v>
                </c:pt>
                <c:pt idx="61">
                  <c:v>22.48563</c:v>
                </c:pt>
                <c:pt idx="62">
                  <c:v>22.39967</c:v>
                </c:pt>
                <c:pt idx="63">
                  <c:v>20.813569999999999</c:v>
                </c:pt>
                <c:pt idx="64">
                  <c:v>20.310890000000001</c:v>
                </c:pt>
                <c:pt idx="65">
                  <c:v>20.984970000000001</c:v>
                </c:pt>
                <c:pt idx="66">
                  <c:v>21.209910000000001</c:v>
                </c:pt>
                <c:pt idx="67">
                  <c:v>21.064509999999999</c:v>
                </c:pt>
                <c:pt idx="68">
                  <c:v>18.184439999999999</c:v>
                </c:pt>
                <c:pt idx="69">
                  <c:v>18.741409999999998</c:v>
                </c:pt>
                <c:pt idx="70">
                  <c:v>18.992930000000001</c:v>
                </c:pt>
                <c:pt idx="71">
                  <c:v>22.463010000000001</c:v>
                </c:pt>
                <c:pt idx="72">
                  <c:v>19.64912</c:v>
                </c:pt>
                <c:pt idx="73">
                  <c:v>20.652560000000001</c:v>
                </c:pt>
                <c:pt idx="74">
                  <c:v>22.309290000000001</c:v>
                </c:pt>
                <c:pt idx="75">
                  <c:v>22.5032</c:v>
                </c:pt>
                <c:pt idx="76">
                  <c:v>19.84665</c:v>
                </c:pt>
                <c:pt idx="77">
                  <c:v>21.333120000000001</c:v>
                </c:pt>
                <c:pt idx="78">
                  <c:v>21.772130000000001</c:v>
                </c:pt>
                <c:pt idx="79">
                  <c:v>21.559239999999999</c:v>
                </c:pt>
                <c:pt idx="80">
                  <c:v>22.666789999999999</c:v>
                </c:pt>
                <c:pt idx="81">
                  <c:v>23.563759999999998</c:v>
                </c:pt>
                <c:pt idx="82">
                  <c:v>23.746970000000001</c:v>
                </c:pt>
                <c:pt idx="83">
                  <c:v>23.153169999999999</c:v>
                </c:pt>
                <c:pt idx="84">
                  <c:v>22.738869999999999</c:v>
                </c:pt>
                <c:pt idx="85">
                  <c:v>22.31072</c:v>
                </c:pt>
                <c:pt idx="86">
                  <c:v>22.628889999999998</c:v>
                </c:pt>
                <c:pt idx="87">
                  <c:v>25.192910000000001</c:v>
                </c:pt>
                <c:pt idx="88">
                  <c:v>24.315729999999999</c:v>
                </c:pt>
                <c:pt idx="89">
                  <c:v>22.004519999999999</c:v>
                </c:pt>
                <c:pt idx="90">
                  <c:v>23.29345</c:v>
                </c:pt>
                <c:pt idx="91">
                  <c:v>21.945</c:v>
                </c:pt>
                <c:pt idx="92">
                  <c:v>22.97382</c:v>
                </c:pt>
                <c:pt idx="93">
                  <c:v>24.423649999999999</c:v>
                </c:pt>
                <c:pt idx="94">
                  <c:v>25.486689999999999</c:v>
                </c:pt>
                <c:pt idx="95">
                  <c:v>23.779530000000001</c:v>
                </c:pt>
                <c:pt idx="96">
                  <c:v>22.833020000000001</c:v>
                </c:pt>
                <c:pt idx="97">
                  <c:v>22.692409999999999</c:v>
                </c:pt>
                <c:pt idx="98">
                  <c:v>22.077500000000001</c:v>
                </c:pt>
                <c:pt idx="99">
                  <c:v>22.43721</c:v>
                </c:pt>
                <c:pt idx="100">
                  <c:v>21.692250000000001</c:v>
                </c:pt>
                <c:pt idx="101">
                  <c:v>22.224720000000001</c:v>
                </c:pt>
                <c:pt idx="102">
                  <c:v>21.76343</c:v>
                </c:pt>
                <c:pt idx="103">
                  <c:v>22.662790000000001</c:v>
                </c:pt>
                <c:pt idx="104">
                  <c:v>20.046140000000001</c:v>
                </c:pt>
                <c:pt idx="105">
                  <c:v>20.653279999999999</c:v>
                </c:pt>
                <c:pt idx="106">
                  <c:v>21.186109999999999</c:v>
                </c:pt>
                <c:pt idx="107">
                  <c:v>22.58436</c:v>
                </c:pt>
                <c:pt idx="108">
                  <c:v>21.093430000000001</c:v>
                </c:pt>
                <c:pt idx="109">
                  <c:v>20.191960000000002</c:v>
                </c:pt>
                <c:pt idx="110">
                  <c:v>19.979230000000001</c:v>
                </c:pt>
                <c:pt idx="111">
                  <c:v>20.465509999999998</c:v>
                </c:pt>
                <c:pt idx="112">
                  <c:v>18.872430000000001</c:v>
                </c:pt>
                <c:pt idx="113">
                  <c:v>19.915030000000002</c:v>
                </c:pt>
                <c:pt idx="114">
                  <c:v>21.138770000000001</c:v>
                </c:pt>
                <c:pt idx="115">
                  <c:v>20.27196</c:v>
                </c:pt>
                <c:pt idx="116">
                  <c:v>21.49774</c:v>
                </c:pt>
                <c:pt idx="117">
                  <c:v>22.109870000000001</c:v>
                </c:pt>
                <c:pt idx="118">
                  <c:v>20.165749999999999</c:v>
                </c:pt>
                <c:pt idx="119">
                  <c:v>21.298580000000001</c:v>
                </c:pt>
                <c:pt idx="120">
                  <c:v>21.68366</c:v>
                </c:pt>
              </c:numCache>
            </c:numRef>
          </c:val>
          <c:smooth val="0"/>
        </c:ser>
        <c:ser>
          <c:idx val="4"/>
          <c:order val="3"/>
          <c:tx>
            <c:v>USANA</c:v>
          </c:tx>
          <c:spPr>
            <a:ln w="38100">
              <a:solidFill>
                <a:srgbClr val="004682"/>
              </a:solidFill>
            </a:ln>
          </c:spPr>
          <c:marker>
            <c:symbol val="none"/>
          </c:marker>
          <c:cat>
            <c:numRef>
              <c:f>'FRED Graph'!$A$12:$A$131</c:f>
              <c:numCache>
                <c:formatCode>yyyy\-mm\-dd</c:formatCode>
                <c:ptCount val="120"/>
                <c:pt idx="0">
                  <c:v>38749</c:v>
                </c:pt>
                <c:pt idx="1">
                  <c:v>38777</c:v>
                </c:pt>
                <c:pt idx="2">
                  <c:v>38807</c:v>
                </c:pt>
                <c:pt idx="3">
                  <c:v>38838</c:v>
                </c:pt>
                <c:pt idx="4">
                  <c:v>38869</c:v>
                </c:pt>
                <c:pt idx="5">
                  <c:v>38898</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39324</c:v>
                </c:pt>
                <c:pt idx="20">
                  <c:v>39356</c:v>
                </c:pt>
                <c:pt idx="21">
                  <c:v>39387</c:v>
                </c:pt>
                <c:pt idx="22">
                  <c:v>39416</c:v>
                </c:pt>
                <c:pt idx="23">
                  <c:v>39449</c:v>
                </c:pt>
                <c:pt idx="24">
                  <c:v>39479</c:v>
                </c:pt>
                <c:pt idx="25">
                  <c:v>39507</c:v>
                </c:pt>
                <c:pt idx="26">
                  <c:v>39539</c:v>
                </c:pt>
                <c:pt idx="27">
                  <c:v>39569</c:v>
                </c:pt>
                <c:pt idx="28">
                  <c:v>39601</c:v>
                </c:pt>
                <c:pt idx="29">
                  <c:v>39631</c:v>
                </c:pt>
                <c:pt idx="30">
                  <c:v>39661</c:v>
                </c:pt>
                <c:pt idx="31">
                  <c:v>39693</c:v>
                </c:pt>
                <c:pt idx="32">
                  <c:v>39722</c:v>
                </c:pt>
                <c:pt idx="33">
                  <c:v>39752</c:v>
                </c:pt>
                <c:pt idx="34">
                  <c:v>39783</c:v>
                </c:pt>
                <c:pt idx="35">
                  <c:v>39815</c:v>
                </c:pt>
                <c:pt idx="36">
                  <c:v>39846</c:v>
                </c:pt>
                <c:pt idx="37">
                  <c:v>39874</c:v>
                </c:pt>
                <c:pt idx="38">
                  <c:v>39904</c:v>
                </c:pt>
                <c:pt idx="39">
                  <c:v>39934</c:v>
                </c:pt>
                <c:pt idx="40">
                  <c:v>39965</c:v>
                </c:pt>
                <c:pt idx="41">
                  <c:v>39996</c:v>
                </c:pt>
                <c:pt idx="42">
                  <c:v>40025</c:v>
                </c:pt>
                <c:pt idx="43">
                  <c:v>40057</c:v>
                </c:pt>
                <c:pt idx="44">
                  <c:v>40087</c:v>
                </c:pt>
                <c:pt idx="45">
                  <c:v>40119</c:v>
                </c:pt>
                <c:pt idx="46">
                  <c:v>40148</c:v>
                </c:pt>
                <c:pt idx="47">
                  <c:v>40543</c:v>
                </c:pt>
                <c:pt idx="48">
                  <c:v>40210</c:v>
                </c:pt>
                <c:pt idx="49">
                  <c:v>40238</c:v>
                </c:pt>
                <c:pt idx="50">
                  <c:v>40269</c:v>
                </c:pt>
                <c:pt idx="51">
                  <c:v>40298</c:v>
                </c:pt>
                <c:pt idx="52">
                  <c:v>40330</c:v>
                </c:pt>
                <c:pt idx="53">
                  <c:v>40361</c:v>
                </c:pt>
                <c:pt idx="54">
                  <c:v>40393</c:v>
                </c:pt>
                <c:pt idx="55">
                  <c:v>40422</c:v>
                </c:pt>
                <c:pt idx="56">
                  <c:v>40452</c:v>
                </c:pt>
                <c:pt idx="57">
                  <c:v>40483</c:v>
                </c:pt>
                <c:pt idx="58">
                  <c:v>40513</c:v>
                </c:pt>
                <c:pt idx="59">
                  <c:v>40907</c:v>
                </c:pt>
                <c:pt idx="60">
                  <c:v>40575</c:v>
                </c:pt>
                <c:pt idx="61">
                  <c:v>40603</c:v>
                </c:pt>
                <c:pt idx="62">
                  <c:v>40634</c:v>
                </c:pt>
                <c:pt idx="63">
                  <c:v>40665</c:v>
                </c:pt>
                <c:pt idx="64">
                  <c:v>40695</c:v>
                </c:pt>
                <c:pt idx="65">
                  <c:v>40724</c:v>
                </c:pt>
                <c:pt idx="66">
                  <c:v>40757</c:v>
                </c:pt>
                <c:pt idx="67">
                  <c:v>40787</c:v>
                </c:pt>
                <c:pt idx="68">
                  <c:v>40816</c:v>
                </c:pt>
                <c:pt idx="69">
                  <c:v>40848</c:v>
                </c:pt>
                <c:pt idx="70">
                  <c:v>40878</c:v>
                </c:pt>
                <c:pt idx="71">
                  <c:v>41274</c:v>
                </c:pt>
                <c:pt idx="72">
                  <c:v>40940</c:v>
                </c:pt>
                <c:pt idx="73">
                  <c:v>40969</c:v>
                </c:pt>
                <c:pt idx="74">
                  <c:v>41001</c:v>
                </c:pt>
                <c:pt idx="75">
                  <c:v>41030</c:v>
                </c:pt>
                <c:pt idx="76">
                  <c:v>41061</c:v>
                </c:pt>
                <c:pt idx="77">
                  <c:v>41089</c:v>
                </c:pt>
                <c:pt idx="78">
                  <c:v>41122</c:v>
                </c:pt>
                <c:pt idx="79">
                  <c:v>41151</c:v>
                </c:pt>
                <c:pt idx="80">
                  <c:v>41183</c:v>
                </c:pt>
                <c:pt idx="81">
                  <c:v>41214</c:v>
                </c:pt>
                <c:pt idx="82">
                  <c:v>41243</c:v>
                </c:pt>
                <c:pt idx="83">
                  <c:v>41276</c:v>
                </c:pt>
                <c:pt idx="84">
                  <c:v>41306</c:v>
                </c:pt>
                <c:pt idx="85">
                  <c:v>41334</c:v>
                </c:pt>
                <c:pt idx="86">
                  <c:v>41365</c:v>
                </c:pt>
                <c:pt idx="87">
                  <c:v>41395</c:v>
                </c:pt>
                <c:pt idx="88">
                  <c:v>41425</c:v>
                </c:pt>
                <c:pt idx="89">
                  <c:v>41457</c:v>
                </c:pt>
                <c:pt idx="90">
                  <c:v>41487</c:v>
                </c:pt>
                <c:pt idx="91">
                  <c:v>41516</c:v>
                </c:pt>
                <c:pt idx="92">
                  <c:v>41548</c:v>
                </c:pt>
                <c:pt idx="93">
                  <c:v>41579</c:v>
                </c:pt>
                <c:pt idx="94">
                  <c:v>41610</c:v>
                </c:pt>
                <c:pt idx="95">
                  <c:v>41641</c:v>
                </c:pt>
                <c:pt idx="96">
                  <c:v>41670</c:v>
                </c:pt>
                <c:pt idx="97">
                  <c:v>41698</c:v>
                </c:pt>
                <c:pt idx="98">
                  <c:v>41730</c:v>
                </c:pt>
                <c:pt idx="99">
                  <c:v>41760</c:v>
                </c:pt>
                <c:pt idx="100">
                  <c:v>41792</c:v>
                </c:pt>
                <c:pt idx="101">
                  <c:v>41822</c:v>
                </c:pt>
                <c:pt idx="102">
                  <c:v>41852</c:v>
                </c:pt>
                <c:pt idx="103">
                  <c:v>41884</c:v>
                </c:pt>
                <c:pt idx="104">
                  <c:v>41913</c:v>
                </c:pt>
                <c:pt idx="105">
                  <c:v>41943</c:v>
                </c:pt>
                <c:pt idx="106">
                  <c:v>41974</c:v>
                </c:pt>
                <c:pt idx="107">
                  <c:v>42006</c:v>
                </c:pt>
                <c:pt idx="108">
                  <c:v>42037</c:v>
                </c:pt>
                <c:pt idx="109">
                  <c:v>42065</c:v>
                </c:pt>
                <c:pt idx="110">
                  <c:v>42095</c:v>
                </c:pt>
                <c:pt idx="111">
                  <c:v>42125</c:v>
                </c:pt>
                <c:pt idx="112">
                  <c:v>42156</c:v>
                </c:pt>
                <c:pt idx="113">
                  <c:v>42187</c:v>
                </c:pt>
                <c:pt idx="114">
                  <c:v>42216</c:v>
                </c:pt>
                <c:pt idx="115">
                  <c:v>42248</c:v>
                </c:pt>
                <c:pt idx="116">
                  <c:v>42278</c:v>
                </c:pt>
                <c:pt idx="117">
                  <c:v>42310</c:v>
                </c:pt>
                <c:pt idx="118">
                  <c:v>42339</c:v>
                </c:pt>
                <c:pt idx="119">
                  <c:v>42735</c:v>
                </c:pt>
              </c:numCache>
            </c:numRef>
          </c:cat>
          <c:val>
            <c:numRef>
              <c:f>'FRED Graph'!$F$12:$F$131</c:f>
              <c:numCache>
                <c:formatCode>General</c:formatCode>
                <c:ptCount val="120"/>
                <c:pt idx="0">
                  <c:v>39.82</c:v>
                </c:pt>
                <c:pt idx="1">
                  <c:v>43.05</c:v>
                </c:pt>
                <c:pt idx="2">
                  <c:v>41.72</c:v>
                </c:pt>
                <c:pt idx="3">
                  <c:v>36.299999999999997</c:v>
                </c:pt>
                <c:pt idx="4">
                  <c:v>37.479999999999997</c:v>
                </c:pt>
                <c:pt idx="5">
                  <c:v>37.9</c:v>
                </c:pt>
                <c:pt idx="6">
                  <c:v>44.22</c:v>
                </c:pt>
                <c:pt idx="7">
                  <c:v>43.95</c:v>
                </c:pt>
                <c:pt idx="8">
                  <c:v>45.09</c:v>
                </c:pt>
                <c:pt idx="9">
                  <c:v>43.12</c:v>
                </c:pt>
                <c:pt idx="10">
                  <c:v>48.29</c:v>
                </c:pt>
                <c:pt idx="11">
                  <c:v>48.29</c:v>
                </c:pt>
                <c:pt idx="12">
                  <c:v>53.22</c:v>
                </c:pt>
                <c:pt idx="13">
                  <c:v>58.73</c:v>
                </c:pt>
                <c:pt idx="14">
                  <c:v>47.5</c:v>
                </c:pt>
                <c:pt idx="15">
                  <c:v>39.72</c:v>
                </c:pt>
                <c:pt idx="16">
                  <c:v>37.18</c:v>
                </c:pt>
                <c:pt idx="17">
                  <c:v>44.74</c:v>
                </c:pt>
                <c:pt idx="18">
                  <c:v>39.799999999999997</c:v>
                </c:pt>
                <c:pt idx="19">
                  <c:v>37.86</c:v>
                </c:pt>
                <c:pt idx="20">
                  <c:v>45.39</c:v>
                </c:pt>
                <c:pt idx="21">
                  <c:v>39.89</c:v>
                </c:pt>
                <c:pt idx="22">
                  <c:v>41.68</c:v>
                </c:pt>
                <c:pt idx="23">
                  <c:v>36.1</c:v>
                </c:pt>
                <c:pt idx="24">
                  <c:v>43.03</c:v>
                </c:pt>
                <c:pt idx="25">
                  <c:v>31.18</c:v>
                </c:pt>
                <c:pt idx="26">
                  <c:v>21.51</c:v>
                </c:pt>
                <c:pt idx="27">
                  <c:v>19.88</c:v>
                </c:pt>
                <c:pt idx="28">
                  <c:v>25.85</c:v>
                </c:pt>
                <c:pt idx="29">
                  <c:v>26.65</c:v>
                </c:pt>
                <c:pt idx="30">
                  <c:v>31.99</c:v>
                </c:pt>
                <c:pt idx="31">
                  <c:v>37.61</c:v>
                </c:pt>
                <c:pt idx="32">
                  <c:v>41.57</c:v>
                </c:pt>
                <c:pt idx="33">
                  <c:v>37.94</c:v>
                </c:pt>
                <c:pt idx="34">
                  <c:v>28.71</c:v>
                </c:pt>
                <c:pt idx="35">
                  <c:v>33.36</c:v>
                </c:pt>
                <c:pt idx="36">
                  <c:v>23.03</c:v>
                </c:pt>
                <c:pt idx="37">
                  <c:v>18.82</c:v>
                </c:pt>
                <c:pt idx="38">
                  <c:v>20.98</c:v>
                </c:pt>
                <c:pt idx="39">
                  <c:v>24.09</c:v>
                </c:pt>
                <c:pt idx="40">
                  <c:v>27.07</c:v>
                </c:pt>
                <c:pt idx="41">
                  <c:v>27.39</c:v>
                </c:pt>
                <c:pt idx="42">
                  <c:v>33.35</c:v>
                </c:pt>
                <c:pt idx="43">
                  <c:v>30.66</c:v>
                </c:pt>
                <c:pt idx="44">
                  <c:v>34.04</c:v>
                </c:pt>
                <c:pt idx="45">
                  <c:v>30.02</c:v>
                </c:pt>
                <c:pt idx="46">
                  <c:v>32.61</c:v>
                </c:pt>
                <c:pt idx="47">
                  <c:v>43.45</c:v>
                </c:pt>
                <c:pt idx="48">
                  <c:v>28.22</c:v>
                </c:pt>
                <c:pt idx="49">
                  <c:v>27.8</c:v>
                </c:pt>
                <c:pt idx="50">
                  <c:v>30.99</c:v>
                </c:pt>
                <c:pt idx="51">
                  <c:v>36.24</c:v>
                </c:pt>
                <c:pt idx="52">
                  <c:v>35.6</c:v>
                </c:pt>
                <c:pt idx="53">
                  <c:v>37.07</c:v>
                </c:pt>
                <c:pt idx="54">
                  <c:v>40.69</c:v>
                </c:pt>
                <c:pt idx="55">
                  <c:v>43</c:v>
                </c:pt>
                <c:pt idx="56">
                  <c:v>40.200000000000003</c:v>
                </c:pt>
                <c:pt idx="57">
                  <c:v>44</c:v>
                </c:pt>
                <c:pt idx="58">
                  <c:v>42.6</c:v>
                </c:pt>
                <c:pt idx="59">
                  <c:v>30.37</c:v>
                </c:pt>
                <c:pt idx="60">
                  <c:v>38.96</c:v>
                </c:pt>
                <c:pt idx="61">
                  <c:v>34.07</c:v>
                </c:pt>
                <c:pt idx="62">
                  <c:v>34.72</c:v>
                </c:pt>
                <c:pt idx="63">
                  <c:v>36.25</c:v>
                </c:pt>
                <c:pt idx="64">
                  <c:v>28.5</c:v>
                </c:pt>
                <c:pt idx="65">
                  <c:v>31.28</c:v>
                </c:pt>
                <c:pt idx="66">
                  <c:v>27.38</c:v>
                </c:pt>
                <c:pt idx="67">
                  <c:v>24.64</c:v>
                </c:pt>
                <c:pt idx="68">
                  <c:v>27.5</c:v>
                </c:pt>
                <c:pt idx="69">
                  <c:v>33.79</c:v>
                </c:pt>
                <c:pt idx="70">
                  <c:v>32.729999999999997</c:v>
                </c:pt>
                <c:pt idx="71">
                  <c:v>32.93</c:v>
                </c:pt>
                <c:pt idx="72">
                  <c:v>35.15</c:v>
                </c:pt>
                <c:pt idx="73">
                  <c:v>37.14</c:v>
                </c:pt>
                <c:pt idx="74">
                  <c:v>38.090000000000003</c:v>
                </c:pt>
                <c:pt idx="75">
                  <c:v>37.78</c:v>
                </c:pt>
                <c:pt idx="76">
                  <c:v>40.06</c:v>
                </c:pt>
                <c:pt idx="77">
                  <c:v>41.12</c:v>
                </c:pt>
                <c:pt idx="78">
                  <c:v>43.87</c:v>
                </c:pt>
                <c:pt idx="79">
                  <c:v>45.17</c:v>
                </c:pt>
                <c:pt idx="80">
                  <c:v>46.96</c:v>
                </c:pt>
                <c:pt idx="81">
                  <c:v>43.93</c:v>
                </c:pt>
                <c:pt idx="82">
                  <c:v>41.28</c:v>
                </c:pt>
                <c:pt idx="83">
                  <c:v>32.880000000000003</c:v>
                </c:pt>
                <c:pt idx="84">
                  <c:v>34.68</c:v>
                </c:pt>
                <c:pt idx="85">
                  <c:v>43.74</c:v>
                </c:pt>
                <c:pt idx="86">
                  <c:v>47.64</c:v>
                </c:pt>
                <c:pt idx="87">
                  <c:v>54.93</c:v>
                </c:pt>
                <c:pt idx="88">
                  <c:v>70.09</c:v>
                </c:pt>
                <c:pt idx="89">
                  <c:v>71.98</c:v>
                </c:pt>
                <c:pt idx="90">
                  <c:v>85.13</c:v>
                </c:pt>
                <c:pt idx="91">
                  <c:v>75.95</c:v>
                </c:pt>
                <c:pt idx="92">
                  <c:v>89.1</c:v>
                </c:pt>
                <c:pt idx="93">
                  <c:v>69.78</c:v>
                </c:pt>
                <c:pt idx="94">
                  <c:v>73.459999999999994</c:v>
                </c:pt>
                <c:pt idx="95">
                  <c:v>76.94</c:v>
                </c:pt>
                <c:pt idx="96">
                  <c:v>59.87</c:v>
                </c:pt>
                <c:pt idx="97">
                  <c:v>73.17</c:v>
                </c:pt>
                <c:pt idx="98">
                  <c:v>75.3</c:v>
                </c:pt>
                <c:pt idx="99">
                  <c:v>69.63</c:v>
                </c:pt>
                <c:pt idx="100">
                  <c:v>71.11</c:v>
                </c:pt>
                <c:pt idx="101">
                  <c:v>78.83</c:v>
                </c:pt>
                <c:pt idx="102">
                  <c:v>65.77</c:v>
                </c:pt>
                <c:pt idx="103">
                  <c:v>71.05</c:v>
                </c:pt>
                <c:pt idx="104">
                  <c:v>74.3</c:v>
                </c:pt>
                <c:pt idx="105">
                  <c:v>113.98</c:v>
                </c:pt>
                <c:pt idx="106">
                  <c:v>104.37</c:v>
                </c:pt>
                <c:pt idx="107">
                  <c:v>102.28</c:v>
                </c:pt>
                <c:pt idx="108">
                  <c:v>100.4</c:v>
                </c:pt>
                <c:pt idx="109">
                  <c:v>101</c:v>
                </c:pt>
                <c:pt idx="110">
                  <c:v>113.19</c:v>
                </c:pt>
                <c:pt idx="111">
                  <c:v>120.23</c:v>
                </c:pt>
                <c:pt idx="112">
                  <c:v>129.52000000000001</c:v>
                </c:pt>
                <c:pt idx="113">
                  <c:v>141.74</c:v>
                </c:pt>
                <c:pt idx="114">
                  <c:v>124.65</c:v>
                </c:pt>
                <c:pt idx="115">
                  <c:v>141.49</c:v>
                </c:pt>
                <c:pt idx="116">
                  <c:v>134</c:v>
                </c:pt>
                <c:pt idx="117">
                  <c:v>130.34</c:v>
                </c:pt>
                <c:pt idx="118">
                  <c:v>137.31</c:v>
                </c:pt>
                <c:pt idx="119">
                  <c:v>124.87</c:v>
                </c:pt>
              </c:numCache>
            </c:numRef>
          </c:val>
          <c:smooth val="0"/>
        </c:ser>
        <c:ser>
          <c:idx val="1"/>
          <c:order val="4"/>
          <c:tx>
            <c:v>MJN</c:v>
          </c:tx>
          <c:spPr>
            <a:ln w="38100"/>
          </c:spPr>
          <c:marker>
            <c:symbol val="none"/>
          </c:marker>
          <c:cat>
            <c:numRef>
              <c:f>'FRED Graph'!$A$12:$A$131</c:f>
              <c:numCache>
                <c:formatCode>yyyy\-mm\-dd</c:formatCode>
                <c:ptCount val="120"/>
                <c:pt idx="0">
                  <c:v>38749</c:v>
                </c:pt>
                <c:pt idx="1">
                  <c:v>38777</c:v>
                </c:pt>
                <c:pt idx="2">
                  <c:v>38807</c:v>
                </c:pt>
                <c:pt idx="3">
                  <c:v>38838</c:v>
                </c:pt>
                <c:pt idx="4">
                  <c:v>38869</c:v>
                </c:pt>
                <c:pt idx="5">
                  <c:v>38898</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39324</c:v>
                </c:pt>
                <c:pt idx="20">
                  <c:v>39356</c:v>
                </c:pt>
                <c:pt idx="21">
                  <c:v>39387</c:v>
                </c:pt>
                <c:pt idx="22">
                  <c:v>39416</c:v>
                </c:pt>
                <c:pt idx="23">
                  <c:v>39449</c:v>
                </c:pt>
                <c:pt idx="24">
                  <c:v>39479</c:v>
                </c:pt>
                <c:pt idx="25">
                  <c:v>39507</c:v>
                </c:pt>
                <c:pt idx="26">
                  <c:v>39539</c:v>
                </c:pt>
                <c:pt idx="27">
                  <c:v>39569</c:v>
                </c:pt>
                <c:pt idx="28">
                  <c:v>39601</c:v>
                </c:pt>
                <c:pt idx="29">
                  <c:v>39631</c:v>
                </c:pt>
                <c:pt idx="30">
                  <c:v>39661</c:v>
                </c:pt>
                <c:pt idx="31">
                  <c:v>39693</c:v>
                </c:pt>
                <c:pt idx="32">
                  <c:v>39722</c:v>
                </c:pt>
                <c:pt idx="33">
                  <c:v>39752</c:v>
                </c:pt>
                <c:pt idx="34">
                  <c:v>39783</c:v>
                </c:pt>
                <c:pt idx="35">
                  <c:v>39815</c:v>
                </c:pt>
                <c:pt idx="36">
                  <c:v>39846</c:v>
                </c:pt>
                <c:pt idx="37">
                  <c:v>39874</c:v>
                </c:pt>
                <c:pt idx="38">
                  <c:v>39904</c:v>
                </c:pt>
                <c:pt idx="39">
                  <c:v>39934</c:v>
                </c:pt>
                <c:pt idx="40">
                  <c:v>39965</c:v>
                </c:pt>
                <c:pt idx="41">
                  <c:v>39996</c:v>
                </c:pt>
                <c:pt idx="42">
                  <c:v>40025</c:v>
                </c:pt>
                <c:pt idx="43">
                  <c:v>40057</c:v>
                </c:pt>
                <c:pt idx="44">
                  <c:v>40087</c:v>
                </c:pt>
                <c:pt idx="45">
                  <c:v>40119</c:v>
                </c:pt>
                <c:pt idx="46">
                  <c:v>40148</c:v>
                </c:pt>
                <c:pt idx="47">
                  <c:v>40543</c:v>
                </c:pt>
                <c:pt idx="48">
                  <c:v>40210</c:v>
                </c:pt>
                <c:pt idx="49">
                  <c:v>40238</c:v>
                </c:pt>
                <c:pt idx="50">
                  <c:v>40269</c:v>
                </c:pt>
                <c:pt idx="51">
                  <c:v>40298</c:v>
                </c:pt>
                <c:pt idx="52">
                  <c:v>40330</c:v>
                </c:pt>
                <c:pt idx="53">
                  <c:v>40361</c:v>
                </c:pt>
                <c:pt idx="54">
                  <c:v>40393</c:v>
                </c:pt>
                <c:pt idx="55">
                  <c:v>40422</c:v>
                </c:pt>
                <c:pt idx="56">
                  <c:v>40452</c:v>
                </c:pt>
                <c:pt idx="57">
                  <c:v>40483</c:v>
                </c:pt>
                <c:pt idx="58">
                  <c:v>40513</c:v>
                </c:pt>
                <c:pt idx="59">
                  <c:v>40907</c:v>
                </c:pt>
                <c:pt idx="60">
                  <c:v>40575</c:v>
                </c:pt>
                <c:pt idx="61">
                  <c:v>40603</c:v>
                </c:pt>
                <c:pt idx="62">
                  <c:v>40634</c:v>
                </c:pt>
                <c:pt idx="63">
                  <c:v>40665</c:v>
                </c:pt>
                <c:pt idx="64">
                  <c:v>40695</c:v>
                </c:pt>
                <c:pt idx="65">
                  <c:v>40724</c:v>
                </c:pt>
                <c:pt idx="66">
                  <c:v>40757</c:v>
                </c:pt>
                <c:pt idx="67">
                  <c:v>40787</c:v>
                </c:pt>
                <c:pt idx="68">
                  <c:v>40816</c:v>
                </c:pt>
                <c:pt idx="69">
                  <c:v>40848</c:v>
                </c:pt>
                <c:pt idx="70">
                  <c:v>40878</c:v>
                </c:pt>
                <c:pt idx="71">
                  <c:v>41274</c:v>
                </c:pt>
                <c:pt idx="72">
                  <c:v>40940</c:v>
                </c:pt>
                <c:pt idx="73">
                  <c:v>40969</c:v>
                </c:pt>
                <c:pt idx="74">
                  <c:v>41001</c:v>
                </c:pt>
                <c:pt idx="75">
                  <c:v>41030</c:v>
                </c:pt>
                <c:pt idx="76">
                  <c:v>41061</c:v>
                </c:pt>
                <c:pt idx="77">
                  <c:v>41089</c:v>
                </c:pt>
                <c:pt idx="78">
                  <c:v>41122</c:v>
                </c:pt>
                <c:pt idx="79">
                  <c:v>41151</c:v>
                </c:pt>
                <c:pt idx="80">
                  <c:v>41183</c:v>
                </c:pt>
                <c:pt idx="81">
                  <c:v>41214</c:v>
                </c:pt>
                <c:pt idx="82">
                  <c:v>41243</c:v>
                </c:pt>
                <c:pt idx="83">
                  <c:v>41276</c:v>
                </c:pt>
                <c:pt idx="84">
                  <c:v>41306</c:v>
                </c:pt>
                <c:pt idx="85">
                  <c:v>41334</c:v>
                </c:pt>
                <c:pt idx="86">
                  <c:v>41365</c:v>
                </c:pt>
                <c:pt idx="87">
                  <c:v>41395</c:v>
                </c:pt>
                <c:pt idx="88">
                  <c:v>41425</c:v>
                </c:pt>
                <c:pt idx="89">
                  <c:v>41457</c:v>
                </c:pt>
                <c:pt idx="90">
                  <c:v>41487</c:v>
                </c:pt>
                <c:pt idx="91">
                  <c:v>41516</c:v>
                </c:pt>
                <c:pt idx="92">
                  <c:v>41548</c:v>
                </c:pt>
                <c:pt idx="93">
                  <c:v>41579</c:v>
                </c:pt>
                <c:pt idx="94">
                  <c:v>41610</c:v>
                </c:pt>
                <c:pt idx="95">
                  <c:v>41641</c:v>
                </c:pt>
                <c:pt idx="96">
                  <c:v>41670</c:v>
                </c:pt>
                <c:pt idx="97">
                  <c:v>41698</c:v>
                </c:pt>
                <c:pt idx="98">
                  <c:v>41730</c:v>
                </c:pt>
                <c:pt idx="99">
                  <c:v>41760</c:v>
                </c:pt>
                <c:pt idx="100">
                  <c:v>41792</c:v>
                </c:pt>
                <c:pt idx="101">
                  <c:v>41822</c:v>
                </c:pt>
                <c:pt idx="102">
                  <c:v>41852</c:v>
                </c:pt>
                <c:pt idx="103">
                  <c:v>41884</c:v>
                </c:pt>
                <c:pt idx="104">
                  <c:v>41913</c:v>
                </c:pt>
                <c:pt idx="105">
                  <c:v>41943</c:v>
                </c:pt>
                <c:pt idx="106">
                  <c:v>41974</c:v>
                </c:pt>
                <c:pt idx="107">
                  <c:v>42006</c:v>
                </c:pt>
                <c:pt idx="108">
                  <c:v>42037</c:v>
                </c:pt>
                <c:pt idx="109">
                  <c:v>42065</c:v>
                </c:pt>
                <c:pt idx="110">
                  <c:v>42095</c:v>
                </c:pt>
                <c:pt idx="111">
                  <c:v>42125</c:v>
                </c:pt>
                <c:pt idx="112">
                  <c:v>42156</c:v>
                </c:pt>
                <c:pt idx="113">
                  <c:v>42187</c:v>
                </c:pt>
                <c:pt idx="114">
                  <c:v>42216</c:v>
                </c:pt>
                <c:pt idx="115">
                  <c:v>42248</c:v>
                </c:pt>
                <c:pt idx="116">
                  <c:v>42278</c:v>
                </c:pt>
                <c:pt idx="117">
                  <c:v>42310</c:v>
                </c:pt>
                <c:pt idx="118">
                  <c:v>42339</c:v>
                </c:pt>
                <c:pt idx="119">
                  <c:v>42735</c:v>
                </c:pt>
              </c:numCache>
            </c:numRef>
          </c:cat>
          <c:val>
            <c:numRef>
              <c:f>'FRED Graph'!$G$12:$G$132</c:f>
              <c:numCache>
                <c:formatCode>General</c:formatCode>
                <c:ptCount val="1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27</c:v>
                </c:pt>
                <c:pt idx="38">
                  <c:v>27.88</c:v>
                </c:pt>
                <c:pt idx="39">
                  <c:v>28.36</c:v>
                </c:pt>
                <c:pt idx="40">
                  <c:v>31.8</c:v>
                </c:pt>
                <c:pt idx="41">
                  <c:v>31.66</c:v>
                </c:pt>
                <c:pt idx="42">
                  <c:v>36.409999999999997</c:v>
                </c:pt>
                <c:pt idx="43">
                  <c:v>39.79</c:v>
                </c:pt>
                <c:pt idx="44">
                  <c:v>45.45</c:v>
                </c:pt>
                <c:pt idx="45">
                  <c:v>42.51</c:v>
                </c:pt>
                <c:pt idx="46">
                  <c:v>42.52</c:v>
                </c:pt>
                <c:pt idx="47">
                  <c:v>62.25</c:v>
                </c:pt>
                <c:pt idx="48">
                  <c:v>46.25</c:v>
                </c:pt>
                <c:pt idx="49">
                  <c:v>47.83</c:v>
                </c:pt>
                <c:pt idx="50">
                  <c:v>52.9</c:v>
                </c:pt>
                <c:pt idx="51">
                  <c:v>51.61</c:v>
                </c:pt>
                <c:pt idx="52">
                  <c:v>48.89</c:v>
                </c:pt>
                <c:pt idx="53">
                  <c:v>51.17</c:v>
                </c:pt>
                <c:pt idx="54">
                  <c:v>53.3</c:v>
                </c:pt>
                <c:pt idx="55">
                  <c:v>54.03</c:v>
                </c:pt>
                <c:pt idx="56">
                  <c:v>56.25</c:v>
                </c:pt>
                <c:pt idx="57">
                  <c:v>59.15</c:v>
                </c:pt>
                <c:pt idx="58">
                  <c:v>60.15</c:v>
                </c:pt>
                <c:pt idx="59">
                  <c:v>68.73</c:v>
                </c:pt>
                <c:pt idx="60">
                  <c:v>57.9</c:v>
                </c:pt>
                <c:pt idx="61">
                  <c:v>58.57</c:v>
                </c:pt>
                <c:pt idx="62">
                  <c:v>58.33</c:v>
                </c:pt>
                <c:pt idx="63">
                  <c:v>65.680000000000007</c:v>
                </c:pt>
                <c:pt idx="64">
                  <c:v>66.959999999999994</c:v>
                </c:pt>
                <c:pt idx="65">
                  <c:v>67.55</c:v>
                </c:pt>
                <c:pt idx="66">
                  <c:v>70.05</c:v>
                </c:pt>
                <c:pt idx="67">
                  <c:v>70.83</c:v>
                </c:pt>
                <c:pt idx="68">
                  <c:v>68.83</c:v>
                </c:pt>
                <c:pt idx="69">
                  <c:v>70.209999999999994</c:v>
                </c:pt>
                <c:pt idx="70">
                  <c:v>75.33</c:v>
                </c:pt>
                <c:pt idx="71">
                  <c:v>65.89</c:v>
                </c:pt>
                <c:pt idx="72">
                  <c:v>73.34</c:v>
                </c:pt>
                <c:pt idx="73">
                  <c:v>78.05</c:v>
                </c:pt>
                <c:pt idx="74">
                  <c:v>84.19</c:v>
                </c:pt>
                <c:pt idx="75">
                  <c:v>84.57</c:v>
                </c:pt>
                <c:pt idx="76">
                  <c:v>78.150000000000006</c:v>
                </c:pt>
                <c:pt idx="77">
                  <c:v>80.510000000000005</c:v>
                </c:pt>
                <c:pt idx="78">
                  <c:v>72.31</c:v>
                </c:pt>
                <c:pt idx="79">
                  <c:v>72.31</c:v>
                </c:pt>
                <c:pt idx="80">
                  <c:v>72.959999999999994</c:v>
                </c:pt>
                <c:pt idx="81">
                  <c:v>63.72</c:v>
                </c:pt>
                <c:pt idx="82">
                  <c:v>68.19</c:v>
                </c:pt>
                <c:pt idx="83">
                  <c:v>68.81</c:v>
                </c:pt>
                <c:pt idx="84">
                  <c:v>75.05</c:v>
                </c:pt>
                <c:pt idx="85">
                  <c:v>75.27</c:v>
                </c:pt>
                <c:pt idx="86">
                  <c:v>76.94</c:v>
                </c:pt>
                <c:pt idx="87">
                  <c:v>80.78</c:v>
                </c:pt>
                <c:pt idx="88">
                  <c:v>81.069999999999993</c:v>
                </c:pt>
                <c:pt idx="89">
                  <c:v>74.900000000000006</c:v>
                </c:pt>
                <c:pt idx="90">
                  <c:v>72.84</c:v>
                </c:pt>
                <c:pt idx="91">
                  <c:v>75.03</c:v>
                </c:pt>
                <c:pt idx="92">
                  <c:v>74.150000000000006</c:v>
                </c:pt>
                <c:pt idx="93">
                  <c:v>81.95</c:v>
                </c:pt>
                <c:pt idx="94">
                  <c:v>84.56</c:v>
                </c:pt>
                <c:pt idx="95">
                  <c:v>83.17</c:v>
                </c:pt>
                <c:pt idx="96">
                  <c:v>76.89</c:v>
                </c:pt>
                <c:pt idx="97">
                  <c:v>81.55</c:v>
                </c:pt>
                <c:pt idx="98">
                  <c:v>85.46</c:v>
                </c:pt>
                <c:pt idx="99">
                  <c:v>87.66</c:v>
                </c:pt>
                <c:pt idx="100">
                  <c:v>89.68</c:v>
                </c:pt>
                <c:pt idx="101">
                  <c:v>93.39</c:v>
                </c:pt>
                <c:pt idx="102">
                  <c:v>92.64</c:v>
                </c:pt>
                <c:pt idx="103">
                  <c:v>95.38</c:v>
                </c:pt>
                <c:pt idx="104">
                  <c:v>95.5</c:v>
                </c:pt>
                <c:pt idx="105">
                  <c:v>99.31</c:v>
                </c:pt>
                <c:pt idx="106">
                  <c:v>103.92</c:v>
                </c:pt>
                <c:pt idx="107">
                  <c:v>99.94</c:v>
                </c:pt>
                <c:pt idx="108">
                  <c:v>99.61</c:v>
                </c:pt>
                <c:pt idx="109">
                  <c:v>104.64</c:v>
                </c:pt>
                <c:pt idx="110">
                  <c:v>101.15</c:v>
                </c:pt>
                <c:pt idx="111">
                  <c:v>96.25</c:v>
                </c:pt>
                <c:pt idx="112">
                  <c:v>96.96</c:v>
                </c:pt>
                <c:pt idx="113">
                  <c:v>90.88</c:v>
                </c:pt>
                <c:pt idx="114">
                  <c:v>88.39</c:v>
                </c:pt>
                <c:pt idx="115">
                  <c:v>76.040000000000006</c:v>
                </c:pt>
                <c:pt idx="116">
                  <c:v>70.5</c:v>
                </c:pt>
                <c:pt idx="117">
                  <c:v>82.47</c:v>
                </c:pt>
                <c:pt idx="118">
                  <c:v>80.7</c:v>
                </c:pt>
                <c:pt idx="119">
                  <c:v>68.22</c:v>
                </c:pt>
                <c:pt idx="120">
                  <c:v>71.930000000000007</c:v>
                </c:pt>
              </c:numCache>
            </c:numRef>
          </c:val>
          <c:smooth val="0"/>
        </c:ser>
        <c:dLbls>
          <c:showLegendKey val="0"/>
          <c:showVal val="0"/>
          <c:showCatName val="0"/>
          <c:showSerName val="0"/>
          <c:showPercent val="0"/>
          <c:showBubbleSize val="0"/>
        </c:dLbls>
        <c:marker val="1"/>
        <c:smooth val="0"/>
        <c:axId val="234348544"/>
        <c:axId val="234350080"/>
      </c:lineChart>
      <c:lineChart>
        <c:grouping val="standard"/>
        <c:varyColors val="0"/>
        <c:ser>
          <c:idx val="0"/>
          <c:order val="0"/>
          <c:tx>
            <c:v>YUAN/USD</c:v>
          </c:tx>
          <c:spPr>
            <a:ln w="38100">
              <a:solidFill>
                <a:srgbClr val="46B5D3"/>
              </a:solidFill>
            </a:ln>
          </c:spPr>
          <c:marker>
            <c:symbol val="none"/>
          </c:marker>
          <c:cat>
            <c:numRef>
              <c:f>'FRED Graph'!$A$12:$A$131</c:f>
              <c:numCache>
                <c:formatCode>yyyy\-mm\-dd</c:formatCode>
                <c:ptCount val="120"/>
                <c:pt idx="0">
                  <c:v>38749</c:v>
                </c:pt>
                <c:pt idx="1">
                  <c:v>38777</c:v>
                </c:pt>
                <c:pt idx="2">
                  <c:v>38807</c:v>
                </c:pt>
                <c:pt idx="3">
                  <c:v>38838</c:v>
                </c:pt>
                <c:pt idx="4">
                  <c:v>38869</c:v>
                </c:pt>
                <c:pt idx="5">
                  <c:v>38898</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39324</c:v>
                </c:pt>
                <c:pt idx="20">
                  <c:v>39356</c:v>
                </c:pt>
                <c:pt idx="21">
                  <c:v>39387</c:v>
                </c:pt>
                <c:pt idx="22">
                  <c:v>39416</c:v>
                </c:pt>
                <c:pt idx="23">
                  <c:v>39449</c:v>
                </c:pt>
                <c:pt idx="24">
                  <c:v>39479</c:v>
                </c:pt>
                <c:pt idx="25">
                  <c:v>39507</c:v>
                </c:pt>
                <c:pt idx="26">
                  <c:v>39539</c:v>
                </c:pt>
                <c:pt idx="27">
                  <c:v>39569</c:v>
                </c:pt>
                <c:pt idx="28">
                  <c:v>39601</c:v>
                </c:pt>
                <c:pt idx="29">
                  <c:v>39631</c:v>
                </c:pt>
                <c:pt idx="30">
                  <c:v>39661</c:v>
                </c:pt>
                <c:pt idx="31">
                  <c:v>39693</c:v>
                </c:pt>
                <c:pt idx="32">
                  <c:v>39722</c:v>
                </c:pt>
                <c:pt idx="33">
                  <c:v>39752</c:v>
                </c:pt>
                <c:pt idx="34">
                  <c:v>39783</c:v>
                </c:pt>
                <c:pt idx="35">
                  <c:v>39815</c:v>
                </c:pt>
                <c:pt idx="36">
                  <c:v>39846</c:v>
                </c:pt>
                <c:pt idx="37">
                  <c:v>39874</c:v>
                </c:pt>
                <c:pt idx="38">
                  <c:v>39904</c:v>
                </c:pt>
                <c:pt idx="39">
                  <c:v>39934</c:v>
                </c:pt>
                <c:pt idx="40">
                  <c:v>39965</c:v>
                </c:pt>
                <c:pt idx="41">
                  <c:v>39996</c:v>
                </c:pt>
                <c:pt idx="42">
                  <c:v>40025</c:v>
                </c:pt>
                <c:pt idx="43">
                  <c:v>40057</c:v>
                </c:pt>
                <c:pt idx="44">
                  <c:v>40087</c:v>
                </c:pt>
                <c:pt idx="45">
                  <c:v>40119</c:v>
                </c:pt>
                <c:pt idx="46">
                  <c:v>40148</c:v>
                </c:pt>
                <c:pt idx="47">
                  <c:v>40543</c:v>
                </c:pt>
                <c:pt idx="48">
                  <c:v>40210</c:v>
                </c:pt>
                <c:pt idx="49">
                  <c:v>40238</c:v>
                </c:pt>
                <c:pt idx="50">
                  <c:v>40269</c:v>
                </c:pt>
                <c:pt idx="51">
                  <c:v>40298</c:v>
                </c:pt>
                <c:pt idx="52">
                  <c:v>40330</c:v>
                </c:pt>
                <c:pt idx="53">
                  <c:v>40361</c:v>
                </c:pt>
                <c:pt idx="54">
                  <c:v>40393</c:v>
                </c:pt>
                <c:pt idx="55">
                  <c:v>40422</c:v>
                </c:pt>
                <c:pt idx="56">
                  <c:v>40452</c:v>
                </c:pt>
                <c:pt idx="57">
                  <c:v>40483</c:v>
                </c:pt>
                <c:pt idx="58">
                  <c:v>40513</c:v>
                </c:pt>
                <c:pt idx="59">
                  <c:v>40907</c:v>
                </c:pt>
                <c:pt idx="60">
                  <c:v>40575</c:v>
                </c:pt>
                <c:pt idx="61">
                  <c:v>40603</c:v>
                </c:pt>
                <c:pt idx="62">
                  <c:v>40634</c:v>
                </c:pt>
                <c:pt idx="63">
                  <c:v>40665</c:v>
                </c:pt>
                <c:pt idx="64">
                  <c:v>40695</c:v>
                </c:pt>
                <c:pt idx="65">
                  <c:v>40724</c:v>
                </c:pt>
                <c:pt idx="66">
                  <c:v>40757</c:v>
                </c:pt>
                <c:pt idx="67">
                  <c:v>40787</c:v>
                </c:pt>
                <c:pt idx="68">
                  <c:v>40816</c:v>
                </c:pt>
                <c:pt idx="69">
                  <c:v>40848</c:v>
                </c:pt>
                <c:pt idx="70">
                  <c:v>40878</c:v>
                </c:pt>
                <c:pt idx="71">
                  <c:v>41274</c:v>
                </c:pt>
                <c:pt idx="72">
                  <c:v>40940</c:v>
                </c:pt>
                <c:pt idx="73">
                  <c:v>40969</c:v>
                </c:pt>
                <c:pt idx="74">
                  <c:v>41001</c:v>
                </c:pt>
                <c:pt idx="75">
                  <c:v>41030</c:v>
                </c:pt>
                <c:pt idx="76">
                  <c:v>41061</c:v>
                </c:pt>
                <c:pt idx="77">
                  <c:v>41089</c:v>
                </c:pt>
                <c:pt idx="78">
                  <c:v>41122</c:v>
                </c:pt>
                <c:pt idx="79">
                  <c:v>41151</c:v>
                </c:pt>
                <c:pt idx="80">
                  <c:v>41183</c:v>
                </c:pt>
                <c:pt idx="81">
                  <c:v>41214</c:v>
                </c:pt>
                <c:pt idx="82">
                  <c:v>41243</c:v>
                </c:pt>
                <c:pt idx="83">
                  <c:v>41276</c:v>
                </c:pt>
                <c:pt idx="84">
                  <c:v>41306</c:v>
                </c:pt>
                <c:pt idx="85">
                  <c:v>41334</c:v>
                </c:pt>
                <c:pt idx="86">
                  <c:v>41365</c:v>
                </c:pt>
                <c:pt idx="87">
                  <c:v>41395</c:v>
                </c:pt>
                <c:pt idx="88">
                  <c:v>41425</c:v>
                </c:pt>
                <c:pt idx="89">
                  <c:v>41457</c:v>
                </c:pt>
                <c:pt idx="90">
                  <c:v>41487</c:v>
                </c:pt>
                <c:pt idx="91">
                  <c:v>41516</c:v>
                </c:pt>
                <c:pt idx="92">
                  <c:v>41548</c:v>
                </c:pt>
                <c:pt idx="93">
                  <c:v>41579</c:v>
                </c:pt>
                <c:pt idx="94">
                  <c:v>41610</c:v>
                </c:pt>
                <c:pt idx="95">
                  <c:v>41641</c:v>
                </c:pt>
                <c:pt idx="96">
                  <c:v>41670</c:v>
                </c:pt>
                <c:pt idx="97">
                  <c:v>41698</c:v>
                </c:pt>
                <c:pt idx="98">
                  <c:v>41730</c:v>
                </c:pt>
                <c:pt idx="99">
                  <c:v>41760</c:v>
                </c:pt>
                <c:pt idx="100">
                  <c:v>41792</c:v>
                </c:pt>
                <c:pt idx="101">
                  <c:v>41822</c:v>
                </c:pt>
                <c:pt idx="102">
                  <c:v>41852</c:v>
                </c:pt>
                <c:pt idx="103">
                  <c:v>41884</c:v>
                </c:pt>
                <c:pt idx="104">
                  <c:v>41913</c:v>
                </c:pt>
                <c:pt idx="105">
                  <c:v>41943</c:v>
                </c:pt>
                <c:pt idx="106">
                  <c:v>41974</c:v>
                </c:pt>
                <c:pt idx="107">
                  <c:v>42006</c:v>
                </c:pt>
                <c:pt idx="108">
                  <c:v>42037</c:v>
                </c:pt>
                <c:pt idx="109">
                  <c:v>42065</c:v>
                </c:pt>
                <c:pt idx="110">
                  <c:v>42095</c:v>
                </c:pt>
                <c:pt idx="111">
                  <c:v>42125</c:v>
                </c:pt>
                <c:pt idx="112">
                  <c:v>42156</c:v>
                </c:pt>
                <c:pt idx="113">
                  <c:v>42187</c:v>
                </c:pt>
                <c:pt idx="114">
                  <c:v>42216</c:v>
                </c:pt>
                <c:pt idx="115">
                  <c:v>42248</c:v>
                </c:pt>
                <c:pt idx="116">
                  <c:v>42278</c:v>
                </c:pt>
                <c:pt idx="117">
                  <c:v>42310</c:v>
                </c:pt>
                <c:pt idx="118">
                  <c:v>42339</c:v>
                </c:pt>
                <c:pt idx="119">
                  <c:v>42735</c:v>
                </c:pt>
              </c:numCache>
            </c:numRef>
          </c:cat>
          <c:val>
            <c:numRef>
              <c:f>'FRED Graph'!$C$12:$C$131</c:f>
              <c:numCache>
                <c:formatCode>0.0000</c:formatCode>
                <c:ptCount val="120"/>
                <c:pt idx="0">
                  <c:v>8.0511999999999997</c:v>
                </c:pt>
                <c:pt idx="1">
                  <c:v>8.0350000000000001</c:v>
                </c:pt>
                <c:pt idx="2">
                  <c:v>8.0143000000000004</c:v>
                </c:pt>
                <c:pt idx="3">
                  <c:v>8.0130999999999997</c:v>
                </c:pt>
                <c:pt idx="4">
                  <c:v>8.0042000000000009</c:v>
                </c:pt>
                <c:pt idx="5">
                  <c:v>7.9897</c:v>
                </c:pt>
                <c:pt idx="6">
                  <c:v>7.9722</c:v>
                </c:pt>
                <c:pt idx="7">
                  <c:v>7.9333999999999998</c:v>
                </c:pt>
                <c:pt idx="8">
                  <c:v>7.9017999999999997</c:v>
                </c:pt>
                <c:pt idx="9">
                  <c:v>7.8621999999999996</c:v>
                </c:pt>
                <c:pt idx="10">
                  <c:v>7.8219000000000003</c:v>
                </c:pt>
                <c:pt idx="11">
                  <c:v>7.7876000000000003</c:v>
                </c:pt>
                <c:pt idx="12">
                  <c:v>7.7502000000000004</c:v>
                </c:pt>
                <c:pt idx="13">
                  <c:v>7.7369000000000003</c:v>
                </c:pt>
                <c:pt idx="14">
                  <c:v>7.7247000000000003</c:v>
                </c:pt>
                <c:pt idx="15">
                  <c:v>7.6772999999999998</c:v>
                </c:pt>
                <c:pt idx="16">
                  <c:v>7.6333000000000002</c:v>
                </c:pt>
                <c:pt idx="17">
                  <c:v>7.5757000000000003</c:v>
                </c:pt>
                <c:pt idx="18">
                  <c:v>7.5734000000000004</c:v>
                </c:pt>
                <c:pt idx="19">
                  <c:v>7.5209999999999999</c:v>
                </c:pt>
                <c:pt idx="20">
                  <c:v>7.5019</c:v>
                </c:pt>
                <c:pt idx="21">
                  <c:v>7.4210000000000003</c:v>
                </c:pt>
                <c:pt idx="22">
                  <c:v>7.3681999999999999</c:v>
                </c:pt>
                <c:pt idx="23">
                  <c:v>7.2404999999999999</c:v>
                </c:pt>
                <c:pt idx="24">
                  <c:v>7.1643999999999997</c:v>
                </c:pt>
                <c:pt idx="25">
                  <c:v>7.0721999999999996</c:v>
                </c:pt>
                <c:pt idx="26">
                  <c:v>6.9996999999999998</c:v>
                </c:pt>
                <c:pt idx="27">
                  <c:v>6.9725000000000001</c:v>
                </c:pt>
                <c:pt idx="28">
                  <c:v>6.8993000000000002</c:v>
                </c:pt>
                <c:pt idx="29">
                  <c:v>6.8354999999999997</c:v>
                </c:pt>
                <c:pt idx="30">
                  <c:v>6.8461999999999996</c:v>
                </c:pt>
                <c:pt idx="31">
                  <c:v>6.8307000000000002</c:v>
                </c:pt>
                <c:pt idx="32">
                  <c:v>6.8357999999999999</c:v>
                </c:pt>
                <c:pt idx="33">
                  <c:v>6.8281000000000001</c:v>
                </c:pt>
                <c:pt idx="34">
                  <c:v>6.8539000000000003</c:v>
                </c:pt>
                <c:pt idx="35">
                  <c:v>6.8360000000000003</c:v>
                </c:pt>
                <c:pt idx="36">
                  <c:v>6.8362999999999996</c:v>
                </c:pt>
                <c:pt idx="37">
                  <c:v>6.8360000000000003</c:v>
                </c:pt>
                <c:pt idx="38">
                  <c:v>6.8305999999999996</c:v>
                </c:pt>
                <c:pt idx="39">
                  <c:v>6.8235000000000001</c:v>
                </c:pt>
                <c:pt idx="40">
                  <c:v>6.8334000000000001</c:v>
                </c:pt>
                <c:pt idx="41">
                  <c:v>6.8316999999999997</c:v>
                </c:pt>
                <c:pt idx="42">
                  <c:v>6.8323</c:v>
                </c:pt>
                <c:pt idx="43">
                  <c:v>6.8277000000000001</c:v>
                </c:pt>
                <c:pt idx="44">
                  <c:v>6.8266999999999998</c:v>
                </c:pt>
                <c:pt idx="45">
                  <c:v>6.8270999999999997</c:v>
                </c:pt>
                <c:pt idx="46">
                  <c:v>6.8274999999999997</c:v>
                </c:pt>
                <c:pt idx="47">
                  <c:v>6.8269000000000002</c:v>
                </c:pt>
                <c:pt idx="48">
                  <c:v>6.8285</c:v>
                </c:pt>
                <c:pt idx="49">
                  <c:v>6.8262</c:v>
                </c:pt>
                <c:pt idx="50">
                  <c:v>6.8255999999999997</c:v>
                </c:pt>
                <c:pt idx="51">
                  <c:v>6.8274999999999997</c:v>
                </c:pt>
                <c:pt idx="52">
                  <c:v>6.8183999999999996</c:v>
                </c:pt>
                <c:pt idx="53">
                  <c:v>6.7762000000000002</c:v>
                </c:pt>
                <c:pt idx="54">
                  <c:v>6.7873000000000001</c:v>
                </c:pt>
                <c:pt idx="55">
                  <c:v>6.7396000000000003</c:v>
                </c:pt>
                <c:pt idx="56">
                  <c:v>6.6677999999999997</c:v>
                </c:pt>
                <c:pt idx="57">
                  <c:v>6.6538000000000004</c:v>
                </c:pt>
                <c:pt idx="58">
                  <c:v>6.6497000000000002</c:v>
                </c:pt>
                <c:pt idx="59">
                  <c:v>6.5964</c:v>
                </c:pt>
                <c:pt idx="60">
                  <c:v>6.5761000000000003</c:v>
                </c:pt>
                <c:pt idx="61">
                  <c:v>6.5644999999999998</c:v>
                </c:pt>
                <c:pt idx="62">
                  <c:v>6.5266999999999999</c:v>
                </c:pt>
                <c:pt idx="63">
                  <c:v>6.4957000000000003</c:v>
                </c:pt>
                <c:pt idx="64">
                  <c:v>6.4745999999999997</c:v>
                </c:pt>
                <c:pt idx="65">
                  <c:v>6.4574999999999996</c:v>
                </c:pt>
                <c:pt idx="66">
                  <c:v>6.4036</c:v>
                </c:pt>
                <c:pt idx="67">
                  <c:v>6.3884999999999996</c:v>
                </c:pt>
                <c:pt idx="68">
                  <c:v>6.3710000000000004</c:v>
                </c:pt>
                <c:pt idx="69">
                  <c:v>6.3563999999999998</c:v>
                </c:pt>
                <c:pt idx="70">
                  <c:v>6.3482000000000003</c:v>
                </c:pt>
                <c:pt idx="71">
                  <c:v>6.3171999999999997</c:v>
                </c:pt>
                <c:pt idx="72">
                  <c:v>6.2996999999999996</c:v>
                </c:pt>
                <c:pt idx="73">
                  <c:v>6.3125</c:v>
                </c:pt>
                <c:pt idx="74">
                  <c:v>6.3042999999999996</c:v>
                </c:pt>
                <c:pt idx="75">
                  <c:v>6.3242000000000003</c:v>
                </c:pt>
                <c:pt idx="76">
                  <c:v>6.3632999999999997</c:v>
                </c:pt>
                <c:pt idx="77">
                  <c:v>6.3716999999999997</c:v>
                </c:pt>
                <c:pt idx="78">
                  <c:v>6.3593000000000002</c:v>
                </c:pt>
                <c:pt idx="79">
                  <c:v>6.32</c:v>
                </c:pt>
                <c:pt idx="80">
                  <c:v>6.2626999999999997</c:v>
                </c:pt>
                <c:pt idx="81">
                  <c:v>6.2337999999999996</c:v>
                </c:pt>
                <c:pt idx="82">
                  <c:v>6.2328000000000001</c:v>
                </c:pt>
                <c:pt idx="83">
                  <c:v>6.2214999999999998</c:v>
                </c:pt>
                <c:pt idx="84">
                  <c:v>6.2323000000000004</c:v>
                </c:pt>
                <c:pt idx="85">
                  <c:v>6.2153999999999998</c:v>
                </c:pt>
                <c:pt idx="86">
                  <c:v>6.1860999999999997</c:v>
                </c:pt>
                <c:pt idx="87">
                  <c:v>6.1416000000000004</c:v>
                </c:pt>
                <c:pt idx="88">
                  <c:v>6.1341999999999999</c:v>
                </c:pt>
                <c:pt idx="89">
                  <c:v>6.1342999999999996</c:v>
                </c:pt>
                <c:pt idx="90">
                  <c:v>6.1212999999999997</c:v>
                </c:pt>
                <c:pt idx="91">
                  <c:v>6.1197999999999997</c:v>
                </c:pt>
                <c:pt idx="92">
                  <c:v>6.1032000000000002</c:v>
                </c:pt>
                <c:pt idx="93">
                  <c:v>6.0929000000000002</c:v>
                </c:pt>
                <c:pt idx="94">
                  <c:v>6.0738000000000003</c:v>
                </c:pt>
                <c:pt idx="95">
                  <c:v>6.0509000000000004</c:v>
                </c:pt>
                <c:pt idx="96">
                  <c:v>6.0815999999999999</c:v>
                </c:pt>
                <c:pt idx="97">
                  <c:v>6.1729000000000003</c:v>
                </c:pt>
                <c:pt idx="98">
                  <c:v>6.2245999999999997</c:v>
                </c:pt>
                <c:pt idx="99">
                  <c:v>6.2380000000000004</c:v>
                </c:pt>
                <c:pt idx="100">
                  <c:v>6.2305999999999999</c:v>
                </c:pt>
                <c:pt idx="101">
                  <c:v>6.1984000000000004</c:v>
                </c:pt>
                <c:pt idx="102">
                  <c:v>6.1540999999999997</c:v>
                </c:pt>
                <c:pt idx="103">
                  <c:v>6.1382000000000003</c:v>
                </c:pt>
                <c:pt idx="104">
                  <c:v>6.1250999999999998</c:v>
                </c:pt>
                <c:pt idx="105">
                  <c:v>6.1249000000000002</c:v>
                </c:pt>
                <c:pt idx="106">
                  <c:v>6.1886000000000001</c:v>
                </c:pt>
                <c:pt idx="107">
                  <c:v>6.2180999999999997</c:v>
                </c:pt>
                <c:pt idx="108">
                  <c:v>6.2518000000000002</c:v>
                </c:pt>
                <c:pt idx="109">
                  <c:v>6.2385999999999999</c:v>
                </c:pt>
                <c:pt idx="110">
                  <c:v>6.2009999999999996</c:v>
                </c:pt>
                <c:pt idx="111">
                  <c:v>6.2035</c:v>
                </c:pt>
                <c:pt idx="112">
                  <c:v>6.2051999999999996</c:v>
                </c:pt>
                <c:pt idx="113">
                  <c:v>6.2084999999999999</c:v>
                </c:pt>
                <c:pt idx="114">
                  <c:v>6.3383000000000003</c:v>
                </c:pt>
                <c:pt idx="115">
                  <c:v>6.3676000000000004</c:v>
                </c:pt>
                <c:pt idx="116">
                  <c:v>6.3505000000000003</c:v>
                </c:pt>
                <c:pt idx="117">
                  <c:v>6.3639999999999999</c:v>
                </c:pt>
                <c:pt idx="118">
                  <c:v>6.4490999999999996</c:v>
                </c:pt>
                <c:pt idx="119">
                  <c:v>6.5726000000000004</c:v>
                </c:pt>
              </c:numCache>
            </c:numRef>
          </c:val>
          <c:smooth val="0"/>
        </c:ser>
        <c:dLbls>
          <c:showLegendKey val="0"/>
          <c:showVal val="0"/>
          <c:showCatName val="0"/>
          <c:showSerName val="0"/>
          <c:showPercent val="0"/>
          <c:showBubbleSize val="0"/>
        </c:dLbls>
        <c:marker val="1"/>
        <c:smooth val="0"/>
        <c:axId val="233968384"/>
        <c:axId val="234351616"/>
      </c:lineChart>
      <c:dateAx>
        <c:axId val="234348544"/>
        <c:scaling>
          <c:orientation val="minMax"/>
        </c:scaling>
        <c:delete val="0"/>
        <c:axPos val="b"/>
        <c:numFmt formatCode="yyyy" sourceLinked="0"/>
        <c:majorTickMark val="out"/>
        <c:minorTickMark val="none"/>
        <c:tickLblPos val="nextTo"/>
        <c:txPr>
          <a:bodyPr/>
          <a:lstStyle/>
          <a:p>
            <a:pPr>
              <a:defRPr>
                <a:latin typeface="Arial" pitchFamily="34" charset="0"/>
                <a:cs typeface="Arial" pitchFamily="34" charset="0"/>
              </a:defRPr>
            </a:pPr>
            <a:endParaRPr lang="en-US"/>
          </a:p>
        </c:txPr>
        <c:crossAx val="234350080"/>
        <c:crosses val="autoZero"/>
        <c:auto val="1"/>
        <c:lblOffset val="100"/>
        <c:baseTimeUnit val="days"/>
        <c:majorUnit val="1"/>
        <c:majorTimeUnit val="years"/>
      </c:dateAx>
      <c:valAx>
        <c:axId val="234350080"/>
        <c:scaling>
          <c:orientation val="minMax"/>
        </c:scaling>
        <c:delete val="0"/>
        <c:axPos val="l"/>
        <c:majorGridlines>
          <c:spPr>
            <a:ln>
              <a:noFill/>
            </a:ln>
          </c:spPr>
        </c:majorGridlines>
        <c:numFmt formatCode="General" sourceLinked="1"/>
        <c:majorTickMark val="out"/>
        <c:minorTickMark val="none"/>
        <c:tickLblPos val="nextTo"/>
        <c:txPr>
          <a:bodyPr/>
          <a:lstStyle/>
          <a:p>
            <a:pPr>
              <a:defRPr>
                <a:latin typeface="Arial" pitchFamily="34" charset="0"/>
                <a:cs typeface="Arial" pitchFamily="34" charset="0"/>
              </a:defRPr>
            </a:pPr>
            <a:endParaRPr lang="en-US"/>
          </a:p>
        </c:txPr>
        <c:crossAx val="234348544"/>
        <c:crosses val="autoZero"/>
        <c:crossBetween val="between"/>
      </c:valAx>
      <c:valAx>
        <c:axId val="234351616"/>
        <c:scaling>
          <c:orientation val="minMax"/>
        </c:scaling>
        <c:delete val="0"/>
        <c:axPos val="r"/>
        <c:numFmt formatCode="0.0" sourceLinked="0"/>
        <c:majorTickMark val="out"/>
        <c:minorTickMark val="none"/>
        <c:tickLblPos val="nextTo"/>
        <c:txPr>
          <a:bodyPr/>
          <a:lstStyle/>
          <a:p>
            <a:pPr>
              <a:defRPr>
                <a:latin typeface="Arial" pitchFamily="34" charset="0"/>
                <a:cs typeface="Arial" pitchFamily="34" charset="0"/>
              </a:defRPr>
            </a:pPr>
            <a:endParaRPr lang="en-US"/>
          </a:p>
        </c:txPr>
        <c:crossAx val="233968384"/>
        <c:crosses val="max"/>
        <c:crossBetween val="between"/>
      </c:valAx>
      <c:dateAx>
        <c:axId val="233968384"/>
        <c:scaling>
          <c:orientation val="minMax"/>
        </c:scaling>
        <c:delete val="1"/>
        <c:axPos val="b"/>
        <c:numFmt formatCode="yyyy\-mm\-dd" sourceLinked="1"/>
        <c:majorTickMark val="out"/>
        <c:minorTickMark val="none"/>
        <c:tickLblPos val="nextTo"/>
        <c:crossAx val="234351616"/>
        <c:crosses val="autoZero"/>
        <c:auto val="1"/>
        <c:lblOffset val="100"/>
        <c:baseTimeUnit val="days"/>
      </c:dateAx>
    </c:plotArea>
    <c:legend>
      <c:legendPos val="r"/>
      <c:layout>
        <c:manualLayout>
          <c:xMode val="edge"/>
          <c:yMode val="edge"/>
          <c:x val="0"/>
          <c:y val="0.95721157137966451"/>
          <c:w val="0.99452093867104951"/>
          <c:h val="2.3464757122750965E-2"/>
        </c:manualLayout>
      </c:layout>
      <c:overlay val="0"/>
      <c:txPr>
        <a:bodyPr/>
        <a:lstStyle/>
        <a:p>
          <a:pPr>
            <a:defRPr>
              <a:latin typeface="Arial" pitchFamily="34" charset="0"/>
              <a:cs typeface="Arial" pitchFamily="34" charset="0"/>
            </a:defRPr>
          </a:pPr>
          <a:endParaRPr lang="en-US"/>
        </a:p>
      </c:txPr>
    </c:legend>
    <c:plotVisOnly val="1"/>
    <c:dispBlanksAs val="gap"/>
    <c:showDLblsOverMax val="0"/>
  </c:chart>
  <c:spPr>
    <a:ln>
      <a:noFill/>
    </a:ln>
  </c:spPr>
  <c:externalData r:id="rId2">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50433944069432"/>
          <c:y val="5.8618663981201746E-2"/>
          <c:w val="0.82607468123861572"/>
          <c:h val="0.67879615642833169"/>
        </c:manualLayout>
      </c:layout>
      <c:barChart>
        <c:barDir val="col"/>
        <c:grouping val="clustered"/>
        <c:varyColors val="0"/>
        <c:ser>
          <c:idx val="0"/>
          <c:order val="0"/>
          <c:tx>
            <c:v>Actual</c:v>
          </c:tx>
          <c:spPr>
            <a:solidFill>
              <a:srgbClr val="9B2B39"/>
            </a:solidFill>
            <a:ln>
              <a:noFill/>
            </a:ln>
            <a:effectLst/>
          </c:spPr>
          <c:invertIfNegative val="0"/>
          <c:cat>
            <c:strRef>
              <c:f>'C:\Users\Talha\Google Drive\New\3A-2016-01-16\3A\SIF\Talha''s Overview\[Consumer_Overview_Winter2016 Graphs.xlsx]CALM'!$AU$5:$AU$16</c:f>
              <c:strCache>
                <c:ptCount val="12"/>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strCache>
            </c:strRef>
          </c:cat>
          <c:val>
            <c:numRef>
              <c:f>EPS!$D$34:$D$41</c:f>
              <c:numCache>
                <c:formatCode>General</c:formatCode>
                <c:ptCount val="8"/>
                <c:pt idx="0">
                  <c:v>0.353491</c:v>
                </c:pt>
                <c:pt idx="1">
                  <c:v>0.34221499999999999</c:v>
                </c:pt>
                <c:pt idx="2">
                  <c:v>0.34885899999999997</c:v>
                </c:pt>
                <c:pt idx="3">
                  <c:v>0.32813199999999998</c:v>
                </c:pt>
                <c:pt idx="4">
                  <c:v>0.25272299999999998</c:v>
                </c:pt>
                <c:pt idx="5">
                  <c:v>0.27249699999999999</c:v>
                </c:pt>
                <c:pt idx="6">
                  <c:v>0.283669</c:v>
                </c:pt>
                <c:pt idx="7">
                  <c:v>0.31712200000000001</c:v>
                </c:pt>
              </c:numCache>
            </c:numRef>
          </c:val>
        </c:ser>
        <c:ser>
          <c:idx val="2"/>
          <c:order val="1"/>
          <c:tx>
            <c:v>Analyst Estimates</c:v>
          </c:tx>
          <c:spPr>
            <a:solidFill>
              <a:srgbClr val="FFC800"/>
            </a:solidFill>
            <a:ln>
              <a:noFill/>
            </a:ln>
            <a:effectLst/>
          </c:spPr>
          <c:invertIfNegative val="0"/>
          <c:cat>
            <c:strRef>
              <c:f>'C:\Users\Talha\Google Drive\New\3A-2016-01-16\3A\SIF\Talha''s Overview\[Consumer_Overview_Winter2016 Graphs.xlsx]CALM'!$AU$5:$AU$16</c:f>
              <c:strCache>
                <c:ptCount val="12"/>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strCache>
            </c:strRef>
          </c:cat>
          <c:val>
            <c:numRef>
              <c:f>EPS!$E$34:$E$43</c:f>
              <c:numCache>
                <c:formatCode>General</c:formatCode>
                <c:ptCount val="10"/>
                <c:pt idx="0">
                  <c:v>0.33780199999999999</c:v>
                </c:pt>
                <c:pt idx="1">
                  <c:v>0.36431400000000003</c:v>
                </c:pt>
                <c:pt idx="2">
                  <c:v>0.34997699999999998</c:v>
                </c:pt>
                <c:pt idx="3">
                  <c:v>0.35020299999999999</c:v>
                </c:pt>
                <c:pt idx="4">
                  <c:v>0.31248399999999998</c:v>
                </c:pt>
                <c:pt idx="5">
                  <c:v>0.27151900000000001</c:v>
                </c:pt>
                <c:pt idx="6">
                  <c:v>0.27670400000000001</c:v>
                </c:pt>
                <c:pt idx="7">
                  <c:v>0.279283</c:v>
                </c:pt>
                <c:pt idx="8">
                  <c:v>0.29285</c:v>
                </c:pt>
                <c:pt idx="9">
                  <c:v>0.314778</c:v>
                </c:pt>
              </c:numCache>
            </c:numRef>
          </c:val>
        </c:ser>
        <c:dLbls>
          <c:showLegendKey val="0"/>
          <c:showVal val="0"/>
          <c:showCatName val="0"/>
          <c:showSerName val="0"/>
          <c:showPercent val="0"/>
          <c:showBubbleSize val="0"/>
        </c:dLbls>
        <c:gapWidth val="80"/>
        <c:overlap val="2"/>
        <c:axId val="231794944"/>
        <c:axId val="231809024"/>
      </c:barChart>
      <c:catAx>
        <c:axId val="23179494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1809024"/>
        <c:crosses val="autoZero"/>
        <c:auto val="1"/>
        <c:lblAlgn val="ctr"/>
        <c:lblOffset val="100"/>
        <c:noMultiLvlLbl val="0"/>
      </c:catAx>
      <c:valAx>
        <c:axId val="231809024"/>
        <c:scaling>
          <c:orientation val="minMax"/>
        </c:scaling>
        <c:delete val="0"/>
        <c:axPos val="l"/>
        <c:majorGridlines>
          <c:spPr>
            <a:ln w="9525" cap="flat" cmpd="sng" algn="ctr">
              <a:noFill/>
              <a:round/>
            </a:ln>
            <a:effectLst/>
          </c:spPr>
        </c:majorGridlines>
        <c:numFmt formatCode="&quot;$&quot;#,##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1794944"/>
        <c:crosses val="autoZero"/>
        <c:crossBetween val="between"/>
      </c:valAx>
      <c:spPr>
        <a:noFill/>
        <a:ln>
          <a:noFill/>
        </a:ln>
        <a:effectLst/>
      </c:spPr>
    </c:plotArea>
    <c:legend>
      <c:legendPos val="b"/>
      <c:layout>
        <c:manualLayout>
          <c:xMode val="edge"/>
          <c:yMode val="edge"/>
          <c:x val="0"/>
          <c:y val="0.89841263846928499"/>
          <c:w val="1"/>
          <c:h val="9.092942262504195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w="25400" cap="flat" cmpd="sng" algn="ctr">
      <a:noFill/>
      <a:round/>
    </a:ln>
    <a:effectLst/>
  </c:spPr>
  <c:txPr>
    <a:bodyPr/>
    <a:lstStyle/>
    <a:p>
      <a:pPr>
        <a:defRPr/>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50433944069432"/>
          <c:y val="5.8618663981201746E-2"/>
          <c:w val="0.82607468123861572"/>
          <c:h val="0.67879615642833169"/>
        </c:manualLayout>
      </c:layout>
      <c:barChart>
        <c:barDir val="col"/>
        <c:grouping val="clustered"/>
        <c:varyColors val="0"/>
        <c:ser>
          <c:idx val="0"/>
          <c:order val="0"/>
          <c:tx>
            <c:v>Actual</c:v>
          </c:tx>
          <c:spPr>
            <a:solidFill>
              <a:srgbClr val="9B2B39"/>
            </a:solidFill>
            <a:ln>
              <a:noFill/>
            </a:ln>
            <a:effectLst/>
          </c:spPr>
          <c:invertIfNegative val="0"/>
          <c:cat>
            <c:strRef>
              <c:f>'C:\Users\Talha\Google Drive\New\3A-2016-01-16\3A\SIF\Talha''s Overview\[Consumer_Overview_Winter2016 Graphs.xlsx]CALM'!$AU$5:$AU$16</c:f>
              <c:strCache>
                <c:ptCount val="12"/>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strCache>
            </c:strRef>
          </c:cat>
          <c:val>
            <c:numRef>
              <c:f>EPS!$J$34:$J$41</c:f>
              <c:numCache>
                <c:formatCode>General</c:formatCode>
                <c:ptCount val="8"/>
                <c:pt idx="0">
                  <c:v>0.23708399999999999</c:v>
                </c:pt>
                <c:pt idx="1">
                  <c:v>0.32170599999999999</c:v>
                </c:pt>
                <c:pt idx="2">
                  <c:v>0.32797100000000001</c:v>
                </c:pt>
                <c:pt idx="3">
                  <c:v>0.24426800000000001</c:v>
                </c:pt>
                <c:pt idx="4">
                  <c:v>0.26424700000000001</c:v>
                </c:pt>
                <c:pt idx="5">
                  <c:v>0.28430899999999998</c:v>
                </c:pt>
                <c:pt idx="6">
                  <c:v>0.32865100000000003</c:v>
                </c:pt>
              </c:numCache>
            </c:numRef>
          </c:val>
        </c:ser>
        <c:ser>
          <c:idx val="2"/>
          <c:order val="1"/>
          <c:tx>
            <c:v>Analyst Estimates</c:v>
          </c:tx>
          <c:spPr>
            <a:solidFill>
              <a:srgbClr val="FFC800"/>
            </a:solidFill>
            <a:ln>
              <a:noFill/>
            </a:ln>
            <a:effectLst/>
          </c:spPr>
          <c:invertIfNegative val="0"/>
          <c:cat>
            <c:strRef>
              <c:f>'C:\Users\Talha\Google Drive\New\3A-2016-01-16\3A\SIF\Talha''s Overview\[Consumer_Overview_Winter2016 Graphs.xlsx]CALM'!$AU$5:$AU$16</c:f>
              <c:strCache>
                <c:ptCount val="12"/>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strCache>
            </c:strRef>
          </c:cat>
          <c:val>
            <c:numRef>
              <c:f>EPS!$K$34:$K$43</c:f>
              <c:numCache>
                <c:formatCode>General</c:formatCode>
                <c:ptCount val="10"/>
                <c:pt idx="0">
                  <c:v>0.27508100000000002</c:v>
                </c:pt>
                <c:pt idx="1">
                  <c:v>0.363068</c:v>
                </c:pt>
                <c:pt idx="2">
                  <c:v>0.336835</c:v>
                </c:pt>
                <c:pt idx="3">
                  <c:v>0.26790599999999998</c:v>
                </c:pt>
                <c:pt idx="4">
                  <c:v>0.24112500000000001</c:v>
                </c:pt>
                <c:pt idx="5">
                  <c:v>0.307361</c:v>
                </c:pt>
                <c:pt idx="6">
                  <c:v>0.331708</c:v>
                </c:pt>
                <c:pt idx="7">
                  <c:v>0.27701999999999999</c:v>
                </c:pt>
                <c:pt idx="8">
                  <c:v>0.252301</c:v>
                </c:pt>
                <c:pt idx="9">
                  <c:v>0.30516199999999999</c:v>
                </c:pt>
              </c:numCache>
            </c:numRef>
          </c:val>
        </c:ser>
        <c:dLbls>
          <c:showLegendKey val="0"/>
          <c:showVal val="0"/>
          <c:showCatName val="0"/>
          <c:showSerName val="0"/>
          <c:showPercent val="0"/>
          <c:showBubbleSize val="0"/>
        </c:dLbls>
        <c:gapWidth val="80"/>
        <c:overlap val="2"/>
        <c:axId val="231829888"/>
        <c:axId val="231831424"/>
      </c:barChart>
      <c:catAx>
        <c:axId val="23182988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1831424"/>
        <c:crosses val="autoZero"/>
        <c:auto val="1"/>
        <c:lblAlgn val="ctr"/>
        <c:lblOffset val="100"/>
        <c:noMultiLvlLbl val="0"/>
      </c:catAx>
      <c:valAx>
        <c:axId val="231831424"/>
        <c:scaling>
          <c:orientation val="minMax"/>
        </c:scaling>
        <c:delete val="0"/>
        <c:axPos val="l"/>
        <c:majorGridlines>
          <c:spPr>
            <a:ln w="9525" cap="flat" cmpd="sng" algn="ctr">
              <a:noFill/>
              <a:round/>
            </a:ln>
            <a:effectLst/>
          </c:spPr>
        </c:majorGridlines>
        <c:numFmt formatCode="&quot;$&quot;#,##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1829888"/>
        <c:crosses val="autoZero"/>
        <c:crossBetween val="between"/>
      </c:valAx>
      <c:spPr>
        <a:noFill/>
        <a:ln>
          <a:noFill/>
        </a:ln>
        <a:effectLst/>
      </c:spPr>
    </c:plotArea>
    <c:legend>
      <c:legendPos val="b"/>
      <c:layout>
        <c:manualLayout>
          <c:xMode val="edge"/>
          <c:yMode val="edge"/>
          <c:x val="0"/>
          <c:y val="0.89841263846928499"/>
          <c:w val="0.99624825886638813"/>
          <c:h val="9.092942262504195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w="25400" cap="flat" cmpd="sng" algn="ctr">
      <a:noFill/>
      <a:round/>
    </a:ln>
    <a:effectLst/>
  </c:spPr>
  <c:txPr>
    <a:bodyPr/>
    <a:lstStyle/>
    <a:p>
      <a:pPr>
        <a:defRPr/>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50433944069432"/>
          <c:y val="5.8618663981201746E-2"/>
          <c:w val="0.82607468123861572"/>
          <c:h val="0.68412512588116814"/>
        </c:manualLayout>
      </c:layout>
      <c:barChart>
        <c:barDir val="col"/>
        <c:grouping val="clustered"/>
        <c:varyColors val="0"/>
        <c:ser>
          <c:idx val="0"/>
          <c:order val="0"/>
          <c:tx>
            <c:v>Actual</c:v>
          </c:tx>
          <c:spPr>
            <a:solidFill>
              <a:srgbClr val="9B2B39"/>
            </a:solidFill>
            <a:ln>
              <a:noFill/>
            </a:ln>
            <a:effectLst/>
          </c:spPr>
          <c:invertIfNegative val="0"/>
          <c:cat>
            <c:strRef>
              <c:f>'C:\Users\Talha\Google Drive\New\3A-2016-01-16\3A\SIF\Talha''s Overview\[Consumer_Overview_Winter2016 Graphs.xlsx]CALM'!$AU$5:$AU$16</c:f>
              <c:strCache>
                <c:ptCount val="12"/>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strCache>
            </c:strRef>
          </c:cat>
          <c:val>
            <c:numRef>
              <c:f>EPS!$J$3:$J$10</c:f>
              <c:numCache>
                <c:formatCode>General</c:formatCode>
                <c:ptCount val="8"/>
                <c:pt idx="0">
                  <c:v>1.02</c:v>
                </c:pt>
                <c:pt idx="1">
                  <c:v>0.88</c:v>
                </c:pt>
                <c:pt idx="2">
                  <c:v>0.93</c:v>
                </c:pt>
                <c:pt idx="3">
                  <c:v>0.92</c:v>
                </c:pt>
                <c:pt idx="4">
                  <c:v>1.0900000000000001</c:v>
                </c:pt>
                <c:pt idx="5">
                  <c:v>0.76</c:v>
                </c:pt>
                <c:pt idx="6">
                  <c:v>0.8</c:v>
                </c:pt>
                <c:pt idx="7">
                  <c:v>0.78</c:v>
                </c:pt>
              </c:numCache>
            </c:numRef>
          </c:val>
        </c:ser>
        <c:ser>
          <c:idx val="2"/>
          <c:order val="1"/>
          <c:tx>
            <c:v>Analyst Estimates</c:v>
          </c:tx>
          <c:spPr>
            <a:solidFill>
              <a:srgbClr val="FFC800"/>
            </a:solidFill>
            <a:ln>
              <a:noFill/>
            </a:ln>
            <a:effectLst/>
          </c:spPr>
          <c:invertIfNegative val="0"/>
          <c:cat>
            <c:strRef>
              <c:f>'C:\Users\Talha\Google Drive\New\3A-2016-01-16\3A\SIF\Talha''s Overview\[Consumer_Overview_Winter2016 Graphs.xlsx]CALM'!$AU$5:$AU$16</c:f>
              <c:strCache>
                <c:ptCount val="12"/>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strCache>
            </c:strRef>
          </c:cat>
          <c:val>
            <c:numRef>
              <c:f>EPS!$K$3:$K$12</c:f>
              <c:numCache>
                <c:formatCode>General</c:formatCode>
                <c:ptCount val="10"/>
                <c:pt idx="0">
                  <c:v>0.91273000000000004</c:v>
                </c:pt>
                <c:pt idx="1">
                  <c:v>0.89229000000000003</c:v>
                </c:pt>
                <c:pt idx="2">
                  <c:v>0.90305000000000002</c:v>
                </c:pt>
                <c:pt idx="3">
                  <c:v>0.88121000000000005</c:v>
                </c:pt>
                <c:pt idx="4">
                  <c:v>1.05179</c:v>
                </c:pt>
                <c:pt idx="5">
                  <c:v>0.77073999999999998</c:v>
                </c:pt>
                <c:pt idx="6">
                  <c:v>0.83696000000000004</c:v>
                </c:pt>
                <c:pt idx="7">
                  <c:v>0.72621000000000002</c:v>
                </c:pt>
                <c:pt idx="8">
                  <c:v>0.85126999999999997</c:v>
                </c:pt>
                <c:pt idx="9">
                  <c:v>0.81530000000000002</c:v>
                </c:pt>
              </c:numCache>
            </c:numRef>
          </c:val>
        </c:ser>
        <c:dLbls>
          <c:showLegendKey val="0"/>
          <c:showVal val="0"/>
          <c:showCatName val="0"/>
          <c:showSerName val="0"/>
          <c:showPercent val="0"/>
          <c:showBubbleSize val="0"/>
        </c:dLbls>
        <c:gapWidth val="80"/>
        <c:overlap val="2"/>
        <c:axId val="231856384"/>
        <c:axId val="231878656"/>
      </c:barChart>
      <c:catAx>
        <c:axId val="23185638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1878656"/>
        <c:crosses val="autoZero"/>
        <c:auto val="1"/>
        <c:lblAlgn val="ctr"/>
        <c:lblOffset val="100"/>
        <c:noMultiLvlLbl val="0"/>
      </c:catAx>
      <c:valAx>
        <c:axId val="231878656"/>
        <c:scaling>
          <c:orientation val="minMax"/>
        </c:scaling>
        <c:delete val="0"/>
        <c:axPos val="l"/>
        <c:majorGridlines>
          <c:spPr>
            <a:ln w="9525" cap="flat" cmpd="sng" algn="ctr">
              <a:noFill/>
              <a:round/>
            </a:ln>
            <a:effectLst/>
          </c:spPr>
        </c:majorGridlines>
        <c:numFmt formatCode="&quot;$&quot;#,##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1856384"/>
        <c:crosses val="autoZero"/>
        <c:crossBetween val="between"/>
      </c:valAx>
      <c:spPr>
        <a:noFill/>
        <a:ln>
          <a:noFill/>
        </a:ln>
        <a:effectLst/>
      </c:spPr>
    </c:plotArea>
    <c:legend>
      <c:legendPos val="b"/>
      <c:layout>
        <c:manualLayout>
          <c:xMode val="edge"/>
          <c:yMode val="edge"/>
          <c:x val="0"/>
          <c:y val="0.92505748573346758"/>
          <c:w val="1"/>
          <c:h val="7.4942514266532395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w="25400" cap="flat" cmpd="sng" algn="ctr">
      <a:noFill/>
      <a:round/>
    </a:ln>
    <a:effectLst/>
  </c:spPr>
  <c:txPr>
    <a:bodyPr/>
    <a:lstStyle/>
    <a:p>
      <a:pPr>
        <a:defRPr/>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50433944069432"/>
          <c:y val="5.8618663981201746E-2"/>
          <c:w val="0.82607468123861572"/>
          <c:h val="0.67346718697549512"/>
        </c:manualLayout>
      </c:layout>
      <c:barChart>
        <c:barDir val="col"/>
        <c:grouping val="clustered"/>
        <c:varyColors val="0"/>
        <c:ser>
          <c:idx val="0"/>
          <c:order val="0"/>
          <c:tx>
            <c:v>Actual</c:v>
          </c:tx>
          <c:spPr>
            <a:solidFill>
              <a:srgbClr val="9B2B39"/>
            </a:solidFill>
            <a:ln>
              <a:solidFill>
                <a:srgbClr val="9B2B39"/>
              </a:solidFill>
            </a:ln>
            <a:effectLst/>
          </c:spPr>
          <c:invertIfNegative val="0"/>
          <c:cat>
            <c:strRef>
              <c:f>[3]CALM!$AU$5:$AU$16</c:f>
              <c:strCache>
                <c:ptCount val="12"/>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strCache>
            </c:strRef>
          </c:cat>
          <c:val>
            <c:numRef>
              <c:f>EPS!$D$3:$D$12</c:f>
              <c:numCache>
                <c:formatCode>General</c:formatCode>
                <c:ptCount val="10"/>
                <c:pt idx="0">
                  <c:v>1.1499999999999999</c:v>
                </c:pt>
                <c:pt idx="1">
                  <c:v>1.36</c:v>
                </c:pt>
                <c:pt idx="2">
                  <c:v>1.47</c:v>
                </c:pt>
                <c:pt idx="3">
                  <c:v>1.65</c:v>
                </c:pt>
                <c:pt idx="4">
                  <c:v>1.5</c:v>
                </c:pt>
                <c:pt idx="5">
                  <c:v>1.92</c:v>
                </c:pt>
                <c:pt idx="6">
                  <c:v>1.92</c:v>
                </c:pt>
                <c:pt idx="7">
                  <c:v>1.83</c:v>
                </c:pt>
              </c:numCache>
            </c:numRef>
          </c:val>
        </c:ser>
        <c:ser>
          <c:idx val="2"/>
          <c:order val="1"/>
          <c:tx>
            <c:v>Analyst Estimates</c:v>
          </c:tx>
          <c:spPr>
            <a:solidFill>
              <a:srgbClr val="FFC800"/>
            </a:solidFill>
            <a:ln>
              <a:noFill/>
            </a:ln>
            <a:effectLst/>
          </c:spPr>
          <c:invertIfNegative val="0"/>
          <c:cat>
            <c:strRef>
              <c:f>[3]CALM!$AU$5:$AU$16</c:f>
              <c:strCache>
                <c:ptCount val="12"/>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strCache>
            </c:strRef>
          </c:cat>
          <c:val>
            <c:numRef>
              <c:f>EPS!$E$3:$E$12</c:f>
              <c:numCache>
                <c:formatCode>General</c:formatCode>
                <c:ptCount val="10"/>
                <c:pt idx="0">
                  <c:v>1.3033300000000001</c:v>
                </c:pt>
                <c:pt idx="1">
                  <c:v>1.5033300000000001</c:v>
                </c:pt>
                <c:pt idx="2">
                  <c:v>1.3666700000000001</c:v>
                </c:pt>
                <c:pt idx="3">
                  <c:v>1.92333</c:v>
                </c:pt>
                <c:pt idx="4">
                  <c:v>1.29667</c:v>
                </c:pt>
                <c:pt idx="5">
                  <c:v>1.6</c:v>
                </c:pt>
                <c:pt idx="6">
                  <c:v>1.7549999999999999</c:v>
                </c:pt>
                <c:pt idx="7">
                  <c:v>1.99</c:v>
                </c:pt>
                <c:pt idx="8">
                  <c:v>1.9966699999999999</c:v>
                </c:pt>
                <c:pt idx="9">
                  <c:v>2.1666699999999999</c:v>
                </c:pt>
              </c:numCache>
            </c:numRef>
          </c:val>
        </c:ser>
        <c:dLbls>
          <c:showLegendKey val="0"/>
          <c:showVal val="0"/>
          <c:showCatName val="0"/>
          <c:showSerName val="0"/>
          <c:showPercent val="0"/>
          <c:showBubbleSize val="0"/>
        </c:dLbls>
        <c:gapWidth val="80"/>
        <c:overlap val="2"/>
        <c:axId val="231915904"/>
        <c:axId val="231917440"/>
      </c:barChart>
      <c:catAx>
        <c:axId val="23191590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1917440"/>
        <c:crosses val="autoZero"/>
        <c:auto val="1"/>
        <c:lblAlgn val="ctr"/>
        <c:lblOffset val="100"/>
        <c:noMultiLvlLbl val="0"/>
      </c:catAx>
      <c:valAx>
        <c:axId val="231917440"/>
        <c:scaling>
          <c:orientation val="minMax"/>
        </c:scaling>
        <c:delete val="0"/>
        <c:axPos val="l"/>
        <c:majorGridlines>
          <c:spPr>
            <a:ln w="9525" cap="flat" cmpd="sng" algn="ctr">
              <a:noFill/>
              <a:round/>
            </a:ln>
            <a:effectLst/>
          </c:spPr>
        </c:majorGridlines>
        <c:numFmt formatCode="&quot;$&quot;#,##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1915904"/>
        <c:crosses val="autoZero"/>
        <c:crossBetween val="between"/>
      </c:valAx>
      <c:spPr>
        <a:noFill/>
        <a:ln>
          <a:noFill/>
        </a:ln>
        <a:effectLst/>
      </c:spPr>
    </c:plotArea>
    <c:legend>
      <c:legendPos val="b"/>
      <c:layout>
        <c:manualLayout>
          <c:xMode val="edge"/>
          <c:yMode val="edge"/>
          <c:x val="0"/>
          <c:y val="0.909070577374958"/>
          <c:w val="1"/>
          <c:h val="9.092942262504195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w="25400" cap="flat" cmpd="sng" algn="ctr">
      <a:noFill/>
      <a:round/>
    </a:ln>
    <a:effectLst/>
  </c:spPr>
  <c:txPr>
    <a:bodyPr/>
    <a:lstStyle/>
    <a:p>
      <a:pPr>
        <a:defRPr/>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6470506976101673E-2"/>
          <c:y val="2.736318407960199E-2"/>
          <c:w val="0.88541030344800575"/>
          <c:h val="0.75677340332458432"/>
        </c:manualLayout>
      </c:layout>
      <c:lineChart>
        <c:grouping val="standard"/>
        <c:varyColors val="0"/>
        <c:ser>
          <c:idx val="0"/>
          <c:order val="0"/>
          <c:tx>
            <c:v>Class 3 Milk</c:v>
          </c:tx>
          <c:spPr>
            <a:ln w="38100">
              <a:solidFill>
                <a:srgbClr val="9B2B39"/>
              </a:solidFill>
            </a:ln>
          </c:spPr>
          <c:marker>
            <c:symbol val="none"/>
          </c:marker>
          <c:cat>
            <c:strRef>
              <c:f>'1 - Milk  Class III (D... Data'!$A$3:$A$1856</c:f>
              <c:strCache>
                <c:ptCount val="1854"/>
                <c:pt idx="0">
                  <c:v>8/2/2013</c:v>
                </c:pt>
                <c:pt idx="1">
                  <c:v>8/3/2013</c:v>
                </c:pt>
                <c:pt idx="2">
                  <c:v>8/4/2013</c:v>
                </c:pt>
                <c:pt idx="3">
                  <c:v>8/5/2013</c:v>
                </c:pt>
                <c:pt idx="4">
                  <c:v>8/6/2013</c:v>
                </c:pt>
                <c:pt idx="5">
                  <c:v>8/7/2013</c:v>
                </c:pt>
                <c:pt idx="6">
                  <c:v>8/8/2013</c:v>
                </c:pt>
                <c:pt idx="7">
                  <c:v>8/9/2013</c:v>
                </c:pt>
                <c:pt idx="8">
                  <c:v>8/10/2013</c:v>
                </c:pt>
                <c:pt idx="9">
                  <c:v>8/11/2013</c:v>
                </c:pt>
                <c:pt idx="10">
                  <c:v>8/12/2013</c:v>
                </c:pt>
                <c:pt idx="11">
                  <c:v>8/13/2013</c:v>
                </c:pt>
                <c:pt idx="12">
                  <c:v>8/14/2013</c:v>
                </c:pt>
                <c:pt idx="13">
                  <c:v>8/15/2013</c:v>
                </c:pt>
                <c:pt idx="14">
                  <c:v>8/16/2013</c:v>
                </c:pt>
                <c:pt idx="15">
                  <c:v>8/17/2013</c:v>
                </c:pt>
                <c:pt idx="16">
                  <c:v>8/18/2013</c:v>
                </c:pt>
                <c:pt idx="17">
                  <c:v>8/19/2013</c:v>
                </c:pt>
                <c:pt idx="18">
                  <c:v>8/20/2013</c:v>
                </c:pt>
                <c:pt idx="19">
                  <c:v>8/21/2013</c:v>
                </c:pt>
                <c:pt idx="20">
                  <c:v>8/22/2013</c:v>
                </c:pt>
                <c:pt idx="21">
                  <c:v>8/23/2013</c:v>
                </c:pt>
                <c:pt idx="22">
                  <c:v>8/24/2013</c:v>
                </c:pt>
                <c:pt idx="23">
                  <c:v>8/25/2013</c:v>
                </c:pt>
                <c:pt idx="24">
                  <c:v>8/26/2013</c:v>
                </c:pt>
                <c:pt idx="25">
                  <c:v>8/27/2013</c:v>
                </c:pt>
                <c:pt idx="26">
                  <c:v>8/28/2013</c:v>
                </c:pt>
                <c:pt idx="27">
                  <c:v>8/29/2013</c:v>
                </c:pt>
                <c:pt idx="28">
                  <c:v>8/30/2013</c:v>
                </c:pt>
                <c:pt idx="29">
                  <c:v>8/31/2013</c:v>
                </c:pt>
                <c:pt idx="30">
                  <c:v>9/1/2013</c:v>
                </c:pt>
                <c:pt idx="31">
                  <c:v>9/2/2013</c:v>
                </c:pt>
                <c:pt idx="32">
                  <c:v>9/3/2013</c:v>
                </c:pt>
                <c:pt idx="33">
                  <c:v>9/4/2013</c:v>
                </c:pt>
                <c:pt idx="34">
                  <c:v>9/5/2013</c:v>
                </c:pt>
                <c:pt idx="35">
                  <c:v>9/6/2013</c:v>
                </c:pt>
                <c:pt idx="36">
                  <c:v>9/7/2013</c:v>
                </c:pt>
                <c:pt idx="37">
                  <c:v>9/8/2013</c:v>
                </c:pt>
                <c:pt idx="38">
                  <c:v>9/9/2013</c:v>
                </c:pt>
                <c:pt idx="39">
                  <c:v>9/10/2013</c:v>
                </c:pt>
                <c:pt idx="40">
                  <c:v>9/11/2013</c:v>
                </c:pt>
                <c:pt idx="41">
                  <c:v>9/12/2013</c:v>
                </c:pt>
                <c:pt idx="42">
                  <c:v>9/13/2013</c:v>
                </c:pt>
                <c:pt idx="43">
                  <c:v>9/14/2013</c:v>
                </c:pt>
                <c:pt idx="44">
                  <c:v>9/15/2013</c:v>
                </c:pt>
                <c:pt idx="45">
                  <c:v>9/16/2013</c:v>
                </c:pt>
                <c:pt idx="46">
                  <c:v>9/17/2013</c:v>
                </c:pt>
                <c:pt idx="47">
                  <c:v>9/18/2013</c:v>
                </c:pt>
                <c:pt idx="48">
                  <c:v>9/19/2013</c:v>
                </c:pt>
                <c:pt idx="49">
                  <c:v>9/20/2013</c:v>
                </c:pt>
                <c:pt idx="50">
                  <c:v>9/21/2013</c:v>
                </c:pt>
                <c:pt idx="51">
                  <c:v>9/22/2013</c:v>
                </c:pt>
                <c:pt idx="52">
                  <c:v>9/23/2013</c:v>
                </c:pt>
                <c:pt idx="53">
                  <c:v>9/24/2013</c:v>
                </c:pt>
                <c:pt idx="54">
                  <c:v>9/25/2013</c:v>
                </c:pt>
                <c:pt idx="55">
                  <c:v>9/26/2013</c:v>
                </c:pt>
                <c:pt idx="56">
                  <c:v>9/27/2013</c:v>
                </c:pt>
                <c:pt idx="57">
                  <c:v>9/28/2013</c:v>
                </c:pt>
                <c:pt idx="58">
                  <c:v>9/29/2013</c:v>
                </c:pt>
                <c:pt idx="59">
                  <c:v>9/30/2013</c:v>
                </c:pt>
                <c:pt idx="60">
                  <c:v>10/1/2013</c:v>
                </c:pt>
                <c:pt idx="61">
                  <c:v>10/2/2013</c:v>
                </c:pt>
                <c:pt idx="62">
                  <c:v>10/3/2013</c:v>
                </c:pt>
                <c:pt idx="63">
                  <c:v>10/4/2013</c:v>
                </c:pt>
                <c:pt idx="64">
                  <c:v>10/5/2013</c:v>
                </c:pt>
                <c:pt idx="65">
                  <c:v>10/6/2013</c:v>
                </c:pt>
                <c:pt idx="66">
                  <c:v>10/7/2013</c:v>
                </c:pt>
                <c:pt idx="67">
                  <c:v>10/8/2013</c:v>
                </c:pt>
                <c:pt idx="68">
                  <c:v>10/9/2013</c:v>
                </c:pt>
                <c:pt idx="69">
                  <c:v>10/10/2013</c:v>
                </c:pt>
                <c:pt idx="70">
                  <c:v>10/11/2013</c:v>
                </c:pt>
                <c:pt idx="71">
                  <c:v>10/12/2013</c:v>
                </c:pt>
                <c:pt idx="72">
                  <c:v>10/13/2013</c:v>
                </c:pt>
                <c:pt idx="73">
                  <c:v>10/14/2013</c:v>
                </c:pt>
                <c:pt idx="74">
                  <c:v>10/15/2013</c:v>
                </c:pt>
                <c:pt idx="75">
                  <c:v>10/16/2013</c:v>
                </c:pt>
                <c:pt idx="76">
                  <c:v>10/17/2013</c:v>
                </c:pt>
                <c:pt idx="77">
                  <c:v>10/18/2013</c:v>
                </c:pt>
                <c:pt idx="78">
                  <c:v>10/19/2013</c:v>
                </c:pt>
                <c:pt idx="79">
                  <c:v>10/20/2013</c:v>
                </c:pt>
                <c:pt idx="80">
                  <c:v>10/21/2013</c:v>
                </c:pt>
                <c:pt idx="81">
                  <c:v>10/22/2013</c:v>
                </c:pt>
                <c:pt idx="82">
                  <c:v>10/23/2013</c:v>
                </c:pt>
                <c:pt idx="83">
                  <c:v>10/24/2013</c:v>
                </c:pt>
                <c:pt idx="84">
                  <c:v>10/25/2013</c:v>
                </c:pt>
                <c:pt idx="85">
                  <c:v>10/26/2013</c:v>
                </c:pt>
                <c:pt idx="86">
                  <c:v>10/27/2013</c:v>
                </c:pt>
                <c:pt idx="87">
                  <c:v>10/28/2013</c:v>
                </c:pt>
                <c:pt idx="88">
                  <c:v>10/29/2013</c:v>
                </c:pt>
                <c:pt idx="89">
                  <c:v>10/30/2013</c:v>
                </c:pt>
                <c:pt idx="90">
                  <c:v>10/31/2013</c:v>
                </c:pt>
                <c:pt idx="91">
                  <c:v>11/1/2013</c:v>
                </c:pt>
                <c:pt idx="92">
                  <c:v>11/2/2013</c:v>
                </c:pt>
                <c:pt idx="93">
                  <c:v>11/3/2013</c:v>
                </c:pt>
                <c:pt idx="94">
                  <c:v>11/4/2013</c:v>
                </c:pt>
                <c:pt idx="95">
                  <c:v>11/5/2013</c:v>
                </c:pt>
                <c:pt idx="96">
                  <c:v>11/6/2013</c:v>
                </c:pt>
                <c:pt idx="97">
                  <c:v>11/7/2013</c:v>
                </c:pt>
                <c:pt idx="98">
                  <c:v>11/8/2013</c:v>
                </c:pt>
                <c:pt idx="99">
                  <c:v>11/9/2013</c:v>
                </c:pt>
                <c:pt idx="100">
                  <c:v>11/10/2013</c:v>
                </c:pt>
                <c:pt idx="101">
                  <c:v>11/11/2013</c:v>
                </c:pt>
                <c:pt idx="102">
                  <c:v>11/12/2013</c:v>
                </c:pt>
                <c:pt idx="103">
                  <c:v>11/13/2013</c:v>
                </c:pt>
                <c:pt idx="104">
                  <c:v>11/14/2013</c:v>
                </c:pt>
                <c:pt idx="105">
                  <c:v>11/15/2013</c:v>
                </c:pt>
                <c:pt idx="106">
                  <c:v>11/16/2013</c:v>
                </c:pt>
                <c:pt idx="107">
                  <c:v>11/17/2013</c:v>
                </c:pt>
                <c:pt idx="108">
                  <c:v>11/18/2013</c:v>
                </c:pt>
                <c:pt idx="109">
                  <c:v>11/19/2013</c:v>
                </c:pt>
                <c:pt idx="110">
                  <c:v>11/20/2013</c:v>
                </c:pt>
                <c:pt idx="111">
                  <c:v>11/21/2013</c:v>
                </c:pt>
                <c:pt idx="112">
                  <c:v>11/22/2013</c:v>
                </c:pt>
                <c:pt idx="113">
                  <c:v>11/23/2013</c:v>
                </c:pt>
                <c:pt idx="114">
                  <c:v>11/24/2013</c:v>
                </c:pt>
                <c:pt idx="115">
                  <c:v>11/25/2013</c:v>
                </c:pt>
                <c:pt idx="116">
                  <c:v>11/26/2013</c:v>
                </c:pt>
                <c:pt idx="117">
                  <c:v>11/27/2013</c:v>
                </c:pt>
                <c:pt idx="118">
                  <c:v>11/28/2013</c:v>
                </c:pt>
                <c:pt idx="119">
                  <c:v>11/29/2013</c:v>
                </c:pt>
                <c:pt idx="120">
                  <c:v>11/30/2013</c:v>
                </c:pt>
                <c:pt idx="121">
                  <c:v>12/1/2013</c:v>
                </c:pt>
                <c:pt idx="122">
                  <c:v>12/2/2013</c:v>
                </c:pt>
                <c:pt idx="123">
                  <c:v>12/3/2013</c:v>
                </c:pt>
                <c:pt idx="124">
                  <c:v>12/4/2013</c:v>
                </c:pt>
                <c:pt idx="125">
                  <c:v>12/5/2013</c:v>
                </c:pt>
                <c:pt idx="126">
                  <c:v>12/6/2013</c:v>
                </c:pt>
                <c:pt idx="127">
                  <c:v>12/7/2013</c:v>
                </c:pt>
                <c:pt idx="128">
                  <c:v>12/8/2013</c:v>
                </c:pt>
                <c:pt idx="129">
                  <c:v>12/9/2013</c:v>
                </c:pt>
                <c:pt idx="130">
                  <c:v>12/10/2013</c:v>
                </c:pt>
                <c:pt idx="131">
                  <c:v>12/11/2013</c:v>
                </c:pt>
                <c:pt idx="132">
                  <c:v>12/12/2013</c:v>
                </c:pt>
                <c:pt idx="133">
                  <c:v>12/13/2013</c:v>
                </c:pt>
                <c:pt idx="134">
                  <c:v>12/14/2013</c:v>
                </c:pt>
                <c:pt idx="135">
                  <c:v>12/15/2013</c:v>
                </c:pt>
                <c:pt idx="136">
                  <c:v>12/16/2013</c:v>
                </c:pt>
                <c:pt idx="137">
                  <c:v>12/17/2013</c:v>
                </c:pt>
                <c:pt idx="138">
                  <c:v>12/18/2013</c:v>
                </c:pt>
                <c:pt idx="139">
                  <c:v>12/19/2013</c:v>
                </c:pt>
                <c:pt idx="140">
                  <c:v>12/20/2013</c:v>
                </c:pt>
                <c:pt idx="141">
                  <c:v>12/21/2013</c:v>
                </c:pt>
                <c:pt idx="142">
                  <c:v>12/22/2013</c:v>
                </c:pt>
                <c:pt idx="143">
                  <c:v>12/23/2013</c:v>
                </c:pt>
                <c:pt idx="144">
                  <c:v>12/24/2013</c:v>
                </c:pt>
                <c:pt idx="145">
                  <c:v>12/25/2013</c:v>
                </c:pt>
                <c:pt idx="146">
                  <c:v>12/26/2013</c:v>
                </c:pt>
                <c:pt idx="147">
                  <c:v>12/27/2013</c:v>
                </c:pt>
                <c:pt idx="148">
                  <c:v>12/28/2013</c:v>
                </c:pt>
                <c:pt idx="149">
                  <c:v>12/29/2013</c:v>
                </c:pt>
                <c:pt idx="150">
                  <c:v>12/30/2013</c:v>
                </c:pt>
                <c:pt idx="151">
                  <c:v>12/31/2013</c:v>
                </c:pt>
                <c:pt idx="152">
                  <c:v>1/1/2014</c:v>
                </c:pt>
                <c:pt idx="153">
                  <c:v>1/2/2014</c:v>
                </c:pt>
                <c:pt idx="154">
                  <c:v>1/3/2014</c:v>
                </c:pt>
                <c:pt idx="155">
                  <c:v>1/4/2014</c:v>
                </c:pt>
                <c:pt idx="156">
                  <c:v>1/5/2014</c:v>
                </c:pt>
                <c:pt idx="157">
                  <c:v>1/6/2014</c:v>
                </c:pt>
                <c:pt idx="158">
                  <c:v>1/7/2014</c:v>
                </c:pt>
                <c:pt idx="159">
                  <c:v>1/8/2014</c:v>
                </c:pt>
                <c:pt idx="160">
                  <c:v>1/9/2014</c:v>
                </c:pt>
                <c:pt idx="161">
                  <c:v>1/10/2014</c:v>
                </c:pt>
                <c:pt idx="162">
                  <c:v>1/11/2014</c:v>
                </c:pt>
                <c:pt idx="163">
                  <c:v>1/12/2014</c:v>
                </c:pt>
                <c:pt idx="164">
                  <c:v>1/13/2014</c:v>
                </c:pt>
                <c:pt idx="165">
                  <c:v>1/14/2014</c:v>
                </c:pt>
                <c:pt idx="166">
                  <c:v>1/15/2014</c:v>
                </c:pt>
                <c:pt idx="167">
                  <c:v>1/16/2014</c:v>
                </c:pt>
                <c:pt idx="168">
                  <c:v>1/17/2014</c:v>
                </c:pt>
                <c:pt idx="169">
                  <c:v>1/18/2014</c:v>
                </c:pt>
                <c:pt idx="170">
                  <c:v>1/19/2014</c:v>
                </c:pt>
                <c:pt idx="171">
                  <c:v>1/20/2014</c:v>
                </c:pt>
                <c:pt idx="172">
                  <c:v>1/21/2014</c:v>
                </c:pt>
                <c:pt idx="173">
                  <c:v>1/22/2014</c:v>
                </c:pt>
                <c:pt idx="174">
                  <c:v>1/23/2014</c:v>
                </c:pt>
                <c:pt idx="175">
                  <c:v>1/24/2014</c:v>
                </c:pt>
                <c:pt idx="176">
                  <c:v>1/25/2014</c:v>
                </c:pt>
                <c:pt idx="177">
                  <c:v>1/26/2014</c:v>
                </c:pt>
                <c:pt idx="178">
                  <c:v>1/27/2014</c:v>
                </c:pt>
                <c:pt idx="179">
                  <c:v>1/28/2014</c:v>
                </c:pt>
                <c:pt idx="180">
                  <c:v>1/29/2014</c:v>
                </c:pt>
                <c:pt idx="181">
                  <c:v>1/30/2014</c:v>
                </c:pt>
                <c:pt idx="182">
                  <c:v>1/31/2014</c:v>
                </c:pt>
                <c:pt idx="183">
                  <c:v>2/1/2014</c:v>
                </c:pt>
                <c:pt idx="184">
                  <c:v>2/2/2014</c:v>
                </c:pt>
                <c:pt idx="185">
                  <c:v>2/3/2014</c:v>
                </c:pt>
                <c:pt idx="186">
                  <c:v>2/4/2014</c:v>
                </c:pt>
                <c:pt idx="187">
                  <c:v>2/5/2014</c:v>
                </c:pt>
                <c:pt idx="188">
                  <c:v>2/6/2014</c:v>
                </c:pt>
                <c:pt idx="189">
                  <c:v>2/7/2014</c:v>
                </c:pt>
                <c:pt idx="190">
                  <c:v>2/8/2014</c:v>
                </c:pt>
                <c:pt idx="191">
                  <c:v>2/9/2014</c:v>
                </c:pt>
                <c:pt idx="192">
                  <c:v>2/10/2014</c:v>
                </c:pt>
                <c:pt idx="193">
                  <c:v>2/11/2014</c:v>
                </c:pt>
                <c:pt idx="194">
                  <c:v>2/12/2014</c:v>
                </c:pt>
                <c:pt idx="195">
                  <c:v>2/13/2014</c:v>
                </c:pt>
                <c:pt idx="196">
                  <c:v>2/14/2014</c:v>
                </c:pt>
                <c:pt idx="197">
                  <c:v>2/15/2014</c:v>
                </c:pt>
                <c:pt idx="198">
                  <c:v>2/16/2014</c:v>
                </c:pt>
                <c:pt idx="199">
                  <c:v>2/17/2014</c:v>
                </c:pt>
                <c:pt idx="200">
                  <c:v>2/18/2014</c:v>
                </c:pt>
                <c:pt idx="201">
                  <c:v>2/19/2014</c:v>
                </c:pt>
                <c:pt idx="202">
                  <c:v>2/20/2014</c:v>
                </c:pt>
                <c:pt idx="203">
                  <c:v>2/21/2014</c:v>
                </c:pt>
                <c:pt idx="204">
                  <c:v>2/22/2014</c:v>
                </c:pt>
                <c:pt idx="205">
                  <c:v>2/23/2014</c:v>
                </c:pt>
                <c:pt idx="206">
                  <c:v>2/24/2014</c:v>
                </c:pt>
                <c:pt idx="207">
                  <c:v>2/25/2014</c:v>
                </c:pt>
                <c:pt idx="208">
                  <c:v>2/26/2014</c:v>
                </c:pt>
                <c:pt idx="209">
                  <c:v>2/27/2014</c:v>
                </c:pt>
                <c:pt idx="210">
                  <c:v>2/28/2014</c:v>
                </c:pt>
                <c:pt idx="211">
                  <c:v>3/1/2014</c:v>
                </c:pt>
                <c:pt idx="212">
                  <c:v>3/2/2014</c:v>
                </c:pt>
                <c:pt idx="213">
                  <c:v>3/3/2014</c:v>
                </c:pt>
                <c:pt idx="214">
                  <c:v>3/4/2014</c:v>
                </c:pt>
                <c:pt idx="215">
                  <c:v>3/5/2014</c:v>
                </c:pt>
                <c:pt idx="216">
                  <c:v>3/6/2014</c:v>
                </c:pt>
                <c:pt idx="217">
                  <c:v>3/7/2014</c:v>
                </c:pt>
                <c:pt idx="218">
                  <c:v>3/8/2014</c:v>
                </c:pt>
                <c:pt idx="219">
                  <c:v>3/9/2014</c:v>
                </c:pt>
                <c:pt idx="220">
                  <c:v>3/10/2014</c:v>
                </c:pt>
                <c:pt idx="221">
                  <c:v>3/11/2014</c:v>
                </c:pt>
                <c:pt idx="222">
                  <c:v>3/12/2014</c:v>
                </c:pt>
                <c:pt idx="223">
                  <c:v>3/13/2014</c:v>
                </c:pt>
                <c:pt idx="224">
                  <c:v>3/14/2014</c:v>
                </c:pt>
                <c:pt idx="225">
                  <c:v>3/15/2014</c:v>
                </c:pt>
                <c:pt idx="226">
                  <c:v>3/16/2014</c:v>
                </c:pt>
                <c:pt idx="227">
                  <c:v>3/17/2014</c:v>
                </c:pt>
                <c:pt idx="228">
                  <c:v>3/18/2014</c:v>
                </c:pt>
                <c:pt idx="229">
                  <c:v>3/19/2014</c:v>
                </c:pt>
                <c:pt idx="230">
                  <c:v>3/20/2014</c:v>
                </c:pt>
                <c:pt idx="231">
                  <c:v>3/21/2014</c:v>
                </c:pt>
                <c:pt idx="232">
                  <c:v>3/22/2014</c:v>
                </c:pt>
                <c:pt idx="233">
                  <c:v>3/23/2014</c:v>
                </c:pt>
                <c:pt idx="234">
                  <c:v>3/24/2014</c:v>
                </c:pt>
                <c:pt idx="235">
                  <c:v>3/25/2014</c:v>
                </c:pt>
                <c:pt idx="236">
                  <c:v>3/26/2014</c:v>
                </c:pt>
                <c:pt idx="237">
                  <c:v>3/27/2014</c:v>
                </c:pt>
                <c:pt idx="238">
                  <c:v>3/28/2014</c:v>
                </c:pt>
                <c:pt idx="239">
                  <c:v>3/29/2014</c:v>
                </c:pt>
                <c:pt idx="240">
                  <c:v>3/30/2014</c:v>
                </c:pt>
                <c:pt idx="241">
                  <c:v>3/31/2014</c:v>
                </c:pt>
                <c:pt idx="242">
                  <c:v>4/1/2014</c:v>
                </c:pt>
                <c:pt idx="243">
                  <c:v>4/2/2014</c:v>
                </c:pt>
                <c:pt idx="244">
                  <c:v>4/3/2014</c:v>
                </c:pt>
                <c:pt idx="245">
                  <c:v>4/4/2014</c:v>
                </c:pt>
                <c:pt idx="246">
                  <c:v>4/5/2014</c:v>
                </c:pt>
                <c:pt idx="247">
                  <c:v>4/6/2014</c:v>
                </c:pt>
                <c:pt idx="248">
                  <c:v>4/7/2014</c:v>
                </c:pt>
                <c:pt idx="249">
                  <c:v>4/8/2014</c:v>
                </c:pt>
                <c:pt idx="250">
                  <c:v>4/9/2014</c:v>
                </c:pt>
                <c:pt idx="251">
                  <c:v>4/10/2014</c:v>
                </c:pt>
                <c:pt idx="252">
                  <c:v>4/11/2014</c:v>
                </c:pt>
                <c:pt idx="253">
                  <c:v>4/12/2014</c:v>
                </c:pt>
                <c:pt idx="254">
                  <c:v>4/13/2014</c:v>
                </c:pt>
                <c:pt idx="255">
                  <c:v>4/14/2014</c:v>
                </c:pt>
                <c:pt idx="256">
                  <c:v>4/15/2014</c:v>
                </c:pt>
                <c:pt idx="257">
                  <c:v>4/16/2014</c:v>
                </c:pt>
                <c:pt idx="258">
                  <c:v>4/17/2014</c:v>
                </c:pt>
                <c:pt idx="259">
                  <c:v>4/18/2014</c:v>
                </c:pt>
                <c:pt idx="260">
                  <c:v>4/19/2014</c:v>
                </c:pt>
                <c:pt idx="261">
                  <c:v>4/20/2014</c:v>
                </c:pt>
                <c:pt idx="262">
                  <c:v>4/21/2014</c:v>
                </c:pt>
                <c:pt idx="263">
                  <c:v>4/22/2014</c:v>
                </c:pt>
                <c:pt idx="264">
                  <c:v>4/23/2014</c:v>
                </c:pt>
                <c:pt idx="265">
                  <c:v>4/24/2014</c:v>
                </c:pt>
                <c:pt idx="266">
                  <c:v>4/25/2014</c:v>
                </c:pt>
                <c:pt idx="267">
                  <c:v>4/26/2014</c:v>
                </c:pt>
                <c:pt idx="268">
                  <c:v>4/27/2014</c:v>
                </c:pt>
                <c:pt idx="269">
                  <c:v>4/28/2014</c:v>
                </c:pt>
                <c:pt idx="270">
                  <c:v>4/29/2014</c:v>
                </c:pt>
                <c:pt idx="271">
                  <c:v>4/30/2014</c:v>
                </c:pt>
                <c:pt idx="272">
                  <c:v>5/1/2014</c:v>
                </c:pt>
                <c:pt idx="273">
                  <c:v>5/2/2014</c:v>
                </c:pt>
                <c:pt idx="274">
                  <c:v>5/3/2014</c:v>
                </c:pt>
                <c:pt idx="275">
                  <c:v>5/4/2014</c:v>
                </c:pt>
                <c:pt idx="276">
                  <c:v>5/5/2014</c:v>
                </c:pt>
                <c:pt idx="277">
                  <c:v>5/6/2014</c:v>
                </c:pt>
                <c:pt idx="278">
                  <c:v>5/7/2014</c:v>
                </c:pt>
                <c:pt idx="279">
                  <c:v>5/8/2014</c:v>
                </c:pt>
                <c:pt idx="280">
                  <c:v>5/9/2014</c:v>
                </c:pt>
                <c:pt idx="281">
                  <c:v>5/10/2014</c:v>
                </c:pt>
                <c:pt idx="282">
                  <c:v>5/11/2014</c:v>
                </c:pt>
                <c:pt idx="283">
                  <c:v>5/12/2014</c:v>
                </c:pt>
                <c:pt idx="284">
                  <c:v>5/13/2014</c:v>
                </c:pt>
                <c:pt idx="285">
                  <c:v>5/14/2014</c:v>
                </c:pt>
                <c:pt idx="286">
                  <c:v>5/15/2014</c:v>
                </c:pt>
                <c:pt idx="287">
                  <c:v>5/16/2014</c:v>
                </c:pt>
                <c:pt idx="288">
                  <c:v>5/17/2014</c:v>
                </c:pt>
                <c:pt idx="289">
                  <c:v>5/18/2014</c:v>
                </c:pt>
                <c:pt idx="290">
                  <c:v>5/19/2014</c:v>
                </c:pt>
                <c:pt idx="291">
                  <c:v>5/20/2014</c:v>
                </c:pt>
                <c:pt idx="292">
                  <c:v>5/21/2014</c:v>
                </c:pt>
                <c:pt idx="293">
                  <c:v>5/22/2014</c:v>
                </c:pt>
                <c:pt idx="294">
                  <c:v>5/23/2014</c:v>
                </c:pt>
                <c:pt idx="295">
                  <c:v>5/24/2014</c:v>
                </c:pt>
                <c:pt idx="296">
                  <c:v>5/25/2014</c:v>
                </c:pt>
                <c:pt idx="297">
                  <c:v>5/26/2014</c:v>
                </c:pt>
                <c:pt idx="298">
                  <c:v>5/27/2014</c:v>
                </c:pt>
                <c:pt idx="299">
                  <c:v>5/28/2014</c:v>
                </c:pt>
                <c:pt idx="300">
                  <c:v>5/29/2014</c:v>
                </c:pt>
                <c:pt idx="301">
                  <c:v>5/30/2014</c:v>
                </c:pt>
                <c:pt idx="302">
                  <c:v>5/31/2014</c:v>
                </c:pt>
                <c:pt idx="303">
                  <c:v>6/1/2014</c:v>
                </c:pt>
                <c:pt idx="304">
                  <c:v>6/2/2014</c:v>
                </c:pt>
                <c:pt idx="305">
                  <c:v>6/3/2014</c:v>
                </c:pt>
                <c:pt idx="306">
                  <c:v>6/4/2014</c:v>
                </c:pt>
                <c:pt idx="307">
                  <c:v>6/5/2014</c:v>
                </c:pt>
                <c:pt idx="308">
                  <c:v>6/6/2014</c:v>
                </c:pt>
                <c:pt idx="309">
                  <c:v>6/7/2014</c:v>
                </c:pt>
                <c:pt idx="310">
                  <c:v>6/8/2014</c:v>
                </c:pt>
                <c:pt idx="311">
                  <c:v>6/9/2014</c:v>
                </c:pt>
                <c:pt idx="312">
                  <c:v>6/10/2014</c:v>
                </c:pt>
                <c:pt idx="313">
                  <c:v>6/11/2014</c:v>
                </c:pt>
                <c:pt idx="314">
                  <c:v>6/12/2014</c:v>
                </c:pt>
                <c:pt idx="315">
                  <c:v>6/13/2014</c:v>
                </c:pt>
                <c:pt idx="316">
                  <c:v>6/14/2014</c:v>
                </c:pt>
                <c:pt idx="317">
                  <c:v>6/15/2014</c:v>
                </c:pt>
                <c:pt idx="318">
                  <c:v>6/16/2014</c:v>
                </c:pt>
                <c:pt idx="319">
                  <c:v>6/17/2014</c:v>
                </c:pt>
                <c:pt idx="320">
                  <c:v>6/18/2014</c:v>
                </c:pt>
                <c:pt idx="321">
                  <c:v>6/19/2014</c:v>
                </c:pt>
                <c:pt idx="322">
                  <c:v>6/20/2014</c:v>
                </c:pt>
                <c:pt idx="323">
                  <c:v>6/21/2014</c:v>
                </c:pt>
                <c:pt idx="324">
                  <c:v>6/22/2014</c:v>
                </c:pt>
                <c:pt idx="325">
                  <c:v>6/23/2014</c:v>
                </c:pt>
                <c:pt idx="326">
                  <c:v>6/24/2014</c:v>
                </c:pt>
                <c:pt idx="327">
                  <c:v>6/25/2014</c:v>
                </c:pt>
                <c:pt idx="328">
                  <c:v>6/26/2014</c:v>
                </c:pt>
                <c:pt idx="329">
                  <c:v>6/27/2014</c:v>
                </c:pt>
                <c:pt idx="330">
                  <c:v>6/28/2014</c:v>
                </c:pt>
                <c:pt idx="331">
                  <c:v>6/29/2014</c:v>
                </c:pt>
                <c:pt idx="332">
                  <c:v>6/30/2014</c:v>
                </c:pt>
                <c:pt idx="333">
                  <c:v>7/1/2014</c:v>
                </c:pt>
                <c:pt idx="334">
                  <c:v>7/2/2014</c:v>
                </c:pt>
                <c:pt idx="335">
                  <c:v>7/3/2014</c:v>
                </c:pt>
                <c:pt idx="336">
                  <c:v>7/4/2014</c:v>
                </c:pt>
                <c:pt idx="337">
                  <c:v>7/5/2014</c:v>
                </c:pt>
                <c:pt idx="338">
                  <c:v>7/6/2014</c:v>
                </c:pt>
                <c:pt idx="339">
                  <c:v>7/7/2014</c:v>
                </c:pt>
                <c:pt idx="340">
                  <c:v>7/8/2014</c:v>
                </c:pt>
                <c:pt idx="341">
                  <c:v>7/9/2014</c:v>
                </c:pt>
                <c:pt idx="342">
                  <c:v>7/10/2014</c:v>
                </c:pt>
                <c:pt idx="343">
                  <c:v>7/11/2014</c:v>
                </c:pt>
                <c:pt idx="344">
                  <c:v>7/12/2014</c:v>
                </c:pt>
                <c:pt idx="345">
                  <c:v>7/13/2014</c:v>
                </c:pt>
                <c:pt idx="346">
                  <c:v>7/14/2014</c:v>
                </c:pt>
                <c:pt idx="347">
                  <c:v>7/15/2014</c:v>
                </c:pt>
                <c:pt idx="348">
                  <c:v>7/16/2014</c:v>
                </c:pt>
                <c:pt idx="349">
                  <c:v>7/17/2014</c:v>
                </c:pt>
                <c:pt idx="350">
                  <c:v>7/18/2014</c:v>
                </c:pt>
                <c:pt idx="351">
                  <c:v>7/19/2014</c:v>
                </c:pt>
                <c:pt idx="352">
                  <c:v>7/20/2014</c:v>
                </c:pt>
                <c:pt idx="353">
                  <c:v>7/21/2014</c:v>
                </c:pt>
                <c:pt idx="354">
                  <c:v>7/22/2014</c:v>
                </c:pt>
                <c:pt idx="355">
                  <c:v>7/23/2014</c:v>
                </c:pt>
                <c:pt idx="356">
                  <c:v>7/24/2014</c:v>
                </c:pt>
                <c:pt idx="357">
                  <c:v>7/25/2014</c:v>
                </c:pt>
                <c:pt idx="358">
                  <c:v>7/26/2014</c:v>
                </c:pt>
                <c:pt idx="359">
                  <c:v>7/27/2014</c:v>
                </c:pt>
                <c:pt idx="360">
                  <c:v>7/28/2014</c:v>
                </c:pt>
                <c:pt idx="361">
                  <c:v>7/29/2014</c:v>
                </c:pt>
                <c:pt idx="362">
                  <c:v>7/30/2014</c:v>
                </c:pt>
                <c:pt idx="363">
                  <c:v>7/31/2014</c:v>
                </c:pt>
                <c:pt idx="364">
                  <c:v>8/1/2014</c:v>
                </c:pt>
                <c:pt idx="365">
                  <c:v>8/2/2014</c:v>
                </c:pt>
                <c:pt idx="366">
                  <c:v>8/3/2014</c:v>
                </c:pt>
                <c:pt idx="367">
                  <c:v>8/4/2014</c:v>
                </c:pt>
                <c:pt idx="368">
                  <c:v>8/5/2014</c:v>
                </c:pt>
                <c:pt idx="369">
                  <c:v>8/6/2014</c:v>
                </c:pt>
                <c:pt idx="370">
                  <c:v>8/7/2014</c:v>
                </c:pt>
                <c:pt idx="371">
                  <c:v>8/8/2014</c:v>
                </c:pt>
                <c:pt idx="372">
                  <c:v>8/9/2014</c:v>
                </c:pt>
                <c:pt idx="373">
                  <c:v>8/10/2014</c:v>
                </c:pt>
                <c:pt idx="374">
                  <c:v>8/11/2014</c:v>
                </c:pt>
                <c:pt idx="375">
                  <c:v>8/12/2014</c:v>
                </c:pt>
                <c:pt idx="376">
                  <c:v>8/13/2014</c:v>
                </c:pt>
                <c:pt idx="377">
                  <c:v>8/14/2014</c:v>
                </c:pt>
                <c:pt idx="378">
                  <c:v>8/15/2014</c:v>
                </c:pt>
                <c:pt idx="379">
                  <c:v>8/16/2014</c:v>
                </c:pt>
                <c:pt idx="380">
                  <c:v>8/17/2014</c:v>
                </c:pt>
                <c:pt idx="381">
                  <c:v>8/18/2014</c:v>
                </c:pt>
                <c:pt idx="382">
                  <c:v>8/19/2014</c:v>
                </c:pt>
                <c:pt idx="383">
                  <c:v>8/20/2014</c:v>
                </c:pt>
                <c:pt idx="384">
                  <c:v>8/21/2014</c:v>
                </c:pt>
                <c:pt idx="385">
                  <c:v>8/22/2014</c:v>
                </c:pt>
                <c:pt idx="386">
                  <c:v>8/23/2014</c:v>
                </c:pt>
                <c:pt idx="387">
                  <c:v>8/24/2014</c:v>
                </c:pt>
                <c:pt idx="388">
                  <c:v>8/25/2014</c:v>
                </c:pt>
                <c:pt idx="389">
                  <c:v>8/26/2014</c:v>
                </c:pt>
                <c:pt idx="390">
                  <c:v>8/27/2014</c:v>
                </c:pt>
                <c:pt idx="391">
                  <c:v>8/28/2014</c:v>
                </c:pt>
                <c:pt idx="392">
                  <c:v>8/29/2014</c:v>
                </c:pt>
                <c:pt idx="393">
                  <c:v>8/30/2014</c:v>
                </c:pt>
                <c:pt idx="394">
                  <c:v>8/31/2014</c:v>
                </c:pt>
                <c:pt idx="395">
                  <c:v>9/1/2014</c:v>
                </c:pt>
                <c:pt idx="396">
                  <c:v>9/2/2014</c:v>
                </c:pt>
                <c:pt idx="397">
                  <c:v>9/3/2014</c:v>
                </c:pt>
                <c:pt idx="398">
                  <c:v>9/4/2014</c:v>
                </c:pt>
                <c:pt idx="399">
                  <c:v>9/5/2014</c:v>
                </c:pt>
                <c:pt idx="400">
                  <c:v>9/6/2014</c:v>
                </c:pt>
                <c:pt idx="401">
                  <c:v>9/7/2014</c:v>
                </c:pt>
                <c:pt idx="402">
                  <c:v>9/8/2014</c:v>
                </c:pt>
                <c:pt idx="403">
                  <c:v>9/9/2014</c:v>
                </c:pt>
                <c:pt idx="404">
                  <c:v>9/10/2014</c:v>
                </c:pt>
                <c:pt idx="405">
                  <c:v>9/11/2014</c:v>
                </c:pt>
                <c:pt idx="406">
                  <c:v>9/12/2014</c:v>
                </c:pt>
                <c:pt idx="407">
                  <c:v>9/13/2014</c:v>
                </c:pt>
                <c:pt idx="408">
                  <c:v>9/14/2014</c:v>
                </c:pt>
                <c:pt idx="409">
                  <c:v>9/15/2014</c:v>
                </c:pt>
                <c:pt idx="410">
                  <c:v>9/16/2014</c:v>
                </c:pt>
                <c:pt idx="411">
                  <c:v>9/17/2014</c:v>
                </c:pt>
                <c:pt idx="412">
                  <c:v>9/18/2014</c:v>
                </c:pt>
                <c:pt idx="413">
                  <c:v>9/19/2014</c:v>
                </c:pt>
                <c:pt idx="414">
                  <c:v>9/20/2014</c:v>
                </c:pt>
                <c:pt idx="415">
                  <c:v>9/21/2014</c:v>
                </c:pt>
                <c:pt idx="416">
                  <c:v>9/22/2014</c:v>
                </c:pt>
                <c:pt idx="417">
                  <c:v>9/23/2014</c:v>
                </c:pt>
                <c:pt idx="418">
                  <c:v>9/24/2014</c:v>
                </c:pt>
                <c:pt idx="419">
                  <c:v>9/25/2014</c:v>
                </c:pt>
                <c:pt idx="420">
                  <c:v>9/26/2014</c:v>
                </c:pt>
                <c:pt idx="421">
                  <c:v>9/27/2014</c:v>
                </c:pt>
                <c:pt idx="422">
                  <c:v>9/28/2014</c:v>
                </c:pt>
                <c:pt idx="423">
                  <c:v>9/29/2014</c:v>
                </c:pt>
                <c:pt idx="424">
                  <c:v>9/30/2014</c:v>
                </c:pt>
                <c:pt idx="425">
                  <c:v>10/1/2014</c:v>
                </c:pt>
                <c:pt idx="426">
                  <c:v>10/2/2014</c:v>
                </c:pt>
                <c:pt idx="427">
                  <c:v>10/3/2014</c:v>
                </c:pt>
                <c:pt idx="428">
                  <c:v>10/4/2014</c:v>
                </c:pt>
                <c:pt idx="429">
                  <c:v>10/5/2014</c:v>
                </c:pt>
                <c:pt idx="430">
                  <c:v>10/6/2014</c:v>
                </c:pt>
                <c:pt idx="431">
                  <c:v>10/7/2014</c:v>
                </c:pt>
                <c:pt idx="432">
                  <c:v>10/8/2014</c:v>
                </c:pt>
                <c:pt idx="433">
                  <c:v>10/9/2014</c:v>
                </c:pt>
                <c:pt idx="434">
                  <c:v>10/10/2014</c:v>
                </c:pt>
                <c:pt idx="435">
                  <c:v>10/11/2014</c:v>
                </c:pt>
                <c:pt idx="436">
                  <c:v>10/12/2014</c:v>
                </c:pt>
                <c:pt idx="437">
                  <c:v>10/13/2014</c:v>
                </c:pt>
                <c:pt idx="438">
                  <c:v>10/14/2014</c:v>
                </c:pt>
                <c:pt idx="439">
                  <c:v>10/15/2014</c:v>
                </c:pt>
                <c:pt idx="440">
                  <c:v>10/16/2014</c:v>
                </c:pt>
                <c:pt idx="441">
                  <c:v>10/17/2014</c:v>
                </c:pt>
                <c:pt idx="442">
                  <c:v>10/18/2014</c:v>
                </c:pt>
                <c:pt idx="443">
                  <c:v>10/19/2014</c:v>
                </c:pt>
                <c:pt idx="444">
                  <c:v>10/20/2014</c:v>
                </c:pt>
                <c:pt idx="445">
                  <c:v>10/21/2014</c:v>
                </c:pt>
                <c:pt idx="446">
                  <c:v>10/22/2014</c:v>
                </c:pt>
                <c:pt idx="447">
                  <c:v>10/23/2014</c:v>
                </c:pt>
                <c:pt idx="448">
                  <c:v>10/24/2014</c:v>
                </c:pt>
                <c:pt idx="449">
                  <c:v>10/25/2014</c:v>
                </c:pt>
                <c:pt idx="450">
                  <c:v>10/26/2014</c:v>
                </c:pt>
                <c:pt idx="451">
                  <c:v>10/27/2014</c:v>
                </c:pt>
                <c:pt idx="452">
                  <c:v>10/28/2014</c:v>
                </c:pt>
                <c:pt idx="453">
                  <c:v>10/29/2014</c:v>
                </c:pt>
                <c:pt idx="454">
                  <c:v>10/30/2014</c:v>
                </c:pt>
                <c:pt idx="455">
                  <c:v>10/31/2014</c:v>
                </c:pt>
                <c:pt idx="456">
                  <c:v>11/1/2014</c:v>
                </c:pt>
                <c:pt idx="457">
                  <c:v>11/2/2014</c:v>
                </c:pt>
                <c:pt idx="458">
                  <c:v>11/3/2014</c:v>
                </c:pt>
                <c:pt idx="459">
                  <c:v>11/4/2014</c:v>
                </c:pt>
                <c:pt idx="460">
                  <c:v>11/5/2014</c:v>
                </c:pt>
                <c:pt idx="461">
                  <c:v>11/6/2014</c:v>
                </c:pt>
                <c:pt idx="462">
                  <c:v>11/7/2014</c:v>
                </c:pt>
                <c:pt idx="463">
                  <c:v>11/8/2014</c:v>
                </c:pt>
                <c:pt idx="464">
                  <c:v>11/9/2014</c:v>
                </c:pt>
                <c:pt idx="465">
                  <c:v>11/10/2014</c:v>
                </c:pt>
                <c:pt idx="466">
                  <c:v>11/11/2014</c:v>
                </c:pt>
                <c:pt idx="467">
                  <c:v>11/12/2014</c:v>
                </c:pt>
                <c:pt idx="468">
                  <c:v>11/13/2014</c:v>
                </c:pt>
                <c:pt idx="469">
                  <c:v>11/14/2014</c:v>
                </c:pt>
                <c:pt idx="470">
                  <c:v>11/15/2014</c:v>
                </c:pt>
                <c:pt idx="471">
                  <c:v>11/16/2014</c:v>
                </c:pt>
                <c:pt idx="472">
                  <c:v>11/17/2014</c:v>
                </c:pt>
                <c:pt idx="473">
                  <c:v>11/18/2014</c:v>
                </c:pt>
                <c:pt idx="474">
                  <c:v>11/19/2014</c:v>
                </c:pt>
                <c:pt idx="475">
                  <c:v>11/20/2014</c:v>
                </c:pt>
                <c:pt idx="476">
                  <c:v>11/21/2014</c:v>
                </c:pt>
                <c:pt idx="477">
                  <c:v>11/22/2014</c:v>
                </c:pt>
                <c:pt idx="478">
                  <c:v>11/23/2014</c:v>
                </c:pt>
                <c:pt idx="479">
                  <c:v>11/24/2014</c:v>
                </c:pt>
                <c:pt idx="480">
                  <c:v>11/25/2014</c:v>
                </c:pt>
                <c:pt idx="481">
                  <c:v>11/26/2014</c:v>
                </c:pt>
                <c:pt idx="482">
                  <c:v>11/27/2014</c:v>
                </c:pt>
                <c:pt idx="483">
                  <c:v>11/28/2014</c:v>
                </c:pt>
                <c:pt idx="484">
                  <c:v>11/29/2014</c:v>
                </c:pt>
                <c:pt idx="485">
                  <c:v>11/30/2014</c:v>
                </c:pt>
                <c:pt idx="486">
                  <c:v>12/1/2014</c:v>
                </c:pt>
                <c:pt idx="487">
                  <c:v>12/2/2014</c:v>
                </c:pt>
                <c:pt idx="488">
                  <c:v>12/3/2014</c:v>
                </c:pt>
                <c:pt idx="489">
                  <c:v>12/4/2014</c:v>
                </c:pt>
                <c:pt idx="490">
                  <c:v>12/5/2014</c:v>
                </c:pt>
                <c:pt idx="491">
                  <c:v>12/6/2014</c:v>
                </c:pt>
                <c:pt idx="492">
                  <c:v>12/7/2014</c:v>
                </c:pt>
                <c:pt idx="493">
                  <c:v>12/8/2014</c:v>
                </c:pt>
                <c:pt idx="494">
                  <c:v>12/9/2014</c:v>
                </c:pt>
                <c:pt idx="495">
                  <c:v>12/10/2014</c:v>
                </c:pt>
                <c:pt idx="496">
                  <c:v>12/11/2014</c:v>
                </c:pt>
                <c:pt idx="497">
                  <c:v>12/12/2014</c:v>
                </c:pt>
                <c:pt idx="498">
                  <c:v>12/13/2014</c:v>
                </c:pt>
                <c:pt idx="499">
                  <c:v>12/14/2014</c:v>
                </c:pt>
                <c:pt idx="500">
                  <c:v>12/15/2014</c:v>
                </c:pt>
                <c:pt idx="501">
                  <c:v>12/16/2014</c:v>
                </c:pt>
                <c:pt idx="502">
                  <c:v>12/17/2014</c:v>
                </c:pt>
                <c:pt idx="503">
                  <c:v>12/18/2014</c:v>
                </c:pt>
                <c:pt idx="504">
                  <c:v>12/19/2014</c:v>
                </c:pt>
                <c:pt idx="505">
                  <c:v>12/20/2014</c:v>
                </c:pt>
                <c:pt idx="506">
                  <c:v>12/21/2014</c:v>
                </c:pt>
                <c:pt idx="507">
                  <c:v>12/22/2014</c:v>
                </c:pt>
                <c:pt idx="508">
                  <c:v>12/23/2014</c:v>
                </c:pt>
                <c:pt idx="509">
                  <c:v>12/24/2014</c:v>
                </c:pt>
                <c:pt idx="510">
                  <c:v>12/25/2014</c:v>
                </c:pt>
                <c:pt idx="511">
                  <c:v>12/26/2014</c:v>
                </c:pt>
                <c:pt idx="512">
                  <c:v>12/27/2014</c:v>
                </c:pt>
                <c:pt idx="513">
                  <c:v>12/28/2014</c:v>
                </c:pt>
                <c:pt idx="514">
                  <c:v>12/29/2014</c:v>
                </c:pt>
                <c:pt idx="515">
                  <c:v>12/30/2014</c:v>
                </c:pt>
                <c:pt idx="516">
                  <c:v>12/31/2014</c:v>
                </c:pt>
                <c:pt idx="517">
                  <c:v>1/1/2015</c:v>
                </c:pt>
                <c:pt idx="518">
                  <c:v>1/2/2015</c:v>
                </c:pt>
                <c:pt idx="519">
                  <c:v>1/3/2015</c:v>
                </c:pt>
                <c:pt idx="520">
                  <c:v>1/4/2015</c:v>
                </c:pt>
                <c:pt idx="521">
                  <c:v>1/5/2015</c:v>
                </c:pt>
                <c:pt idx="522">
                  <c:v>1/6/2015</c:v>
                </c:pt>
                <c:pt idx="523">
                  <c:v>1/7/2015</c:v>
                </c:pt>
                <c:pt idx="524">
                  <c:v>1/8/2015</c:v>
                </c:pt>
                <c:pt idx="525">
                  <c:v>1/9/2015</c:v>
                </c:pt>
                <c:pt idx="526">
                  <c:v>1/10/2015</c:v>
                </c:pt>
                <c:pt idx="527">
                  <c:v>1/11/2015</c:v>
                </c:pt>
                <c:pt idx="528">
                  <c:v>1/12/2015</c:v>
                </c:pt>
                <c:pt idx="529">
                  <c:v>1/13/2015</c:v>
                </c:pt>
                <c:pt idx="530">
                  <c:v>1/14/2015</c:v>
                </c:pt>
                <c:pt idx="531">
                  <c:v>1/15/2015</c:v>
                </c:pt>
                <c:pt idx="532">
                  <c:v>1/16/2015</c:v>
                </c:pt>
                <c:pt idx="533">
                  <c:v>1/17/2015</c:v>
                </c:pt>
                <c:pt idx="534">
                  <c:v>1/18/2015</c:v>
                </c:pt>
                <c:pt idx="535">
                  <c:v>1/19/2015</c:v>
                </c:pt>
                <c:pt idx="536">
                  <c:v>1/20/2015</c:v>
                </c:pt>
                <c:pt idx="537">
                  <c:v>1/21/2015</c:v>
                </c:pt>
                <c:pt idx="538">
                  <c:v>1/22/2015</c:v>
                </c:pt>
                <c:pt idx="539">
                  <c:v>1/23/2015</c:v>
                </c:pt>
                <c:pt idx="540">
                  <c:v>1/24/2015</c:v>
                </c:pt>
                <c:pt idx="541">
                  <c:v>1/25/2015</c:v>
                </c:pt>
                <c:pt idx="542">
                  <c:v>1/26/2015</c:v>
                </c:pt>
                <c:pt idx="543">
                  <c:v>1/27/2015</c:v>
                </c:pt>
                <c:pt idx="544">
                  <c:v>1/28/2015</c:v>
                </c:pt>
                <c:pt idx="545">
                  <c:v>1/29/2015</c:v>
                </c:pt>
                <c:pt idx="546">
                  <c:v>1/30/2015</c:v>
                </c:pt>
                <c:pt idx="547">
                  <c:v>1/31/2015</c:v>
                </c:pt>
                <c:pt idx="548">
                  <c:v>2/1/2015</c:v>
                </c:pt>
                <c:pt idx="549">
                  <c:v>2/2/2015</c:v>
                </c:pt>
                <c:pt idx="550">
                  <c:v>2/3/2015</c:v>
                </c:pt>
                <c:pt idx="551">
                  <c:v>2/4/2015</c:v>
                </c:pt>
                <c:pt idx="552">
                  <c:v>2/5/2015</c:v>
                </c:pt>
                <c:pt idx="553">
                  <c:v>2/6/2015</c:v>
                </c:pt>
                <c:pt idx="554">
                  <c:v>2/7/2015</c:v>
                </c:pt>
                <c:pt idx="555">
                  <c:v>2/8/2015</c:v>
                </c:pt>
                <c:pt idx="556">
                  <c:v>2/9/2015</c:v>
                </c:pt>
                <c:pt idx="557">
                  <c:v>2/10/2015</c:v>
                </c:pt>
                <c:pt idx="558">
                  <c:v>2/11/2015</c:v>
                </c:pt>
                <c:pt idx="559">
                  <c:v>2/12/2015</c:v>
                </c:pt>
                <c:pt idx="560">
                  <c:v>2/13/2015</c:v>
                </c:pt>
                <c:pt idx="561">
                  <c:v>2/14/2015</c:v>
                </c:pt>
                <c:pt idx="562">
                  <c:v>2/15/2015</c:v>
                </c:pt>
                <c:pt idx="563">
                  <c:v>2/16/2015</c:v>
                </c:pt>
                <c:pt idx="564">
                  <c:v>2/17/2015</c:v>
                </c:pt>
                <c:pt idx="565">
                  <c:v>2/18/2015</c:v>
                </c:pt>
                <c:pt idx="566">
                  <c:v>2/19/2015</c:v>
                </c:pt>
                <c:pt idx="567">
                  <c:v>2/20/2015</c:v>
                </c:pt>
                <c:pt idx="568">
                  <c:v>2/21/2015</c:v>
                </c:pt>
                <c:pt idx="569">
                  <c:v>2/22/2015</c:v>
                </c:pt>
                <c:pt idx="570">
                  <c:v>2/23/2015</c:v>
                </c:pt>
                <c:pt idx="571">
                  <c:v>2/24/2015</c:v>
                </c:pt>
                <c:pt idx="572">
                  <c:v>2/25/2015</c:v>
                </c:pt>
                <c:pt idx="573">
                  <c:v>2/26/2015</c:v>
                </c:pt>
                <c:pt idx="574">
                  <c:v>2/27/2015</c:v>
                </c:pt>
                <c:pt idx="575">
                  <c:v>2/28/2015</c:v>
                </c:pt>
                <c:pt idx="576">
                  <c:v>3/1/2015</c:v>
                </c:pt>
                <c:pt idx="577">
                  <c:v>3/2/2015</c:v>
                </c:pt>
                <c:pt idx="578">
                  <c:v>3/3/2015</c:v>
                </c:pt>
                <c:pt idx="579">
                  <c:v>3/4/2015</c:v>
                </c:pt>
                <c:pt idx="580">
                  <c:v>3/5/2015</c:v>
                </c:pt>
                <c:pt idx="581">
                  <c:v>3/6/2015</c:v>
                </c:pt>
                <c:pt idx="582">
                  <c:v>3/7/2015</c:v>
                </c:pt>
                <c:pt idx="583">
                  <c:v>3/8/2015</c:v>
                </c:pt>
                <c:pt idx="584">
                  <c:v>3/9/2015</c:v>
                </c:pt>
                <c:pt idx="585">
                  <c:v>3/10/2015</c:v>
                </c:pt>
                <c:pt idx="586">
                  <c:v>3/11/2015</c:v>
                </c:pt>
                <c:pt idx="587">
                  <c:v>3/12/2015</c:v>
                </c:pt>
                <c:pt idx="588">
                  <c:v>3/13/2015</c:v>
                </c:pt>
                <c:pt idx="589">
                  <c:v>3/14/2015</c:v>
                </c:pt>
                <c:pt idx="590">
                  <c:v>3/15/2015</c:v>
                </c:pt>
                <c:pt idx="591">
                  <c:v>3/16/2015</c:v>
                </c:pt>
                <c:pt idx="592">
                  <c:v>3/17/2015</c:v>
                </c:pt>
                <c:pt idx="593">
                  <c:v>3/18/2015</c:v>
                </c:pt>
                <c:pt idx="594">
                  <c:v>3/19/2015</c:v>
                </c:pt>
                <c:pt idx="595">
                  <c:v>3/20/2015</c:v>
                </c:pt>
                <c:pt idx="596">
                  <c:v>3/21/2015</c:v>
                </c:pt>
                <c:pt idx="597">
                  <c:v>3/22/2015</c:v>
                </c:pt>
                <c:pt idx="598">
                  <c:v>3/23/2015</c:v>
                </c:pt>
                <c:pt idx="599">
                  <c:v>3/24/2015</c:v>
                </c:pt>
                <c:pt idx="600">
                  <c:v>3/25/2015</c:v>
                </c:pt>
                <c:pt idx="601">
                  <c:v>3/26/2015</c:v>
                </c:pt>
                <c:pt idx="602">
                  <c:v>3/27/2015</c:v>
                </c:pt>
                <c:pt idx="603">
                  <c:v>3/28/2015</c:v>
                </c:pt>
                <c:pt idx="604">
                  <c:v>3/29/2015</c:v>
                </c:pt>
                <c:pt idx="605">
                  <c:v>3/30/2015</c:v>
                </c:pt>
                <c:pt idx="606">
                  <c:v>3/31/2015</c:v>
                </c:pt>
                <c:pt idx="607">
                  <c:v>4/1/2015</c:v>
                </c:pt>
                <c:pt idx="608">
                  <c:v>4/2/2015</c:v>
                </c:pt>
                <c:pt idx="609">
                  <c:v>4/3/2015</c:v>
                </c:pt>
                <c:pt idx="610">
                  <c:v>4/4/2015</c:v>
                </c:pt>
                <c:pt idx="611">
                  <c:v>4/5/2015</c:v>
                </c:pt>
                <c:pt idx="612">
                  <c:v>4/6/2015</c:v>
                </c:pt>
                <c:pt idx="613">
                  <c:v>4/7/2015</c:v>
                </c:pt>
                <c:pt idx="614">
                  <c:v>4/8/2015</c:v>
                </c:pt>
                <c:pt idx="615">
                  <c:v>4/9/2015</c:v>
                </c:pt>
                <c:pt idx="616">
                  <c:v>4/10/2015</c:v>
                </c:pt>
                <c:pt idx="617">
                  <c:v>4/11/2015</c:v>
                </c:pt>
                <c:pt idx="618">
                  <c:v>4/12/2015</c:v>
                </c:pt>
                <c:pt idx="619">
                  <c:v>4/13/2015</c:v>
                </c:pt>
                <c:pt idx="620">
                  <c:v>4/14/2015</c:v>
                </c:pt>
                <c:pt idx="621">
                  <c:v>4/15/2015</c:v>
                </c:pt>
                <c:pt idx="622">
                  <c:v>4/16/2015</c:v>
                </c:pt>
                <c:pt idx="623">
                  <c:v>4/17/2015</c:v>
                </c:pt>
                <c:pt idx="624">
                  <c:v>4/18/2015</c:v>
                </c:pt>
                <c:pt idx="625">
                  <c:v>4/19/2015</c:v>
                </c:pt>
                <c:pt idx="626">
                  <c:v>4/20/2015</c:v>
                </c:pt>
                <c:pt idx="627">
                  <c:v>4/21/2015</c:v>
                </c:pt>
                <c:pt idx="628">
                  <c:v>4/22/2015</c:v>
                </c:pt>
                <c:pt idx="629">
                  <c:v>4/23/2015</c:v>
                </c:pt>
                <c:pt idx="630">
                  <c:v>4/24/2015</c:v>
                </c:pt>
                <c:pt idx="631">
                  <c:v>4/25/2015</c:v>
                </c:pt>
                <c:pt idx="632">
                  <c:v>4/26/2015</c:v>
                </c:pt>
                <c:pt idx="633">
                  <c:v>4/27/2015</c:v>
                </c:pt>
                <c:pt idx="634">
                  <c:v>4/28/2015</c:v>
                </c:pt>
                <c:pt idx="635">
                  <c:v>4/29/2015</c:v>
                </c:pt>
                <c:pt idx="636">
                  <c:v>4/30/2015</c:v>
                </c:pt>
                <c:pt idx="637">
                  <c:v>5/1/2015</c:v>
                </c:pt>
                <c:pt idx="638">
                  <c:v>5/2/2015</c:v>
                </c:pt>
                <c:pt idx="639">
                  <c:v>5/3/2015</c:v>
                </c:pt>
                <c:pt idx="640">
                  <c:v>5/4/2015</c:v>
                </c:pt>
                <c:pt idx="641">
                  <c:v>5/5/2015</c:v>
                </c:pt>
                <c:pt idx="642">
                  <c:v>5/6/2015</c:v>
                </c:pt>
                <c:pt idx="643">
                  <c:v>5/7/2015</c:v>
                </c:pt>
                <c:pt idx="644">
                  <c:v>5/8/2015</c:v>
                </c:pt>
                <c:pt idx="645">
                  <c:v>5/9/2015</c:v>
                </c:pt>
                <c:pt idx="646">
                  <c:v>5/10/2015</c:v>
                </c:pt>
                <c:pt idx="647">
                  <c:v>5/11/2015</c:v>
                </c:pt>
                <c:pt idx="648">
                  <c:v>5/12/2015</c:v>
                </c:pt>
                <c:pt idx="649">
                  <c:v>5/13/2015</c:v>
                </c:pt>
                <c:pt idx="650">
                  <c:v>5/14/2015</c:v>
                </c:pt>
                <c:pt idx="651">
                  <c:v>5/15/2015</c:v>
                </c:pt>
                <c:pt idx="652">
                  <c:v>5/16/2015</c:v>
                </c:pt>
                <c:pt idx="653">
                  <c:v>5/17/2015</c:v>
                </c:pt>
                <c:pt idx="654">
                  <c:v>5/18/2015</c:v>
                </c:pt>
                <c:pt idx="655">
                  <c:v>5/19/2015</c:v>
                </c:pt>
                <c:pt idx="656">
                  <c:v>5/20/2015</c:v>
                </c:pt>
                <c:pt idx="657">
                  <c:v>5/21/2015</c:v>
                </c:pt>
                <c:pt idx="658">
                  <c:v>5/22/2015</c:v>
                </c:pt>
                <c:pt idx="659">
                  <c:v>5/23/2015</c:v>
                </c:pt>
                <c:pt idx="660">
                  <c:v>5/24/2015</c:v>
                </c:pt>
                <c:pt idx="661">
                  <c:v>5/25/2015</c:v>
                </c:pt>
                <c:pt idx="662">
                  <c:v>5/26/2015</c:v>
                </c:pt>
                <c:pt idx="663">
                  <c:v>5/27/2015</c:v>
                </c:pt>
                <c:pt idx="664">
                  <c:v>5/28/2015</c:v>
                </c:pt>
                <c:pt idx="665">
                  <c:v>5/29/2015</c:v>
                </c:pt>
                <c:pt idx="666">
                  <c:v>5/30/2015</c:v>
                </c:pt>
                <c:pt idx="667">
                  <c:v>5/31/2015</c:v>
                </c:pt>
                <c:pt idx="668">
                  <c:v>6/1/2015</c:v>
                </c:pt>
                <c:pt idx="669">
                  <c:v>6/2/2015</c:v>
                </c:pt>
                <c:pt idx="670">
                  <c:v>6/3/2015</c:v>
                </c:pt>
                <c:pt idx="671">
                  <c:v>6/4/2015</c:v>
                </c:pt>
                <c:pt idx="672">
                  <c:v>6/5/2015</c:v>
                </c:pt>
                <c:pt idx="673">
                  <c:v>6/6/2015</c:v>
                </c:pt>
                <c:pt idx="674">
                  <c:v>6/7/2015</c:v>
                </c:pt>
                <c:pt idx="675">
                  <c:v>6/8/2015</c:v>
                </c:pt>
                <c:pt idx="676">
                  <c:v>6/9/2015</c:v>
                </c:pt>
                <c:pt idx="677">
                  <c:v>6/10/2015</c:v>
                </c:pt>
                <c:pt idx="678">
                  <c:v>6/11/2015</c:v>
                </c:pt>
                <c:pt idx="679">
                  <c:v>6/12/2015</c:v>
                </c:pt>
                <c:pt idx="680">
                  <c:v>6/13/2015</c:v>
                </c:pt>
                <c:pt idx="681">
                  <c:v>6/14/2015</c:v>
                </c:pt>
                <c:pt idx="682">
                  <c:v>6/15/2015</c:v>
                </c:pt>
                <c:pt idx="683">
                  <c:v>6/16/2015</c:v>
                </c:pt>
                <c:pt idx="684">
                  <c:v>6/17/2015</c:v>
                </c:pt>
                <c:pt idx="685">
                  <c:v>6/18/2015</c:v>
                </c:pt>
                <c:pt idx="686">
                  <c:v>6/19/2015</c:v>
                </c:pt>
                <c:pt idx="687">
                  <c:v>6/20/2015</c:v>
                </c:pt>
                <c:pt idx="688">
                  <c:v>6/21/2015</c:v>
                </c:pt>
                <c:pt idx="689">
                  <c:v>6/22/2015</c:v>
                </c:pt>
                <c:pt idx="690">
                  <c:v>6/23/2015</c:v>
                </c:pt>
                <c:pt idx="691">
                  <c:v>6/24/2015</c:v>
                </c:pt>
                <c:pt idx="692">
                  <c:v>6/25/2015</c:v>
                </c:pt>
                <c:pt idx="693">
                  <c:v>6/26/2015</c:v>
                </c:pt>
                <c:pt idx="694">
                  <c:v>6/27/2015</c:v>
                </c:pt>
                <c:pt idx="695">
                  <c:v>6/28/2015</c:v>
                </c:pt>
                <c:pt idx="696">
                  <c:v>6/29/2015</c:v>
                </c:pt>
                <c:pt idx="697">
                  <c:v>6/30/2015</c:v>
                </c:pt>
                <c:pt idx="698">
                  <c:v>7/1/2015</c:v>
                </c:pt>
                <c:pt idx="699">
                  <c:v>7/2/2015</c:v>
                </c:pt>
                <c:pt idx="700">
                  <c:v>7/3/2015</c:v>
                </c:pt>
                <c:pt idx="701">
                  <c:v>7/4/2015</c:v>
                </c:pt>
                <c:pt idx="702">
                  <c:v>7/5/2015</c:v>
                </c:pt>
                <c:pt idx="703">
                  <c:v>7/6/2015</c:v>
                </c:pt>
                <c:pt idx="704">
                  <c:v>7/7/2015</c:v>
                </c:pt>
                <c:pt idx="705">
                  <c:v>7/8/2015</c:v>
                </c:pt>
                <c:pt idx="706">
                  <c:v>7/9/2015</c:v>
                </c:pt>
                <c:pt idx="707">
                  <c:v>7/10/2015</c:v>
                </c:pt>
                <c:pt idx="708">
                  <c:v>7/11/2015</c:v>
                </c:pt>
                <c:pt idx="709">
                  <c:v>7/12/2015</c:v>
                </c:pt>
                <c:pt idx="710">
                  <c:v>7/13/2015</c:v>
                </c:pt>
                <c:pt idx="711">
                  <c:v>7/14/2015</c:v>
                </c:pt>
                <c:pt idx="712">
                  <c:v>7/15/2015</c:v>
                </c:pt>
                <c:pt idx="713">
                  <c:v>7/16/2015</c:v>
                </c:pt>
                <c:pt idx="714">
                  <c:v>7/17/2015</c:v>
                </c:pt>
                <c:pt idx="715">
                  <c:v>7/18/2015</c:v>
                </c:pt>
                <c:pt idx="716">
                  <c:v>7/19/2015</c:v>
                </c:pt>
                <c:pt idx="717">
                  <c:v>7/20/2015</c:v>
                </c:pt>
                <c:pt idx="718">
                  <c:v>7/21/2015</c:v>
                </c:pt>
                <c:pt idx="719">
                  <c:v>7/22/2015</c:v>
                </c:pt>
                <c:pt idx="720">
                  <c:v>7/23/2015</c:v>
                </c:pt>
                <c:pt idx="721">
                  <c:v>7/24/2015</c:v>
                </c:pt>
                <c:pt idx="722">
                  <c:v>7/25/2015</c:v>
                </c:pt>
                <c:pt idx="723">
                  <c:v>7/26/2015</c:v>
                </c:pt>
                <c:pt idx="724">
                  <c:v>7/27/2015</c:v>
                </c:pt>
                <c:pt idx="725">
                  <c:v>7/28/2015</c:v>
                </c:pt>
                <c:pt idx="726">
                  <c:v>7/29/2015</c:v>
                </c:pt>
                <c:pt idx="727">
                  <c:v>7/30/2015</c:v>
                </c:pt>
                <c:pt idx="728">
                  <c:v>7/31/2015</c:v>
                </c:pt>
                <c:pt idx="729">
                  <c:v>8/1/2015</c:v>
                </c:pt>
                <c:pt idx="730">
                  <c:v>8/2/2015</c:v>
                </c:pt>
                <c:pt idx="731">
                  <c:v>8/3/2015</c:v>
                </c:pt>
                <c:pt idx="732">
                  <c:v>8/4/2015</c:v>
                </c:pt>
                <c:pt idx="733">
                  <c:v>8/5/2015</c:v>
                </c:pt>
                <c:pt idx="734">
                  <c:v>8/6/2015</c:v>
                </c:pt>
                <c:pt idx="735">
                  <c:v>8/7/2015</c:v>
                </c:pt>
                <c:pt idx="736">
                  <c:v>8/8/2015</c:v>
                </c:pt>
                <c:pt idx="737">
                  <c:v>8/9/2015</c:v>
                </c:pt>
                <c:pt idx="738">
                  <c:v>8/10/2015</c:v>
                </c:pt>
                <c:pt idx="739">
                  <c:v>8/11/2015</c:v>
                </c:pt>
                <c:pt idx="740">
                  <c:v>8/12/2015</c:v>
                </c:pt>
                <c:pt idx="741">
                  <c:v>8/13/2015</c:v>
                </c:pt>
                <c:pt idx="742">
                  <c:v>8/14/2015</c:v>
                </c:pt>
                <c:pt idx="743">
                  <c:v>8/15/2015</c:v>
                </c:pt>
                <c:pt idx="744">
                  <c:v>8/16/2015</c:v>
                </c:pt>
                <c:pt idx="745">
                  <c:v>8/17/2015</c:v>
                </c:pt>
                <c:pt idx="746">
                  <c:v>8/18/2015</c:v>
                </c:pt>
                <c:pt idx="747">
                  <c:v>8/19/2015</c:v>
                </c:pt>
                <c:pt idx="748">
                  <c:v>8/20/2015</c:v>
                </c:pt>
                <c:pt idx="749">
                  <c:v>8/21/2015</c:v>
                </c:pt>
                <c:pt idx="750">
                  <c:v>8/22/2015</c:v>
                </c:pt>
                <c:pt idx="751">
                  <c:v>8/23/2015</c:v>
                </c:pt>
                <c:pt idx="752">
                  <c:v>8/24/2015</c:v>
                </c:pt>
                <c:pt idx="753">
                  <c:v>8/25/2015</c:v>
                </c:pt>
                <c:pt idx="754">
                  <c:v>8/26/2015</c:v>
                </c:pt>
                <c:pt idx="755">
                  <c:v>8/27/2015</c:v>
                </c:pt>
                <c:pt idx="756">
                  <c:v>8/28/2015</c:v>
                </c:pt>
                <c:pt idx="757">
                  <c:v>8/29/2015</c:v>
                </c:pt>
                <c:pt idx="758">
                  <c:v>8/30/2015</c:v>
                </c:pt>
                <c:pt idx="759">
                  <c:v>8/31/2015</c:v>
                </c:pt>
                <c:pt idx="760">
                  <c:v>9/1/2015</c:v>
                </c:pt>
                <c:pt idx="761">
                  <c:v>9/2/2015</c:v>
                </c:pt>
                <c:pt idx="762">
                  <c:v>9/3/2015</c:v>
                </c:pt>
                <c:pt idx="763">
                  <c:v>9/4/2015</c:v>
                </c:pt>
                <c:pt idx="764">
                  <c:v>9/5/2015</c:v>
                </c:pt>
                <c:pt idx="765">
                  <c:v>9/6/2015</c:v>
                </c:pt>
                <c:pt idx="766">
                  <c:v>9/7/2015</c:v>
                </c:pt>
                <c:pt idx="767">
                  <c:v>9/8/2015</c:v>
                </c:pt>
                <c:pt idx="768">
                  <c:v>9/9/2015</c:v>
                </c:pt>
                <c:pt idx="769">
                  <c:v>9/10/2015</c:v>
                </c:pt>
                <c:pt idx="770">
                  <c:v>9/11/2015</c:v>
                </c:pt>
                <c:pt idx="771">
                  <c:v>9/12/2015</c:v>
                </c:pt>
                <c:pt idx="772">
                  <c:v>9/13/2015</c:v>
                </c:pt>
                <c:pt idx="773">
                  <c:v>9/14/2015</c:v>
                </c:pt>
                <c:pt idx="774">
                  <c:v>9/15/2015</c:v>
                </c:pt>
                <c:pt idx="775">
                  <c:v>9/16/2015</c:v>
                </c:pt>
                <c:pt idx="776">
                  <c:v>9/17/2015</c:v>
                </c:pt>
                <c:pt idx="777">
                  <c:v>9/18/2015</c:v>
                </c:pt>
                <c:pt idx="778">
                  <c:v>9/19/2015</c:v>
                </c:pt>
                <c:pt idx="779">
                  <c:v>9/20/2015</c:v>
                </c:pt>
                <c:pt idx="780">
                  <c:v>9/21/2015</c:v>
                </c:pt>
                <c:pt idx="781">
                  <c:v>9/22/2015</c:v>
                </c:pt>
                <c:pt idx="782">
                  <c:v>9/23/2015</c:v>
                </c:pt>
                <c:pt idx="783">
                  <c:v>9/24/2015</c:v>
                </c:pt>
                <c:pt idx="784">
                  <c:v>9/25/2015</c:v>
                </c:pt>
                <c:pt idx="785">
                  <c:v>9/26/2015</c:v>
                </c:pt>
                <c:pt idx="786">
                  <c:v>9/27/2015</c:v>
                </c:pt>
                <c:pt idx="787">
                  <c:v>9/28/2015</c:v>
                </c:pt>
                <c:pt idx="788">
                  <c:v>9/29/2015</c:v>
                </c:pt>
                <c:pt idx="789">
                  <c:v>9/30/2015</c:v>
                </c:pt>
                <c:pt idx="790">
                  <c:v>10/1/2015</c:v>
                </c:pt>
                <c:pt idx="791">
                  <c:v>10/2/2015</c:v>
                </c:pt>
                <c:pt idx="792">
                  <c:v>10/3/2015</c:v>
                </c:pt>
                <c:pt idx="793">
                  <c:v>10/4/2015</c:v>
                </c:pt>
                <c:pt idx="794">
                  <c:v>10/5/2015</c:v>
                </c:pt>
                <c:pt idx="795">
                  <c:v>10/6/2015</c:v>
                </c:pt>
                <c:pt idx="796">
                  <c:v>10/7/2015</c:v>
                </c:pt>
                <c:pt idx="797">
                  <c:v>10/8/2015</c:v>
                </c:pt>
                <c:pt idx="798">
                  <c:v>10/9/2015</c:v>
                </c:pt>
                <c:pt idx="799">
                  <c:v>10/10/2015</c:v>
                </c:pt>
                <c:pt idx="800">
                  <c:v>10/11/2015</c:v>
                </c:pt>
                <c:pt idx="801">
                  <c:v>10/12/2015</c:v>
                </c:pt>
                <c:pt idx="802">
                  <c:v>10/13/2015</c:v>
                </c:pt>
                <c:pt idx="803">
                  <c:v>10/14/2015</c:v>
                </c:pt>
                <c:pt idx="804">
                  <c:v>10/15/2015</c:v>
                </c:pt>
                <c:pt idx="805">
                  <c:v>10/16/2015</c:v>
                </c:pt>
                <c:pt idx="806">
                  <c:v>10/17/2015</c:v>
                </c:pt>
                <c:pt idx="807">
                  <c:v>10/18/2015</c:v>
                </c:pt>
                <c:pt idx="808">
                  <c:v>10/19/2015</c:v>
                </c:pt>
                <c:pt idx="809">
                  <c:v>10/20/2015</c:v>
                </c:pt>
                <c:pt idx="810">
                  <c:v>10/21/2015</c:v>
                </c:pt>
                <c:pt idx="811">
                  <c:v>10/22/2015</c:v>
                </c:pt>
                <c:pt idx="812">
                  <c:v>10/23/2015</c:v>
                </c:pt>
                <c:pt idx="813">
                  <c:v>10/24/2015</c:v>
                </c:pt>
                <c:pt idx="814">
                  <c:v>10/25/2015</c:v>
                </c:pt>
                <c:pt idx="815">
                  <c:v>10/26/2015</c:v>
                </c:pt>
                <c:pt idx="816">
                  <c:v>10/27/2015</c:v>
                </c:pt>
                <c:pt idx="817">
                  <c:v>10/28/2015</c:v>
                </c:pt>
                <c:pt idx="818">
                  <c:v>10/29/2015</c:v>
                </c:pt>
                <c:pt idx="819">
                  <c:v>10/30/2015</c:v>
                </c:pt>
                <c:pt idx="820">
                  <c:v>10/31/2015</c:v>
                </c:pt>
                <c:pt idx="821">
                  <c:v>11/1/2015</c:v>
                </c:pt>
                <c:pt idx="822">
                  <c:v>11/2/2015</c:v>
                </c:pt>
                <c:pt idx="823">
                  <c:v>11/3/2015</c:v>
                </c:pt>
                <c:pt idx="824">
                  <c:v>11/4/2015</c:v>
                </c:pt>
                <c:pt idx="825">
                  <c:v>11/5/2015</c:v>
                </c:pt>
                <c:pt idx="826">
                  <c:v>11/6/2015</c:v>
                </c:pt>
                <c:pt idx="827">
                  <c:v>11/7/2015</c:v>
                </c:pt>
                <c:pt idx="828">
                  <c:v>11/8/2015</c:v>
                </c:pt>
                <c:pt idx="829">
                  <c:v>11/9/2015</c:v>
                </c:pt>
                <c:pt idx="830">
                  <c:v>11/10/2015</c:v>
                </c:pt>
                <c:pt idx="831">
                  <c:v>11/11/2015</c:v>
                </c:pt>
                <c:pt idx="832">
                  <c:v>11/12/2015</c:v>
                </c:pt>
                <c:pt idx="833">
                  <c:v>11/13/2015</c:v>
                </c:pt>
                <c:pt idx="834">
                  <c:v>11/14/2015</c:v>
                </c:pt>
                <c:pt idx="835">
                  <c:v>11/15/2015</c:v>
                </c:pt>
                <c:pt idx="836">
                  <c:v>11/16/2015</c:v>
                </c:pt>
                <c:pt idx="837">
                  <c:v>11/17/2015</c:v>
                </c:pt>
                <c:pt idx="838">
                  <c:v>11/18/2015</c:v>
                </c:pt>
                <c:pt idx="839">
                  <c:v>11/19/2015</c:v>
                </c:pt>
                <c:pt idx="840">
                  <c:v>11/20/2015</c:v>
                </c:pt>
                <c:pt idx="841">
                  <c:v>11/21/2015</c:v>
                </c:pt>
                <c:pt idx="842">
                  <c:v>11/22/2015</c:v>
                </c:pt>
                <c:pt idx="843">
                  <c:v>11/23/2015</c:v>
                </c:pt>
                <c:pt idx="844">
                  <c:v>11/24/2015</c:v>
                </c:pt>
                <c:pt idx="845">
                  <c:v>11/25/2015</c:v>
                </c:pt>
                <c:pt idx="846">
                  <c:v>11/26/2015</c:v>
                </c:pt>
                <c:pt idx="847">
                  <c:v>11/27/2015</c:v>
                </c:pt>
                <c:pt idx="848">
                  <c:v>11/28/2015</c:v>
                </c:pt>
                <c:pt idx="849">
                  <c:v>11/29/2015</c:v>
                </c:pt>
                <c:pt idx="850">
                  <c:v>11/30/2015</c:v>
                </c:pt>
                <c:pt idx="851">
                  <c:v>12/1/2015</c:v>
                </c:pt>
                <c:pt idx="852">
                  <c:v>12/2/2015</c:v>
                </c:pt>
                <c:pt idx="853">
                  <c:v>12/3/2015</c:v>
                </c:pt>
                <c:pt idx="854">
                  <c:v>12/4/2015</c:v>
                </c:pt>
                <c:pt idx="855">
                  <c:v>12/5/2015</c:v>
                </c:pt>
                <c:pt idx="856">
                  <c:v>12/6/2015</c:v>
                </c:pt>
                <c:pt idx="857">
                  <c:v>12/7/2015</c:v>
                </c:pt>
                <c:pt idx="858">
                  <c:v>12/8/2015</c:v>
                </c:pt>
                <c:pt idx="859">
                  <c:v>12/9/2015</c:v>
                </c:pt>
                <c:pt idx="860">
                  <c:v>12/10/2015</c:v>
                </c:pt>
                <c:pt idx="861">
                  <c:v>12/11/2015</c:v>
                </c:pt>
                <c:pt idx="862">
                  <c:v>12/12/2015</c:v>
                </c:pt>
                <c:pt idx="863">
                  <c:v>12/13/2015</c:v>
                </c:pt>
                <c:pt idx="864">
                  <c:v>12/14/2015</c:v>
                </c:pt>
                <c:pt idx="865">
                  <c:v>12/15/2015</c:v>
                </c:pt>
                <c:pt idx="866">
                  <c:v>12/16/2015</c:v>
                </c:pt>
                <c:pt idx="867">
                  <c:v>12/17/2015</c:v>
                </c:pt>
                <c:pt idx="868">
                  <c:v>12/18/2015</c:v>
                </c:pt>
                <c:pt idx="869">
                  <c:v>12/19/2015</c:v>
                </c:pt>
                <c:pt idx="870">
                  <c:v>12/20/2015</c:v>
                </c:pt>
                <c:pt idx="871">
                  <c:v>12/21/2015</c:v>
                </c:pt>
                <c:pt idx="872">
                  <c:v>12/22/2015</c:v>
                </c:pt>
                <c:pt idx="873">
                  <c:v>12/23/2015</c:v>
                </c:pt>
                <c:pt idx="874">
                  <c:v>12/24/2015</c:v>
                </c:pt>
                <c:pt idx="875">
                  <c:v>12/25/2015</c:v>
                </c:pt>
                <c:pt idx="876">
                  <c:v>12/26/2015</c:v>
                </c:pt>
                <c:pt idx="877">
                  <c:v>12/27/2015</c:v>
                </c:pt>
                <c:pt idx="878">
                  <c:v>12/28/2015</c:v>
                </c:pt>
                <c:pt idx="879">
                  <c:v>12/29/2015</c:v>
                </c:pt>
                <c:pt idx="880">
                  <c:v>12/30/2015</c:v>
                </c:pt>
                <c:pt idx="881">
                  <c:v>12/31/2015</c:v>
                </c:pt>
                <c:pt idx="882">
                  <c:v>1/1/2016</c:v>
                </c:pt>
                <c:pt idx="883">
                  <c:v>1/2/2016</c:v>
                </c:pt>
                <c:pt idx="884">
                  <c:v>1/3/2016</c:v>
                </c:pt>
                <c:pt idx="885">
                  <c:v>1/4/2016</c:v>
                </c:pt>
                <c:pt idx="886">
                  <c:v>1/5/2016</c:v>
                </c:pt>
                <c:pt idx="887">
                  <c:v>1/6/2016</c:v>
                </c:pt>
                <c:pt idx="888">
                  <c:v>1/7/2016</c:v>
                </c:pt>
                <c:pt idx="889">
                  <c:v>1/8/2016</c:v>
                </c:pt>
                <c:pt idx="890">
                  <c:v>1/9/2016</c:v>
                </c:pt>
                <c:pt idx="891">
                  <c:v>1/10/2016</c:v>
                </c:pt>
                <c:pt idx="892">
                  <c:v>1/11/2016</c:v>
                </c:pt>
                <c:pt idx="893">
                  <c:v>1/12/2016</c:v>
                </c:pt>
                <c:pt idx="894">
                  <c:v>1/13/2016</c:v>
                </c:pt>
                <c:pt idx="895">
                  <c:v>1/14/2016</c:v>
                </c:pt>
                <c:pt idx="896">
                  <c:v>1/15/2016</c:v>
                </c:pt>
                <c:pt idx="897">
                  <c:v>1/16/2016</c:v>
                </c:pt>
                <c:pt idx="898">
                  <c:v>1/17/2016</c:v>
                </c:pt>
                <c:pt idx="899">
                  <c:v>1/18/2016</c:v>
                </c:pt>
                <c:pt idx="900">
                  <c:v>1/19/2016</c:v>
                </c:pt>
                <c:pt idx="901">
                  <c:v>1/20/2016</c:v>
                </c:pt>
                <c:pt idx="902">
                  <c:v>1/21/2016</c:v>
                </c:pt>
                <c:pt idx="903">
                  <c:v>1/22/2016</c:v>
                </c:pt>
                <c:pt idx="904">
                  <c:v>1/23/2016</c:v>
                </c:pt>
                <c:pt idx="905">
                  <c:v>1/24/2016</c:v>
                </c:pt>
                <c:pt idx="906">
                  <c:v>1/25/2016</c:v>
                </c:pt>
                <c:pt idx="907">
                  <c:v>1/26/2016</c:v>
                </c:pt>
                <c:pt idx="908">
                  <c:v>1/27/2016</c:v>
                </c:pt>
                <c:pt idx="909">
                  <c:v>1/28/2016</c:v>
                </c:pt>
                <c:pt idx="910">
                  <c:v>1/29/2016</c:v>
                </c:pt>
                <c:pt idx="911">
                  <c:v>1/30/2016</c:v>
                </c:pt>
                <c:pt idx="912">
                  <c:v>1/31/2016</c:v>
                </c:pt>
                <c:pt idx="913">
                  <c:v>2/1/2016</c:v>
                </c:pt>
                <c:pt idx="914">
                  <c:v>2/2/2016</c:v>
                </c:pt>
                <c:pt idx="915">
                  <c:v>2/3/2016</c:v>
                </c:pt>
                <c:pt idx="916">
                  <c:v>2/4/2016</c:v>
                </c:pt>
                <c:pt idx="917">
                  <c:v>2/5/2016</c:v>
                </c:pt>
                <c:pt idx="918">
                  <c:v>2/6/2016</c:v>
                </c:pt>
                <c:pt idx="919">
                  <c:v>2/7/2016</c:v>
                </c:pt>
                <c:pt idx="920">
                  <c:v>2/8/2016</c:v>
                </c:pt>
                <c:pt idx="921">
                  <c:v>2/9/2016</c:v>
                </c:pt>
                <c:pt idx="922">
                  <c:v>2/10/2016</c:v>
                </c:pt>
                <c:pt idx="923">
                  <c:v>2/11/2016</c:v>
                </c:pt>
                <c:pt idx="924">
                  <c:v>2/12/2016</c:v>
                </c:pt>
                <c:pt idx="925">
                  <c:v>2/13/2016</c:v>
                </c:pt>
                <c:pt idx="926">
                  <c:v>2/14/2016</c:v>
                </c:pt>
                <c:pt idx="927">
                  <c:v>2/15/2016</c:v>
                </c:pt>
                <c:pt idx="928">
                  <c:v>2/16/2016</c:v>
                </c:pt>
                <c:pt idx="929">
                  <c:v>2/17/2016</c:v>
                </c:pt>
                <c:pt idx="930">
                  <c:v>2/18/2016</c:v>
                </c:pt>
                <c:pt idx="931">
                  <c:v>2/19/2016</c:v>
                </c:pt>
                <c:pt idx="932">
                  <c:v>2/20/2016</c:v>
                </c:pt>
                <c:pt idx="933">
                  <c:v>2/21/2016</c:v>
                </c:pt>
                <c:pt idx="934">
                  <c:v>2/22/2016</c:v>
                </c:pt>
                <c:pt idx="935">
                  <c:v>2/23/2016</c:v>
                </c:pt>
                <c:pt idx="936">
                  <c:v>2/24/2016</c:v>
                </c:pt>
                <c:pt idx="937">
                  <c:v>2/25/2016</c:v>
                </c:pt>
                <c:pt idx="938">
                  <c:v>2/26/2016</c:v>
                </c:pt>
                <c:pt idx="939">
                  <c:v>2/27/2016</c:v>
                </c:pt>
                <c:pt idx="940">
                  <c:v>2/28/2016</c:v>
                </c:pt>
                <c:pt idx="941">
                  <c:v>2/29/2016</c:v>
                </c:pt>
                <c:pt idx="942">
                  <c:v>3/1/2016</c:v>
                </c:pt>
                <c:pt idx="943">
                  <c:v>3/2/2016</c:v>
                </c:pt>
                <c:pt idx="944">
                  <c:v>3/3/2016</c:v>
                </c:pt>
                <c:pt idx="945">
                  <c:v>3/4/2016</c:v>
                </c:pt>
                <c:pt idx="946">
                  <c:v>3/5/2016</c:v>
                </c:pt>
                <c:pt idx="947">
                  <c:v>3/6/2016</c:v>
                </c:pt>
                <c:pt idx="948">
                  <c:v>3/7/2016</c:v>
                </c:pt>
                <c:pt idx="949">
                  <c:v>3/8/2016</c:v>
                </c:pt>
                <c:pt idx="950">
                  <c:v>3/9/2016</c:v>
                </c:pt>
                <c:pt idx="951">
                  <c:v>3/10/2016</c:v>
                </c:pt>
                <c:pt idx="952">
                  <c:v>3/11/2016</c:v>
                </c:pt>
                <c:pt idx="953">
                  <c:v>3/12/2016</c:v>
                </c:pt>
                <c:pt idx="954">
                  <c:v>3/13/2016</c:v>
                </c:pt>
                <c:pt idx="955">
                  <c:v>3/14/2016</c:v>
                </c:pt>
                <c:pt idx="956">
                  <c:v>3/15/2016</c:v>
                </c:pt>
                <c:pt idx="957">
                  <c:v>3/16/2016</c:v>
                </c:pt>
                <c:pt idx="958">
                  <c:v>3/17/2016</c:v>
                </c:pt>
                <c:pt idx="959">
                  <c:v>3/18/2016</c:v>
                </c:pt>
                <c:pt idx="960">
                  <c:v>3/19/2016</c:v>
                </c:pt>
                <c:pt idx="961">
                  <c:v>3/20/2016</c:v>
                </c:pt>
                <c:pt idx="962">
                  <c:v>3/21/2016</c:v>
                </c:pt>
                <c:pt idx="963">
                  <c:v>3/22/2016</c:v>
                </c:pt>
                <c:pt idx="964">
                  <c:v>3/23/2016</c:v>
                </c:pt>
                <c:pt idx="965">
                  <c:v>3/24/2016</c:v>
                </c:pt>
                <c:pt idx="966">
                  <c:v>3/25/2016</c:v>
                </c:pt>
                <c:pt idx="967">
                  <c:v>3/26/2016</c:v>
                </c:pt>
                <c:pt idx="968">
                  <c:v>3/27/2016</c:v>
                </c:pt>
                <c:pt idx="969">
                  <c:v>3/28/2016</c:v>
                </c:pt>
                <c:pt idx="970">
                  <c:v>3/29/2016</c:v>
                </c:pt>
                <c:pt idx="971">
                  <c:v>3/30/2016</c:v>
                </c:pt>
                <c:pt idx="972">
                  <c:v>3/31/2016</c:v>
                </c:pt>
                <c:pt idx="973">
                  <c:v>4/1/2016</c:v>
                </c:pt>
                <c:pt idx="974">
                  <c:v>4/2/2016</c:v>
                </c:pt>
                <c:pt idx="975">
                  <c:v>4/3/2016</c:v>
                </c:pt>
                <c:pt idx="976">
                  <c:v>4/4/2016</c:v>
                </c:pt>
                <c:pt idx="977">
                  <c:v>4/5/2016</c:v>
                </c:pt>
                <c:pt idx="978">
                  <c:v>4/6/2016</c:v>
                </c:pt>
                <c:pt idx="979">
                  <c:v>4/7/2016</c:v>
                </c:pt>
                <c:pt idx="980">
                  <c:v>4/8/2016</c:v>
                </c:pt>
                <c:pt idx="981">
                  <c:v>4/9/2016</c:v>
                </c:pt>
                <c:pt idx="982">
                  <c:v>4/10/2016</c:v>
                </c:pt>
                <c:pt idx="983">
                  <c:v>4/11/2016</c:v>
                </c:pt>
                <c:pt idx="984">
                  <c:v>4/12/2016</c:v>
                </c:pt>
                <c:pt idx="985">
                  <c:v>4/13/2016</c:v>
                </c:pt>
                <c:pt idx="986">
                  <c:v>4/14/2016</c:v>
                </c:pt>
                <c:pt idx="987">
                  <c:v>4/15/2016</c:v>
                </c:pt>
                <c:pt idx="988">
                  <c:v>4/16/2016</c:v>
                </c:pt>
                <c:pt idx="989">
                  <c:v>4/17/2016</c:v>
                </c:pt>
                <c:pt idx="990">
                  <c:v>4/18/2016</c:v>
                </c:pt>
                <c:pt idx="991">
                  <c:v>4/19/2016</c:v>
                </c:pt>
                <c:pt idx="992">
                  <c:v>4/20/2016</c:v>
                </c:pt>
                <c:pt idx="993">
                  <c:v>4/21/2016</c:v>
                </c:pt>
                <c:pt idx="994">
                  <c:v>4/22/2016</c:v>
                </c:pt>
                <c:pt idx="995">
                  <c:v>4/23/2016</c:v>
                </c:pt>
                <c:pt idx="996">
                  <c:v>4/24/2016</c:v>
                </c:pt>
                <c:pt idx="997">
                  <c:v>4/25/2016</c:v>
                </c:pt>
                <c:pt idx="998">
                  <c:v>4/26/2016</c:v>
                </c:pt>
                <c:pt idx="999">
                  <c:v>4/27/2016</c:v>
                </c:pt>
                <c:pt idx="1000">
                  <c:v>4/28/2016</c:v>
                </c:pt>
                <c:pt idx="1001">
                  <c:v>4/29/2016</c:v>
                </c:pt>
                <c:pt idx="1002">
                  <c:v>4/30/2016</c:v>
                </c:pt>
                <c:pt idx="1003">
                  <c:v>5/1/2016</c:v>
                </c:pt>
                <c:pt idx="1004">
                  <c:v>5/2/2016</c:v>
                </c:pt>
                <c:pt idx="1005">
                  <c:v>5/3/2016</c:v>
                </c:pt>
                <c:pt idx="1006">
                  <c:v>5/4/2016</c:v>
                </c:pt>
                <c:pt idx="1007">
                  <c:v>5/5/2016</c:v>
                </c:pt>
                <c:pt idx="1008">
                  <c:v>5/6/2016</c:v>
                </c:pt>
                <c:pt idx="1009">
                  <c:v>5/7/2016</c:v>
                </c:pt>
                <c:pt idx="1010">
                  <c:v>5/8/2016</c:v>
                </c:pt>
                <c:pt idx="1011">
                  <c:v>5/9/2016</c:v>
                </c:pt>
                <c:pt idx="1012">
                  <c:v>5/10/2016</c:v>
                </c:pt>
                <c:pt idx="1013">
                  <c:v>5/11/2016</c:v>
                </c:pt>
                <c:pt idx="1014">
                  <c:v>5/12/2016</c:v>
                </c:pt>
                <c:pt idx="1015">
                  <c:v>5/13/2016</c:v>
                </c:pt>
                <c:pt idx="1016">
                  <c:v>5/14/2016</c:v>
                </c:pt>
                <c:pt idx="1017">
                  <c:v>5/15/2016</c:v>
                </c:pt>
                <c:pt idx="1018">
                  <c:v>5/16/2016</c:v>
                </c:pt>
                <c:pt idx="1019">
                  <c:v>5/17/2016</c:v>
                </c:pt>
                <c:pt idx="1020">
                  <c:v>5/18/2016</c:v>
                </c:pt>
                <c:pt idx="1021">
                  <c:v>5/19/2016</c:v>
                </c:pt>
                <c:pt idx="1022">
                  <c:v>5/20/2016</c:v>
                </c:pt>
                <c:pt idx="1023">
                  <c:v>5/21/2016</c:v>
                </c:pt>
                <c:pt idx="1024">
                  <c:v>5/22/2016</c:v>
                </c:pt>
                <c:pt idx="1025">
                  <c:v>5/23/2016</c:v>
                </c:pt>
                <c:pt idx="1026">
                  <c:v>5/24/2016</c:v>
                </c:pt>
                <c:pt idx="1027">
                  <c:v>5/25/2016</c:v>
                </c:pt>
                <c:pt idx="1028">
                  <c:v>5/26/2016</c:v>
                </c:pt>
                <c:pt idx="1029">
                  <c:v>5/27/2016</c:v>
                </c:pt>
                <c:pt idx="1030">
                  <c:v>5/28/2016</c:v>
                </c:pt>
                <c:pt idx="1031">
                  <c:v>5/29/2016</c:v>
                </c:pt>
                <c:pt idx="1032">
                  <c:v>5/30/2016</c:v>
                </c:pt>
                <c:pt idx="1033">
                  <c:v>5/31/2016</c:v>
                </c:pt>
                <c:pt idx="1034">
                  <c:v>6/1/2016</c:v>
                </c:pt>
                <c:pt idx="1035">
                  <c:v>6/2/2016</c:v>
                </c:pt>
                <c:pt idx="1036">
                  <c:v>6/3/2016</c:v>
                </c:pt>
                <c:pt idx="1037">
                  <c:v>6/4/2016</c:v>
                </c:pt>
                <c:pt idx="1038">
                  <c:v>6/5/2016</c:v>
                </c:pt>
                <c:pt idx="1039">
                  <c:v>6/6/2016</c:v>
                </c:pt>
                <c:pt idx="1040">
                  <c:v>6/7/2016</c:v>
                </c:pt>
                <c:pt idx="1041">
                  <c:v>6/8/2016</c:v>
                </c:pt>
                <c:pt idx="1042">
                  <c:v>6/9/2016</c:v>
                </c:pt>
                <c:pt idx="1043">
                  <c:v>6/10/2016</c:v>
                </c:pt>
                <c:pt idx="1044">
                  <c:v>6/11/2016</c:v>
                </c:pt>
                <c:pt idx="1045">
                  <c:v>6/12/2016</c:v>
                </c:pt>
                <c:pt idx="1046">
                  <c:v>6/13/2016</c:v>
                </c:pt>
                <c:pt idx="1047">
                  <c:v>6/14/2016</c:v>
                </c:pt>
                <c:pt idx="1048">
                  <c:v>6/15/2016</c:v>
                </c:pt>
                <c:pt idx="1049">
                  <c:v>6/16/2016</c:v>
                </c:pt>
                <c:pt idx="1050">
                  <c:v>6/17/2016</c:v>
                </c:pt>
                <c:pt idx="1051">
                  <c:v>6/18/2016</c:v>
                </c:pt>
                <c:pt idx="1052">
                  <c:v>6/19/2016</c:v>
                </c:pt>
                <c:pt idx="1053">
                  <c:v>6/20/2016</c:v>
                </c:pt>
                <c:pt idx="1054">
                  <c:v>6/21/2016</c:v>
                </c:pt>
                <c:pt idx="1055">
                  <c:v>6/22/2016</c:v>
                </c:pt>
                <c:pt idx="1056">
                  <c:v>6/23/2016</c:v>
                </c:pt>
                <c:pt idx="1057">
                  <c:v>6/24/2016</c:v>
                </c:pt>
                <c:pt idx="1058">
                  <c:v>6/25/2016</c:v>
                </c:pt>
                <c:pt idx="1059">
                  <c:v>6/26/2016</c:v>
                </c:pt>
                <c:pt idx="1060">
                  <c:v>6/27/2016</c:v>
                </c:pt>
                <c:pt idx="1061">
                  <c:v>6/28/2016</c:v>
                </c:pt>
                <c:pt idx="1062">
                  <c:v>6/29/2016</c:v>
                </c:pt>
                <c:pt idx="1063">
                  <c:v>6/30/2016</c:v>
                </c:pt>
                <c:pt idx="1064">
                  <c:v>7/1/2016</c:v>
                </c:pt>
                <c:pt idx="1065">
                  <c:v>7/2/2016</c:v>
                </c:pt>
                <c:pt idx="1066">
                  <c:v>7/3/2016</c:v>
                </c:pt>
                <c:pt idx="1067">
                  <c:v>7/4/2016</c:v>
                </c:pt>
                <c:pt idx="1068">
                  <c:v>7/5/2016</c:v>
                </c:pt>
                <c:pt idx="1069">
                  <c:v>7/6/2016</c:v>
                </c:pt>
                <c:pt idx="1070">
                  <c:v>7/7/2016</c:v>
                </c:pt>
                <c:pt idx="1071">
                  <c:v>7/8/2016</c:v>
                </c:pt>
                <c:pt idx="1072">
                  <c:v>7/9/2016</c:v>
                </c:pt>
                <c:pt idx="1073">
                  <c:v>7/10/2016</c:v>
                </c:pt>
                <c:pt idx="1074">
                  <c:v>7/11/2016</c:v>
                </c:pt>
                <c:pt idx="1075">
                  <c:v>7/12/2016</c:v>
                </c:pt>
                <c:pt idx="1076">
                  <c:v>7/13/2016</c:v>
                </c:pt>
                <c:pt idx="1077">
                  <c:v>7/14/2016</c:v>
                </c:pt>
                <c:pt idx="1078">
                  <c:v>7/15/2016</c:v>
                </c:pt>
                <c:pt idx="1079">
                  <c:v>7/16/2016</c:v>
                </c:pt>
                <c:pt idx="1080">
                  <c:v>7/17/2016</c:v>
                </c:pt>
                <c:pt idx="1081">
                  <c:v>7/18/2016</c:v>
                </c:pt>
                <c:pt idx="1082">
                  <c:v>7/19/2016</c:v>
                </c:pt>
                <c:pt idx="1083">
                  <c:v>7/20/2016</c:v>
                </c:pt>
                <c:pt idx="1084">
                  <c:v>7/21/2016</c:v>
                </c:pt>
                <c:pt idx="1085">
                  <c:v>7/22/2016</c:v>
                </c:pt>
                <c:pt idx="1086">
                  <c:v>7/23/2016</c:v>
                </c:pt>
                <c:pt idx="1087">
                  <c:v>7/24/2016</c:v>
                </c:pt>
                <c:pt idx="1088">
                  <c:v>7/25/2016</c:v>
                </c:pt>
                <c:pt idx="1089">
                  <c:v>7/26/2016</c:v>
                </c:pt>
                <c:pt idx="1090">
                  <c:v>7/27/2016</c:v>
                </c:pt>
                <c:pt idx="1091">
                  <c:v>7/28/2016</c:v>
                </c:pt>
                <c:pt idx="1092">
                  <c:v>7/29/2016</c:v>
                </c:pt>
                <c:pt idx="1093">
                  <c:v>7/30/2016</c:v>
                </c:pt>
                <c:pt idx="1094">
                  <c:v>7/31/2016</c:v>
                </c:pt>
                <c:pt idx="1095">
                  <c:v>8/1/2016</c:v>
                </c:pt>
                <c:pt idx="1096">
                  <c:v>8/2/2016</c:v>
                </c:pt>
                <c:pt idx="1097">
                  <c:v>8/3/2016</c:v>
                </c:pt>
                <c:pt idx="1098">
                  <c:v>8/4/2016</c:v>
                </c:pt>
                <c:pt idx="1099">
                  <c:v>8/5/2016</c:v>
                </c:pt>
                <c:pt idx="1100">
                  <c:v>8/6/2016</c:v>
                </c:pt>
                <c:pt idx="1101">
                  <c:v>8/7/2016</c:v>
                </c:pt>
                <c:pt idx="1102">
                  <c:v>8/8/2016</c:v>
                </c:pt>
                <c:pt idx="1103">
                  <c:v>8/9/2016</c:v>
                </c:pt>
                <c:pt idx="1104">
                  <c:v>8/10/2016</c:v>
                </c:pt>
                <c:pt idx="1105">
                  <c:v>8/11/2016</c:v>
                </c:pt>
                <c:pt idx="1106">
                  <c:v>8/12/2016</c:v>
                </c:pt>
                <c:pt idx="1107">
                  <c:v>8/13/2016</c:v>
                </c:pt>
                <c:pt idx="1108">
                  <c:v>8/14/2016</c:v>
                </c:pt>
                <c:pt idx="1109">
                  <c:v>8/15/2016</c:v>
                </c:pt>
                <c:pt idx="1110">
                  <c:v>8/16/2016</c:v>
                </c:pt>
                <c:pt idx="1111">
                  <c:v>8/17/2016</c:v>
                </c:pt>
                <c:pt idx="1112">
                  <c:v>8/18/2016</c:v>
                </c:pt>
                <c:pt idx="1113">
                  <c:v>8/19/2016</c:v>
                </c:pt>
                <c:pt idx="1114">
                  <c:v>8/20/2016</c:v>
                </c:pt>
                <c:pt idx="1115">
                  <c:v>8/21/2016</c:v>
                </c:pt>
                <c:pt idx="1116">
                  <c:v>8/22/2016</c:v>
                </c:pt>
                <c:pt idx="1117">
                  <c:v>8/23/2016</c:v>
                </c:pt>
                <c:pt idx="1118">
                  <c:v>8/24/2016</c:v>
                </c:pt>
                <c:pt idx="1119">
                  <c:v>8/25/2016</c:v>
                </c:pt>
                <c:pt idx="1120">
                  <c:v>8/26/2016</c:v>
                </c:pt>
                <c:pt idx="1121">
                  <c:v>8/27/2016</c:v>
                </c:pt>
                <c:pt idx="1122">
                  <c:v>8/28/2016</c:v>
                </c:pt>
                <c:pt idx="1123">
                  <c:v>8/29/2016</c:v>
                </c:pt>
                <c:pt idx="1124">
                  <c:v>8/30/2016</c:v>
                </c:pt>
                <c:pt idx="1125">
                  <c:v>8/31/2016</c:v>
                </c:pt>
                <c:pt idx="1126">
                  <c:v>9/1/2016</c:v>
                </c:pt>
                <c:pt idx="1127">
                  <c:v>9/2/2016</c:v>
                </c:pt>
                <c:pt idx="1128">
                  <c:v>9/3/2016</c:v>
                </c:pt>
                <c:pt idx="1129">
                  <c:v>9/4/2016</c:v>
                </c:pt>
                <c:pt idx="1130">
                  <c:v>9/5/2016</c:v>
                </c:pt>
                <c:pt idx="1131">
                  <c:v>9/6/2016</c:v>
                </c:pt>
                <c:pt idx="1132">
                  <c:v>9/7/2016</c:v>
                </c:pt>
                <c:pt idx="1133">
                  <c:v>9/8/2016</c:v>
                </c:pt>
                <c:pt idx="1134">
                  <c:v>9/9/2016</c:v>
                </c:pt>
                <c:pt idx="1135">
                  <c:v>9/10/2016</c:v>
                </c:pt>
                <c:pt idx="1136">
                  <c:v>9/11/2016</c:v>
                </c:pt>
                <c:pt idx="1137">
                  <c:v>9/12/2016</c:v>
                </c:pt>
                <c:pt idx="1138">
                  <c:v>9/13/2016</c:v>
                </c:pt>
                <c:pt idx="1139">
                  <c:v>9/14/2016</c:v>
                </c:pt>
                <c:pt idx="1140">
                  <c:v>9/15/2016</c:v>
                </c:pt>
                <c:pt idx="1141">
                  <c:v>9/16/2016</c:v>
                </c:pt>
                <c:pt idx="1142">
                  <c:v>9/17/2016</c:v>
                </c:pt>
                <c:pt idx="1143">
                  <c:v>9/18/2016</c:v>
                </c:pt>
                <c:pt idx="1144">
                  <c:v>9/19/2016</c:v>
                </c:pt>
                <c:pt idx="1145">
                  <c:v>9/20/2016</c:v>
                </c:pt>
                <c:pt idx="1146">
                  <c:v>9/21/2016</c:v>
                </c:pt>
                <c:pt idx="1147">
                  <c:v>9/22/2016</c:v>
                </c:pt>
                <c:pt idx="1148">
                  <c:v>9/23/2016</c:v>
                </c:pt>
                <c:pt idx="1149">
                  <c:v>9/24/2016</c:v>
                </c:pt>
                <c:pt idx="1150">
                  <c:v>9/25/2016</c:v>
                </c:pt>
                <c:pt idx="1151">
                  <c:v>9/26/2016</c:v>
                </c:pt>
                <c:pt idx="1152">
                  <c:v>9/27/2016</c:v>
                </c:pt>
                <c:pt idx="1153">
                  <c:v>9/28/2016</c:v>
                </c:pt>
                <c:pt idx="1154">
                  <c:v>9/29/2016</c:v>
                </c:pt>
                <c:pt idx="1155">
                  <c:v>9/30/2016</c:v>
                </c:pt>
                <c:pt idx="1156">
                  <c:v>10/1/2016</c:v>
                </c:pt>
                <c:pt idx="1157">
                  <c:v>10/2/2016</c:v>
                </c:pt>
                <c:pt idx="1158">
                  <c:v>10/3/2016</c:v>
                </c:pt>
                <c:pt idx="1159">
                  <c:v>10/4/2016</c:v>
                </c:pt>
                <c:pt idx="1160">
                  <c:v>10/5/2016</c:v>
                </c:pt>
                <c:pt idx="1161">
                  <c:v>10/6/2016</c:v>
                </c:pt>
                <c:pt idx="1162">
                  <c:v>10/7/2016</c:v>
                </c:pt>
                <c:pt idx="1163">
                  <c:v>10/8/2016</c:v>
                </c:pt>
                <c:pt idx="1164">
                  <c:v>10/9/2016</c:v>
                </c:pt>
                <c:pt idx="1165">
                  <c:v>10/10/2016</c:v>
                </c:pt>
                <c:pt idx="1166">
                  <c:v>10/11/2016</c:v>
                </c:pt>
                <c:pt idx="1167">
                  <c:v>10/12/2016</c:v>
                </c:pt>
                <c:pt idx="1168">
                  <c:v>10/13/2016</c:v>
                </c:pt>
                <c:pt idx="1169">
                  <c:v>10/14/2016</c:v>
                </c:pt>
                <c:pt idx="1170">
                  <c:v>10/15/2016</c:v>
                </c:pt>
                <c:pt idx="1171">
                  <c:v>10/16/2016</c:v>
                </c:pt>
                <c:pt idx="1172">
                  <c:v>10/17/2016</c:v>
                </c:pt>
                <c:pt idx="1173">
                  <c:v>10/18/2016</c:v>
                </c:pt>
                <c:pt idx="1174">
                  <c:v>10/19/2016</c:v>
                </c:pt>
                <c:pt idx="1175">
                  <c:v>10/20/2016</c:v>
                </c:pt>
                <c:pt idx="1176">
                  <c:v>10/21/2016</c:v>
                </c:pt>
                <c:pt idx="1177">
                  <c:v>10/22/2016</c:v>
                </c:pt>
                <c:pt idx="1178">
                  <c:v>10/23/2016</c:v>
                </c:pt>
                <c:pt idx="1179">
                  <c:v>10/24/2016</c:v>
                </c:pt>
                <c:pt idx="1180">
                  <c:v>10/25/2016</c:v>
                </c:pt>
                <c:pt idx="1181">
                  <c:v>10/26/2016</c:v>
                </c:pt>
                <c:pt idx="1182">
                  <c:v>10/27/2016</c:v>
                </c:pt>
                <c:pt idx="1183">
                  <c:v>10/28/2016</c:v>
                </c:pt>
                <c:pt idx="1184">
                  <c:v>10/29/2016</c:v>
                </c:pt>
                <c:pt idx="1185">
                  <c:v>10/30/2016</c:v>
                </c:pt>
                <c:pt idx="1186">
                  <c:v>10/31/2016</c:v>
                </c:pt>
                <c:pt idx="1187">
                  <c:v>11/1/2016</c:v>
                </c:pt>
                <c:pt idx="1188">
                  <c:v>11/2/2016</c:v>
                </c:pt>
                <c:pt idx="1189">
                  <c:v>11/3/2016</c:v>
                </c:pt>
                <c:pt idx="1190">
                  <c:v>11/4/2016</c:v>
                </c:pt>
                <c:pt idx="1191">
                  <c:v>11/5/2016</c:v>
                </c:pt>
                <c:pt idx="1192">
                  <c:v>11/6/2016</c:v>
                </c:pt>
                <c:pt idx="1193">
                  <c:v>11/7/2016</c:v>
                </c:pt>
                <c:pt idx="1194">
                  <c:v>11/8/2016</c:v>
                </c:pt>
                <c:pt idx="1195">
                  <c:v>11/9/2016</c:v>
                </c:pt>
                <c:pt idx="1196">
                  <c:v>11/10/2016</c:v>
                </c:pt>
                <c:pt idx="1197">
                  <c:v>11/11/2016</c:v>
                </c:pt>
                <c:pt idx="1198">
                  <c:v>11/12/2016</c:v>
                </c:pt>
                <c:pt idx="1199">
                  <c:v>11/13/2016</c:v>
                </c:pt>
                <c:pt idx="1200">
                  <c:v>11/14/2016</c:v>
                </c:pt>
                <c:pt idx="1201">
                  <c:v>11/15/2016</c:v>
                </c:pt>
                <c:pt idx="1202">
                  <c:v>11/16/2016</c:v>
                </c:pt>
                <c:pt idx="1203">
                  <c:v>11/17/2016</c:v>
                </c:pt>
                <c:pt idx="1204">
                  <c:v>11/18/2016</c:v>
                </c:pt>
                <c:pt idx="1205">
                  <c:v>11/19/2016</c:v>
                </c:pt>
                <c:pt idx="1206">
                  <c:v>11/20/2016</c:v>
                </c:pt>
                <c:pt idx="1207">
                  <c:v>11/21/2016</c:v>
                </c:pt>
                <c:pt idx="1208">
                  <c:v>11/22/2016</c:v>
                </c:pt>
                <c:pt idx="1209">
                  <c:v>11/23/2016</c:v>
                </c:pt>
                <c:pt idx="1210">
                  <c:v>11/24/2016</c:v>
                </c:pt>
                <c:pt idx="1211">
                  <c:v>11/25/2016</c:v>
                </c:pt>
                <c:pt idx="1212">
                  <c:v>11/26/2016</c:v>
                </c:pt>
                <c:pt idx="1213">
                  <c:v>11/27/2016</c:v>
                </c:pt>
                <c:pt idx="1214">
                  <c:v>11/28/2016</c:v>
                </c:pt>
                <c:pt idx="1215">
                  <c:v>11/29/2016</c:v>
                </c:pt>
                <c:pt idx="1216">
                  <c:v>11/30/2016</c:v>
                </c:pt>
                <c:pt idx="1217">
                  <c:v>12/1/2016</c:v>
                </c:pt>
                <c:pt idx="1218">
                  <c:v>12/2/2016</c:v>
                </c:pt>
                <c:pt idx="1219">
                  <c:v>12/3/2016</c:v>
                </c:pt>
                <c:pt idx="1220">
                  <c:v>12/4/2016</c:v>
                </c:pt>
                <c:pt idx="1221">
                  <c:v>12/5/2016</c:v>
                </c:pt>
                <c:pt idx="1222">
                  <c:v>12/6/2016</c:v>
                </c:pt>
                <c:pt idx="1223">
                  <c:v>12/7/2016</c:v>
                </c:pt>
                <c:pt idx="1224">
                  <c:v>12/8/2016</c:v>
                </c:pt>
                <c:pt idx="1225">
                  <c:v>12/9/2016</c:v>
                </c:pt>
                <c:pt idx="1226">
                  <c:v>12/10/2016</c:v>
                </c:pt>
                <c:pt idx="1227">
                  <c:v>12/11/2016</c:v>
                </c:pt>
                <c:pt idx="1228">
                  <c:v>12/12/2016</c:v>
                </c:pt>
                <c:pt idx="1229">
                  <c:v>12/13/2016</c:v>
                </c:pt>
                <c:pt idx="1230">
                  <c:v>12/14/2016</c:v>
                </c:pt>
                <c:pt idx="1231">
                  <c:v>12/15/2016</c:v>
                </c:pt>
                <c:pt idx="1232">
                  <c:v>12/16/2016</c:v>
                </c:pt>
                <c:pt idx="1233">
                  <c:v>12/17/2016</c:v>
                </c:pt>
                <c:pt idx="1234">
                  <c:v>12/18/2016</c:v>
                </c:pt>
                <c:pt idx="1235">
                  <c:v>12/19/2016</c:v>
                </c:pt>
                <c:pt idx="1236">
                  <c:v>12/20/2016</c:v>
                </c:pt>
                <c:pt idx="1237">
                  <c:v>12/21/2016</c:v>
                </c:pt>
                <c:pt idx="1238">
                  <c:v>12/22/2016</c:v>
                </c:pt>
                <c:pt idx="1239">
                  <c:v>12/23/2016</c:v>
                </c:pt>
                <c:pt idx="1240">
                  <c:v>12/24/2016</c:v>
                </c:pt>
                <c:pt idx="1241">
                  <c:v>12/25/2016</c:v>
                </c:pt>
                <c:pt idx="1242">
                  <c:v>12/26/2016</c:v>
                </c:pt>
                <c:pt idx="1243">
                  <c:v>12/27/2016</c:v>
                </c:pt>
                <c:pt idx="1244">
                  <c:v>12/28/2016</c:v>
                </c:pt>
                <c:pt idx="1245">
                  <c:v>12/29/2016</c:v>
                </c:pt>
                <c:pt idx="1246">
                  <c:v>12/30/2016</c:v>
                </c:pt>
                <c:pt idx="1247">
                  <c:v>12/31/2016</c:v>
                </c:pt>
                <c:pt idx="1248">
                  <c:v>1/1/2017</c:v>
                </c:pt>
                <c:pt idx="1249">
                  <c:v>1/2/2017</c:v>
                </c:pt>
                <c:pt idx="1250">
                  <c:v>1/3/2017</c:v>
                </c:pt>
                <c:pt idx="1251">
                  <c:v>1/4/2017</c:v>
                </c:pt>
                <c:pt idx="1252">
                  <c:v>1/5/2017</c:v>
                </c:pt>
                <c:pt idx="1253">
                  <c:v>1/6/2017</c:v>
                </c:pt>
                <c:pt idx="1254">
                  <c:v>1/7/2017</c:v>
                </c:pt>
                <c:pt idx="1255">
                  <c:v>1/8/2017</c:v>
                </c:pt>
                <c:pt idx="1256">
                  <c:v>1/9/2017</c:v>
                </c:pt>
                <c:pt idx="1257">
                  <c:v>1/10/2017</c:v>
                </c:pt>
                <c:pt idx="1258">
                  <c:v>1/11/2017</c:v>
                </c:pt>
                <c:pt idx="1259">
                  <c:v>1/12/2017</c:v>
                </c:pt>
                <c:pt idx="1260">
                  <c:v>1/13/2017</c:v>
                </c:pt>
                <c:pt idx="1261">
                  <c:v>1/14/2017</c:v>
                </c:pt>
                <c:pt idx="1262">
                  <c:v>1/15/2017</c:v>
                </c:pt>
                <c:pt idx="1263">
                  <c:v>1/16/2017</c:v>
                </c:pt>
                <c:pt idx="1264">
                  <c:v>1/17/2017</c:v>
                </c:pt>
                <c:pt idx="1265">
                  <c:v>1/18/2017</c:v>
                </c:pt>
                <c:pt idx="1266">
                  <c:v>1/19/2017</c:v>
                </c:pt>
                <c:pt idx="1267">
                  <c:v>1/20/2017</c:v>
                </c:pt>
                <c:pt idx="1268">
                  <c:v>1/21/2017</c:v>
                </c:pt>
                <c:pt idx="1269">
                  <c:v>1/22/2017</c:v>
                </c:pt>
                <c:pt idx="1270">
                  <c:v>1/23/2017</c:v>
                </c:pt>
                <c:pt idx="1271">
                  <c:v>1/24/2017</c:v>
                </c:pt>
                <c:pt idx="1272">
                  <c:v>1/25/2017</c:v>
                </c:pt>
                <c:pt idx="1273">
                  <c:v>1/26/2017</c:v>
                </c:pt>
                <c:pt idx="1274">
                  <c:v>1/27/2017</c:v>
                </c:pt>
                <c:pt idx="1275">
                  <c:v>1/28/2017</c:v>
                </c:pt>
                <c:pt idx="1276">
                  <c:v>1/29/2017</c:v>
                </c:pt>
                <c:pt idx="1277">
                  <c:v>1/30/2017</c:v>
                </c:pt>
                <c:pt idx="1278">
                  <c:v>1/31/2017</c:v>
                </c:pt>
                <c:pt idx="1279">
                  <c:v>2/1/2017</c:v>
                </c:pt>
                <c:pt idx="1280">
                  <c:v>2/2/2017</c:v>
                </c:pt>
                <c:pt idx="1281">
                  <c:v>2/3/2017</c:v>
                </c:pt>
                <c:pt idx="1282">
                  <c:v>2/4/2017</c:v>
                </c:pt>
                <c:pt idx="1283">
                  <c:v>2/5/2017</c:v>
                </c:pt>
                <c:pt idx="1284">
                  <c:v>2/6/2017</c:v>
                </c:pt>
                <c:pt idx="1285">
                  <c:v>2/7/2017</c:v>
                </c:pt>
                <c:pt idx="1286">
                  <c:v>2/8/2017</c:v>
                </c:pt>
                <c:pt idx="1287">
                  <c:v>2/9/2017</c:v>
                </c:pt>
                <c:pt idx="1288">
                  <c:v>2/10/2017</c:v>
                </c:pt>
                <c:pt idx="1289">
                  <c:v>2/11/2017</c:v>
                </c:pt>
                <c:pt idx="1290">
                  <c:v>2/12/2017</c:v>
                </c:pt>
                <c:pt idx="1291">
                  <c:v>2/13/2017</c:v>
                </c:pt>
                <c:pt idx="1292">
                  <c:v>2/14/2017</c:v>
                </c:pt>
                <c:pt idx="1293">
                  <c:v>2/15/2017</c:v>
                </c:pt>
                <c:pt idx="1294">
                  <c:v>2/16/2017</c:v>
                </c:pt>
                <c:pt idx="1295">
                  <c:v>2/17/2017</c:v>
                </c:pt>
                <c:pt idx="1296">
                  <c:v>2/18/2017</c:v>
                </c:pt>
                <c:pt idx="1297">
                  <c:v>2/19/2017</c:v>
                </c:pt>
                <c:pt idx="1298">
                  <c:v>2/20/2017</c:v>
                </c:pt>
                <c:pt idx="1299">
                  <c:v>2/21/2017</c:v>
                </c:pt>
                <c:pt idx="1300">
                  <c:v>2/22/2017</c:v>
                </c:pt>
                <c:pt idx="1301">
                  <c:v>2/23/2017</c:v>
                </c:pt>
                <c:pt idx="1302">
                  <c:v>2/24/2017</c:v>
                </c:pt>
                <c:pt idx="1303">
                  <c:v>2/25/2017</c:v>
                </c:pt>
                <c:pt idx="1304">
                  <c:v>2/26/2017</c:v>
                </c:pt>
                <c:pt idx="1305">
                  <c:v>2/27/2017</c:v>
                </c:pt>
                <c:pt idx="1306">
                  <c:v>2/28/2017</c:v>
                </c:pt>
                <c:pt idx="1307">
                  <c:v>3/1/2017</c:v>
                </c:pt>
                <c:pt idx="1308">
                  <c:v>3/2/2017</c:v>
                </c:pt>
                <c:pt idx="1309">
                  <c:v>3/3/2017</c:v>
                </c:pt>
                <c:pt idx="1310">
                  <c:v>3/4/2017</c:v>
                </c:pt>
                <c:pt idx="1311">
                  <c:v>3/5/2017</c:v>
                </c:pt>
                <c:pt idx="1312">
                  <c:v>3/6/2017</c:v>
                </c:pt>
                <c:pt idx="1313">
                  <c:v>3/7/2017</c:v>
                </c:pt>
                <c:pt idx="1314">
                  <c:v>3/8/2017</c:v>
                </c:pt>
                <c:pt idx="1315">
                  <c:v>3/9/2017</c:v>
                </c:pt>
                <c:pt idx="1316">
                  <c:v>3/10/2017</c:v>
                </c:pt>
                <c:pt idx="1317">
                  <c:v>3/11/2017</c:v>
                </c:pt>
                <c:pt idx="1318">
                  <c:v>3/12/2017</c:v>
                </c:pt>
                <c:pt idx="1319">
                  <c:v>3/13/2017</c:v>
                </c:pt>
                <c:pt idx="1320">
                  <c:v>3/14/2017</c:v>
                </c:pt>
                <c:pt idx="1321">
                  <c:v>3/15/2017</c:v>
                </c:pt>
                <c:pt idx="1322">
                  <c:v>3/16/2017</c:v>
                </c:pt>
                <c:pt idx="1323">
                  <c:v>3/17/2017</c:v>
                </c:pt>
                <c:pt idx="1324">
                  <c:v>3/18/2017</c:v>
                </c:pt>
                <c:pt idx="1325">
                  <c:v>3/19/2017</c:v>
                </c:pt>
                <c:pt idx="1326">
                  <c:v>3/20/2017</c:v>
                </c:pt>
                <c:pt idx="1327">
                  <c:v>3/21/2017</c:v>
                </c:pt>
                <c:pt idx="1328">
                  <c:v>3/22/2017</c:v>
                </c:pt>
                <c:pt idx="1329">
                  <c:v>3/23/2017</c:v>
                </c:pt>
                <c:pt idx="1330">
                  <c:v>3/24/2017</c:v>
                </c:pt>
                <c:pt idx="1331">
                  <c:v>3/25/2017</c:v>
                </c:pt>
                <c:pt idx="1332">
                  <c:v>3/26/2017</c:v>
                </c:pt>
                <c:pt idx="1333">
                  <c:v>3/27/2017</c:v>
                </c:pt>
                <c:pt idx="1334">
                  <c:v>3/28/2017</c:v>
                </c:pt>
                <c:pt idx="1335">
                  <c:v>3/29/2017</c:v>
                </c:pt>
                <c:pt idx="1336">
                  <c:v>3/30/2017</c:v>
                </c:pt>
                <c:pt idx="1337">
                  <c:v>3/31/2017</c:v>
                </c:pt>
                <c:pt idx="1338">
                  <c:v>4/1/2017</c:v>
                </c:pt>
                <c:pt idx="1339">
                  <c:v>4/2/2017</c:v>
                </c:pt>
                <c:pt idx="1340">
                  <c:v>4/3/2017</c:v>
                </c:pt>
                <c:pt idx="1341">
                  <c:v>4/4/2017</c:v>
                </c:pt>
                <c:pt idx="1342">
                  <c:v>4/5/2017</c:v>
                </c:pt>
                <c:pt idx="1343">
                  <c:v>4/6/2017</c:v>
                </c:pt>
                <c:pt idx="1344">
                  <c:v>4/7/2017</c:v>
                </c:pt>
                <c:pt idx="1345">
                  <c:v>4/8/2017</c:v>
                </c:pt>
                <c:pt idx="1346">
                  <c:v>4/9/2017</c:v>
                </c:pt>
                <c:pt idx="1347">
                  <c:v>4/10/2017</c:v>
                </c:pt>
                <c:pt idx="1348">
                  <c:v>4/11/2017</c:v>
                </c:pt>
                <c:pt idx="1349">
                  <c:v>4/12/2017</c:v>
                </c:pt>
                <c:pt idx="1350">
                  <c:v>4/13/2017</c:v>
                </c:pt>
                <c:pt idx="1351">
                  <c:v>4/14/2017</c:v>
                </c:pt>
                <c:pt idx="1352">
                  <c:v>4/15/2017</c:v>
                </c:pt>
                <c:pt idx="1353">
                  <c:v>4/16/2017</c:v>
                </c:pt>
                <c:pt idx="1354">
                  <c:v>4/17/2017</c:v>
                </c:pt>
                <c:pt idx="1355">
                  <c:v>4/18/2017</c:v>
                </c:pt>
                <c:pt idx="1356">
                  <c:v>4/19/2017</c:v>
                </c:pt>
                <c:pt idx="1357">
                  <c:v>4/20/2017</c:v>
                </c:pt>
                <c:pt idx="1358">
                  <c:v>4/21/2017</c:v>
                </c:pt>
                <c:pt idx="1359">
                  <c:v>4/22/2017</c:v>
                </c:pt>
                <c:pt idx="1360">
                  <c:v>4/23/2017</c:v>
                </c:pt>
                <c:pt idx="1361">
                  <c:v>4/24/2017</c:v>
                </c:pt>
                <c:pt idx="1362">
                  <c:v>4/25/2017</c:v>
                </c:pt>
                <c:pt idx="1363">
                  <c:v>4/26/2017</c:v>
                </c:pt>
                <c:pt idx="1364">
                  <c:v>4/27/2017</c:v>
                </c:pt>
                <c:pt idx="1365">
                  <c:v>4/28/2017</c:v>
                </c:pt>
                <c:pt idx="1366">
                  <c:v>4/29/2017</c:v>
                </c:pt>
                <c:pt idx="1367">
                  <c:v>4/30/2017</c:v>
                </c:pt>
                <c:pt idx="1368">
                  <c:v>5/1/2017</c:v>
                </c:pt>
                <c:pt idx="1369">
                  <c:v>5/2/2017</c:v>
                </c:pt>
                <c:pt idx="1370">
                  <c:v>5/3/2017</c:v>
                </c:pt>
                <c:pt idx="1371">
                  <c:v>5/4/2017</c:v>
                </c:pt>
                <c:pt idx="1372">
                  <c:v>5/5/2017</c:v>
                </c:pt>
                <c:pt idx="1373">
                  <c:v>5/6/2017</c:v>
                </c:pt>
                <c:pt idx="1374">
                  <c:v>5/7/2017</c:v>
                </c:pt>
                <c:pt idx="1375">
                  <c:v>5/8/2017</c:v>
                </c:pt>
                <c:pt idx="1376">
                  <c:v>5/9/2017</c:v>
                </c:pt>
                <c:pt idx="1377">
                  <c:v>5/10/2017</c:v>
                </c:pt>
                <c:pt idx="1378">
                  <c:v>5/11/2017</c:v>
                </c:pt>
                <c:pt idx="1379">
                  <c:v>5/12/2017</c:v>
                </c:pt>
                <c:pt idx="1380">
                  <c:v>5/13/2017</c:v>
                </c:pt>
                <c:pt idx="1381">
                  <c:v>5/14/2017</c:v>
                </c:pt>
                <c:pt idx="1382">
                  <c:v>5/15/2017</c:v>
                </c:pt>
                <c:pt idx="1383">
                  <c:v>5/16/2017</c:v>
                </c:pt>
                <c:pt idx="1384">
                  <c:v>5/17/2017</c:v>
                </c:pt>
                <c:pt idx="1385">
                  <c:v>5/18/2017</c:v>
                </c:pt>
                <c:pt idx="1386">
                  <c:v>5/19/2017</c:v>
                </c:pt>
                <c:pt idx="1387">
                  <c:v>5/20/2017</c:v>
                </c:pt>
                <c:pt idx="1388">
                  <c:v>5/21/2017</c:v>
                </c:pt>
                <c:pt idx="1389">
                  <c:v>5/22/2017</c:v>
                </c:pt>
                <c:pt idx="1390">
                  <c:v>5/23/2017</c:v>
                </c:pt>
                <c:pt idx="1391">
                  <c:v>5/24/2017</c:v>
                </c:pt>
                <c:pt idx="1392">
                  <c:v>5/25/2017</c:v>
                </c:pt>
                <c:pt idx="1393">
                  <c:v>5/26/2017</c:v>
                </c:pt>
                <c:pt idx="1394">
                  <c:v>5/27/2017</c:v>
                </c:pt>
                <c:pt idx="1395">
                  <c:v>5/28/2017</c:v>
                </c:pt>
                <c:pt idx="1396">
                  <c:v>5/29/2017</c:v>
                </c:pt>
                <c:pt idx="1397">
                  <c:v>5/30/2017</c:v>
                </c:pt>
                <c:pt idx="1398">
                  <c:v>5/31/2017</c:v>
                </c:pt>
                <c:pt idx="1399">
                  <c:v>6/1/2017</c:v>
                </c:pt>
                <c:pt idx="1400">
                  <c:v>6/2/2017</c:v>
                </c:pt>
                <c:pt idx="1401">
                  <c:v>6/3/2017</c:v>
                </c:pt>
                <c:pt idx="1402">
                  <c:v>6/4/2017</c:v>
                </c:pt>
                <c:pt idx="1403">
                  <c:v>6/5/2017</c:v>
                </c:pt>
                <c:pt idx="1404">
                  <c:v>6/6/2017</c:v>
                </c:pt>
                <c:pt idx="1405">
                  <c:v>6/7/2017</c:v>
                </c:pt>
                <c:pt idx="1406">
                  <c:v>6/8/2017</c:v>
                </c:pt>
                <c:pt idx="1407">
                  <c:v>6/9/2017</c:v>
                </c:pt>
                <c:pt idx="1408">
                  <c:v>6/10/2017</c:v>
                </c:pt>
                <c:pt idx="1409">
                  <c:v>6/11/2017</c:v>
                </c:pt>
                <c:pt idx="1410">
                  <c:v>6/12/2017</c:v>
                </c:pt>
                <c:pt idx="1411">
                  <c:v>6/13/2017</c:v>
                </c:pt>
                <c:pt idx="1412">
                  <c:v>6/14/2017</c:v>
                </c:pt>
                <c:pt idx="1413">
                  <c:v>6/15/2017</c:v>
                </c:pt>
                <c:pt idx="1414">
                  <c:v>6/16/2017</c:v>
                </c:pt>
                <c:pt idx="1415">
                  <c:v>6/17/2017</c:v>
                </c:pt>
                <c:pt idx="1416">
                  <c:v>6/18/2017</c:v>
                </c:pt>
                <c:pt idx="1417">
                  <c:v>6/19/2017</c:v>
                </c:pt>
                <c:pt idx="1418">
                  <c:v>6/20/2017</c:v>
                </c:pt>
                <c:pt idx="1419">
                  <c:v>6/21/2017</c:v>
                </c:pt>
                <c:pt idx="1420">
                  <c:v>6/22/2017</c:v>
                </c:pt>
                <c:pt idx="1421">
                  <c:v>6/23/2017</c:v>
                </c:pt>
                <c:pt idx="1422">
                  <c:v>6/24/2017</c:v>
                </c:pt>
                <c:pt idx="1423">
                  <c:v>6/25/2017</c:v>
                </c:pt>
                <c:pt idx="1424">
                  <c:v>6/26/2017</c:v>
                </c:pt>
                <c:pt idx="1425">
                  <c:v>6/27/2017</c:v>
                </c:pt>
                <c:pt idx="1426">
                  <c:v>6/28/2017</c:v>
                </c:pt>
                <c:pt idx="1427">
                  <c:v>6/29/2017</c:v>
                </c:pt>
                <c:pt idx="1428">
                  <c:v>6/30/2017</c:v>
                </c:pt>
                <c:pt idx="1429">
                  <c:v>7/1/2017</c:v>
                </c:pt>
                <c:pt idx="1430">
                  <c:v>7/2/2017</c:v>
                </c:pt>
                <c:pt idx="1431">
                  <c:v>7/3/2017</c:v>
                </c:pt>
                <c:pt idx="1432">
                  <c:v>7/4/2017</c:v>
                </c:pt>
                <c:pt idx="1433">
                  <c:v>7/5/2017</c:v>
                </c:pt>
                <c:pt idx="1434">
                  <c:v>7/6/2017</c:v>
                </c:pt>
                <c:pt idx="1435">
                  <c:v>7/7/2017</c:v>
                </c:pt>
                <c:pt idx="1436">
                  <c:v>7/8/2017</c:v>
                </c:pt>
                <c:pt idx="1437">
                  <c:v>7/9/2017</c:v>
                </c:pt>
                <c:pt idx="1438">
                  <c:v>7/10/2017</c:v>
                </c:pt>
                <c:pt idx="1439">
                  <c:v>7/11/2017</c:v>
                </c:pt>
                <c:pt idx="1440">
                  <c:v>7/12/2017</c:v>
                </c:pt>
                <c:pt idx="1441">
                  <c:v>7/13/2017</c:v>
                </c:pt>
                <c:pt idx="1442">
                  <c:v>7/14/2017</c:v>
                </c:pt>
                <c:pt idx="1443">
                  <c:v>7/15/2017</c:v>
                </c:pt>
                <c:pt idx="1444">
                  <c:v>7/16/2017</c:v>
                </c:pt>
                <c:pt idx="1445">
                  <c:v>7/17/2017</c:v>
                </c:pt>
                <c:pt idx="1446">
                  <c:v>7/18/2017</c:v>
                </c:pt>
                <c:pt idx="1447">
                  <c:v>7/19/2017</c:v>
                </c:pt>
                <c:pt idx="1448">
                  <c:v>7/20/2017</c:v>
                </c:pt>
                <c:pt idx="1449">
                  <c:v>7/21/2017</c:v>
                </c:pt>
                <c:pt idx="1450">
                  <c:v>7/22/2017</c:v>
                </c:pt>
                <c:pt idx="1451">
                  <c:v>7/23/2017</c:v>
                </c:pt>
                <c:pt idx="1452">
                  <c:v>7/24/2017</c:v>
                </c:pt>
                <c:pt idx="1453">
                  <c:v>7/25/2017</c:v>
                </c:pt>
                <c:pt idx="1454">
                  <c:v>7/26/2017</c:v>
                </c:pt>
                <c:pt idx="1455">
                  <c:v>7/27/2017</c:v>
                </c:pt>
                <c:pt idx="1456">
                  <c:v>7/28/2017</c:v>
                </c:pt>
                <c:pt idx="1457">
                  <c:v>7/29/2017</c:v>
                </c:pt>
                <c:pt idx="1458">
                  <c:v>7/30/2017</c:v>
                </c:pt>
                <c:pt idx="1459">
                  <c:v>7/31/2017</c:v>
                </c:pt>
                <c:pt idx="1460">
                  <c:v>8/1/2017</c:v>
                </c:pt>
                <c:pt idx="1461">
                  <c:v>8/2/2017</c:v>
                </c:pt>
                <c:pt idx="1462">
                  <c:v>8/3/2017</c:v>
                </c:pt>
                <c:pt idx="1463">
                  <c:v>8/4/2017</c:v>
                </c:pt>
                <c:pt idx="1464">
                  <c:v>8/5/2017</c:v>
                </c:pt>
                <c:pt idx="1465">
                  <c:v>8/6/2017</c:v>
                </c:pt>
                <c:pt idx="1466">
                  <c:v>8/7/2017</c:v>
                </c:pt>
                <c:pt idx="1467">
                  <c:v>8/8/2017</c:v>
                </c:pt>
                <c:pt idx="1468">
                  <c:v>8/9/2017</c:v>
                </c:pt>
                <c:pt idx="1469">
                  <c:v>8/10/2017</c:v>
                </c:pt>
                <c:pt idx="1470">
                  <c:v>8/11/2017</c:v>
                </c:pt>
                <c:pt idx="1471">
                  <c:v>8/12/2017</c:v>
                </c:pt>
                <c:pt idx="1472">
                  <c:v>8/13/2017</c:v>
                </c:pt>
                <c:pt idx="1473">
                  <c:v>8/14/2017</c:v>
                </c:pt>
                <c:pt idx="1474">
                  <c:v>8/15/2017</c:v>
                </c:pt>
                <c:pt idx="1475">
                  <c:v>8/16/2017</c:v>
                </c:pt>
                <c:pt idx="1476">
                  <c:v>8/17/2017</c:v>
                </c:pt>
                <c:pt idx="1477">
                  <c:v>8/18/2017</c:v>
                </c:pt>
                <c:pt idx="1478">
                  <c:v>8/19/2017</c:v>
                </c:pt>
                <c:pt idx="1479">
                  <c:v>8/20/2017</c:v>
                </c:pt>
                <c:pt idx="1480">
                  <c:v>8/21/2017</c:v>
                </c:pt>
                <c:pt idx="1481">
                  <c:v>8/22/2017</c:v>
                </c:pt>
                <c:pt idx="1482">
                  <c:v>8/23/2017</c:v>
                </c:pt>
                <c:pt idx="1483">
                  <c:v>8/24/2017</c:v>
                </c:pt>
                <c:pt idx="1484">
                  <c:v>8/25/2017</c:v>
                </c:pt>
                <c:pt idx="1485">
                  <c:v>8/26/2017</c:v>
                </c:pt>
                <c:pt idx="1486">
                  <c:v>8/27/2017</c:v>
                </c:pt>
                <c:pt idx="1487">
                  <c:v>8/28/2017</c:v>
                </c:pt>
                <c:pt idx="1488">
                  <c:v>8/29/2017</c:v>
                </c:pt>
                <c:pt idx="1489">
                  <c:v>8/30/2017</c:v>
                </c:pt>
                <c:pt idx="1490">
                  <c:v>8/31/2017</c:v>
                </c:pt>
                <c:pt idx="1491">
                  <c:v>9/1/2017</c:v>
                </c:pt>
                <c:pt idx="1492">
                  <c:v>9/2/2017</c:v>
                </c:pt>
                <c:pt idx="1493">
                  <c:v>9/3/2017</c:v>
                </c:pt>
                <c:pt idx="1494">
                  <c:v>9/4/2017</c:v>
                </c:pt>
                <c:pt idx="1495">
                  <c:v>9/5/2017</c:v>
                </c:pt>
                <c:pt idx="1496">
                  <c:v>9/6/2017</c:v>
                </c:pt>
                <c:pt idx="1497">
                  <c:v>9/7/2017</c:v>
                </c:pt>
                <c:pt idx="1498">
                  <c:v>9/8/2017</c:v>
                </c:pt>
                <c:pt idx="1499">
                  <c:v>9/9/2017</c:v>
                </c:pt>
                <c:pt idx="1500">
                  <c:v>9/10/2017</c:v>
                </c:pt>
                <c:pt idx="1501">
                  <c:v>9/11/2017</c:v>
                </c:pt>
                <c:pt idx="1502">
                  <c:v>9/12/2017</c:v>
                </c:pt>
                <c:pt idx="1503">
                  <c:v>9/13/2017</c:v>
                </c:pt>
                <c:pt idx="1504">
                  <c:v>9/14/2017</c:v>
                </c:pt>
                <c:pt idx="1505">
                  <c:v>9/15/2017</c:v>
                </c:pt>
                <c:pt idx="1506">
                  <c:v>9/16/2017</c:v>
                </c:pt>
                <c:pt idx="1507">
                  <c:v>9/17/2017</c:v>
                </c:pt>
                <c:pt idx="1508">
                  <c:v>9/18/2017</c:v>
                </c:pt>
                <c:pt idx="1509">
                  <c:v>9/19/2017</c:v>
                </c:pt>
                <c:pt idx="1510">
                  <c:v>9/20/2017</c:v>
                </c:pt>
                <c:pt idx="1511">
                  <c:v>9/21/2017</c:v>
                </c:pt>
                <c:pt idx="1512">
                  <c:v>9/22/2017</c:v>
                </c:pt>
                <c:pt idx="1513">
                  <c:v>9/23/2017</c:v>
                </c:pt>
                <c:pt idx="1514">
                  <c:v>9/24/2017</c:v>
                </c:pt>
                <c:pt idx="1515">
                  <c:v>9/25/2017</c:v>
                </c:pt>
                <c:pt idx="1516">
                  <c:v>9/26/2017</c:v>
                </c:pt>
                <c:pt idx="1517">
                  <c:v>9/27/2017</c:v>
                </c:pt>
                <c:pt idx="1518">
                  <c:v>9/28/2017</c:v>
                </c:pt>
                <c:pt idx="1519">
                  <c:v>9/29/2017</c:v>
                </c:pt>
                <c:pt idx="1520">
                  <c:v>9/30/2017</c:v>
                </c:pt>
                <c:pt idx="1521">
                  <c:v>10/1/2017</c:v>
                </c:pt>
                <c:pt idx="1522">
                  <c:v>10/2/2017</c:v>
                </c:pt>
                <c:pt idx="1523">
                  <c:v>10/3/2017</c:v>
                </c:pt>
                <c:pt idx="1524">
                  <c:v>10/4/2017</c:v>
                </c:pt>
                <c:pt idx="1525">
                  <c:v>10/5/2017</c:v>
                </c:pt>
                <c:pt idx="1526">
                  <c:v>10/6/2017</c:v>
                </c:pt>
                <c:pt idx="1527">
                  <c:v>10/7/2017</c:v>
                </c:pt>
                <c:pt idx="1528">
                  <c:v>10/8/2017</c:v>
                </c:pt>
                <c:pt idx="1529">
                  <c:v>10/9/2017</c:v>
                </c:pt>
                <c:pt idx="1530">
                  <c:v>10/10/2017</c:v>
                </c:pt>
                <c:pt idx="1531">
                  <c:v>10/11/2017</c:v>
                </c:pt>
                <c:pt idx="1532">
                  <c:v>10/12/2017</c:v>
                </c:pt>
                <c:pt idx="1533">
                  <c:v>10/13/2017</c:v>
                </c:pt>
                <c:pt idx="1534">
                  <c:v>10/14/2017</c:v>
                </c:pt>
                <c:pt idx="1535">
                  <c:v>10/15/2017</c:v>
                </c:pt>
                <c:pt idx="1536">
                  <c:v>10/16/2017</c:v>
                </c:pt>
                <c:pt idx="1537">
                  <c:v>10/17/2017</c:v>
                </c:pt>
                <c:pt idx="1538">
                  <c:v>10/18/2017</c:v>
                </c:pt>
                <c:pt idx="1539">
                  <c:v>10/19/2017</c:v>
                </c:pt>
                <c:pt idx="1540">
                  <c:v>10/20/2017</c:v>
                </c:pt>
                <c:pt idx="1541">
                  <c:v>10/21/2017</c:v>
                </c:pt>
                <c:pt idx="1542">
                  <c:v>10/22/2017</c:v>
                </c:pt>
                <c:pt idx="1543">
                  <c:v>10/23/2017</c:v>
                </c:pt>
                <c:pt idx="1544">
                  <c:v>10/24/2017</c:v>
                </c:pt>
                <c:pt idx="1545">
                  <c:v>10/25/2017</c:v>
                </c:pt>
                <c:pt idx="1546">
                  <c:v>10/26/2017</c:v>
                </c:pt>
                <c:pt idx="1547">
                  <c:v>10/27/2017</c:v>
                </c:pt>
                <c:pt idx="1548">
                  <c:v>10/28/2017</c:v>
                </c:pt>
                <c:pt idx="1549">
                  <c:v>10/29/2017</c:v>
                </c:pt>
                <c:pt idx="1550">
                  <c:v>10/30/2017</c:v>
                </c:pt>
                <c:pt idx="1551">
                  <c:v>10/31/2017</c:v>
                </c:pt>
                <c:pt idx="1552">
                  <c:v>11/1/2017</c:v>
                </c:pt>
                <c:pt idx="1553">
                  <c:v>11/2/2017</c:v>
                </c:pt>
                <c:pt idx="1554">
                  <c:v>11/3/2017</c:v>
                </c:pt>
                <c:pt idx="1555">
                  <c:v>11/4/2017</c:v>
                </c:pt>
                <c:pt idx="1556">
                  <c:v>11/5/2017</c:v>
                </c:pt>
                <c:pt idx="1557">
                  <c:v>11/6/2017</c:v>
                </c:pt>
                <c:pt idx="1558">
                  <c:v>11/7/2017</c:v>
                </c:pt>
                <c:pt idx="1559">
                  <c:v>11/8/2017</c:v>
                </c:pt>
                <c:pt idx="1560">
                  <c:v>11/9/2017</c:v>
                </c:pt>
                <c:pt idx="1561">
                  <c:v>11/10/2017</c:v>
                </c:pt>
                <c:pt idx="1562">
                  <c:v>11/11/2017</c:v>
                </c:pt>
                <c:pt idx="1563">
                  <c:v>11/12/2017</c:v>
                </c:pt>
                <c:pt idx="1564">
                  <c:v>11/13/2017</c:v>
                </c:pt>
                <c:pt idx="1565">
                  <c:v>11/14/2017</c:v>
                </c:pt>
                <c:pt idx="1566">
                  <c:v>11/15/2017</c:v>
                </c:pt>
                <c:pt idx="1567">
                  <c:v>11/16/2017</c:v>
                </c:pt>
                <c:pt idx="1568">
                  <c:v>11/17/2017</c:v>
                </c:pt>
                <c:pt idx="1569">
                  <c:v>11/18/2017</c:v>
                </c:pt>
                <c:pt idx="1570">
                  <c:v>11/19/2017</c:v>
                </c:pt>
                <c:pt idx="1571">
                  <c:v>11/20/2017</c:v>
                </c:pt>
                <c:pt idx="1572">
                  <c:v>11/21/2017</c:v>
                </c:pt>
                <c:pt idx="1573">
                  <c:v>11/22/2017</c:v>
                </c:pt>
                <c:pt idx="1574">
                  <c:v>11/23/2017</c:v>
                </c:pt>
                <c:pt idx="1575">
                  <c:v>11/24/2017</c:v>
                </c:pt>
                <c:pt idx="1576">
                  <c:v>11/25/2017</c:v>
                </c:pt>
                <c:pt idx="1577">
                  <c:v>11/26/2017</c:v>
                </c:pt>
                <c:pt idx="1578">
                  <c:v>11/27/2017</c:v>
                </c:pt>
                <c:pt idx="1579">
                  <c:v>11/28/2017</c:v>
                </c:pt>
                <c:pt idx="1580">
                  <c:v>11/29/2017</c:v>
                </c:pt>
                <c:pt idx="1581">
                  <c:v>11/30/2017</c:v>
                </c:pt>
                <c:pt idx="1582">
                  <c:v>12/1/2017</c:v>
                </c:pt>
                <c:pt idx="1583">
                  <c:v>12/2/2017</c:v>
                </c:pt>
                <c:pt idx="1584">
                  <c:v>12/3/2017</c:v>
                </c:pt>
                <c:pt idx="1585">
                  <c:v>12/4/2017</c:v>
                </c:pt>
                <c:pt idx="1586">
                  <c:v>12/5/2017</c:v>
                </c:pt>
                <c:pt idx="1587">
                  <c:v>12/6/2017</c:v>
                </c:pt>
                <c:pt idx="1588">
                  <c:v>12/7/2017</c:v>
                </c:pt>
                <c:pt idx="1589">
                  <c:v>12/8/2017</c:v>
                </c:pt>
                <c:pt idx="1590">
                  <c:v>12/9/2017</c:v>
                </c:pt>
                <c:pt idx="1591">
                  <c:v>12/10/2017</c:v>
                </c:pt>
                <c:pt idx="1592">
                  <c:v>12/11/2017</c:v>
                </c:pt>
                <c:pt idx="1593">
                  <c:v>12/12/2017</c:v>
                </c:pt>
                <c:pt idx="1594">
                  <c:v>12/13/2017</c:v>
                </c:pt>
                <c:pt idx="1595">
                  <c:v>12/14/2017</c:v>
                </c:pt>
                <c:pt idx="1596">
                  <c:v>12/15/2017</c:v>
                </c:pt>
                <c:pt idx="1597">
                  <c:v>12/16/2017</c:v>
                </c:pt>
                <c:pt idx="1598">
                  <c:v>12/17/2017</c:v>
                </c:pt>
                <c:pt idx="1599">
                  <c:v>12/18/2017</c:v>
                </c:pt>
                <c:pt idx="1600">
                  <c:v>12/19/2017</c:v>
                </c:pt>
                <c:pt idx="1601">
                  <c:v>12/20/2017</c:v>
                </c:pt>
                <c:pt idx="1602">
                  <c:v>12/21/2017</c:v>
                </c:pt>
                <c:pt idx="1603">
                  <c:v>12/22/2017</c:v>
                </c:pt>
                <c:pt idx="1604">
                  <c:v>12/23/2017</c:v>
                </c:pt>
                <c:pt idx="1605">
                  <c:v>12/24/2017</c:v>
                </c:pt>
                <c:pt idx="1606">
                  <c:v>12/25/2017</c:v>
                </c:pt>
                <c:pt idx="1607">
                  <c:v>12/26/2017</c:v>
                </c:pt>
                <c:pt idx="1608">
                  <c:v>12/27/2017</c:v>
                </c:pt>
                <c:pt idx="1609">
                  <c:v>12/28/2017</c:v>
                </c:pt>
                <c:pt idx="1610">
                  <c:v>12/29/2017</c:v>
                </c:pt>
                <c:pt idx="1611">
                  <c:v>12/30/2017</c:v>
                </c:pt>
                <c:pt idx="1612">
                  <c:v>12/31/2017</c:v>
                </c:pt>
                <c:pt idx="1613">
                  <c:v>1/1/2018</c:v>
                </c:pt>
                <c:pt idx="1614">
                  <c:v>1/2/2018</c:v>
                </c:pt>
                <c:pt idx="1615">
                  <c:v>1/3/2018</c:v>
                </c:pt>
                <c:pt idx="1616">
                  <c:v>1/4/2018</c:v>
                </c:pt>
                <c:pt idx="1617">
                  <c:v>1/5/2018</c:v>
                </c:pt>
                <c:pt idx="1618">
                  <c:v>1/6/2018</c:v>
                </c:pt>
                <c:pt idx="1619">
                  <c:v>1/7/2018</c:v>
                </c:pt>
                <c:pt idx="1620">
                  <c:v>1/8/2018</c:v>
                </c:pt>
                <c:pt idx="1621">
                  <c:v>1/9/2018</c:v>
                </c:pt>
                <c:pt idx="1622">
                  <c:v>1/10/2018</c:v>
                </c:pt>
                <c:pt idx="1623">
                  <c:v>1/11/2018</c:v>
                </c:pt>
                <c:pt idx="1624">
                  <c:v>1/12/2018</c:v>
                </c:pt>
                <c:pt idx="1625">
                  <c:v>1/13/2018</c:v>
                </c:pt>
                <c:pt idx="1626">
                  <c:v>1/14/2018</c:v>
                </c:pt>
                <c:pt idx="1627">
                  <c:v>1/15/2018</c:v>
                </c:pt>
                <c:pt idx="1628">
                  <c:v>1/16/2018</c:v>
                </c:pt>
                <c:pt idx="1629">
                  <c:v>1/17/2018</c:v>
                </c:pt>
                <c:pt idx="1630">
                  <c:v>1/18/2018</c:v>
                </c:pt>
                <c:pt idx="1631">
                  <c:v>1/19/2018</c:v>
                </c:pt>
                <c:pt idx="1632">
                  <c:v>1/20/2018</c:v>
                </c:pt>
                <c:pt idx="1633">
                  <c:v>1/21/2018</c:v>
                </c:pt>
                <c:pt idx="1634">
                  <c:v>1/22/2018</c:v>
                </c:pt>
                <c:pt idx="1635">
                  <c:v>1/23/2018</c:v>
                </c:pt>
                <c:pt idx="1636">
                  <c:v>1/24/2018</c:v>
                </c:pt>
                <c:pt idx="1637">
                  <c:v>1/25/2018</c:v>
                </c:pt>
                <c:pt idx="1638">
                  <c:v>1/26/2018</c:v>
                </c:pt>
                <c:pt idx="1639">
                  <c:v>1/27/2018</c:v>
                </c:pt>
                <c:pt idx="1640">
                  <c:v>1/28/2018</c:v>
                </c:pt>
                <c:pt idx="1641">
                  <c:v>1/29/2018</c:v>
                </c:pt>
                <c:pt idx="1642">
                  <c:v>1/30/2018</c:v>
                </c:pt>
                <c:pt idx="1643">
                  <c:v>1/31/2018</c:v>
                </c:pt>
                <c:pt idx="1644">
                  <c:v>2/1/2018</c:v>
                </c:pt>
                <c:pt idx="1645">
                  <c:v>2/2/2018</c:v>
                </c:pt>
                <c:pt idx="1646">
                  <c:v>2/3/2018</c:v>
                </c:pt>
                <c:pt idx="1647">
                  <c:v>2/4/2018</c:v>
                </c:pt>
                <c:pt idx="1648">
                  <c:v>2/5/2018</c:v>
                </c:pt>
                <c:pt idx="1649">
                  <c:v>2/6/2018</c:v>
                </c:pt>
                <c:pt idx="1650">
                  <c:v>2/7/2018</c:v>
                </c:pt>
                <c:pt idx="1651">
                  <c:v>2/8/2018</c:v>
                </c:pt>
                <c:pt idx="1652">
                  <c:v>2/9/2018</c:v>
                </c:pt>
                <c:pt idx="1653">
                  <c:v>2/10/2018</c:v>
                </c:pt>
                <c:pt idx="1654">
                  <c:v>2/11/2018</c:v>
                </c:pt>
                <c:pt idx="1655">
                  <c:v>2/12/2018</c:v>
                </c:pt>
                <c:pt idx="1656">
                  <c:v>2/13/2018</c:v>
                </c:pt>
                <c:pt idx="1657">
                  <c:v>2/14/2018</c:v>
                </c:pt>
                <c:pt idx="1658">
                  <c:v>2/15/2018</c:v>
                </c:pt>
                <c:pt idx="1659">
                  <c:v>2/16/2018</c:v>
                </c:pt>
                <c:pt idx="1660">
                  <c:v>2/17/2018</c:v>
                </c:pt>
                <c:pt idx="1661">
                  <c:v>2/18/2018</c:v>
                </c:pt>
                <c:pt idx="1662">
                  <c:v>2/19/2018</c:v>
                </c:pt>
                <c:pt idx="1663">
                  <c:v>2/20/2018</c:v>
                </c:pt>
                <c:pt idx="1664">
                  <c:v>2/21/2018</c:v>
                </c:pt>
                <c:pt idx="1665">
                  <c:v>2/22/2018</c:v>
                </c:pt>
                <c:pt idx="1666">
                  <c:v>2/23/2018</c:v>
                </c:pt>
                <c:pt idx="1667">
                  <c:v>2/24/2018</c:v>
                </c:pt>
                <c:pt idx="1668">
                  <c:v>2/25/2018</c:v>
                </c:pt>
                <c:pt idx="1669">
                  <c:v>2/26/2018</c:v>
                </c:pt>
                <c:pt idx="1670">
                  <c:v>2/27/2018</c:v>
                </c:pt>
                <c:pt idx="1671">
                  <c:v>2/28/2018</c:v>
                </c:pt>
                <c:pt idx="1672">
                  <c:v>3/1/2018</c:v>
                </c:pt>
                <c:pt idx="1673">
                  <c:v>3/2/2018</c:v>
                </c:pt>
                <c:pt idx="1674">
                  <c:v>3/3/2018</c:v>
                </c:pt>
                <c:pt idx="1675">
                  <c:v>3/4/2018</c:v>
                </c:pt>
                <c:pt idx="1676">
                  <c:v>3/5/2018</c:v>
                </c:pt>
                <c:pt idx="1677">
                  <c:v>3/6/2018</c:v>
                </c:pt>
                <c:pt idx="1678">
                  <c:v>3/7/2018</c:v>
                </c:pt>
                <c:pt idx="1679">
                  <c:v>3/8/2018</c:v>
                </c:pt>
                <c:pt idx="1680">
                  <c:v>3/9/2018</c:v>
                </c:pt>
                <c:pt idx="1681">
                  <c:v>3/10/2018</c:v>
                </c:pt>
                <c:pt idx="1682">
                  <c:v>3/11/2018</c:v>
                </c:pt>
                <c:pt idx="1683">
                  <c:v>3/12/2018</c:v>
                </c:pt>
                <c:pt idx="1684">
                  <c:v>3/13/2018</c:v>
                </c:pt>
                <c:pt idx="1685">
                  <c:v>3/14/2018</c:v>
                </c:pt>
                <c:pt idx="1686">
                  <c:v>3/15/2018</c:v>
                </c:pt>
                <c:pt idx="1687">
                  <c:v>3/16/2018</c:v>
                </c:pt>
                <c:pt idx="1688">
                  <c:v>3/17/2018</c:v>
                </c:pt>
                <c:pt idx="1689">
                  <c:v>3/18/2018</c:v>
                </c:pt>
                <c:pt idx="1690">
                  <c:v>3/19/2018</c:v>
                </c:pt>
                <c:pt idx="1691">
                  <c:v>3/20/2018</c:v>
                </c:pt>
                <c:pt idx="1692">
                  <c:v>3/21/2018</c:v>
                </c:pt>
                <c:pt idx="1693">
                  <c:v>3/22/2018</c:v>
                </c:pt>
                <c:pt idx="1694">
                  <c:v>3/23/2018</c:v>
                </c:pt>
                <c:pt idx="1695">
                  <c:v>3/24/2018</c:v>
                </c:pt>
                <c:pt idx="1696">
                  <c:v>3/25/2018</c:v>
                </c:pt>
                <c:pt idx="1697">
                  <c:v>3/26/2018</c:v>
                </c:pt>
                <c:pt idx="1698">
                  <c:v>3/27/2018</c:v>
                </c:pt>
                <c:pt idx="1699">
                  <c:v>3/28/2018</c:v>
                </c:pt>
                <c:pt idx="1700">
                  <c:v>3/29/2018</c:v>
                </c:pt>
                <c:pt idx="1701">
                  <c:v>3/30/2018</c:v>
                </c:pt>
                <c:pt idx="1702">
                  <c:v>3/31/2018</c:v>
                </c:pt>
                <c:pt idx="1703">
                  <c:v>4/1/2018</c:v>
                </c:pt>
                <c:pt idx="1704">
                  <c:v>4/2/2018</c:v>
                </c:pt>
                <c:pt idx="1705">
                  <c:v>4/3/2018</c:v>
                </c:pt>
                <c:pt idx="1706">
                  <c:v>4/4/2018</c:v>
                </c:pt>
                <c:pt idx="1707">
                  <c:v>4/5/2018</c:v>
                </c:pt>
                <c:pt idx="1708">
                  <c:v>4/6/2018</c:v>
                </c:pt>
                <c:pt idx="1709">
                  <c:v>4/7/2018</c:v>
                </c:pt>
                <c:pt idx="1710">
                  <c:v>4/8/2018</c:v>
                </c:pt>
                <c:pt idx="1711">
                  <c:v>4/9/2018</c:v>
                </c:pt>
                <c:pt idx="1712">
                  <c:v>4/10/2018</c:v>
                </c:pt>
                <c:pt idx="1713">
                  <c:v>4/11/2018</c:v>
                </c:pt>
                <c:pt idx="1714">
                  <c:v>4/12/2018</c:v>
                </c:pt>
                <c:pt idx="1715">
                  <c:v>4/13/2018</c:v>
                </c:pt>
                <c:pt idx="1716">
                  <c:v>4/14/2018</c:v>
                </c:pt>
                <c:pt idx="1717">
                  <c:v>4/15/2018</c:v>
                </c:pt>
                <c:pt idx="1718">
                  <c:v>4/16/2018</c:v>
                </c:pt>
                <c:pt idx="1719">
                  <c:v>4/17/2018</c:v>
                </c:pt>
                <c:pt idx="1720">
                  <c:v>4/18/2018</c:v>
                </c:pt>
                <c:pt idx="1721">
                  <c:v>4/19/2018</c:v>
                </c:pt>
                <c:pt idx="1722">
                  <c:v>4/20/2018</c:v>
                </c:pt>
                <c:pt idx="1723">
                  <c:v>4/21/2018</c:v>
                </c:pt>
                <c:pt idx="1724">
                  <c:v>4/22/2018</c:v>
                </c:pt>
                <c:pt idx="1725">
                  <c:v>4/23/2018</c:v>
                </c:pt>
                <c:pt idx="1726">
                  <c:v>4/24/2018</c:v>
                </c:pt>
                <c:pt idx="1727">
                  <c:v>4/25/2018</c:v>
                </c:pt>
                <c:pt idx="1728">
                  <c:v>4/26/2018</c:v>
                </c:pt>
                <c:pt idx="1729">
                  <c:v>4/27/2018</c:v>
                </c:pt>
                <c:pt idx="1730">
                  <c:v>4/28/2018</c:v>
                </c:pt>
                <c:pt idx="1731">
                  <c:v>4/29/2018</c:v>
                </c:pt>
                <c:pt idx="1732">
                  <c:v>4/30/2018</c:v>
                </c:pt>
                <c:pt idx="1733">
                  <c:v>5/1/2018</c:v>
                </c:pt>
                <c:pt idx="1734">
                  <c:v>5/2/2018</c:v>
                </c:pt>
                <c:pt idx="1735">
                  <c:v>5/3/2018</c:v>
                </c:pt>
                <c:pt idx="1736">
                  <c:v>5/4/2018</c:v>
                </c:pt>
                <c:pt idx="1737">
                  <c:v>5/5/2018</c:v>
                </c:pt>
                <c:pt idx="1738">
                  <c:v>5/6/2018</c:v>
                </c:pt>
                <c:pt idx="1739">
                  <c:v>5/7/2018</c:v>
                </c:pt>
                <c:pt idx="1740">
                  <c:v>5/8/2018</c:v>
                </c:pt>
                <c:pt idx="1741">
                  <c:v>5/9/2018</c:v>
                </c:pt>
                <c:pt idx="1742">
                  <c:v>5/10/2018</c:v>
                </c:pt>
                <c:pt idx="1743">
                  <c:v>5/11/2018</c:v>
                </c:pt>
                <c:pt idx="1744">
                  <c:v>5/12/2018</c:v>
                </c:pt>
                <c:pt idx="1745">
                  <c:v>5/13/2018</c:v>
                </c:pt>
                <c:pt idx="1746">
                  <c:v>5/14/2018</c:v>
                </c:pt>
                <c:pt idx="1747">
                  <c:v>5/15/2018</c:v>
                </c:pt>
                <c:pt idx="1748">
                  <c:v>5/16/2018</c:v>
                </c:pt>
                <c:pt idx="1749">
                  <c:v>5/17/2018</c:v>
                </c:pt>
                <c:pt idx="1750">
                  <c:v>5/18/2018</c:v>
                </c:pt>
                <c:pt idx="1751">
                  <c:v>5/19/2018</c:v>
                </c:pt>
                <c:pt idx="1752">
                  <c:v>5/20/2018</c:v>
                </c:pt>
                <c:pt idx="1753">
                  <c:v>5/21/2018</c:v>
                </c:pt>
                <c:pt idx="1754">
                  <c:v>5/22/2018</c:v>
                </c:pt>
                <c:pt idx="1755">
                  <c:v>5/23/2018</c:v>
                </c:pt>
                <c:pt idx="1756">
                  <c:v>5/24/2018</c:v>
                </c:pt>
                <c:pt idx="1757">
                  <c:v>5/25/2018</c:v>
                </c:pt>
                <c:pt idx="1758">
                  <c:v>5/26/2018</c:v>
                </c:pt>
                <c:pt idx="1759">
                  <c:v>5/27/2018</c:v>
                </c:pt>
                <c:pt idx="1760">
                  <c:v>5/28/2018</c:v>
                </c:pt>
                <c:pt idx="1761">
                  <c:v>5/29/2018</c:v>
                </c:pt>
                <c:pt idx="1762">
                  <c:v>5/30/2018</c:v>
                </c:pt>
                <c:pt idx="1763">
                  <c:v>5/31/2018</c:v>
                </c:pt>
                <c:pt idx="1764">
                  <c:v>6/1/2018</c:v>
                </c:pt>
                <c:pt idx="1765">
                  <c:v>6/2/2018</c:v>
                </c:pt>
                <c:pt idx="1766">
                  <c:v>6/3/2018</c:v>
                </c:pt>
                <c:pt idx="1767">
                  <c:v>6/4/2018</c:v>
                </c:pt>
                <c:pt idx="1768">
                  <c:v>6/5/2018</c:v>
                </c:pt>
                <c:pt idx="1769">
                  <c:v>6/6/2018</c:v>
                </c:pt>
                <c:pt idx="1770">
                  <c:v>6/7/2018</c:v>
                </c:pt>
                <c:pt idx="1771">
                  <c:v>6/8/2018</c:v>
                </c:pt>
                <c:pt idx="1772">
                  <c:v>6/9/2018</c:v>
                </c:pt>
                <c:pt idx="1773">
                  <c:v>6/10/2018</c:v>
                </c:pt>
                <c:pt idx="1774">
                  <c:v>6/11/2018</c:v>
                </c:pt>
                <c:pt idx="1775">
                  <c:v>6/12/2018</c:v>
                </c:pt>
                <c:pt idx="1776">
                  <c:v>6/13/2018</c:v>
                </c:pt>
                <c:pt idx="1777">
                  <c:v>6/14/2018</c:v>
                </c:pt>
                <c:pt idx="1778">
                  <c:v>6/15/2018</c:v>
                </c:pt>
                <c:pt idx="1779">
                  <c:v>6/16/2018</c:v>
                </c:pt>
                <c:pt idx="1780">
                  <c:v>6/17/2018</c:v>
                </c:pt>
                <c:pt idx="1781">
                  <c:v>6/18/2018</c:v>
                </c:pt>
                <c:pt idx="1782">
                  <c:v>6/19/2018</c:v>
                </c:pt>
                <c:pt idx="1783">
                  <c:v>6/20/2018</c:v>
                </c:pt>
                <c:pt idx="1784">
                  <c:v>6/21/2018</c:v>
                </c:pt>
                <c:pt idx="1785">
                  <c:v>6/22/2018</c:v>
                </c:pt>
                <c:pt idx="1786">
                  <c:v>6/23/2018</c:v>
                </c:pt>
                <c:pt idx="1787">
                  <c:v>6/24/2018</c:v>
                </c:pt>
                <c:pt idx="1788">
                  <c:v>6/25/2018</c:v>
                </c:pt>
                <c:pt idx="1789">
                  <c:v>6/26/2018</c:v>
                </c:pt>
                <c:pt idx="1790">
                  <c:v>6/27/2018</c:v>
                </c:pt>
                <c:pt idx="1791">
                  <c:v>6/28/2018</c:v>
                </c:pt>
                <c:pt idx="1792">
                  <c:v>6/29/2018</c:v>
                </c:pt>
                <c:pt idx="1793">
                  <c:v>6/30/2018</c:v>
                </c:pt>
                <c:pt idx="1794">
                  <c:v>7/1/2018</c:v>
                </c:pt>
                <c:pt idx="1795">
                  <c:v>7/2/2018</c:v>
                </c:pt>
                <c:pt idx="1796">
                  <c:v>7/3/2018</c:v>
                </c:pt>
                <c:pt idx="1797">
                  <c:v>7/4/2018</c:v>
                </c:pt>
                <c:pt idx="1798">
                  <c:v>7/5/2018</c:v>
                </c:pt>
                <c:pt idx="1799">
                  <c:v>7/6/2018</c:v>
                </c:pt>
                <c:pt idx="1800">
                  <c:v>7/7/2018</c:v>
                </c:pt>
                <c:pt idx="1801">
                  <c:v>7/8/2018</c:v>
                </c:pt>
                <c:pt idx="1802">
                  <c:v>7/9/2018</c:v>
                </c:pt>
                <c:pt idx="1803">
                  <c:v>7/10/2018</c:v>
                </c:pt>
                <c:pt idx="1804">
                  <c:v>7/11/2018</c:v>
                </c:pt>
                <c:pt idx="1805">
                  <c:v>7/12/2018</c:v>
                </c:pt>
                <c:pt idx="1806">
                  <c:v>7/13/2018</c:v>
                </c:pt>
                <c:pt idx="1807">
                  <c:v>7/14/2018</c:v>
                </c:pt>
                <c:pt idx="1808">
                  <c:v>7/15/2018</c:v>
                </c:pt>
                <c:pt idx="1809">
                  <c:v>7/16/2018</c:v>
                </c:pt>
                <c:pt idx="1810">
                  <c:v>7/17/2018</c:v>
                </c:pt>
                <c:pt idx="1811">
                  <c:v>7/18/2018</c:v>
                </c:pt>
                <c:pt idx="1812">
                  <c:v>7/19/2018</c:v>
                </c:pt>
                <c:pt idx="1813">
                  <c:v>7/20/2018</c:v>
                </c:pt>
                <c:pt idx="1814">
                  <c:v>7/21/2018</c:v>
                </c:pt>
                <c:pt idx="1815">
                  <c:v>7/22/2018</c:v>
                </c:pt>
                <c:pt idx="1816">
                  <c:v>7/23/2018</c:v>
                </c:pt>
                <c:pt idx="1817">
                  <c:v>7/24/2018</c:v>
                </c:pt>
                <c:pt idx="1818">
                  <c:v>7/25/2018</c:v>
                </c:pt>
                <c:pt idx="1819">
                  <c:v>7/26/2018</c:v>
                </c:pt>
                <c:pt idx="1820">
                  <c:v>7/27/2018</c:v>
                </c:pt>
                <c:pt idx="1821">
                  <c:v>7/28/2018</c:v>
                </c:pt>
                <c:pt idx="1822">
                  <c:v>7/29/2018</c:v>
                </c:pt>
                <c:pt idx="1823">
                  <c:v>7/30/2018</c:v>
                </c:pt>
                <c:pt idx="1824">
                  <c:v>7/31/2018</c:v>
                </c:pt>
                <c:pt idx="1825">
                  <c:v>8/1/2018</c:v>
                </c:pt>
                <c:pt idx="1826">
                  <c:v>8/2/2018</c:v>
                </c:pt>
                <c:pt idx="1827">
                  <c:v>8/3/2018</c:v>
                </c:pt>
                <c:pt idx="1828">
                  <c:v>8/4/2018</c:v>
                </c:pt>
                <c:pt idx="1829">
                  <c:v>8/5/2018</c:v>
                </c:pt>
                <c:pt idx="1830">
                  <c:v>8/6/2018</c:v>
                </c:pt>
                <c:pt idx="1831">
                  <c:v>8/7/2018</c:v>
                </c:pt>
                <c:pt idx="1832">
                  <c:v>8/8/2018</c:v>
                </c:pt>
                <c:pt idx="1833">
                  <c:v>8/9/2018</c:v>
                </c:pt>
                <c:pt idx="1834">
                  <c:v>8/10/2018</c:v>
                </c:pt>
                <c:pt idx="1835">
                  <c:v>8/11/2018</c:v>
                </c:pt>
                <c:pt idx="1836">
                  <c:v>8/12/2018</c:v>
                </c:pt>
                <c:pt idx="1837">
                  <c:v>8/13/2018</c:v>
                </c:pt>
                <c:pt idx="1838">
                  <c:v>8/14/2018</c:v>
                </c:pt>
                <c:pt idx="1839">
                  <c:v>8/15/2018</c:v>
                </c:pt>
                <c:pt idx="1840">
                  <c:v>8/16/2018</c:v>
                </c:pt>
                <c:pt idx="1841">
                  <c:v>8/17/2018</c:v>
                </c:pt>
                <c:pt idx="1842">
                  <c:v>8/18/2018</c:v>
                </c:pt>
                <c:pt idx="1843">
                  <c:v>8/19/2018</c:v>
                </c:pt>
                <c:pt idx="1844">
                  <c:v>8/20/2018</c:v>
                </c:pt>
                <c:pt idx="1845">
                  <c:v>8/21/2018</c:v>
                </c:pt>
                <c:pt idx="1846">
                  <c:v>8/22/2018</c:v>
                </c:pt>
                <c:pt idx="1847">
                  <c:v>8/23/2018</c:v>
                </c:pt>
                <c:pt idx="1848">
                  <c:v>8/24/2018</c:v>
                </c:pt>
                <c:pt idx="1849">
                  <c:v>8/25/2018</c:v>
                </c:pt>
                <c:pt idx="1850">
                  <c:v>8/26/2018</c:v>
                </c:pt>
                <c:pt idx="1851">
                  <c:v>8/27/2018</c:v>
                </c:pt>
                <c:pt idx="1852">
                  <c:v>8/28/2018</c:v>
                </c:pt>
                <c:pt idx="1853">
                  <c:v>8/29/2018</c:v>
                </c:pt>
              </c:strCache>
            </c:strRef>
          </c:cat>
          <c:val>
            <c:numRef>
              <c:f>'1 - Milk  Class III (D... Data'!$E$3:$E$920</c:f>
              <c:numCache>
                <c:formatCode>0%</c:formatCode>
                <c:ptCount val="918"/>
                <c:pt idx="0">
                  <c:v>3.3670033670033739E-2</c:v>
                </c:pt>
                <c:pt idx="1">
                  <c:v>3.3670033670033739E-2</c:v>
                </c:pt>
                <c:pt idx="2">
                  <c:v>3.3670033670033739E-2</c:v>
                </c:pt>
                <c:pt idx="3">
                  <c:v>3.1986531986532007E-2</c:v>
                </c:pt>
                <c:pt idx="4">
                  <c:v>-7.2951739618406508E-3</c:v>
                </c:pt>
                <c:pt idx="5">
                  <c:v>1.7957351290684764E-2</c:v>
                </c:pt>
                <c:pt idx="6">
                  <c:v>3.1425364758697949E-2</c:v>
                </c:pt>
                <c:pt idx="7">
                  <c:v>1.290684624017957E-2</c:v>
                </c:pt>
                <c:pt idx="8">
                  <c:v>1.290684624017957E-2</c:v>
                </c:pt>
                <c:pt idx="9">
                  <c:v>1.290684624017957E-2</c:v>
                </c:pt>
                <c:pt idx="10">
                  <c:v>3.3670033670032407E-3</c:v>
                </c:pt>
                <c:pt idx="11">
                  <c:v>7.2951739618405398E-3</c:v>
                </c:pt>
                <c:pt idx="12">
                  <c:v>1.7957351290684764E-2</c:v>
                </c:pt>
                <c:pt idx="13">
                  <c:v>1.4590347923681302E-2</c:v>
                </c:pt>
                <c:pt idx="14">
                  <c:v>2.3007856341189736E-2</c:v>
                </c:pt>
                <c:pt idx="15">
                  <c:v>2.3007856341189736E-2</c:v>
                </c:pt>
                <c:pt idx="16">
                  <c:v>2.3007856341189736E-2</c:v>
                </c:pt>
                <c:pt idx="17">
                  <c:v>-1.1223344556677839E-3</c:v>
                </c:pt>
                <c:pt idx="18">
                  <c:v>-1.4590347923681191E-2</c:v>
                </c:pt>
                <c:pt idx="19">
                  <c:v>-3.5353535353535359E-2</c:v>
                </c:pt>
                <c:pt idx="20">
                  <c:v>-4.433221099887763E-2</c:v>
                </c:pt>
                <c:pt idx="21">
                  <c:v>-3.0303030303030276E-2</c:v>
                </c:pt>
                <c:pt idx="22">
                  <c:v>-3.0303030303030276E-2</c:v>
                </c:pt>
                <c:pt idx="23">
                  <c:v>-3.0303030303030276E-2</c:v>
                </c:pt>
                <c:pt idx="24">
                  <c:v>-1.290684624017957E-2</c:v>
                </c:pt>
                <c:pt idx="25">
                  <c:v>-8.4175084175084347E-3</c:v>
                </c:pt>
                <c:pt idx="26">
                  <c:v>-1.6835016835016203E-3</c:v>
                </c:pt>
                <c:pt idx="27">
                  <c:v>-1.122334455667795E-2</c:v>
                </c:pt>
                <c:pt idx="28">
                  <c:v>5.6116722783383644E-4</c:v>
                </c:pt>
                <c:pt idx="29">
                  <c:v>5.6116722783383644E-4</c:v>
                </c:pt>
                <c:pt idx="30">
                  <c:v>5.6116722783383644E-4</c:v>
                </c:pt>
                <c:pt idx="31">
                  <c:v>5.6116722783383644E-4</c:v>
                </c:pt>
                <c:pt idx="32">
                  <c:v>-1.6835016835016203E-3</c:v>
                </c:pt>
                <c:pt idx="33">
                  <c:v>1.0101010101010166E-2</c:v>
                </c:pt>
                <c:pt idx="34">
                  <c:v>1.1784511784511675E-2</c:v>
                </c:pt>
                <c:pt idx="35">
                  <c:v>1.3468013468013629E-2</c:v>
                </c:pt>
                <c:pt idx="36">
                  <c:v>1.3468013468013629E-2</c:v>
                </c:pt>
                <c:pt idx="37">
                  <c:v>1.3468013468013629E-2</c:v>
                </c:pt>
                <c:pt idx="38">
                  <c:v>1.7957351290684764E-2</c:v>
                </c:pt>
                <c:pt idx="39">
                  <c:v>1.9079685746352437E-2</c:v>
                </c:pt>
                <c:pt idx="40">
                  <c:v>2.3007856341189736E-2</c:v>
                </c:pt>
                <c:pt idx="41">
                  <c:v>2.6374859708193199E-2</c:v>
                </c:pt>
                <c:pt idx="42">
                  <c:v>2.0763187429854169E-2</c:v>
                </c:pt>
                <c:pt idx="43">
                  <c:v>2.0763187429854169E-2</c:v>
                </c:pt>
                <c:pt idx="44">
                  <c:v>2.0763187429854169E-2</c:v>
                </c:pt>
                <c:pt idx="45">
                  <c:v>-1.1223344556677839E-3</c:v>
                </c:pt>
                <c:pt idx="46">
                  <c:v>-8.9786756453422711E-3</c:v>
                </c:pt>
                <c:pt idx="47">
                  <c:v>3.3670033670032407E-3</c:v>
                </c:pt>
                <c:pt idx="48">
                  <c:v>1.0101010101010166E-2</c:v>
                </c:pt>
                <c:pt idx="49">
                  <c:v>1.5151515151515138E-2</c:v>
                </c:pt>
                <c:pt idx="50">
                  <c:v>1.5151515151515138E-2</c:v>
                </c:pt>
                <c:pt idx="51">
                  <c:v>1.5151515151515138E-2</c:v>
                </c:pt>
                <c:pt idx="52">
                  <c:v>5.6116722783390305E-3</c:v>
                </c:pt>
                <c:pt idx="53">
                  <c:v>1.2345679012345734E-2</c:v>
                </c:pt>
                <c:pt idx="54">
                  <c:v>5.6116722783390305E-3</c:v>
                </c:pt>
                <c:pt idx="55">
                  <c:v>1.0101010101010166E-2</c:v>
                </c:pt>
                <c:pt idx="56">
                  <c:v>7.8563411896745983E-3</c:v>
                </c:pt>
                <c:pt idx="57">
                  <c:v>7.8563411896745983E-3</c:v>
                </c:pt>
                <c:pt idx="58">
                  <c:v>7.8563411896745983E-3</c:v>
                </c:pt>
                <c:pt idx="59">
                  <c:v>1.0101010101010166E-2</c:v>
                </c:pt>
                <c:pt idx="60">
                  <c:v>1.7396184062850706E-2</c:v>
                </c:pt>
                <c:pt idx="61">
                  <c:v>1.5151515151515138E-2</c:v>
                </c:pt>
                <c:pt idx="62">
                  <c:v>1.8518518518518601E-2</c:v>
                </c:pt>
                <c:pt idx="63">
                  <c:v>8.9786756453422711E-3</c:v>
                </c:pt>
                <c:pt idx="64">
                  <c:v>8.9786756453422711E-3</c:v>
                </c:pt>
                <c:pt idx="65">
                  <c:v>8.9786756453422711E-3</c:v>
                </c:pt>
                <c:pt idx="66">
                  <c:v>-3.3670033670033517E-3</c:v>
                </c:pt>
                <c:pt idx="67">
                  <c:v>4.4893378226711356E-3</c:v>
                </c:pt>
                <c:pt idx="68">
                  <c:v>1.3468013468013629E-2</c:v>
                </c:pt>
                <c:pt idx="69">
                  <c:v>2.020202020202011E-2</c:v>
                </c:pt>
                <c:pt idx="70">
                  <c:v>2.1324354657688005E-2</c:v>
                </c:pt>
                <c:pt idx="71">
                  <c:v>2.1324354657688005E-2</c:v>
                </c:pt>
                <c:pt idx="72">
                  <c:v>2.1324354657688005E-2</c:v>
                </c:pt>
                <c:pt idx="73">
                  <c:v>2.24466891133559E-2</c:v>
                </c:pt>
                <c:pt idx="74">
                  <c:v>1.9640852974186274E-2</c:v>
                </c:pt>
                <c:pt idx="75">
                  <c:v>2.5813692480359141E-2</c:v>
                </c:pt>
                <c:pt idx="76">
                  <c:v>2.6374859708193199E-2</c:v>
                </c:pt>
                <c:pt idx="77">
                  <c:v>2.8058361391694708E-2</c:v>
                </c:pt>
                <c:pt idx="78">
                  <c:v>2.8058361391694708E-2</c:v>
                </c:pt>
                <c:pt idx="79">
                  <c:v>2.8058361391694708E-2</c:v>
                </c:pt>
                <c:pt idx="80">
                  <c:v>2.4691358024691468E-2</c:v>
                </c:pt>
                <c:pt idx="81">
                  <c:v>3.5914702581369085E-2</c:v>
                </c:pt>
                <c:pt idx="82">
                  <c:v>4.0965207631874279E-2</c:v>
                </c:pt>
                <c:pt idx="83">
                  <c:v>4.8260381593714818E-2</c:v>
                </c:pt>
                <c:pt idx="84">
                  <c:v>5.1066217732884445E-2</c:v>
                </c:pt>
                <c:pt idx="85">
                  <c:v>5.1066217732884445E-2</c:v>
                </c:pt>
                <c:pt idx="86">
                  <c:v>5.1066217732884445E-2</c:v>
                </c:pt>
                <c:pt idx="87">
                  <c:v>5.1627384960718281E-2</c:v>
                </c:pt>
                <c:pt idx="88">
                  <c:v>4.5454545454545414E-2</c:v>
                </c:pt>
                <c:pt idx="89">
                  <c:v>4.4893378226711578E-2</c:v>
                </c:pt>
                <c:pt idx="90">
                  <c:v>5.4433221099887907E-2</c:v>
                </c:pt>
                <c:pt idx="91">
                  <c:v>5.7239057239057312E-2</c:v>
                </c:pt>
                <c:pt idx="92">
                  <c:v>5.7239057239057312E-2</c:v>
                </c:pt>
                <c:pt idx="93">
                  <c:v>5.7239057239057312E-2</c:v>
                </c:pt>
                <c:pt idx="94">
                  <c:v>5.7800224466891148E-2</c:v>
                </c:pt>
                <c:pt idx="95">
                  <c:v>6.0044893378226716E-2</c:v>
                </c:pt>
                <c:pt idx="96">
                  <c:v>5.2749719416385954E-2</c:v>
                </c:pt>
                <c:pt idx="97">
                  <c:v>5.6116722783389417E-2</c:v>
                </c:pt>
                <c:pt idx="98">
                  <c:v>5.3872053872053849E-2</c:v>
                </c:pt>
                <c:pt idx="99">
                  <c:v>5.3872053872053849E-2</c:v>
                </c:pt>
                <c:pt idx="100">
                  <c:v>5.3872053872053849E-2</c:v>
                </c:pt>
                <c:pt idx="101">
                  <c:v>5.6116722783389417E-2</c:v>
                </c:pt>
                <c:pt idx="102">
                  <c:v>5.4994388327721744E-2</c:v>
                </c:pt>
                <c:pt idx="103">
                  <c:v>5.7800224466891148E-2</c:v>
                </c:pt>
                <c:pt idx="104">
                  <c:v>1.5712682379348974E-2</c:v>
                </c:pt>
                <c:pt idx="105">
                  <c:v>8.9786756453422711E-3</c:v>
                </c:pt>
                <c:pt idx="106">
                  <c:v>8.9786756453422711E-3</c:v>
                </c:pt>
                <c:pt idx="107">
                  <c:v>8.9786756453422711E-3</c:v>
                </c:pt>
                <c:pt idx="108">
                  <c:v>3.9281705948372991E-3</c:v>
                </c:pt>
                <c:pt idx="109">
                  <c:v>2.8058361391694042E-3</c:v>
                </c:pt>
                <c:pt idx="110">
                  <c:v>-2.8058361391695152E-3</c:v>
                </c:pt>
                <c:pt idx="111">
                  <c:v>1.5151515151515138E-2</c:v>
                </c:pt>
                <c:pt idx="112">
                  <c:v>1.4590347923681302E-2</c:v>
                </c:pt>
                <c:pt idx="113">
                  <c:v>1.4590347923681302E-2</c:v>
                </c:pt>
                <c:pt idx="114">
                  <c:v>1.4590347923681302E-2</c:v>
                </c:pt>
                <c:pt idx="115">
                  <c:v>2.4691358024691468E-2</c:v>
                </c:pt>
                <c:pt idx="116">
                  <c:v>3.4231200897867575E-2</c:v>
                </c:pt>
                <c:pt idx="117">
                  <c:v>3.6475869809203143E-2</c:v>
                </c:pt>
                <c:pt idx="118">
                  <c:v>3.6475869809203143E-2</c:v>
                </c:pt>
                <c:pt idx="119">
                  <c:v>3.6475869809203143E-2</c:v>
                </c:pt>
                <c:pt idx="120">
                  <c:v>3.6475869809203143E-2</c:v>
                </c:pt>
                <c:pt idx="121">
                  <c:v>3.6475869809203143E-2</c:v>
                </c:pt>
                <c:pt idx="122">
                  <c:v>4.3771043771043683E-2</c:v>
                </c:pt>
                <c:pt idx="123">
                  <c:v>5.8361391694724984E-2</c:v>
                </c:pt>
                <c:pt idx="124">
                  <c:v>7.9124579124579153E-2</c:v>
                </c:pt>
                <c:pt idx="125">
                  <c:v>6.5095398428731688E-2</c:v>
                </c:pt>
                <c:pt idx="126">
                  <c:v>7.0707070707070718E-2</c:v>
                </c:pt>
                <c:pt idx="127">
                  <c:v>7.0707070707070718E-2</c:v>
                </c:pt>
                <c:pt idx="128">
                  <c:v>7.0707070707070718E-2</c:v>
                </c:pt>
                <c:pt idx="129">
                  <c:v>7.239057239057245E-2</c:v>
                </c:pt>
                <c:pt idx="130">
                  <c:v>7.1268237934904555E-2</c:v>
                </c:pt>
                <c:pt idx="131">
                  <c:v>6.7901234567901314E-2</c:v>
                </c:pt>
                <c:pt idx="132">
                  <c:v>6.1728395061728447E-2</c:v>
                </c:pt>
                <c:pt idx="133">
                  <c:v>6.7340067340067478E-2</c:v>
                </c:pt>
                <c:pt idx="134">
                  <c:v>6.7340067340067478E-2</c:v>
                </c:pt>
                <c:pt idx="135">
                  <c:v>6.7340067340067478E-2</c:v>
                </c:pt>
                <c:pt idx="136">
                  <c:v>6.5095398428731688E-2</c:v>
                </c:pt>
                <c:pt idx="137">
                  <c:v>6.6778900112233419E-2</c:v>
                </c:pt>
                <c:pt idx="138">
                  <c:v>6.6778900112233419E-2</c:v>
                </c:pt>
                <c:pt idx="139">
                  <c:v>6.5095398428731688E-2</c:v>
                </c:pt>
                <c:pt idx="140">
                  <c:v>6.7901234567901314E-2</c:v>
                </c:pt>
                <c:pt idx="141">
                  <c:v>6.7901234567901314E-2</c:v>
                </c:pt>
                <c:pt idx="142">
                  <c:v>6.7901234567901314E-2</c:v>
                </c:pt>
                <c:pt idx="143">
                  <c:v>6.6217732884399583E-2</c:v>
                </c:pt>
                <c:pt idx="144">
                  <c:v>6.7340067340067478E-2</c:v>
                </c:pt>
                <c:pt idx="145">
                  <c:v>6.7340067340067478E-2</c:v>
                </c:pt>
                <c:pt idx="146">
                  <c:v>6.6778900112233419E-2</c:v>
                </c:pt>
                <c:pt idx="147">
                  <c:v>6.5656565656565746E-2</c:v>
                </c:pt>
                <c:pt idx="148">
                  <c:v>6.5656565656565746E-2</c:v>
                </c:pt>
                <c:pt idx="149">
                  <c:v>6.5656565656565746E-2</c:v>
                </c:pt>
                <c:pt idx="150">
                  <c:v>6.5656565656565746E-2</c:v>
                </c:pt>
                <c:pt idx="151">
                  <c:v>6.5656565656565746E-2</c:v>
                </c:pt>
                <c:pt idx="152">
                  <c:v>6.5656565656565746E-2</c:v>
                </c:pt>
                <c:pt idx="153">
                  <c:v>0.10325476992143656</c:v>
                </c:pt>
                <c:pt idx="154">
                  <c:v>0.12570145903479246</c:v>
                </c:pt>
                <c:pt idx="155">
                  <c:v>0.12570145903479246</c:v>
                </c:pt>
                <c:pt idx="156">
                  <c:v>0.12570145903479246</c:v>
                </c:pt>
                <c:pt idx="157">
                  <c:v>0.12570145903479246</c:v>
                </c:pt>
                <c:pt idx="158">
                  <c:v>0.1380471380471382</c:v>
                </c:pt>
                <c:pt idx="159">
                  <c:v>0.14421997755331084</c:v>
                </c:pt>
                <c:pt idx="160">
                  <c:v>0.14590347923681257</c:v>
                </c:pt>
                <c:pt idx="161">
                  <c:v>0.15039281705948371</c:v>
                </c:pt>
                <c:pt idx="162">
                  <c:v>0.15039281705948371</c:v>
                </c:pt>
                <c:pt idx="163">
                  <c:v>0.15039281705948371</c:v>
                </c:pt>
                <c:pt idx="164">
                  <c:v>0.15937149270482598</c:v>
                </c:pt>
                <c:pt idx="165">
                  <c:v>0.16273849607182944</c:v>
                </c:pt>
                <c:pt idx="166">
                  <c:v>0.16891133557800231</c:v>
                </c:pt>
                <c:pt idx="167">
                  <c:v>0.17340067340067344</c:v>
                </c:pt>
                <c:pt idx="168">
                  <c:v>0.2300785634118967</c:v>
                </c:pt>
                <c:pt idx="169">
                  <c:v>0.2300785634118967</c:v>
                </c:pt>
                <c:pt idx="170">
                  <c:v>0.2300785634118967</c:v>
                </c:pt>
                <c:pt idx="171">
                  <c:v>0.2300785634118967</c:v>
                </c:pt>
                <c:pt idx="172">
                  <c:v>0.25701459034792373</c:v>
                </c:pt>
                <c:pt idx="173">
                  <c:v>0.23849607182940513</c:v>
                </c:pt>
                <c:pt idx="174">
                  <c:v>0.25420875420875433</c:v>
                </c:pt>
                <c:pt idx="175">
                  <c:v>0.25982042648709314</c:v>
                </c:pt>
                <c:pt idx="176">
                  <c:v>0.25982042648709314</c:v>
                </c:pt>
                <c:pt idx="177">
                  <c:v>0.25982042648709314</c:v>
                </c:pt>
                <c:pt idx="178">
                  <c:v>0.27833894500561174</c:v>
                </c:pt>
                <c:pt idx="179">
                  <c:v>0.28619528619528611</c:v>
                </c:pt>
                <c:pt idx="180">
                  <c:v>0.28563411896745228</c:v>
                </c:pt>
                <c:pt idx="181">
                  <c:v>0.30695847362514028</c:v>
                </c:pt>
                <c:pt idx="182">
                  <c:v>0.29685746352413012</c:v>
                </c:pt>
                <c:pt idx="183">
                  <c:v>0.29685746352413012</c:v>
                </c:pt>
                <c:pt idx="184">
                  <c:v>0.29685746352413012</c:v>
                </c:pt>
                <c:pt idx="185">
                  <c:v>0.28002244668911347</c:v>
                </c:pt>
                <c:pt idx="186">
                  <c:v>0.28170594837261498</c:v>
                </c:pt>
                <c:pt idx="187">
                  <c:v>0.29517396184062861</c:v>
                </c:pt>
                <c:pt idx="188">
                  <c:v>0.30246913580246915</c:v>
                </c:pt>
                <c:pt idx="189">
                  <c:v>0.28338945005611671</c:v>
                </c:pt>
                <c:pt idx="190">
                  <c:v>0.28338945005611671</c:v>
                </c:pt>
                <c:pt idx="191">
                  <c:v>0.28338945005611671</c:v>
                </c:pt>
                <c:pt idx="192">
                  <c:v>0.28451178451178438</c:v>
                </c:pt>
                <c:pt idx="193">
                  <c:v>0.29910213243546591</c:v>
                </c:pt>
                <c:pt idx="194">
                  <c:v>0.29629629629629628</c:v>
                </c:pt>
                <c:pt idx="195">
                  <c:v>0.29741863075196395</c:v>
                </c:pt>
                <c:pt idx="196">
                  <c:v>0.29854096520763185</c:v>
                </c:pt>
                <c:pt idx="197">
                  <c:v>0.29854096520763185</c:v>
                </c:pt>
                <c:pt idx="198">
                  <c:v>0.29854096520763185</c:v>
                </c:pt>
                <c:pt idx="199">
                  <c:v>0.29854096520763185</c:v>
                </c:pt>
                <c:pt idx="200">
                  <c:v>0.29854096520763185</c:v>
                </c:pt>
                <c:pt idx="201">
                  <c:v>0.29854096520763185</c:v>
                </c:pt>
                <c:pt idx="202">
                  <c:v>0.29910213243546591</c:v>
                </c:pt>
                <c:pt idx="203">
                  <c:v>0.30134680134680125</c:v>
                </c:pt>
                <c:pt idx="204">
                  <c:v>0.30134680134680125</c:v>
                </c:pt>
                <c:pt idx="205">
                  <c:v>0.30134680134680125</c:v>
                </c:pt>
                <c:pt idx="206">
                  <c:v>0.30190796857463531</c:v>
                </c:pt>
                <c:pt idx="207">
                  <c:v>0.30190796857463531</c:v>
                </c:pt>
                <c:pt idx="208">
                  <c:v>0.30190796857463531</c:v>
                </c:pt>
                <c:pt idx="209">
                  <c:v>0.2474747474747474</c:v>
                </c:pt>
                <c:pt idx="210">
                  <c:v>0.24298540965207627</c:v>
                </c:pt>
                <c:pt idx="211">
                  <c:v>0.24298540965207627</c:v>
                </c:pt>
                <c:pt idx="212">
                  <c:v>0.24298540965207627</c:v>
                </c:pt>
                <c:pt idx="213">
                  <c:v>0.22839506172839519</c:v>
                </c:pt>
                <c:pt idx="214">
                  <c:v>0.24017957351290686</c:v>
                </c:pt>
                <c:pt idx="215">
                  <c:v>0.24579124579124589</c:v>
                </c:pt>
                <c:pt idx="216">
                  <c:v>0.26823793490460157</c:v>
                </c:pt>
                <c:pt idx="217">
                  <c:v>0.2710437710437712</c:v>
                </c:pt>
                <c:pt idx="218">
                  <c:v>0.2710437710437712</c:v>
                </c:pt>
                <c:pt idx="219">
                  <c:v>0.2710437710437712</c:v>
                </c:pt>
                <c:pt idx="220">
                  <c:v>0.28282828282828287</c:v>
                </c:pt>
                <c:pt idx="221">
                  <c:v>0.28507295173961844</c:v>
                </c:pt>
                <c:pt idx="222">
                  <c:v>0.28563411896745228</c:v>
                </c:pt>
                <c:pt idx="223">
                  <c:v>0.30022446689113358</c:v>
                </c:pt>
                <c:pt idx="224">
                  <c:v>0.30695847362514028</c:v>
                </c:pt>
                <c:pt idx="225">
                  <c:v>0.30695847362514028</c:v>
                </c:pt>
                <c:pt idx="226">
                  <c:v>0.30695847362514028</c:v>
                </c:pt>
                <c:pt idx="227">
                  <c:v>0.31818181818181812</c:v>
                </c:pt>
                <c:pt idx="228">
                  <c:v>0.30864197530864201</c:v>
                </c:pt>
                <c:pt idx="229">
                  <c:v>0.31425364758698082</c:v>
                </c:pt>
                <c:pt idx="230">
                  <c:v>0.30920314253647585</c:v>
                </c:pt>
                <c:pt idx="231">
                  <c:v>0.30695847362514028</c:v>
                </c:pt>
                <c:pt idx="232">
                  <c:v>0.30695847362514028</c:v>
                </c:pt>
                <c:pt idx="233">
                  <c:v>0.30695847362514028</c:v>
                </c:pt>
                <c:pt idx="234">
                  <c:v>0.30639730639730645</c:v>
                </c:pt>
                <c:pt idx="235">
                  <c:v>0.33726150392817078</c:v>
                </c:pt>
                <c:pt idx="236">
                  <c:v>0.31930415263748602</c:v>
                </c:pt>
                <c:pt idx="237">
                  <c:v>0.34848484848484862</c:v>
                </c:pt>
                <c:pt idx="238">
                  <c:v>0.33613916947250289</c:v>
                </c:pt>
                <c:pt idx="239">
                  <c:v>0.33613916947250289</c:v>
                </c:pt>
                <c:pt idx="240">
                  <c:v>0.33613916947250289</c:v>
                </c:pt>
                <c:pt idx="241">
                  <c:v>0.33501683501683499</c:v>
                </c:pt>
                <c:pt idx="242">
                  <c:v>0.34343434343434343</c:v>
                </c:pt>
                <c:pt idx="243">
                  <c:v>0.34848484848484862</c:v>
                </c:pt>
                <c:pt idx="244">
                  <c:v>0.35970819304152624</c:v>
                </c:pt>
                <c:pt idx="245">
                  <c:v>0.34343434343434343</c:v>
                </c:pt>
                <c:pt idx="246">
                  <c:v>0.34343434343434343</c:v>
                </c:pt>
                <c:pt idx="247">
                  <c:v>0.34343434343434343</c:v>
                </c:pt>
                <c:pt idx="248">
                  <c:v>0.34399551066217726</c:v>
                </c:pt>
                <c:pt idx="249">
                  <c:v>0.34792368125701456</c:v>
                </c:pt>
                <c:pt idx="250">
                  <c:v>0.34567901234567922</c:v>
                </c:pt>
                <c:pt idx="251">
                  <c:v>0.34455667789001132</c:v>
                </c:pt>
                <c:pt idx="252">
                  <c:v>0.34792368125701456</c:v>
                </c:pt>
                <c:pt idx="253">
                  <c:v>0.34792368125701456</c:v>
                </c:pt>
                <c:pt idx="254">
                  <c:v>0.34792368125701456</c:v>
                </c:pt>
                <c:pt idx="255">
                  <c:v>0.35185185185185186</c:v>
                </c:pt>
                <c:pt idx="256">
                  <c:v>0.35297418630751975</c:v>
                </c:pt>
                <c:pt idx="257">
                  <c:v>0.35353535353535359</c:v>
                </c:pt>
                <c:pt idx="258">
                  <c:v>0.35858585858585856</c:v>
                </c:pt>
                <c:pt idx="259">
                  <c:v>0.35858585858585856</c:v>
                </c:pt>
                <c:pt idx="260">
                  <c:v>0.35858585858585856</c:v>
                </c:pt>
                <c:pt idx="261">
                  <c:v>0.35858585858585856</c:v>
                </c:pt>
                <c:pt idx="262">
                  <c:v>0.35970819304152624</c:v>
                </c:pt>
                <c:pt idx="263">
                  <c:v>0.36139169472502819</c:v>
                </c:pt>
                <c:pt idx="264">
                  <c:v>0.35858585858585856</c:v>
                </c:pt>
                <c:pt idx="265">
                  <c:v>0.36419753086419759</c:v>
                </c:pt>
                <c:pt idx="266">
                  <c:v>0.3630751964085297</c:v>
                </c:pt>
                <c:pt idx="267">
                  <c:v>0.3630751964085297</c:v>
                </c:pt>
                <c:pt idx="268">
                  <c:v>0.3630751964085297</c:v>
                </c:pt>
                <c:pt idx="269">
                  <c:v>0.36195286195286203</c:v>
                </c:pt>
                <c:pt idx="270">
                  <c:v>0.26150392817059487</c:v>
                </c:pt>
                <c:pt idx="271">
                  <c:v>0.26543209876543217</c:v>
                </c:pt>
                <c:pt idx="272">
                  <c:v>0.28226711560044904</c:v>
                </c:pt>
                <c:pt idx="273">
                  <c:v>0.27665544332211001</c:v>
                </c:pt>
                <c:pt idx="274">
                  <c:v>0.27665544332211001</c:v>
                </c:pt>
                <c:pt idx="275">
                  <c:v>0.27665544332211001</c:v>
                </c:pt>
                <c:pt idx="276">
                  <c:v>0.28002244668911347</c:v>
                </c:pt>
                <c:pt idx="277">
                  <c:v>0.2738496071829406</c:v>
                </c:pt>
                <c:pt idx="278">
                  <c:v>0.28451178451178438</c:v>
                </c:pt>
                <c:pt idx="279">
                  <c:v>0.28170594837261498</c:v>
                </c:pt>
                <c:pt idx="280">
                  <c:v>0.27441077441077444</c:v>
                </c:pt>
                <c:pt idx="281">
                  <c:v>0.27441077441077444</c:v>
                </c:pt>
                <c:pt idx="282">
                  <c:v>0.27441077441077444</c:v>
                </c:pt>
                <c:pt idx="283">
                  <c:v>0.27609427609427617</c:v>
                </c:pt>
                <c:pt idx="284">
                  <c:v>0.2710437710437712</c:v>
                </c:pt>
                <c:pt idx="285">
                  <c:v>0.27048260381593714</c:v>
                </c:pt>
                <c:pt idx="286">
                  <c:v>0.26543209876543217</c:v>
                </c:pt>
                <c:pt idx="287">
                  <c:v>0.2671156004489339</c:v>
                </c:pt>
                <c:pt idx="288">
                  <c:v>0.2671156004489339</c:v>
                </c:pt>
                <c:pt idx="289">
                  <c:v>0.2671156004489339</c:v>
                </c:pt>
                <c:pt idx="290">
                  <c:v>0.265993265993266</c:v>
                </c:pt>
                <c:pt idx="291">
                  <c:v>0.2671156004489339</c:v>
                </c:pt>
                <c:pt idx="292">
                  <c:v>0.265993265993266</c:v>
                </c:pt>
                <c:pt idx="293">
                  <c:v>0.26767676767676774</c:v>
                </c:pt>
                <c:pt idx="294">
                  <c:v>0.2671156004489339</c:v>
                </c:pt>
                <c:pt idx="295">
                  <c:v>0.2671156004489339</c:v>
                </c:pt>
                <c:pt idx="296">
                  <c:v>0.2671156004489339</c:v>
                </c:pt>
                <c:pt idx="297">
                  <c:v>0.2671156004489339</c:v>
                </c:pt>
                <c:pt idx="298">
                  <c:v>0.26655443322110006</c:v>
                </c:pt>
                <c:pt idx="299">
                  <c:v>0.18013468013468015</c:v>
                </c:pt>
                <c:pt idx="300">
                  <c:v>0.26430976430976427</c:v>
                </c:pt>
                <c:pt idx="301">
                  <c:v>0.2699214365881033</c:v>
                </c:pt>
                <c:pt idx="302">
                  <c:v>0.2699214365881033</c:v>
                </c:pt>
                <c:pt idx="303">
                  <c:v>0.2699214365881033</c:v>
                </c:pt>
                <c:pt idx="304">
                  <c:v>0.26879910213243541</c:v>
                </c:pt>
                <c:pt idx="305">
                  <c:v>0.17508417508417518</c:v>
                </c:pt>
                <c:pt idx="306">
                  <c:v>0.19023569023569031</c:v>
                </c:pt>
                <c:pt idx="307">
                  <c:v>0.19921436588103258</c:v>
                </c:pt>
                <c:pt idx="308">
                  <c:v>0.19191919191919204</c:v>
                </c:pt>
                <c:pt idx="309">
                  <c:v>0.19191919191919204</c:v>
                </c:pt>
                <c:pt idx="310">
                  <c:v>0.19191919191919204</c:v>
                </c:pt>
                <c:pt idx="311">
                  <c:v>0.19360269360269355</c:v>
                </c:pt>
                <c:pt idx="312">
                  <c:v>0.19416386083052739</c:v>
                </c:pt>
                <c:pt idx="313">
                  <c:v>0.19584736251402934</c:v>
                </c:pt>
                <c:pt idx="314">
                  <c:v>0.19472502805836145</c:v>
                </c:pt>
                <c:pt idx="315">
                  <c:v>0.19528619528619529</c:v>
                </c:pt>
                <c:pt idx="316">
                  <c:v>0.19528619528619529</c:v>
                </c:pt>
                <c:pt idx="317">
                  <c:v>0.19528619528619529</c:v>
                </c:pt>
                <c:pt idx="318">
                  <c:v>0.19528619528619529</c:v>
                </c:pt>
                <c:pt idx="319">
                  <c:v>0.19696969696969702</c:v>
                </c:pt>
                <c:pt idx="320">
                  <c:v>0.19809203142536469</c:v>
                </c:pt>
                <c:pt idx="321">
                  <c:v>0.19753086419753085</c:v>
                </c:pt>
                <c:pt idx="322">
                  <c:v>0.19753086419753085</c:v>
                </c:pt>
                <c:pt idx="323">
                  <c:v>0.19753086419753085</c:v>
                </c:pt>
                <c:pt idx="324">
                  <c:v>0.19753086419753085</c:v>
                </c:pt>
                <c:pt idx="325">
                  <c:v>0.19696969696969702</c:v>
                </c:pt>
                <c:pt idx="326">
                  <c:v>0.19809203142536469</c:v>
                </c:pt>
                <c:pt idx="327">
                  <c:v>0.19528619528619529</c:v>
                </c:pt>
                <c:pt idx="328">
                  <c:v>0.19753086419753085</c:v>
                </c:pt>
                <c:pt idx="329">
                  <c:v>0.19865319865319875</c:v>
                </c:pt>
                <c:pt idx="330">
                  <c:v>0.19865319865319875</c:v>
                </c:pt>
                <c:pt idx="331">
                  <c:v>0.19865319865319875</c:v>
                </c:pt>
                <c:pt idx="332">
                  <c:v>0.19753086419753085</c:v>
                </c:pt>
                <c:pt idx="333">
                  <c:v>0.19135802469135799</c:v>
                </c:pt>
                <c:pt idx="334">
                  <c:v>0.19248035914702588</c:v>
                </c:pt>
                <c:pt idx="335">
                  <c:v>0.19977553310886642</c:v>
                </c:pt>
                <c:pt idx="336">
                  <c:v>0.19977553310886642</c:v>
                </c:pt>
                <c:pt idx="337">
                  <c:v>0.19977553310886642</c:v>
                </c:pt>
                <c:pt idx="338">
                  <c:v>0.19977553310886642</c:v>
                </c:pt>
                <c:pt idx="339">
                  <c:v>0.19921436588103258</c:v>
                </c:pt>
                <c:pt idx="340">
                  <c:v>0.19640852974186318</c:v>
                </c:pt>
                <c:pt idx="341">
                  <c:v>0.19528619528619529</c:v>
                </c:pt>
                <c:pt idx="342">
                  <c:v>0.20033670033670048</c:v>
                </c:pt>
                <c:pt idx="343">
                  <c:v>0.20089786756453432</c:v>
                </c:pt>
                <c:pt idx="344">
                  <c:v>0.20089786756453432</c:v>
                </c:pt>
                <c:pt idx="345">
                  <c:v>0.20089786756453432</c:v>
                </c:pt>
                <c:pt idx="346">
                  <c:v>0.20258136924803583</c:v>
                </c:pt>
                <c:pt idx="347">
                  <c:v>0.20426487093153778</c:v>
                </c:pt>
                <c:pt idx="348">
                  <c:v>0.20426487093153778</c:v>
                </c:pt>
                <c:pt idx="349">
                  <c:v>0.20707070707070718</c:v>
                </c:pt>
                <c:pt idx="350">
                  <c:v>0.20707070707070718</c:v>
                </c:pt>
                <c:pt idx="351">
                  <c:v>0.20707070707070718</c:v>
                </c:pt>
                <c:pt idx="352">
                  <c:v>0.20707070707070718</c:v>
                </c:pt>
                <c:pt idx="353">
                  <c:v>0.20931537598204275</c:v>
                </c:pt>
                <c:pt idx="354">
                  <c:v>0.20763187429854102</c:v>
                </c:pt>
                <c:pt idx="355">
                  <c:v>0.20763187429854102</c:v>
                </c:pt>
                <c:pt idx="356">
                  <c:v>0.20819304152637486</c:v>
                </c:pt>
                <c:pt idx="357">
                  <c:v>0.20819304152637486</c:v>
                </c:pt>
                <c:pt idx="358">
                  <c:v>0.20819304152637486</c:v>
                </c:pt>
                <c:pt idx="359">
                  <c:v>0.20819304152637486</c:v>
                </c:pt>
                <c:pt idx="360">
                  <c:v>0.20819304152637486</c:v>
                </c:pt>
                <c:pt idx="361">
                  <c:v>0.20875420875420891</c:v>
                </c:pt>
                <c:pt idx="362">
                  <c:v>0.19977553310886642</c:v>
                </c:pt>
                <c:pt idx="363">
                  <c:v>0.20314253647586988</c:v>
                </c:pt>
                <c:pt idx="364">
                  <c:v>0.20482603815937162</c:v>
                </c:pt>
                <c:pt idx="365">
                  <c:v>0.20482603815937162</c:v>
                </c:pt>
                <c:pt idx="366">
                  <c:v>0.20482603815937162</c:v>
                </c:pt>
                <c:pt idx="367">
                  <c:v>0.22109988776655443</c:v>
                </c:pt>
                <c:pt idx="368">
                  <c:v>0.21380471380471389</c:v>
                </c:pt>
                <c:pt idx="369">
                  <c:v>0.20931537598204275</c:v>
                </c:pt>
                <c:pt idx="370">
                  <c:v>0.22109988776655443</c:v>
                </c:pt>
                <c:pt idx="371">
                  <c:v>0.20875420875420891</c:v>
                </c:pt>
                <c:pt idx="372">
                  <c:v>0.20875420875420891</c:v>
                </c:pt>
                <c:pt idx="373">
                  <c:v>0.20875420875420891</c:v>
                </c:pt>
                <c:pt idx="374">
                  <c:v>0.22334455667788999</c:v>
                </c:pt>
                <c:pt idx="375">
                  <c:v>0.2379349046015713</c:v>
                </c:pt>
                <c:pt idx="376">
                  <c:v>0.2379349046015713</c:v>
                </c:pt>
                <c:pt idx="377">
                  <c:v>0.2738496071829406</c:v>
                </c:pt>
                <c:pt idx="378">
                  <c:v>0.27048260381593714</c:v>
                </c:pt>
                <c:pt idx="379">
                  <c:v>0.27048260381593714</c:v>
                </c:pt>
                <c:pt idx="380">
                  <c:v>0.27048260381593714</c:v>
                </c:pt>
                <c:pt idx="381">
                  <c:v>0.25869809203142546</c:v>
                </c:pt>
                <c:pt idx="382">
                  <c:v>0.28226711560044904</c:v>
                </c:pt>
                <c:pt idx="383">
                  <c:v>0.29854096520763185</c:v>
                </c:pt>
                <c:pt idx="384">
                  <c:v>0.32603815937149272</c:v>
                </c:pt>
                <c:pt idx="385">
                  <c:v>0.32042648709315391</c:v>
                </c:pt>
                <c:pt idx="386">
                  <c:v>0.32042648709315391</c:v>
                </c:pt>
                <c:pt idx="387">
                  <c:v>0.32042648709315391</c:v>
                </c:pt>
                <c:pt idx="388">
                  <c:v>0.33277216610549942</c:v>
                </c:pt>
                <c:pt idx="389">
                  <c:v>0.35072951739618397</c:v>
                </c:pt>
                <c:pt idx="390">
                  <c:v>0.34567901234567922</c:v>
                </c:pt>
                <c:pt idx="391">
                  <c:v>0.34399551066217726</c:v>
                </c:pt>
                <c:pt idx="392">
                  <c:v>0.34399551066217726</c:v>
                </c:pt>
                <c:pt idx="393">
                  <c:v>0.34399551066217726</c:v>
                </c:pt>
                <c:pt idx="394">
                  <c:v>0.34399551066217726</c:v>
                </c:pt>
                <c:pt idx="395">
                  <c:v>0.34399551066217726</c:v>
                </c:pt>
                <c:pt idx="396">
                  <c:v>0.36083052749719413</c:v>
                </c:pt>
                <c:pt idx="397">
                  <c:v>0.35409652076318743</c:v>
                </c:pt>
                <c:pt idx="398">
                  <c:v>0.3591470258136924</c:v>
                </c:pt>
                <c:pt idx="399">
                  <c:v>0.36251402918069586</c:v>
                </c:pt>
                <c:pt idx="400">
                  <c:v>0.36251402918069586</c:v>
                </c:pt>
                <c:pt idx="401">
                  <c:v>0.36251402918069586</c:v>
                </c:pt>
                <c:pt idx="402">
                  <c:v>0.37205387205387197</c:v>
                </c:pt>
                <c:pt idx="403">
                  <c:v>0.37598204264870927</c:v>
                </c:pt>
                <c:pt idx="404">
                  <c:v>0.28058361391694708</c:v>
                </c:pt>
                <c:pt idx="405">
                  <c:v>0.27833894500561174</c:v>
                </c:pt>
                <c:pt idx="406">
                  <c:v>0.31032547699214375</c:v>
                </c:pt>
                <c:pt idx="407">
                  <c:v>0.31032547699214375</c:v>
                </c:pt>
                <c:pt idx="408">
                  <c:v>0.31032547699214375</c:v>
                </c:pt>
                <c:pt idx="409">
                  <c:v>0.33950617283950613</c:v>
                </c:pt>
                <c:pt idx="410">
                  <c:v>0.35746352413019089</c:v>
                </c:pt>
                <c:pt idx="411">
                  <c:v>0.38608305274971944</c:v>
                </c:pt>
                <c:pt idx="412">
                  <c:v>0.38945005611672268</c:v>
                </c:pt>
                <c:pt idx="413">
                  <c:v>0.38608305274971944</c:v>
                </c:pt>
                <c:pt idx="414">
                  <c:v>0.38608305274971944</c:v>
                </c:pt>
                <c:pt idx="415">
                  <c:v>0.38608305274971944</c:v>
                </c:pt>
                <c:pt idx="416">
                  <c:v>0.3815937149270483</c:v>
                </c:pt>
                <c:pt idx="417">
                  <c:v>0.38383838383838387</c:v>
                </c:pt>
                <c:pt idx="418">
                  <c:v>0.4029180695847363</c:v>
                </c:pt>
                <c:pt idx="419">
                  <c:v>0.38776655443322117</c:v>
                </c:pt>
                <c:pt idx="420">
                  <c:v>0.3630751964085297</c:v>
                </c:pt>
                <c:pt idx="421">
                  <c:v>0.3630751964085297</c:v>
                </c:pt>
                <c:pt idx="422">
                  <c:v>0.3630751964085297</c:v>
                </c:pt>
                <c:pt idx="423">
                  <c:v>0.34624017957351283</c:v>
                </c:pt>
                <c:pt idx="424">
                  <c:v>0.35016835016835013</c:v>
                </c:pt>
                <c:pt idx="425">
                  <c:v>0.34567901234567922</c:v>
                </c:pt>
                <c:pt idx="426">
                  <c:v>0.34848484848484862</c:v>
                </c:pt>
                <c:pt idx="427">
                  <c:v>0.36195286195286203</c:v>
                </c:pt>
                <c:pt idx="428">
                  <c:v>0.36195286195286203</c:v>
                </c:pt>
                <c:pt idx="429">
                  <c:v>0.36195286195286203</c:v>
                </c:pt>
                <c:pt idx="430">
                  <c:v>0.35297418630751975</c:v>
                </c:pt>
                <c:pt idx="431">
                  <c:v>0.34118967452300786</c:v>
                </c:pt>
                <c:pt idx="432">
                  <c:v>0.34399551066217726</c:v>
                </c:pt>
                <c:pt idx="433">
                  <c:v>0.356341189674523</c:v>
                </c:pt>
                <c:pt idx="434">
                  <c:v>0.35465768799102126</c:v>
                </c:pt>
                <c:pt idx="435">
                  <c:v>0.35465768799102126</c:v>
                </c:pt>
                <c:pt idx="436">
                  <c:v>0.35465768799102126</c:v>
                </c:pt>
                <c:pt idx="437">
                  <c:v>0.35297418630751975</c:v>
                </c:pt>
                <c:pt idx="438">
                  <c:v>0.35970819304152624</c:v>
                </c:pt>
                <c:pt idx="439">
                  <c:v>0.35409652076318743</c:v>
                </c:pt>
                <c:pt idx="440">
                  <c:v>0.35409652076318743</c:v>
                </c:pt>
                <c:pt idx="441">
                  <c:v>0.34455667789001132</c:v>
                </c:pt>
                <c:pt idx="442">
                  <c:v>0.34455667789001132</c:v>
                </c:pt>
                <c:pt idx="443">
                  <c:v>0.34455667789001132</c:v>
                </c:pt>
                <c:pt idx="444">
                  <c:v>0.34624017957351283</c:v>
                </c:pt>
                <c:pt idx="445">
                  <c:v>0.34567901234567922</c:v>
                </c:pt>
                <c:pt idx="446">
                  <c:v>0.34567901234567922</c:v>
                </c:pt>
                <c:pt idx="447">
                  <c:v>0.34343434343434343</c:v>
                </c:pt>
                <c:pt idx="448">
                  <c:v>0.34006734006734018</c:v>
                </c:pt>
                <c:pt idx="449">
                  <c:v>0.34006734006734018</c:v>
                </c:pt>
                <c:pt idx="450">
                  <c:v>0.34006734006734018</c:v>
                </c:pt>
                <c:pt idx="451">
                  <c:v>0.34118967452300786</c:v>
                </c:pt>
                <c:pt idx="452">
                  <c:v>0.34118967452300786</c:v>
                </c:pt>
                <c:pt idx="453">
                  <c:v>0.34118967452300786</c:v>
                </c:pt>
                <c:pt idx="454">
                  <c:v>0.33501683501683499</c:v>
                </c:pt>
                <c:pt idx="455">
                  <c:v>0.33501683501683499</c:v>
                </c:pt>
                <c:pt idx="456">
                  <c:v>0.33501683501683499</c:v>
                </c:pt>
                <c:pt idx="457">
                  <c:v>0.33501683501683499</c:v>
                </c:pt>
                <c:pt idx="458">
                  <c:v>0.33501683501683499</c:v>
                </c:pt>
                <c:pt idx="459">
                  <c:v>0.33445566778900115</c:v>
                </c:pt>
                <c:pt idx="460">
                  <c:v>0.22446689113355789</c:v>
                </c:pt>
                <c:pt idx="461">
                  <c:v>0.2261503928170594</c:v>
                </c:pt>
                <c:pt idx="462">
                  <c:v>0.22671156004489323</c:v>
                </c:pt>
                <c:pt idx="463">
                  <c:v>0.22671156004489323</c:v>
                </c:pt>
                <c:pt idx="464">
                  <c:v>0.22671156004489323</c:v>
                </c:pt>
                <c:pt idx="465">
                  <c:v>0.22053872053872059</c:v>
                </c:pt>
                <c:pt idx="466">
                  <c:v>0.21436588103254772</c:v>
                </c:pt>
                <c:pt idx="467">
                  <c:v>0.21436588103254772</c:v>
                </c:pt>
                <c:pt idx="468">
                  <c:v>0.21268237934904599</c:v>
                </c:pt>
                <c:pt idx="469">
                  <c:v>0.22278338945005616</c:v>
                </c:pt>
                <c:pt idx="470">
                  <c:v>0.22278338945005616</c:v>
                </c:pt>
                <c:pt idx="471">
                  <c:v>0.22278338945005616</c:v>
                </c:pt>
                <c:pt idx="472">
                  <c:v>0.22166105499438826</c:v>
                </c:pt>
                <c:pt idx="473">
                  <c:v>2.974186307519644E-2</c:v>
                </c:pt>
                <c:pt idx="474">
                  <c:v>4.0965207631874279E-2</c:v>
                </c:pt>
                <c:pt idx="475">
                  <c:v>0.2300785634118967</c:v>
                </c:pt>
                <c:pt idx="476">
                  <c:v>6.1728395061728447E-2</c:v>
                </c:pt>
                <c:pt idx="477">
                  <c:v>6.1728395061728447E-2</c:v>
                </c:pt>
                <c:pt idx="478">
                  <c:v>6.1728395061728447E-2</c:v>
                </c:pt>
                <c:pt idx="479">
                  <c:v>4.264870931537601E-2</c:v>
                </c:pt>
                <c:pt idx="480">
                  <c:v>3.1425364758697949E-2</c:v>
                </c:pt>
                <c:pt idx="481">
                  <c:v>1.0101010101010166E-2</c:v>
                </c:pt>
                <c:pt idx="482">
                  <c:v>1.0101010101010166E-2</c:v>
                </c:pt>
                <c:pt idx="483">
                  <c:v>1.0101010101010166E-2</c:v>
                </c:pt>
                <c:pt idx="484">
                  <c:v>1.0101010101010166E-2</c:v>
                </c:pt>
                <c:pt idx="485">
                  <c:v>1.0101010101010166E-2</c:v>
                </c:pt>
                <c:pt idx="486">
                  <c:v>-3.9281705948372991E-3</c:v>
                </c:pt>
                <c:pt idx="487">
                  <c:v>5.6116722783390305E-3</c:v>
                </c:pt>
                <c:pt idx="488">
                  <c:v>1.6835016835017313E-3</c:v>
                </c:pt>
                <c:pt idx="489">
                  <c:v>-2.8058361391695152E-3</c:v>
                </c:pt>
                <c:pt idx="490">
                  <c:v>-1.1223344556677839E-3</c:v>
                </c:pt>
                <c:pt idx="491">
                  <c:v>-1.1223344556677839E-3</c:v>
                </c:pt>
                <c:pt idx="492">
                  <c:v>-1.1223344556677839E-3</c:v>
                </c:pt>
                <c:pt idx="493">
                  <c:v>-1.1223344556677839E-3</c:v>
                </c:pt>
                <c:pt idx="494">
                  <c:v>-0.1077441077441077</c:v>
                </c:pt>
                <c:pt idx="495">
                  <c:v>-0.1077441077441077</c:v>
                </c:pt>
                <c:pt idx="496">
                  <c:v>-0.1077441077441077</c:v>
                </c:pt>
                <c:pt idx="497">
                  <c:v>-0.11335578002244662</c:v>
                </c:pt>
                <c:pt idx="498">
                  <c:v>-0.11335578002244662</c:v>
                </c:pt>
                <c:pt idx="499">
                  <c:v>-0.11335578002244662</c:v>
                </c:pt>
                <c:pt idx="500">
                  <c:v>-0.12401795735129073</c:v>
                </c:pt>
                <c:pt idx="501">
                  <c:v>-0.12570145903479235</c:v>
                </c:pt>
                <c:pt idx="502">
                  <c:v>-0.11616161616161613</c:v>
                </c:pt>
                <c:pt idx="503">
                  <c:v>-8.9225589225589208E-2</c:v>
                </c:pt>
                <c:pt idx="504">
                  <c:v>-7.9685746352412989E-2</c:v>
                </c:pt>
                <c:pt idx="505">
                  <c:v>-7.9685746352412989E-2</c:v>
                </c:pt>
                <c:pt idx="506">
                  <c:v>-7.9685746352412989E-2</c:v>
                </c:pt>
                <c:pt idx="507">
                  <c:v>-5.8361391694724984E-2</c:v>
                </c:pt>
                <c:pt idx="508">
                  <c:v>-8.7542087542087588E-2</c:v>
                </c:pt>
                <c:pt idx="509">
                  <c:v>-0.10830527497194153</c:v>
                </c:pt>
                <c:pt idx="510">
                  <c:v>-0.10830527497194153</c:v>
                </c:pt>
                <c:pt idx="511">
                  <c:v>-0.11616161616161613</c:v>
                </c:pt>
                <c:pt idx="512">
                  <c:v>-0.11616161616161613</c:v>
                </c:pt>
                <c:pt idx="513">
                  <c:v>-0.11616161616161613</c:v>
                </c:pt>
                <c:pt idx="514">
                  <c:v>-0.11616161616161613</c:v>
                </c:pt>
                <c:pt idx="515">
                  <c:v>-0.10493827160493829</c:v>
                </c:pt>
                <c:pt idx="516">
                  <c:v>-0.10718294051627386</c:v>
                </c:pt>
                <c:pt idx="517">
                  <c:v>-0.10718294051627386</c:v>
                </c:pt>
                <c:pt idx="518">
                  <c:v>-0.10662177328843991</c:v>
                </c:pt>
                <c:pt idx="519">
                  <c:v>-0.10662177328843991</c:v>
                </c:pt>
                <c:pt idx="520">
                  <c:v>-0.10662177328843991</c:v>
                </c:pt>
                <c:pt idx="521">
                  <c:v>-0.11784511784511775</c:v>
                </c:pt>
                <c:pt idx="522">
                  <c:v>-0.12177328843995505</c:v>
                </c:pt>
                <c:pt idx="523">
                  <c:v>-0.11335578002244662</c:v>
                </c:pt>
                <c:pt idx="524">
                  <c:v>-0.10213243546576878</c:v>
                </c:pt>
                <c:pt idx="525">
                  <c:v>-0.1038159371492704</c:v>
                </c:pt>
                <c:pt idx="526">
                  <c:v>-0.1038159371492704</c:v>
                </c:pt>
                <c:pt idx="527">
                  <c:v>-0.1038159371492704</c:v>
                </c:pt>
                <c:pt idx="528">
                  <c:v>-9.8204264870931479E-2</c:v>
                </c:pt>
                <c:pt idx="529">
                  <c:v>-9.7081930415263806E-2</c:v>
                </c:pt>
                <c:pt idx="530">
                  <c:v>-0.1077441077441077</c:v>
                </c:pt>
                <c:pt idx="531">
                  <c:v>-0.10101010101010099</c:v>
                </c:pt>
                <c:pt idx="532">
                  <c:v>-0.10157126823793494</c:v>
                </c:pt>
                <c:pt idx="533">
                  <c:v>-0.10157126823793494</c:v>
                </c:pt>
                <c:pt idx="534">
                  <c:v>-0.10157126823793494</c:v>
                </c:pt>
                <c:pt idx="535">
                  <c:v>-0.10157126823793494</c:v>
                </c:pt>
                <c:pt idx="536">
                  <c:v>-0.10157126823793494</c:v>
                </c:pt>
                <c:pt idx="537">
                  <c:v>-9.9326599326599263E-2</c:v>
                </c:pt>
                <c:pt idx="538">
                  <c:v>-0.10157126823793494</c:v>
                </c:pt>
                <c:pt idx="539">
                  <c:v>-9.7643097643097643E-2</c:v>
                </c:pt>
                <c:pt idx="540">
                  <c:v>-9.7643097643097643E-2</c:v>
                </c:pt>
                <c:pt idx="541">
                  <c:v>-9.7643097643097643E-2</c:v>
                </c:pt>
                <c:pt idx="542">
                  <c:v>-9.4837261503928127E-2</c:v>
                </c:pt>
                <c:pt idx="543">
                  <c:v>-9.5398428731761964E-2</c:v>
                </c:pt>
                <c:pt idx="544">
                  <c:v>-9.5959595959596022E-2</c:v>
                </c:pt>
                <c:pt idx="545">
                  <c:v>-0.10269360269360273</c:v>
                </c:pt>
                <c:pt idx="546">
                  <c:v>-0.10213243546576878</c:v>
                </c:pt>
                <c:pt idx="547">
                  <c:v>-0.10213243546576878</c:v>
                </c:pt>
                <c:pt idx="548">
                  <c:v>-0.10213243546576878</c:v>
                </c:pt>
                <c:pt idx="549">
                  <c:v>-0.10998877665544338</c:v>
                </c:pt>
                <c:pt idx="550">
                  <c:v>-0.10998877665544338</c:v>
                </c:pt>
                <c:pt idx="551">
                  <c:v>-0.11672278338944997</c:v>
                </c:pt>
                <c:pt idx="552">
                  <c:v>-0.11503928170594835</c:v>
                </c:pt>
                <c:pt idx="553">
                  <c:v>-0.10886644219977559</c:v>
                </c:pt>
                <c:pt idx="554">
                  <c:v>-0.10886644219977559</c:v>
                </c:pt>
                <c:pt idx="555">
                  <c:v>-0.10886644219977559</c:v>
                </c:pt>
                <c:pt idx="556">
                  <c:v>-0.11447811447811451</c:v>
                </c:pt>
                <c:pt idx="557">
                  <c:v>-0.11616161616161613</c:v>
                </c:pt>
                <c:pt idx="558">
                  <c:v>-0.15207631874298533</c:v>
                </c:pt>
                <c:pt idx="559">
                  <c:v>-0.12626262626262619</c:v>
                </c:pt>
                <c:pt idx="560">
                  <c:v>-0.1290684624017957</c:v>
                </c:pt>
                <c:pt idx="561">
                  <c:v>-0.1290684624017957</c:v>
                </c:pt>
                <c:pt idx="562">
                  <c:v>-0.1290684624017957</c:v>
                </c:pt>
                <c:pt idx="563">
                  <c:v>-0.1290684624017957</c:v>
                </c:pt>
                <c:pt idx="564">
                  <c:v>-9.4837261503928127E-2</c:v>
                </c:pt>
                <c:pt idx="565">
                  <c:v>-9.6520763187429859E-2</c:v>
                </c:pt>
                <c:pt idx="566">
                  <c:v>-0.11279461279461278</c:v>
                </c:pt>
                <c:pt idx="567">
                  <c:v>-0.12850729517396187</c:v>
                </c:pt>
                <c:pt idx="568">
                  <c:v>-0.12850729517396187</c:v>
                </c:pt>
                <c:pt idx="569">
                  <c:v>-0.12850729517396187</c:v>
                </c:pt>
                <c:pt idx="570">
                  <c:v>-0.13804713804713808</c:v>
                </c:pt>
                <c:pt idx="571">
                  <c:v>-0.13580246913580252</c:v>
                </c:pt>
                <c:pt idx="572">
                  <c:v>-0.13748597081930414</c:v>
                </c:pt>
                <c:pt idx="573">
                  <c:v>-0.13019079685746349</c:v>
                </c:pt>
                <c:pt idx="574">
                  <c:v>-0.11952861952861948</c:v>
                </c:pt>
                <c:pt idx="575">
                  <c:v>-0.11952861952861948</c:v>
                </c:pt>
                <c:pt idx="576">
                  <c:v>-0.11952861952861948</c:v>
                </c:pt>
                <c:pt idx="577">
                  <c:v>-0.13243546576879917</c:v>
                </c:pt>
                <c:pt idx="578">
                  <c:v>-0.13131313131313138</c:v>
                </c:pt>
                <c:pt idx="579">
                  <c:v>-0.13243546576879917</c:v>
                </c:pt>
                <c:pt idx="580">
                  <c:v>-0.132996632996633</c:v>
                </c:pt>
                <c:pt idx="581">
                  <c:v>-0.13019079685746349</c:v>
                </c:pt>
                <c:pt idx="582">
                  <c:v>-0.13019079685746349</c:v>
                </c:pt>
                <c:pt idx="583">
                  <c:v>-0.13019079685746349</c:v>
                </c:pt>
                <c:pt idx="584">
                  <c:v>-0.13524130190796868</c:v>
                </c:pt>
                <c:pt idx="585">
                  <c:v>-0.13187429854096522</c:v>
                </c:pt>
                <c:pt idx="586">
                  <c:v>-0.13524130190796868</c:v>
                </c:pt>
                <c:pt idx="587">
                  <c:v>-0.13524130190796868</c:v>
                </c:pt>
                <c:pt idx="588">
                  <c:v>-0.13019079685746349</c:v>
                </c:pt>
                <c:pt idx="589">
                  <c:v>-0.13019079685746349</c:v>
                </c:pt>
                <c:pt idx="590">
                  <c:v>-0.13019079685746349</c:v>
                </c:pt>
                <c:pt idx="591">
                  <c:v>-0.13019079685746349</c:v>
                </c:pt>
                <c:pt idx="592">
                  <c:v>-0.1290684624017957</c:v>
                </c:pt>
                <c:pt idx="593">
                  <c:v>-0.14590347923681257</c:v>
                </c:pt>
                <c:pt idx="594">
                  <c:v>-0.14983164983164987</c:v>
                </c:pt>
                <c:pt idx="595">
                  <c:v>-0.15207631874298533</c:v>
                </c:pt>
                <c:pt idx="596">
                  <c:v>-0.15207631874298533</c:v>
                </c:pt>
                <c:pt idx="597">
                  <c:v>-0.15207631874298533</c:v>
                </c:pt>
                <c:pt idx="598">
                  <c:v>-0.15881032547699214</c:v>
                </c:pt>
                <c:pt idx="599">
                  <c:v>-0.14421997755331084</c:v>
                </c:pt>
                <c:pt idx="600">
                  <c:v>-0.12962962962962965</c:v>
                </c:pt>
                <c:pt idx="601">
                  <c:v>-0.14141414141414144</c:v>
                </c:pt>
                <c:pt idx="602">
                  <c:v>-0.132996632996633</c:v>
                </c:pt>
                <c:pt idx="603">
                  <c:v>-0.132996632996633</c:v>
                </c:pt>
                <c:pt idx="604">
                  <c:v>-0.132996632996633</c:v>
                </c:pt>
                <c:pt idx="605">
                  <c:v>-0.11503928170594835</c:v>
                </c:pt>
                <c:pt idx="606">
                  <c:v>-0.10886644219977559</c:v>
                </c:pt>
                <c:pt idx="607">
                  <c:v>-0.12345679012345678</c:v>
                </c:pt>
                <c:pt idx="608">
                  <c:v>-0.12626262626262619</c:v>
                </c:pt>
                <c:pt idx="609">
                  <c:v>-0.12626262626262619</c:v>
                </c:pt>
                <c:pt idx="610">
                  <c:v>-0.12626262626262619</c:v>
                </c:pt>
                <c:pt idx="611">
                  <c:v>-0.12626262626262619</c:v>
                </c:pt>
                <c:pt idx="612">
                  <c:v>-0.12177328843995505</c:v>
                </c:pt>
                <c:pt idx="613">
                  <c:v>-0.10830527497194153</c:v>
                </c:pt>
                <c:pt idx="614">
                  <c:v>-0.11223344556677883</c:v>
                </c:pt>
                <c:pt idx="615">
                  <c:v>-0.1038159371492704</c:v>
                </c:pt>
                <c:pt idx="616">
                  <c:v>-0.11503928170594835</c:v>
                </c:pt>
                <c:pt idx="617">
                  <c:v>-0.11503928170594835</c:v>
                </c:pt>
                <c:pt idx="618">
                  <c:v>-0.11503928170594835</c:v>
                </c:pt>
                <c:pt idx="619">
                  <c:v>-0.12457912457912457</c:v>
                </c:pt>
                <c:pt idx="620">
                  <c:v>-0.12457912457912457</c:v>
                </c:pt>
                <c:pt idx="621">
                  <c:v>-0.12345679012345678</c:v>
                </c:pt>
                <c:pt idx="622">
                  <c:v>-0.10830527497194153</c:v>
                </c:pt>
                <c:pt idx="623">
                  <c:v>-0.10269360269360273</c:v>
                </c:pt>
                <c:pt idx="624">
                  <c:v>-0.10269360269360273</c:v>
                </c:pt>
                <c:pt idx="625">
                  <c:v>-0.10269360269360273</c:v>
                </c:pt>
                <c:pt idx="626">
                  <c:v>-8.6419753086419693E-2</c:v>
                </c:pt>
                <c:pt idx="627">
                  <c:v>-7.6879910213243474E-2</c:v>
                </c:pt>
                <c:pt idx="628">
                  <c:v>-7.7441077441077533E-2</c:v>
                </c:pt>
                <c:pt idx="629">
                  <c:v>-6.2289562289562284E-2</c:v>
                </c:pt>
                <c:pt idx="630">
                  <c:v>-6.8462401795735039E-2</c:v>
                </c:pt>
                <c:pt idx="631">
                  <c:v>-6.8462401795735039E-2</c:v>
                </c:pt>
                <c:pt idx="632">
                  <c:v>-6.8462401795735039E-2</c:v>
                </c:pt>
                <c:pt idx="633">
                  <c:v>-7.4635241301908017E-2</c:v>
                </c:pt>
                <c:pt idx="634">
                  <c:v>-8.3052749719416452E-2</c:v>
                </c:pt>
                <c:pt idx="635">
                  <c:v>-8.8664421997755372E-2</c:v>
                </c:pt>
                <c:pt idx="636">
                  <c:v>-8.9786756453423044E-2</c:v>
                </c:pt>
                <c:pt idx="637">
                  <c:v>-8.7542087542087588E-2</c:v>
                </c:pt>
                <c:pt idx="638">
                  <c:v>-8.7542087542087588E-2</c:v>
                </c:pt>
                <c:pt idx="639">
                  <c:v>-8.7542087542087588E-2</c:v>
                </c:pt>
                <c:pt idx="640">
                  <c:v>-8.0808080808080773E-2</c:v>
                </c:pt>
                <c:pt idx="641">
                  <c:v>-6.4534231200897962E-2</c:v>
                </c:pt>
                <c:pt idx="642">
                  <c:v>-5.162738496071817E-2</c:v>
                </c:pt>
                <c:pt idx="643">
                  <c:v>-4.6015712682379251E-2</c:v>
                </c:pt>
                <c:pt idx="644">
                  <c:v>-2.5813692480359141E-2</c:v>
                </c:pt>
                <c:pt idx="645">
                  <c:v>-2.5813692480359141E-2</c:v>
                </c:pt>
                <c:pt idx="646">
                  <c:v>-2.5813692480359141E-2</c:v>
                </c:pt>
                <c:pt idx="647">
                  <c:v>-4.3209876543209846E-2</c:v>
                </c:pt>
                <c:pt idx="648">
                  <c:v>-4.7138047138047035E-2</c:v>
                </c:pt>
                <c:pt idx="649">
                  <c:v>-5.8922558922558932E-2</c:v>
                </c:pt>
                <c:pt idx="650">
                  <c:v>-6.2289562289562284E-2</c:v>
                </c:pt>
                <c:pt idx="651">
                  <c:v>-7.0145903479236882E-2</c:v>
                </c:pt>
                <c:pt idx="652">
                  <c:v>-7.0145903479236882E-2</c:v>
                </c:pt>
                <c:pt idx="653">
                  <c:v>-7.0145903479236882E-2</c:v>
                </c:pt>
                <c:pt idx="654">
                  <c:v>-6.5656565656565635E-2</c:v>
                </c:pt>
                <c:pt idx="655">
                  <c:v>-7.3512906846240234E-2</c:v>
                </c:pt>
                <c:pt idx="656">
                  <c:v>-7.407407407407407E-2</c:v>
                </c:pt>
                <c:pt idx="657">
                  <c:v>-6.9023569023569098E-2</c:v>
                </c:pt>
                <c:pt idx="658">
                  <c:v>-7.575757575757569E-2</c:v>
                </c:pt>
                <c:pt idx="659">
                  <c:v>-7.575757575757569E-2</c:v>
                </c:pt>
                <c:pt idx="660">
                  <c:v>-7.575757575757569E-2</c:v>
                </c:pt>
                <c:pt idx="661">
                  <c:v>-7.575757575757569E-2</c:v>
                </c:pt>
                <c:pt idx="662">
                  <c:v>-8.0808080808080773E-2</c:v>
                </c:pt>
                <c:pt idx="663">
                  <c:v>-7.2390572390572339E-2</c:v>
                </c:pt>
                <c:pt idx="664">
                  <c:v>-6.0044893378226605E-2</c:v>
                </c:pt>
                <c:pt idx="665">
                  <c:v>-5.6116722783389528E-2</c:v>
                </c:pt>
                <c:pt idx="666">
                  <c:v>-5.6116722783389528E-2</c:v>
                </c:pt>
                <c:pt idx="667">
                  <c:v>-5.6116722783389528E-2</c:v>
                </c:pt>
                <c:pt idx="668">
                  <c:v>-4.7699214365881093E-2</c:v>
                </c:pt>
                <c:pt idx="669">
                  <c:v>-5.162738496071817E-2</c:v>
                </c:pt>
                <c:pt idx="670">
                  <c:v>-6.11672278338945E-2</c:v>
                </c:pt>
                <c:pt idx="671">
                  <c:v>-6.285072951739612E-2</c:v>
                </c:pt>
                <c:pt idx="672">
                  <c:v>-6.285072951739612E-2</c:v>
                </c:pt>
                <c:pt idx="673">
                  <c:v>-6.285072951739612E-2</c:v>
                </c:pt>
                <c:pt idx="674">
                  <c:v>-6.285072951739612E-2</c:v>
                </c:pt>
                <c:pt idx="675">
                  <c:v>-6.5095398428731799E-2</c:v>
                </c:pt>
                <c:pt idx="676">
                  <c:v>-6.0044893378226605E-2</c:v>
                </c:pt>
                <c:pt idx="677">
                  <c:v>-5.7800224466891148E-2</c:v>
                </c:pt>
                <c:pt idx="678">
                  <c:v>-5.6677890011223364E-2</c:v>
                </c:pt>
                <c:pt idx="679">
                  <c:v>-5.9483726150392768E-2</c:v>
                </c:pt>
                <c:pt idx="680">
                  <c:v>-5.9483726150392768E-2</c:v>
                </c:pt>
                <c:pt idx="681">
                  <c:v>-5.9483726150392768E-2</c:v>
                </c:pt>
                <c:pt idx="682">
                  <c:v>-6.0606060606060663E-2</c:v>
                </c:pt>
                <c:pt idx="683">
                  <c:v>-6.0606060606060663E-2</c:v>
                </c:pt>
                <c:pt idx="684">
                  <c:v>-6.0044893378226605E-2</c:v>
                </c:pt>
                <c:pt idx="685">
                  <c:v>-6.11672278338945E-2</c:v>
                </c:pt>
                <c:pt idx="686">
                  <c:v>-6.0606060606060663E-2</c:v>
                </c:pt>
                <c:pt idx="687">
                  <c:v>-6.0606060606060663E-2</c:v>
                </c:pt>
                <c:pt idx="688">
                  <c:v>-6.0606060606060663E-2</c:v>
                </c:pt>
                <c:pt idx="689">
                  <c:v>-6.0044893378226605E-2</c:v>
                </c:pt>
                <c:pt idx="690">
                  <c:v>-6.11672278338945E-2</c:v>
                </c:pt>
                <c:pt idx="691">
                  <c:v>-6.285072951739612E-2</c:v>
                </c:pt>
                <c:pt idx="692">
                  <c:v>-6.285072951739612E-2</c:v>
                </c:pt>
                <c:pt idx="693">
                  <c:v>-6.3411896745230067E-2</c:v>
                </c:pt>
                <c:pt idx="694">
                  <c:v>-6.3411896745230067E-2</c:v>
                </c:pt>
                <c:pt idx="695">
                  <c:v>-6.3411896745230067E-2</c:v>
                </c:pt>
                <c:pt idx="696">
                  <c:v>-6.3411896745230067E-2</c:v>
                </c:pt>
                <c:pt idx="697">
                  <c:v>-6.2289562289562284E-2</c:v>
                </c:pt>
                <c:pt idx="698">
                  <c:v>-9.0347923681256992E-2</c:v>
                </c:pt>
                <c:pt idx="699">
                  <c:v>-9.5959595959596022E-2</c:v>
                </c:pt>
                <c:pt idx="700">
                  <c:v>-9.5959595959596022E-2</c:v>
                </c:pt>
                <c:pt idx="701">
                  <c:v>-9.5959595959596022E-2</c:v>
                </c:pt>
                <c:pt idx="702">
                  <c:v>-9.5959595959596022E-2</c:v>
                </c:pt>
                <c:pt idx="703">
                  <c:v>-0.10213243546576878</c:v>
                </c:pt>
                <c:pt idx="704">
                  <c:v>-9.5398428731761964E-2</c:v>
                </c:pt>
                <c:pt idx="705">
                  <c:v>-9.3153759820426507E-2</c:v>
                </c:pt>
                <c:pt idx="706">
                  <c:v>-7.9685746352412989E-2</c:v>
                </c:pt>
                <c:pt idx="707">
                  <c:v>-7.575757575757569E-2</c:v>
                </c:pt>
                <c:pt idx="708">
                  <c:v>-7.575757575757569E-2</c:v>
                </c:pt>
                <c:pt idx="709">
                  <c:v>-7.575757575757569E-2</c:v>
                </c:pt>
                <c:pt idx="710">
                  <c:v>-8.2491582491582394E-2</c:v>
                </c:pt>
                <c:pt idx="711">
                  <c:v>-8.0808080808080773E-2</c:v>
                </c:pt>
                <c:pt idx="712">
                  <c:v>-8.2491582491582394E-2</c:v>
                </c:pt>
                <c:pt idx="713">
                  <c:v>-8.4736251402918072E-2</c:v>
                </c:pt>
                <c:pt idx="714">
                  <c:v>-8.4736251402918072E-2</c:v>
                </c:pt>
                <c:pt idx="715">
                  <c:v>-8.4736251402918072E-2</c:v>
                </c:pt>
                <c:pt idx="716">
                  <c:v>-8.4736251402918072E-2</c:v>
                </c:pt>
                <c:pt idx="717">
                  <c:v>-8.6419753086419693E-2</c:v>
                </c:pt>
                <c:pt idx="718">
                  <c:v>-8.3613916947250289E-2</c:v>
                </c:pt>
                <c:pt idx="719">
                  <c:v>-8.136924803591461E-2</c:v>
                </c:pt>
                <c:pt idx="720">
                  <c:v>-8.3613916947250289E-2</c:v>
                </c:pt>
                <c:pt idx="721">
                  <c:v>-8.4736251402918072E-2</c:v>
                </c:pt>
                <c:pt idx="722">
                  <c:v>-8.4736251402918072E-2</c:v>
                </c:pt>
                <c:pt idx="723">
                  <c:v>-8.4736251402918072E-2</c:v>
                </c:pt>
                <c:pt idx="724">
                  <c:v>-8.3613916947250289E-2</c:v>
                </c:pt>
                <c:pt idx="725">
                  <c:v>-8.4736251402918072E-2</c:v>
                </c:pt>
                <c:pt idx="726">
                  <c:v>-8.136924803591461E-2</c:v>
                </c:pt>
                <c:pt idx="727">
                  <c:v>-6.7901234567901203E-2</c:v>
                </c:pt>
                <c:pt idx="728">
                  <c:v>-7.0707070707070718E-2</c:v>
                </c:pt>
                <c:pt idx="729">
                  <c:v>-7.0707070707070718E-2</c:v>
                </c:pt>
                <c:pt idx="730">
                  <c:v>-7.0707070707070718E-2</c:v>
                </c:pt>
                <c:pt idx="731">
                  <c:v>-6.11672278338945E-2</c:v>
                </c:pt>
                <c:pt idx="732">
                  <c:v>-5.8361391694724984E-2</c:v>
                </c:pt>
                <c:pt idx="733">
                  <c:v>-6.1728395061728447E-2</c:v>
                </c:pt>
                <c:pt idx="734">
                  <c:v>-5.6116722783389528E-2</c:v>
                </c:pt>
                <c:pt idx="735">
                  <c:v>-7.0707070707070718E-2</c:v>
                </c:pt>
                <c:pt idx="736">
                  <c:v>-7.0707070707070718E-2</c:v>
                </c:pt>
                <c:pt idx="737">
                  <c:v>-7.0707070707070718E-2</c:v>
                </c:pt>
                <c:pt idx="738">
                  <c:v>-6.285072951739612E-2</c:v>
                </c:pt>
                <c:pt idx="739">
                  <c:v>-6.7340067340067367E-2</c:v>
                </c:pt>
                <c:pt idx="740">
                  <c:v>-6.6778900112233419E-2</c:v>
                </c:pt>
                <c:pt idx="741">
                  <c:v>-7.1268237934904555E-2</c:v>
                </c:pt>
                <c:pt idx="742">
                  <c:v>-7.6318742985409638E-2</c:v>
                </c:pt>
                <c:pt idx="743">
                  <c:v>-7.6318742985409638E-2</c:v>
                </c:pt>
                <c:pt idx="744">
                  <c:v>-7.6318742985409638E-2</c:v>
                </c:pt>
                <c:pt idx="745">
                  <c:v>-7.575757575757569E-2</c:v>
                </c:pt>
                <c:pt idx="746">
                  <c:v>-6.3973063973063904E-2</c:v>
                </c:pt>
                <c:pt idx="747">
                  <c:v>-5.9483726150392768E-2</c:v>
                </c:pt>
                <c:pt idx="748">
                  <c:v>-4.994388327721655E-2</c:v>
                </c:pt>
                <c:pt idx="749">
                  <c:v>-5.8361391694724984E-2</c:v>
                </c:pt>
                <c:pt idx="750">
                  <c:v>-5.8361391694724984E-2</c:v>
                </c:pt>
                <c:pt idx="751">
                  <c:v>-5.8361391694724984E-2</c:v>
                </c:pt>
                <c:pt idx="752">
                  <c:v>-7.8563411896745095E-2</c:v>
                </c:pt>
                <c:pt idx="753">
                  <c:v>-7.7441077441077533E-2</c:v>
                </c:pt>
                <c:pt idx="754">
                  <c:v>-7.6879910213243474E-2</c:v>
                </c:pt>
                <c:pt idx="755">
                  <c:v>-8.8103254769921424E-2</c:v>
                </c:pt>
                <c:pt idx="756">
                  <c:v>-9.259259259259256E-2</c:v>
                </c:pt>
                <c:pt idx="757">
                  <c:v>-9.259259259259256E-2</c:v>
                </c:pt>
                <c:pt idx="758">
                  <c:v>-9.259259259259256E-2</c:v>
                </c:pt>
                <c:pt idx="759">
                  <c:v>-9.0347923681256992E-2</c:v>
                </c:pt>
                <c:pt idx="760">
                  <c:v>-8.3613916947250289E-2</c:v>
                </c:pt>
                <c:pt idx="761">
                  <c:v>-9.2031425364758723E-2</c:v>
                </c:pt>
                <c:pt idx="762">
                  <c:v>-9.259259259259256E-2</c:v>
                </c:pt>
                <c:pt idx="763">
                  <c:v>-9.4276094276094291E-2</c:v>
                </c:pt>
                <c:pt idx="764">
                  <c:v>-9.4276094276094291E-2</c:v>
                </c:pt>
                <c:pt idx="765">
                  <c:v>-9.4276094276094291E-2</c:v>
                </c:pt>
                <c:pt idx="766">
                  <c:v>-9.4276094276094291E-2</c:v>
                </c:pt>
                <c:pt idx="767">
                  <c:v>-9.4276094276094291E-2</c:v>
                </c:pt>
                <c:pt idx="768">
                  <c:v>-9.4276094276094291E-2</c:v>
                </c:pt>
                <c:pt idx="769">
                  <c:v>-9.8765432098765427E-2</c:v>
                </c:pt>
                <c:pt idx="770">
                  <c:v>-0.1038159371492704</c:v>
                </c:pt>
                <c:pt idx="771">
                  <c:v>-0.1038159371492704</c:v>
                </c:pt>
                <c:pt idx="772">
                  <c:v>-0.1038159371492704</c:v>
                </c:pt>
                <c:pt idx="773">
                  <c:v>-0.10718294051627386</c:v>
                </c:pt>
                <c:pt idx="774">
                  <c:v>-0.10886644219977559</c:v>
                </c:pt>
                <c:pt idx="775">
                  <c:v>-0.11223344556677883</c:v>
                </c:pt>
                <c:pt idx="776">
                  <c:v>-0.11111111111111105</c:v>
                </c:pt>
                <c:pt idx="777">
                  <c:v>-0.11111111111111105</c:v>
                </c:pt>
                <c:pt idx="778">
                  <c:v>-0.11111111111111105</c:v>
                </c:pt>
                <c:pt idx="779">
                  <c:v>-0.11111111111111105</c:v>
                </c:pt>
                <c:pt idx="780">
                  <c:v>-0.111672278338945</c:v>
                </c:pt>
                <c:pt idx="781">
                  <c:v>-0.11111111111111105</c:v>
                </c:pt>
                <c:pt idx="782">
                  <c:v>-0.13748597081930414</c:v>
                </c:pt>
                <c:pt idx="783">
                  <c:v>-0.12626262626262619</c:v>
                </c:pt>
                <c:pt idx="784">
                  <c:v>-0.13019079685746349</c:v>
                </c:pt>
                <c:pt idx="785">
                  <c:v>-0.13019079685746349</c:v>
                </c:pt>
                <c:pt idx="786">
                  <c:v>-0.13019079685746349</c:v>
                </c:pt>
                <c:pt idx="787">
                  <c:v>-0.1369248035914703</c:v>
                </c:pt>
                <c:pt idx="788">
                  <c:v>-0.13748597081930414</c:v>
                </c:pt>
                <c:pt idx="789">
                  <c:v>-0.13131313131313138</c:v>
                </c:pt>
                <c:pt idx="790">
                  <c:v>-0.12570145903479235</c:v>
                </c:pt>
                <c:pt idx="791">
                  <c:v>-0.11952861952861948</c:v>
                </c:pt>
                <c:pt idx="792">
                  <c:v>-0.11952861952861948</c:v>
                </c:pt>
                <c:pt idx="793">
                  <c:v>-0.11952861952861948</c:v>
                </c:pt>
                <c:pt idx="794">
                  <c:v>-0.1077441077441077</c:v>
                </c:pt>
                <c:pt idx="795">
                  <c:v>-0.11840628507295181</c:v>
                </c:pt>
                <c:pt idx="796">
                  <c:v>-0.12401795735129073</c:v>
                </c:pt>
                <c:pt idx="797">
                  <c:v>-0.11952861952861948</c:v>
                </c:pt>
                <c:pt idx="798">
                  <c:v>-0.11391694725028045</c:v>
                </c:pt>
                <c:pt idx="799">
                  <c:v>-0.11391694725028045</c:v>
                </c:pt>
                <c:pt idx="800">
                  <c:v>-0.11391694725028045</c:v>
                </c:pt>
                <c:pt idx="801">
                  <c:v>-0.10830527497194153</c:v>
                </c:pt>
                <c:pt idx="802">
                  <c:v>-0.11503928170594835</c:v>
                </c:pt>
                <c:pt idx="803">
                  <c:v>-0.11728395061728392</c:v>
                </c:pt>
                <c:pt idx="804">
                  <c:v>-0.12177328843995505</c:v>
                </c:pt>
                <c:pt idx="805">
                  <c:v>-0.12121212121212122</c:v>
                </c:pt>
                <c:pt idx="806">
                  <c:v>-0.12121212121212122</c:v>
                </c:pt>
                <c:pt idx="807">
                  <c:v>-0.12121212121212122</c:v>
                </c:pt>
                <c:pt idx="808">
                  <c:v>-0.12962962962962965</c:v>
                </c:pt>
                <c:pt idx="809">
                  <c:v>-0.13243546576879917</c:v>
                </c:pt>
                <c:pt idx="810">
                  <c:v>-0.11952861952861948</c:v>
                </c:pt>
                <c:pt idx="811">
                  <c:v>-0.12065095398428727</c:v>
                </c:pt>
                <c:pt idx="812">
                  <c:v>-0.13243546576879917</c:v>
                </c:pt>
                <c:pt idx="813">
                  <c:v>-0.13243546576879917</c:v>
                </c:pt>
                <c:pt idx="814">
                  <c:v>-0.13243546576879917</c:v>
                </c:pt>
                <c:pt idx="815">
                  <c:v>-0.12962962962962965</c:v>
                </c:pt>
                <c:pt idx="816">
                  <c:v>-0.1290684624017957</c:v>
                </c:pt>
                <c:pt idx="817">
                  <c:v>-0.13019079685746349</c:v>
                </c:pt>
                <c:pt idx="818">
                  <c:v>-0.13580246913580252</c:v>
                </c:pt>
                <c:pt idx="819">
                  <c:v>-0.14029180695847354</c:v>
                </c:pt>
                <c:pt idx="820">
                  <c:v>-0.14029180695847354</c:v>
                </c:pt>
                <c:pt idx="821">
                  <c:v>-0.14029180695847354</c:v>
                </c:pt>
                <c:pt idx="822">
                  <c:v>-0.14141414141414144</c:v>
                </c:pt>
                <c:pt idx="823">
                  <c:v>-0.14365881032547689</c:v>
                </c:pt>
                <c:pt idx="824">
                  <c:v>-0.13468013468013462</c:v>
                </c:pt>
                <c:pt idx="825">
                  <c:v>-0.12345679012345678</c:v>
                </c:pt>
                <c:pt idx="826">
                  <c:v>-0.12289562289562295</c:v>
                </c:pt>
                <c:pt idx="827">
                  <c:v>-0.12289562289562295</c:v>
                </c:pt>
                <c:pt idx="828">
                  <c:v>-0.12289562289562295</c:v>
                </c:pt>
                <c:pt idx="829">
                  <c:v>-0.12962962962962965</c:v>
                </c:pt>
                <c:pt idx="830">
                  <c:v>-0.13243546576879917</c:v>
                </c:pt>
                <c:pt idx="831">
                  <c:v>-0.132996632996633</c:v>
                </c:pt>
                <c:pt idx="832">
                  <c:v>-0.13411896745230079</c:v>
                </c:pt>
                <c:pt idx="833">
                  <c:v>-0.13524130190796868</c:v>
                </c:pt>
                <c:pt idx="834">
                  <c:v>-0.13524130190796868</c:v>
                </c:pt>
                <c:pt idx="835">
                  <c:v>-0.13524130190796868</c:v>
                </c:pt>
                <c:pt idx="836">
                  <c:v>-0.16835016835016836</c:v>
                </c:pt>
                <c:pt idx="837">
                  <c:v>-0.1728395061728395</c:v>
                </c:pt>
                <c:pt idx="838">
                  <c:v>-0.16722783389450058</c:v>
                </c:pt>
                <c:pt idx="839">
                  <c:v>-0.1689113355780022</c:v>
                </c:pt>
                <c:pt idx="840">
                  <c:v>-0.17115600448933788</c:v>
                </c:pt>
                <c:pt idx="841">
                  <c:v>-0.17115600448933788</c:v>
                </c:pt>
                <c:pt idx="842">
                  <c:v>-0.17115600448933788</c:v>
                </c:pt>
                <c:pt idx="843">
                  <c:v>-0.17620650953984274</c:v>
                </c:pt>
                <c:pt idx="844">
                  <c:v>-0.18686868686868685</c:v>
                </c:pt>
                <c:pt idx="845">
                  <c:v>-0.18181818181818177</c:v>
                </c:pt>
                <c:pt idx="846">
                  <c:v>-0.18181818181818177</c:v>
                </c:pt>
                <c:pt idx="847">
                  <c:v>-0.18181818181818177</c:v>
                </c:pt>
                <c:pt idx="848">
                  <c:v>-0.18181818181818177</c:v>
                </c:pt>
                <c:pt idx="849">
                  <c:v>-0.18181818181818177</c:v>
                </c:pt>
                <c:pt idx="850">
                  <c:v>-0.1795735129068462</c:v>
                </c:pt>
                <c:pt idx="851">
                  <c:v>-0.17901234567901225</c:v>
                </c:pt>
                <c:pt idx="852">
                  <c:v>-0.17845117845117842</c:v>
                </c:pt>
                <c:pt idx="853">
                  <c:v>-0.1767676767676768</c:v>
                </c:pt>
                <c:pt idx="854">
                  <c:v>-0.18013468013468004</c:v>
                </c:pt>
                <c:pt idx="855">
                  <c:v>-0.18013468013468004</c:v>
                </c:pt>
                <c:pt idx="856">
                  <c:v>-0.18013468013468004</c:v>
                </c:pt>
                <c:pt idx="857">
                  <c:v>-0.1795735129068462</c:v>
                </c:pt>
                <c:pt idx="858">
                  <c:v>-0.18181818181818177</c:v>
                </c:pt>
                <c:pt idx="859">
                  <c:v>-0.18069584736251409</c:v>
                </c:pt>
                <c:pt idx="860">
                  <c:v>-0.18069584736251409</c:v>
                </c:pt>
                <c:pt idx="861">
                  <c:v>-0.18294051627384955</c:v>
                </c:pt>
                <c:pt idx="862">
                  <c:v>-0.18294051627384955</c:v>
                </c:pt>
                <c:pt idx="863">
                  <c:v>-0.18294051627384955</c:v>
                </c:pt>
                <c:pt idx="864">
                  <c:v>-0.18181818181818177</c:v>
                </c:pt>
                <c:pt idx="865">
                  <c:v>-0.18181818181818177</c:v>
                </c:pt>
                <c:pt idx="866">
                  <c:v>-0.18462401795735117</c:v>
                </c:pt>
                <c:pt idx="867">
                  <c:v>-0.18574635241301907</c:v>
                </c:pt>
                <c:pt idx="868">
                  <c:v>-0.18518518518518523</c:v>
                </c:pt>
                <c:pt idx="869">
                  <c:v>-0.18518518518518523</c:v>
                </c:pt>
                <c:pt idx="870">
                  <c:v>-0.18518518518518523</c:v>
                </c:pt>
                <c:pt idx="871">
                  <c:v>-0.18462401795735117</c:v>
                </c:pt>
                <c:pt idx="872">
                  <c:v>-0.18462401795735117</c:v>
                </c:pt>
                <c:pt idx="873">
                  <c:v>-0.25028058361391692</c:v>
                </c:pt>
                <c:pt idx="874">
                  <c:v>-0.25140291806958481</c:v>
                </c:pt>
                <c:pt idx="875">
                  <c:v>-0.25140291806958481</c:v>
                </c:pt>
                <c:pt idx="876">
                  <c:v>-0.25140291806958481</c:v>
                </c:pt>
                <c:pt idx="877">
                  <c:v>-0.25140291806958481</c:v>
                </c:pt>
                <c:pt idx="878">
                  <c:v>-0.23176206509539843</c:v>
                </c:pt>
                <c:pt idx="879">
                  <c:v>-0.23905723905723908</c:v>
                </c:pt>
                <c:pt idx="880">
                  <c:v>-0.22166105499438837</c:v>
                </c:pt>
                <c:pt idx="881">
                  <c:v>-0.22839506172839497</c:v>
                </c:pt>
                <c:pt idx="882">
                  <c:v>-0.22839506172839497</c:v>
                </c:pt>
                <c:pt idx="883">
                  <c:v>-0.22839506172839497</c:v>
                </c:pt>
                <c:pt idx="884">
                  <c:v>-0.22839506172839497</c:v>
                </c:pt>
                <c:pt idx="885">
                  <c:v>-0.23232323232323226</c:v>
                </c:pt>
                <c:pt idx="886">
                  <c:v>-0.25364758698092027</c:v>
                </c:pt>
                <c:pt idx="887">
                  <c:v>-0.25925925925925919</c:v>
                </c:pt>
                <c:pt idx="888">
                  <c:v>-0.25757575757575757</c:v>
                </c:pt>
                <c:pt idx="889">
                  <c:v>-0.23961840628507292</c:v>
                </c:pt>
                <c:pt idx="890">
                  <c:v>-0.23961840628507292</c:v>
                </c:pt>
                <c:pt idx="891">
                  <c:v>-0.23961840628507292</c:v>
                </c:pt>
                <c:pt idx="892">
                  <c:v>-0.24523007856341184</c:v>
                </c:pt>
                <c:pt idx="893">
                  <c:v>-0.23905723905723908</c:v>
                </c:pt>
                <c:pt idx="894">
                  <c:v>-0.23232323232323226</c:v>
                </c:pt>
                <c:pt idx="895">
                  <c:v>-0.2154882154882154</c:v>
                </c:pt>
                <c:pt idx="896">
                  <c:v>-0.20426487093153756</c:v>
                </c:pt>
                <c:pt idx="897">
                  <c:v>-0.20426487093153756</c:v>
                </c:pt>
                <c:pt idx="898">
                  <c:v>-0.20426487093153756</c:v>
                </c:pt>
                <c:pt idx="899">
                  <c:v>-0.20426487093153756</c:v>
                </c:pt>
                <c:pt idx="900">
                  <c:v>-0.23007856341189681</c:v>
                </c:pt>
                <c:pt idx="901">
                  <c:v>-0.23232323232323226</c:v>
                </c:pt>
                <c:pt idx="902">
                  <c:v>-0.22895622895622902</c:v>
                </c:pt>
                <c:pt idx="903">
                  <c:v>-0.22671156004489335</c:v>
                </c:pt>
                <c:pt idx="904">
                  <c:v>-0.22671156004489335</c:v>
                </c:pt>
                <c:pt idx="905">
                  <c:v>-0.22671156004489335</c:v>
                </c:pt>
                <c:pt idx="906">
                  <c:v>-0.23232323232323226</c:v>
                </c:pt>
                <c:pt idx="907">
                  <c:v>-0.22951739618406286</c:v>
                </c:pt>
                <c:pt idx="908">
                  <c:v>-0.21997755331088653</c:v>
                </c:pt>
                <c:pt idx="909">
                  <c:v>-0.22446689113355789</c:v>
                </c:pt>
                <c:pt idx="910">
                  <c:v>-0.22053872053872059</c:v>
                </c:pt>
                <c:pt idx="911">
                  <c:v>-0.22053872053872059</c:v>
                </c:pt>
                <c:pt idx="912">
                  <c:v>-0.22053872053872059</c:v>
                </c:pt>
                <c:pt idx="913">
                  <c:v>-0.22109988776655443</c:v>
                </c:pt>
                <c:pt idx="914">
                  <c:v>-0.21941638608305269</c:v>
                </c:pt>
                <c:pt idx="915">
                  <c:v>-0.21997755331088653</c:v>
                </c:pt>
                <c:pt idx="916">
                  <c:v>-0.21829405162738491</c:v>
                </c:pt>
                <c:pt idx="917">
                  <c:v>-0.22390572390572383</c:v>
                </c:pt>
              </c:numCache>
            </c:numRef>
          </c:val>
          <c:smooth val="0"/>
        </c:ser>
        <c:dLbls>
          <c:showLegendKey val="0"/>
          <c:showVal val="0"/>
          <c:showCatName val="0"/>
          <c:showSerName val="0"/>
          <c:showPercent val="0"/>
          <c:showBubbleSize val="0"/>
        </c:dLbls>
        <c:marker val="1"/>
        <c:smooth val="0"/>
        <c:axId val="230493568"/>
        <c:axId val="230499456"/>
      </c:lineChart>
      <c:lineChart>
        <c:grouping val="standard"/>
        <c:varyColors val="0"/>
        <c:ser>
          <c:idx val="1"/>
          <c:order val="1"/>
          <c:tx>
            <c:v>Saputo</c:v>
          </c:tx>
          <c:spPr>
            <a:ln w="38100">
              <a:solidFill>
                <a:srgbClr val="FFC800"/>
              </a:solidFill>
            </a:ln>
          </c:spPr>
          <c:marker>
            <c:symbol val="none"/>
          </c:marker>
          <c:cat>
            <c:strRef>
              <c:f>'1 - Milk  Class III (D... Data'!$A$714:$A$920</c:f>
              <c:strCache>
                <c:ptCount val="207"/>
                <c:pt idx="0">
                  <c:v>7/14/2015</c:v>
                </c:pt>
                <c:pt idx="1">
                  <c:v>7/15/2015</c:v>
                </c:pt>
                <c:pt idx="2">
                  <c:v>7/16/2015</c:v>
                </c:pt>
                <c:pt idx="3">
                  <c:v>7/17/2015</c:v>
                </c:pt>
                <c:pt idx="4">
                  <c:v>7/18/2015</c:v>
                </c:pt>
                <c:pt idx="5">
                  <c:v>7/19/2015</c:v>
                </c:pt>
                <c:pt idx="6">
                  <c:v>7/20/2015</c:v>
                </c:pt>
                <c:pt idx="7">
                  <c:v>7/21/2015</c:v>
                </c:pt>
                <c:pt idx="8">
                  <c:v>7/22/2015</c:v>
                </c:pt>
                <c:pt idx="9">
                  <c:v>7/23/2015</c:v>
                </c:pt>
                <c:pt idx="10">
                  <c:v>7/24/2015</c:v>
                </c:pt>
                <c:pt idx="11">
                  <c:v>7/25/2015</c:v>
                </c:pt>
                <c:pt idx="12">
                  <c:v>7/26/2015</c:v>
                </c:pt>
                <c:pt idx="13">
                  <c:v>7/27/2015</c:v>
                </c:pt>
                <c:pt idx="14">
                  <c:v>7/28/2015</c:v>
                </c:pt>
                <c:pt idx="15">
                  <c:v>7/29/2015</c:v>
                </c:pt>
                <c:pt idx="16">
                  <c:v>7/30/2015</c:v>
                </c:pt>
                <c:pt idx="17">
                  <c:v>7/31/2015</c:v>
                </c:pt>
                <c:pt idx="18">
                  <c:v>8/1/2015</c:v>
                </c:pt>
                <c:pt idx="19">
                  <c:v>8/2/2015</c:v>
                </c:pt>
                <c:pt idx="20">
                  <c:v>8/3/2015</c:v>
                </c:pt>
                <c:pt idx="21">
                  <c:v>8/4/2015</c:v>
                </c:pt>
                <c:pt idx="22">
                  <c:v>8/5/2015</c:v>
                </c:pt>
                <c:pt idx="23">
                  <c:v>8/6/2015</c:v>
                </c:pt>
                <c:pt idx="24">
                  <c:v>8/7/2015</c:v>
                </c:pt>
                <c:pt idx="25">
                  <c:v>8/8/2015</c:v>
                </c:pt>
                <c:pt idx="26">
                  <c:v>8/9/2015</c:v>
                </c:pt>
                <c:pt idx="27">
                  <c:v>8/10/2015</c:v>
                </c:pt>
                <c:pt idx="28">
                  <c:v>8/11/2015</c:v>
                </c:pt>
                <c:pt idx="29">
                  <c:v>8/12/2015</c:v>
                </c:pt>
                <c:pt idx="30">
                  <c:v>8/13/2015</c:v>
                </c:pt>
                <c:pt idx="31">
                  <c:v>8/14/2015</c:v>
                </c:pt>
                <c:pt idx="32">
                  <c:v>8/15/2015</c:v>
                </c:pt>
                <c:pt idx="33">
                  <c:v>8/16/2015</c:v>
                </c:pt>
                <c:pt idx="34">
                  <c:v>8/17/2015</c:v>
                </c:pt>
                <c:pt idx="35">
                  <c:v>8/18/2015</c:v>
                </c:pt>
                <c:pt idx="36">
                  <c:v>8/19/2015</c:v>
                </c:pt>
                <c:pt idx="37">
                  <c:v>8/20/2015</c:v>
                </c:pt>
                <c:pt idx="38">
                  <c:v>8/21/2015</c:v>
                </c:pt>
                <c:pt idx="39">
                  <c:v>8/22/2015</c:v>
                </c:pt>
                <c:pt idx="40">
                  <c:v>8/23/2015</c:v>
                </c:pt>
                <c:pt idx="41">
                  <c:v>8/24/2015</c:v>
                </c:pt>
                <c:pt idx="42">
                  <c:v>8/25/2015</c:v>
                </c:pt>
                <c:pt idx="43">
                  <c:v>8/26/2015</c:v>
                </c:pt>
                <c:pt idx="44">
                  <c:v>8/27/2015</c:v>
                </c:pt>
                <c:pt idx="45">
                  <c:v>8/28/2015</c:v>
                </c:pt>
                <c:pt idx="46">
                  <c:v>8/29/2015</c:v>
                </c:pt>
                <c:pt idx="47">
                  <c:v>8/30/2015</c:v>
                </c:pt>
                <c:pt idx="48">
                  <c:v>8/31/2015</c:v>
                </c:pt>
                <c:pt idx="49">
                  <c:v>9/1/2015</c:v>
                </c:pt>
                <c:pt idx="50">
                  <c:v>9/2/2015</c:v>
                </c:pt>
                <c:pt idx="51">
                  <c:v>9/3/2015</c:v>
                </c:pt>
                <c:pt idx="52">
                  <c:v>9/4/2015</c:v>
                </c:pt>
                <c:pt idx="53">
                  <c:v>9/5/2015</c:v>
                </c:pt>
                <c:pt idx="54">
                  <c:v>9/6/2015</c:v>
                </c:pt>
                <c:pt idx="55">
                  <c:v>9/7/2015</c:v>
                </c:pt>
                <c:pt idx="56">
                  <c:v>9/8/2015</c:v>
                </c:pt>
                <c:pt idx="57">
                  <c:v>9/9/2015</c:v>
                </c:pt>
                <c:pt idx="58">
                  <c:v>9/10/2015</c:v>
                </c:pt>
                <c:pt idx="59">
                  <c:v>9/11/2015</c:v>
                </c:pt>
                <c:pt idx="60">
                  <c:v>9/12/2015</c:v>
                </c:pt>
                <c:pt idx="61">
                  <c:v>9/13/2015</c:v>
                </c:pt>
                <c:pt idx="62">
                  <c:v>9/14/2015</c:v>
                </c:pt>
                <c:pt idx="63">
                  <c:v>9/15/2015</c:v>
                </c:pt>
                <c:pt idx="64">
                  <c:v>9/16/2015</c:v>
                </c:pt>
                <c:pt idx="65">
                  <c:v>9/17/2015</c:v>
                </c:pt>
                <c:pt idx="66">
                  <c:v>9/18/2015</c:v>
                </c:pt>
                <c:pt idx="67">
                  <c:v>9/19/2015</c:v>
                </c:pt>
                <c:pt idx="68">
                  <c:v>9/20/2015</c:v>
                </c:pt>
                <c:pt idx="69">
                  <c:v>9/21/2015</c:v>
                </c:pt>
                <c:pt idx="70">
                  <c:v>9/22/2015</c:v>
                </c:pt>
                <c:pt idx="71">
                  <c:v>9/23/2015</c:v>
                </c:pt>
                <c:pt idx="72">
                  <c:v>9/24/2015</c:v>
                </c:pt>
                <c:pt idx="73">
                  <c:v>9/25/2015</c:v>
                </c:pt>
                <c:pt idx="74">
                  <c:v>9/26/2015</c:v>
                </c:pt>
                <c:pt idx="75">
                  <c:v>9/27/2015</c:v>
                </c:pt>
                <c:pt idx="76">
                  <c:v>9/28/2015</c:v>
                </c:pt>
                <c:pt idx="77">
                  <c:v>9/29/2015</c:v>
                </c:pt>
                <c:pt idx="78">
                  <c:v>9/30/2015</c:v>
                </c:pt>
                <c:pt idx="79">
                  <c:v>10/1/2015</c:v>
                </c:pt>
                <c:pt idx="80">
                  <c:v>10/2/2015</c:v>
                </c:pt>
                <c:pt idx="81">
                  <c:v>10/3/2015</c:v>
                </c:pt>
                <c:pt idx="82">
                  <c:v>10/4/2015</c:v>
                </c:pt>
                <c:pt idx="83">
                  <c:v>10/5/2015</c:v>
                </c:pt>
                <c:pt idx="84">
                  <c:v>10/6/2015</c:v>
                </c:pt>
                <c:pt idx="85">
                  <c:v>10/7/2015</c:v>
                </c:pt>
                <c:pt idx="86">
                  <c:v>10/8/2015</c:v>
                </c:pt>
                <c:pt idx="87">
                  <c:v>10/9/2015</c:v>
                </c:pt>
                <c:pt idx="88">
                  <c:v>10/10/2015</c:v>
                </c:pt>
                <c:pt idx="89">
                  <c:v>10/11/2015</c:v>
                </c:pt>
                <c:pt idx="90">
                  <c:v>10/12/2015</c:v>
                </c:pt>
                <c:pt idx="91">
                  <c:v>10/13/2015</c:v>
                </c:pt>
                <c:pt idx="92">
                  <c:v>10/14/2015</c:v>
                </c:pt>
                <c:pt idx="93">
                  <c:v>10/15/2015</c:v>
                </c:pt>
                <c:pt idx="94">
                  <c:v>10/16/2015</c:v>
                </c:pt>
                <c:pt idx="95">
                  <c:v>10/17/2015</c:v>
                </c:pt>
                <c:pt idx="96">
                  <c:v>10/18/2015</c:v>
                </c:pt>
                <c:pt idx="97">
                  <c:v>10/19/2015</c:v>
                </c:pt>
                <c:pt idx="98">
                  <c:v>10/20/2015</c:v>
                </c:pt>
                <c:pt idx="99">
                  <c:v>10/21/2015</c:v>
                </c:pt>
                <c:pt idx="100">
                  <c:v>10/22/2015</c:v>
                </c:pt>
                <c:pt idx="101">
                  <c:v>10/23/2015</c:v>
                </c:pt>
                <c:pt idx="102">
                  <c:v>10/24/2015</c:v>
                </c:pt>
                <c:pt idx="103">
                  <c:v>10/25/2015</c:v>
                </c:pt>
                <c:pt idx="104">
                  <c:v>10/26/2015</c:v>
                </c:pt>
                <c:pt idx="105">
                  <c:v>10/27/2015</c:v>
                </c:pt>
                <c:pt idx="106">
                  <c:v>10/28/2015</c:v>
                </c:pt>
                <c:pt idx="107">
                  <c:v>10/29/2015</c:v>
                </c:pt>
                <c:pt idx="108">
                  <c:v>10/30/2015</c:v>
                </c:pt>
                <c:pt idx="109">
                  <c:v>10/31/2015</c:v>
                </c:pt>
                <c:pt idx="110">
                  <c:v>11/1/2015</c:v>
                </c:pt>
                <c:pt idx="111">
                  <c:v>11/2/2015</c:v>
                </c:pt>
                <c:pt idx="112">
                  <c:v>11/3/2015</c:v>
                </c:pt>
                <c:pt idx="113">
                  <c:v>11/4/2015</c:v>
                </c:pt>
                <c:pt idx="114">
                  <c:v>11/5/2015</c:v>
                </c:pt>
                <c:pt idx="115">
                  <c:v>11/6/2015</c:v>
                </c:pt>
                <c:pt idx="116">
                  <c:v>11/7/2015</c:v>
                </c:pt>
                <c:pt idx="117">
                  <c:v>11/8/2015</c:v>
                </c:pt>
                <c:pt idx="118">
                  <c:v>11/9/2015</c:v>
                </c:pt>
                <c:pt idx="119">
                  <c:v>11/10/2015</c:v>
                </c:pt>
                <c:pt idx="120">
                  <c:v>11/11/2015</c:v>
                </c:pt>
                <c:pt idx="121">
                  <c:v>11/12/2015</c:v>
                </c:pt>
                <c:pt idx="122">
                  <c:v>11/13/2015</c:v>
                </c:pt>
                <c:pt idx="123">
                  <c:v>11/14/2015</c:v>
                </c:pt>
                <c:pt idx="124">
                  <c:v>11/15/2015</c:v>
                </c:pt>
                <c:pt idx="125">
                  <c:v>11/16/2015</c:v>
                </c:pt>
                <c:pt idx="126">
                  <c:v>11/17/2015</c:v>
                </c:pt>
                <c:pt idx="127">
                  <c:v>11/18/2015</c:v>
                </c:pt>
                <c:pt idx="128">
                  <c:v>11/19/2015</c:v>
                </c:pt>
                <c:pt idx="129">
                  <c:v>11/20/2015</c:v>
                </c:pt>
                <c:pt idx="130">
                  <c:v>11/21/2015</c:v>
                </c:pt>
                <c:pt idx="131">
                  <c:v>11/22/2015</c:v>
                </c:pt>
                <c:pt idx="132">
                  <c:v>11/23/2015</c:v>
                </c:pt>
                <c:pt idx="133">
                  <c:v>11/24/2015</c:v>
                </c:pt>
                <c:pt idx="134">
                  <c:v>11/25/2015</c:v>
                </c:pt>
                <c:pt idx="135">
                  <c:v>11/26/2015</c:v>
                </c:pt>
                <c:pt idx="136">
                  <c:v>11/27/2015</c:v>
                </c:pt>
                <c:pt idx="137">
                  <c:v>11/28/2015</c:v>
                </c:pt>
                <c:pt idx="138">
                  <c:v>11/29/2015</c:v>
                </c:pt>
                <c:pt idx="139">
                  <c:v>11/30/2015</c:v>
                </c:pt>
                <c:pt idx="140">
                  <c:v>12/1/2015</c:v>
                </c:pt>
                <c:pt idx="141">
                  <c:v>12/2/2015</c:v>
                </c:pt>
                <c:pt idx="142">
                  <c:v>12/3/2015</c:v>
                </c:pt>
                <c:pt idx="143">
                  <c:v>12/4/2015</c:v>
                </c:pt>
                <c:pt idx="144">
                  <c:v>12/5/2015</c:v>
                </c:pt>
                <c:pt idx="145">
                  <c:v>12/6/2015</c:v>
                </c:pt>
                <c:pt idx="146">
                  <c:v>12/7/2015</c:v>
                </c:pt>
                <c:pt idx="147">
                  <c:v>12/8/2015</c:v>
                </c:pt>
                <c:pt idx="148">
                  <c:v>12/9/2015</c:v>
                </c:pt>
                <c:pt idx="149">
                  <c:v>12/10/2015</c:v>
                </c:pt>
                <c:pt idx="150">
                  <c:v>12/11/2015</c:v>
                </c:pt>
                <c:pt idx="151">
                  <c:v>12/12/2015</c:v>
                </c:pt>
                <c:pt idx="152">
                  <c:v>12/13/2015</c:v>
                </c:pt>
                <c:pt idx="153">
                  <c:v>12/14/2015</c:v>
                </c:pt>
                <c:pt idx="154">
                  <c:v>12/15/2015</c:v>
                </c:pt>
                <c:pt idx="155">
                  <c:v>12/16/2015</c:v>
                </c:pt>
                <c:pt idx="156">
                  <c:v>12/17/2015</c:v>
                </c:pt>
                <c:pt idx="157">
                  <c:v>12/18/2015</c:v>
                </c:pt>
                <c:pt idx="158">
                  <c:v>12/19/2015</c:v>
                </c:pt>
                <c:pt idx="159">
                  <c:v>12/20/2015</c:v>
                </c:pt>
                <c:pt idx="160">
                  <c:v>12/21/2015</c:v>
                </c:pt>
                <c:pt idx="161">
                  <c:v>12/22/2015</c:v>
                </c:pt>
                <c:pt idx="162">
                  <c:v>12/23/2015</c:v>
                </c:pt>
                <c:pt idx="163">
                  <c:v>12/24/2015</c:v>
                </c:pt>
                <c:pt idx="164">
                  <c:v>12/25/2015</c:v>
                </c:pt>
                <c:pt idx="165">
                  <c:v>12/26/2015</c:v>
                </c:pt>
                <c:pt idx="166">
                  <c:v>12/27/2015</c:v>
                </c:pt>
                <c:pt idx="167">
                  <c:v>12/28/2015</c:v>
                </c:pt>
                <c:pt idx="168">
                  <c:v>12/29/2015</c:v>
                </c:pt>
                <c:pt idx="169">
                  <c:v>12/30/2015</c:v>
                </c:pt>
                <c:pt idx="170">
                  <c:v>12/31/2015</c:v>
                </c:pt>
                <c:pt idx="171">
                  <c:v>1/1/2016</c:v>
                </c:pt>
                <c:pt idx="172">
                  <c:v>1/2/2016</c:v>
                </c:pt>
                <c:pt idx="173">
                  <c:v>1/3/2016</c:v>
                </c:pt>
                <c:pt idx="174">
                  <c:v>1/4/2016</c:v>
                </c:pt>
                <c:pt idx="175">
                  <c:v>1/5/2016</c:v>
                </c:pt>
                <c:pt idx="176">
                  <c:v>1/6/2016</c:v>
                </c:pt>
                <c:pt idx="177">
                  <c:v>1/7/2016</c:v>
                </c:pt>
                <c:pt idx="178">
                  <c:v>1/8/2016</c:v>
                </c:pt>
                <c:pt idx="179">
                  <c:v>1/9/2016</c:v>
                </c:pt>
                <c:pt idx="180">
                  <c:v>1/10/2016</c:v>
                </c:pt>
                <c:pt idx="181">
                  <c:v>1/11/2016</c:v>
                </c:pt>
                <c:pt idx="182">
                  <c:v>1/12/2016</c:v>
                </c:pt>
                <c:pt idx="183">
                  <c:v>1/13/2016</c:v>
                </c:pt>
                <c:pt idx="184">
                  <c:v>1/14/2016</c:v>
                </c:pt>
                <c:pt idx="185">
                  <c:v>1/15/2016</c:v>
                </c:pt>
                <c:pt idx="186">
                  <c:v>1/16/2016</c:v>
                </c:pt>
                <c:pt idx="187">
                  <c:v>1/17/2016</c:v>
                </c:pt>
                <c:pt idx="188">
                  <c:v>1/18/2016</c:v>
                </c:pt>
                <c:pt idx="189">
                  <c:v>1/19/2016</c:v>
                </c:pt>
                <c:pt idx="190">
                  <c:v>1/20/2016</c:v>
                </c:pt>
                <c:pt idx="191">
                  <c:v>1/21/2016</c:v>
                </c:pt>
                <c:pt idx="192">
                  <c:v>1/22/2016</c:v>
                </c:pt>
                <c:pt idx="193">
                  <c:v>1/23/2016</c:v>
                </c:pt>
                <c:pt idx="194">
                  <c:v>1/24/2016</c:v>
                </c:pt>
                <c:pt idx="195">
                  <c:v>1/25/2016</c:v>
                </c:pt>
                <c:pt idx="196">
                  <c:v>1/26/2016</c:v>
                </c:pt>
                <c:pt idx="197">
                  <c:v>1/27/2016</c:v>
                </c:pt>
                <c:pt idx="198">
                  <c:v>1/28/2016</c:v>
                </c:pt>
                <c:pt idx="199">
                  <c:v>1/29/2016</c:v>
                </c:pt>
                <c:pt idx="200">
                  <c:v>1/30/2016</c:v>
                </c:pt>
                <c:pt idx="201">
                  <c:v>1/31/2016</c:v>
                </c:pt>
                <c:pt idx="202">
                  <c:v>2/1/2016</c:v>
                </c:pt>
                <c:pt idx="203">
                  <c:v>2/2/2016</c:v>
                </c:pt>
                <c:pt idx="204">
                  <c:v>2/3/2016</c:v>
                </c:pt>
                <c:pt idx="205">
                  <c:v>2/4/2016</c:v>
                </c:pt>
                <c:pt idx="206">
                  <c:v>2/5/2016</c:v>
                </c:pt>
              </c:strCache>
            </c:strRef>
          </c:cat>
          <c:val>
            <c:numRef>
              <c:f>'1 - Milk  Class III (D... Data'!$F$3:$F$920</c:f>
              <c:numCache>
                <c:formatCode>0%</c:formatCode>
                <c:ptCount val="918"/>
                <c:pt idx="0">
                  <c:v>4.1955108034397171E-4</c:v>
                </c:pt>
                <c:pt idx="1">
                  <c:v>4.1955108034397171E-4</c:v>
                </c:pt>
                <c:pt idx="2">
                  <c:v>4.1955108034397171E-4</c:v>
                </c:pt>
                <c:pt idx="3">
                  <c:v>4.1955108034397171E-4</c:v>
                </c:pt>
                <c:pt idx="4">
                  <c:v>-9.0203482273967239E-3</c:v>
                </c:pt>
                <c:pt idx="5">
                  <c:v>-1.3635410111180968E-2</c:v>
                </c:pt>
                <c:pt idx="6">
                  <c:v>-1.8670023075309405E-2</c:v>
                </c:pt>
                <c:pt idx="7">
                  <c:v>-1.3215859030837107E-2</c:v>
                </c:pt>
                <c:pt idx="8">
                  <c:v>-1.3215859030837107E-2</c:v>
                </c:pt>
                <c:pt idx="9">
                  <c:v>-1.3215859030837107E-2</c:v>
                </c:pt>
                <c:pt idx="10">
                  <c:v>-1.4054961191525051E-2</c:v>
                </c:pt>
                <c:pt idx="11">
                  <c:v>-9.8594503880847784E-3</c:v>
                </c:pt>
                <c:pt idx="12">
                  <c:v>-2.0348227396685514E-2</c:v>
                </c:pt>
                <c:pt idx="13">
                  <c:v>-1.2376756870149053E-2</c:v>
                </c:pt>
                <c:pt idx="14">
                  <c:v>-6.2932662051605748E-3</c:v>
                </c:pt>
                <c:pt idx="15">
                  <c:v>-6.2932662051605748E-3</c:v>
                </c:pt>
                <c:pt idx="16">
                  <c:v>-6.2932662051605748E-3</c:v>
                </c:pt>
                <c:pt idx="17">
                  <c:v>-1.950912523599746E-2</c:v>
                </c:pt>
                <c:pt idx="18">
                  <c:v>-2.0767778477029597E-2</c:v>
                </c:pt>
                <c:pt idx="19">
                  <c:v>-2.8949024543738267E-2</c:v>
                </c:pt>
                <c:pt idx="20">
                  <c:v>-2.2026431718061734E-2</c:v>
                </c:pt>
                <c:pt idx="21">
                  <c:v>-8.1812460667086695E-3</c:v>
                </c:pt>
                <c:pt idx="22">
                  <c:v>-8.1812460667086695E-3</c:v>
                </c:pt>
                <c:pt idx="23">
                  <c:v>-8.1812460667086695E-3</c:v>
                </c:pt>
                <c:pt idx="24">
                  <c:v>-1.3845185651353176E-2</c:v>
                </c:pt>
                <c:pt idx="25">
                  <c:v>-1.8670023075309405E-2</c:v>
                </c:pt>
                <c:pt idx="26">
                  <c:v>-1.9928676316341543E-2</c:v>
                </c:pt>
                <c:pt idx="27">
                  <c:v>-1.9928676316341543E-2</c:v>
                </c:pt>
                <c:pt idx="28">
                  <c:v>-1.9089574155653488E-2</c:v>
                </c:pt>
                <c:pt idx="29">
                  <c:v>-1.9089574155653488E-2</c:v>
                </c:pt>
                <c:pt idx="30">
                  <c:v>-1.9089574155653488E-2</c:v>
                </c:pt>
                <c:pt idx="31">
                  <c:v>-1.9089574155653488E-2</c:v>
                </c:pt>
                <c:pt idx="32">
                  <c:v>-1.4474512271869244E-2</c:v>
                </c:pt>
                <c:pt idx="33">
                  <c:v>-1.0488777008600847E-2</c:v>
                </c:pt>
                <c:pt idx="34">
                  <c:v>1.8879798615480947E-3</c:v>
                </c:pt>
                <c:pt idx="35">
                  <c:v>-6.2932662051606858E-4</c:v>
                </c:pt>
                <c:pt idx="36">
                  <c:v>-6.2932662051606858E-4</c:v>
                </c:pt>
                <c:pt idx="37">
                  <c:v>-6.2932662051606858E-4</c:v>
                </c:pt>
                <c:pt idx="38">
                  <c:v>3.7759597230961894E-3</c:v>
                </c:pt>
                <c:pt idx="39">
                  <c:v>2.7270820222361936E-2</c:v>
                </c:pt>
                <c:pt idx="40">
                  <c:v>2.1397105097545444E-2</c:v>
                </c:pt>
                <c:pt idx="41">
                  <c:v>-3.5661841829243146E-3</c:v>
                </c:pt>
                <c:pt idx="42">
                  <c:v>-4.1955108034408273E-4</c:v>
                </c:pt>
                <c:pt idx="43">
                  <c:v>-4.1955108034408273E-4</c:v>
                </c:pt>
                <c:pt idx="44">
                  <c:v>-4.1955108034408273E-4</c:v>
                </c:pt>
                <c:pt idx="45">
                  <c:v>1.4474512271869022E-2</c:v>
                </c:pt>
                <c:pt idx="46">
                  <c:v>6.5030417453324496E-3</c:v>
                </c:pt>
                <c:pt idx="47">
                  <c:v>3.9857352632681753E-3</c:v>
                </c:pt>
                <c:pt idx="48">
                  <c:v>1.9928676316341321E-2</c:v>
                </c:pt>
                <c:pt idx="49">
                  <c:v>6.7128172855044355E-3</c:v>
                </c:pt>
                <c:pt idx="50">
                  <c:v>6.7128172855044355E-3</c:v>
                </c:pt>
                <c:pt idx="51">
                  <c:v>6.7128172855044355E-3</c:v>
                </c:pt>
                <c:pt idx="52">
                  <c:v>1.195720578980497E-2</c:v>
                </c:pt>
                <c:pt idx="53">
                  <c:v>1.4054961191525051E-2</c:v>
                </c:pt>
                <c:pt idx="54">
                  <c:v>1.9718900776169557E-2</c:v>
                </c:pt>
                <c:pt idx="55">
                  <c:v>1.5523389972729174E-2</c:v>
                </c:pt>
                <c:pt idx="56">
                  <c:v>2.8949024543738044E-2</c:v>
                </c:pt>
                <c:pt idx="57">
                  <c:v>2.8949024543738044E-2</c:v>
                </c:pt>
                <c:pt idx="58">
                  <c:v>2.8949024543738044E-2</c:v>
                </c:pt>
                <c:pt idx="59">
                  <c:v>2.5173064820641855E-2</c:v>
                </c:pt>
                <c:pt idx="60">
                  <c:v>2.8949024543738044E-2</c:v>
                </c:pt>
                <c:pt idx="61">
                  <c:v>1.8040696454793448E-2</c:v>
                </c:pt>
                <c:pt idx="62">
                  <c:v>1.8040696454793448E-2</c:v>
                </c:pt>
                <c:pt idx="63">
                  <c:v>3.0627228865114375E-2</c:v>
                </c:pt>
                <c:pt idx="64">
                  <c:v>3.0627228865114375E-2</c:v>
                </c:pt>
                <c:pt idx="65">
                  <c:v>3.0627228865114375E-2</c:v>
                </c:pt>
                <c:pt idx="66">
                  <c:v>3.7969372771134768E-2</c:v>
                </c:pt>
                <c:pt idx="67">
                  <c:v>8.0344031885882128E-2</c:v>
                </c:pt>
                <c:pt idx="68">
                  <c:v>7.4470316761065636E-2</c:v>
                </c:pt>
                <c:pt idx="69">
                  <c:v>8.4329767149150303E-2</c:v>
                </c:pt>
                <c:pt idx="70">
                  <c:v>7.7197398783301896E-2</c:v>
                </c:pt>
                <c:pt idx="71">
                  <c:v>7.7197398783301896E-2</c:v>
                </c:pt>
                <c:pt idx="72">
                  <c:v>7.7197398783301896E-2</c:v>
                </c:pt>
                <c:pt idx="73">
                  <c:v>7.7197398783301896E-2</c:v>
                </c:pt>
                <c:pt idx="74">
                  <c:v>6.9645479337109295E-2</c:v>
                </c:pt>
                <c:pt idx="75">
                  <c:v>8.0553807426054114E-2</c:v>
                </c:pt>
                <c:pt idx="76">
                  <c:v>7.3211663520033499E-2</c:v>
                </c:pt>
                <c:pt idx="77">
                  <c:v>8.2651562827774194E-2</c:v>
                </c:pt>
                <c:pt idx="78">
                  <c:v>8.2651562827774194E-2</c:v>
                </c:pt>
                <c:pt idx="79">
                  <c:v>8.2651562827774194E-2</c:v>
                </c:pt>
                <c:pt idx="80">
                  <c:v>7.9504929725193962E-2</c:v>
                </c:pt>
                <c:pt idx="81">
                  <c:v>7.9295154185021977E-2</c:v>
                </c:pt>
                <c:pt idx="82">
                  <c:v>7.7197398783301896E-2</c:v>
                </c:pt>
                <c:pt idx="83">
                  <c:v>7.7407174323473882E-2</c:v>
                </c:pt>
                <c:pt idx="84">
                  <c:v>8.7056849171386563E-2</c:v>
                </c:pt>
                <c:pt idx="85">
                  <c:v>8.7056849171386563E-2</c:v>
                </c:pt>
                <c:pt idx="86">
                  <c:v>8.7056849171386563E-2</c:v>
                </c:pt>
                <c:pt idx="87">
                  <c:v>8.5798195930354426E-2</c:v>
                </c:pt>
                <c:pt idx="88">
                  <c:v>8.4329767149150303E-2</c:v>
                </c:pt>
                <c:pt idx="89">
                  <c:v>6.9645479337109295E-2</c:v>
                </c:pt>
                <c:pt idx="90">
                  <c:v>8.2232011747430223E-2</c:v>
                </c:pt>
                <c:pt idx="91">
                  <c:v>8.7056849171386563E-2</c:v>
                </c:pt>
                <c:pt idx="92">
                  <c:v>8.7056849171386563E-2</c:v>
                </c:pt>
                <c:pt idx="93">
                  <c:v>8.7056849171386563E-2</c:v>
                </c:pt>
                <c:pt idx="94">
                  <c:v>7.8665827564506019E-2</c:v>
                </c:pt>
                <c:pt idx="95">
                  <c:v>7.5099643381581593E-2</c:v>
                </c:pt>
                <c:pt idx="96">
                  <c:v>7.5099643381581593E-2</c:v>
                </c:pt>
                <c:pt idx="97">
                  <c:v>4.8667925319907601E-2</c:v>
                </c:pt>
                <c:pt idx="98">
                  <c:v>4.2794210195091331E-2</c:v>
                </c:pt>
                <c:pt idx="99">
                  <c:v>4.2794210195091331E-2</c:v>
                </c:pt>
                <c:pt idx="100">
                  <c:v>4.2794210195091331E-2</c:v>
                </c:pt>
                <c:pt idx="101">
                  <c:v>3.2095657646318498E-2</c:v>
                </c:pt>
                <c:pt idx="102">
                  <c:v>2.6641493601845978E-2</c:v>
                </c:pt>
                <c:pt idx="103">
                  <c:v>2.4124187119781704E-2</c:v>
                </c:pt>
                <c:pt idx="104">
                  <c:v>2.1606880637717651E-2</c:v>
                </c:pt>
                <c:pt idx="105">
                  <c:v>2.9578351164254224E-2</c:v>
                </c:pt>
                <c:pt idx="106">
                  <c:v>2.9578351164254224E-2</c:v>
                </c:pt>
                <c:pt idx="107">
                  <c:v>2.9578351164254224E-2</c:v>
                </c:pt>
                <c:pt idx="108">
                  <c:v>2.8949024543738044E-2</c:v>
                </c:pt>
                <c:pt idx="109">
                  <c:v>2.978812670442621E-2</c:v>
                </c:pt>
                <c:pt idx="110">
                  <c:v>3.2934759807006442E-2</c:v>
                </c:pt>
                <c:pt idx="111">
                  <c:v>2.978812670442621E-2</c:v>
                </c:pt>
                <c:pt idx="112">
                  <c:v>1.8250471994965434E-2</c:v>
                </c:pt>
                <c:pt idx="113">
                  <c:v>1.8250471994965434E-2</c:v>
                </c:pt>
                <c:pt idx="114">
                  <c:v>1.8250471994965434E-2</c:v>
                </c:pt>
                <c:pt idx="115">
                  <c:v>1.9509125235997571E-2</c:v>
                </c:pt>
                <c:pt idx="116">
                  <c:v>1.4264736731697036E-2</c:v>
                </c:pt>
                <c:pt idx="117">
                  <c:v>1.2796307950492913E-2</c:v>
                </c:pt>
                <c:pt idx="118">
                  <c:v>1.8670023075309405E-2</c:v>
                </c:pt>
                <c:pt idx="119">
                  <c:v>1.5733165512901159E-2</c:v>
                </c:pt>
                <c:pt idx="120">
                  <c:v>1.5733165512901159E-2</c:v>
                </c:pt>
                <c:pt idx="121">
                  <c:v>1.5733165512901159E-2</c:v>
                </c:pt>
                <c:pt idx="122">
                  <c:v>1.132787916928879E-2</c:v>
                </c:pt>
                <c:pt idx="123">
                  <c:v>1.3635410111181079E-2</c:v>
                </c:pt>
                <c:pt idx="124">
                  <c:v>1.1747430249632762E-2</c:v>
                </c:pt>
                <c:pt idx="125">
                  <c:v>7.1323683658484072E-3</c:v>
                </c:pt>
                <c:pt idx="126">
                  <c:v>7.3421439060206151E-3</c:v>
                </c:pt>
                <c:pt idx="127">
                  <c:v>7.3421439060206151E-3</c:v>
                </c:pt>
                <c:pt idx="128">
                  <c:v>7.3421439060206151E-3</c:v>
                </c:pt>
                <c:pt idx="129">
                  <c:v>6.2932662051604638E-3</c:v>
                </c:pt>
                <c:pt idx="130">
                  <c:v>7.3421439060206151E-3</c:v>
                </c:pt>
                <c:pt idx="131">
                  <c:v>-5.2443885043004235E-3</c:v>
                </c:pt>
                <c:pt idx="132">
                  <c:v>-2.0138451856513528E-2</c:v>
                </c:pt>
                <c:pt idx="133">
                  <c:v>-9.2301237675688208E-3</c:v>
                </c:pt>
                <c:pt idx="134">
                  <c:v>-9.2301237675688208E-3</c:v>
                </c:pt>
                <c:pt idx="135">
                  <c:v>-9.2301237675688208E-3</c:v>
                </c:pt>
                <c:pt idx="136">
                  <c:v>-1.0488777008600847E-2</c:v>
                </c:pt>
                <c:pt idx="137">
                  <c:v>2.0977554017200806E-3</c:v>
                </c:pt>
                <c:pt idx="138">
                  <c:v>6.5030417453324496E-3</c:v>
                </c:pt>
                <c:pt idx="139">
                  <c:v>1.2376756870148942E-2</c:v>
                </c:pt>
                <c:pt idx="140">
                  <c:v>1.0908328088944819E-2</c:v>
                </c:pt>
                <c:pt idx="141">
                  <c:v>1.0908328088944819E-2</c:v>
                </c:pt>
                <c:pt idx="142">
                  <c:v>1.0908328088944819E-2</c:v>
                </c:pt>
                <c:pt idx="143">
                  <c:v>1.132787916928879E-2</c:v>
                </c:pt>
                <c:pt idx="144">
                  <c:v>1.5313614432557188E-2</c:v>
                </c:pt>
                <c:pt idx="145">
                  <c:v>1.5313614432557188E-2</c:v>
                </c:pt>
                <c:pt idx="146">
                  <c:v>1.5313614432557188E-2</c:v>
                </c:pt>
                <c:pt idx="147">
                  <c:v>1.2376756870148942E-2</c:v>
                </c:pt>
                <c:pt idx="148">
                  <c:v>1.2376756870148942E-2</c:v>
                </c:pt>
                <c:pt idx="149">
                  <c:v>1.2376756870148942E-2</c:v>
                </c:pt>
                <c:pt idx="150">
                  <c:v>1.4684287812041008E-2</c:v>
                </c:pt>
                <c:pt idx="151">
                  <c:v>1.5103838892385202E-2</c:v>
                </c:pt>
                <c:pt idx="152">
                  <c:v>1.5103838892385202E-2</c:v>
                </c:pt>
                <c:pt idx="153">
                  <c:v>1.5103838892385202E-2</c:v>
                </c:pt>
                <c:pt idx="154">
                  <c:v>1.6152716593245131E-2</c:v>
                </c:pt>
                <c:pt idx="155">
                  <c:v>1.6152716593245131E-2</c:v>
                </c:pt>
                <c:pt idx="156">
                  <c:v>1.6152716593245131E-2</c:v>
                </c:pt>
                <c:pt idx="157">
                  <c:v>2.05580029368575E-2</c:v>
                </c:pt>
                <c:pt idx="158">
                  <c:v>2.2655758338577581E-2</c:v>
                </c:pt>
                <c:pt idx="159">
                  <c:v>2.6012166981329798E-2</c:v>
                </c:pt>
                <c:pt idx="160">
                  <c:v>2.8109922383050101E-2</c:v>
                </c:pt>
                <c:pt idx="161">
                  <c:v>4.5731067757499577E-2</c:v>
                </c:pt>
                <c:pt idx="162">
                  <c:v>4.5731067757499577E-2</c:v>
                </c:pt>
                <c:pt idx="163">
                  <c:v>4.5731067757499577E-2</c:v>
                </c:pt>
                <c:pt idx="164">
                  <c:v>5.2863436123347984E-2</c:v>
                </c:pt>
                <c:pt idx="165">
                  <c:v>5.8317600167820505E-2</c:v>
                </c:pt>
                <c:pt idx="166">
                  <c:v>6.8596601636249144E-2</c:v>
                </c:pt>
                <c:pt idx="167">
                  <c:v>8.4119991608978317E-2</c:v>
                </c:pt>
                <c:pt idx="168">
                  <c:v>0.10237046360394375</c:v>
                </c:pt>
                <c:pt idx="169">
                  <c:v>0.10237046360394375</c:v>
                </c:pt>
                <c:pt idx="170">
                  <c:v>0.10237046360394375</c:v>
                </c:pt>
                <c:pt idx="171">
                  <c:v>0.10237046360394375</c:v>
                </c:pt>
                <c:pt idx="172">
                  <c:v>0.10216068806377177</c:v>
                </c:pt>
                <c:pt idx="173">
                  <c:v>0.105307321166352</c:v>
                </c:pt>
                <c:pt idx="174">
                  <c:v>0.10677574994755612</c:v>
                </c:pt>
                <c:pt idx="175">
                  <c:v>9.3559890916719235E-2</c:v>
                </c:pt>
                <c:pt idx="176">
                  <c:v>9.3559890916719235E-2</c:v>
                </c:pt>
                <c:pt idx="177">
                  <c:v>9.3559890916719235E-2</c:v>
                </c:pt>
                <c:pt idx="178">
                  <c:v>9.9433606041535505E-2</c:v>
                </c:pt>
                <c:pt idx="179">
                  <c:v>9.9853157121879477E-2</c:v>
                </c:pt>
                <c:pt idx="180">
                  <c:v>9.0832808894482975E-2</c:v>
                </c:pt>
                <c:pt idx="181">
                  <c:v>0.10446821900566383</c:v>
                </c:pt>
                <c:pt idx="182">
                  <c:v>0.10027270820222367</c:v>
                </c:pt>
                <c:pt idx="183">
                  <c:v>0.10027270820222367</c:v>
                </c:pt>
                <c:pt idx="184">
                  <c:v>0.10027270820222367</c:v>
                </c:pt>
                <c:pt idx="185">
                  <c:v>8.8525277952590686E-2</c:v>
                </c:pt>
                <c:pt idx="186">
                  <c:v>8.4749318229494497E-2</c:v>
                </c:pt>
                <c:pt idx="187">
                  <c:v>8.8525277952590686E-2</c:v>
                </c:pt>
                <c:pt idx="188">
                  <c:v>0.10509754562618001</c:v>
                </c:pt>
                <c:pt idx="189">
                  <c:v>0.11306901615271658</c:v>
                </c:pt>
                <c:pt idx="190">
                  <c:v>0.11306901615271658</c:v>
                </c:pt>
                <c:pt idx="191">
                  <c:v>0.11306901615271658</c:v>
                </c:pt>
                <c:pt idx="192">
                  <c:v>0.12083071113908117</c:v>
                </c:pt>
                <c:pt idx="193">
                  <c:v>0.1143276693937485</c:v>
                </c:pt>
                <c:pt idx="194">
                  <c:v>0.12020138451856499</c:v>
                </c:pt>
                <c:pt idx="195">
                  <c:v>0.1355149989511224</c:v>
                </c:pt>
                <c:pt idx="196">
                  <c:v>0.12334801762114522</c:v>
                </c:pt>
                <c:pt idx="197">
                  <c:v>0.12334801762114522</c:v>
                </c:pt>
                <c:pt idx="198">
                  <c:v>0.12334801762114522</c:v>
                </c:pt>
                <c:pt idx="199">
                  <c:v>0.12334801762114522</c:v>
                </c:pt>
                <c:pt idx="200">
                  <c:v>0.1258653241032095</c:v>
                </c:pt>
                <c:pt idx="201">
                  <c:v>0.13048038598699385</c:v>
                </c:pt>
                <c:pt idx="202">
                  <c:v>0.13362701908957408</c:v>
                </c:pt>
                <c:pt idx="203">
                  <c:v>0.12460667086217736</c:v>
                </c:pt>
                <c:pt idx="204">
                  <c:v>0.12460667086217736</c:v>
                </c:pt>
                <c:pt idx="205">
                  <c:v>0.12460667086217736</c:v>
                </c:pt>
                <c:pt idx="206">
                  <c:v>0.13908118313404638</c:v>
                </c:pt>
                <c:pt idx="207">
                  <c:v>0.13299769246905813</c:v>
                </c:pt>
                <c:pt idx="208">
                  <c:v>0.13845185651353065</c:v>
                </c:pt>
                <c:pt idx="209">
                  <c:v>0.14411579609817493</c:v>
                </c:pt>
                <c:pt idx="210">
                  <c:v>0.14621355149989501</c:v>
                </c:pt>
                <c:pt idx="211">
                  <c:v>0.14621355149989501</c:v>
                </c:pt>
                <c:pt idx="212">
                  <c:v>0.14621355149989501</c:v>
                </c:pt>
                <c:pt idx="213">
                  <c:v>0.146423327040067</c:v>
                </c:pt>
                <c:pt idx="214">
                  <c:v>0.16320537025382853</c:v>
                </c:pt>
                <c:pt idx="215">
                  <c:v>0.15900985945038815</c:v>
                </c:pt>
                <c:pt idx="216">
                  <c:v>0.16635200335640854</c:v>
                </c:pt>
                <c:pt idx="217">
                  <c:v>0.17621145374449343</c:v>
                </c:pt>
                <c:pt idx="218">
                  <c:v>0.17621145374449343</c:v>
                </c:pt>
                <c:pt idx="219">
                  <c:v>0.17621145374449343</c:v>
                </c:pt>
                <c:pt idx="220">
                  <c:v>0.17495280050346129</c:v>
                </c:pt>
                <c:pt idx="221">
                  <c:v>0.16446402349486045</c:v>
                </c:pt>
                <c:pt idx="222">
                  <c:v>0.17012796307950495</c:v>
                </c:pt>
                <c:pt idx="223">
                  <c:v>0.17180616740088106</c:v>
                </c:pt>
                <c:pt idx="224">
                  <c:v>0.16635200335640854</c:v>
                </c:pt>
                <c:pt idx="225">
                  <c:v>0.16635200335640854</c:v>
                </c:pt>
                <c:pt idx="226">
                  <c:v>0.16635200335640854</c:v>
                </c:pt>
                <c:pt idx="227">
                  <c:v>0.17033773861967694</c:v>
                </c:pt>
                <c:pt idx="228">
                  <c:v>0.19593035452066276</c:v>
                </c:pt>
                <c:pt idx="229">
                  <c:v>0.19404237465911467</c:v>
                </c:pt>
                <c:pt idx="230">
                  <c:v>0.19634990560100696</c:v>
                </c:pt>
                <c:pt idx="231">
                  <c:v>0.17579190266414924</c:v>
                </c:pt>
                <c:pt idx="232">
                  <c:v>0.17579190266414924</c:v>
                </c:pt>
                <c:pt idx="233">
                  <c:v>0.17579190266414924</c:v>
                </c:pt>
                <c:pt idx="234">
                  <c:v>0.17369414726242915</c:v>
                </c:pt>
                <c:pt idx="235">
                  <c:v>0.16488357457520442</c:v>
                </c:pt>
                <c:pt idx="236">
                  <c:v>0.16404447241451647</c:v>
                </c:pt>
                <c:pt idx="237">
                  <c:v>0.15355569540591563</c:v>
                </c:pt>
                <c:pt idx="238">
                  <c:v>0.15900985945038815</c:v>
                </c:pt>
                <c:pt idx="239">
                  <c:v>0.15900985945038815</c:v>
                </c:pt>
                <c:pt idx="240">
                  <c:v>0.15900985945038815</c:v>
                </c:pt>
                <c:pt idx="241">
                  <c:v>0.16823998321795663</c:v>
                </c:pt>
                <c:pt idx="242">
                  <c:v>0.16949863645898877</c:v>
                </c:pt>
                <c:pt idx="243">
                  <c:v>0.17285504510174099</c:v>
                </c:pt>
                <c:pt idx="244">
                  <c:v>0.17033773861967694</c:v>
                </c:pt>
                <c:pt idx="245">
                  <c:v>0.17033773861967694</c:v>
                </c:pt>
                <c:pt idx="246">
                  <c:v>0.17033773861967694</c:v>
                </c:pt>
                <c:pt idx="247">
                  <c:v>0.17033773861967694</c:v>
                </c:pt>
                <c:pt idx="248">
                  <c:v>0.16886930983847281</c:v>
                </c:pt>
                <c:pt idx="249">
                  <c:v>0.18040696454793381</c:v>
                </c:pt>
                <c:pt idx="250">
                  <c:v>0.18145584224879374</c:v>
                </c:pt>
                <c:pt idx="251">
                  <c:v>0.16194671701279617</c:v>
                </c:pt>
                <c:pt idx="252">
                  <c:v>0.16005873715124808</c:v>
                </c:pt>
                <c:pt idx="253">
                  <c:v>0.16005873715124808</c:v>
                </c:pt>
                <c:pt idx="254">
                  <c:v>0.16005873715124808</c:v>
                </c:pt>
                <c:pt idx="255">
                  <c:v>0.15900985945038815</c:v>
                </c:pt>
                <c:pt idx="256">
                  <c:v>0.16236626809314014</c:v>
                </c:pt>
                <c:pt idx="257">
                  <c:v>0.1650933501153764</c:v>
                </c:pt>
                <c:pt idx="258">
                  <c:v>0.15481434864694776</c:v>
                </c:pt>
                <c:pt idx="259">
                  <c:v>0.15481434864694776</c:v>
                </c:pt>
                <c:pt idx="260">
                  <c:v>0.15481434864694776</c:v>
                </c:pt>
                <c:pt idx="261">
                  <c:v>0.15481434864694776</c:v>
                </c:pt>
                <c:pt idx="262">
                  <c:v>0.16068806377176403</c:v>
                </c:pt>
                <c:pt idx="263">
                  <c:v>0.17075728970002091</c:v>
                </c:pt>
                <c:pt idx="264">
                  <c:v>0.17537235158380526</c:v>
                </c:pt>
                <c:pt idx="265">
                  <c:v>0.17893853576672969</c:v>
                </c:pt>
                <c:pt idx="266">
                  <c:v>0.16635200335640854</c:v>
                </c:pt>
                <c:pt idx="267">
                  <c:v>0.16635200335640854</c:v>
                </c:pt>
                <c:pt idx="268">
                  <c:v>0.16635200335640854</c:v>
                </c:pt>
                <c:pt idx="269">
                  <c:v>0.20662890706943582</c:v>
                </c:pt>
                <c:pt idx="270">
                  <c:v>0.21061464233270399</c:v>
                </c:pt>
                <c:pt idx="271">
                  <c:v>0.22949444094818539</c:v>
                </c:pt>
                <c:pt idx="272">
                  <c:v>0.23201174743024944</c:v>
                </c:pt>
                <c:pt idx="273">
                  <c:v>0.24753513740297883</c:v>
                </c:pt>
                <c:pt idx="274">
                  <c:v>0.24753513740297883</c:v>
                </c:pt>
                <c:pt idx="275">
                  <c:v>0.24753513740297883</c:v>
                </c:pt>
                <c:pt idx="276">
                  <c:v>0.23830501363541012</c:v>
                </c:pt>
                <c:pt idx="277">
                  <c:v>0.23243129851059363</c:v>
                </c:pt>
                <c:pt idx="278">
                  <c:v>0.24187119781833433</c:v>
                </c:pt>
                <c:pt idx="279">
                  <c:v>0.23746591147472196</c:v>
                </c:pt>
                <c:pt idx="280">
                  <c:v>0.23893434025592608</c:v>
                </c:pt>
                <c:pt idx="281">
                  <c:v>0.23893434025592608</c:v>
                </c:pt>
                <c:pt idx="282">
                  <c:v>0.23893434025592608</c:v>
                </c:pt>
                <c:pt idx="283">
                  <c:v>0.24271029997902249</c:v>
                </c:pt>
                <c:pt idx="284">
                  <c:v>0.25026221942521509</c:v>
                </c:pt>
                <c:pt idx="285">
                  <c:v>0.25131109712607502</c:v>
                </c:pt>
                <c:pt idx="286">
                  <c:v>0.23557793161317386</c:v>
                </c:pt>
                <c:pt idx="287">
                  <c:v>0.23830501363541012</c:v>
                </c:pt>
                <c:pt idx="288">
                  <c:v>0.23830501363541012</c:v>
                </c:pt>
                <c:pt idx="289">
                  <c:v>0.23830501363541012</c:v>
                </c:pt>
                <c:pt idx="290">
                  <c:v>0.23830501363541012</c:v>
                </c:pt>
                <c:pt idx="291">
                  <c:v>0.23452905391231371</c:v>
                </c:pt>
                <c:pt idx="292">
                  <c:v>0.24669603524229067</c:v>
                </c:pt>
                <c:pt idx="293">
                  <c:v>0.23935389133627005</c:v>
                </c:pt>
                <c:pt idx="294">
                  <c:v>0.23348017621145356</c:v>
                </c:pt>
                <c:pt idx="295">
                  <c:v>0.23348017621145356</c:v>
                </c:pt>
                <c:pt idx="296">
                  <c:v>0.23348017621145356</c:v>
                </c:pt>
                <c:pt idx="297">
                  <c:v>0.23767568701489394</c:v>
                </c:pt>
                <c:pt idx="298">
                  <c:v>0.24333962659953845</c:v>
                </c:pt>
                <c:pt idx="299">
                  <c:v>0.22047409272078866</c:v>
                </c:pt>
                <c:pt idx="300">
                  <c:v>0.23096286972938951</c:v>
                </c:pt>
                <c:pt idx="301">
                  <c:v>0.22991399202852958</c:v>
                </c:pt>
                <c:pt idx="302">
                  <c:v>0.22991399202852958</c:v>
                </c:pt>
                <c:pt idx="303">
                  <c:v>0.22991399202852958</c:v>
                </c:pt>
                <c:pt idx="304">
                  <c:v>0.22362072582336889</c:v>
                </c:pt>
                <c:pt idx="305">
                  <c:v>0.2273966855464653</c:v>
                </c:pt>
                <c:pt idx="306">
                  <c:v>0.23956366687644226</c:v>
                </c:pt>
                <c:pt idx="307">
                  <c:v>0.23662680931403401</c:v>
                </c:pt>
                <c:pt idx="308">
                  <c:v>0.27480595762534099</c:v>
                </c:pt>
                <c:pt idx="309">
                  <c:v>0.27480595762534099</c:v>
                </c:pt>
                <c:pt idx="310">
                  <c:v>0.27480595762534099</c:v>
                </c:pt>
                <c:pt idx="311">
                  <c:v>0.30585273757079912</c:v>
                </c:pt>
                <c:pt idx="312">
                  <c:v>0.30144745122718675</c:v>
                </c:pt>
                <c:pt idx="313">
                  <c:v>0.29767149150409056</c:v>
                </c:pt>
                <c:pt idx="314">
                  <c:v>0.29746171596391857</c:v>
                </c:pt>
                <c:pt idx="315">
                  <c:v>0.30018879798615461</c:v>
                </c:pt>
                <c:pt idx="316">
                  <c:v>0.30018879798615461</c:v>
                </c:pt>
                <c:pt idx="317">
                  <c:v>0.30018879798615461</c:v>
                </c:pt>
                <c:pt idx="318">
                  <c:v>0.32452276064610852</c:v>
                </c:pt>
                <c:pt idx="319">
                  <c:v>0.31885882106146424</c:v>
                </c:pt>
                <c:pt idx="320">
                  <c:v>0.30878959513320736</c:v>
                </c:pt>
                <c:pt idx="321">
                  <c:v>0.31424375917767988</c:v>
                </c:pt>
                <c:pt idx="322">
                  <c:v>0.31739039228026011</c:v>
                </c:pt>
                <c:pt idx="323">
                  <c:v>0.31739039228026011</c:v>
                </c:pt>
                <c:pt idx="324">
                  <c:v>0.31739039228026011</c:v>
                </c:pt>
                <c:pt idx="325">
                  <c:v>0.3176001678204321</c:v>
                </c:pt>
                <c:pt idx="326">
                  <c:v>0.31948814768198019</c:v>
                </c:pt>
                <c:pt idx="327">
                  <c:v>0.32011747430249637</c:v>
                </c:pt>
                <c:pt idx="328">
                  <c:v>0.32305433186490462</c:v>
                </c:pt>
                <c:pt idx="329">
                  <c:v>0.33396265995384944</c:v>
                </c:pt>
                <c:pt idx="330">
                  <c:v>0.33396265995384944</c:v>
                </c:pt>
                <c:pt idx="331">
                  <c:v>0.33396265995384944</c:v>
                </c:pt>
                <c:pt idx="332">
                  <c:v>0.34109502831969785</c:v>
                </c:pt>
                <c:pt idx="333">
                  <c:v>0.34109502831969785</c:v>
                </c:pt>
                <c:pt idx="334">
                  <c:v>0.34466121250262205</c:v>
                </c:pt>
                <c:pt idx="335">
                  <c:v>0.34067547723935387</c:v>
                </c:pt>
                <c:pt idx="336">
                  <c:v>0.34172435494021403</c:v>
                </c:pt>
                <c:pt idx="337">
                  <c:v>0.34172435494021403</c:v>
                </c:pt>
                <c:pt idx="338">
                  <c:v>0.34172435494021403</c:v>
                </c:pt>
                <c:pt idx="339">
                  <c:v>0.3496958254667506</c:v>
                </c:pt>
                <c:pt idx="340">
                  <c:v>0.35934550031466328</c:v>
                </c:pt>
                <c:pt idx="341">
                  <c:v>0.35494021397105091</c:v>
                </c:pt>
                <c:pt idx="342">
                  <c:v>0.36438011327879183</c:v>
                </c:pt>
                <c:pt idx="343">
                  <c:v>0.35934550031466328</c:v>
                </c:pt>
                <c:pt idx="344">
                  <c:v>0.35934550031466328</c:v>
                </c:pt>
                <c:pt idx="345">
                  <c:v>0.35934550031466328</c:v>
                </c:pt>
                <c:pt idx="346">
                  <c:v>0.3572477449129432</c:v>
                </c:pt>
                <c:pt idx="347">
                  <c:v>0.36270190895741528</c:v>
                </c:pt>
                <c:pt idx="348">
                  <c:v>0.37277113488567215</c:v>
                </c:pt>
                <c:pt idx="349">
                  <c:v>0.37507866582756444</c:v>
                </c:pt>
                <c:pt idx="350">
                  <c:v>0.37444933920704826</c:v>
                </c:pt>
                <c:pt idx="351">
                  <c:v>0.37444933920704826</c:v>
                </c:pt>
                <c:pt idx="352">
                  <c:v>0.37444933920704826</c:v>
                </c:pt>
                <c:pt idx="353">
                  <c:v>0.37298091042584436</c:v>
                </c:pt>
                <c:pt idx="354">
                  <c:v>0.38158170757289689</c:v>
                </c:pt>
                <c:pt idx="355">
                  <c:v>0.39605621984476591</c:v>
                </c:pt>
                <c:pt idx="356">
                  <c:v>0.39878330186700239</c:v>
                </c:pt>
                <c:pt idx="357">
                  <c:v>0.3983637507866582</c:v>
                </c:pt>
                <c:pt idx="358">
                  <c:v>0.3983637507866582</c:v>
                </c:pt>
                <c:pt idx="359">
                  <c:v>0.3983637507866582</c:v>
                </c:pt>
                <c:pt idx="360">
                  <c:v>0.40864275225508706</c:v>
                </c:pt>
                <c:pt idx="361">
                  <c:v>0.40465701699181866</c:v>
                </c:pt>
                <c:pt idx="362">
                  <c:v>0.40759387455422691</c:v>
                </c:pt>
                <c:pt idx="363">
                  <c:v>0.41955108034403188</c:v>
                </c:pt>
                <c:pt idx="364">
                  <c:v>0.41745332494231158</c:v>
                </c:pt>
                <c:pt idx="365">
                  <c:v>0.41745332494231158</c:v>
                </c:pt>
                <c:pt idx="366">
                  <c:v>0.41745332494231158</c:v>
                </c:pt>
                <c:pt idx="367">
                  <c:v>0.41745332494231158</c:v>
                </c:pt>
                <c:pt idx="368">
                  <c:v>0.44640234948604984</c:v>
                </c:pt>
                <c:pt idx="369">
                  <c:v>0.432557163834697</c:v>
                </c:pt>
                <c:pt idx="370">
                  <c:v>0.39668554646528209</c:v>
                </c:pt>
                <c:pt idx="371">
                  <c:v>0.39542689322424995</c:v>
                </c:pt>
                <c:pt idx="372">
                  <c:v>0.39542689322424995</c:v>
                </c:pt>
                <c:pt idx="373">
                  <c:v>0.39542689322424995</c:v>
                </c:pt>
                <c:pt idx="374">
                  <c:v>0.40004195510803431</c:v>
                </c:pt>
                <c:pt idx="375">
                  <c:v>0.39563666876442194</c:v>
                </c:pt>
                <c:pt idx="376">
                  <c:v>0.39857352632683019</c:v>
                </c:pt>
                <c:pt idx="377">
                  <c:v>0.39605621984476591</c:v>
                </c:pt>
                <c:pt idx="378">
                  <c:v>0.38221103419341307</c:v>
                </c:pt>
                <c:pt idx="379">
                  <c:v>0.38221103419341307</c:v>
                </c:pt>
                <c:pt idx="380">
                  <c:v>0.38221103419341307</c:v>
                </c:pt>
                <c:pt idx="381">
                  <c:v>0.38472834067547734</c:v>
                </c:pt>
                <c:pt idx="382">
                  <c:v>0.38305013635410123</c:v>
                </c:pt>
                <c:pt idx="383">
                  <c:v>0.37843507447031666</c:v>
                </c:pt>
                <c:pt idx="384">
                  <c:v>0.3738200125865323</c:v>
                </c:pt>
                <c:pt idx="385">
                  <c:v>0.3817914831130691</c:v>
                </c:pt>
                <c:pt idx="386">
                  <c:v>0.3817914831130691</c:v>
                </c:pt>
                <c:pt idx="387">
                  <c:v>0.3817914831130691</c:v>
                </c:pt>
                <c:pt idx="388">
                  <c:v>0.38640654499685345</c:v>
                </c:pt>
                <c:pt idx="389">
                  <c:v>0.39144115796098156</c:v>
                </c:pt>
                <c:pt idx="390">
                  <c:v>0.38850430039857353</c:v>
                </c:pt>
                <c:pt idx="391">
                  <c:v>0.38221103419341307</c:v>
                </c:pt>
                <c:pt idx="392">
                  <c:v>0.38745542269771338</c:v>
                </c:pt>
                <c:pt idx="393">
                  <c:v>0.38745542269771338</c:v>
                </c:pt>
                <c:pt idx="394">
                  <c:v>0.38745542269771338</c:v>
                </c:pt>
                <c:pt idx="395">
                  <c:v>0.38745542269771338</c:v>
                </c:pt>
                <c:pt idx="396">
                  <c:v>0.37444933920704826</c:v>
                </c:pt>
                <c:pt idx="397">
                  <c:v>0.38158170757289689</c:v>
                </c:pt>
                <c:pt idx="398">
                  <c:v>0.39039228026012163</c:v>
                </c:pt>
                <c:pt idx="399">
                  <c:v>0.39186070904132553</c:v>
                </c:pt>
                <c:pt idx="400">
                  <c:v>0.39186070904132553</c:v>
                </c:pt>
                <c:pt idx="401">
                  <c:v>0.39186070904132553</c:v>
                </c:pt>
                <c:pt idx="402">
                  <c:v>0.38682609607719742</c:v>
                </c:pt>
                <c:pt idx="403">
                  <c:v>0.38158170757289689</c:v>
                </c:pt>
                <c:pt idx="404">
                  <c:v>0.3738200125865323</c:v>
                </c:pt>
                <c:pt idx="405">
                  <c:v>0.38619676945668124</c:v>
                </c:pt>
                <c:pt idx="406">
                  <c:v>0.3908118313404656</c:v>
                </c:pt>
                <c:pt idx="407">
                  <c:v>0.3908118313404656</c:v>
                </c:pt>
                <c:pt idx="408">
                  <c:v>0.3908118313404656</c:v>
                </c:pt>
                <c:pt idx="409">
                  <c:v>0.39794419970631423</c:v>
                </c:pt>
                <c:pt idx="410">
                  <c:v>0.41136983427732332</c:v>
                </c:pt>
                <c:pt idx="411">
                  <c:v>0.40717432347388294</c:v>
                </c:pt>
                <c:pt idx="412">
                  <c:v>0.4170337738619676</c:v>
                </c:pt>
                <c:pt idx="413">
                  <c:v>0.41136983427732332</c:v>
                </c:pt>
                <c:pt idx="414">
                  <c:v>0.41136983427732332</c:v>
                </c:pt>
                <c:pt idx="415">
                  <c:v>0.41136983427732332</c:v>
                </c:pt>
                <c:pt idx="416">
                  <c:v>0.37172225718481222</c:v>
                </c:pt>
                <c:pt idx="417">
                  <c:v>0.36165303125655535</c:v>
                </c:pt>
                <c:pt idx="418">
                  <c:v>0.34864694776589067</c:v>
                </c:pt>
                <c:pt idx="419">
                  <c:v>0.30354520662890705</c:v>
                </c:pt>
                <c:pt idx="420">
                  <c:v>0.30522341095028316</c:v>
                </c:pt>
                <c:pt idx="421">
                  <c:v>0.30522341095028316</c:v>
                </c:pt>
                <c:pt idx="422">
                  <c:v>0.30522341095028316</c:v>
                </c:pt>
                <c:pt idx="423">
                  <c:v>0.30291588000839087</c:v>
                </c:pt>
                <c:pt idx="424">
                  <c:v>0.31445353471785187</c:v>
                </c:pt>
                <c:pt idx="425">
                  <c:v>0.34633941682399838</c:v>
                </c:pt>
                <c:pt idx="426">
                  <c:v>0.35347178518984679</c:v>
                </c:pt>
                <c:pt idx="427">
                  <c:v>0.36270190895741528</c:v>
                </c:pt>
                <c:pt idx="428">
                  <c:v>0.36270190895741528</c:v>
                </c:pt>
                <c:pt idx="429">
                  <c:v>0.36270190895741528</c:v>
                </c:pt>
                <c:pt idx="430">
                  <c:v>0.35221313194881465</c:v>
                </c:pt>
                <c:pt idx="431">
                  <c:v>0.36060415355569542</c:v>
                </c:pt>
                <c:pt idx="432">
                  <c:v>0.38074260541220872</c:v>
                </c:pt>
                <c:pt idx="433">
                  <c:v>0.36857562408223177</c:v>
                </c:pt>
                <c:pt idx="434">
                  <c:v>0.35556954059156709</c:v>
                </c:pt>
                <c:pt idx="435">
                  <c:v>0.35556954059156709</c:v>
                </c:pt>
                <c:pt idx="436">
                  <c:v>0.35556954059156709</c:v>
                </c:pt>
                <c:pt idx="437">
                  <c:v>0.35556954059156709</c:v>
                </c:pt>
                <c:pt idx="438">
                  <c:v>0.31906859660163622</c:v>
                </c:pt>
                <c:pt idx="439">
                  <c:v>0.31151667715544362</c:v>
                </c:pt>
                <c:pt idx="440">
                  <c:v>0.32829872036920493</c:v>
                </c:pt>
                <c:pt idx="441">
                  <c:v>0.31655129011957195</c:v>
                </c:pt>
                <c:pt idx="442">
                  <c:v>0.31655129011957195</c:v>
                </c:pt>
                <c:pt idx="443">
                  <c:v>0.31655129011957195</c:v>
                </c:pt>
                <c:pt idx="444">
                  <c:v>0.32032724984266836</c:v>
                </c:pt>
                <c:pt idx="445">
                  <c:v>0.31319488147681973</c:v>
                </c:pt>
                <c:pt idx="446">
                  <c:v>0.32284455632473263</c:v>
                </c:pt>
                <c:pt idx="447">
                  <c:v>0.32284455632473263</c:v>
                </c:pt>
                <c:pt idx="448">
                  <c:v>0.32913782252989288</c:v>
                </c:pt>
                <c:pt idx="449">
                  <c:v>0.32913782252989288</c:v>
                </c:pt>
                <c:pt idx="450">
                  <c:v>0.32913782252989288</c:v>
                </c:pt>
                <c:pt idx="451">
                  <c:v>0.34717851898468632</c:v>
                </c:pt>
                <c:pt idx="452">
                  <c:v>0.34004615061883792</c:v>
                </c:pt>
                <c:pt idx="453">
                  <c:v>0.31487308579819584</c:v>
                </c:pt>
                <c:pt idx="454">
                  <c:v>0.32074680092301233</c:v>
                </c:pt>
                <c:pt idx="455">
                  <c:v>0.34172435494021403</c:v>
                </c:pt>
                <c:pt idx="456">
                  <c:v>0.34172435494021403</c:v>
                </c:pt>
                <c:pt idx="457">
                  <c:v>0.34172435494021403</c:v>
                </c:pt>
                <c:pt idx="458">
                  <c:v>0.30144745122718675</c:v>
                </c:pt>
                <c:pt idx="459">
                  <c:v>0.28886091881686582</c:v>
                </c:pt>
                <c:pt idx="460">
                  <c:v>0.3060625131109711</c:v>
                </c:pt>
                <c:pt idx="461">
                  <c:v>0.35766729599328717</c:v>
                </c:pt>
                <c:pt idx="462">
                  <c:v>0.31780994336060409</c:v>
                </c:pt>
                <c:pt idx="463">
                  <c:v>0.31780994336060409</c:v>
                </c:pt>
                <c:pt idx="464">
                  <c:v>0.31780994336060409</c:v>
                </c:pt>
                <c:pt idx="465">
                  <c:v>0.34424166142227808</c:v>
                </c:pt>
                <c:pt idx="466">
                  <c:v>0.34046570169918189</c:v>
                </c:pt>
                <c:pt idx="467">
                  <c:v>0.35556954059156709</c:v>
                </c:pt>
                <c:pt idx="468">
                  <c:v>0.36899517516257618</c:v>
                </c:pt>
                <c:pt idx="469">
                  <c:v>0.38409901405496116</c:v>
                </c:pt>
                <c:pt idx="470">
                  <c:v>0.38409901405496116</c:v>
                </c:pt>
                <c:pt idx="471">
                  <c:v>0.38409901405496116</c:v>
                </c:pt>
                <c:pt idx="472">
                  <c:v>0.37738619676945651</c:v>
                </c:pt>
                <c:pt idx="473">
                  <c:v>0.39165093350115376</c:v>
                </c:pt>
                <c:pt idx="474">
                  <c:v>0.38158170757289689</c:v>
                </c:pt>
                <c:pt idx="475">
                  <c:v>0.39500734214390598</c:v>
                </c:pt>
                <c:pt idx="476">
                  <c:v>0.383259911894273</c:v>
                </c:pt>
                <c:pt idx="477">
                  <c:v>0.383259911894273</c:v>
                </c:pt>
                <c:pt idx="478">
                  <c:v>0.383259911894273</c:v>
                </c:pt>
                <c:pt idx="479">
                  <c:v>0.37654709460876856</c:v>
                </c:pt>
                <c:pt idx="480">
                  <c:v>0.33794839521711761</c:v>
                </c:pt>
                <c:pt idx="481">
                  <c:v>0.35221313194881465</c:v>
                </c:pt>
                <c:pt idx="482">
                  <c:v>0.38284036081392903</c:v>
                </c:pt>
                <c:pt idx="483">
                  <c:v>0.3908118313404656</c:v>
                </c:pt>
                <c:pt idx="484">
                  <c:v>0.3908118313404656</c:v>
                </c:pt>
                <c:pt idx="485">
                  <c:v>0.3908118313404656</c:v>
                </c:pt>
                <c:pt idx="486">
                  <c:v>0.43989930774071739</c:v>
                </c:pt>
                <c:pt idx="487">
                  <c:v>0.44745122718690999</c:v>
                </c:pt>
                <c:pt idx="488">
                  <c:v>0.4566813509544787</c:v>
                </c:pt>
                <c:pt idx="489">
                  <c:v>0.42395636668764403</c:v>
                </c:pt>
                <c:pt idx="490">
                  <c:v>0.44577302286553389</c:v>
                </c:pt>
                <c:pt idx="491">
                  <c:v>0.44577302286553389</c:v>
                </c:pt>
                <c:pt idx="492">
                  <c:v>0.44577302286553389</c:v>
                </c:pt>
                <c:pt idx="493">
                  <c:v>0.41346758967904318</c:v>
                </c:pt>
                <c:pt idx="494">
                  <c:v>0.41220893643801104</c:v>
                </c:pt>
                <c:pt idx="495">
                  <c:v>0.40004195510803431</c:v>
                </c:pt>
                <c:pt idx="496">
                  <c:v>0.42185861128592395</c:v>
                </c:pt>
                <c:pt idx="497">
                  <c:v>0.40088105726872247</c:v>
                </c:pt>
                <c:pt idx="498">
                  <c:v>0.40088105726872247</c:v>
                </c:pt>
                <c:pt idx="499">
                  <c:v>0.40088105726872247</c:v>
                </c:pt>
                <c:pt idx="500">
                  <c:v>0.40927207887560324</c:v>
                </c:pt>
                <c:pt idx="501">
                  <c:v>0.38493811621564911</c:v>
                </c:pt>
                <c:pt idx="502">
                  <c:v>0.37067337948395229</c:v>
                </c:pt>
                <c:pt idx="503">
                  <c:v>0.3757079924480804</c:v>
                </c:pt>
                <c:pt idx="504">
                  <c:v>0.42479546884833219</c:v>
                </c:pt>
                <c:pt idx="505">
                  <c:v>0.42479546884833219</c:v>
                </c:pt>
                <c:pt idx="506">
                  <c:v>0.42479546884833219</c:v>
                </c:pt>
                <c:pt idx="507">
                  <c:v>0.41808265156282753</c:v>
                </c:pt>
                <c:pt idx="508">
                  <c:v>0.45164673799035038</c:v>
                </c:pt>
                <c:pt idx="509">
                  <c:v>0.4550031466331026</c:v>
                </c:pt>
                <c:pt idx="510">
                  <c:v>0.4550031466331026</c:v>
                </c:pt>
                <c:pt idx="511">
                  <c:v>0.4550031466331026</c:v>
                </c:pt>
                <c:pt idx="512">
                  <c:v>0.4550031466331026</c:v>
                </c:pt>
                <c:pt idx="513">
                  <c:v>0.4550031466331026</c:v>
                </c:pt>
                <c:pt idx="514">
                  <c:v>0.45080763582966221</c:v>
                </c:pt>
                <c:pt idx="515">
                  <c:v>0.43780155233899731</c:v>
                </c:pt>
                <c:pt idx="516">
                  <c:v>0.46507237256135947</c:v>
                </c:pt>
                <c:pt idx="517">
                  <c:v>0.46507237256135947</c:v>
                </c:pt>
                <c:pt idx="518">
                  <c:v>0.47094608768617574</c:v>
                </c:pt>
                <c:pt idx="519">
                  <c:v>0.47094608768617574</c:v>
                </c:pt>
                <c:pt idx="520">
                  <c:v>0.47094608768617574</c:v>
                </c:pt>
                <c:pt idx="521">
                  <c:v>0.44535347178518991</c:v>
                </c:pt>
                <c:pt idx="522">
                  <c:v>0.40088105726872247</c:v>
                </c:pt>
                <c:pt idx="523">
                  <c:v>0.44745122718690999</c:v>
                </c:pt>
                <c:pt idx="524">
                  <c:v>0.46591147472204719</c:v>
                </c:pt>
                <c:pt idx="525">
                  <c:v>0.45248584015103832</c:v>
                </c:pt>
                <c:pt idx="526">
                  <c:v>0.45248584015103832</c:v>
                </c:pt>
                <c:pt idx="527">
                  <c:v>0.45248584015103832</c:v>
                </c:pt>
                <c:pt idx="528">
                  <c:v>0.43906020558002923</c:v>
                </c:pt>
                <c:pt idx="529">
                  <c:v>0.42311726452695608</c:v>
                </c:pt>
                <c:pt idx="530">
                  <c:v>0.40675477239353897</c:v>
                </c:pt>
                <c:pt idx="531">
                  <c:v>0.43612334801762098</c:v>
                </c:pt>
                <c:pt idx="532">
                  <c:v>0.43654289909796518</c:v>
                </c:pt>
                <c:pt idx="533">
                  <c:v>0.43654289909796518</c:v>
                </c:pt>
                <c:pt idx="534">
                  <c:v>0.43654289909796518</c:v>
                </c:pt>
                <c:pt idx="535">
                  <c:v>0.44577302286553389</c:v>
                </c:pt>
                <c:pt idx="536">
                  <c:v>0.43318649045521274</c:v>
                </c:pt>
                <c:pt idx="537">
                  <c:v>0.45710090203482245</c:v>
                </c:pt>
                <c:pt idx="538">
                  <c:v>0.51541850220264296</c:v>
                </c:pt>
                <c:pt idx="539">
                  <c:v>0.52255087056849159</c:v>
                </c:pt>
                <c:pt idx="540">
                  <c:v>0.52255087056849159</c:v>
                </c:pt>
                <c:pt idx="541">
                  <c:v>0.52255087056849159</c:v>
                </c:pt>
                <c:pt idx="542">
                  <c:v>0.50241241871197828</c:v>
                </c:pt>
                <c:pt idx="543">
                  <c:v>0.53555695405915671</c:v>
                </c:pt>
                <c:pt idx="544">
                  <c:v>0.52129221732745945</c:v>
                </c:pt>
                <c:pt idx="545">
                  <c:v>0.54185022026431717</c:v>
                </c:pt>
                <c:pt idx="546">
                  <c:v>0.53303964757709243</c:v>
                </c:pt>
                <c:pt idx="547">
                  <c:v>0.53303964757709243</c:v>
                </c:pt>
                <c:pt idx="548">
                  <c:v>0.53303964757709243</c:v>
                </c:pt>
                <c:pt idx="549">
                  <c:v>0.56282777428151864</c:v>
                </c:pt>
                <c:pt idx="550">
                  <c:v>0.53303964757709243</c:v>
                </c:pt>
                <c:pt idx="551">
                  <c:v>0.53052234109502816</c:v>
                </c:pt>
                <c:pt idx="552">
                  <c:v>0.48730857981959308</c:v>
                </c:pt>
                <c:pt idx="553">
                  <c:v>0.49947556114957004</c:v>
                </c:pt>
                <c:pt idx="554">
                  <c:v>0.49947556114957004</c:v>
                </c:pt>
                <c:pt idx="555">
                  <c:v>0.49947556114957004</c:v>
                </c:pt>
                <c:pt idx="556">
                  <c:v>0.50912523599748249</c:v>
                </c:pt>
                <c:pt idx="557">
                  <c:v>0.5057688273547305</c:v>
                </c:pt>
                <c:pt idx="558">
                  <c:v>0.50618837843507425</c:v>
                </c:pt>
                <c:pt idx="559">
                  <c:v>0.50828613383679477</c:v>
                </c:pt>
                <c:pt idx="560">
                  <c:v>0.49653870358716179</c:v>
                </c:pt>
                <c:pt idx="561">
                  <c:v>0.49653870358716179</c:v>
                </c:pt>
                <c:pt idx="562">
                  <c:v>0.49653870358716179</c:v>
                </c:pt>
                <c:pt idx="563">
                  <c:v>0.49653870358716179</c:v>
                </c:pt>
                <c:pt idx="564">
                  <c:v>0.49318229494440957</c:v>
                </c:pt>
                <c:pt idx="565">
                  <c:v>0.49402139710509752</c:v>
                </c:pt>
                <c:pt idx="566">
                  <c:v>0.50744703167610661</c:v>
                </c:pt>
                <c:pt idx="567">
                  <c:v>0.51961401300608334</c:v>
                </c:pt>
                <c:pt idx="568">
                  <c:v>0.51961401300608334</c:v>
                </c:pt>
                <c:pt idx="569">
                  <c:v>0.51961401300608334</c:v>
                </c:pt>
                <c:pt idx="570">
                  <c:v>0.51751625760436326</c:v>
                </c:pt>
                <c:pt idx="571">
                  <c:v>0.52171176840780364</c:v>
                </c:pt>
                <c:pt idx="572">
                  <c:v>0.50912523599748249</c:v>
                </c:pt>
                <c:pt idx="573">
                  <c:v>0.50241241871197828</c:v>
                </c:pt>
                <c:pt idx="574">
                  <c:v>0.52380952380952372</c:v>
                </c:pt>
                <c:pt idx="575">
                  <c:v>0.52380952380952372</c:v>
                </c:pt>
                <c:pt idx="576">
                  <c:v>0.52380952380952372</c:v>
                </c:pt>
                <c:pt idx="577">
                  <c:v>0.52045311516677151</c:v>
                </c:pt>
                <c:pt idx="578">
                  <c:v>0.526326830291588</c:v>
                </c:pt>
                <c:pt idx="579">
                  <c:v>0.52968323893434022</c:v>
                </c:pt>
                <c:pt idx="580">
                  <c:v>0.55191944619257405</c:v>
                </c:pt>
                <c:pt idx="581">
                  <c:v>0.51248164464023471</c:v>
                </c:pt>
                <c:pt idx="582">
                  <c:v>0.51248164464023471</c:v>
                </c:pt>
                <c:pt idx="583">
                  <c:v>0.51248164464023471</c:v>
                </c:pt>
                <c:pt idx="584">
                  <c:v>0.51038388923851463</c:v>
                </c:pt>
                <c:pt idx="585">
                  <c:v>0.46717012796307933</c:v>
                </c:pt>
                <c:pt idx="586">
                  <c:v>0.46842878120411147</c:v>
                </c:pt>
                <c:pt idx="587">
                  <c:v>0.48185441577512056</c:v>
                </c:pt>
                <c:pt idx="588">
                  <c:v>0.45794000419551084</c:v>
                </c:pt>
                <c:pt idx="589">
                  <c:v>0.45794000419551084</c:v>
                </c:pt>
                <c:pt idx="590">
                  <c:v>0.45794000419551084</c:v>
                </c:pt>
                <c:pt idx="591">
                  <c:v>0.46381371932032711</c:v>
                </c:pt>
                <c:pt idx="592">
                  <c:v>0.47010698552548758</c:v>
                </c:pt>
                <c:pt idx="593">
                  <c:v>0.48940633522131316</c:v>
                </c:pt>
                <c:pt idx="594">
                  <c:v>0.49737780574784973</c:v>
                </c:pt>
                <c:pt idx="595">
                  <c:v>0.49360184602475354</c:v>
                </c:pt>
                <c:pt idx="596">
                  <c:v>0.49360184602475354</c:v>
                </c:pt>
                <c:pt idx="597">
                  <c:v>0.49360184602475354</c:v>
                </c:pt>
                <c:pt idx="598">
                  <c:v>0.49276274386406538</c:v>
                </c:pt>
                <c:pt idx="599">
                  <c:v>0.52338997272917975</c:v>
                </c:pt>
                <c:pt idx="600">
                  <c:v>0.49192364170337743</c:v>
                </c:pt>
                <c:pt idx="601">
                  <c:v>0.46800923012376749</c:v>
                </c:pt>
                <c:pt idx="602">
                  <c:v>0.46297461715963895</c:v>
                </c:pt>
                <c:pt idx="603">
                  <c:v>0.46297461715963895</c:v>
                </c:pt>
                <c:pt idx="604">
                  <c:v>0.46297461715963895</c:v>
                </c:pt>
                <c:pt idx="605">
                  <c:v>0.46297461715963895</c:v>
                </c:pt>
                <c:pt idx="606">
                  <c:v>0.46045731067757512</c:v>
                </c:pt>
                <c:pt idx="607">
                  <c:v>0.46884833228445544</c:v>
                </c:pt>
                <c:pt idx="608">
                  <c:v>0.49318229494440957</c:v>
                </c:pt>
                <c:pt idx="609">
                  <c:v>0.49318229494440957</c:v>
                </c:pt>
                <c:pt idx="610">
                  <c:v>0.49318229494440957</c:v>
                </c:pt>
                <c:pt idx="611">
                  <c:v>0.49318229494440957</c:v>
                </c:pt>
                <c:pt idx="612">
                  <c:v>0.48940633522131316</c:v>
                </c:pt>
                <c:pt idx="613">
                  <c:v>0.48604992657856094</c:v>
                </c:pt>
                <c:pt idx="614">
                  <c:v>0.50031466331025798</c:v>
                </c:pt>
                <c:pt idx="615">
                  <c:v>0.50828613383679477</c:v>
                </c:pt>
                <c:pt idx="616">
                  <c:v>0.52171176840780364</c:v>
                </c:pt>
                <c:pt idx="617">
                  <c:v>0.52171176840780364</c:v>
                </c:pt>
                <c:pt idx="618">
                  <c:v>0.52171176840780364</c:v>
                </c:pt>
                <c:pt idx="619">
                  <c:v>0.52548772813089983</c:v>
                </c:pt>
                <c:pt idx="620">
                  <c:v>0.50954478707782647</c:v>
                </c:pt>
                <c:pt idx="621">
                  <c:v>0.49695825466750576</c:v>
                </c:pt>
                <c:pt idx="622">
                  <c:v>0.50115376547094614</c:v>
                </c:pt>
                <c:pt idx="623">
                  <c:v>0.49108453954268927</c:v>
                </c:pt>
                <c:pt idx="624">
                  <c:v>0.49108453954268927</c:v>
                </c:pt>
                <c:pt idx="625">
                  <c:v>0.49108453954268927</c:v>
                </c:pt>
                <c:pt idx="626">
                  <c:v>0.4772393538913362</c:v>
                </c:pt>
                <c:pt idx="627">
                  <c:v>0.47640025173064804</c:v>
                </c:pt>
                <c:pt idx="628">
                  <c:v>0.49024543738200133</c:v>
                </c:pt>
                <c:pt idx="629">
                  <c:v>0.50283196979232225</c:v>
                </c:pt>
                <c:pt idx="630">
                  <c:v>0.49779735682819393</c:v>
                </c:pt>
                <c:pt idx="631">
                  <c:v>0.49779735682819393</c:v>
                </c:pt>
                <c:pt idx="632">
                  <c:v>0.49779735682819393</c:v>
                </c:pt>
                <c:pt idx="633">
                  <c:v>0.49569960142647362</c:v>
                </c:pt>
                <c:pt idx="634">
                  <c:v>0.51457940004195502</c:v>
                </c:pt>
                <c:pt idx="635">
                  <c:v>0.50409062303335439</c:v>
                </c:pt>
                <c:pt idx="636">
                  <c:v>0.49989511222991401</c:v>
                </c:pt>
                <c:pt idx="637">
                  <c:v>0.50870568491713875</c:v>
                </c:pt>
                <c:pt idx="638">
                  <c:v>0.50870568491713875</c:v>
                </c:pt>
                <c:pt idx="639">
                  <c:v>0.50870568491713875</c:v>
                </c:pt>
                <c:pt idx="640">
                  <c:v>0.50241241871197828</c:v>
                </c:pt>
                <c:pt idx="641">
                  <c:v>0.49905601006922584</c:v>
                </c:pt>
                <c:pt idx="642">
                  <c:v>0.49150409062303324</c:v>
                </c:pt>
                <c:pt idx="643">
                  <c:v>0.50283196979232225</c:v>
                </c:pt>
                <c:pt idx="644">
                  <c:v>0.49569960142647362</c:v>
                </c:pt>
                <c:pt idx="645">
                  <c:v>0.49569960142647362</c:v>
                </c:pt>
                <c:pt idx="646">
                  <c:v>0.49569960142647362</c:v>
                </c:pt>
                <c:pt idx="647">
                  <c:v>0.48521082441787278</c:v>
                </c:pt>
                <c:pt idx="648">
                  <c:v>0.4415775120620935</c:v>
                </c:pt>
                <c:pt idx="649">
                  <c:v>0.44996853366897427</c:v>
                </c:pt>
                <c:pt idx="650">
                  <c:v>0.44996853366897427</c:v>
                </c:pt>
                <c:pt idx="651">
                  <c:v>0.4675896790434233</c:v>
                </c:pt>
                <c:pt idx="652">
                  <c:v>0.4675896790434233</c:v>
                </c:pt>
                <c:pt idx="653">
                  <c:v>0.4675896790434233</c:v>
                </c:pt>
                <c:pt idx="654">
                  <c:v>0.4675896790434233</c:v>
                </c:pt>
                <c:pt idx="655">
                  <c:v>0.45626179987413473</c:v>
                </c:pt>
                <c:pt idx="656">
                  <c:v>0.44199706314243747</c:v>
                </c:pt>
                <c:pt idx="657">
                  <c:v>0.46045731067757512</c:v>
                </c:pt>
                <c:pt idx="658">
                  <c:v>0.45122718691000641</c:v>
                </c:pt>
                <c:pt idx="659">
                  <c:v>0.45122718691000641</c:v>
                </c:pt>
                <c:pt idx="660">
                  <c:v>0.45122718691000641</c:v>
                </c:pt>
                <c:pt idx="661">
                  <c:v>0.44954898258863007</c:v>
                </c:pt>
                <c:pt idx="662">
                  <c:v>0.4189217537235157</c:v>
                </c:pt>
                <c:pt idx="663">
                  <c:v>0.42941053073211655</c:v>
                </c:pt>
                <c:pt idx="664">
                  <c:v>0.44073840990140556</c:v>
                </c:pt>
                <c:pt idx="665">
                  <c:v>0.41934130480385967</c:v>
                </c:pt>
                <c:pt idx="666">
                  <c:v>0.41934130480385967</c:v>
                </c:pt>
                <c:pt idx="667">
                  <c:v>0.41934130480385967</c:v>
                </c:pt>
                <c:pt idx="668">
                  <c:v>0.42018040696454784</c:v>
                </c:pt>
                <c:pt idx="669">
                  <c:v>0.41934130480385967</c:v>
                </c:pt>
                <c:pt idx="670">
                  <c:v>0.43318649045521274</c:v>
                </c:pt>
                <c:pt idx="671">
                  <c:v>0.36563876651982352</c:v>
                </c:pt>
                <c:pt idx="672">
                  <c:v>0.33039647577092501</c:v>
                </c:pt>
                <c:pt idx="673">
                  <c:v>0.33039647577092501</c:v>
                </c:pt>
                <c:pt idx="674">
                  <c:v>0.33039647577092501</c:v>
                </c:pt>
                <c:pt idx="675">
                  <c:v>0.31319488147681973</c:v>
                </c:pt>
                <c:pt idx="676">
                  <c:v>0.32410320956576455</c:v>
                </c:pt>
                <c:pt idx="677">
                  <c:v>0.342143906020558</c:v>
                </c:pt>
                <c:pt idx="678">
                  <c:v>0.34550031466331022</c:v>
                </c:pt>
                <c:pt idx="679">
                  <c:v>0.33081602685126898</c:v>
                </c:pt>
                <c:pt idx="680">
                  <c:v>0.33081602685126898</c:v>
                </c:pt>
                <c:pt idx="681">
                  <c:v>0.33081602685126898</c:v>
                </c:pt>
                <c:pt idx="682">
                  <c:v>0.33165512901195715</c:v>
                </c:pt>
                <c:pt idx="683">
                  <c:v>0.3270400671281728</c:v>
                </c:pt>
                <c:pt idx="684">
                  <c:v>0.32368365848542058</c:v>
                </c:pt>
                <c:pt idx="685">
                  <c:v>0.32536186280679669</c:v>
                </c:pt>
                <c:pt idx="686">
                  <c:v>0.30983847283406751</c:v>
                </c:pt>
                <c:pt idx="687">
                  <c:v>0.30983847283406751</c:v>
                </c:pt>
                <c:pt idx="688">
                  <c:v>0.30983847283406751</c:v>
                </c:pt>
                <c:pt idx="689">
                  <c:v>0.31948814768198019</c:v>
                </c:pt>
                <c:pt idx="690">
                  <c:v>0.32494231172645249</c:v>
                </c:pt>
                <c:pt idx="691">
                  <c:v>0.32410320956576455</c:v>
                </c:pt>
                <c:pt idx="692">
                  <c:v>0.30941892175372354</c:v>
                </c:pt>
                <c:pt idx="693">
                  <c:v>0.29976924690581086</c:v>
                </c:pt>
                <c:pt idx="694">
                  <c:v>0.29976924690581086</c:v>
                </c:pt>
                <c:pt idx="695">
                  <c:v>0.29976924690581086</c:v>
                </c:pt>
                <c:pt idx="696">
                  <c:v>0.26368785399622396</c:v>
                </c:pt>
                <c:pt idx="697">
                  <c:v>0.26746381371932038</c:v>
                </c:pt>
                <c:pt idx="698">
                  <c:v>0.26746381371932038</c:v>
                </c:pt>
                <c:pt idx="699">
                  <c:v>0.25529683238934342</c:v>
                </c:pt>
                <c:pt idx="700">
                  <c:v>0.26536605831760007</c:v>
                </c:pt>
                <c:pt idx="701">
                  <c:v>0.26536605831760007</c:v>
                </c:pt>
                <c:pt idx="702">
                  <c:v>0.26536605831760007</c:v>
                </c:pt>
                <c:pt idx="703">
                  <c:v>0.24606670862177471</c:v>
                </c:pt>
                <c:pt idx="704">
                  <c:v>0.24480805538074257</c:v>
                </c:pt>
                <c:pt idx="705">
                  <c:v>0.23935389133627005</c:v>
                </c:pt>
                <c:pt idx="706">
                  <c:v>0.20830711139081193</c:v>
                </c:pt>
                <c:pt idx="707">
                  <c:v>0.22215229704216477</c:v>
                </c:pt>
                <c:pt idx="708">
                  <c:v>0.22215229704216477</c:v>
                </c:pt>
                <c:pt idx="709">
                  <c:v>0.22215229704216477</c:v>
                </c:pt>
                <c:pt idx="710">
                  <c:v>0.24187119781833433</c:v>
                </c:pt>
                <c:pt idx="711">
                  <c:v>0.23515838053282989</c:v>
                </c:pt>
                <c:pt idx="712">
                  <c:v>0.24187119781833433</c:v>
                </c:pt>
                <c:pt idx="713">
                  <c:v>0.24648625970211868</c:v>
                </c:pt>
                <c:pt idx="714">
                  <c:v>0.26452695615691213</c:v>
                </c:pt>
                <c:pt idx="715">
                  <c:v>0.26452695615691213</c:v>
                </c:pt>
                <c:pt idx="716">
                  <c:v>0.26452695615691213</c:v>
                </c:pt>
                <c:pt idx="717">
                  <c:v>0.24942311726452693</c:v>
                </c:pt>
                <c:pt idx="718">
                  <c:v>0.24732536186280685</c:v>
                </c:pt>
                <c:pt idx="719">
                  <c:v>0.25277952590727915</c:v>
                </c:pt>
                <c:pt idx="720">
                  <c:v>0.2519404237465912</c:v>
                </c:pt>
                <c:pt idx="721">
                  <c:v>0.25529683238934342</c:v>
                </c:pt>
                <c:pt idx="722">
                  <c:v>0.25529683238934342</c:v>
                </c:pt>
                <c:pt idx="723">
                  <c:v>0.25529683238934342</c:v>
                </c:pt>
                <c:pt idx="724">
                  <c:v>0.25026221942521509</c:v>
                </c:pt>
                <c:pt idx="725">
                  <c:v>0.23935389133627005</c:v>
                </c:pt>
                <c:pt idx="726">
                  <c:v>0.2498426683448709</c:v>
                </c:pt>
                <c:pt idx="727">
                  <c:v>0.23725613593454997</c:v>
                </c:pt>
                <c:pt idx="728">
                  <c:v>0.2573945877910635</c:v>
                </c:pt>
                <c:pt idx="729">
                  <c:v>0.2573945877910635</c:v>
                </c:pt>
                <c:pt idx="730">
                  <c:v>0.2573945877910635</c:v>
                </c:pt>
                <c:pt idx="731">
                  <c:v>0.2573945877910635</c:v>
                </c:pt>
                <c:pt idx="732">
                  <c:v>0.31906859660163622</c:v>
                </c:pt>
                <c:pt idx="733">
                  <c:v>0.32032724984266836</c:v>
                </c:pt>
                <c:pt idx="734">
                  <c:v>0.30438430878959499</c:v>
                </c:pt>
                <c:pt idx="735">
                  <c:v>0.30774071743234743</c:v>
                </c:pt>
                <c:pt idx="736">
                  <c:v>0.30774071743234743</c:v>
                </c:pt>
                <c:pt idx="737">
                  <c:v>0.30774071743234743</c:v>
                </c:pt>
                <c:pt idx="738">
                  <c:v>0.29641283826305842</c:v>
                </c:pt>
                <c:pt idx="739">
                  <c:v>0.30480385986993919</c:v>
                </c:pt>
                <c:pt idx="740">
                  <c:v>0.29095867421858612</c:v>
                </c:pt>
                <c:pt idx="741">
                  <c:v>0.29221732745961826</c:v>
                </c:pt>
                <c:pt idx="742">
                  <c:v>0.28676316341514574</c:v>
                </c:pt>
                <c:pt idx="743">
                  <c:v>0.28676316341514574</c:v>
                </c:pt>
                <c:pt idx="744">
                  <c:v>0.28676316341514574</c:v>
                </c:pt>
                <c:pt idx="745">
                  <c:v>0.28088944829032925</c:v>
                </c:pt>
                <c:pt idx="746">
                  <c:v>0.2800503461296413</c:v>
                </c:pt>
                <c:pt idx="747">
                  <c:v>0.28466540801342566</c:v>
                </c:pt>
                <c:pt idx="748">
                  <c:v>0.28172855045101741</c:v>
                </c:pt>
                <c:pt idx="749">
                  <c:v>0.25403817914831128</c:v>
                </c:pt>
                <c:pt idx="750">
                  <c:v>0.25403817914831128</c:v>
                </c:pt>
                <c:pt idx="751">
                  <c:v>0.25403817914831128</c:v>
                </c:pt>
                <c:pt idx="752">
                  <c:v>0.22005454164044469</c:v>
                </c:pt>
                <c:pt idx="753">
                  <c:v>0.23641703377386181</c:v>
                </c:pt>
                <c:pt idx="754">
                  <c:v>0.2855045101741136</c:v>
                </c:pt>
                <c:pt idx="755">
                  <c:v>0.29599328718271445</c:v>
                </c:pt>
                <c:pt idx="756">
                  <c:v>0.29263687853996223</c:v>
                </c:pt>
                <c:pt idx="757">
                  <c:v>0.29263687853996223</c:v>
                </c:pt>
                <c:pt idx="758">
                  <c:v>0.29263687853996223</c:v>
                </c:pt>
                <c:pt idx="759">
                  <c:v>0.27123977344241657</c:v>
                </c:pt>
                <c:pt idx="760">
                  <c:v>0.24354940213971044</c:v>
                </c:pt>
                <c:pt idx="761">
                  <c:v>0.25026221942521509</c:v>
                </c:pt>
                <c:pt idx="762">
                  <c:v>0.25529683238934342</c:v>
                </c:pt>
                <c:pt idx="763">
                  <c:v>0.2422907488986783</c:v>
                </c:pt>
                <c:pt idx="764">
                  <c:v>0.2422907488986783</c:v>
                </c:pt>
                <c:pt idx="765">
                  <c:v>0.2422907488986783</c:v>
                </c:pt>
                <c:pt idx="766">
                  <c:v>0.2422907488986783</c:v>
                </c:pt>
                <c:pt idx="767">
                  <c:v>0.24564715754143074</c:v>
                </c:pt>
                <c:pt idx="768">
                  <c:v>0.24271029997902249</c:v>
                </c:pt>
                <c:pt idx="769">
                  <c:v>0.25487728130899923</c:v>
                </c:pt>
                <c:pt idx="770">
                  <c:v>0.24187119781833433</c:v>
                </c:pt>
                <c:pt idx="771">
                  <c:v>0.24187119781833433</c:v>
                </c:pt>
                <c:pt idx="772">
                  <c:v>0.24187119781833433</c:v>
                </c:pt>
                <c:pt idx="773">
                  <c:v>0.22215229704216477</c:v>
                </c:pt>
                <c:pt idx="774">
                  <c:v>0.22802601216698126</c:v>
                </c:pt>
                <c:pt idx="775">
                  <c:v>0.24522760646108654</c:v>
                </c:pt>
                <c:pt idx="776">
                  <c:v>0.25907279211243961</c:v>
                </c:pt>
                <c:pt idx="777">
                  <c:v>0.25319907698762334</c:v>
                </c:pt>
                <c:pt idx="778">
                  <c:v>0.25319907698762334</c:v>
                </c:pt>
                <c:pt idx="779">
                  <c:v>0.25319907698762334</c:v>
                </c:pt>
                <c:pt idx="780">
                  <c:v>0.27879169288860917</c:v>
                </c:pt>
                <c:pt idx="781">
                  <c:v>0.26410740507656794</c:v>
                </c:pt>
                <c:pt idx="782">
                  <c:v>0.24858401510383898</c:v>
                </c:pt>
                <c:pt idx="783">
                  <c:v>0.22886511432766921</c:v>
                </c:pt>
                <c:pt idx="784">
                  <c:v>0.23264107405076562</c:v>
                </c:pt>
                <c:pt idx="785">
                  <c:v>0.23264107405076562</c:v>
                </c:pt>
                <c:pt idx="786">
                  <c:v>0.23264107405076562</c:v>
                </c:pt>
                <c:pt idx="787">
                  <c:v>0.20872666247115568</c:v>
                </c:pt>
                <c:pt idx="788">
                  <c:v>0.21501992867631636</c:v>
                </c:pt>
                <c:pt idx="789">
                  <c:v>0.2292846654080134</c:v>
                </c:pt>
                <c:pt idx="790">
                  <c:v>0.21711768407803644</c:v>
                </c:pt>
                <c:pt idx="791">
                  <c:v>0.24396895322005441</c:v>
                </c:pt>
                <c:pt idx="792">
                  <c:v>0.24396895322005441</c:v>
                </c:pt>
                <c:pt idx="793">
                  <c:v>0.24396895322005441</c:v>
                </c:pt>
                <c:pt idx="794">
                  <c:v>0.28172855045101741</c:v>
                </c:pt>
                <c:pt idx="795">
                  <c:v>0.28718271449548971</c:v>
                </c:pt>
                <c:pt idx="796">
                  <c:v>0.29053912313824215</c:v>
                </c:pt>
                <c:pt idx="797">
                  <c:v>0.31193622823578759</c:v>
                </c:pt>
                <c:pt idx="798">
                  <c:v>0.30899937067337935</c:v>
                </c:pt>
                <c:pt idx="799">
                  <c:v>0.30899937067337935</c:v>
                </c:pt>
                <c:pt idx="800">
                  <c:v>0.30899937067337935</c:v>
                </c:pt>
                <c:pt idx="801">
                  <c:v>0.30899937067337935</c:v>
                </c:pt>
                <c:pt idx="802">
                  <c:v>0.32662051604782882</c:v>
                </c:pt>
                <c:pt idx="803">
                  <c:v>0.30564296203062713</c:v>
                </c:pt>
                <c:pt idx="804">
                  <c:v>0.29431508286133834</c:v>
                </c:pt>
                <c:pt idx="805">
                  <c:v>0.30018879798615461</c:v>
                </c:pt>
                <c:pt idx="806">
                  <c:v>0.30018879798615461</c:v>
                </c:pt>
                <c:pt idx="807">
                  <c:v>0.30018879798615461</c:v>
                </c:pt>
                <c:pt idx="808">
                  <c:v>0.30857981959303538</c:v>
                </c:pt>
                <c:pt idx="809">
                  <c:v>0.30354520662890705</c:v>
                </c:pt>
                <c:pt idx="810">
                  <c:v>0.32074680092301233</c:v>
                </c:pt>
                <c:pt idx="811">
                  <c:v>0.35347178518984679</c:v>
                </c:pt>
                <c:pt idx="812">
                  <c:v>0.34801762114537449</c:v>
                </c:pt>
                <c:pt idx="813">
                  <c:v>0.34801762114537449</c:v>
                </c:pt>
                <c:pt idx="814">
                  <c:v>0.34801762114537449</c:v>
                </c:pt>
                <c:pt idx="815">
                  <c:v>0.34717851898468632</c:v>
                </c:pt>
                <c:pt idx="816">
                  <c:v>0.33627019089574151</c:v>
                </c:pt>
                <c:pt idx="817">
                  <c:v>0.3572477449129432</c:v>
                </c:pt>
                <c:pt idx="818">
                  <c:v>0.34088525277952586</c:v>
                </c:pt>
                <c:pt idx="819">
                  <c:v>0.3081602685126914</c:v>
                </c:pt>
                <c:pt idx="820">
                  <c:v>0.3081602685126914</c:v>
                </c:pt>
                <c:pt idx="821">
                  <c:v>0.3081602685126914</c:v>
                </c:pt>
                <c:pt idx="822">
                  <c:v>0.29683238934340261</c:v>
                </c:pt>
                <c:pt idx="823">
                  <c:v>0.32032724984266836</c:v>
                </c:pt>
                <c:pt idx="824">
                  <c:v>0.33039647577092501</c:v>
                </c:pt>
                <c:pt idx="825">
                  <c:v>0.33878749737780578</c:v>
                </c:pt>
                <c:pt idx="826">
                  <c:v>0.32997692469058104</c:v>
                </c:pt>
                <c:pt idx="827">
                  <c:v>0.32997692469058104</c:v>
                </c:pt>
                <c:pt idx="828">
                  <c:v>0.32997692469058104</c:v>
                </c:pt>
                <c:pt idx="829">
                  <c:v>0.31822949444094828</c:v>
                </c:pt>
                <c:pt idx="830">
                  <c:v>0.32410320956576455</c:v>
                </c:pt>
                <c:pt idx="831">
                  <c:v>0.31780994336060409</c:v>
                </c:pt>
                <c:pt idx="832">
                  <c:v>0.30144745122718675</c:v>
                </c:pt>
                <c:pt idx="833">
                  <c:v>0.28172855045101741</c:v>
                </c:pt>
                <c:pt idx="834">
                  <c:v>0.28172855045101741</c:v>
                </c:pt>
                <c:pt idx="835">
                  <c:v>0.28172855045101741</c:v>
                </c:pt>
                <c:pt idx="836">
                  <c:v>0.3287182714495489</c:v>
                </c:pt>
                <c:pt idx="837">
                  <c:v>0.34130480385986983</c:v>
                </c:pt>
                <c:pt idx="838">
                  <c:v>0.35305223410950282</c:v>
                </c:pt>
                <c:pt idx="839">
                  <c:v>0.35682819383259923</c:v>
                </c:pt>
                <c:pt idx="840">
                  <c:v>0.36563876651982352</c:v>
                </c:pt>
                <c:pt idx="841">
                  <c:v>0.36563876651982352</c:v>
                </c:pt>
                <c:pt idx="842">
                  <c:v>0.36563876651982352</c:v>
                </c:pt>
                <c:pt idx="843">
                  <c:v>0.36396056219844763</c:v>
                </c:pt>
                <c:pt idx="844">
                  <c:v>0.37109293056429604</c:v>
                </c:pt>
                <c:pt idx="845">
                  <c:v>0.3757079924480804</c:v>
                </c:pt>
                <c:pt idx="846">
                  <c:v>0.37864485001048864</c:v>
                </c:pt>
                <c:pt idx="847">
                  <c:v>0.37738619676945651</c:v>
                </c:pt>
                <c:pt idx="848">
                  <c:v>0.37738619676945651</c:v>
                </c:pt>
                <c:pt idx="849">
                  <c:v>0.37738619676945651</c:v>
                </c:pt>
                <c:pt idx="850">
                  <c:v>0.37151248164464001</c:v>
                </c:pt>
                <c:pt idx="851">
                  <c:v>0.38158170757289689</c:v>
                </c:pt>
                <c:pt idx="852">
                  <c:v>0.35850639815397534</c:v>
                </c:pt>
                <c:pt idx="853">
                  <c:v>0.3492762743864064</c:v>
                </c:pt>
                <c:pt idx="854">
                  <c:v>0.36647786868051191</c:v>
                </c:pt>
                <c:pt idx="855">
                  <c:v>0.36647786868051191</c:v>
                </c:pt>
                <c:pt idx="856">
                  <c:v>0.36647786868051191</c:v>
                </c:pt>
                <c:pt idx="857">
                  <c:v>0.35640864275225503</c:v>
                </c:pt>
                <c:pt idx="858">
                  <c:v>0.33333333333333326</c:v>
                </c:pt>
                <c:pt idx="859">
                  <c:v>0.33081602685126898</c:v>
                </c:pt>
                <c:pt idx="860">
                  <c:v>0.35221313194881465</c:v>
                </c:pt>
                <c:pt idx="861">
                  <c:v>0.33794839521711761</c:v>
                </c:pt>
                <c:pt idx="862">
                  <c:v>0.33794839521711761</c:v>
                </c:pt>
                <c:pt idx="863">
                  <c:v>0.33794839521711761</c:v>
                </c:pt>
                <c:pt idx="864">
                  <c:v>0.33878749737780578</c:v>
                </c:pt>
                <c:pt idx="865">
                  <c:v>0.34088525277952586</c:v>
                </c:pt>
                <c:pt idx="866">
                  <c:v>0.36270190895741528</c:v>
                </c:pt>
                <c:pt idx="867">
                  <c:v>0.36228235787707153</c:v>
                </c:pt>
                <c:pt idx="868">
                  <c:v>0.37444933920704826</c:v>
                </c:pt>
                <c:pt idx="869">
                  <c:v>0.37444933920704826</c:v>
                </c:pt>
                <c:pt idx="870">
                  <c:v>0.37444933920704826</c:v>
                </c:pt>
                <c:pt idx="871">
                  <c:v>0.39542689322424995</c:v>
                </c:pt>
                <c:pt idx="872">
                  <c:v>0.39374868890287384</c:v>
                </c:pt>
                <c:pt idx="873">
                  <c:v>0.41682399832179584</c:v>
                </c:pt>
                <c:pt idx="874">
                  <c:v>0.42815187749108441</c:v>
                </c:pt>
                <c:pt idx="875">
                  <c:v>0.42815187749108441</c:v>
                </c:pt>
                <c:pt idx="876">
                  <c:v>0.42815187749108441</c:v>
                </c:pt>
                <c:pt idx="877">
                  <c:v>0.42815187749108441</c:v>
                </c:pt>
                <c:pt idx="878">
                  <c:v>0.42815187749108441</c:v>
                </c:pt>
                <c:pt idx="879">
                  <c:v>0.42983008181246052</c:v>
                </c:pt>
                <c:pt idx="880">
                  <c:v>0.4340255926159009</c:v>
                </c:pt>
                <c:pt idx="881">
                  <c:v>0.38871407593874552</c:v>
                </c:pt>
                <c:pt idx="882">
                  <c:v>0.38871407593874552</c:v>
                </c:pt>
                <c:pt idx="883">
                  <c:v>0.38871407593874552</c:v>
                </c:pt>
                <c:pt idx="884">
                  <c:v>0.38871407593874552</c:v>
                </c:pt>
                <c:pt idx="885">
                  <c:v>0.37151248164464001</c:v>
                </c:pt>
                <c:pt idx="886">
                  <c:v>0.37067337948395229</c:v>
                </c:pt>
                <c:pt idx="887">
                  <c:v>0.39626599538493812</c:v>
                </c:pt>
                <c:pt idx="888">
                  <c:v>0.37025382840360788</c:v>
                </c:pt>
                <c:pt idx="889">
                  <c:v>0.37109293056429604</c:v>
                </c:pt>
                <c:pt idx="890">
                  <c:v>0.37109293056429604</c:v>
                </c:pt>
                <c:pt idx="891">
                  <c:v>0.37109293056429604</c:v>
                </c:pt>
                <c:pt idx="892">
                  <c:v>0.35389133627019098</c:v>
                </c:pt>
                <c:pt idx="893">
                  <c:v>0.36186280679672755</c:v>
                </c:pt>
                <c:pt idx="894">
                  <c:v>0.35431088735053495</c:v>
                </c:pt>
                <c:pt idx="895">
                  <c:v>0.36941472624292016</c:v>
                </c:pt>
                <c:pt idx="896">
                  <c:v>0.3475980700650303</c:v>
                </c:pt>
                <c:pt idx="897">
                  <c:v>0.3475980700650303</c:v>
                </c:pt>
                <c:pt idx="898">
                  <c:v>0.3475980700650303</c:v>
                </c:pt>
                <c:pt idx="899">
                  <c:v>0.32494231172645249</c:v>
                </c:pt>
                <c:pt idx="900">
                  <c:v>0.34046570169918189</c:v>
                </c:pt>
                <c:pt idx="901">
                  <c:v>0.31948814768198019</c:v>
                </c:pt>
                <c:pt idx="902">
                  <c:v>0.34256345710090197</c:v>
                </c:pt>
                <c:pt idx="903">
                  <c:v>0.38661632053702522</c:v>
                </c:pt>
                <c:pt idx="904">
                  <c:v>0.38661632053702522</c:v>
                </c:pt>
                <c:pt idx="905">
                  <c:v>0.38661632053702522</c:v>
                </c:pt>
                <c:pt idx="906">
                  <c:v>0.3778057478498007</c:v>
                </c:pt>
                <c:pt idx="907">
                  <c:v>0.40717432347388294</c:v>
                </c:pt>
                <c:pt idx="908">
                  <c:v>0.39123138242080957</c:v>
                </c:pt>
                <c:pt idx="909">
                  <c:v>0.42227816236626792</c:v>
                </c:pt>
                <c:pt idx="910">
                  <c:v>0.44325571638346961</c:v>
                </c:pt>
                <c:pt idx="911">
                  <c:v>0.44325571638346961</c:v>
                </c:pt>
                <c:pt idx="912">
                  <c:v>0.44325571638346961</c:v>
                </c:pt>
                <c:pt idx="913">
                  <c:v>0.4264736731697083</c:v>
                </c:pt>
                <c:pt idx="914">
                  <c:v>0.41011118103629118</c:v>
                </c:pt>
                <c:pt idx="915">
                  <c:v>0.43192783721418082</c:v>
                </c:pt>
                <c:pt idx="916">
                  <c:v>0.4772393538913362</c:v>
                </c:pt>
                <c:pt idx="917">
                  <c:v>0.54940213971050977</c:v>
                </c:pt>
              </c:numCache>
            </c:numRef>
          </c:val>
          <c:smooth val="0"/>
        </c:ser>
        <c:ser>
          <c:idx val="2"/>
          <c:order val="2"/>
          <c:tx>
            <c:v>Grade A Milk</c:v>
          </c:tx>
          <c:spPr>
            <a:ln w="38100">
              <a:solidFill>
                <a:srgbClr val="7F7F7F"/>
              </a:solidFill>
            </a:ln>
          </c:spPr>
          <c:marker>
            <c:symbol val="none"/>
          </c:marker>
          <c:val>
            <c:numRef>
              <c:f>'1 - Milk  Class III (D... Data'!$G$3:$G$920</c:f>
              <c:numCache>
                <c:formatCode>General</c:formatCode>
                <c:ptCount val="918"/>
                <c:pt idx="711" formatCode="0.00%">
                  <c:v>0</c:v>
                </c:pt>
                <c:pt idx="712" formatCode="0.00%">
                  <c:v>-6.2893081761006275E-2</c:v>
                </c:pt>
                <c:pt idx="713" formatCode="0.00%">
                  <c:v>-5.031446540880502E-2</c:v>
                </c:pt>
                <c:pt idx="714" formatCode="0.00%">
                  <c:v>-5.031446540880502E-2</c:v>
                </c:pt>
                <c:pt idx="715" formatCode="0.00%">
                  <c:v>-5.031446540880502E-2</c:v>
                </c:pt>
                <c:pt idx="716" formatCode="0.00%">
                  <c:v>-5.031446540880502E-2</c:v>
                </c:pt>
                <c:pt idx="717" formatCode="0.00%">
                  <c:v>-5.031446540880502E-2</c:v>
                </c:pt>
                <c:pt idx="718" formatCode="0.00%">
                  <c:v>-5.031446540880502E-2</c:v>
                </c:pt>
                <c:pt idx="719" formatCode="0.00%">
                  <c:v>-5.031446540880502E-2</c:v>
                </c:pt>
                <c:pt idx="720" formatCode="0.00%">
                  <c:v>-5.031446540880502E-2</c:v>
                </c:pt>
                <c:pt idx="721" formatCode="0.00%">
                  <c:v>-5.031446540880502E-2</c:v>
                </c:pt>
                <c:pt idx="722" formatCode="0.00%">
                  <c:v>-5.031446540880502E-2</c:v>
                </c:pt>
                <c:pt idx="723" formatCode="0.00%">
                  <c:v>-5.031446540880502E-2</c:v>
                </c:pt>
                <c:pt idx="724" formatCode="0.00%">
                  <c:v>-5.031446540880502E-2</c:v>
                </c:pt>
                <c:pt idx="725" formatCode="0.00%">
                  <c:v>-5.031446540880502E-2</c:v>
                </c:pt>
                <c:pt idx="726" formatCode="0.00%">
                  <c:v>-5.031446540880502E-2</c:v>
                </c:pt>
                <c:pt idx="727" formatCode="0.00%">
                  <c:v>-5.031446540880502E-2</c:v>
                </c:pt>
                <c:pt idx="728" formatCode="0.00%">
                  <c:v>-5.031446540880502E-2</c:v>
                </c:pt>
                <c:pt idx="729" formatCode="0.00%">
                  <c:v>-5.031446540880502E-2</c:v>
                </c:pt>
                <c:pt idx="730" formatCode="0.00%">
                  <c:v>-5.031446540880502E-2</c:v>
                </c:pt>
                <c:pt idx="731" formatCode="0.00%">
                  <c:v>-5.031446540880502E-2</c:v>
                </c:pt>
                <c:pt idx="732" formatCode="0.00%">
                  <c:v>-5.031446540880502E-2</c:v>
                </c:pt>
                <c:pt idx="733" formatCode="0.00%">
                  <c:v>-5.031446540880502E-2</c:v>
                </c:pt>
                <c:pt idx="734" formatCode="0.00%">
                  <c:v>-5.031446540880502E-2</c:v>
                </c:pt>
                <c:pt idx="735" formatCode="0.00%">
                  <c:v>-5.031446540880502E-2</c:v>
                </c:pt>
                <c:pt idx="736" formatCode="0.00%">
                  <c:v>-5.031446540880502E-2</c:v>
                </c:pt>
                <c:pt idx="737" formatCode="0.00%">
                  <c:v>-5.031446540880502E-2</c:v>
                </c:pt>
                <c:pt idx="738" formatCode="0.00%">
                  <c:v>-5.031446540880502E-2</c:v>
                </c:pt>
                <c:pt idx="739" formatCode="0.00%">
                  <c:v>-5.031446540880502E-2</c:v>
                </c:pt>
                <c:pt idx="740" formatCode="0.00%">
                  <c:v>-5.031446540880502E-2</c:v>
                </c:pt>
                <c:pt idx="741" formatCode="0.00%">
                  <c:v>-5.031446540880502E-2</c:v>
                </c:pt>
                <c:pt idx="742" formatCode="0.00%">
                  <c:v>-5.031446540880502E-2</c:v>
                </c:pt>
                <c:pt idx="743" formatCode="0.00%">
                  <c:v>-5.031446540880502E-2</c:v>
                </c:pt>
                <c:pt idx="744" formatCode="0.00%">
                  <c:v>-5.031446540880502E-2</c:v>
                </c:pt>
                <c:pt idx="745" formatCode="0.00%">
                  <c:v>-5.031446540880502E-2</c:v>
                </c:pt>
                <c:pt idx="746" formatCode="0.00%">
                  <c:v>-5.031446540880502E-2</c:v>
                </c:pt>
                <c:pt idx="747" formatCode="0.00%">
                  <c:v>-5.031446540880502E-2</c:v>
                </c:pt>
                <c:pt idx="748" formatCode="0.00%">
                  <c:v>-5.031446540880502E-2</c:v>
                </c:pt>
                <c:pt idx="749" formatCode="0.00%">
                  <c:v>-5.031446540880502E-2</c:v>
                </c:pt>
                <c:pt idx="750" formatCode="0.00%">
                  <c:v>-5.031446540880502E-2</c:v>
                </c:pt>
                <c:pt idx="751" formatCode="0.00%">
                  <c:v>-5.031446540880502E-2</c:v>
                </c:pt>
                <c:pt idx="752" formatCode="0.00%">
                  <c:v>-5.031446540880502E-2</c:v>
                </c:pt>
                <c:pt idx="753" formatCode="0.00%">
                  <c:v>-5.031446540880502E-2</c:v>
                </c:pt>
                <c:pt idx="754" formatCode="0.00%">
                  <c:v>-5.031446540880502E-2</c:v>
                </c:pt>
                <c:pt idx="755" formatCode="0.00%">
                  <c:v>-5.031446540880502E-2</c:v>
                </c:pt>
                <c:pt idx="756" formatCode="0.00%">
                  <c:v>-5.031446540880502E-2</c:v>
                </c:pt>
                <c:pt idx="757" formatCode="0.00%">
                  <c:v>-5.031446540880502E-2</c:v>
                </c:pt>
                <c:pt idx="758" formatCode="0.00%">
                  <c:v>-5.031446540880502E-2</c:v>
                </c:pt>
                <c:pt idx="759" formatCode="0.00%">
                  <c:v>-5.031446540880502E-2</c:v>
                </c:pt>
                <c:pt idx="760" formatCode="0.00%">
                  <c:v>-5.031446540880502E-2</c:v>
                </c:pt>
                <c:pt idx="761" formatCode="0.00%">
                  <c:v>-5.031446540880502E-2</c:v>
                </c:pt>
                <c:pt idx="762" formatCode="0.00%">
                  <c:v>-5.031446540880502E-2</c:v>
                </c:pt>
                <c:pt idx="763" formatCode="0.00%">
                  <c:v>-5.031446540880502E-2</c:v>
                </c:pt>
                <c:pt idx="764" formatCode="0.00%">
                  <c:v>-5.031446540880502E-2</c:v>
                </c:pt>
                <c:pt idx="765" formatCode="0.00%">
                  <c:v>-5.031446540880502E-2</c:v>
                </c:pt>
                <c:pt idx="766" formatCode="0.00%">
                  <c:v>-5.031446540880502E-2</c:v>
                </c:pt>
                <c:pt idx="767" formatCode="0.00%">
                  <c:v>-5.031446540880502E-2</c:v>
                </c:pt>
                <c:pt idx="768" formatCode="0.00%">
                  <c:v>-5.031446540880502E-2</c:v>
                </c:pt>
                <c:pt idx="769" formatCode="0.00%">
                  <c:v>-5.031446540880502E-2</c:v>
                </c:pt>
                <c:pt idx="770" formatCode="0.00%">
                  <c:v>-5.031446540880502E-2</c:v>
                </c:pt>
                <c:pt idx="771" formatCode="0.00%">
                  <c:v>-5.031446540880502E-2</c:v>
                </c:pt>
                <c:pt idx="772" formatCode="0.00%">
                  <c:v>-5.031446540880502E-2</c:v>
                </c:pt>
                <c:pt idx="773" formatCode="0.00%">
                  <c:v>-5.031446540880502E-2</c:v>
                </c:pt>
                <c:pt idx="774" formatCode="0.00%">
                  <c:v>0.12893081761006275</c:v>
                </c:pt>
                <c:pt idx="775" formatCode="0.00%">
                  <c:v>0.12893081761006275</c:v>
                </c:pt>
                <c:pt idx="776" formatCode="0.00%">
                  <c:v>0.13836477987421381</c:v>
                </c:pt>
                <c:pt idx="777" formatCode="0.00%">
                  <c:v>0.14465408805031443</c:v>
                </c:pt>
                <c:pt idx="778" formatCode="0.00%">
                  <c:v>0.14465408805031443</c:v>
                </c:pt>
                <c:pt idx="779" formatCode="0.00%">
                  <c:v>0.14465408805031443</c:v>
                </c:pt>
                <c:pt idx="780" formatCode="0.00%">
                  <c:v>0.14465408805031443</c:v>
                </c:pt>
                <c:pt idx="781" formatCode="0.00%">
                  <c:v>0.21069182389937113</c:v>
                </c:pt>
                <c:pt idx="782" formatCode="0.00%">
                  <c:v>0.23584905660377342</c:v>
                </c:pt>
                <c:pt idx="783" formatCode="0.00%">
                  <c:v>0.23270440251572344</c:v>
                </c:pt>
                <c:pt idx="784" formatCode="0.00%">
                  <c:v>0.1823899371069182</c:v>
                </c:pt>
                <c:pt idx="785" formatCode="0.00%">
                  <c:v>0.1823899371069182</c:v>
                </c:pt>
                <c:pt idx="786" formatCode="0.00%">
                  <c:v>0.1823899371069182</c:v>
                </c:pt>
                <c:pt idx="787" formatCode="0.00%">
                  <c:v>0.1823899371069182</c:v>
                </c:pt>
                <c:pt idx="788" formatCode="0.00%">
                  <c:v>0.1823899371069182</c:v>
                </c:pt>
                <c:pt idx="789" formatCode="0.00%">
                  <c:v>0.20754716981132071</c:v>
                </c:pt>
                <c:pt idx="790" formatCode="0.00%">
                  <c:v>0.33333333333333326</c:v>
                </c:pt>
                <c:pt idx="791" formatCode="0.00%">
                  <c:v>0.33333333333333326</c:v>
                </c:pt>
                <c:pt idx="792" formatCode="0.00%">
                  <c:v>0.33333333333333326</c:v>
                </c:pt>
                <c:pt idx="793" formatCode="0.00%">
                  <c:v>0.33333333333333326</c:v>
                </c:pt>
                <c:pt idx="794" formatCode="0.00%">
                  <c:v>0.38364779874213828</c:v>
                </c:pt>
                <c:pt idx="795" formatCode="0.00%">
                  <c:v>0.34276729559748431</c:v>
                </c:pt>
                <c:pt idx="796" formatCode="0.00%">
                  <c:v>0.30188679245283012</c:v>
                </c:pt>
                <c:pt idx="797" formatCode="0.00%">
                  <c:v>0.26729559748427656</c:v>
                </c:pt>
                <c:pt idx="798" formatCode="0.00%">
                  <c:v>0.2515723270440251</c:v>
                </c:pt>
                <c:pt idx="799" formatCode="0.00%">
                  <c:v>0.2515723270440251</c:v>
                </c:pt>
                <c:pt idx="800" formatCode="0.00%">
                  <c:v>0.2515723270440251</c:v>
                </c:pt>
                <c:pt idx="801" formatCode="0.00%">
                  <c:v>0.2515723270440251</c:v>
                </c:pt>
                <c:pt idx="802" formatCode="0.00%">
                  <c:v>0.2515723270440251</c:v>
                </c:pt>
                <c:pt idx="803" formatCode="0.00%">
                  <c:v>0.23270440251572344</c:v>
                </c:pt>
                <c:pt idx="804" formatCode="0.00%">
                  <c:v>0.16981132075471694</c:v>
                </c:pt>
                <c:pt idx="805" formatCode="0.00%">
                  <c:v>0.11949685534591192</c:v>
                </c:pt>
                <c:pt idx="806" formatCode="0.00%">
                  <c:v>0.11949685534591192</c:v>
                </c:pt>
                <c:pt idx="807" formatCode="0.00%">
                  <c:v>0.11949685534591192</c:v>
                </c:pt>
                <c:pt idx="808" formatCode="0.00%">
                  <c:v>0.11006289308176087</c:v>
                </c:pt>
                <c:pt idx="809" formatCode="0.00%">
                  <c:v>8.1761006289308158E-2</c:v>
                </c:pt>
                <c:pt idx="810" formatCode="0.00%">
                  <c:v>6.2893081761006275E-2</c:v>
                </c:pt>
                <c:pt idx="811" formatCode="0.00%">
                  <c:v>8.1761006289308158E-2</c:v>
                </c:pt>
                <c:pt idx="812" formatCode="0.00%">
                  <c:v>6.2893081761006275E-2</c:v>
                </c:pt>
                <c:pt idx="813" formatCode="0.00%">
                  <c:v>6.2893081761006275E-2</c:v>
                </c:pt>
                <c:pt idx="814" formatCode="0.00%">
                  <c:v>6.2893081761006275E-2</c:v>
                </c:pt>
                <c:pt idx="815" formatCode="0.00%">
                  <c:v>6.2893081761006275E-2</c:v>
                </c:pt>
                <c:pt idx="816" formatCode="0.00%">
                  <c:v>6.2893081761006275E-2</c:v>
                </c:pt>
                <c:pt idx="817" formatCode="0.00%">
                  <c:v>3.1446540880503138E-2</c:v>
                </c:pt>
                <c:pt idx="818" formatCode="0.00%">
                  <c:v>1.8867924528301883E-2</c:v>
                </c:pt>
                <c:pt idx="819" formatCode="0.00%">
                  <c:v>1.2578616352201255E-2</c:v>
                </c:pt>
                <c:pt idx="820" formatCode="0.00%">
                  <c:v>1.2578616352201255E-2</c:v>
                </c:pt>
                <c:pt idx="821" formatCode="0.00%">
                  <c:v>1.2578616352201255E-2</c:v>
                </c:pt>
                <c:pt idx="822" formatCode="0.00%">
                  <c:v>2.515723270440251E-2</c:v>
                </c:pt>
                <c:pt idx="823" formatCode="0.00%">
                  <c:v>9.4339622641510523E-3</c:v>
                </c:pt>
                <c:pt idx="824" formatCode="0.00%">
                  <c:v>1.2578616352201255E-2</c:v>
                </c:pt>
                <c:pt idx="825" formatCode="0.00%">
                  <c:v>1.5723270440251458E-2</c:v>
                </c:pt>
                <c:pt idx="826" formatCode="0.00%">
                  <c:v>1.8867924528301883E-2</c:v>
                </c:pt>
                <c:pt idx="827" formatCode="0.00%">
                  <c:v>1.8867924528301883E-2</c:v>
                </c:pt>
                <c:pt idx="828" formatCode="0.00%">
                  <c:v>1.8867924528301883E-2</c:v>
                </c:pt>
                <c:pt idx="829" formatCode="0.00%">
                  <c:v>1.8867924528301883E-2</c:v>
                </c:pt>
                <c:pt idx="830" formatCode="0.00%">
                  <c:v>1.8867924528301883E-2</c:v>
                </c:pt>
                <c:pt idx="831" formatCode="0.00%">
                  <c:v>1.8867924528301883E-2</c:v>
                </c:pt>
                <c:pt idx="832" formatCode="0.00%">
                  <c:v>1.8867924528301883E-2</c:v>
                </c:pt>
                <c:pt idx="833" formatCode="0.00%">
                  <c:v>6.2893081761006275E-3</c:v>
                </c:pt>
                <c:pt idx="834" formatCode="0.00%">
                  <c:v>6.2893081761006275E-3</c:v>
                </c:pt>
                <c:pt idx="835" formatCode="0.00%">
                  <c:v>6.2893081761006275E-3</c:v>
                </c:pt>
                <c:pt idx="836" formatCode="0.00%">
                  <c:v>-6.2893081761006275E-3</c:v>
                </c:pt>
                <c:pt idx="837" formatCode="0.00%">
                  <c:v>-1.8867924528301883E-2</c:v>
                </c:pt>
                <c:pt idx="838" formatCode="0.00%">
                  <c:v>-1.8867924528301883E-2</c:v>
                </c:pt>
                <c:pt idx="839" formatCode="0.00%">
                  <c:v>-3.4591194968553451E-2</c:v>
                </c:pt>
                <c:pt idx="840" formatCode="0.00%">
                  <c:v>-7.5471698113207641E-2</c:v>
                </c:pt>
                <c:pt idx="841" formatCode="0.00%">
                  <c:v>-7.5471698113207641E-2</c:v>
                </c:pt>
                <c:pt idx="842" formatCode="0.00%">
                  <c:v>-7.5471698113207641E-2</c:v>
                </c:pt>
                <c:pt idx="843" formatCode="0.00%">
                  <c:v>-7.8616352201257844E-2</c:v>
                </c:pt>
                <c:pt idx="844" formatCode="0.00%">
                  <c:v>-8.1761006289308269E-2</c:v>
                </c:pt>
                <c:pt idx="845" formatCode="0.00%">
                  <c:v>-8.1761006289308269E-2</c:v>
                </c:pt>
                <c:pt idx="846" formatCode="0.00%">
                  <c:v>-8.1761006289308269E-2</c:v>
                </c:pt>
                <c:pt idx="847" formatCode="0.00%">
                  <c:v>-8.1761006289308269E-2</c:v>
                </c:pt>
                <c:pt idx="848" formatCode="0.00%">
                  <c:v>-8.1761006289308269E-2</c:v>
                </c:pt>
                <c:pt idx="849" formatCode="0.00%">
                  <c:v>-8.1761006289308269E-2</c:v>
                </c:pt>
                <c:pt idx="850" formatCode="0.00%">
                  <c:v>-7.2327044025157217E-2</c:v>
                </c:pt>
                <c:pt idx="851" formatCode="0.00%">
                  <c:v>-1.8867924528301883E-2</c:v>
                </c:pt>
                <c:pt idx="852" formatCode="0.00%">
                  <c:v>6.2893081761006275E-3</c:v>
                </c:pt>
                <c:pt idx="853" formatCode="0.00%">
                  <c:v>1.2578616352201255E-2</c:v>
                </c:pt>
                <c:pt idx="854" formatCode="0.00%">
                  <c:v>-9.4339622641509413E-3</c:v>
                </c:pt>
                <c:pt idx="855" formatCode="0.00%">
                  <c:v>-9.4339622641509413E-3</c:v>
                </c:pt>
                <c:pt idx="856" formatCode="0.00%">
                  <c:v>-9.4339622641509413E-3</c:v>
                </c:pt>
                <c:pt idx="857" formatCode="0.00%">
                  <c:v>-1.8867924528301883E-2</c:v>
                </c:pt>
                <c:pt idx="858" formatCode="0.00%">
                  <c:v>-5.6603773584905648E-2</c:v>
                </c:pt>
                <c:pt idx="859" formatCode="0.00%">
                  <c:v>-5.3459119496855334E-2</c:v>
                </c:pt>
                <c:pt idx="860" formatCode="0.00%">
                  <c:v>-4.7169811320754707E-2</c:v>
                </c:pt>
                <c:pt idx="861" formatCode="0.00%">
                  <c:v>-2.8301886792452935E-2</c:v>
                </c:pt>
                <c:pt idx="862" formatCode="0.00%">
                  <c:v>-2.8301886792452935E-2</c:v>
                </c:pt>
                <c:pt idx="863" formatCode="0.00%">
                  <c:v>-2.8301886792452935E-2</c:v>
                </c:pt>
                <c:pt idx="864" formatCode="0.00%">
                  <c:v>-3.1446540880503138E-3</c:v>
                </c:pt>
                <c:pt idx="865" formatCode="0.00%">
                  <c:v>-3.1446540880503138E-2</c:v>
                </c:pt>
                <c:pt idx="866" formatCode="0.00%">
                  <c:v>-1.8867924528301883E-2</c:v>
                </c:pt>
                <c:pt idx="867" formatCode="0.00%">
                  <c:v>-1.8867924528301883E-2</c:v>
                </c:pt>
                <c:pt idx="868" formatCode="0.00%">
                  <c:v>-3.7735849056603765E-2</c:v>
                </c:pt>
                <c:pt idx="869" formatCode="0.00%">
                  <c:v>-3.7735849056603765E-2</c:v>
                </c:pt>
                <c:pt idx="870" formatCode="0.00%">
                  <c:v>-3.7735849056603765E-2</c:v>
                </c:pt>
                <c:pt idx="871" formatCode="0.00%">
                  <c:v>-4.4025157232704504E-2</c:v>
                </c:pt>
                <c:pt idx="872" formatCode="0.00%">
                  <c:v>-4.4025157232704504E-2</c:v>
                </c:pt>
                <c:pt idx="873" formatCode="0.00%">
                  <c:v>-4.4025157232704504E-2</c:v>
                </c:pt>
                <c:pt idx="874" formatCode="0.00%">
                  <c:v>-4.4025157232704504E-2</c:v>
                </c:pt>
                <c:pt idx="875" formatCode="0.00%">
                  <c:v>-4.4025157232704504E-2</c:v>
                </c:pt>
                <c:pt idx="876" formatCode="0.00%">
                  <c:v>-4.4025157232704504E-2</c:v>
                </c:pt>
                <c:pt idx="877" formatCode="0.00%">
                  <c:v>-4.4025157232704504E-2</c:v>
                </c:pt>
                <c:pt idx="878" formatCode="0.00%">
                  <c:v>-5.9748427672956073E-2</c:v>
                </c:pt>
                <c:pt idx="879" formatCode="0.00%">
                  <c:v>-6.60377358490567E-2</c:v>
                </c:pt>
                <c:pt idx="880" formatCode="0.00%">
                  <c:v>-5.6603773584905648E-2</c:v>
                </c:pt>
                <c:pt idx="881" formatCode="0.00%">
                  <c:v>-5.031446540880502E-2</c:v>
                </c:pt>
                <c:pt idx="882" formatCode="0.00%">
                  <c:v>-5.031446540880502E-2</c:v>
                </c:pt>
                <c:pt idx="883" formatCode="0.00%">
                  <c:v>-5.031446540880502E-2</c:v>
                </c:pt>
                <c:pt idx="884" formatCode="0.00%">
                  <c:v>-5.031446540880502E-2</c:v>
                </c:pt>
                <c:pt idx="885" formatCode="0.00%">
                  <c:v>-4.7169811320754707E-2</c:v>
                </c:pt>
                <c:pt idx="886" formatCode="0.00%">
                  <c:v>-6.2893081761006275E-2</c:v>
                </c:pt>
                <c:pt idx="887" formatCode="0.00%">
                  <c:v>-6.60377358490567E-2</c:v>
                </c:pt>
                <c:pt idx="888" formatCode="0.00%">
                  <c:v>-6.60377358490567E-2</c:v>
                </c:pt>
                <c:pt idx="889" formatCode="0.00%">
                  <c:v>-7.8616352201257844E-2</c:v>
                </c:pt>
                <c:pt idx="890" formatCode="0.00%">
                  <c:v>-7.8616352201257844E-2</c:v>
                </c:pt>
                <c:pt idx="891" formatCode="0.00%">
                  <c:v>-7.8616352201257844E-2</c:v>
                </c:pt>
                <c:pt idx="892" formatCode="0.00%">
                  <c:v>-7.8616352201257844E-2</c:v>
                </c:pt>
                <c:pt idx="893" formatCode="0.00%">
                  <c:v>-7.5471698113207641E-2</c:v>
                </c:pt>
                <c:pt idx="894" formatCode="0.00%">
                  <c:v>-6.60377358490567E-2</c:v>
                </c:pt>
                <c:pt idx="895" formatCode="0.00%">
                  <c:v>-6.60377358490567E-2</c:v>
                </c:pt>
                <c:pt idx="896" formatCode="0.00%">
                  <c:v>-5.6603773584905648E-2</c:v>
                </c:pt>
                <c:pt idx="897" formatCode="0.00%">
                  <c:v>-5.6603773584905648E-2</c:v>
                </c:pt>
                <c:pt idx="898" formatCode="0.00%">
                  <c:v>-5.6603773584905648E-2</c:v>
                </c:pt>
                <c:pt idx="899" formatCode="0.00%">
                  <c:v>-5.6603773584905648E-2</c:v>
                </c:pt>
                <c:pt idx="900" formatCode="0.00%">
                  <c:v>-6.60377358490567E-2</c:v>
                </c:pt>
                <c:pt idx="901" formatCode="0.00%">
                  <c:v>-6.60377358490567E-2</c:v>
                </c:pt>
                <c:pt idx="902" formatCode="0.00%">
                  <c:v>-0.10691823899371078</c:v>
                </c:pt>
                <c:pt idx="903" formatCode="0.00%">
                  <c:v>-0.10691823899371078</c:v>
                </c:pt>
                <c:pt idx="904" formatCode="0.00%">
                  <c:v>-0.10691823899371078</c:v>
                </c:pt>
                <c:pt idx="905" formatCode="0.00%">
                  <c:v>-0.10691823899371078</c:v>
                </c:pt>
                <c:pt idx="906" formatCode="0.00%">
                  <c:v>-0.11320754716981141</c:v>
                </c:pt>
                <c:pt idx="907" formatCode="0.00%">
                  <c:v>-0.11320754716981141</c:v>
                </c:pt>
                <c:pt idx="908" formatCode="0.00%">
                  <c:v>-9.7484276729559838E-2</c:v>
                </c:pt>
                <c:pt idx="909" formatCode="0.00%">
                  <c:v>-9.4339622641509413E-2</c:v>
                </c:pt>
                <c:pt idx="910" formatCode="0.00%">
                  <c:v>-9.7484276729559838E-2</c:v>
                </c:pt>
                <c:pt idx="911" formatCode="0.00%">
                  <c:v>-9.7484276729559838E-2</c:v>
                </c:pt>
                <c:pt idx="912" formatCode="0.00%">
                  <c:v>-9.7484276729559838E-2</c:v>
                </c:pt>
                <c:pt idx="913" formatCode="0.00%">
                  <c:v>-0.10691823899371078</c:v>
                </c:pt>
                <c:pt idx="914" formatCode="0.00%">
                  <c:v>-0.12578616352201255</c:v>
                </c:pt>
                <c:pt idx="915" formatCode="0.00%">
                  <c:v>-0.10691823899371078</c:v>
                </c:pt>
                <c:pt idx="916" formatCode="0.00%">
                  <c:v>-7.5471698113207641E-2</c:v>
                </c:pt>
                <c:pt idx="917" formatCode="0.00%">
                  <c:v>-5.6603773584905648E-2</c:v>
                </c:pt>
              </c:numCache>
            </c:numRef>
          </c:val>
          <c:smooth val="0"/>
        </c:ser>
        <c:dLbls>
          <c:showLegendKey val="0"/>
          <c:showVal val="0"/>
          <c:showCatName val="0"/>
          <c:showSerName val="0"/>
          <c:showPercent val="0"/>
          <c:showBubbleSize val="0"/>
        </c:dLbls>
        <c:marker val="1"/>
        <c:smooth val="0"/>
        <c:axId val="230519168"/>
        <c:axId val="230500992"/>
      </c:lineChart>
      <c:dateAx>
        <c:axId val="230493568"/>
        <c:scaling>
          <c:orientation val="minMax"/>
        </c:scaling>
        <c:delete val="0"/>
        <c:axPos val="b"/>
        <c:numFmt formatCode="yyyy" sourceLinked="0"/>
        <c:majorTickMark val="out"/>
        <c:minorTickMark val="none"/>
        <c:tickLblPos val="low"/>
        <c:txPr>
          <a:bodyPr rot="0" vert="horz"/>
          <a:lstStyle/>
          <a:p>
            <a:pPr>
              <a:defRPr sz="1000"/>
            </a:pPr>
            <a:endParaRPr lang="en-US"/>
          </a:p>
        </c:txPr>
        <c:crossAx val="230499456"/>
        <c:crosses val="autoZero"/>
        <c:auto val="0"/>
        <c:lblOffset val="100"/>
        <c:baseTimeUnit val="days"/>
        <c:majorUnit val="180"/>
        <c:majorTimeUnit val="years"/>
      </c:dateAx>
      <c:valAx>
        <c:axId val="230499456"/>
        <c:scaling>
          <c:orientation val="minMax"/>
        </c:scaling>
        <c:delete val="0"/>
        <c:axPos val="l"/>
        <c:majorGridlines>
          <c:spPr>
            <a:ln>
              <a:noFill/>
            </a:ln>
          </c:spPr>
        </c:majorGridlines>
        <c:numFmt formatCode="0%" sourceLinked="1"/>
        <c:majorTickMark val="out"/>
        <c:minorTickMark val="none"/>
        <c:tickLblPos val="nextTo"/>
        <c:txPr>
          <a:bodyPr/>
          <a:lstStyle/>
          <a:p>
            <a:pPr>
              <a:defRPr sz="1200"/>
            </a:pPr>
            <a:endParaRPr lang="en-US"/>
          </a:p>
        </c:txPr>
        <c:crossAx val="230493568"/>
        <c:crosses val="autoZero"/>
        <c:crossBetween val="between"/>
      </c:valAx>
      <c:valAx>
        <c:axId val="230500992"/>
        <c:scaling>
          <c:orientation val="minMax"/>
        </c:scaling>
        <c:delete val="1"/>
        <c:axPos val="r"/>
        <c:numFmt formatCode="0%" sourceLinked="1"/>
        <c:majorTickMark val="out"/>
        <c:minorTickMark val="none"/>
        <c:tickLblPos val="nextTo"/>
        <c:crossAx val="230519168"/>
        <c:crosses val="max"/>
        <c:crossBetween val="between"/>
      </c:valAx>
      <c:catAx>
        <c:axId val="230519168"/>
        <c:scaling>
          <c:orientation val="minMax"/>
        </c:scaling>
        <c:delete val="1"/>
        <c:axPos val="b"/>
        <c:majorTickMark val="out"/>
        <c:minorTickMark val="none"/>
        <c:tickLblPos val="nextTo"/>
        <c:crossAx val="230500992"/>
        <c:crosses val="autoZero"/>
        <c:auto val="1"/>
        <c:lblAlgn val="ctr"/>
        <c:lblOffset val="100"/>
        <c:noMultiLvlLbl val="0"/>
      </c:catAx>
    </c:plotArea>
    <c:legend>
      <c:legendPos val="r"/>
      <c:layout>
        <c:manualLayout>
          <c:xMode val="edge"/>
          <c:yMode val="edge"/>
          <c:x val="3.4912280701754388E-2"/>
          <c:y val="0.93204939867591174"/>
          <c:w val="0.88294457772831614"/>
          <c:h val="6.7950667456890476E-2"/>
        </c:manualLayout>
      </c:layout>
      <c:overlay val="0"/>
      <c:txPr>
        <a:bodyPr/>
        <a:lstStyle/>
        <a:p>
          <a:pPr>
            <a:defRPr sz="1200"/>
          </a:pPr>
          <a:endParaRPr lang="en-US"/>
        </a:p>
      </c:txPr>
    </c:legend>
    <c:plotVisOnly val="1"/>
    <c:dispBlanksAs val="gap"/>
    <c:showDLblsOverMax val="0"/>
  </c:chart>
  <c:spPr>
    <a:ln>
      <a:noFill/>
    </a:ln>
  </c:sp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6172858333736917E-2"/>
          <c:y val="6.5323265626298236E-3"/>
          <c:w val="0.93892999722128057"/>
          <c:h val="0.99510873725889737"/>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Lbls>
            <c:dLbl>
              <c:idx val="1"/>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layout/>
              </c:ext>
            </c:extLst>
          </c:dLbls>
          <c:cat>
            <c:strRef>
              <c:f>'Valay Screens'!$D$135:$D$137</c:f>
              <c:strCache>
                <c:ptCount val="3"/>
                <c:pt idx="0">
                  <c:v>Canada</c:v>
                </c:pt>
                <c:pt idx="1">
                  <c:v>US</c:v>
                </c:pt>
                <c:pt idx="2">
                  <c:v>International</c:v>
                </c:pt>
              </c:strCache>
            </c:strRef>
          </c:cat>
          <c:val>
            <c:numRef>
              <c:f>'Valay Screens'!$E$135:$E$137</c:f>
              <c:numCache>
                <c:formatCode>General</c:formatCode>
                <c:ptCount val="3"/>
                <c:pt idx="0">
                  <c:v>3.8</c:v>
                </c:pt>
                <c:pt idx="1">
                  <c:v>5.3</c:v>
                </c:pt>
                <c:pt idx="2">
                  <c:v>1.5</c:v>
                </c:pt>
              </c:numCache>
            </c:numRef>
          </c:val>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ayout>
        <c:manualLayout>
          <c:xMode val="edge"/>
          <c:yMode val="edge"/>
          <c:x val="0.21207812151694036"/>
          <c:y val="0.30221588969206559"/>
          <c:w val="0.57776378686225549"/>
          <c:h val="0.35940821562337749"/>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6371416345742404E-2"/>
          <c:y val="1.5204028067920081E-2"/>
          <c:w val="0.92729854211099094"/>
          <c:h val="0.8568790099154272"/>
        </c:manualLayout>
      </c:layout>
      <c:lineChart>
        <c:grouping val="standard"/>
        <c:varyColors val="0"/>
        <c:ser>
          <c:idx val="0"/>
          <c:order val="0"/>
          <c:tx>
            <c:strRef>
              <c:f>'1 - Chart Data'!$I$2</c:f>
              <c:strCache>
                <c:ptCount val="1"/>
                <c:pt idx="0">
                  <c:v>DPS</c:v>
                </c:pt>
              </c:strCache>
            </c:strRef>
          </c:tx>
          <c:spPr>
            <a:ln w="38100">
              <a:solidFill>
                <a:srgbClr val="9B2B39"/>
              </a:solidFill>
              <a:prstDash val="solid"/>
            </a:ln>
          </c:spPr>
          <c:marker>
            <c:symbol val="none"/>
          </c:marker>
          <c:cat>
            <c:numRef>
              <c:f>'1 - Chart Data'!$A$2:$A$121</c:f>
              <c:numCache>
                <c:formatCode>[$-409]mmm\-dd\-yyyy;@</c:formatCode>
                <c:ptCount val="120"/>
                <c:pt idx="0">
                  <c:v>38777</c:v>
                </c:pt>
                <c:pt idx="1">
                  <c:v>38810</c:v>
                </c:pt>
                <c:pt idx="2">
                  <c:v>38838</c:v>
                </c:pt>
                <c:pt idx="3">
                  <c:v>38869</c:v>
                </c:pt>
                <c:pt idx="4">
                  <c:v>38902</c:v>
                </c:pt>
                <c:pt idx="5">
                  <c:v>38930</c:v>
                </c:pt>
                <c:pt idx="6">
                  <c:v>38961</c:v>
                </c:pt>
                <c:pt idx="7">
                  <c:v>38992</c:v>
                </c:pt>
                <c:pt idx="8">
                  <c:v>39022</c:v>
                </c:pt>
                <c:pt idx="9">
                  <c:v>39052</c:v>
                </c:pt>
                <c:pt idx="10">
                  <c:v>39084</c:v>
                </c:pt>
                <c:pt idx="11">
                  <c:v>39114</c:v>
                </c:pt>
                <c:pt idx="12">
                  <c:v>39142</c:v>
                </c:pt>
                <c:pt idx="13">
                  <c:v>39174</c:v>
                </c:pt>
                <c:pt idx="14">
                  <c:v>39203</c:v>
                </c:pt>
                <c:pt idx="15">
                  <c:v>39234</c:v>
                </c:pt>
                <c:pt idx="16">
                  <c:v>39266</c:v>
                </c:pt>
                <c:pt idx="17">
                  <c:v>39295</c:v>
                </c:pt>
                <c:pt idx="18">
                  <c:v>39329</c:v>
                </c:pt>
                <c:pt idx="19">
                  <c:v>39356</c:v>
                </c:pt>
                <c:pt idx="20">
                  <c:v>39387</c:v>
                </c:pt>
                <c:pt idx="21">
                  <c:v>39419</c:v>
                </c:pt>
                <c:pt idx="22">
                  <c:v>39449</c:v>
                </c:pt>
                <c:pt idx="23">
                  <c:v>39479</c:v>
                </c:pt>
                <c:pt idx="24">
                  <c:v>39510</c:v>
                </c:pt>
                <c:pt idx="25">
                  <c:v>39539</c:v>
                </c:pt>
                <c:pt idx="26">
                  <c:v>39569</c:v>
                </c:pt>
                <c:pt idx="27">
                  <c:v>39601</c:v>
                </c:pt>
                <c:pt idx="28">
                  <c:v>39631</c:v>
                </c:pt>
                <c:pt idx="29">
                  <c:v>39661</c:v>
                </c:pt>
                <c:pt idx="30">
                  <c:v>39693</c:v>
                </c:pt>
                <c:pt idx="31">
                  <c:v>39722</c:v>
                </c:pt>
                <c:pt idx="32">
                  <c:v>39755</c:v>
                </c:pt>
                <c:pt idx="33">
                  <c:v>39783</c:v>
                </c:pt>
                <c:pt idx="34">
                  <c:v>39815</c:v>
                </c:pt>
                <c:pt idx="35">
                  <c:v>39846</c:v>
                </c:pt>
                <c:pt idx="36">
                  <c:v>39874</c:v>
                </c:pt>
                <c:pt idx="37">
                  <c:v>39904</c:v>
                </c:pt>
                <c:pt idx="38">
                  <c:v>39934</c:v>
                </c:pt>
                <c:pt idx="39">
                  <c:v>39965</c:v>
                </c:pt>
                <c:pt idx="40">
                  <c:v>39996</c:v>
                </c:pt>
                <c:pt idx="41">
                  <c:v>40029</c:v>
                </c:pt>
                <c:pt idx="42">
                  <c:v>40057</c:v>
                </c:pt>
                <c:pt idx="43">
                  <c:v>40087</c:v>
                </c:pt>
                <c:pt idx="44">
                  <c:v>40119</c:v>
                </c:pt>
                <c:pt idx="45">
                  <c:v>40148</c:v>
                </c:pt>
                <c:pt idx="46">
                  <c:v>40182</c:v>
                </c:pt>
                <c:pt idx="47">
                  <c:v>40210</c:v>
                </c:pt>
                <c:pt idx="48">
                  <c:v>40238</c:v>
                </c:pt>
                <c:pt idx="49">
                  <c:v>40269</c:v>
                </c:pt>
                <c:pt idx="50">
                  <c:v>40301</c:v>
                </c:pt>
                <c:pt idx="51">
                  <c:v>40330</c:v>
                </c:pt>
                <c:pt idx="52">
                  <c:v>40361</c:v>
                </c:pt>
                <c:pt idx="53">
                  <c:v>40393</c:v>
                </c:pt>
                <c:pt idx="54">
                  <c:v>40422</c:v>
                </c:pt>
                <c:pt idx="55">
                  <c:v>40452</c:v>
                </c:pt>
                <c:pt idx="56">
                  <c:v>40483</c:v>
                </c:pt>
                <c:pt idx="57">
                  <c:v>40513</c:v>
                </c:pt>
                <c:pt idx="58">
                  <c:v>40547</c:v>
                </c:pt>
                <c:pt idx="59">
                  <c:v>40575</c:v>
                </c:pt>
                <c:pt idx="60">
                  <c:v>40603</c:v>
                </c:pt>
                <c:pt idx="61">
                  <c:v>40634</c:v>
                </c:pt>
                <c:pt idx="62">
                  <c:v>40665</c:v>
                </c:pt>
                <c:pt idx="63">
                  <c:v>40695</c:v>
                </c:pt>
                <c:pt idx="64">
                  <c:v>40728</c:v>
                </c:pt>
                <c:pt idx="65">
                  <c:v>40757</c:v>
                </c:pt>
                <c:pt idx="66">
                  <c:v>40787</c:v>
                </c:pt>
                <c:pt idx="67">
                  <c:v>40819</c:v>
                </c:pt>
                <c:pt idx="68">
                  <c:v>40848</c:v>
                </c:pt>
                <c:pt idx="69">
                  <c:v>40878</c:v>
                </c:pt>
                <c:pt idx="70">
                  <c:v>40911</c:v>
                </c:pt>
                <c:pt idx="71">
                  <c:v>40940</c:v>
                </c:pt>
                <c:pt idx="72">
                  <c:v>40969</c:v>
                </c:pt>
                <c:pt idx="73">
                  <c:v>41001</c:v>
                </c:pt>
                <c:pt idx="74">
                  <c:v>41030</c:v>
                </c:pt>
                <c:pt idx="75">
                  <c:v>41061</c:v>
                </c:pt>
                <c:pt idx="76">
                  <c:v>41093</c:v>
                </c:pt>
                <c:pt idx="77">
                  <c:v>41122</c:v>
                </c:pt>
                <c:pt idx="78">
                  <c:v>41156</c:v>
                </c:pt>
                <c:pt idx="79">
                  <c:v>41183</c:v>
                </c:pt>
                <c:pt idx="80">
                  <c:v>41214</c:v>
                </c:pt>
                <c:pt idx="81">
                  <c:v>41246</c:v>
                </c:pt>
                <c:pt idx="82">
                  <c:v>41276</c:v>
                </c:pt>
                <c:pt idx="83">
                  <c:v>41306</c:v>
                </c:pt>
                <c:pt idx="84">
                  <c:v>41334</c:v>
                </c:pt>
                <c:pt idx="85">
                  <c:v>41365</c:v>
                </c:pt>
                <c:pt idx="86">
                  <c:v>41395</c:v>
                </c:pt>
                <c:pt idx="87">
                  <c:v>41428</c:v>
                </c:pt>
                <c:pt idx="88">
                  <c:v>41457</c:v>
                </c:pt>
                <c:pt idx="89">
                  <c:v>41487</c:v>
                </c:pt>
                <c:pt idx="90">
                  <c:v>41520</c:v>
                </c:pt>
                <c:pt idx="91">
                  <c:v>41548</c:v>
                </c:pt>
                <c:pt idx="92">
                  <c:v>41579</c:v>
                </c:pt>
                <c:pt idx="93">
                  <c:v>41610</c:v>
                </c:pt>
                <c:pt idx="94">
                  <c:v>41641</c:v>
                </c:pt>
                <c:pt idx="95">
                  <c:v>41673</c:v>
                </c:pt>
                <c:pt idx="96">
                  <c:v>41701</c:v>
                </c:pt>
                <c:pt idx="97">
                  <c:v>41730</c:v>
                </c:pt>
                <c:pt idx="98">
                  <c:v>41760</c:v>
                </c:pt>
                <c:pt idx="99">
                  <c:v>41792</c:v>
                </c:pt>
                <c:pt idx="100">
                  <c:v>41822</c:v>
                </c:pt>
                <c:pt idx="101">
                  <c:v>41852</c:v>
                </c:pt>
                <c:pt idx="102">
                  <c:v>41884</c:v>
                </c:pt>
                <c:pt idx="103">
                  <c:v>41913</c:v>
                </c:pt>
                <c:pt idx="104">
                  <c:v>41946</c:v>
                </c:pt>
                <c:pt idx="105">
                  <c:v>41974</c:v>
                </c:pt>
                <c:pt idx="106">
                  <c:v>42006</c:v>
                </c:pt>
                <c:pt idx="107">
                  <c:v>42037</c:v>
                </c:pt>
                <c:pt idx="108">
                  <c:v>42065</c:v>
                </c:pt>
                <c:pt idx="109">
                  <c:v>42095</c:v>
                </c:pt>
                <c:pt idx="110">
                  <c:v>42125</c:v>
                </c:pt>
                <c:pt idx="111">
                  <c:v>42156</c:v>
                </c:pt>
                <c:pt idx="112">
                  <c:v>42187</c:v>
                </c:pt>
                <c:pt idx="113">
                  <c:v>42220</c:v>
                </c:pt>
                <c:pt idx="114">
                  <c:v>42248</c:v>
                </c:pt>
                <c:pt idx="115">
                  <c:v>42278</c:v>
                </c:pt>
                <c:pt idx="116">
                  <c:v>42310</c:v>
                </c:pt>
                <c:pt idx="117">
                  <c:v>42339</c:v>
                </c:pt>
                <c:pt idx="118">
                  <c:v>42373</c:v>
                </c:pt>
                <c:pt idx="119">
                  <c:v>42401</c:v>
                </c:pt>
              </c:numCache>
            </c:numRef>
          </c:cat>
          <c:val>
            <c:numRef>
              <c:f>'1 - Chart Data'!$I$3:$I$121</c:f>
              <c:numCache>
                <c:formatCode>General</c:formatCode>
                <c:ptCount val="119"/>
                <c:pt idx="0">
                  <c:v>0.17249999999999999</c:v>
                </c:pt>
                <c:pt idx="1">
                  <c:v>0.18</c:v>
                </c:pt>
                <c:pt idx="2">
                  <c:v>0.18</c:v>
                </c:pt>
                <c:pt idx="3">
                  <c:v>0.18</c:v>
                </c:pt>
                <c:pt idx="4">
                  <c:v>0.185</c:v>
                </c:pt>
                <c:pt idx="5">
                  <c:v>0.185</c:v>
                </c:pt>
                <c:pt idx="6">
                  <c:v>0.185</c:v>
                </c:pt>
                <c:pt idx="7">
                  <c:v>0.19</c:v>
                </c:pt>
                <c:pt idx="8">
                  <c:v>0.19</c:v>
                </c:pt>
                <c:pt idx="9">
                  <c:v>0.19</c:v>
                </c:pt>
                <c:pt idx="10">
                  <c:v>0.19500000000000001</c:v>
                </c:pt>
                <c:pt idx="11">
                  <c:v>0.19500000000000001</c:v>
                </c:pt>
                <c:pt idx="12">
                  <c:v>0.19500000000000001</c:v>
                </c:pt>
                <c:pt idx="13">
                  <c:v>0.2</c:v>
                </c:pt>
                <c:pt idx="14">
                  <c:v>0.2</c:v>
                </c:pt>
                <c:pt idx="15">
                  <c:v>0.2</c:v>
                </c:pt>
                <c:pt idx="16">
                  <c:v>0.21</c:v>
                </c:pt>
                <c:pt idx="17">
                  <c:v>0.21</c:v>
                </c:pt>
                <c:pt idx="18">
                  <c:v>0.21</c:v>
                </c:pt>
                <c:pt idx="19">
                  <c:v>0.22</c:v>
                </c:pt>
                <c:pt idx="20">
                  <c:v>0.22</c:v>
                </c:pt>
                <c:pt idx="21">
                  <c:v>0.22</c:v>
                </c:pt>
                <c:pt idx="22">
                  <c:v>0.23</c:v>
                </c:pt>
                <c:pt idx="23">
                  <c:v>0.23</c:v>
                </c:pt>
                <c:pt idx="24">
                  <c:v>0.23</c:v>
                </c:pt>
                <c:pt idx="25">
                  <c:v>0.24</c:v>
                </c:pt>
                <c:pt idx="26">
                  <c:v>0.24</c:v>
                </c:pt>
                <c:pt idx="27">
                  <c:v>0.24</c:v>
                </c:pt>
                <c:pt idx="28">
                  <c:v>0.25</c:v>
                </c:pt>
                <c:pt idx="29">
                  <c:v>0.25</c:v>
                </c:pt>
                <c:pt idx="30">
                  <c:v>0.25</c:v>
                </c:pt>
                <c:pt idx="31">
                  <c:v>0.26</c:v>
                </c:pt>
                <c:pt idx="32">
                  <c:v>0.26</c:v>
                </c:pt>
                <c:pt idx="33">
                  <c:v>0.26</c:v>
                </c:pt>
                <c:pt idx="34">
                  <c:v>0.27</c:v>
                </c:pt>
                <c:pt idx="35">
                  <c:v>0.27</c:v>
                </c:pt>
                <c:pt idx="36">
                  <c:v>0.27</c:v>
                </c:pt>
                <c:pt idx="37">
                  <c:v>0.28000000000000003</c:v>
                </c:pt>
                <c:pt idx="38">
                  <c:v>0.28000000000000003</c:v>
                </c:pt>
                <c:pt idx="39">
                  <c:v>0.28000000000000003</c:v>
                </c:pt>
                <c:pt idx="40">
                  <c:v>0.28249999999999997</c:v>
                </c:pt>
                <c:pt idx="41">
                  <c:v>0.28249999999999997</c:v>
                </c:pt>
                <c:pt idx="42">
                  <c:v>0.28249999999999997</c:v>
                </c:pt>
                <c:pt idx="43">
                  <c:v>0.28499999999999998</c:v>
                </c:pt>
                <c:pt idx="44">
                  <c:v>0.28499999999999998</c:v>
                </c:pt>
                <c:pt idx="45">
                  <c:v>0.28499999999999998</c:v>
                </c:pt>
                <c:pt idx="46">
                  <c:v>0.28749999999999998</c:v>
                </c:pt>
                <c:pt idx="47">
                  <c:v>0.28749999999999998</c:v>
                </c:pt>
                <c:pt idx="48">
                  <c:v>0.28749999999999998</c:v>
                </c:pt>
                <c:pt idx="49">
                  <c:v>0.28999999999999998</c:v>
                </c:pt>
                <c:pt idx="50">
                  <c:v>0.28999999999999998</c:v>
                </c:pt>
                <c:pt idx="51">
                  <c:v>0.28999999999999998</c:v>
                </c:pt>
                <c:pt idx="52">
                  <c:v>0.29749999999999999</c:v>
                </c:pt>
                <c:pt idx="53">
                  <c:v>0.29749999999999999</c:v>
                </c:pt>
                <c:pt idx="54">
                  <c:v>0.29749999999999999</c:v>
                </c:pt>
                <c:pt idx="55">
                  <c:v>0.30499999999999999</c:v>
                </c:pt>
                <c:pt idx="56">
                  <c:v>0.30499999999999999</c:v>
                </c:pt>
                <c:pt idx="57">
                  <c:v>0.30499999999999999</c:v>
                </c:pt>
                <c:pt idx="58">
                  <c:v>0.3125</c:v>
                </c:pt>
                <c:pt idx="59">
                  <c:v>0.3125</c:v>
                </c:pt>
                <c:pt idx="60">
                  <c:v>0.3125</c:v>
                </c:pt>
                <c:pt idx="61">
                  <c:v>0.32</c:v>
                </c:pt>
                <c:pt idx="62">
                  <c:v>0.32</c:v>
                </c:pt>
                <c:pt idx="63">
                  <c:v>0.32</c:v>
                </c:pt>
                <c:pt idx="64">
                  <c:v>0.33500000000000002</c:v>
                </c:pt>
                <c:pt idx="65">
                  <c:v>0.33500000000000002</c:v>
                </c:pt>
                <c:pt idx="66">
                  <c:v>0.33500000000000002</c:v>
                </c:pt>
                <c:pt idx="67">
                  <c:v>0.35</c:v>
                </c:pt>
                <c:pt idx="68">
                  <c:v>0.35</c:v>
                </c:pt>
                <c:pt idx="69">
                  <c:v>0.35</c:v>
                </c:pt>
                <c:pt idx="70">
                  <c:v>0.36499999999999999</c:v>
                </c:pt>
                <c:pt idx="71">
                  <c:v>0.36499999999999999</c:v>
                </c:pt>
                <c:pt idx="72">
                  <c:v>0.36499999999999999</c:v>
                </c:pt>
                <c:pt idx="73">
                  <c:v>0.38</c:v>
                </c:pt>
                <c:pt idx="74">
                  <c:v>0.38</c:v>
                </c:pt>
                <c:pt idx="75">
                  <c:v>0.38</c:v>
                </c:pt>
                <c:pt idx="76">
                  <c:v>0.39</c:v>
                </c:pt>
                <c:pt idx="77">
                  <c:v>0.39</c:v>
                </c:pt>
                <c:pt idx="78">
                  <c:v>0.39</c:v>
                </c:pt>
                <c:pt idx="79">
                  <c:v>0.4</c:v>
                </c:pt>
                <c:pt idx="80">
                  <c:v>0.4</c:v>
                </c:pt>
                <c:pt idx="81">
                  <c:v>0.4</c:v>
                </c:pt>
                <c:pt idx="82">
                  <c:v>0.41</c:v>
                </c:pt>
                <c:pt idx="83">
                  <c:v>0.41</c:v>
                </c:pt>
                <c:pt idx="84">
                  <c:v>0.41</c:v>
                </c:pt>
                <c:pt idx="85">
                  <c:v>0.42</c:v>
                </c:pt>
                <c:pt idx="86">
                  <c:v>0.42</c:v>
                </c:pt>
                <c:pt idx="87">
                  <c:v>0.42</c:v>
                </c:pt>
                <c:pt idx="88">
                  <c:v>0.43</c:v>
                </c:pt>
                <c:pt idx="89">
                  <c:v>0.43</c:v>
                </c:pt>
                <c:pt idx="90">
                  <c:v>0.43</c:v>
                </c:pt>
                <c:pt idx="91">
                  <c:v>0.44</c:v>
                </c:pt>
                <c:pt idx="92">
                  <c:v>0.44</c:v>
                </c:pt>
                <c:pt idx="93">
                  <c:v>0.44</c:v>
                </c:pt>
                <c:pt idx="94">
                  <c:v>0.45</c:v>
                </c:pt>
                <c:pt idx="95">
                  <c:v>0.45</c:v>
                </c:pt>
                <c:pt idx="96">
                  <c:v>0.45</c:v>
                </c:pt>
                <c:pt idx="97">
                  <c:v>0.46</c:v>
                </c:pt>
                <c:pt idx="98">
                  <c:v>0.46</c:v>
                </c:pt>
                <c:pt idx="99">
                  <c:v>0.46</c:v>
                </c:pt>
                <c:pt idx="100">
                  <c:v>0.47499999999999998</c:v>
                </c:pt>
                <c:pt idx="101">
                  <c:v>0.47499999999999998</c:v>
                </c:pt>
                <c:pt idx="102">
                  <c:v>0.47499999999999998</c:v>
                </c:pt>
                <c:pt idx="103">
                  <c:v>0.49</c:v>
                </c:pt>
                <c:pt idx="104">
                  <c:v>0.49</c:v>
                </c:pt>
                <c:pt idx="105">
                  <c:v>0.49</c:v>
                </c:pt>
                <c:pt idx="106">
                  <c:v>0.505</c:v>
                </c:pt>
                <c:pt idx="107">
                  <c:v>0.505</c:v>
                </c:pt>
                <c:pt idx="108">
                  <c:v>0.505</c:v>
                </c:pt>
                <c:pt idx="109">
                  <c:v>0.52</c:v>
                </c:pt>
                <c:pt idx="110">
                  <c:v>0.52</c:v>
                </c:pt>
                <c:pt idx="111">
                  <c:v>0.52</c:v>
                </c:pt>
                <c:pt idx="112">
                  <c:v>0.52500000000000002</c:v>
                </c:pt>
                <c:pt idx="113">
                  <c:v>0.52500000000000002</c:v>
                </c:pt>
                <c:pt idx="114">
                  <c:v>0.52500000000000002</c:v>
                </c:pt>
                <c:pt idx="115">
                  <c:v>0.53</c:v>
                </c:pt>
                <c:pt idx="116">
                  <c:v>0.53</c:v>
                </c:pt>
                <c:pt idx="117">
                  <c:v>0.53</c:v>
                </c:pt>
                <c:pt idx="118">
                  <c:v>0.53500000000000003</c:v>
                </c:pt>
              </c:numCache>
            </c:numRef>
          </c:val>
          <c:smooth val="0"/>
        </c:ser>
        <c:dLbls>
          <c:showLegendKey val="0"/>
          <c:showVal val="0"/>
          <c:showCatName val="0"/>
          <c:showSerName val="0"/>
          <c:showPercent val="0"/>
          <c:showBubbleSize val="0"/>
        </c:dLbls>
        <c:marker val="1"/>
        <c:smooth val="0"/>
        <c:axId val="230675968"/>
        <c:axId val="230677504"/>
      </c:lineChart>
      <c:lineChart>
        <c:grouping val="standard"/>
        <c:varyColors val="0"/>
        <c:ser>
          <c:idx val="1"/>
          <c:order val="1"/>
          <c:tx>
            <c:strRef>
              <c:f>'1 - Chart Data'!$J$2</c:f>
              <c:strCache>
                <c:ptCount val="1"/>
                <c:pt idx="0">
                  <c:v>Dividend Yield</c:v>
                </c:pt>
              </c:strCache>
            </c:strRef>
          </c:tx>
          <c:spPr>
            <a:ln w="38100">
              <a:solidFill>
                <a:srgbClr val="FFC800"/>
              </a:solidFill>
              <a:prstDash val="solid"/>
            </a:ln>
          </c:spPr>
          <c:marker>
            <c:symbol val="none"/>
          </c:marker>
          <c:cat>
            <c:numRef>
              <c:f>'1 - Chart Data'!$A$2:$A$1260</c:f>
              <c:numCache>
                <c:formatCode>[$-409]mmm\-dd\-yyyy;@</c:formatCode>
                <c:ptCount val="1259"/>
                <c:pt idx="0">
                  <c:v>38777</c:v>
                </c:pt>
                <c:pt idx="1">
                  <c:v>38810</c:v>
                </c:pt>
                <c:pt idx="2">
                  <c:v>38838</c:v>
                </c:pt>
                <c:pt idx="3">
                  <c:v>38869</c:v>
                </c:pt>
                <c:pt idx="4">
                  <c:v>38902</c:v>
                </c:pt>
                <c:pt idx="5">
                  <c:v>38930</c:v>
                </c:pt>
                <c:pt idx="6">
                  <c:v>38961</c:v>
                </c:pt>
                <c:pt idx="7">
                  <c:v>38992</c:v>
                </c:pt>
                <c:pt idx="8">
                  <c:v>39022</c:v>
                </c:pt>
                <c:pt idx="9">
                  <c:v>39052</c:v>
                </c:pt>
                <c:pt idx="10">
                  <c:v>39084</c:v>
                </c:pt>
                <c:pt idx="11">
                  <c:v>39114</c:v>
                </c:pt>
                <c:pt idx="12">
                  <c:v>39142</c:v>
                </c:pt>
                <c:pt idx="13">
                  <c:v>39174</c:v>
                </c:pt>
                <c:pt idx="14">
                  <c:v>39203</c:v>
                </c:pt>
                <c:pt idx="15">
                  <c:v>39234</c:v>
                </c:pt>
                <c:pt idx="16">
                  <c:v>39266</c:v>
                </c:pt>
                <c:pt idx="17">
                  <c:v>39295</c:v>
                </c:pt>
                <c:pt idx="18">
                  <c:v>39329</c:v>
                </c:pt>
                <c:pt idx="19">
                  <c:v>39356</c:v>
                </c:pt>
                <c:pt idx="20">
                  <c:v>39387</c:v>
                </c:pt>
                <c:pt idx="21">
                  <c:v>39419</c:v>
                </c:pt>
                <c:pt idx="22">
                  <c:v>39449</c:v>
                </c:pt>
                <c:pt idx="23">
                  <c:v>39479</c:v>
                </c:pt>
                <c:pt idx="24">
                  <c:v>39510</c:v>
                </c:pt>
                <c:pt idx="25">
                  <c:v>39539</c:v>
                </c:pt>
                <c:pt idx="26">
                  <c:v>39569</c:v>
                </c:pt>
                <c:pt idx="27">
                  <c:v>39601</c:v>
                </c:pt>
                <c:pt idx="28">
                  <c:v>39631</c:v>
                </c:pt>
                <c:pt idx="29">
                  <c:v>39661</c:v>
                </c:pt>
                <c:pt idx="30">
                  <c:v>39693</c:v>
                </c:pt>
                <c:pt idx="31">
                  <c:v>39722</c:v>
                </c:pt>
                <c:pt idx="32">
                  <c:v>39755</c:v>
                </c:pt>
                <c:pt idx="33">
                  <c:v>39783</c:v>
                </c:pt>
                <c:pt idx="34">
                  <c:v>39815</c:v>
                </c:pt>
                <c:pt idx="35">
                  <c:v>39846</c:v>
                </c:pt>
                <c:pt idx="36">
                  <c:v>39874</c:v>
                </c:pt>
                <c:pt idx="37">
                  <c:v>39904</c:v>
                </c:pt>
                <c:pt idx="38">
                  <c:v>39934</c:v>
                </c:pt>
                <c:pt idx="39">
                  <c:v>39965</c:v>
                </c:pt>
                <c:pt idx="40">
                  <c:v>39996</c:v>
                </c:pt>
                <c:pt idx="41">
                  <c:v>40029</c:v>
                </c:pt>
                <c:pt idx="42">
                  <c:v>40057</c:v>
                </c:pt>
                <c:pt idx="43">
                  <c:v>40087</c:v>
                </c:pt>
                <c:pt idx="44">
                  <c:v>40119</c:v>
                </c:pt>
                <c:pt idx="45">
                  <c:v>40148</c:v>
                </c:pt>
                <c:pt idx="46">
                  <c:v>40182</c:v>
                </c:pt>
                <c:pt idx="47">
                  <c:v>40210</c:v>
                </c:pt>
                <c:pt idx="48">
                  <c:v>40238</c:v>
                </c:pt>
                <c:pt idx="49">
                  <c:v>40269</c:v>
                </c:pt>
                <c:pt idx="50">
                  <c:v>40301</c:v>
                </c:pt>
                <c:pt idx="51">
                  <c:v>40330</c:v>
                </c:pt>
                <c:pt idx="52">
                  <c:v>40361</c:v>
                </c:pt>
                <c:pt idx="53">
                  <c:v>40393</c:v>
                </c:pt>
                <c:pt idx="54">
                  <c:v>40422</c:v>
                </c:pt>
                <c:pt idx="55">
                  <c:v>40452</c:v>
                </c:pt>
                <c:pt idx="56">
                  <c:v>40483</c:v>
                </c:pt>
                <c:pt idx="57">
                  <c:v>40513</c:v>
                </c:pt>
                <c:pt idx="58">
                  <c:v>40547</c:v>
                </c:pt>
                <c:pt idx="59">
                  <c:v>40575</c:v>
                </c:pt>
                <c:pt idx="60">
                  <c:v>40603</c:v>
                </c:pt>
                <c:pt idx="61">
                  <c:v>40634</c:v>
                </c:pt>
                <c:pt idx="62">
                  <c:v>40665</c:v>
                </c:pt>
                <c:pt idx="63">
                  <c:v>40695</c:v>
                </c:pt>
                <c:pt idx="64">
                  <c:v>40728</c:v>
                </c:pt>
                <c:pt idx="65">
                  <c:v>40757</c:v>
                </c:pt>
                <c:pt idx="66">
                  <c:v>40787</c:v>
                </c:pt>
                <c:pt idx="67">
                  <c:v>40819</c:v>
                </c:pt>
                <c:pt idx="68">
                  <c:v>40848</c:v>
                </c:pt>
                <c:pt idx="69">
                  <c:v>40878</c:v>
                </c:pt>
                <c:pt idx="70">
                  <c:v>40911</c:v>
                </c:pt>
                <c:pt idx="71">
                  <c:v>40940</c:v>
                </c:pt>
                <c:pt idx="72">
                  <c:v>40969</c:v>
                </c:pt>
                <c:pt idx="73">
                  <c:v>41001</c:v>
                </c:pt>
                <c:pt idx="74">
                  <c:v>41030</c:v>
                </c:pt>
                <c:pt idx="75">
                  <c:v>41061</c:v>
                </c:pt>
                <c:pt idx="76">
                  <c:v>41093</c:v>
                </c:pt>
                <c:pt idx="77">
                  <c:v>41122</c:v>
                </c:pt>
                <c:pt idx="78">
                  <c:v>41156</c:v>
                </c:pt>
                <c:pt idx="79">
                  <c:v>41183</c:v>
                </c:pt>
                <c:pt idx="80">
                  <c:v>41214</c:v>
                </c:pt>
                <c:pt idx="81">
                  <c:v>41246</c:v>
                </c:pt>
                <c:pt idx="82">
                  <c:v>41276</c:v>
                </c:pt>
                <c:pt idx="83">
                  <c:v>41306</c:v>
                </c:pt>
                <c:pt idx="84">
                  <c:v>41334</c:v>
                </c:pt>
                <c:pt idx="85">
                  <c:v>41365</c:v>
                </c:pt>
                <c:pt idx="86">
                  <c:v>41395</c:v>
                </c:pt>
                <c:pt idx="87">
                  <c:v>41428</c:v>
                </c:pt>
                <c:pt idx="88">
                  <c:v>41457</c:v>
                </c:pt>
                <c:pt idx="89">
                  <c:v>41487</c:v>
                </c:pt>
                <c:pt idx="90">
                  <c:v>41520</c:v>
                </c:pt>
                <c:pt idx="91">
                  <c:v>41548</c:v>
                </c:pt>
                <c:pt idx="92">
                  <c:v>41579</c:v>
                </c:pt>
                <c:pt idx="93">
                  <c:v>41610</c:v>
                </c:pt>
                <c:pt idx="94">
                  <c:v>41641</c:v>
                </c:pt>
                <c:pt idx="95">
                  <c:v>41673</c:v>
                </c:pt>
                <c:pt idx="96">
                  <c:v>41701</c:v>
                </c:pt>
                <c:pt idx="97">
                  <c:v>41730</c:v>
                </c:pt>
                <c:pt idx="98">
                  <c:v>41760</c:v>
                </c:pt>
                <c:pt idx="99">
                  <c:v>41792</c:v>
                </c:pt>
                <c:pt idx="100">
                  <c:v>41822</c:v>
                </c:pt>
                <c:pt idx="101">
                  <c:v>41852</c:v>
                </c:pt>
                <c:pt idx="102">
                  <c:v>41884</c:v>
                </c:pt>
                <c:pt idx="103">
                  <c:v>41913</c:v>
                </c:pt>
                <c:pt idx="104">
                  <c:v>41946</c:v>
                </c:pt>
                <c:pt idx="105">
                  <c:v>41974</c:v>
                </c:pt>
                <c:pt idx="106">
                  <c:v>42006</c:v>
                </c:pt>
                <c:pt idx="107">
                  <c:v>42037</c:v>
                </c:pt>
                <c:pt idx="108">
                  <c:v>42065</c:v>
                </c:pt>
                <c:pt idx="109">
                  <c:v>42095</c:v>
                </c:pt>
                <c:pt idx="110">
                  <c:v>42125</c:v>
                </c:pt>
                <c:pt idx="111">
                  <c:v>42156</c:v>
                </c:pt>
                <c:pt idx="112">
                  <c:v>42187</c:v>
                </c:pt>
                <c:pt idx="113">
                  <c:v>42220</c:v>
                </c:pt>
                <c:pt idx="114">
                  <c:v>42248</c:v>
                </c:pt>
                <c:pt idx="115">
                  <c:v>42278</c:v>
                </c:pt>
                <c:pt idx="116">
                  <c:v>42310</c:v>
                </c:pt>
                <c:pt idx="117">
                  <c:v>42339</c:v>
                </c:pt>
                <c:pt idx="118">
                  <c:v>42373</c:v>
                </c:pt>
                <c:pt idx="119">
                  <c:v>42401</c:v>
                </c:pt>
              </c:numCache>
            </c:numRef>
          </c:cat>
          <c:val>
            <c:numRef>
              <c:f>'1 - Chart Data'!$J$3:$J$121</c:f>
              <c:numCache>
                <c:formatCode>General</c:formatCode>
                <c:ptCount val="119"/>
                <c:pt idx="0">
                  <c:v>2.1333000000000002</c:v>
                </c:pt>
                <c:pt idx="1">
                  <c:v>2.2387999999999999</c:v>
                </c:pt>
                <c:pt idx="2">
                  <c:v>2.0880999999999998</c:v>
                </c:pt>
                <c:pt idx="3">
                  <c:v>2.1446999999999998</c:v>
                </c:pt>
                <c:pt idx="4">
                  <c:v>2.0061</c:v>
                </c:pt>
                <c:pt idx="5">
                  <c:v>2.0202</c:v>
                </c:pt>
                <c:pt idx="6">
                  <c:v>2.1377999999999999</c:v>
                </c:pt>
                <c:pt idx="7">
                  <c:v>2.2376999999999998</c:v>
                </c:pt>
                <c:pt idx="8">
                  <c:v>2.1928999999999998</c:v>
                </c:pt>
                <c:pt idx="9">
                  <c:v>2.1036000000000001</c:v>
                </c:pt>
                <c:pt idx="10">
                  <c:v>2.1469999999999998</c:v>
                </c:pt>
                <c:pt idx="11">
                  <c:v>2.1135999999999999</c:v>
                </c:pt>
                <c:pt idx="12">
                  <c:v>1.8734999999999999</c:v>
                </c:pt>
                <c:pt idx="13">
                  <c:v>1.7379</c:v>
                </c:pt>
                <c:pt idx="14">
                  <c:v>1.8694999999999999</c:v>
                </c:pt>
                <c:pt idx="15">
                  <c:v>1.9047000000000001</c:v>
                </c:pt>
                <c:pt idx="16">
                  <c:v>1.7977000000000001</c:v>
                </c:pt>
                <c:pt idx="17">
                  <c:v>1.8915999999999999</c:v>
                </c:pt>
                <c:pt idx="18">
                  <c:v>1.8823000000000001</c:v>
                </c:pt>
                <c:pt idx="19">
                  <c:v>1.8543000000000001</c:v>
                </c:pt>
                <c:pt idx="20">
                  <c:v>1.6886000000000001</c:v>
                </c:pt>
                <c:pt idx="21">
                  <c:v>1.6243000000000001</c:v>
                </c:pt>
                <c:pt idx="22">
                  <c:v>1.6437999999999999</c:v>
                </c:pt>
                <c:pt idx="23">
                  <c:v>1.7051000000000001</c:v>
                </c:pt>
                <c:pt idx="24">
                  <c:v>1.8216000000000001</c:v>
                </c:pt>
                <c:pt idx="25">
                  <c:v>1.6551</c:v>
                </c:pt>
                <c:pt idx="26">
                  <c:v>1.7797000000000001</c:v>
                </c:pt>
                <c:pt idx="27">
                  <c:v>1.7777000000000001</c:v>
                </c:pt>
                <c:pt idx="28">
                  <c:v>1.764</c:v>
                </c:pt>
                <c:pt idx="29">
                  <c:v>1.7531000000000001</c:v>
                </c:pt>
                <c:pt idx="30">
                  <c:v>2.0573000000000001</c:v>
                </c:pt>
                <c:pt idx="31">
                  <c:v>2.1781000000000001</c:v>
                </c:pt>
                <c:pt idx="32">
                  <c:v>2.2400000000000002</c:v>
                </c:pt>
                <c:pt idx="33">
                  <c:v>2.5236000000000001</c:v>
                </c:pt>
                <c:pt idx="34">
                  <c:v>2.5362</c:v>
                </c:pt>
                <c:pt idx="35">
                  <c:v>2.8028</c:v>
                </c:pt>
                <c:pt idx="36">
                  <c:v>2.7317</c:v>
                </c:pt>
                <c:pt idx="37">
                  <c:v>2.5569999999999999</c:v>
                </c:pt>
                <c:pt idx="38">
                  <c:v>2.5022000000000002</c:v>
                </c:pt>
                <c:pt idx="39">
                  <c:v>2.4922</c:v>
                </c:pt>
                <c:pt idx="40">
                  <c:v>2.3351999999999999</c:v>
                </c:pt>
                <c:pt idx="41">
                  <c:v>2.3246000000000002</c:v>
                </c:pt>
                <c:pt idx="42">
                  <c:v>2.1568999999999998</c:v>
                </c:pt>
                <c:pt idx="43">
                  <c:v>2.3481000000000001</c:v>
                </c:pt>
                <c:pt idx="44">
                  <c:v>2.2204999999999999</c:v>
                </c:pt>
                <c:pt idx="45">
                  <c:v>1.8696999999999999</c:v>
                </c:pt>
                <c:pt idx="46">
                  <c:v>1.8954</c:v>
                </c:pt>
                <c:pt idx="47">
                  <c:v>2</c:v>
                </c:pt>
                <c:pt idx="48">
                  <c:v>1.9346000000000001</c:v>
                </c:pt>
                <c:pt idx="49">
                  <c:v>1.9528000000000001</c:v>
                </c:pt>
                <c:pt idx="50">
                  <c:v>2.0244</c:v>
                </c:pt>
                <c:pt idx="51">
                  <c:v>2.0165999999999999</c:v>
                </c:pt>
                <c:pt idx="52">
                  <c:v>1.8897999999999999</c:v>
                </c:pt>
                <c:pt idx="53">
                  <c:v>2.0447000000000002</c:v>
                </c:pt>
                <c:pt idx="54">
                  <c:v>1.8539000000000001</c:v>
                </c:pt>
                <c:pt idx="55">
                  <c:v>1.8259000000000001</c:v>
                </c:pt>
                <c:pt idx="56">
                  <c:v>1.6459999999999999</c:v>
                </c:pt>
                <c:pt idx="57">
                  <c:v>1.6949000000000001</c:v>
                </c:pt>
                <c:pt idx="58">
                  <c:v>1.5928</c:v>
                </c:pt>
                <c:pt idx="59">
                  <c:v>1.5414000000000001</c:v>
                </c:pt>
                <c:pt idx="60">
                  <c:v>1.5701000000000001</c:v>
                </c:pt>
                <c:pt idx="61">
                  <c:v>1.4476</c:v>
                </c:pt>
                <c:pt idx="62">
                  <c:v>1.4037999999999999</c:v>
                </c:pt>
                <c:pt idx="63">
                  <c:v>1.3459000000000001</c:v>
                </c:pt>
                <c:pt idx="64">
                  <c:v>1.357</c:v>
                </c:pt>
                <c:pt idx="65">
                  <c:v>1.8072999999999999</c:v>
                </c:pt>
                <c:pt idx="66">
                  <c:v>1.9689000000000001</c:v>
                </c:pt>
                <c:pt idx="67">
                  <c:v>1.8392999999999999</c:v>
                </c:pt>
                <c:pt idx="68">
                  <c:v>1.8627</c:v>
                </c:pt>
                <c:pt idx="69">
                  <c:v>1.9662999999999999</c:v>
                </c:pt>
                <c:pt idx="70">
                  <c:v>1.9216</c:v>
                </c:pt>
                <c:pt idx="71">
                  <c:v>1.8658999999999999</c:v>
                </c:pt>
                <c:pt idx="72">
                  <c:v>1.8613</c:v>
                </c:pt>
                <c:pt idx="73">
                  <c:v>1.7363</c:v>
                </c:pt>
                <c:pt idx="74">
                  <c:v>1.663</c:v>
                </c:pt>
                <c:pt idx="75">
                  <c:v>1.8072999999999999</c:v>
                </c:pt>
                <c:pt idx="76">
                  <c:v>1.7694000000000001</c:v>
                </c:pt>
                <c:pt idx="77">
                  <c:v>1.9557</c:v>
                </c:pt>
                <c:pt idx="78">
                  <c:v>2.024</c:v>
                </c:pt>
                <c:pt idx="79">
                  <c:v>1.9703999999999999</c:v>
                </c:pt>
                <c:pt idx="80">
                  <c:v>1.8953</c:v>
                </c:pt>
                <c:pt idx="81">
                  <c:v>1.7717000000000001</c:v>
                </c:pt>
                <c:pt idx="82">
                  <c:v>1.6666000000000001</c:v>
                </c:pt>
                <c:pt idx="83">
                  <c:v>1.6762999999999999</c:v>
                </c:pt>
                <c:pt idx="84">
                  <c:v>1.659</c:v>
                </c:pt>
                <c:pt idx="85">
                  <c:v>1.6587000000000001</c:v>
                </c:pt>
                <c:pt idx="86">
                  <c:v>1.6335999999999999</c:v>
                </c:pt>
                <c:pt idx="87">
                  <c:v>1.6580999999999999</c:v>
                </c:pt>
                <c:pt idx="88">
                  <c:v>1.7639</c:v>
                </c:pt>
                <c:pt idx="89">
                  <c:v>1.7621</c:v>
                </c:pt>
                <c:pt idx="90">
                  <c:v>1.9581999999999999</c:v>
                </c:pt>
                <c:pt idx="91">
                  <c:v>1.8755999999999999</c:v>
                </c:pt>
                <c:pt idx="92">
                  <c:v>1.7753000000000001</c:v>
                </c:pt>
                <c:pt idx="93">
                  <c:v>1.9083000000000001</c:v>
                </c:pt>
                <c:pt idx="94">
                  <c:v>1.9012</c:v>
                </c:pt>
                <c:pt idx="95">
                  <c:v>1.7728999999999999</c:v>
                </c:pt>
                <c:pt idx="96">
                  <c:v>1.6834</c:v>
                </c:pt>
                <c:pt idx="97">
                  <c:v>1.6501999999999999</c:v>
                </c:pt>
                <c:pt idx="98">
                  <c:v>1.5664</c:v>
                </c:pt>
                <c:pt idx="99">
                  <c:v>1.5771999999999999</c:v>
                </c:pt>
                <c:pt idx="100">
                  <c:v>1.4352</c:v>
                </c:pt>
                <c:pt idx="101">
                  <c:v>1.3614999999999999</c:v>
                </c:pt>
                <c:pt idx="102">
                  <c:v>1.5872999999999999</c:v>
                </c:pt>
                <c:pt idx="103">
                  <c:v>1.6204000000000001</c:v>
                </c:pt>
                <c:pt idx="104">
                  <c:v>1.6762999999999999</c:v>
                </c:pt>
                <c:pt idx="105">
                  <c:v>1.5150999999999999</c:v>
                </c:pt>
                <c:pt idx="106">
                  <c:v>1.4831000000000001</c:v>
                </c:pt>
                <c:pt idx="107">
                  <c:v>1.3958999999999999</c:v>
                </c:pt>
                <c:pt idx="108">
                  <c:v>1.4348000000000001</c:v>
                </c:pt>
                <c:pt idx="109">
                  <c:v>1.4852000000000001</c:v>
                </c:pt>
                <c:pt idx="110">
                  <c:v>1.446</c:v>
                </c:pt>
                <c:pt idx="111">
                  <c:v>1.5361</c:v>
                </c:pt>
                <c:pt idx="112">
                  <c:v>1.7379</c:v>
                </c:pt>
                <c:pt idx="113">
                  <c:v>1.7175</c:v>
                </c:pt>
                <c:pt idx="114">
                  <c:v>1.8218000000000001</c:v>
                </c:pt>
                <c:pt idx="115">
                  <c:v>1.8613999999999999</c:v>
                </c:pt>
                <c:pt idx="116">
                  <c:v>1.7470000000000001</c:v>
                </c:pt>
                <c:pt idx="117">
                  <c:v>1.6397999999999999</c:v>
                </c:pt>
                <c:pt idx="118">
                  <c:v>1.6517999999999999</c:v>
                </c:pt>
              </c:numCache>
            </c:numRef>
          </c:val>
          <c:smooth val="0"/>
        </c:ser>
        <c:dLbls>
          <c:showLegendKey val="0"/>
          <c:showVal val="0"/>
          <c:showCatName val="0"/>
          <c:showSerName val="0"/>
          <c:showPercent val="0"/>
          <c:showBubbleSize val="0"/>
        </c:dLbls>
        <c:marker val="1"/>
        <c:smooth val="0"/>
        <c:axId val="230679296"/>
        <c:axId val="230680832"/>
      </c:lineChart>
      <c:dateAx>
        <c:axId val="230675968"/>
        <c:scaling>
          <c:orientation val="minMax"/>
        </c:scaling>
        <c:delete val="0"/>
        <c:axPos val="b"/>
        <c:numFmt formatCode="yyyy" sourceLinked="0"/>
        <c:majorTickMark val="out"/>
        <c:minorTickMark val="none"/>
        <c:tickLblPos val="low"/>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230677504"/>
        <c:crosses val="autoZero"/>
        <c:auto val="1"/>
        <c:lblOffset val="100"/>
        <c:baseTimeUnit val="days"/>
        <c:majorUnit val="1"/>
        <c:majorTimeUnit val="years"/>
        <c:minorUnit val="1"/>
        <c:minorTimeUnit val="years"/>
      </c:dateAx>
      <c:valAx>
        <c:axId val="230677504"/>
        <c:scaling>
          <c:orientation val="minMax"/>
        </c:scaling>
        <c:delete val="0"/>
        <c:axPos val="l"/>
        <c:majorGridlines>
          <c:spPr>
            <a:ln w="3175">
              <a:noFill/>
              <a:prstDash val="sysDash"/>
            </a:ln>
          </c:spPr>
        </c:majorGridlines>
        <c:numFmt formatCode="0.0" sourceLinked="0"/>
        <c:majorTickMark val="out"/>
        <c:minorTickMark val="none"/>
        <c:tickLblPos val="nextTo"/>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230675968"/>
        <c:crosses val="autoZero"/>
        <c:crossBetween val="between"/>
      </c:valAx>
      <c:dateAx>
        <c:axId val="230679296"/>
        <c:scaling>
          <c:orientation val="minMax"/>
        </c:scaling>
        <c:delete val="1"/>
        <c:axPos val="b"/>
        <c:numFmt formatCode="[$-409]mmm\-dd\-yyyy;@" sourceLinked="1"/>
        <c:majorTickMark val="out"/>
        <c:minorTickMark val="none"/>
        <c:tickLblPos val="nextTo"/>
        <c:crossAx val="230680832"/>
        <c:crosses val="autoZero"/>
        <c:auto val="1"/>
        <c:lblOffset val="100"/>
        <c:baseTimeUnit val="days"/>
      </c:dateAx>
      <c:valAx>
        <c:axId val="230680832"/>
        <c:scaling>
          <c:orientation val="minMax"/>
        </c:scaling>
        <c:delete val="0"/>
        <c:axPos val="r"/>
        <c:numFmt formatCode="0.0" sourceLinked="0"/>
        <c:majorTickMark val="cross"/>
        <c:minorTickMark val="none"/>
        <c:tickLblPos val="nextTo"/>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230679296"/>
        <c:crosses val="max"/>
        <c:crossBetween val="between"/>
      </c:valAx>
      <c:spPr>
        <a:solidFill>
          <a:srgbClr val="FFFFFF"/>
        </a:solidFill>
        <a:ln w="3175">
          <a:solidFill>
            <a:srgbClr val="808080"/>
          </a:solidFill>
          <a:prstDash val="solid"/>
        </a:ln>
      </c:spPr>
    </c:plotArea>
    <c:legend>
      <c:legendPos val="b"/>
      <c:layout>
        <c:manualLayout>
          <c:xMode val="edge"/>
          <c:yMode val="edge"/>
          <c:x val="0.22207958921694479"/>
          <c:y val="0.95034099309014941"/>
          <c:w val="0.55584082156611037"/>
          <c:h val="4.8979640644571755E-2"/>
        </c:manualLayout>
      </c:layout>
      <c:overlay val="0"/>
      <c:spPr>
        <a:solidFill>
          <a:srgbClr val="FFFFFF"/>
        </a:solidFill>
        <a:ln w="3175">
          <a:noFill/>
          <a:prstDash val="solid"/>
        </a:ln>
      </c:spPr>
      <c:txPr>
        <a:bodyPr/>
        <a:lstStyle/>
        <a:p>
          <a:pPr>
            <a:defRPr sz="140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6371416345742404E-2"/>
          <c:y val="1.5204028067920081E-2"/>
          <c:w val="0.92729854211099094"/>
          <c:h val="0.8568790099154272"/>
        </c:manualLayout>
      </c:layout>
      <c:lineChart>
        <c:grouping val="standard"/>
        <c:varyColors val="0"/>
        <c:ser>
          <c:idx val="0"/>
          <c:order val="0"/>
          <c:tx>
            <c:strRef>
              <c:f>'1 - Chart Data'!$I$2</c:f>
              <c:strCache>
                <c:ptCount val="1"/>
                <c:pt idx="0">
                  <c:v>DPS</c:v>
                </c:pt>
              </c:strCache>
            </c:strRef>
          </c:tx>
          <c:spPr>
            <a:ln w="38100">
              <a:solidFill>
                <a:srgbClr val="9B2B39"/>
              </a:solidFill>
              <a:prstDash val="solid"/>
            </a:ln>
          </c:spPr>
          <c:marker>
            <c:symbol val="none"/>
          </c:marker>
          <c:cat>
            <c:numRef>
              <c:f>'1 - Chart Data'!$A$2:$A$121</c:f>
              <c:numCache>
                <c:formatCode>[$-409]mmm\-dd\-yyyy;@</c:formatCode>
                <c:ptCount val="120"/>
                <c:pt idx="0">
                  <c:v>38777</c:v>
                </c:pt>
                <c:pt idx="1">
                  <c:v>38810</c:v>
                </c:pt>
                <c:pt idx="2">
                  <c:v>38838</c:v>
                </c:pt>
                <c:pt idx="3">
                  <c:v>38869</c:v>
                </c:pt>
                <c:pt idx="4">
                  <c:v>38902</c:v>
                </c:pt>
                <c:pt idx="5">
                  <c:v>38930</c:v>
                </c:pt>
                <c:pt idx="6">
                  <c:v>38961</c:v>
                </c:pt>
                <c:pt idx="7">
                  <c:v>38992</c:v>
                </c:pt>
                <c:pt idx="8">
                  <c:v>39022</c:v>
                </c:pt>
                <c:pt idx="9">
                  <c:v>39052</c:v>
                </c:pt>
                <c:pt idx="10">
                  <c:v>39084</c:v>
                </c:pt>
                <c:pt idx="11">
                  <c:v>39114</c:v>
                </c:pt>
                <c:pt idx="12">
                  <c:v>39142</c:v>
                </c:pt>
                <c:pt idx="13">
                  <c:v>39174</c:v>
                </c:pt>
                <c:pt idx="14">
                  <c:v>39203</c:v>
                </c:pt>
                <c:pt idx="15">
                  <c:v>39234</c:v>
                </c:pt>
                <c:pt idx="16">
                  <c:v>39266</c:v>
                </c:pt>
                <c:pt idx="17">
                  <c:v>39295</c:v>
                </c:pt>
                <c:pt idx="18">
                  <c:v>39329</c:v>
                </c:pt>
                <c:pt idx="19">
                  <c:v>39356</c:v>
                </c:pt>
                <c:pt idx="20">
                  <c:v>39387</c:v>
                </c:pt>
                <c:pt idx="21">
                  <c:v>39419</c:v>
                </c:pt>
                <c:pt idx="22">
                  <c:v>39449</c:v>
                </c:pt>
                <c:pt idx="23">
                  <c:v>39479</c:v>
                </c:pt>
                <c:pt idx="24">
                  <c:v>39510</c:v>
                </c:pt>
                <c:pt idx="25">
                  <c:v>39539</c:v>
                </c:pt>
                <c:pt idx="26">
                  <c:v>39569</c:v>
                </c:pt>
                <c:pt idx="27">
                  <c:v>39601</c:v>
                </c:pt>
                <c:pt idx="28">
                  <c:v>39631</c:v>
                </c:pt>
                <c:pt idx="29">
                  <c:v>39661</c:v>
                </c:pt>
                <c:pt idx="30">
                  <c:v>39693</c:v>
                </c:pt>
                <c:pt idx="31">
                  <c:v>39722</c:v>
                </c:pt>
                <c:pt idx="32">
                  <c:v>39755</c:v>
                </c:pt>
                <c:pt idx="33">
                  <c:v>39783</c:v>
                </c:pt>
                <c:pt idx="34">
                  <c:v>39815</c:v>
                </c:pt>
                <c:pt idx="35">
                  <c:v>39846</c:v>
                </c:pt>
                <c:pt idx="36">
                  <c:v>39874</c:v>
                </c:pt>
                <c:pt idx="37">
                  <c:v>39904</c:v>
                </c:pt>
                <c:pt idx="38">
                  <c:v>39934</c:v>
                </c:pt>
                <c:pt idx="39">
                  <c:v>39965</c:v>
                </c:pt>
                <c:pt idx="40">
                  <c:v>39996</c:v>
                </c:pt>
                <c:pt idx="41">
                  <c:v>40029</c:v>
                </c:pt>
                <c:pt idx="42">
                  <c:v>40057</c:v>
                </c:pt>
                <c:pt idx="43">
                  <c:v>40087</c:v>
                </c:pt>
                <c:pt idx="44">
                  <c:v>40119</c:v>
                </c:pt>
                <c:pt idx="45">
                  <c:v>40148</c:v>
                </c:pt>
                <c:pt idx="46">
                  <c:v>40182</c:v>
                </c:pt>
                <c:pt idx="47">
                  <c:v>40210</c:v>
                </c:pt>
                <c:pt idx="48">
                  <c:v>40238</c:v>
                </c:pt>
                <c:pt idx="49">
                  <c:v>40269</c:v>
                </c:pt>
                <c:pt idx="50">
                  <c:v>40301</c:v>
                </c:pt>
                <c:pt idx="51">
                  <c:v>40330</c:v>
                </c:pt>
                <c:pt idx="52">
                  <c:v>40361</c:v>
                </c:pt>
                <c:pt idx="53">
                  <c:v>40393</c:v>
                </c:pt>
                <c:pt idx="54">
                  <c:v>40422</c:v>
                </c:pt>
                <c:pt idx="55">
                  <c:v>40452</c:v>
                </c:pt>
                <c:pt idx="56">
                  <c:v>40483</c:v>
                </c:pt>
                <c:pt idx="57">
                  <c:v>40513</c:v>
                </c:pt>
                <c:pt idx="58">
                  <c:v>40547</c:v>
                </c:pt>
                <c:pt idx="59">
                  <c:v>40575</c:v>
                </c:pt>
                <c:pt idx="60">
                  <c:v>40603</c:v>
                </c:pt>
                <c:pt idx="61">
                  <c:v>40634</c:v>
                </c:pt>
                <c:pt idx="62">
                  <c:v>40665</c:v>
                </c:pt>
                <c:pt idx="63">
                  <c:v>40695</c:v>
                </c:pt>
                <c:pt idx="64">
                  <c:v>40728</c:v>
                </c:pt>
                <c:pt idx="65">
                  <c:v>40757</c:v>
                </c:pt>
                <c:pt idx="66">
                  <c:v>40787</c:v>
                </c:pt>
                <c:pt idx="67">
                  <c:v>40819</c:v>
                </c:pt>
                <c:pt idx="68">
                  <c:v>40848</c:v>
                </c:pt>
                <c:pt idx="69">
                  <c:v>40878</c:v>
                </c:pt>
                <c:pt idx="70">
                  <c:v>40911</c:v>
                </c:pt>
                <c:pt idx="71">
                  <c:v>40940</c:v>
                </c:pt>
                <c:pt idx="72">
                  <c:v>40969</c:v>
                </c:pt>
                <c:pt idx="73">
                  <c:v>41001</c:v>
                </c:pt>
                <c:pt idx="74">
                  <c:v>41030</c:v>
                </c:pt>
                <c:pt idx="75">
                  <c:v>41061</c:v>
                </c:pt>
                <c:pt idx="76">
                  <c:v>41093</c:v>
                </c:pt>
                <c:pt idx="77">
                  <c:v>41122</c:v>
                </c:pt>
                <c:pt idx="78">
                  <c:v>41156</c:v>
                </c:pt>
                <c:pt idx="79">
                  <c:v>41183</c:v>
                </c:pt>
                <c:pt idx="80">
                  <c:v>41214</c:v>
                </c:pt>
                <c:pt idx="81">
                  <c:v>41246</c:v>
                </c:pt>
                <c:pt idx="82">
                  <c:v>41276</c:v>
                </c:pt>
                <c:pt idx="83">
                  <c:v>41306</c:v>
                </c:pt>
                <c:pt idx="84">
                  <c:v>41334</c:v>
                </c:pt>
                <c:pt idx="85">
                  <c:v>41365</c:v>
                </c:pt>
                <c:pt idx="86">
                  <c:v>41395</c:v>
                </c:pt>
                <c:pt idx="87">
                  <c:v>41428</c:v>
                </c:pt>
                <c:pt idx="88">
                  <c:v>41457</c:v>
                </c:pt>
                <c:pt idx="89">
                  <c:v>41487</c:v>
                </c:pt>
                <c:pt idx="90">
                  <c:v>41520</c:v>
                </c:pt>
                <c:pt idx="91">
                  <c:v>41548</c:v>
                </c:pt>
                <c:pt idx="92">
                  <c:v>41579</c:v>
                </c:pt>
                <c:pt idx="93">
                  <c:v>41610</c:v>
                </c:pt>
                <c:pt idx="94">
                  <c:v>41641</c:v>
                </c:pt>
                <c:pt idx="95">
                  <c:v>41673</c:v>
                </c:pt>
                <c:pt idx="96">
                  <c:v>41701</c:v>
                </c:pt>
                <c:pt idx="97">
                  <c:v>41730</c:v>
                </c:pt>
                <c:pt idx="98">
                  <c:v>41760</c:v>
                </c:pt>
                <c:pt idx="99">
                  <c:v>41792</c:v>
                </c:pt>
                <c:pt idx="100">
                  <c:v>41822</c:v>
                </c:pt>
                <c:pt idx="101">
                  <c:v>41852</c:v>
                </c:pt>
                <c:pt idx="102">
                  <c:v>41884</c:v>
                </c:pt>
                <c:pt idx="103">
                  <c:v>41913</c:v>
                </c:pt>
                <c:pt idx="104">
                  <c:v>41946</c:v>
                </c:pt>
                <c:pt idx="105">
                  <c:v>41974</c:v>
                </c:pt>
                <c:pt idx="106">
                  <c:v>42006</c:v>
                </c:pt>
                <c:pt idx="107">
                  <c:v>42037</c:v>
                </c:pt>
                <c:pt idx="108">
                  <c:v>42065</c:v>
                </c:pt>
                <c:pt idx="109">
                  <c:v>42095</c:v>
                </c:pt>
                <c:pt idx="110">
                  <c:v>42125</c:v>
                </c:pt>
                <c:pt idx="111">
                  <c:v>42156</c:v>
                </c:pt>
                <c:pt idx="112">
                  <c:v>42187</c:v>
                </c:pt>
                <c:pt idx="113">
                  <c:v>42220</c:v>
                </c:pt>
                <c:pt idx="114">
                  <c:v>42248</c:v>
                </c:pt>
                <c:pt idx="115">
                  <c:v>42278</c:v>
                </c:pt>
                <c:pt idx="116">
                  <c:v>42310</c:v>
                </c:pt>
                <c:pt idx="117">
                  <c:v>42339</c:v>
                </c:pt>
                <c:pt idx="118">
                  <c:v>42373</c:v>
                </c:pt>
                <c:pt idx="119">
                  <c:v>42401</c:v>
                </c:pt>
              </c:numCache>
            </c:numRef>
          </c:cat>
          <c:val>
            <c:numRef>
              <c:f>'1 - Chart Data'!$L$3:$L$121</c:f>
              <c:numCache>
                <c:formatCode>General</c:formatCode>
                <c:ptCount val="119"/>
                <c:pt idx="0">
                  <c:v>0.63</c:v>
                </c:pt>
                <c:pt idx="1">
                  <c:v>0.63</c:v>
                </c:pt>
                <c:pt idx="2">
                  <c:v>0.65329999999999999</c:v>
                </c:pt>
                <c:pt idx="3">
                  <c:v>0.65329999999999999</c:v>
                </c:pt>
                <c:pt idx="4">
                  <c:v>0.65329999999999999</c:v>
                </c:pt>
                <c:pt idx="5">
                  <c:v>0.67669999999999997</c:v>
                </c:pt>
                <c:pt idx="6">
                  <c:v>0.67669999999999997</c:v>
                </c:pt>
                <c:pt idx="7">
                  <c:v>0.67669999999999997</c:v>
                </c:pt>
                <c:pt idx="8">
                  <c:v>0.74</c:v>
                </c:pt>
                <c:pt idx="9">
                  <c:v>0.74</c:v>
                </c:pt>
                <c:pt idx="10">
                  <c:v>0.74</c:v>
                </c:pt>
                <c:pt idx="11">
                  <c:v>0.8</c:v>
                </c:pt>
                <c:pt idx="12">
                  <c:v>0.8</c:v>
                </c:pt>
                <c:pt idx="13">
                  <c:v>0.8</c:v>
                </c:pt>
                <c:pt idx="14">
                  <c:v>0.84</c:v>
                </c:pt>
                <c:pt idx="15">
                  <c:v>0.84</c:v>
                </c:pt>
                <c:pt idx="16">
                  <c:v>0.84</c:v>
                </c:pt>
                <c:pt idx="17">
                  <c:v>0.93</c:v>
                </c:pt>
                <c:pt idx="18">
                  <c:v>0.93</c:v>
                </c:pt>
                <c:pt idx="19">
                  <c:v>0.93</c:v>
                </c:pt>
                <c:pt idx="20">
                  <c:v>0.98</c:v>
                </c:pt>
                <c:pt idx="21">
                  <c:v>0.98</c:v>
                </c:pt>
                <c:pt idx="22">
                  <c:v>0.98</c:v>
                </c:pt>
                <c:pt idx="23">
                  <c:v>1.03</c:v>
                </c:pt>
                <c:pt idx="24">
                  <c:v>1.03</c:v>
                </c:pt>
                <c:pt idx="25">
                  <c:v>1.03</c:v>
                </c:pt>
                <c:pt idx="26">
                  <c:v>1.1299999999999999</c:v>
                </c:pt>
                <c:pt idx="27">
                  <c:v>1.1299999999999999</c:v>
                </c:pt>
                <c:pt idx="28">
                  <c:v>1.1299999999999999</c:v>
                </c:pt>
                <c:pt idx="29">
                  <c:v>1.18</c:v>
                </c:pt>
                <c:pt idx="30">
                  <c:v>1.18</c:v>
                </c:pt>
                <c:pt idx="31">
                  <c:v>1.18</c:v>
                </c:pt>
                <c:pt idx="32">
                  <c:v>1.23</c:v>
                </c:pt>
                <c:pt idx="33">
                  <c:v>1.23</c:v>
                </c:pt>
                <c:pt idx="34">
                  <c:v>1.23</c:v>
                </c:pt>
                <c:pt idx="35">
                  <c:v>1.28</c:v>
                </c:pt>
                <c:pt idx="36">
                  <c:v>1.28</c:v>
                </c:pt>
                <c:pt idx="37">
                  <c:v>1.28</c:v>
                </c:pt>
                <c:pt idx="38">
                  <c:v>1.28</c:v>
                </c:pt>
                <c:pt idx="39">
                  <c:v>1.28</c:v>
                </c:pt>
                <c:pt idx="40">
                  <c:v>1.28</c:v>
                </c:pt>
                <c:pt idx="41">
                  <c:v>1.28</c:v>
                </c:pt>
                <c:pt idx="42">
                  <c:v>1.28</c:v>
                </c:pt>
                <c:pt idx="43">
                  <c:v>1.28</c:v>
                </c:pt>
                <c:pt idx="44">
                  <c:v>1.3</c:v>
                </c:pt>
                <c:pt idx="45">
                  <c:v>1.3</c:v>
                </c:pt>
                <c:pt idx="46">
                  <c:v>1.3</c:v>
                </c:pt>
                <c:pt idx="47">
                  <c:v>1.32</c:v>
                </c:pt>
                <c:pt idx="48">
                  <c:v>1.32</c:v>
                </c:pt>
                <c:pt idx="49">
                  <c:v>1.32</c:v>
                </c:pt>
                <c:pt idx="50">
                  <c:v>1.34</c:v>
                </c:pt>
                <c:pt idx="51">
                  <c:v>1.34</c:v>
                </c:pt>
                <c:pt idx="52">
                  <c:v>1.34</c:v>
                </c:pt>
                <c:pt idx="53">
                  <c:v>1.36</c:v>
                </c:pt>
                <c:pt idx="54">
                  <c:v>1.36</c:v>
                </c:pt>
                <c:pt idx="55">
                  <c:v>1.36</c:v>
                </c:pt>
                <c:pt idx="56">
                  <c:v>1.36</c:v>
                </c:pt>
                <c:pt idx="57">
                  <c:v>1.36</c:v>
                </c:pt>
                <c:pt idx="58">
                  <c:v>1.36</c:v>
                </c:pt>
                <c:pt idx="59">
                  <c:v>1.36</c:v>
                </c:pt>
                <c:pt idx="60">
                  <c:v>1.36</c:v>
                </c:pt>
                <c:pt idx="61">
                  <c:v>1.36</c:v>
                </c:pt>
                <c:pt idx="62">
                  <c:v>1.26</c:v>
                </c:pt>
                <c:pt idx="63">
                  <c:v>1.26</c:v>
                </c:pt>
                <c:pt idx="64">
                  <c:v>1.26</c:v>
                </c:pt>
                <c:pt idx="65">
                  <c:v>1.1599999999999999</c:v>
                </c:pt>
                <c:pt idx="66">
                  <c:v>1.1599999999999999</c:v>
                </c:pt>
                <c:pt idx="67">
                  <c:v>1.1599999999999999</c:v>
                </c:pt>
                <c:pt idx="68">
                  <c:v>1.06</c:v>
                </c:pt>
                <c:pt idx="69">
                  <c:v>1.06</c:v>
                </c:pt>
                <c:pt idx="70">
                  <c:v>1.06</c:v>
                </c:pt>
                <c:pt idx="71">
                  <c:v>0.96</c:v>
                </c:pt>
                <c:pt idx="72">
                  <c:v>0.96</c:v>
                </c:pt>
                <c:pt idx="73">
                  <c:v>0.96</c:v>
                </c:pt>
                <c:pt idx="74">
                  <c:v>0.98</c:v>
                </c:pt>
                <c:pt idx="75">
                  <c:v>0.98</c:v>
                </c:pt>
                <c:pt idx="76">
                  <c:v>0.98</c:v>
                </c:pt>
                <c:pt idx="77">
                  <c:v>1</c:v>
                </c:pt>
                <c:pt idx="78">
                  <c:v>1</c:v>
                </c:pt>
                <c:pt idx="79">
                  <c:v>1</c:v>
                </c:pt>
                <c:pt idx="80">
                  <c:v>1.02</c:v>
                </c:pt>
                <c:pt idx="81">
                  <c:v>1.02</c:v>
                </c:pt>
                <c:pt idx="82">
                  <c:v>1.02</c:v>
                </c:pt>
                <c:pt idx="83">
                  <c:v>1.04</c:v>
                </c:pt>
                <c:pt idx="84">
                  <c:v>1.04</c:v>
                </c:pt>
                <c:pt idx="85">
                  <c:v>1.04</c:v>
                </c:pt>
                <c:pt idx="86">
                  <c:v>1.06</c:v>
                </c:pt>
                <c:pt idx="87">
                  <c:v>1.06</c:v>
                </c:pt>
                <c:pt idx="88">
                  <c:v>1.06</c:v>
                </c:pt>
                <c:pt idx="89">
                  <c:v>1.08</c:v>
                </c:pt>
                <c:pt idx="90">
                  <c:v>1.08</c:v>
                </c:pt>
                <c:pt idx="91">
                  <c:v>1.08</c:v>
                </c:pt>
                <c:pt idx="92">
                  <c:v>1.1000000000000001</c:v>
                </c:pt>
                <c:pt idx="93">
                  <c:v>1.1000000000000001</c:v>
                </c:pt>
                <c:pt idx="94">
                  <c:v>1.1000000000000001</c:v>
                </c:pt>
                <c:pt idx="95">
                  <c:v>1.1200000000000001</c:v>
                </c:pt>
                <c:pt idx="96">
                  <c:v>1.1200000000000001</c:v>
                </c:pt>
                <c:pt idx="97">
                  <c:v>1.1200000000000001</c:v>
                </c:pt>
                <c:pt idx="98">
                  <c:v>1.1299999999999999</c:v>
                </c:pt>
                <c:pt idx="99">
                  <c:v>1.1299999999999999</c:v>
                </c:pt>
                <c:pt idx="100">
                  <c:v>1.1299999999999999</c:v>
                </c:pt>
                <c:pt idx="101">
                  <c:v>1.1399999999999999</c:v>
                </c:pt>
                <c:pt idx="102">
                  <c:v>1.1399999999999999</c:v>
                </c:pt>
                <c:pt idx="103">
                  <c:v>1.1399999999999999</c:v>
                </c:pt>
                <c:pt idx="104">
                  <c:v>1.1499999999999999</c:v>
                </c:pt>
                <c:pt idx="105">
                  <c:v>1.1499999999999999</c:v>
                </c:pt>
                <c:pt idx="106">
                  <c:v>1.1499999999999999</c:v>
                </c:pt>
                <c:pt idx="107">
                  <c:v>1.1599999999999999</c:v>
                </c:pt>
                <c:pt idx="108">
                  <c:v>1.1599999999999999</c:v>
                </c:pt>
                <c:pt idx="109">
                  <c:v>1.1599999999999999</c:v>
                </c:pt>
                <c:pt idx="110">
                  <c:v>1.1599999999999999</c:v>
                </c:pt>
                <c:pt idx="111">
                  <c:v>1.1599999999999999</c:v>
                </c:pt>
                <c:pt idx="112">
                  <c:v>1.1599999999999999</c:v>
                </c:pt>
                <c:pt idx="113">
                  <c:v>1.1599999999999999</c:v>
                </c:pt>
                <c:pt idx="114">
                  <c:v>1.1599999999999999</c:v>
                </c:pt>
                <c:pt idx="115">
                  <c:v>1.1599999999999999</c:v>
                </c:pt>
                <c:pt idx="116">
                  <c:v>1.18</c:v>
                </c:pt>
                <c:pt idx="117">
                  <c:v>1.18</c:v>
                </c:pt>
                <c:pt idx="118">
                  <c:v>1.18</c:v>
                </c:pt>
              </c:numCache>
            </c:numRef>
          </c:val>
          <c:smooth val="0"/>
        </c:ser>
        <c:dLbls>
          <c:showLegendKey val="0"/>
          <c:showVal val="0"/>
          <c:showCatName val="0"/>
          <c:showSerName val="0"/>
          <c:showPercent val="0"/>
          <c:showBubbleSize val="0"/>
        </c:dLbls>
        <c:marker val="1"/>
        <c:smooth val="0"/>
        <c:axId val="125438976"/>
        <c:axId val="125444864"/>
      </c:lineChart>
      <c:lineChart>
        <c:grouping val="standard"/>
        <c:varyColors val="0"/>
        <c:ser>
          <c:idx val="1"/>
          <c:order val="1"/>
          <c:tx>
            <c:strRef>
              <c:f>'1 - Chart Data'!$M$2</c:f>
              <c:strCache>
                <c:ptCount val="1"/>
                <c:pt idx="0">
                  <c:v>Dividend Yield</c:v>
                </c:pt>
              </c:strCache>
            </c:strRef>
          </c:tx>
          <c:spPr>
            <a:ln w="38100">
              <a:solidFill>
                <a:srgbClr val="FFC800"/>
              </a:solidFill>
              <a:prstDash val="solid"/>
            </a:ln>
          </c:spPr>
          <c:marker>
            <c:symbol val="none"/>
          </c:marker>
          <c:cat>
            <c:numRef>
              <c:f>'1 - Chart Data'!$A$2:$A$1260</c:f>
              <c:numCache>
                <c:formatCode>[$-409]mmm\-dd\-yyyy;@</c:formatCode>
                <c:ptCount val="1259"/>
                <c:pt idx="0">
                  <c:v>38777</c:v>
                </c:pt>
                <c:pt idx="1">
                  <c:v>38810</c:v>
                </c:pt>
                <c:pt idx="2">
                  <c:v>38838</c:v>
                </c:pt>
                <c:pt idx="3">
                  <c:v>38869</c:v>
                </c:pt>
                <c:pt idx="4">
                  <c:v>38902</c:v>
                </c:pt>
                <c:pt idx="5">
                  <c:v>38930</c:v>
                </c:pt>
                <c:pt idx="6">
                  <c:v>38961</c:v>
                </c:pt>
                <c:pt idx="7">
                  <c:v>38992</c:v>
                </c:pt>
                <c:pt idx="8">
                  <c:v>39022</c:v>
                </c:pt>
                <c:pt idx="9">
                  <c:v>39052</c:v>
                </c:pt>
                <c:pt idx="10">
                  <c:v>39084</c:v>
                </c:pt>
                <c:pt idx="11">
                  <c:v>39114</c:v>
                </c:pt>
                <c:pt idx="12">
                  <c:v>39142</c:v>
                </c:pt>
                <c:pt idx="13">
                  <c:v>39174</c:v>
                </c:pt>
                <c:pt idx="14">
                  <c:v>39203</c:v>
                </c:pt>
                <c:pt idx="15">
                  <c:v>39234</c:v>
                </c:pt>
                <c:pt idx="16">
                  <c:v>39266</c:v>
                </c:pt>
                <c:pt idx="17">
                  <c:v>39295</c:v>
                </c:pt>
                <c:pt idx="18">
                  <c:v>39329</c:v>
                </c:pt>
                <c:pt idx="19">
                  <c:v>39356</c:v>
                </c:pt>
                <c:pt idx="20">
                  <c:v>39387</c:v>
                </c:pt>
                <c:pt idx="21">
                  <c:v>39419</c:v>
                </c:pt>
                <c:pt idx="22">
                  <c:v>39449</c:v>
                </c:pt>
                <c:pt idx="23">
                  <c:v>39479</c:v>
                </c:pt>
                <c:pt idx="24">
                  <c:v>39510</c:v>
                </c:pt>
                <c:pt idx="25">
                  <c:v>39539</c:v>
                </c:pt>
                <c:pt idx="26">
                  <c:v>39569</c:v>
                </c:pt>
                <c:pt idx="27">
                  <c:v>39601</c:v>
                </c:pt>
                <c:pt idx="28">
                  <c:v>39631</c:v>
                </c:pt>
                <c:pt idx="29">
                  <c:v>39661</c:v>
                </c:pt>
                <c:pt idx="30">
                  <c:v>39693</c:v>
                </c:pt>
                <c:pt idx="31">
                  <c:v>39722</c:v>
                </c:pt>
                <c:pt idx="32">
                  <c:v>39755</c:v>
                </c:pt>
                <c:pt idx="33">
                  <c:v>39783</c:v>
                </c:pt>
                <c:pt idx="34">
                  <c:v>39815</c:v>
                </c:pt>
                <c:pt idx="35">
                  <c:v>39846</c:v>
                </c:pt>
                <c:pt idx="36">
                  <c:v>39874</c:v>
                </c:pt>
                <c:pt idx="37">
                  <c:v>39904</c:v>
                </c:pt>
                <c:pt idx="38">
                  <c:v>39934</c:v>
                </c:pt>
                <c:pt idx="39">
                  <c:v>39965</c:v>
                </c:pt>
                <c:pt idx="40">
                  <c:v>39996</c:v>
                </c:pt>
                <c:pt idx="41">
                  <c:v>40029</c:v>
                </c:pt>
                <c:pt idx="42">
                  <c:v>40057</c:v>
                </c:pt>
                <c:pt idx="43">
                  <c:v>40087</c:v>
                </c:pt>
                <c:pt idx="44">
                  <c:v>40119</c:v>
                </c:pt>
                <c:pt idx="45">
                  <c:v>40148</c:v>
                </c:pt>
                <c:pt idx="46">
                  <c:v>40182</c:v>
                </c:pt>
                <c:pt idx="47">
                  <c:v>40210</c:v>
                </c:pt>
                <c:pt idx="48">
                  <c:v>40238</c:v>
                </c:pt>
                <c:pt idx="49">
                  <c:v>40269</c:v>
                </c:pt>
                <c:pt idx="50">
                  <c:v>40301</c:v>
                </c:pt>
                <c:pt idx="51">
                  <c:v>40330</c:v>
                </c:pt>
                <c:pt idx="52">
                  <c:v>40361</c:v>
                </c:pt>
                <c:pt idx="53">
                  <c:v>40393</c:v>
                </c:pt>
                <c:pt idx="54">
                  <c:v>40422</c:v>
                </c:pt>
                <c:pt idx="55">
                  <c:v>40452</c:v>
                </c:pt>
                <c:pt idx="56">
                  <c:v>40483</c:v>
                </c:pt>
                <c:pt idx="57">
                  <c:v>40513</c:v>
                </c:pt>
                <c:pt idx="58">
                  <c:v>40547</c:v>
                </c:pt>
                <c:pt idx="59">
                  <c:v>40575</c:v>
                </c:pt>
                <c:pt idx="60">
                  <c:v>40603</c:v>
                </c:pt>
                <c:pt idx="61">
                  <c:v>40634</c:v>
                </c:pt>
                <c:pt idx="62">
                  <c:v>40665</c:v>
                </c:pt>
                <c:pt idx="63">
                  <c:v>40695</c:v>
                </c:pt>
                <c:pt idx="64">
                  <c:v>40728</c:v>
                </c:pt>
                <c:pt idx="65">
                  <c:v>40757</c:v>
                </c:pt>
                <c:pt idx="66">
                  <c:v>40787</c:v>
                </c:pt>
                <c:pt idx="67">
                  <c:v>40819</c:v>
                </c:pt>
                <c:pt idx="68">
                  <c:v>40848</c:v>
                </c:pt>
                <c:pt idx="69">
                  <c:v>40878</c:v>
                </c:pt>
                <c:pt idx="70">
                  <c:v>40911</c:v>
                </c:pt>
                <c:pt idx="71">
                  <c:v>40940</c:v>
                </c:pt>
                <c:pt idx="72">
                  <c:v>40969</c:v>
                </c:pt>
                <c:pt idx="73">
                  <c:v>41001</c:v>
                </c:pt>
                <c:pt idx="74">
                  <c:v>41030</c:v>
                </c:pt>
                <c:pt idx="75">
                  <c:v>41061</c:v>
                </c:pt>
                <c:pt idx="76">
                  <c:v>41093</c:v>
                </c:pt>
                <c:pt idx="77">
                  <c:v>41122</c:v>
                </c:pt>
                <c:pt idx="78">
                  <c:v>41156</c:v>
                </c:pt>
                <c:pt idx="79">
                  <c:v>41183</c:v>
                </c:pt>
                <c:pt idx="80">
                  <c:v>41214</c:v>
                </c:pt>
                <c:pt idx="81">
                  <c:v>41246</c:v>
                </c:pt>
                <c:pt idx="82">
                  <c:v>41276</c:v>
                </c:pt>
                <c:pt idx="83">
                  <c:v>41306</c:v>
                </c:pt>
                <c:pt idx="84">
                  <c:v>41334</c:v>
                </c:pt>
                <c:pt idx="85">
                  <c:v>41365</c:v>
                </c:pt>
                <c:pt idx="86">
                  <c:v>41395</c:v>
                </c:pt>
                <c:pt idx="87">
                  <c:v>41428</c:v>
                </c:pt>
                <c:pt idx="88">
                  <c:v>41457</c:v>
                </c:pt>
                <c:pt idx="89">
                  <c:v>41487</c:v>
                </c:pt>
                <c:pt idx="90">
                  <c:v>41520</c:v>
                </c:pt>
                <c:pt idx="91">
                  <c:v>41548</c:v>
                </c:pt>
                <c:pt idx="92">
                  <c:v>41579</c:v>
                </c:pt>
                <c:pt idx="93">
                  <c:v>41610</c:v>
                </c:pt>
                <c:pt idx="94">
                  <c:v>41641</c:v>
                </c:pt>
                <c:pt idx="95">
                  <c:v>41673</c:v>
                </c:pt>
                <c:pt idx="96">
                  <c:v>41701</c:v>
                </c:pt>
                <c:pt idx="97">
                  <c:v>41730</c:v>
                </c:pt>
                <c:pt idx="98">
                  <c:v>41760</c:v>
                </c:pt>
                <c:pt idx="99">
                  <c:v>41792</c:v>
                </c:pt>
                <c:pt idx="100">
                  <c:v>41822</c:v>
                </c:pt>
                <c:pt idx="101">
                  <c:v>41852</c:v>
                </c:pt>
                <c:pt idx="102">
                  <c:v>41884</c:v>
                </c:pt>
                <c:pt idx="103">
                  <c:v>41913</c:v>
                </c:pt>
                <c:pt idx="104">
                  <c:v>41946</c:v>
                </c:pt>
                <c:pt idx="105">
                  <c:v>41974</c:v>
                </c:pt>
                <c:pt idx="106">
                  <c:v>42006</c:v>
                </c:pt>
                <c:pt idx="107">
                  <c:v>42037</c:v>
                </c:pt>
                <c:pt idx="108">
                  <c:v>42065</c:v>
                </c:pt>
                <c:pt idx="109">
                  <c:v>42095</c:v>
                </c:pt>
                <c:pt idx="110">
                  <c:v>42125</c:v>
                </c:pt>
                <c:pt idx="111">
                  <c:v>42156</c:v>
                </c:pt>
                <c:pt idx="112">
                  <c:v>42187</c:v>
                </c:pt>
                <c:pt idx="113">
                  <c:v>42220</c:v>
                </c:pt>
                <c:pt idx="114">
                  <c:v>42248</c:v>
                </c:pt>
                <c:pt idx="115">
                  <c:v>42278</c:v>
                </c:pt>
                <c:pt idx="116">
                  <c:v>42310</c:v>
                </c:pt>
                <c:pt idx="117">
                  <c:v>42339</c:v>
                </c:pt>
                <c:pt idx="118">
                  <c:v>42373</c:v>
                </c:pt>
                <c:pt idx="119">
                  <c:v>42401</c:v>
                </c:pt>
              </c:numCache>
            </c:numRef>
          </c:cat>
          <c:val>
            <c:numRef>
              <c:f>'1 - Chart Data'!$M$3:$M$121</c:f>
              <c:numCache>
                <c:formatCode>General</c:formatCode>
                <c:ptCount val="119"/>
                <c:pt idx="0">
                  <c:v>5.0144000000000002</c:v>
                </c:pt>
                <c:pt idx="1">
                  <c:v>5.4821999999999997</c:v>
                </c:pt>
                <c:pt idx="2">
                  <c:v>5.2811000000000003</c:v>
                </c:pt>
                <c:pt idx="3">
                  <c:v>5.4203000000000001</c:v>
                </c:pt>
                <c:pt idx="4">
                  <c:v>4.7472000000000003</c:v>
                </c:pt>
                <c:pt idx="5">
                  <c:v>4.6853999999999996</c:v>
                </c:pt>
                <c:pt idx="6">
                  <c:v>4.5956999999999999</c:v>
                </c:pt>
                <c:pt idx="7">
                  <c:v>1.6899</c:v>
                </c:pt>
                <c:pt idx="8">
                  <c:v>1.9612000000000001</c:v>
                </c:pt>
                <c:pt idx="9">
                  <c:v>1.8806</c:v>
                </c:pt>
                <c:pt idx="10">
                  <c:v>5.7971000000000004</c:v>
                </c:pt>
                <c:pt idx="11">
                  <c:v>5.2694000000000001</c:v>
                </c:pt>
                <c:pt idx="12">
                  <c:v>5.4320000000000004</c:v>
                </c:pt>
                <c:pt idx="13">
                  <c:v>5.1612</c:v>
                </c:pt>
                <c:pt idx="14">
                  <c:v>4.2511999999999999</c:v>
                </c:pt>
                <c:pt idx="15">
                  <c:v>4.4555999999999996</c:v>
                </c:pt>
                <c:pt idx="16">
                  <c:v>5.7233000000000001</c:v>
                </c:pt>
                <c:pt idx="17">
                  <c:v>5.1501999999999999</c:v>
                </c:pt>
                <c:pt idx="18">
                  <c:v>5.1848000000000001</c:v>
                </c:pt>
                <c:pt idx="19">
                  <c:v>5.4</c:v>
                </c:pt>
                <c:pt idx="20">
                  <c:v>4.8342999999999998</c:v>
                </c:pt>
                <c:pt idx="21">
                  <c:v>4.9359999999999999</c:v>
                </c:pt>
                <c:pt idx="22">
                  <c:v>5.6952999999999996</c:v>
                </c:pt>
                <c:pt idx="23">
                  <c:v>6.2892999999999999</c:v>
                </c:pt>
                <c:pt idx="24">
                  <c:v>6.5896999999999997</c:v>
                </c:pt>
                <c:pt idx="25">
                  <c:v>7.4387999999999996</c:v>
                </c:pt>
                <c:pt idx="26">
                  <c:v>7.5267999999999997</c:v>
                </c:pt>
                <c:pt idx="27">
                  <c:v>7.6923000000000004</c:v>
                </c:pt>
                <c:pt idx="28">
                  <c:v>8.7719000000000005</c:v>
                </c:pt>
                <c:pt idx="29">
                  <c:v>9.4529999999999994</c:v>
                </c:pt>
                <c:pt idx="30">
                  <c:v>8.4642999999999997</c:v>
                </c:pt>
                <c:pt idx="31">
                  <c:v>8.9801000000000002</c:v>
                </c:pt>
                <c:pt idx="32">
                  <c:v>8.4235000000000007</c:v>
                </c:pt>
                <c:pt idx="33">
                  <c:v>8.0970999999999993</c:v>
                </c:pt>
                <c:pt idx="34">
                  <c:v>8.2467000000000006</c:v>
                </c:pt>
                <c:pt idx="35">
                  <c:v>8.6205999999999996</c:v>
                </c:pt>
                <c:pt idx="36">
                  <c:v>8.4321999999999999</c:v>
                </c:pt>
                <c:pt idx="37">
                  <c:v>8.7833000000000006</c:v>
                </c:pt>
                <c:pt idx="38">
                  <c:v>8.0645000000000007</c:v>
                </c:pt>
                <c:pt idx="39">
                  <c:v>8.4375</c:v>
                </c:pt>
                <c:pt idx="40">
                  <c:v>8.9700000000000006</c:v>
                </c:pt>
                <c:pt idx="41">
                  <c:v>8.9284999999999997</c:v>
                </c:pt>
                <c:pt idx="42">
                  <c:v>8.4905000000000008</c:v>
                </c:pt>
                <c:pt idx="43">
                  <c:v>8.2706</c:v>
                </c:pt>
                <c:pt idx="44">
                  <c:v>8.4215999999999998</c:v>
                </c:pt>
                <c:pt idx="45">
                  <c:v>7.9443999999999999</c:v>
                </c:pt>
                <c:pt idx="46">
                  <c:v>7.5975999999999999</c:v>
                </c:pt>
                <c:pt idx="47">
                  <c:v>8.0497999999999994</c:v>
                </c:pt>
                <c:pt idx="48">
                  <c:v>7.8452999999999999</c:v>
                </c:pt>
                <c:pt idx="49">
                  <c:v>7.6425999999999998</c:v>
                </c:pt>
                <c:pt idx="50">
                  <c:v>7.6963999999999997</c:v>
                </c:pt>
                <c:pt idx="51">
                  <c:v>7.7426000000000004</c:v>
                </c:pt>
                <c:pt idx="52">
                  <c:v>7.3880999999999997</c:v>
                </c:pt>
                <c:pt idx="53">
                  <c:v>7.2117000000000004</c:v>
                </c:pt>
                <c:pt idx="54">
                  <c:v>6.6045999999999996</c:v>
                </c:pt>
                <c:pt idx="55">
                  <c:v>5.2576999999999998</c:v>
                </c:pt>
                <c:pt idx="56">
                  <c:v>4.8920000000000003</c:v>
                </c:pt>
                <c:pt idx="57">
                  <c:v>4.6468999999999996</c:v>
                </c:pt>
                <c:pt idx="58">
                  <c:v>6.9146000000000001</c:v>
                </c:pt>
                <c:pt idx="59">
                  <c:v>6.8883000000000001</c:v>
                </c:pt>
                <c:pt idx="60">
                  <c:v>6.6178999999999997</c:v>
                </c:pt>
                <c:pt idx="61">
                  <c:v>4.4443999999999999</c:v>
                </c:pt>
                <c:pt idx="62">
                  <c:v>4.8606999999999996</c:v>
                </c:pt>
                <c:pt idx="63">
                  <c:v>4.8655999999999997</c:v>
                </c:pt>
                <c:pt idx="64">
                  <c:v>4.7407000000000004</c:v>
                </c:pt>
                <c:pt idx="65">
                  <c:v>4.7127999999999997</c:v>
                </c:pt>
                <c:pt idx="66">
                  <c:v>4.6738</c:v>
                </c:pt>
                <c:pt idx="67">
                  <c:v>5.7096</c:v>
                </c:pt>
                <c:pt idx="68">
                  <c:v>5.5002000000000004</c:v>
                </c:pt>
                <c:pt idx="69">
                  <c:v>5.4263000000000003</c:v>
                </c:pt>
                <c:pt idx="70">
                  <c:v>4.6421000000000001</c:v>
                </c:pt>
                <c:pt idx="71">
                  <c:v>4.8978999999999999</c:v>
                </c:pt>
                <c:pt idx="72">
                  <c:v>4.7173999999999996</c:v>
                </c:pt>
                <c:pt idx="73">
                  <c:v>4.6951999999999998</c:v>
                </c:pt>
                <c:pt idx="74">
                  <c:v>4.6973000000000003</c:v>
                </c:pt>
                <c:pt idx="75">
                  <c:v>5.0411999999999999</c:v>
                </c:pt>
                <c:pt idx="76">
                  <c:v>4.8125</c:v>
                </c:pt>
                <c:pt idx="77">
                  <c:v>4.7706</c:v>
                </c:pt>
                <c:pt idx="78">
                  <c:v>4.9126000000000003</c:v>
                </c:pt>
                <c:pt idx="79">
                  <c:v>4.6783000000000001</c:v>
                </c:pt>
                <c:pt idx="80">
                  <c:v>4.4273999999999996</c:v>
                </c:pt>
                <c:pt idx="81">
                  <c:v>4.4085999999999999</c:v>
                </c:pt>
                <c:pt idx="82">
                  <c:v>4.5574000000000003</c:v>
                </c:pt>
                <c:pt idx="83">
                  <c:v>4.5754000000000001</c:v>
                </c:pt>
                <c:pt idx="84">
                  <c:v>4.5275999999999996</c:v>
                </c:pt>
                <c:pt idx="85">
                  <c:v>4.8695000000000004</c:v>
                </c:pt>
                <c:pt idx="86">
                  <c:v>4.4093999999999998</c:v>
                </c:pt>
                <c:pt idx="87">
                  <c:v>4.3426999999999998</c:v>
                </c:pt>
                <c:pt idx="88">
                  <c:v>4.8316999999999997</c:v>
                </c:pt>
                <c:pt idx="89">
                  <c:v>4.6589</c:v>
                </c:pt>
                <c:pt idx="90">
                  <c:v>4.9339000000000004</c:v>
                </c:pt>
                <c:pt idx="91">
                  <c:v>4.7176999999999998</c:v>
                </c:pt>
                <c:pt idx="92">
                  <c:v>4.3921000000000001</c:v>
                </c:pt>
                <c:pt idx="93">
                  <c:v>4.1327999999999996</c:v>
                </c:pt>
                <c:pt idx="94">
                  <c:v>4.4286000000000003</c:v>
                </c:pt>
                <c:pt idx="95">
                  <c:v>4.4691999999999998</c:v>
                </c:pt>
                <c:pt idx="96">
                  <c:v>4.4782000000000002</c:v>
                </c:pt>
                <c:pt idx="97">
                  <c:v>4.7657999999999996</c:v>
                </c:pt>
                <c:pt idx="98">
                  <c:v>4.7096999999999998</c:v>
                </c:pt>
                <c:pt idx="99">
                  <c:v>4.9069000000000003</c:v>
                </c:pt>
                <c:pt idx="100">
                  <c:v>4.8944999999999999</c:v>
                </c:pt>
                <c:pt idx="101">
                  <c:v>4.8841999999999999</c:v>
                </c:pt>
                <c:pt idx="102">
                  <c:v>4.6848999999999998</c:v>
                </c:pt>
                <c:pt idx="103">
                  <c:v>5.1738999999999997</c:v>
                </c:pt>
                <c:pt idx="104">
                  <c:v>4.9912999999999998</c:v>
                </c:pt>
                <c:pt idx="105">
                  <c:v>4.8212000000000002</c:v>
                </c:pt>
                <c:pt idx="106">
                  <c:v>4.3822999999999999</c:v>
                </c:pt>
                <c:pt idx="107">
                  <c:v>4.3592000000000004</c:v>
                </c:pt>
                <c:pt idx="108">
                  <c:v>4.5795000000000003</c:v>
                </c:pt>
                <c:pt idx="109">
                  <c:v>4.6031000000000004</c:v>
                </c:pt>
                <c:pt idx="110">
                  <c:v>4.6566999999999998</c:v>
                </c:pt>
                <c:pt idx="111">
                  <c:v>4.8944999999999999</c:v>
                </c:pt>
                <c:pt idx="112">
                  <c:v>4.6344000000000003</c:v>
                </c:pt>
                <c:pt idx="113">
                  <c:v>4.1771000000000003</c:v>
                </c:pt>
                <c:pt idx="114">
                  <c:v>4.3395999999999999</c:v>
                </c:pt>
                <c:pt idx="115">
                  <c:v>4.3600000000000003</c:v>
                </c:pt>
                <c:pt idx="116">
                  <c:v>4.2831999999999999</c:v>
                </c:pt>
                <c:pt idx="117">
                  <c:v>4.5994000000000002</c:v>
                </c:pt>
                <c:pt idx="118">
                  <c:v>4.4017999999999997</c:v>
                </c:pt>
              </c:numCache>
            </c:numRef>
          </c:val>
          <c:smooth val="0"/>
        </c:ser>
        <c:dLbls>
          <c:showLegendKey val="0"/>
          <c:showVal val="0"/>
          <c:showCatName val="0"/>
          <c:showSerName val="0"/>
          <c:showPercent val="0"/>
          <c:showBubbleSize val="0"/>
        </c:dLbls>
        <c:marker val="1"/>
        <c:smooth val="0"/>
        <c:axId val="125446400"/>
        <c:axId val="125460480"/>
      </c:lineChart>
      <c:dateAx>
        <c:axId val="125438976"/>
        <c:scaling>
          <c:orientation val="minMax"/>
        </c:scaling>
        <c:delete val="0"/>
        <c:axPos val="b"/>
        <c:numFmt formatCode="yyyy" sourceLinked="0"/>
        <c:majorTickMark val="out"/>
        <c:minorTickMark val="none"/>
        <c:tickLblPos val="low"/>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125444864"/>
        <c:crosses val="autoZero"/>
        <c:auto val="1"/>
        <c:lblOffset val="100"/>
        <c:baseTimeUnit val="days"/>
        <c:majorUnit val="1"/>
        <c:majorTimeUnit val="years"/>
        <c:minorUnit val="1"/>
        <c:minorTimeUnit val="years"/>
      </c:dateAx>
      <c:valAx>
        <c:axId val="125444864"/>
        <c:scaling>
          <c:orientation val="minMax"/>
        </c:scaling>
        <c:delete val="0"/>
        <c:axPos val="l"/>
        <c:majorGridlines>
          <c:spPr>
            <a:ln w="3175">
              <a:noFill/>
              <a:prstDash val="sysDash"/>
            </a:ln>
          </c:spPr>
        </c:majorGridlines>
        <c:numFmt formatCode="0.0" sourceLinked="0"/>
        <c:majorTickMark val="out"/>
        <c:minorTickMark val="none"/>
        <c:tickLblPos val="nextTo"/>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125438976"/>
        <c:crosses val="autoZero"/>
        <c:crossBetween val="between"/>
      </c:valAx>
      <c:dateAx>
        <c:axId val="125446400"/>
        <c:scaling>
          <c:orientation val="minMax"/>
        </c:scaling>
        <c:delete val="1"/>
        <c:axPos val="b"/>
        <c:numFmt formatCode="[$-409]mmm\-dd\-yyyy;@" sourceLinked="1"/>
        <c:majorTickMark val="out"/>
        <c:minorTickMark val="none"/>
        <c:tickLblPos val="nextTo"/>
        <c:crossAx val="125460480"/>
        <c:crosses val="autoZero"/>
        <c:auto val="1"/>
        <c:lblOffset val="100"/>
        <c:baseTimeUnit val="days"/>
      </c:dateAx>
      <c:valAx>
        <c:axId val="125460480"/>
        <c:scaling>
          <c:orientation val="minMax"/>
        </c:scaling>
        <c:delete val="0"/>
        <c:axPos val="r"/>
        <c:numFmt formatCode="0.0" sourceLinked="0"/>
        <c:majorTickMark val="cross"/>
        <c:minorTickMark val="none"/>
        <c:tickLblPos val="nextTo"/>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125446400"/>
        <c:crosses val="max"/>
        <c:crossBetween val="between"/>
      </c:valAx>
      <c:spPr>
        <a:solidFill>
          <a:srgbClr val="FFFFFF"/>
        </a:solidFill>
        <a:ln w="3175">
          <a:solidFill>
            <a:srgbClr val="808080"/>
          </a:solidFill>
          <a:prstDash val="solid"/>
        </a:ln>
      </c:spPr>
    </c:plotArea>
    <c:legend>
      <c:legendPos val="b"/>
      <c:layout>
        <c:manualLayout>
          <c:xMode val="edge"/>
          <c:yMode val="edge"/>
          <c:x val="0.22207958921694479"/>
          <c:y val="0.95034099309014941"/>
          <c:w val="0.55584082156611037"/>
          <c:h val="4.8979640644571755E-2"/>
        </c:manualLayout>
      </c:layout>
      <c:overlay val="0"/>
      <c:spPr>
        <a:solidFill>
          <a:srgbClr val="FFFFFF"/>
        </a:solidFill>
        <a:ln w="3175">
          <a:noFill/>
          <a:prstDash val="solid"/>
        </a:ln>
      </c:spPr>
      <c:txPr>
        <a:bodyPr/>
        <a:lstStyle/>
        <a:p>
          <a:pPr>
            <a:defRPr sz="140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579326106427005"/>
          <c:y val="3.7730195984546959E-2"/>
          <c:w val="0.81567702598522851"/>
          <c:h val="0.98363436908138446"/>
        </c:manualLayout>
      </c:layout>
      <c:doughnutChart>
        <c:varyColors val="1"/>
        <c:ser>
          <c:idx val="0"/>
          <c:order val="0"/>
          <c:dLbls>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dLbls>
          <c:cat>
            <c:strRef>
              <c:f>'1 - Chart Data'!$F$32:$F$36</c:f>
              <c:strCache>
                <c:ptCount val="5"/>
                <c:pt idx="0">
                  <c:v>USANA Nutritionals Essentials</c:v>
                </c:pt>
                <c:pt idx="1">
                  <c:v>Optimizers</c:v>
                </c:pt>
                <c:pt idx="2">
                  <c:v>Foods</c:v>
                </c:pt>
                <c:pt idx="3">
                  <c:v>Sensé</c:v>
                </c:pt>
                <c:pt idx="4">
                  <c:v>Others</c:v>
                </c:pt>
              </c:strCache>
            </c:strRef>
          </c:cat>
          <c:val>
            <c:numRef>
              <c:f>'1 - Chart Data'!$G$32:$G$36</c:f>
              <c:numCache>
                <c:formatCode>0%</c:formatCode>
                <c:ptCount val="5"/>
                <c:pt idx="0">
                  <c:v>0.24</c:v>
                </c:pt>
                <c:pt idx="1">
                  <c:v>0.55000000000000004</c:v>
                </c:pt>
                <c:pt idx="2">
                  <c:v>0.13</c:v>
                </c:pt>
                <c:pt idx="3">
                  <c:v>7.0000000000000007E-2</c:v>
                </c:pt>
                <c:pt idx="4">
                  <c:v>0.01</c:v>
                </c:pt>
              </c:numCache>
            </c:numRef>
          </c:val>
        </c:ser>
        <c:dLbls>
          <c:showLegendKey val="0"/>
          <c:showVal val="0"/>
          <c:showCatName val="0"/>
          <c:showSerName val="0"/>
          <c:showPercent val="0"/>
          <c:showBubbleSize val="0"/>
          <c:showLeaderLines val="1"/>
        </c:dLbls>
        <c:firstSliceAng val="0"/>
        <c:holeSize val="75"/>
      </c:doughnutChart>
      <c:spPr>
        <a:noFill/>
        <a:ln w="25400">
          <a:noFill/>
        </a:ln>
        <a:effectLst/>
      </c:spPr>
    </c:plotArea>
    <c:legend>
      <c:legendPos val="b"/>
      <c:layout>
        <c:manualLayout>
          <c:xMode val="edge"/>
          <c:yMode val="edge"/>
          <c:x val="0.29135365514685446"/>
          <c:y val="0.21264599737532808"/>
          <c:w val="0.45985638839988879"/>
          <c:h val="0.67361999671916006"/>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9017415473136212E-2"/>
          <c:y val="3.0031748317042781E-2"/>
          <c:w val="0.9424125065255643"/>
          <c:h val="0.81189466206938898"/>
        </c:manualLayout>
      </c:layout>
      <c:lineChart>
        <c:grouping val="standard"/>
        <c:varyColors val="0"/>
        <c:ser>
          <c:idx val="0"/>
          <c:order val="0"/>
          <c:tx>
            <c:strRef>
              <c:f>'1 - Chart Data'!$B$1</c:f>
              <c:strCache>
                <c:ptCount val="1"/>
                <c:pt idx="0">
                  <c:v>Nu Skin</c:v>
                </c:pt>
              </c:strCache>
            </c:strRef>
          </c:tx>
          <c:spPr>
            <a:ln w="38100"/>
          </c:spPr>
          <c:marker>
            <c:symbol val="none"/>
          </c:marker>
          <c:cat>
            <c:numRef>
              <c:f>'1 - Chart Data'!$A$2:$A$2520</c:f>
              <c:numCache>
                <c:formatCode>[$-409]mmm\-dd\-yyyy;@</c:formatCode>
                <c:ptCount val="2519"/>
                <c:pt idx="0">
                  <c:v>38754</c:v>
                </c:pt>
                <c:pt idx="1">
                  <c:v>38755</c:v>
                </c:pt>
                <c:pt idx="2">
                  <c:v>38756</c:v>
                </c:pt>
                <c:pt idx="3">
                  <c:v>38757</c:v>
                </c:pt>
                <c:pt idx="4">
                  <c:v>38758</c:v>
                </c:pt>
                <c:pt idx="5">
                  <c:v>38761</c:v>
                </c:pt>
                <c:pt idx="6">
                  <c:v>38762</c:v>
                </c:pt>
                <c:pt idx="7">
                  <c:v>38763</c:v>
                </c:pt>
                <c:pt idx="8">
                  <c:v>38764</c:v>
                </c:pt>
                <c:pt idx="9">
                  <c:v>38765</c:v>
                </c:pt>
                <c:pt idx="10">
                  <c:v>38769</c:v>
                </c:pt>
                <c:pt idx="11">
                  <c:v>38770</c:v>
                </c:pt>
                <c:pt idx="12">
                  <c:v>38771</c:v>
                </c:pt>
                <c:pt idx="13">
                  <c:v>38772</c:v>
                </c:pt>
                <c:pt idx="14">
                  <c:v>38775</c:v>
                </c:pt>
                <c:pt idx="15">
                  <c:v>38776</c:v>
                </c:pt>
                <c:pt idx="16">
                  <c:v>38777</c:v>
                </c:pt>
                <c:pt idx="17">
                  <c:v>38778</c:v>
                </c:pt>
                <c:pt idx="18">
                  <c:v>38779</c:v>
                </c:pt>
                <c:pt idx="19">
                  <c:v>38782</c:v>
                </c:pt>
                <c:pt idx="20">
                  <c:v>38783</c:v>
                </c:pt>
                <c:pt idx="21">
                  <c:v>38784</c:v>
                </c:pt>
                <c:pt idx="22">
                  <c:v>38785</c:v>
                </c:pt>
                <c:pt idx="23">
                  <c:v>38786</c:v>
                </c:pt>
                <c:pt idx="24">
                  <c:v>38789</c:v>
                </c:pt>
                <c:pt idx="25">
                  <c:v>38790</c:v>
                </c:pt>
                <c:pt idx="26">
                  <c:v>38791</c:v>
                </c:pt>
                <c:pt idx="27">
                  <c:v>38792</c:v>
                </c:pt>
                <c:pt idx="28">
                  <c:v>38793</c:v>
                </c:pt>
                <c:pt idx="29">
                  <c:v>38796</c:v>
                </c:pt>
                <c:pt idx="30">
                  <c:v>38797</c:v>
                </c:pt>
                <c:pt idx="31">
                  <c:v>38798</c:v>
                </c:pt>
                <c:pt idx="32">
                  <c:v>38799</c:v>
                </c:pt>
                <c:pt idx="33">
                  <c:v>38800</c:v>
                </c:pt>
                <c:pt idx="34">
                  <c:v>38803</c:v>
                </c:pt>
                <c:pt idx="35">
                  <c:v>38804</c:v>
                </c:pt>
                <c:pt idx="36">
                  <c:v>38805</c:v>
                </c:pt>
                <c:pt idx="37">
                  <c:v>38806</c:v>
                </c:pt>
                <c:pt idx="38">
                  <c:v>38807</c:v>
                </c:pt>
                <c:pt idx="39">
                  <c:v>38810</c:v>
                </c:pt>
                <c:pt idx="40">
                  <c:v>38811</c:v>
                </c:pt>
                <c:pt idx="41">
                  <c:v>38812</c:v>
                </c:pt>
                <c:pt idx="42">
                  <c:v>38813</c:v>
                </c:pt>
                <c:pt idx="43">
                  <c:v>38814</c:v>
                </c:pt>
                <c:pt idx="44">
                  <c:v>38817</c:v>
                </c:pt>
                <c:pt idx="45">
                  <c:v>38818</c:v>
                </c:pt>
                <c:pt idx="46">
                  <c:v>38819</c:v>
                </c:pt>
                <c:pt idx="47">
                  <c:v>38820</c:v>
                </c:pt>
                <c:pt idx="48">
                  <c:v>38824</c:v>
                </c:pt>
                <c:pt idx="49">
                  <c:v>38825</c:v>
                </c:pt>
                <c:pt idx="50">
                  <c:v>38826</c:v>
                </c:pt>
                <c:pt idx="51">
                  <c:v>38827</c:v>
                </c:pt>
                <c:pt idx="52">
                  <c:v>38828</c:v>
                </c:pt>
                <c:pt idx="53">
                  <c:v>38831</c:v>
                </c:pt>
                <c:pt idx="54">
                  <c:v>38832</c:v>
                </c:pt>
                <c:pt idx="55">
                  <c:v>38833</c:v>
                </c:pt>
                <c:pt idx="56">
                  <c:v>38834</c:v>
                </c:pt>
                <c:pt idx="57">
                  <c:v>38835</c:v>
                </c:pt>
                <c:pt idx="58">
                  <c:v>38838</c:v>
                </c:pt>
                <c:pt idx="59">
                  <c:v>38839</c:v>
                </c:pt>
                <c:pt idx="60">
                  <c:v>38840</c:v>
                </c:pt>
                <c:pt idx="61">
                  <c:v>38841</c:v>
                </c:pt>
                <c:pt idx="62">
                  <c:v>38842</c:v>
                </c:pt>
                <c:pt idx="63">
                  <c:v>38845</c:v>
                </c:pt>
                <c:pt idx="64">
                  <c:v>38846</c:v>
                </c:pt>
                <c:pt idx="65">
                  <c:v>38847</c:v>
                </c:pt>
                <c:pt idx="66">
                  <c:v>38848</c:v>
                </c:pt>
                <c:pt idx="67">
                  <c:v>38849</c:v>
                </c:pt>
                <c:pt idx="68">
                  <c:v>38852</c:v>
                </c:pt>
                <c:pt idx="69">
                  <c:v>38853</c:v>
                </c:pt>
                <c:pt idx="70">
                  <c:v>38854</c:v>
                </c:pt>
                <c:pt idx="71">
                  <c:v>38855</c:v>
                </c:pt>
                <c:pt idx="72">
                  <c:v>38856</c:v>
                </c:pt>
                <c:pt idx="73">
                  <c:v>38859</c:v>
                </c:pt>
                <c:pt idx="74">
                  <c:v>38860</c:v>
                </c:pt>
                <c:pt idx="75">
                  <c:v>38861</c:v>
                </c:pt>
                <c:pt idx="76">
                  <c:v>38862</c:v>
                </c:pt>
                <c:pt idx="77">
                  <c:v>38863</c:v>
                </c:pt>
                <c:pt idx="78">
                  <c:v>38867</c:v>
                </c:pt>
                <c:pt idx="79">
                  <c:v>38868</c:v>
                </c:pt>
                <c:pt idx="80">
                  <c:v>38869</c:v>
                </c:pt>
                <c:pt idx="81">
                  <c:v>38870</c:v>
                </c:pt>
                <c:pt idx="82">
                  <c:v>38873</c:v>
                </c:pt>
                <c:pt idx="83">
                  <c:v>38874</c:v>
                </c:pt>
                <c:pt idx="84">
                  <c:v>38875</c:v>
                </c:pt>
                <c:pt idx="85">
                  <c:v>38876</c:v>
                </c:pt>
                <c:pt idx="86">
                  <c:v>38877</c:v>
                </c:pt>
                <c:pt idx="87">
                  <c:v>38880</c:v>
                </c:pt>
                <c:pt idx="88">
                  <c:v>38881</c:v>
                </c:pt>
                <c:pt idx="89">
                  <c:v>38882</c:v>
                </c:pt>
                <c:pt idx="90">
                  <c:v>38883</c:v>
                </c:pt>
                <c:pt idx="91">
                  <c:v>38884</c:v>
                </c:pt>
                <c:pt idx="92">
                  <c:v>38887</c:v>
                </c:pt>
                <c:pt idx="93">
                  <c:v>38888</c:v>
                </c:pt>
                <c:pt idx="94">
                  <c:v>38889</c:v>
                </c:pt>
                <c:pt idx="95">
                  <c:v>38890</c:v>
                </c:pt>
                <c:pt idx="96">
                  <c:v>38891</c:v>
                </c:pt>
                <c:pt idx="97">
                  <c:v>38894</c:v>
                </c:pt>
                <c:pt idx="98">
                  <c:v>38895</c:v>
                </c:pt>
                <c:pt idx="99">
                  <c:v>38896</c:v>
                </c:pt>
                <c:pt idx="100">
                  <c:v>38897</c:v>
                </c:pt>
                <c:pt idx="101">
                  <c:v>38898</c:v>
                </c:pt>
                <c:pt idx="102">
                  <c:v>38901</c:v>
                </c:pt>
                <c:pt idx="103">
                  <c:v>38903</c:v>
                </c:pt>
                <c:pt idx="104">
                  <c:v>38904</c:v>
                </c:pt>
                <c:pt idx="105">
                  <c:v>38905</c:v>
                </c:pt>
                <c:pt idx="106">
                  <c:v>38908</c:v>
                </c:pt>
                <c:pt idx="107">
                  <c:v>38909</c:v>
                </c:pt>
                <c:pt idx="108">
                  <c:v>38910</c:v>
                </c:pt>
                <c:pt idx="109">
                  <c:v>38911</c:v>
                </c:pt>
                <c:pt idx="110">
                  <c:v>38912</c:v>
                </c:pt>
                <c:pt idx="111">
                  <c:v>38915</c:v>
                </c:pt>
                <c:pt idx="112">
                  <c:v>38916</c:v>
                </c:pt>
                <c:pt idx="113">
                  <c:v>38917</c:v>
                </c:pt>
                <c:pt idx="114">
                  <c:v>38918</c:v>
                </c:pt>
                <c:pt idx="115">
                  <c:v>38919</c:v>
                </c:pt>
                <c:pt idx="116">
                  <c:v>38922</c:v>
                </c:pt>
                <c:pt idx="117">
                  <c:v>38923</c:v>
                </c:pt>
                <c:pt idx="118">
                  <c:v>38924</c:v>
                </c:pt>
                <c:pt idx="119">
                  <c:v>38925</c:v>
                </c:pt>
                <c:pt idx="120">
                  <c:v>38926</c:v>
                </c:pt>
                <c:pt idx="121">
                  <c:v>38929</c:v>
                </c:pt>
                <c:pt idx="122">
                  <c:v>38930</c:v>
                </c:pt>
                <c:pt idx="123">
                  <c:v>38931</c:v>
                </c:pt>
                <c:pt idx="124">
                  <c:v>38932</c:v>
                </c:pt>
                <c:pt idx="125">
                  <c:v>38933</c:v>
                </c:pt>
                <c:pt idx="126">
                  <c:v>38936</c:v>
                </c:pt>
                <c:pt idx="127">
                  <c:v>38937</c:v>
                </c:pt>
                <c:pt idx="128">
                  <c:v>38938</c:v>
                </c:pt>
                <c:pt idx="129">
                  <c:v>38939</c:v>
                </c:pt>
                <c:pt idx="130">
                  <c:v>38940</c:v>
                </c:pt>
                <c:pt idx="131">
                  <c:v>38943</c:v>
                </c:pt>
                <c:pt idx="132">
                  <c:v>38944</c:v>
                </c:pt>
                <c:pt idx="133">
                  <c:v>38945</c:v>
                </c:pt>
                <c:pt idx="134">
                  <c:v>38946</c:v>
                </c:pt>
                <c:pt idx="135">
                  <c:v>38947</c:v>
                </c:pt>
                <c:pt idx="136">
                  <c:v>38950</c:v>
                </c:pt>
                <c:pt idx="137">
                  <c:v>38951</c:v>
                </c:pt>
                <c:pt idx="138">
                  <c:v>38952</c:v>
                </c:pt>
                <c:pt idx="139">
                  <c:v>38953</c:v>
                </c:pt>
                <c:pt idx="140">
                  <c:v>38954</c:v>
                </c:pt>
                <c:pt idx="141">
                  <c:v>38957</c:v>
                </c:pt>
                <c:pt idx="142">
                  <c:v>38958</c:v>
                </c:pt>
                <c:pt idx="143">
                  <c:v>38959</c:v>
                </c:pt>
                <c:pt idx="144">
                  <c:v>38960</c:v>
                </c:pt>
                <c:pt idx="145">
                  <c:v>38961</c:v>
                </c:pt>
                <c:pt idx="146">
                  <c:v>38965</c:v>
                </c:pt>
                <c:pt idx="147">
                  <c:v>38966</c:v>
                </c:pt>
                <c:pt idx="148">
                  <c:v>38967</c:v>
                </c:pt>
                <c:pt idx="149">
                  <c:v>38968</c:v>
                </c:pt>
                <c:pt idx="150">
                  <c:v>38971</c:v>
                </c:pt>
                <c:pt idx="151">
                  <c:v>38972</c:v>
                </c:pt>
                <c:pt idx="152">
                  <c:v>38973</c:v>
                </c:pt>
                <c:pt idx="153">
                  <c:v>38974</c:v>
                </c:pt>
                <c:pt idx="154">
                  <c:v>38975</c:v>
                </c:pt>
                <c:pt idx="155">
                  <c:v>38978</c:v>
                </c:pt>
                <c:pt idx="156">
                  <c:v>38979</c:v>
                </c:pt>
                <c:pt idx="157">
                  <c:v>38980</c:v>
                </c:pt>
                <c:pt idx="158">
                  <c:v>38981</c:v>
                </c:pt>
                <c:pt idx="159">
                  <c:v>38982</c:v>
                </c:pt>
                <c:pt idx="160">
                  <c:v>38985</c:v>
                </c:pt>
                <c:pt idx="161">
                  <c:v>38986</c:v>
                </c:pt>
                <c:pt idx="162">
                  <c:v>38987</c:v>
                </c:pt>
                <c:pt idx="163">
                  <c:v>38988</c:v>
                </c:pt>
                <c:pt idx="164">
                  <c:v>38989</c:v>
                </c:pt>
                <c:pt idx="165">
                  <c:v>38992</c:v>
                </c:pt>
                <c:pt idx="166">
                  <c:v>38993</c:v>
                </c:pt>
                <c:pt idx="167">
                  <c:v>38994</c:v>
                </c:pt>
                <c:pt idx="168">
                  <c:v>38995</c:v>
                </c:pt>
                <c:pt idx="169">
                  <c:v>38996</c:v>
                </c:pt>
                <c:pt idx="170">
                  <c:v>38999</c:v>
                </c:pt>
                <c:pt idx="171">
                  <c:v>39000</c:v>
                </c:pt>
                <c:pt idx="172">
                  <c:v>39001</c:v>
                </c:pt>
                <c:pt idx="173">
                  <c:v>39002</c:v>
                </c:pt>
                <c:pt idx="174">
                  <c:v>39003</c:v>
                </c:pt>
                <c:pt idx="175">
                  <c:v>39006</c:v>
                </c:pt>
                <c:pt idx="176">
                  <c:v>39007</c:v>
                </c:pt>
                <c:pt idx="177">
                  <c:v>39008</c:v>
                </c:pt>
                <c:pt idx="178">
                  <c:v>39009</c:v>
                </c:pt>
                <c:pt idx="179">
                  <c:v>39010</c:v>
                </c:pt>
                <c:pt idx="180">
                  <c:v>39013</c:v>
                </c:pt>
                <c:pt idx="181">
                  <c:v>39014</c:v>
                </c:pt>
                <c:pt idx="182">
                  <c:v>39015</c:v>
                </c:pt>
                <c:pt idx="183">
                  <c:v>39016</c:v>
                </c:pt>
                <c:pt idx="184">
                  <c:v>39017</c:v>
                </c:pt>
                <c:pt idx="185">
                  <c:v>39020</c:v>
                </c:pt>
                <c:pt idx="186">
                  <c:v>39021</c:v>
                </c:pt>
                <c:pt idx="187">
                  <c:v>39022</c:v>
                </c:pt>
                <c:pt idx="188">
                  <c:v>39023</c:v>
                </c:pt>
                <c:pt idx="189">
                  <c:v>39024</c:v>
                </c:pt>
                <c:pt idx="190">
                  <c:v>39027</c:v>
                </c:pt>
                <c:pt idx="191">
                  <c:v>39028</c:v>
                </c:pt>
                <c:pt idx="192">
                  <c:v>39029</c:v>
                </c:pt>
                <c:pt idx="193">
                  <c:v>39030</c:v>
                </c:pt>
                <c:pt idx="194">
                  <c:v>39031</c:v>
                </c:pt>
                <c:pt idx="195">
                  <c:v>39034</c:v>
                </c:pt>
                <c:pt idx="196">
                  <c:v>39035</c:v>
                </c:pt>
                <c:pt idx="197">
                  <c:v>39036</c:v>
                </c:pt>
                <c:pt idx="198">
                  <c:v>39037</c:v>
                </c:pt>
                <c:pt idx="199">
                  <c:v>39038</c:v>
                </c:pt>
                <c:pt idx="200">
                  <c:v>39041</c:v>
                </c:pt>
                <c:pt idx="201">
                  <c:v>39042</c:v>
                </c:pt>
                <c:pt idx="202">
                  <c:v>39043</c:v>
                </c:pt>
                <c:pt idx="203">
                  <c:v>39045</c:v>
                </c:pt>
                <c:pt idx="204">
                  <c:v>39048</c:v>
                </c:pt>
                <c:pt idx="205">
                  <c:v>39049</c:v>
                </c:pt>
                <c:pt idx="206">
                  <c:v>39050</c:v>
                </c:pt>
                <c:pt idx="207">
                  <c:v>39051</c:v>
                </c:pt>
                <c:pt idx="208">
                  <c:v>39052</c:v>
                </c:pt>
                <c:pt idx="209">
                  <c:v>39055</c:v>
                </c:pt>
                <c:pt idx="210">
                  <c:v>39056</c:v>
                </c:pt>
                <c:pt idx="211">
                  <c:v>39057</c:v>
                </c:pt>
                <c:pt idx="212">
                  <c:v>39058</c:v>
                </c:pt>
                <c:pt idx="213">
                  <c:v>39059</c:v>
                </c:pt>
                <c:pt idx="214">
                  <c:v>39062</c:v>
                </c:pt>
                <c:pt idx="215">
                  <c:v>39063</c:v>
                </c:pt>
                <c:pt idx="216">
                  <c:v>39064</c:v>
                </c:pt>
                <c:pt idx="217">
                  <c:v>39065</c:v>
                </c:pt>
                <c:pt idx="218">
                  <c:v>39066</c:v>
                </c:pt>
                <c:pt idx="219">
                  <c:v>39069</c:v>
                </c:pt>
                <c:pt idx="220">
                  <c:v>39070</c:v>
                </c:pt>
                <c:pt idx="221">
                  <c:v>39071</c:v>
                </c:pt>
                <c:pt idx="222">
                  <c:v>39072</c:v>
                </c:pt>
                <c:pt idx="223">
                  <c:v>39073</c:v>
                </c:pt>
                <c:pt idx="224">
                  <c:v>39077</c:v>
                </c:pt>
                <c:pt idx="225">
                  <c:v>39078</c:v>
                </c:pt>
                <c:pt idx="226">
                  <c:v>39079</c:v>
                </c:pt>
                <c:pt idx="227">
                  <c:v>39080</c:v>
                </c:pt>
                <c:pt idx="228">
                  <c:v>39085</c:v>
                </c:pt>
                <c:pt idx="229">
                  <c:v>39086</c:v>
                </c:pt>
                <c:pt idx="230">
                  <c:v>39087</c:v>
                </c:pt>
                <c:pt idx="231">
                  <c:v>39090</c:v>
                </c:pt>
                <c:pt idx="232">
                  <c:v>39091</c:v>
                </c:pt>
                <c:pt idx="233">
                  <c:v>39092</c:v>
                </c:pt>
                <c:pt idx="234">
                  <c:v>39093</c:v>
                </c:pt>
                <c:pt idx="235">
                  <c:v>39094</c:v>
                </c:pt>
                <c:pt idx="236">
                  <c:v>39098</c:v>
                </c:pt>
                <c:pt idx="237">
                  <c:v>39099</c:v>
                </c:pt>
                <c:pt idx="238">
                  <c:v>39100</c:v>
                </c:pt>
                <c:pt idx="239">
                  <c:v>39101</c:v>
                </c:pt>
                <c:pt idx="240">
                  <c:v>39104</c:v>
                </c:pt>
                <c:pt idx="241">
                  <c:v>39105</c:v>
                </c:pt>
                <c:pt idx="242">
                  <c:v>39106</c:v>
                </c:pt>
                <c:pt idx="243">
                  <c:v>39107</c:v>
                </c:pt>
                <c:pt idx="244">
                  <c:v>39108</c:v>
                </c:pt>
                <c:pt idx="245">
                  <c:v>39111</c:v>
                </c:pt>
                <c:pt idx="246">
                  <c:v>39112</c:v>
                </c:pt>
                <c:pt idx="247">
                  <c:v>39113</c:v>
                </c:pt>
                <c:pt idx="248">
                  <c:v>39114</c:v>
                </c:pt>
                <c:pt idx="249">
                  <c:v>39115</c:v>
                </c:pt>
                <c:pt idx="250">
                  <c:v>39118</c:v>
                </c:pt>
                <c:pt idx="251">
                  <c:v>39119</c:v>
                </c:pt>
                <c:pt idx="252">
                  <c:v>39120</c:v>
                </c:pt>
                <c:pt idx="253">
                  <c:v>39121</c:v>
                </c:pt>
                <c:pt idx="254">
                  <c:v>39122</c:v>
                </c:pt>
                <c:pt idx="255">
                  <c:v>39125</c:v>
                </c:pt>
                <c:pt idx="256">
                  <c:v>39126</c:v>
                </c:pt>
                <c:pt idx="257">
                  <c:v>39127</c:v>
                </c:pt>
                <c:pt idx="258">
                  <c:v>39128</c:v>
                </c:pt>
                <c:pt idx="259">
                  <c:v>39129</c:v>
                </c:pt>
                <c:pt idx="260">
                  <c:v>39133</c:v>
                </c:pt>
                <c:pt idx="261">
                  <c:v>39134</c:v>
                </c:pt>
                <c:pt idx="262">
                  <c:v>39135</c:v>
                </c:pt>
                <c:pt idx="263">
                  <c:v>39136</c:v>
                </c:pt>
                <c:pt idx="264">
                  <c:v>39139</c:v>
                </c:pt>
                <c:pt idx="265">
                  <c:v>39140</c:v>
                </c:pt>
                <c:pt idx="266">
                  <c:v>39141</c:v>
                </c:pt>
                <c:pt idx="267">
                  <c:v>39142</c:v>
                </c:pt>
                <c:pt idx="268">
                  <c:v>39143</c:v>
                </c:pt>
                <c:pt idx="269">
                  <c:v>39146</c:v>
                </c:pt>
                <c:pt idx="270">
                  <c:v>39147</c:v>
                </c:pt>
                <c:pt idx="271">
                  <c:v>39148</c:v>
                </c:pt>
                <c:pt idx="272">
                  <c:v>39149</c:v>
                </c:pt>
                <c:pt idx="273">
                  <c:v>39150</c:v>
                </c:pt>
                <c:pt idx="274">
                  <c:v>39153</c:v>
                </c:pt>
                <c:pt idx="275">
                  <c:v>39154</c:v>
                </c:pt>
                <c:pt idx="276">
                  <c:v>39155</c:v>
                </c:pt>
                <c:pt idx="277">
                  <c:v>39156</c:v>
                </c:pt>
                <c:pt idx="278">
                  <c:v>39157</c:v>
                </c:pt>
                <c:pt idx="279">
                  <c:v>39160</c:v>
                </c:pt>
                <c:pt idx="280">
                  <c:v>39161</c:v>
                </c:pt>
                <c:pt idx="281">
                  <c:v>39162</c:v>
                </c:pt>
                <c:pt idx="282">
                  <c:v>39163</c:v>
                </c:pt>
                <c:pt idx="283">
                  <c:v>39164</c:v>
                </c:pt>
                <c:pt idx="284">
                  <c:v>39167</c:v>
                </c:pt>
                <c:pt idx="285">
                  <c:v>39168</c:v>
                </c:pt>
                <c:pt idx="286">
                  <c:v>39169</c:v>
                </c:pt>
                <c:pt idx="287">
                  <c:v>39170</c:v>
                </c:pt>
                <c:pt idx="288">
                  <c:v>39171</c:v>
                </c:pt>
                <c:pt idx="289">
                  <c:v>39174</c:v>
                </c:pt>
                <c:pt idx="290">
                  <c:v>39175</c:v>
                </c:pt>
                <c:pt idx="291">
                  <c:v>39176</c:v>
                </c:pt>
                <c:pt idx="292">
                  <c:v>39177</c:v>
                </c:pt>
                <c:pt idx="293">
                  <c:v>39181</c:v>
                </c:pt>
                <c:pt idx="294">
                  <c:v>39182</c:v>
                </c:pt>
                <c:pt idx="295">
                  <c:v>39183</c:v>
                </c:pt>
                <c:pt idx="296">
                  <c:v>39184</c:v>
                </c:pt>
                <c:pt idx="297">
                  <c:v>39185</c:v>
                </c:pt>
                <c:pt idx="298">
                  <c:v>39188</c:v>
                </c:pt>
                <c:pt idx="299">
                  <c:v>39189</c:v>
                </c:pt>
                <c:pt idx="300">
                  <c:v>39190</c:v>
                </c:pt>
                <c:pt idx="301">
                  <c:v>39191</c:v>
                </c:pt>
                <c:pt idx="302">
                  <c:v>39192</c:v>
                </c:pt>
                <c:pt idx="303">
                  <c:v>39195</c:v>
                </c:pt>
                <c:pt idx="304">
                  <c:v>39196</c:v>
                </c:pt>
                <c:pt idx="305">
                  <c:v>39197</c:v>
                </c:pt>
                <c:pt idx="306">
                  <c:v>39198</c:v>
                </c:pt>
                <c:pt idx="307">
                  <c:v>39199</c:v>
                </c:pt>
                <c:pt idx="308">
                  <c:v>39202</c:v>
                </c:pt>
                <c:pt idx="309">
                  <c:v>39203</c:v>
                </c:pt>
                <c:pt idx="310">
                  <c:v>39204</c:v>
                </c:pt>
                <c:pt idx="311">
                  <c:v>39205</c:v>
                </c:pt>
                <c:pt idx="312">
                  <c:v>39206</c:v>
                </c:pt>
                <c:pt idx="313">
                  <c:v>39209</c:v>
                </c:pt>
                <c:pt idx="314">
                  <c:v>39210</c:v>
                </c:pt>
                <c:pt idx="315">
                  <c:v>39211</c:v>
                </c:pt>
                <c:pt idx="316">
                  <c:v>39212</c:v>
                </c:pt>
                <c:pt idx="317">
                  <c:v>39213</c:v>
                </c:pt>
                <c:pt idx="318">
                  <c:v>39216</c:v>
                </c:pt>
                <c:pt idx="319">
                  <c:v>39217</c:v>
                </c:pt>
                <c:pt idx="320">
                  <c:v>39218</c:v>
                </c:pt>
                <c:pt idx="321">
                  <c:v>39219</c:v>
                </c:pt>
                <c:pt idx="322">
                  <c:v>39220</c:v>
                </c:pt>
                <c:pt idx="323">
                  <c:v>39223</c:v>
                </c:pt>
                <c:pt idx="324">
                  <c:v>39224</c:v>
                </c:pt>
                <c:pt idx="325">
                  <c:v>39225</c:v>
                </c:pt>
                <c:pt idx="326">
                  <c:v>39226</c:v>
                </c:pt>
                <c:pt idx="327">
                  <c:v>39227</c:v>
                </c:pt>
                <c:pt idx="328">
                  <c:v>39231</c:v>
                </c:pt>
                <c:pt idx="329">
                  <c:v>39232</c:v>
                </c:pt>
                <c:pt idx="330">
                  <c:v>39233</c:v>
                </c:pt>
                <c:pt idx="331">
                  <c:v>39234</c:v>
                </c:pt>
                <c:pt idx="332">
                  <c:v>39237</c:v>
                </c:pt>
                <c:pt idx="333">
                  <c:v>39238</c:v>
                </c:pt>
                <c:pt idx="334">
                  <c:v>39239</c:v>
                </c:pt>
                <c:pt idx="335">
                  <c:v>39240</c:v>
                </c:pt>
                <c:pt idx="336">
                  <c:v>39241</c:v>
                </c:pt>
                <c:pt idx="337">
                  <c:v>39244</c:v>
                </c:pt>
                <c:pt idx="338">
                  <c:v>39245</c:v>
                </c:pt>
                <c:pt idx="339">
                  <c:v>39246</c:v>
                </c:pt>
                <c:pt idx="340">
                  <c:v>39247</c:v>
                </c:pt>
                <c:pt idx="341">
                  <c:v>39248</c:v>
                </c:pt>
                <c:pt idx="342">
                  <c:v>39251</c:v>
                </c:pt>
                <c:pt idx="343">
                  <c:v>39252</c:v>
                </c:pt>
                <c:pt idx="344">
                  <c:v>39253</c:v>
                </c:pt>
                <c:pt idx="345">
                  <c:v>39254</c:v>
                </c:pt>
                <c:pt idx="346">
                  <c:v>39255</c:v>
                </c:pt>
                <c:pt idx="347">
                  <c:v>39258</c:v>
                </c:pt>
                <c:pt idx="348">
                  <c:v>39259</c:v>
                </c:pt>
                <c:pt idx="349">
                  <c:v>39260</c:v>
                </c:pt>
                <c:pt idx="350">
                  <c:v>39261</c:v>
                </c:pt>
                <c:pt idx="351">
                  <c:v>39262</c:v>
                </c:pt>
                <c:pt idx="352">
                  <c:v>39265</c:v>
                </c:pt>
                <c:pt idx="353">
                  <c:v>39266</c:v>
                </c:pt>
                <c:pt idx="354">
                  <c:v>39268</c:v>
                </c:pt>
                <c:pt idx="355">
                  <c:v>39269</c:v>
                </c:pt>
                <c:pt idx="356">
                  <c:v>39272</c:v>
                </c:pt>
                <c:pt idx="357">
                  <c:v>39273</c:v>
                </c:pt>
                <c:pt idx="358">
                  <c:v>39274</c:v>
                </c:pt>
                <c:pt idx="359">
                  <c:v>39275</c:v>
                </c:pt>
                <c:pt idx="360">
                  <c:v>39276</c:v>
                </c:pt>
                <c:pt idx="361">
                  <c:v>39279</c:v>
                </c:pt>
                <c:pt idx="362">
                  <c:v>39280</c:v>
                </c:pt>
                <c:pt idx="363">
                  <c:v>39281</c:v>
                </c:pt>
                <c:pt idx="364">
                  <c:v>39282</c:v>
                </c:pt>
                <c:pt idx="365">
                  <c:v>39283</c:v>
                </c:pt>
                <c:pt idx="366">
                  <c:v>39286</c:v>
                </c:pt>
                <c:pt idx="367">
                  <c:v>39287</c:v>
                </c:pt>
                <c:pt idx="368">
                  <c:v>39288</c:v>
                </c:pt>
                <c:pt idx="369">
                  <c:v>39289</c:v>
                </c:pt>
                <c:pt idx="370">
                  <c:v>39290</c:v>
                </c:pt>
                <c:pt idx="371">
                  <c:v>39293</c:v>
                </c:pt>
                <c:pt idx="372">
                  <c:v>39294</c:v>
                </c:pt>
                <c:pt idx="373">
                  <c:v>39295</c:v>
                </c:pt>
                <c:pt idx="374">
                  <c:v>39296</c:v>
                </c:pt>
                <c:pt idx="375">
                  <c:v>39297</c:v>
                </c:pt>
                <c:pt idx="376">
                  <c:v>39300</c:v>
                </c:pt>
                <c:pt idx="377">
                  <c:v>39301</c:v>
                </c:pt>
                <c:pt idx="378">
                  <c:v>39302</c:v>
                </c:pt>
                <c:pt idx="379">
                  <c:v>39303</c:v>
                </c:pt>
                <c:pt idx="380">
                  <c:v>39304</c:v>
                </c:pt>
                <c:pt idx="381">
                  <c:v>39307</c:v>
                </c:pt>
                <c:pt idx="382">
                  <c:v>39308</c:v>
                </c:pt>
                <c:pt idx="383">
                  <c:v>39309</c:v>
                </c:pt>
                <c:pt idx="384">
                  <c:v>39310</c:v>
                </c:pt>
                <c:pt idx="385">
                  <c:v>39311</c:v>
                </c:pt>
                <c:pt idx="386">
                  <c:v>39314</c:v>
                </c:pt>
                <c:pt idx="387">
                  <c:v>39315</c:v>
                </c:pt>
                <c:pt idx="388">
                  <c:v>39316</c:v>
                </c:pt>
                <c:pt idx="389">
                  <c:v>39317</c:v>
                </c:pt>
                <c:pt idx="390">
                  <c:v>39318</c:v>
                </c:pt>
                <c:pt idx="391">
                  <c:v>39321</c:v>
                </c:pt>
                <c:pt idx="392">
                  <c:v>39322</c:v>
                </c:pt>
                <c:pt idx="393">
                  <c:v>39323</c:v>
                </c:pt>
                <c:pt idx="394">
                  <c:v>39324</c:v>
                </c:pt>
                <c:pt idx="395">
                  <c:v>39325</c:v>
                </c:pt>
                <c:pt idx="396">
                  <c:v>39329</c:v>
                </c:pt>
                <c:pt idx="397">
                  <c:v>39330</c:v>
                </c:pt>
                <c:pt idx="398">
                  <c:v>39331</c:v>
                </c:pt>
                <c:pt idx="399">
                  <c:v>39332</c:v>
                </c:pt>
                <c:pt idx="400">
                  <c:v>39335</c:v>
                </c:pt>
                <c:pt idx="401">
                  <c:v>39336</c:v>
                </c:pt>
                <c:pt idx="402">
                  <c:v>39337</c:v>
                </c:pt>
                <c:pt idx="403">
                  <c:v>39338</c:v>
                </c:pt>
                <c:pt idx="404">
                  <c:v>39339</c:v>
                </c:pt>
                <c:pt idx="405">
                  <c:v>39342</c:v>
                </c:pt>
                <c:pt idx="406">
                  <c:v>39343</c:v>
                </c:pt>
                <c:pt idx="407">
                  <c:v>39344</c:v>
                </c:pt>
                <c:pt idx="408">
                  <c:v>39345</c:v>
                </c:pt>
                <c:pt idx="409">
                  <c:v>39346</c:v>
                </c:pt>
                <c:pt idx="410">
                  <c:v>39349</c:v>
                </c:pt>
                <c:pt idx="411">
                  <c:v>39350</c:v>
                </c:pt>
                <c:pt idx="412">
                  <c:v>39351</c:v>
                </c:pt>
                <c:pt idx="413">
                  <c:v>39352</c:v>
                </c:pt>
                <c:pt idx="414">
                  <c:v>39353</c:v>
                </c:pt>
                <c:pt idx="415">
                  <c:v>39356</c:v>
                </c:pt>
                <c:pt idx="416">
                  <c:v>39357</c:v>
                </c:pt>
                <c:pt idx="417">
                  <c:v>39358</c:v>
                </c:pt>
                <c:pt idx="418">
                  <c:v>39359</c:v>
                </c:pt>
                <c:pt idx="419">
                  <c:v>39360</c:v>
                </c:pt>
                <c:pt idx="420">
                  <c:v>39363</c:v>
                </c:pt>
                <c:pt idx="421">
                  <c:v>39364</c:v>
                </c:pt>
                <c:pt idx="422">
                  <c:v>39365</c:v>
                </c:pt>
                <c:pt idx="423">
                  <c:v>39366</c:v>
                </c:pt>
                <c:pt idx="424">
                  <c:v>39367</c:v>
                </c:pt>
                <c:pt idx="425">
                  <c:v>39370</c:v>
                </c:pt>
                <c:pt idx="426">
                  <c:v>39371</c:v>
                </c:pt>
                <c:pt idx="427">
                  <c:v>39372</c:v>
                </c:pt>
                <c:pt idx="428">
                  <c:v>39373</c:v>
                </c:pt>
                <c:pt idx="429">
                  <c:v>39374</c:v>
                </c:pt>
                <c:pt idx="430">
                  <c:v>39377</c:v>
                </c:pt>
                <c:pt idx="431">
                  <c:v>39378</c:v>
                </c:pt>
                <c:pt idx="432">
                  <c:v>39379</c:v>
                </c:pt>
                <c:pt idx="433">
                  <c:v>39380</c:v>
                </c:pt>
                <c:pt idx="434">
                  <c:v>39381</c:v>
                </c:pt>
                <c:pt idx="435">
                  <c:v>39384</c:v>
                </c:pt>
                <c:pt idx="436">
                  <c:v>39385</c:v>
                </c:pt>
                <c:pt idx="437">
                  <c:v>39386</c:v>
                </c:pt>
                <c:pt idx="438">
                  <c:v>39387</c:v>
                </c:pt>
                <c:pt idx="439">
                  <c:v>39388</c:v>
                </c:pt>
                <c:pt idx="440">
                  <c:v>39391</c:v>
                </c:pt>
                <c:pt idx="441">
                  <c:v>39392</c:v>
                </c:pt>
                <c:pt idx="442">
                  <c:v>39393</c:v>
                </c:pt>
                <c:pt idx="443">
                  <c:v>39394</c:v>
                </c:pt>
                <c:pt idx="444">
                  <c:v>39395</c:v>
                </c:pt>
                <c:pt idx="445">
                  <c:v>39398</c:v>
                </c:pt>
                <c:pt idx="446">
                  <c:v>39399</c:v>
                </c:pt>
                <c:pt idx="447">
                  <c:v>39400</c:v>
                </c:pt>
                <c:pt idx="448">
                  <c:v>39401</c:v>
                </c:pt>
                <c:pt idx="449">
                  <c:v>39402</c:v>
                </c:pt>
                <c:pt idx="450">
                  <c:v>39405</c:v>
                </c:pt>
                <c:pt idx="451">
                  <c:v>39406</c:v>
                </c:pt>
                <c:pt idx="452">
                  <c:v>39407</c:v>
                </c:pt>
                <c:pt idx="453">
                  <c:v>39409</c:v>
                </c:pt>
                <c:pt idx="454">
                  <c:v>39412</c:v>
                </c:pt>
                <c:pt idx="455">
                  <c:v>39413</c:v>
                </c:pt>
                <c:pt idx="456">
                  <c:v>39414</c:v>
                </c:pt>
                <c:pt idx="457">
                  <c:v>39415</c:v>
                </c:pt>
                <c:pt idx="458">
                  <c:v>39416</c:v>
                </c:pt>
                <c:pt idx="459">
                  <c:v>39419</c:v>
                </c:pt>
                <c:pt idx="460">
                  <c:v>39420</c:v>
                </c:pt>
                <c:pt idx="461">
                  <c:v>39421</c:v>
                </c:pt>
                <c:pt idx="462">
                  <c:v>39422</c:v>
                </c:pt>
                <c:pt idx="463">
                  <c:v>39423</c:v>
                </c:pt>
                <c:pt idx="464">
                  <c:v>39426</c:v>
                </c:pt>
                <c:pt idx="465">
                  <c:v>39427</c:v>
                </c:pt>
                <c:pt idx="466">
                  <c:v>39428</c:v>
                </c:pt>
                <c:pt idx="467">
                  <c:v>39429</c:v>
                </c:pt>
                <c:pt idx="468">
                  <c:v>39430</c:v>
                </c:pt>
                <c:pt idx="469">
                  <c:v>39433</c:v>
                </c:pt>
                <c:pt idx="470">
                  <c:v>39434</c:v>
                </c:pt>
                <c:pt idx="471">
                  <c:v>39435</c:v>
                </c:pt>
                <c:pt idx="472">
                  <c:v>39436</c:v>
                </c:pt>
                <c:pt idx="473">
                  <c:v>39437</c:v>
                </c:pt>
                <c:pt idx="474">
                  <c:v>39440</c:v>
                </c:pt>
                <c:pt idx="475">
                  <c:v>39442</c:v>
                </c:pt>
                <c:pt idx="476">
                  <c:v>39443</c:v>
                </c:pt>
                <c:pt idx="477">
                  <c:v>39444</c:v>
                </c:pt>
                <c:pt idx="478">
                  <c:v>39447</c:v>
                </c:pt>
                <c:pt idx="479">
                  <c:v>39449</c:v>
                </c:pt>
                <c:pt idx="480">
                  <c:v>39450</c:v>
                </c:pt>
                <c:pt idx="481">
                  <c:v>39451</c:v>
                </c:pt>
                <c:pt idx="482">
                  <c:v>39454</c:v>
                </c:pt>
                <c:pt idx="483">
                  <c:v>39455</c:v>
                </c:pt>
                <c:pt idx="484">
                  <c:v>39456</c:v>
                </c:pt>
                <c:pt idx="485">
                  <c:v>39457</c:v>
                </c:pt>
                <c:pt idx="486">
                  <c:v>39458</c:v>
                </c:pt>
                <c:pt idx="487">
                  <c:v>39461</c:v>
                </c:pt>
                <c:pt idx="488">
                  <c:v>39462</c:v>
                </c:pt>
                <c:pt idx="489">
                  <c:v>39463</c:v>
                </c:pt>
                <c:pt idx="490">
                  <c:v>39464</c:v>
                </c:pt>
                <c:pt idx="491">
                  <c:v>39465</c:v>
                </c:pt>
                <c:pt idx="492">
                  <c:v>39469</c:v>
                </c:pt>
                <c:pt idx="493">
                  <c:v>39470</c:v>
                </c:pt>
                <c:pt idx="494">
                  <c:v>39471</c:v>
                </c:pt>
                <c:pt idx="495">
                  <c:v>39472</c:v>
                </c:pt>
                <c:pt idx="496">
                  <c:v>39475</c:v>
                </c:pt>
                <c:pt idx="497">
                  <c:v>39476</c:v>
                </c:pt>
                <c:pt idx="498">
                  <c:v>39477</c:v>
                </c:pt>
                <c:pt idx="499">
                  <c:v>39478</c:v>
                </c:pt>
                <c:pt idx="500">
                  <c:v>39479</c:v>
                </c:pt>
                <c:pt idx="501">
                  <c:v>39482</c:v>
                </c:pt>
                <c:pt idx="502">
                  <c:v>39483</c:v>
                </c:pt>
                <c:pt idx="503">
                  <c:v>39484</c:v>
                </c:pt>
                <c:pt idx="504">
                  <c:v>39485</c:v>
                </c:pt>
                <c:pt idx="505">
                  <c:v>39486</c:v>
                </c:pt>
                <c:pt idx="506">
                  <c:v>39489</c:v>
                </c:pt>
                <c:pt idx="507">
                  <c:v>39490</c:v>
                </c:pt>
                <c:pt idx="508">
                  <c:v>39491</c:v>
                </c:pt>
                <c:pt idx="509">
                  <c:v>39492</c:v>
                </c:pt>
                <c:pt idx="510">
                  <c:v>39493</c:v>
                </c:pt>
                <c:pt idx="511">
                  <c:v>39497</c:v>
                </c:pt>
                <c:pt idx="512">
                  <c:v>39498</c:v>
                </c:pt>
                <c:pt idx="513">
                  <c:v>39499</c:v>
                </c:pt>
                <c:pt idx="514">
                  <c:v>39500</c:v>
                </c:pt>
                <c:pt idx="515">
                  <c:v>39503</c:v>
                </c:pt>
                <c:pt idx="516">
                  <c:v>39504</c:v>
                </c:pt>
                <c:pt idx="517">
                  <c:v>39505</c:v>
                </c:pt>
                <c:pt idx="518">
                  <c:v>39506</c:v>
                </c:pt>
                <c:pt idx="519">
                  <c:v>39507</c:v>
                </c:pt>
                <c:pt idx="520">
                  <c:v>39510</c:v>
                </c:pt>
                <c:pt idx="521">
                  <c:v>39511</c:v>
                </c:pt>
                <c:pt idx="522">
                  <c:v>39512</c:v>
                </c:pt>
                <c:pt idx="523">
                  <c:v>39513</c:v>
                </c:pt>
                <c:pt idx="524">
                  <c:v>39514</c:v>
                </c:pt>
                <c:pt idx="525">
                  <c:v>39517</c:v>
                </c:pt>
                <c:pt idx="526">
                  <c:v>39518</c:v>
                </c:pt>
                <c:pt idx="527">
                  <c:v>39519</c:v>
                </c:pt>
                <c:pt idx="528">
                  <c:v>39520</c:v>
                </c:pt>
                <c:pt idx="529">
                  <c:v>39521</c:v>
                </c:pt>
                <c:pt idx="530">
                  <c:v>39524</c:v>
                </c:pt>
                <c:pt idx="531">
                  <c:v>39525</c:v>
                </c:pt>
                <c:pt idx="532">
                  <c:v>39526</c:v>
                </c:pt>
                <c:pt idx="533">
                  <c:v>39527</c:v>
                </c:pt>
                <c:pt idx="534">
                  <c:v>39531</c:v>
                </c:pt>
                <c:pt idx="535">
                  <c:v>39532</c:v>
                </c:pt>
                <c:pt idx="536">
                  <c:v>39533</c:v>
                </c:pt>
                <c:pt idx="537">
                  <c:v>39534</c:v>
                </c:pt>
                <c:pt idx="538">
                  <c:v>39535</c:v>
                </c:pt>
                <c:pt idx="539">
                  <c:v>39538</c:v>
                </c:pt>
                <c:pt idx="540">
                  <c:v>39539</c:v>
                </c:pt>
                <c:pt idx="541">
                  <c:v>39540</c:v>
                </c:pt>
                <c:pt idx="542">
                  <c:v>39541</c:v>
                </c:pt>
                <c:pt idx="543">
                  <c:v>39542</c:v>
                </c:pt>
                <c:pt idx="544">
                  <c:v>39545</c:v>
                </c:pt>
                <c:pt idx="545">
                  <c:v>39546</c:v>
                </c:pt>
                <c:pt idx="546">
                  <c:v>39547</c:v>
                </c:pt>
                <c:pt idx="547">
                  <c:v>39548</c:v>
                </c:pt>
                <c:pt idx="548">
                  <c:v>39549</c:v>
                </c:pt>
                <c:pt idx="549">
                  <c:v>39552</c:v>
                </c:pt>
                <c:pt idx="550">
                  <c:v>39553</c:v>
                </c:pt>
                <c:pt idx="551">
                  <c:v>39554</c:v>
                </c:pt>
                <c:pt idx="552">
                  <c:v>39555</c:v>
                </c:pt>
                <c:pt idx="553">
                  <c:v>39556</c:v>
                </c:pt>
                <c:pt idx="554">
                  <c:v>39559</c:v>
                </c:pt>
                <c:pt idx="555">
                  <c:v>39560</c:v>
                </c:pt>
                <c:pt idx="556">
                  <c:v>39561</c:v>
                </c:pt>
                <c:pt idx="557">
                  <c:v>39562</c:v>
                </c:pt>
                <c:pt idx="558">
                  <c:v>39563</c:v>
                </c:pt>
                <c:pt idx="559">
                  <c:v>39566</c:v>
                </c:pt>
                <c:pt idx="560">
                  <c:v>39567</c:v>
                </c:pt>
                <c:pt idx="561">
                  <c:v>39568</c:v>
                </c:pt>
                <c:pt idx="562">
                  <c:v>39569</c:v>
                </c:pt>
                <c:pt idx="563">
                  <c:v>39570</c:v>
                </c:pt>
                <c:pt idx="564">
                  <c:v>39573</c:v>
                </c:pt>
                <c:pt idx="565">
                  <c:v>39574</c:v>
                </c:pt>
                <c:pt idx="566">
                  <c:v>39575</c:v>
                </c:pt>
                <c:pt idx="567">
                  <c:v>39576</c:v>
                </c:pt>
                <c:pt idx="568">
                  <c:v>39577</c:v>
                </c:pt>
                <c:pt idx="569">
                  <c:v>39580</c:v>
                </c:pt>
                <c:pt idx="570">
                  <c:v>39581</c:v>
                </c:pt>
                <c:pt idx="571">
                  <c:v>39582</c:v>
                </c:pt>
                <c:pt idx="572">
                  <c:v>39583</c:v>
                </c:pt>
                <c:pt idx="573">
                  <c:v>39584</c:v>
                </c:pt>
                <c:pt idx="574">
                  <c:v>39587</c:v>
                </c:pt>
                <c:pt idx="575">
                  <c:v>39588</c:v>
                </c:pt>
                <c:pt idx="576">
                  <c:v>39589</c:v>
                </c:pt>
                <c:pt idx="577">
                  <c:v>39590</c:v>
                </c:pt>
                <c:pt idx="578">
                  <c:v>39591</c:v>
                </c:pt>
                <c:pt idx="579">
                  <c:v>39595</c:v>
                </c:pt>
                <c:pt idx="580">
                  <c:v>39596</c:v>
                </c:pt>
                <c:pt idx="581">
                  <c:v>39597</c:v>
                </c:pt>
                <c:pt idx="582">
                  <c:v>39598</c:v>
                </c:pt>
                <c:pt idx="583">
                  <c:v>39601</c:v>
                </c:pt>
                <c:pt idx="584">
                  <c:v>39602</c:v>
                </c:pt>
                <c:pt idx="585">
                  <c:v>39603</c:v>
                </c:pt>
                <c:pt idx="586">
                  <c:v>39604</c:v>
                </c:pt>
                <c:pt idx="587">
                  <c:v>39605</c:v>
                </c:pt>
                <c:pt idx="588">
                  <c:v>39608</c:v>
                </c:pt>
                <c:pt idx="589">
                  <c:v>39609</c:v>
                </c:pt>
                <c:pt idx="590">
                  <c:v>39610</c:v>
                </c:pt>
                <c:pt idx="591">
                  <c:v>39611</c:v>
                </c:pt>
                <c:pt idx="592">
                  <c:v>39612</c:v>
                </c:pt>
                <c:pt idx="593">
                  <c:v>39615</c:v>
                </c:pt>
                <c:pt idx="594">
                  <c:v>39616</c:v>
                </c:pt>
                <c:pt idx="595">
                  <c:v>39617</c:v>
                </c:pt>
                <c:pt idx="596">
                  <c:v>39618</c:v>
                </c:pt>
                <c:pt idx="597">
                  <c:v>39619</c:v>
                </c:pt>
                <c:pt idx="598">
                  <c:v>39622</c:v>
                </c:pt>
                <c:pt idx="599">
                  <c:v>39623</c:v>
                </c:pt>
                <c:pt idx="600">
                  <c:v>39624</c:v>
                </c:pt>
                <c:pt idx="601">
                  <c:v>39625</c:v>
                </c:pt>
                <c:pt idx="602">
                  <c:v>39626</c:v>
                </c:pt>
                <c:pt idx="603">
                  <c:v>39629</c:v>
                </c:pt>
                <c:pt idx="604">
                  <c:v>39630</c:v>
                </c:pt>
                <c:pt idx="605">
                  <c:v>39631</c:v>
                </c:pt>
                <c:pt idx="606">
                  <c:v>39632</c:v>
                </c:pt>
                <c:pt idx="607">
                  <c:v>39636</c:v>
                </c:pt>
                <c:pt idx="608">
                  <c:v>39637</c:v>
                </c:pt>
                <c:pt idx="609">
                  <c:v>39638</c:v>
                </c:pt>
                <c:pt idx="610">
                  <c:v>39639</c:v>
                </c:pt>
                <c:pt idx="611">
                  <c:v>39640</c:v>
                </c:pt>
                <c:pt idx="612">
                  <c:v>39643</c:v>
                </c:pt>
                <c:pt idx="613">
                  <c:v>39644</c:v>
                </c:pt>
                <c:pt idx="614">
                  <c:v>39645</c:v>
                </c:pt>
                <c:pt idx="615">
                  <c:v>39646</c:v>
                </c:pt>
                <c:pt idx="616">
                  <c:v>39647</c:v>
                </c:pt>
                <c:pt idx="617">
                  <c:v>39650</c:v>
                </c:pt>
                <c:pt idx="618">
                  <c:v>39651</c:v>
                </c:pt>
                <c:pt idx="619">
                  <c:v>39652</c:v>
                </c:pt>
                <c:pt idx="620">
                  <c:v>39653</c:v>
                </c:pt>
                <c:pt idx="621">
                  <c:v>39654</c:v>
                </c:pt>
                <c:pt idx="622">
                  <c:v>39657</c:v>
                </c:pt>
                <c:pt idx="623">
                  <c:v>39658</c:v>
                </c:pt>
                <c:pt idx="624">
                  <c:v>39659</c:v>
                </c:pt>
                <c:pt idx="625">
                  <c:v>39660</c:v>
                </c:pt>
                <c:pt idx="626">
                  <c:v>39661</c:v>
                </c:pt>
                <c:pt idx="627">
                  <c:v>39664</c:v>
                </c:pt>
                <c:pt idx="628">
                  <c:v>39665</c:v>
                </c:pt>
                <c:pt idx="629">
                  <c:v>39666</c:v>
                </c:pt>
                <c:pt idx="630">
                  <c:v>39667</c:v>
                </c:pt>
                <c:pt idx="631">
                  <c:v>39668</c:v>
                </c:pt>
                <c:pt idx="632">
                  <c:v>39671</c:v>
                </c:pt>
                <c:pt idx="633">
                  <c:v>39672</c:v>
                </c:pt>
                <c:pt idx="634">
                  <c:v>39673</c:v>
                </c:pt>
                <c:pt idx="635">
                  <c:v>39674</c:v>
                </c:pt>
                <c:pt idx="636">
                  <c:v>39675</c:v>
                </c:pt>
                <c:pt idx="637">
                  <c:v>39678</c:v>
                </c:pt>
                <c:pt idx="638">
                  <c:v>39679</c:v>
                </c:pt>
                <c:pt idx="639">
                  <c:v>39680</c:v>
                </c:pt>
                <c:pt idx="640">
                  <c:v>39681</c:v>
                </c:pt>
                <c:pt idx="641">
                  <c:v>39682</c:v>
                </c:pt>
                <c:pt idx="642">
                  <c:v>39685</c:v>
                </c:pt>
                <c:pt idx="643">
                  <c:v>39686</c:v>
                </c:pt>
                <c:pt idx="644">
                  <c:v>39687</c:v>
                </c:pt>
                <c:pt idx="645">
                  <c:v>39688</c:v>
                </c:pt>
                <c:pt idx="646">
                  <c:v>39689</c:v>
                </c:pt>
                <c:pt idx="647">
                  <c:v>39693</c:v>
                </c:pt>
                <c:pt idx="648">
                  <c:v>39694</c:v>
                </c:pt>
                <c:pt idx="649">
                  <c:v>39695</c:v>
                </c:pt>
                <c:pt idx="650">
                  <c:v>39696</c:v>
                </c:pt>
                <c:pt idx="651">
                  <c:v>39699</c:v>
                </c:pt>
                <c:pt idx="652">
                  <c:v>39700</c:v>
                </c:pt>
                <c:pt idx="653">
                  <c:v>39701</c:v>
                </c:pt>
                <c:pt idx="654">
                  <c:v>39702</c:v>
                </c:pt>
                <c:pt idx="655">
                  <c:v>39703</c:v>
                </c:pt>
                <c:pt idx="656">
                  <c:v>39706</c:v>
                </c:pt>
                <c:pt idx="657">
                  <c:v>39707</c:v>
                </c:pt>
                <c:pt idx="658">
                  <c:v>39708</c:v>
                </c:pt>
                <c:pt idx="659">
                  <c:v>39709</c:v>
                </c:pt>
                <c:pt idx="660">
                  <c:v>39710</c:v>
                </c:pt>
                <c:pt idx="661">
                  <c:v>39713</c:v>
                </c:pt>
                <c:pt idx="662">
                  <c:v>39714</c:v>
                </c:pt>
                <c:pt idx="663">
                  <c:v>39715</c:v>
                </c:pt>
                <c:pt idx="664">
                  <c:v>39716</c:v>
                </c:pt>
                <c:pt idx="665">
                  <c:v>39717</c:v>
                </c:pt>
                <c:pt idx="666">
                  <c:v>39720</c:v>
                </c:pt>
                <c:pt idx="667">
                  <c:v>39721</c:v>
                </c:pt>
                <c:pt idx="668">
                  <c:v>39722</c:v>
                </c:pt>
                <c:pt idx="669">
                  <c:v>39723</c:v>
                </c:pt>
                <c:pt idx="670">
                  <c:v>39724</c:v>
                </c:pt>
                <c:pt idx="671">
                  <c:v>39727</c:v>
                </c:pt>
                <c:pt idx="672">
                  <c:v>39728</c:v>
                </c:pt>
                <c:pt idx="673">
                  <c:v>39729</c:v>
                </c:pt>
                <c:pt idx="674">
                  <c:v>39730</c:v>
                </c:pt>
                <c:pt idx="675">
                  <c:v>39731</c:v>
                </c:pt>
                <c:pt idx="676">
                  <c:v>39734</c:v>
                </c:pt>
                <c:pt idx="677">
                  <c:v>39735</c:v>
                </c:pt>
                <c:pt idx="678">
                  <c:v>39736</c:v>
                </c:pt>
                <c:pt idx="679">
                  <c:v>39737</c:v>
                </c:pt>
                <c:pt idx="680">
                  <c:v>39738</c:v>
                </c:pt>
                <c:pt idx="681">
                  <c:v>39741</c:v>
                </c:pt>
                <c:pt idx="682">
                  <c:v>39742</c:v>
                </c:pt>
                <c:pt idx="683">
                  <c:v>39743</c:v>
                </c:pt>
                <c:pt idx="684">
                  <c:v>39744</c:v>
                </c:pt>
                <c:pt idx="685">
                  <c:v>39745</c:v>
                </c:pt>
                <c:pt idx="686">
                  <c:v>39748</c:v>
                </c:pt>
                <c:pt idx="687">
                  <c:v>39749</c:v>
                </c:pt>
                <c:pt idx="688">
                  <c:v>39750</c:v>
                </c:pt>
                <c:pt idx="689">
                  <c:v>39751</c:v>
                </c:pt>
                <c:pt idx="690">
                  <c:v>39752</c:v>
                </c:pt>
                <c:pt idx="691">
                  <c:v>39755</c:v>
                </c:pt>
                <c:pt idx="692">
                  <c:v>39756</c:v>
                </c:pt>
                <c:pt idx="693">
                  <c:v>39757</c:v>
                </c:pt>
                <c:pt idx="694">
                  <c:v>39758</c:v>
                </c:pt>
                <c:pt idx="695">
                  <c:v>39759</c:v>
                </c:pt>
                <c:pt idx="696">
                  <c:v>39762</c:v>
                </c:pt>
                <c:pt idx="697">
                  <c:v>39763</c:v>
                </c:pt>
                <c:pt idx="698">
                  <c:v>39764</c:v>
                </c:pt>
                <c:pt idx="699">
                  <c:v>39765</c:v>
                </c:pt>
                <c:pt idx="700">
                  <c:v>39766</c:v>
                </c:pt>
                <c:pt idx="701">
                  <c:v>39769</c:v>
                </c:pt>
                <c:pt idx="702">
                  <c:v>39770</c:v>
                </c:pt>
                <c:pt idx="703">
                  <c:v>39771</c:v>
                </c:pt>
                <c:pt idx="704">
                  <c:v>39772</c:v>
                </c:pt>
                <c:pt idx="705">
                  <c:v>39773</c:v>
                </c:pt>
                <c:pt idx="706">
                  <c:v>39776</c:v>
                </c:pt>
                <c:pt idx="707">
                  <c:v>39777</c:v>
                </c:pt>
                <c:pt idx="708">
                  <c:v>39778</c:v>
                </c:pt>
                <c:pt idx="709">
                  <c:v>39780</c:v>
                </c:pt>
                <c:pt idx="710">
                  <c:v>39783</c:v>
                </c:pt>
                <c:pt idx="711">
                  <c:v>39784</c:v>
                </c:pt>
                <c:pt idx="712">
                  <c:v>39785</c:v>
                </c:pt>
                <c:pt idx="713">
                  <c:v>39786</c:v>
                </c:pt>
                <c:pt idx="714">
                  <c:v>39787</c:v>
                </c:pt>
                <c:pt idx="715">
                  <c:v>39790</c:v>
                </c:pt>
                <c:pt idx="716">
                  <c:v>39791</c:v>
                </c:pt>
                <c:pt idx="717">
                  <c:v>39792</c:v>
                </c:pt>
                <c:pt idx="718">
                  <c:v>39793</c:v>
                </c:pt>
                <c:pt idx="719">
                  <c:v>39794</c:v>
                </c:pt>
                <c:pt idx="720">
                  <c:v>39797</c:v>
                </c:pt>
                <c:pt idx="721">
                  <c:v>39798</c:v>
                </c:pt>
                <c:pt idx="722">
                  <c:v>39799</c:v>
                </c:pt>
                <c:pt idx="723">
                  <c:v>39800</c:v>
                </c:pt>
                <c:pt idx="724">
                  <c:v>39801</c:v>
                </c:pt>
                <c:pt idx="725">
                  <c:v>39804</c:v>
                </c:pt>
                <c:pt idx="726">
                  <c:v>39805</c:v>
                </c:pt>
                <c:pt idx="727">
                  <c:v>39806</c:v>
                </c:pt>
                <c:pt idx="728">
                  <c:v>39808</c:v>
                </c:pt>
                <c:pt idx="729">
                  <c:v>39811</c:v>
                </c:pt>
                <c:pt idx="730">
                  <c:v>39812</c:v>
                </c:pt>
                <c:pt idx="731">
                  <c:v>39813</c:v>
                </c:pt>
                <c:pt idx="732">
                  <c:v>39815</c:v>
                </c:pt>
                <c:pt idx="733">
                  <c:v>39818</c:v>
                </c:pt>
                <c:pt idx="734">
                  <c:v>39819</c:v>
                </c:pt>
                <c:pt idx="735">
                  <c:v>39820</c:v>
                </c:pt>
                <c:pt idx="736">
                  <c:v>39821</c:v>
                </c:pt>
                <c:pt idx="737">
                  <c:v>39822</c:v>
                </c:pt>
                <c:pt idx="738">
                  <c:v>39825</c:v>
                </c:pt>
                <c:pt idx="739">
                  <c:v>39826</c:v>
                </c:pt>
                <c:pt idx="740">
                  <c:v>39827</c:v>
                </c:pt>
                <c:pt idx="741">
                  <c:v>39828</c:v>
                </c:pt>
                <c:pt idx="742">
                  <c:v>39829</c:v>
                </c:pt>
                <c:pt idx="743">
                  <c:v>39833</c:v>
                </c:pt>
                <c:pt idx="744">
                  <c:v>39834</c:v>
                </c:pt>
                <c:pt idx="745">
                  <c:v>39835</c:v>
                </c:pt>
                <c:pt idx="746">
                  <c:v>39836</c:v>
                </c:pt>
                <c:pt idx="747">
                  <c:v>39839</c:v>
                </c:pt>
                <c:pt idx="748">
                  <c:v>39840</c:v>
                </c:pt>
                <c:pt idx="749">
                  <c:v>39841</c:v>
                </c:pt>
                <c:pt idx="750">
                  <c:v>39842</c:v>
                </c:pt>
                <c:pt idx="751">
                  <c:v>39843</c:v>
                </c:pt>
                <c:pt idx="752">
                  <c:v>39846</c:v>
                </c:pt>
                <c:pt idx="753">
                  <c:v>39847</c:v>
                </c:pt>
                <c:pt idx="754">
                  <c:v>39848</c:v>
                </c:pt>
                <c:pt idx="755">
                  <c:v>39849</c:v>
                </c:pt>
                <c:pt idx="756">
                  <c:v>39850</c:v>
                </c:pt>
                <c:pt idx="757">
                  <c:v>39853</c:v>
                </c:pt>
                <c:pt idx="758">
                  <c:v>39854</c:v>
                </c:pt>
                <c:pt idx="759">
                  <c:v>39855</c:v>
                </c:pt>
                <c:pt idx="760">
                  <c:v>39856</c:v>
                </c:pt>
                <c:pt idx="761">
                  <c:v>39857</c:v>
                </c:pt>
                <c:pt idx="762">
                  <c:v>39861</c:v>
                </c:pt>
                <c:pt idx="763">
                  <c:v>39862</c:v>
                </c:pt>
                <c:pt idx="764">
                  <c:v>39863</c:v>
                </c:pt>
                <c:pt idx="765">
                  <c:v>39864</c:v>
                </c:pt>
                <c:pt idx="766">
                  <c:v>39867</c:v>
                </c:pt>
                <c:pt idx="767">
                  <c:v>39868</c:v>
                </c:pt>
                <c:pt idx="768">
                  <c:v>39869</c:v>
                </c:pt>
                <c:pt idx="769">
                  <c:v>39870</c:v>
                </c:pt>
                <c:pt idx="770">
                  <c:v>39871</c:v>
                </c:pt>
                <c:pt idx="771">
                  <c:v>39874</c:v>
                </c:pt>
                <c:pt idx="772">
                  <c:v>39875</c:v>
                </c:pt>
                <c:pt idx="773">
                  <c:v>39876</c:v>
                </c:pt>
                <c:pt idx="774">
                  <c:v>39877</c:v>
                </c:pt>
                <c:pt idx="775">
                  <c:v>39878</c:v>
                </c:pt>
                <c:pt idx="776">
                  <c:v>39881</c:v>
                </c:pt>
                <c:pt idx="777">
                  <c:v>39882</c:v>
                </c:pt>
                <c:pt idx="778">
                  <c:v>39883</c:v>
                </c:pt>
                <c:pt idx="779">
                  <c:v>39884</c:v>
                </c:pt>
                <c:pt idx="780">
                  <c:v>39885</c:v>
                </c:pt>
                <c:pt idx="781">
                  <c:v>39888</c:v>
                </c:pt>
                <c:pt idx="782">
                  <c:v>39889</c:v>
                </c:pt>
                <c:pt idx="783">
                  <c:v>39890</c:v>
                </c:pt>
                <c:pt idx="784">
                  <c:v>39891</c:v>
                </c:pt>
                <c:pt idx="785">
                  <c:v>39892</c:v>
                </c:pt>
                <c:pt idx="786">
                  <c:v>39895</c:v>
                </c:pt>
                <c:pt idx="787">
                  <c:v>39896</c:v>
                </c:pt>
                <c:pt idx="788">
                  <c:v>39897</c:v>
                </c:pt>
                <c:pt idx="789">
                  <c:v>39898</c:v>
                </c:pt>
                <c:pt idx="790">
                  <c:v>39899</c:v>
                </c:pt>
                <c:pt idx="791">
                  <c:v>39902</c:v>
                </c:pt>
                <c:pt idx="792">
                  <c:v>39903</c:v>
                </c:pt>
                <c:pt idx="793">
                  <c:v>39904</c:v>
                </c:pt>
                <c:pt idx="794">
                  <c:v>39905</c:v>
                </c:pt>
                <c:pt idx="795">
                  <c:v>39906</c:v>
                </c:pt>
                <c:pt idx="796">
                  <c:v>39909</c:v>
                </c:pt>
                <c:pt idx="797">
                  <c:v>39910</c:v>
                </c:pt>
                <c:pt idx="798">
                  <c:v>39911</c:v>
                </c:pt>
                <c:pt idx="799">
                  <c:v>39912</c:v>
                </c:pt>
                <c:pt idx="800">
                  <c:v>39916</c:v>
                </c:pt>
                <c:pt idx="801">
                  <c:v>39917</c:v>
                </c:pt>
                <c:pt idx="802">
                  <c:v>39918</c:v>
                </c:pt>
                <c:pt idx="803">
                  <c:v>39919</c:v>
                </c:pt>
                <c:pt idx="804">
                  <c:v>39920</c:v>
                </c:pt>
                <c:pt idx="805">
                  <c:v>39923</c:v>
                </c:pt>
                <c:pt idx="806">
                  <c:v>39924</c:v>
                </c:pt>
                <c:pt idx="807">
                  <c:v>39925</c:v>
                </c:pt>
                <c:pt idx="808">
                  <c:v>39926</c:v>
                </c:pt>
                <c:pt idx="809">
                  <c:v>39927</c:v>
                </c:pt>
                <c:pt idx="810">
                  <c:v>39930</c:v>
                </c:pt>
                <c:pt idx="811">
                  <c:v>39931</c:v>
                </c:pt>
                <c:pt idx="812">
                  <c:v>39932</c:v>
                </c:pt>
                <c:pt idx="813">
                  <c:v>39933</c:v>
                </c:pt>
                <c:pt idx="814">
                  <c:v>39934</c:v>
                </c:pt>
                <c:pt idx="815">
                  <c:v>39937</c:v>
                </c:pt>
                <c:pt idx="816">
                  <c:v>39938</c:v>
                </c:pt>
                <c:pt idx="817">
                  <c:v>39939</c:v>
                </c:pt>
                <c:pt idx="818">
                  <c:v>39940</c:v>
                </c:pt>
                <c:pt idx="819">
                  <c:v>39941</c:v>
                </c:pt>
                <c:pt idx="820">
                  <c:v>39944</c:v>
                </c:pt>
                <c:pt idx="821">
                  <c:v>39945</c:v>
                </c:pt>
                <c:pt idx="822">
                  <c:v>39946</c:v>
                </c:pt>
                <c:pt idx="823">
                  <c:v>39947</c:v>
                </c:pt>
                <c:pt idx="824">
                  <c:v>39948</c:v>
                </c:pt>
                <c:pt idx="825">
                  <c:v>39951</c:v>
                </c:pt>
                <c:pt idx="826">
                  <c:v>39952</c:v>
                </c:pt>
                <c:pt idx="827">
                  <c:v>39953</c:v>
                </c:pt>
                <c:pt idx="828">
                  <c:v>39954</c:v>
                </c:pt>
                <c:pt idx="829">
                  <c:v>39955</c:v>
                </c:pt>
                <c:pt idx="830">
                  <c:v>39959</c:v>
                </c:pt>
                <c:pt idx="831">
                  <c:v>39960</c:v>
                </c:pt>
                <c:pt idx="832">
                  <c:v>39961</c:v>
                </c:pt>
                <c:pt idx="833">
                  <c:v>39962</c:v>
                </c:pt>
                <c:pt idx="834">
                  <c:v>39965</c:v>
                </c:pt>
                <c:pt idx="835">
                  <c:v>39966</c:v>
                </c:pt>
                <c:pt idx="836">
                  <c:v>39967</c:v>
                </c:pt>
                <c:pt idx="837">
                  <c:v>39968</c:v>
                </c:pt>
                <c:pt idx="838">
                  <c:v>39969</c:v>
                </c:pt>
                <c:pt idx="839">
                  <c:v>39972</c:v>
                </c:pt>
                <c:pt idx="840">
                  <c:v>39973</c:v>
                </c:pt>
                <c:pt idx="841">
                  <c:v>39974</c:v>
                </c:pt>
                <c:pt idx="842">
                  <c:v>39975</c:v>
                </c:pt>
                <c:pt idx="843">
                  <c:v>39976</c:v>
                </c:pt>
                <c:pt idx="844">
                  <c:v>39979</c:v>
                </c:pt>
                <c:pt idx="845">
                  <c:v>39980</c:v>
                </c:pt>
                <c:pt idx="846">
                  <c:v>39981</c:v>
                </c:pt>
                <c:pt idx="847">
                  <c:v>39982</c:v>
                </c:pt>
                <c:pt idx="848">
                  <c:v>39983</c:v>
                </c:pt>
                <c:pt idx="849">
                  <c:v>39986</c:v>
                </c:pt>
                <c:pt idx="850">
                  <c:v>39987</c:v>
                </c:pt>
                <c:pt idx="851">
                  <c:v>39988</c:v>
                </c:pt>
                <c:pt idx="852">
                  <c:v>39989</c:v>
                </c:pt>
                <c:pt idx="853">
                  <c:v>39990</c:v>
                </c:pt>
                <c:pt idx="854">
                  <c:v>39993</c:v>
                </c:pt>
                <c:pt idx="855">
                  <c:v>39994</c:v>
                </c:pt>
                <c:pt idx="856">
                  <c:v>39995</c:v>
                </c:pt>
                <c:pt idx="857">
                  <c:v>39996</c:v>
                </c:pt>
                <c:pt idx="858">
                  <c:v>40000</c:v>
                </c:pt>
                <c:pt idx="859">
                  <c:v>40001</c:v>
                </c:pt>
                <c:pt idx="860">
                  <c:v>40002</c:v>
                </c:pt>
                <c:pt idx="861">
                  <c:v>40003</c:v>
                </c:pt>
                <c:pt idx="862">
                  <c:v>40004</c:v>
                </c:pt>
                <c:pt idx="863">
                  <c:v>40007</c:v>
                </c:pt>
                <c:pt idx="864">
                  <c:v>40008</c:v>
                </c:pt>
                <c:pt idx="865">
                  <c:v>40009</c:v>
                </c:pt>
                <c:pt idx="866">
                  <c:v>40010</c:v>
                </c:pt>
                <c:pt idx="867">
                  <c:v>40011</c:v>
                </c:pt>
                <c:pt idx="868">
                  <c:v>40014</c:v>
                </c:pt>
                <c:pt idx="869">
                  <c:v>40015</c:v>
                </c:pt>
                <c:pt idx="870">
                  <c:v>40016</c:v>
                </c:pt>
                <c:pt idx="871">
                  <c:v>40017</c:v>
                </c:pt>
                <c:pt idx="872">
                  <c:v>40018</c:v>
                </c:pt>
                <c:pt idx="873">
                  <c:v>40021</c:v>
                </c:pt>
                <c:pt idx="874">
                  <c:v>40022</c:v>
                </c:pt>
                <c:pt idx="875">
                  <c:v>40023</c:v>
                </c:pt>
                <c:pt idx="876">
                  <c:v>40024</c:v>
                </c:pt>
                <c:pt idx="877">
                  <c:v>40025</c:v>
                </c:pt>
                <c:pt idx="878">
                  <c:v>40028</c:v>
                </c:pt>
                <c:pt idx="879">
                  <c:v>40029</c:v>
                </c:pt>
                <c:pt idx="880">
                  <c:v>40030</c:v>
                </c:pt>
                <c:pt idx="881">
                  <c:v>40031</c:v>
                </c:pt>
                <c:pt idx="882">
                  <c:v>40032</c:v>
                </c:pt>
                <c:pt idx="883">
                  <c:v>40035</c:v>
                </c:pt>
                <c:pt idx="884">
                  <c:v>40036</c:v>
                </c:pt>
                <c:pt idx="885">
                  <c:v>40037</c:v>
                </c:pt>
                <c:pt idx="886">
                  <c:v>40038</c:v>
                </c:pt>
                <c:pt idx="887">
                  <c:v>40039</c:v>
                </c:pt>
                <c:pt idx="888">
                  <c:v>40042</c:v>
                </c:pt>
                <c:pt idx="889">
                  <c:v>40043</c:v>
                </c:pt>
                <c:pt idx="890">
                  <c:v>40044</c:v>
                </c:pt>
                <c:pt idx="891">
                  <c:v>40045</c:v>
                </c:pt>
                <c:pt idx="892">
                  <c:v>40046</c:v>
                </c:pt>
                <c:pt idx="893">
                  <c:v>40049</c:v>
                </c:pt>
                <c:pt idx="894">
                  <c:v>40050</c:v>
                </c:pt>
                <c:pt idx="895">
                  <c:v>40051</c:v>
                </c:pt>
                <c:pt idx="896">
                  <c:v>40052</c:v>
                </c:pt>
                <c:pt idx="897">
                  <c:v>40053</c:v>
                </c:pt>
                <c:pt idx="898">
                  <c:v>40056</c:v>
                </c:pt>
                <c:pt idx="899">
                  <c:v>40057</c:v>
                </c:pt>
                <c:pt idx="900">
                  <c:v>40058</c:v>
                </c:pt>
                <c:pt idx="901">
                  <c:v>40059</c:v>
                </c:pt>
                <c:pt idx="902">
                  <c:v>40060</c:v>
                </c:pt>
                <c:pt idx="903">
                  <c:v>40064</c:v>
                </c:pt>
                <c:pt idx="904">
                  <c:v>40065</c:v>
                </c:pt>
                <c:pt idx="905">
                  <c:v>40066</c:v>
                </c:pt>
                <c:pt idx="906">
                  <c:v>40067</c:v>
                </c:pt>
                <c:pt idx="907">
                  <c:v>40070</c:v>
                </c:pt>
                <c:pt idx="908">
                  <c:v>40071</c:v>
                </c:pt>
                <c:pt idx="909">
                  <c:v>40072</c:v>
                </c:pt>
                <c:pt idx="910">
                  <c:v>40073</c:v>
                </c:pt>
                <c:pt idx="911">
                  <c:v>40074</c:v>
                </c:pt>
                <c:pt idx="912">
                  <c:v>40077</c:v>
                </c:pt>
                <c:pt idx="913">
                  <c:v>40078</c:v>
                </c:pt>
                <c:pt idx="914">
                  <c:v>40079</c:v>
                </c:pt>
                <c:pt idx="915">
                  <c:v>40080</c:v>
                </c:pt>
                <c:pt idx="916">
                  <c:v>40081</c:v>
                </c:pt>
                <c:pt idx="917">
                  <c:v>40084</c:v>
                </c:pt>
                <c:pt idx="918">
                  <c:v>40085</c:v>
                </c:pt>
                <c:pt idx="919">
                  <c:v>40086</c:v>
                </c:pt>
                <c:pt idx="920">
                  <c:v>40087</c:v>
                </c:pt>
                <c:pt idx="921">
                  <c:v>40088</c:v>
                </c:pt>
                <c:pt idx="922">
                  <c:v>40091</c:v>
                </c:pt>
                <c:pt idx="923">
                  <c:v>40092</c:v>
                </c:pt>
                <c:pt idx="924">
                  <c:v>40093</c:v>
                </c:pt>
                <c:pt idx="925">
                  <c:v>40094</c:v>
                </c:pt>
                <c:pt idx="926">
                  <c:v>40095</c:v>
                </c:pt>
                <c:pt idx="927">
                  <c:v>40098</c:v>
                </c:pt>
                <c:pt idx="928">
                  <c:v>40099</c:v>
                </c:pt>
                <c:pt idx="929">
                  <c:v>40100</c:v>
                </c:pt>
                <c:pt idx="930">
                  <c:v>40101</c:v>
                </c:pt>
                <c:pt idx="931">
                  <c:v>40102</c:v>
                </c:pt>
                <c:pt idx="932">
                  <c:v>40105</c:v>
                </c:pt>
                <c:pt idx="933">
                  <c:v>40106</c:v>
                </c:pt>
                <c:pt idx="934">
                  <c:v>40107</c:v>
                </c:pt>
                <c:pt idx="935">
                  <c:v>40108</c:v>
                </c:pt>
                <c:pt idx="936">
                  <c:v>40109</c:v>
                </c:pt>
                <c:pt idx="937">
                  <c:v>40112</c:v>
                </c:pt>
                <c:pt idx="938">
                  <c:v>40113</c:v>
                </c:pt>
                <c:pt idx="939">
                  <c:v>40114</c:v>
                </c:pt>
                <c:pt idx="940">
                  <c:v>40115</c:v>
                </c:pt>
                <c:pt idx="941">
                  <c:v>40116</c:v>
                </c:pt>
                <c:pt idx="942">
                  <c:v>40119</c:v>
                </c:pt>
                <c:pt idx="943">
                  <c:v>40120</c:v>
                </c:pt>
                <c:pt idx="944">
                  <c:v>40121</c:v>
                </c:pt>
                <c:pt idx="945">
                  <c:v>40122</c:v>
                </c:pt>
                <c:pt idx="946">
                  <c:v>40123</c:v>
                </c:pt>
                <c:pt idx="947">
                  <c:v>40126</c:v>
                </c:pt>
                <c:pt idx="948">
                  <c:v>40127</c:v>
                </c:pt>
                <c:pt idx="949">
                  <c:v>40128</c:v>
                </c:pt>
                <c:pt idx="950">
                  <c:v>40129</c:v>
                </c:pt>
                <c:pt idx="951">
                  <c:v>40130</c:v>
                </c:pt>
                <c:pt idx="952">
                  <c:v>40133</c:v>
                </c:pt>
                <c:pt idx="953">
                  <c:v>40134</c:v>
                </c:pt>
                <c:pt idx="954">
                  <c:v>40135</c:v>
                </c:pt>
                <c:pt idx="955">
                  <c:v>40136</c:v>
                </c:pt>
                <c:pt idx="956">
                  <c:v>40137</c:v>
                </c:pt>
                <c:pt idx="957">
                  <c:v>40140</c:v>
                </c:pt>
                <c:pt idx="958">
                  <c:v>40141</c:v>
                </c:pt>
                <c:pt idx="959">
                  <c:v>40142</c:v>
                </c:pt>
                <c:pt idx="960">
                  <c:v>40144</c:v>
                </c:pt>
                <c:pt idx="961">
                  <c:v>40147</c:v>
                </c:pt>
                <c:pt idx="962">
                  <c:v>40148</c:v>
                </c:pt>
                <c:pt idx="963">
                  <c:v>40149</c:v>
                </c:pt>
                <c:pt idx="964">
                  <c:v>40150</c:v>
                </c:pt>
                <c:pt idx="965">
                  <c:v>40151</c:v>
                </c:pt>
                <c:pt idx="966">
                  <c:v>40154</c:v>
                </c:pt>
                <c:pt idx="967">
                  <c:v>40155</c:v>
                </c:pt>
                <c:pt idx="968">
                  <c:v>40156</c:v>
                </c:pt>
                <c:pt idx="969">
                  <c:v>40157</c:v>
                </c:pt>
                <c:pt idx="970">
                  <c:v>40158</c:v>
                </c:pt>
                <c:pt idx="971">
                  <c:v>40161</c:v>
                </c:pt>
                <c:pt idx="972">
                  <c:v>40162</c:v>
                </c:pt>
                <c:pt idx="973">
                  <c:v>40163</c:v>
                </c:pt>
                <c:pt idx="974">
                  <c:v>40164</c:v>
                </c:pt>
                <c:pt idx="975">
                  <c:v>40165</c:v>
                </c:pt>
                <c:pt idx="976">
                  <c:v>40168</c:v>
                </c:pt>
                <c:pt idx="977">
                  <c:v>40169</c:v>
                </c:pt>
                <c:pt idx="978">
                  <c:v>40170</c:v>
                </c:pt>
                <c:pt idx="979">
                  <c:v>40171</c:v>
                </c:pt>
                <c:pt idx="980">
                  <c:v>40175</c:v>
                </c:pt>
                <c:pt idx="981">
                  <c:v>40176</c:v>
                </c:pt>
                <c:pt idx="982">
                  <c:v>40177</c:v>
                </c:pt>
                <c:pt idx="983">
                  <c:v>40178</c:v>
                </c:pt>
                <c:pt idx="984">
                  <c:v>40182</c:v>
                </c:pt>
                <c:pt idx="985">
                  <c:v>40183</c:v>
                </c:pt>
                <c:pt idx="986">
                  <c:v>40184</c:v>
                </c:pt>
                <c:pt idx="987">
                  <c:v>40185</c:v>
                </c:pt>
                <c:pt idx="988">
                  <c:v>40186</c:v>
                </c:pt>
                <c:pt idx="989">
                  <c:v>40189</c:v>
                </c:pt>
                <c:pt idx="990">
                  <c:v>40190</c:v>
                </c:pt>
                <c:pt idx="991">
                  <c:v>40191</c:v>
                </c:pt>
                <c:pt idx="992">
                  <c:v>40192</c:v>
                </c:pt>
                <c:pt idx="993">
                  <c:v>40193</c:v>
                </c:pt>
                <c:pt idx="994">
                  <c:v>40197</c:v>
                </c:pt>
                <c:pt idx="995">
                  <c:v>40198</c:v>
                </c:pt>
                <c:pt idx="996">
                  <c:v>40199</c:v>
                </c:pt>
                <c:pt idx="997">
                  <c:v>40200</c:v>
                </c:pt>
                <c:pt idx="998">
                  <c:v>40203</c:v>
                </c:pt>
                <c:pt idx="999">
                  <c:v>40204</c:v>
                </c:pt>
                <c:pt idx="1000">
                  <c:v>40205</c:v>
                </c:pt>
                <c:pt idx="1001">
                  <c:v>40206</c:v>
                </c:pt>
                <c:pt idx="1002">
                  <c:v>40207</c:v>
                </c:pt>
                <c:pt idx="1003">
                  <c:v>40210</c:v>
                </c:pt>
                <c:pt idx="1004">
                  <c:v>40211</c:v>
                </c:pt>
                <c:pt idx="1005">
                  <c:v>40212</c:v>
                </c:pt>
                <c:pt idx="1006">
                  <c:v>40213</c:v>
                </c:pt>
                <c:pt idx="1007">
                  <c:v>40214</c:v>
                </c:pt>
                <c:pt idx="1008">
                  <c:v>40217</c:v>
                </c:pt>
                <c:pt idx="1009">
                  <c:v>40218</c:v>
                </c:pt>
                <c:pt idx="1010">
                  <c:v>40219</c:v>
                </c:pt>
                <c:pt idx="1011">
                  <c:v>40220</c:v>
                </c:pt>
                <c:pt idx="1012">
                  <c:v>40221</c:v>
                </c:pt>
                <c:pt idx="1013">
                  <c:v>40225</c:v>
                </c:pt>
                <c:pt idx="1014">
                  <c:v>40226</c:v>
                </c:pt>
                <c:pt idx="1015">
                  <c:v>40227</c:v>
                </c:pt>
                <c:pt idx="1016">
                  <c:v>40228</c:v>
                </c:pt>
                <c:pt idx="1017">
                  <c:v>40231</c:v>
                </c:pt>
                <c:pt idx="1018">
                  <c:v>40232</c:v>
                </c:pt>
                <c:pt idx="1019">
                  <c:v>40233</c:v>
                </c:pt>
                <c:pt idx="1020">
                  <c:v>40234</c:v>
                </c:pt>
                <c:pt idx="1021">
                  <c:v>40235</c:v>
                </c:pt>
                <c:pt idx="1022">
                  <c:v>40238</c:v>
                </c:pt>
                <c:pt idx="1023">
                  <c:v>40239</c:v>
                </c:pt>
                <c:pt idx="1024">
                  <c:v>40240</c:v>
                </c:pt>
                <c:pt idx="1025">
                  <c:v>40241</c:v>
                </c:pt>
                <c:pt idx="1026">
                  <c:v>40242</c:v>
                </c:pt>
                <c:pt idx="1027">
                  <c:v>40245</c:v>
                </c:pt>
                <c:pt idx="1028">
                  <c:v>40246</c:v>
                </c:pt>
                <c:pt idx="1029">
                  <c:v>40247</c:v>
                </c:pt>
                <c:pt idx="1030">
                  <c:v>40248</c:v>
                </c:pt>
                <c:pt idx="1031">
                  <c:v>40249</c:v>
                </c:pt>
                <c:pt idx="1032">
                  <c:v>40252</c:v>
                </c:pt>
                <c:pt idx="1033">
                  <c:v>40253</c:v>
                </c:pt>
                <c:pt idx="1034">
                  <c:v>40254</c:v>
                </c:pt>
                <c:pt idx="1035">
                  <c:v>40255</c:v>
                </c:pt>
                <c:pt idx="1036">
                  <c:v>40256</c:v>
                </c:pt>
                <c:pt idx="1037">
                  <c:v>40259</c:v>
                </c:pt>
                <c:pt idx="1038">
                  <c:v>40260</c:v>
                </c:pt>
                <c:pt idx="1039">
                  <c:v>40261</c:v>
                </c:pt>
                <c:pt idx="1040">
                  <c:v>40262</c:v>
                </c:pt>
                <c:pt idx="1041">
                  <c:v>40263</c:v>
                </c:pt>
                <c:pt idx="1042">
                  <c:v>40266</c:v>
                </c:pt>
                <c:pt idx="1043">
                  <c:v>40267</c:v>
                </c:pt>
                <c:pt idx="1044">
                  <c:v>40268</c:v>
                </c:pt>
                <c:pt idx="1045">
                  <c:v>40269</c:v>
                </c:pt>
                <c:pt idx="1046">
                  <c:v>40273</c:v>
                </c:pt>
                <c:pt idx="1047">
                  <c:v>40274</c:v>
                </c:pt>
                <c:pt idx="1048">
                  <c:v>40275</c:v>
                </c:pt>
                <c:pt idx="1049">
                  <c:v>40276</c:v>
                </c:pt>
                <c:pt idx="1050">
                  <c:v>40277</c:v>
                </c:pt>
                <c:pt idx="1051">
                  <c:v>40280</c:v>
                </c:pt>
                <c:pt idx="1052">
                  <c:v>40281</c:v>
                </c:pt>
                <c:pt idx="1053">
                  <c:v>40282</c:v>
                </c:pt>
                <c:pt idx="1054">
                  <c:v>40283</c:v>
                </c:pt>
                <c:pt idx="1055">
                  <c:v>40284</c:v>
                </c:pt>
                <c:pt idx="1056">
                  <c:v>40287</c:v>
                </c:pt>
                <c:pt idx="1057">
                  <c:v>40288</c:v>
                </c:pt>
                <c:pt idx="1058">
                  <c:v>40289</c:v>
                </c:pt>
                <c:pt idx="1059">
                  <c:v>40290</c:v>
                </c:pt>
                <c:pt idx="1060">
                  <c:v>40291</c:v>
                </c:pt>
                <c:pt idx="1061">
                  <c:v>40294</c:v>
                </c:pt>
                <c:pt idx="1062">
                  <c:v>40295</c:v>
                </c:pt>
                <c:pt idx="1063">
                  <c:v>40296</c:v>
                </c:pt>
                <c:pt idx="1064">
                  <c:v>40297</c:v>
                </c:pt>
                <c:pt idx="1065">
                  <c:v>40298</c:v>
                </c:pt>
                <c:pt idx="1066">
                  <c:v>40301</c:v>
                </c:pt>
                <c:pt idx="1067">
                  <c:v>40302</c:v>
                </c:pt>
                <c:pt idx="1068">
                  <c:v>40303</c:v>
                </c:pt>
                <c:pt idx="1069">
                  <c:v>40304</c:v>
                </c:pt>
                <c:pt idx="1070">
                  <c:v>40305</c:v>
                </c:pt>
                <c:pt idx="1071">
                  <c:v>40308</c:v>
                </c:pt>
                <c:pt idx="1072">
                  <c:v>40309</c:v>
                </c:pt>
                <c:pt idx="1073">
                  <c:v>40310</c:v>
                </c:pt>
                <c:pt idx="1074">
                  <c:v>40311</c:v>
                </c:pt>
                <c:pt idx="1075">
                  <c:v>40312</c:v>
                </c:pt>
                <c:pt idx="1076">
                  <c:v>40315</c:v>
                </c:pt>
                <c:pt idx="1077">
                  <c:v>40316</c:v>
                </c:pt>
                <c:pt idx="1078">
                  <c:v>40317</c:v>
                </c:pt>
                <c:pt idx="1079">
                  <c:v>40318</c:v>
                </c:pt>
                <c:pt idx="1080">
                  <c:v>40319</c:v>
                </c:pt>
                <c:pt idx="1081">
                  <c:v>40322</c:v>
                </c:pt>
                <c:pt idx="1082">
                  <c:v>40323</c:v>
                </c:pt>
                <c:pt idx="1083">
                  <c:v>40324</c:v>
                </c:pt>
                <c:pt idx="1084">
                  <c:v>40325</c:v>
                </c:pt>
                <c:pt idx="1085">
                  <c:v>40326</c:v>
                </c:pt>
                <c:pt idx="1086">
                  <c:v>40330</c:v>
                </c:pt>
                <c:pt idx="1087">
                  <c:v>40331</c:v>
                </c:pt>
                <c:pt idx="1088">
                  <c:v>40332</c:v>
                </c:pt>
                <c:pt idx="1089">
                  <c:v>40333</c:v>
                </c:pt>
                <c:pt idx="1090">
                  <c:v>40336</c:v>
                </c:pt>
                <c:pt idx="1091">
                  <c:v>40337</c:v>
                </c:pt>
                <c:pt idx="1092">
                  <c:v>40338</c:v>
                </c:pt>
                <c:pt idx="1093">
                  <c:v>40339</c:v>
                </c:pt>
                <c:pt idx="1094">
                  <c:v>40340</c:v>
                </c:pt>
                <c:pt idx="1095">
                  <c:v>40343</c:v>
                </c:pt>
                <c:pt idx="1096">
                  <c:v>40344</c:v>
                </c:pt>
                <c:pt idx="1097">
                  <c:v>40345</c:v>
                </c:pt>
                <c:pt idx="1098">
                  <c:v>40346</c:v>
                </c:pt>
                <c:pt idx="1099">
                  <c:v>40347</c:v>
                </c:pt>
                <c:pt idx="1100">
                  <c:v>40350</c:v>
                </c:pt>
                <c:pt idx="1101">
                  <c:v>40351</c:v>
                </c:pt>
                <c:pt idx="1102">
                  <c:v>40352</c:v>
                </c:pt>
                <c:pt idx="1103">
                  <c:v>40353</c:v>
                </c:pt>
                <c:pt idx="1104">
                  <c:v>40354</c:v>
                </c:pt>
                <c:pt idx="1105">
                  <c:v>40357</c:v>
                </c:pt>
                <c:pt idx="1106">
                  <c:v>40358</c:v>
                </c:pt>
                <c:pt idx="1107">
                  <c:v>40359</c:v>
                </c:pt>
                <c:pt idx="1108">
                  <c:v>40360</c:v>
                </c:pt>
                <c:pt idx="1109">
                  <c:v>40361</c:v>
                </c:pt>
                <c:pt idx="1110">
                  <c:v>40365</c:v>
                </c:pt>
                <c:pt idx="1111">
                  <c:v>40366</c:v>
                </c:pt>
                <c:pt idx="1112">
                  <c:v>40367</c:v>
                </c:pt>
                <c:pt idx="1113">
                  <c:v>40368</c:v>
                </c:pt>
                <c:pt idx="1114">
                  <c:v>40371</c:v>
                </c:pt>
                <c:pt idx="1115">
                  <c:v>40372</c:v>
                </c:pt>
                <c:pt idx="1116">
                  <c:v>40373</c:v>
                </c:pt>
                <c:pt idx="1117">
                  <c:v>40374</c:v>
                </c:pt>
                <c:pt idx="1118">
                  <c:v>40375</c:v>
                </c:pt>
                <c:pt idx="1119">
                  <c:v>40378</c:v>
                </c:pt>
                <c:pt idx="1120">
                  <c:v>40379</c:v>
                </c:pt>
                <c:pt idx="1121">
                  <c:v>40380</c:v>
                </c:pt>
                <c:pt idx="1122">
                  <c:v>40381</c:v>
                </c:pt>
                <c:pt idx="1123">
                  <c:v>40382</c:v>
                </c:pt>
                <c:pt idx="1124">
                  <c:v>40385</c:v>
                </c:pt>
                <c:pt idx="1125">
                  <c:v>40386</c:v>
                </c:pt>
                <c:pt idx="1126">
                  <c:v>40387</c:v>
                </c:pt>
                <c:pt idx="1127">
                  <c:v>40388</c:v>
                </c:pt>
                <c:pt idx="1128">
                  <c:v>40389</c:v>
                </c:pt>
                <c:pt idx="1129">
                  <c:v>40392</c:v>
                </c:pt>
                <c:pt idx="1130">
                  <c:v>40393</c:v>
                </c:pt>
                <c:pt idx="1131">
                  <c:v>40394</c:v>
                </c:pt>
                <c:pt idx="1132">
                  <c:v>40395</c:v>
                </c:pt>
                <c:pt idx="1133">
                  <c:v>40396</c:v>
                </c:pt>
                <c:pt idx="1134">
                  <c:v>40399</c:v>
                </c:pt>
                <c:pt idx="1135">
                  <c:v>40400</c:v>
                </c:pt>
                <c:pt idx="1136">
                  <c:v>40401</c:v>
                </c:pt>
                <c:pt idx="1137">
                  <c:v>40402</c:v>
                </c:pt>
                <c:pt idx="1138">
                  <c:v>40403</c:v>
                </c:pt>
                <c:pt idx="1139">
                  <c:v>40406</c:v>
                </c:pt>
                <c:pt idx="1140">
                  <c:v>40407</c:v>
                </c:pt>
                <c:pt idx="1141">
                  <c:v>40408</c:v>
                </c:pt>
                <c:pt idx="1142">
                  <c:v>40409</c:v>
                </c:pt>
                <c:pt idx="1143">
                  <c:v>40410</c:v>
                </c:pt>
                <c:pt idx="1144">
                  <c:v>40413</c:v>
                </c:pt>
                <c:pt idx="1145">
                  <c:v>40414</c:v>
                </c:pt>
                <c:pt idx="1146">
                  <c:v>40415</c:v>
                </c:pt>
                <c:pt idx="1147">
                  <c:v>40416</c:v>
                </c:pt>
                <c:pt idx="1148">
                  <c:v>40417</c:v>
                </c:pt>
                <c:pt idx="1149">
                  <c:v>40420</c:v>
                </c:pt>
                <c:pt idx="1150">
                  <c:v>40421</c:v>
                </c:pt>
                <c:pt idx="1151">
                  <c:v>40422</c:v>
                </c:pt>
                <c:pt idx="1152">
                  <c:v>40423</c:v>
                </c:pt>
                <c:pt idx="1153">
                  <c:v>40424</c:v>
                </c:pt>
                <c:pt idx="1154">
                  <c:v>40428</c:v>
                </c:pt>
                <c:pt idx="1155">
                  <c:v>40429</c:v>
                </c:pt>
                <c:pt idx="1156">
                  <c:v>40430</c:v>
                </c:pt>
                <c:pt idx="1157">
                  <c:v>40431</c:v>
                </c:pt>
                <c:pt idx="1158">
                  <c:v>40434</c:v>
                </c:pt>
                <c:pt idx="1159">
                  <c:v>40435</c:v>
                </c:pt>
                <c:pt idx="1160">
                  <c:v>40436</c:v>
                </c:pt>
                <c:pt idx="1161">
                  <c:v>40437</c:v>
                </c:pt>
                <c:pt idx="1162">
                  <c:v>40438</c:v>
                </c:pt>
                <c:pt idx="1163">
                  <c:v>40441</c:v>
                </c:pt>
                <c:pt idx="1164">
                  <c:v>40442</c:v>
                </c:pt>
                <c:pt idx="1165">
                  <c:v>40443</c:v>
                </c:pt>
                <c:pt idx="1166">
                  <c:v>40444</c:v>
                </c:pt>
                <c:pt idx="1167">
                  <c:v>40445</c:v>
                </c:pt>
                <c:pt idx="1168">
                  <c:v>40448</c:v>
                </c:pt>
                <c:pt idx="1169">
                  <c:v>40449</c:v>
                </c:pt>
                <c:pt idx="1170">
                  <c:v>40450</c:v>
                </c:pt>
                <c:pt idx="1171">
                  <c:v>40451</c:v>
                </c:pt>
                <c:pt idx="1172">
                  <c:v>40452</c:v>
                </c:pt>
                <c:pt idx="1173">
                  <c:v>40455</c:v>
                </c:pt>
                <c:pt idx="1174">
                  <c:v>40456</c:v>
                </c:pt>
                <c:pt idx="1175">
                  <c:v>40457</c:v>
                </c:pt>
                <c:pt idx="1176">
                  <c:v>40458</c:v>
                </c:pt>
                <c:pt idx="1177">
                  <c:v>40459</c:v>
                </c:pt>
                <c:pt idx="1178">
                  <c:v>40462</c:v>
                </c:pt>
                <c:pt idx="1179">
                  <c:v>40463</c:v>
                </c:pt>
                <c:pt idx="1180">
                  <c:v>40464</c:v>
                </c:pt>
                <c:pt idx="1181">
                  <c:v>40465</c:v>
                </c:pt>
                <c:pt idx="1182">
                  <c:v>40466</c:v>
                </c:pt>
                <c:pt idx="1183">
                  <c:v>40469</c:v>
                </c:pt>
                <c:pt idx="1184">
                  <c:v>40470</c:v>
                </c:pt>
                <c:pt idx="1185">
                  <c:v>40471</c:v>
                </c:pt>
                <c:pt idx="1186">
                  <c:v>40472</c:v>
                </c:pt>
                <c:pt idx="1187">
                  <c:v>40473</c:v>
                </c:pt>
                <c:pt idx="1188">
                  <c:v>40476</c:v>
                </c:pt>
                <c:pt idx="1189">
                  <c:v>40477</c:v>
                </c:pt>
                <c:pt idx="1190">
                  <c:v>40478</c:v>
                </c:pt>
                <c:pt idx="1191">
                  <c:v>40479</c:v>
                </c:pt>
                <c:pt idx="1192">
                  <c:v>40480</c:v>
                </c:pt>
                <c:pt idx="1193">
                  <c:v>40483</c:v>
                </c:pt>
                <c:pt idx="1194">
                  <c:v>40484</c:v>
                </c:pt>
                <c:pt idx="1195">
                  <c:v>40485</c:v>
                </c:pt>
                <c:pt idx="1196">
                  <c:v>40486</c:v>
                </c:pt>
                <c:pt idx="1197">
                  <c:v>40487</c:v>
                </c:pt>
                <c:pt idx="1198">
                  <c:v>40490</c:v>
                </c:pt>
                <c:pt idx="1199">
                  <c:v>40491</c:v>
                </c:pt>
                <c:pt idx="1200">
                  <c:v>40492</c:v>
                </c:pt>
                <c:pt idx="1201">
                  <c:v>40493</c:v>
                </c:pt>
                <c:pt idx="1202">
                  <c:v>40494</c:v>
                </c:pt>
                <c:pt idx="1203">
                  <c:v>40497</c:v>
                </c:pt>
                <c:pt idx="1204">
                  <c:v>40498</c:v>
                </c:pt>
                <c:pt idx="1205">
                  <c:v>40499</c:v>
                </c:pt>
                <c:pt idx="1206">
                  <c:v>40500</c:v>
                </c:pt>
                <c:pt idx="1207">
                  <c:v>40501</c:v>
                </c:pt>
                <c:pt idx="1208">
                  <c:v>40504</c:v>
                </c:pt>
                <c:pt idx="1209">
                  <c:v>40505</c:v>
                </c:pt>
                <c:pt idx="1210">
                  <c:v>40506</c:v>
                </c:pt>
                <c:pt idx="1211">
                  <c:v>40508</c:v>
                </c:pt>
                <c:pt idx="1212">
                  <c:v>40511</c:v>
                </c:pt>
                <c:pt idx="1213">
                  <c:v>40512</c:v>
                </c:pt>
                <c:pt idx="1214">
                  <c:v>40513</c:v>
                </c:pt>
                <c:pt idx="1215">
                  <c:v>40514</c:v>
                </c:pt>
                <c:pt idx="1216">
                  <c:v>40515</c:v>
                </c:pt>
                <c:pt idx="1217">
                  <c:v>40518</c:v>
                </c:pt>
                <c:pt idx="1218">
                  <c:v>40519</c:v>
                </c:pt>
                <c:pt idx="1219">
                  <c:v>40520</c:v>
                </c:pt>
                <c:pt idx="1220">
                  <c:v>40521</c:v>
                </c:pt>
                <c:pt idx="1221">
                  <c:v>40522</c:v>
                </c:pt>
                <c:pt idx="1222">
                  <c:v>40525</c:v>
                </c:pt>
                <c:pt idx="1223">
                  <c:v>40526</c:v>
                </c:pt>
                <c:pt idx="1224">
                  <c:v>40527</c:v>
                </c:pt>
                <c:pt idx="1225">
                  <c:v>40528</c:v>
                </c:pt>
                <c:pt idx="1226">
                  <c:v>40529</c:v>
                </c:pt>
                <c:pt idx="1227">
                  <c:v>40532</c:v>
                </c:pt>
                <c:pt idx="1228">
                  <c:v>40533</c:v>
                </c:pt>
                <c:pt idx="1229">
                  <c:v>40534</c:v>
                </c:pt>
                <c:pt idx="1230">
                  <c:v>40535</c:v>
                </c:pt>
                <c:pt idx="1231">
                  <c:v>40539</c:v>
                </c:pt>
                <c:pt idx="1232">
                  <c:v>40540</c:v>
                </c:pt>
                <c:pt idx="1233">
                  <c:v>40541</c:v>
                </c:pt>
                <c:pt idx="1234">
                  <c:v>40542</c:v>
                </c:pt>
                <c:pt idx="1235">
                  <c:v>40543</c:v>
                </c:pt>
                <c:pt idx="1236">
                  <c:v>40546</c:v>
                </c:pt>
                <c:pt idx="1237">
                  <c:v>40547</c:v>
                </c:pt>
                <c:pt idx="1238">
                  <c:v>40548</c:v>
                </c:pt>
                <c:pt idx="1239">
                  <c:v>40549</c:v>
                </c:pt>
                <c:pt idx="1240">
                  <c:v>40550</c:v>
                </c:pt>
                <c:pt idx="1241">
                  <c:v>40553</c:v>
                </c:pt>
                <c:pt idx="1242">
                  <c:v>40554</c:v>
                </c:pt>
                <c:pt idx="1243">
                  <c:v>40555</c:v>
                </c:pt>
                <c:pt idx="1244">
                  <c:v>40556</c:v>
                </c:pt>
                <c:pt idx="1245">
                  <c:v>40557</c:v>
                </c:pt>
                <c:pt idx="1246">
                  <c:v>40561</c:v>
                </c:pt>
                <c:pt idx="1247">
                  <c:v>40562</c:v>
                </c:pt>
                <c:pt idx="1248">
                  <c:v>40563</c:v>
                </c:pt>
                <c:pt idx="1249">
                  <c:v>40564</c:v>
                </c:pt>
                <c:pt idx="1250">
                  <c:v>40567</c:v>
                </c:pt>
                <c:pt idx="1251">
                  <c:v>40568</c:v>
                </c:pt>
                <c:pt idx="1252">
                  <c:v>40569</c:v>
                </c:pt>
                <c:pt idx="1253">
                  <c:v>40570</c:v>
                </c:pt>
                <c:pt idx="1254">
                  <c:v>40571</c:v>
                </c:pt>
                <c:pt idx="1255">
                  <c:v>40574</c:v>
                </c:pt>
                <c:pt idx="1256">
                  <c:v>40575</c:v>
                </c:pt>
                <c:pt idx="1257">
                  <c:v>40576</c:v>
                </c:pt>
                <c:pt idx="1258">
                  <c:v>40577</c:v>
                </c:pt>
                <c:pt idx="1259">
                  <c:v>40578</c:v>
                </c:pt>
                <c:pt idx="1260">
                  <c:v>40581</c:v>
                </c:pt>
                <c:pt idx="1261">
                  <c:v>40582</c:v>
                </c:pt>
                <c:pt idx="1262">
                  <c:v>40583</c:v>
                </c:pt>
                <c:pt idx="1263">
                  <c:v>40584</c:v>
                </c:pt>
                <c:pt idx="1264">
                  <c:v>40585</c:v>
                </c:pt>
                <c:pt idx="1265">
                  <c:v>40588</c:v>
                </c:pt>
                <c:pt idx="1266">
                  <c:v>40589</c:v>
                </c:pt>
                <c:pt idx="1267">
                  <c:v>40590</c:v>
                </c:pt>
                <c:pt idx="1268">
                  <c:v>40591</c:v>
                </c:pt>
                <c:pt idx="1269">
                  <c:v>40592</c:v>
                </c:pt>
                <c:pt idx="1270">
                  <c:v>40596</c:v>
                </c:pt>
                <c:pt idx="1271">
                  <c:v>40597</c:v>
                </c:pt>
                <c:pt idx="1272">
                  <c:v>40598</c:v>
                </c:pt>
                <c:pt idx="1273">
                  <c:v>40599</c:v>
                </c:pt>
                <c:pt idx="1274">
                  <c:v>40602</c:v>
                </c:pt>
                <c:pt idx="1275">
                  <c:v>40603</c:v>
                </c:pt>
                <c:pt idx="1276">
                  <c:v>40604</c:v>
                </c:pt>
                <c:pt idx="1277">
                  <c:v>40605</c:v>
                </c:pt>
                <c:pt idx="1278">
                  <c:v>40606</c:v>
                </c:pt>
                <c:pt idx="1279">
                  <c:v>40609</c:v>
                </c:pt>
                <c:pt idx="1280">
                  <c:v>40610</c:v>
                </c:pt>
                <c:pt idx="1281">
                  <c:v>40611</c:v>
                </c:pt>
                <c:pt idx="1282">
                  <c:v>40612</c:v>
                </c:pt>
                <c:pt idx="1283">
                  <c:v>40613</c:v>
                </c:pt>
                <c:pt idx="1284">
                  <c:v>40616</c:v>
                </c:pt>
                <c:pt idx="1285">
                  <c:v>40617</c:v>
                </c:pt>
                <c:pt idx="1286">
                  <c:v>40618</c:v>
                </c:pt>
                <c:pt idx="1287">
                  <c:v>40619</c:v>
                </c:pt>
                <c:pt idx="1288">
                  <c:v>40620</c:v>
                </c:pt>
                <c:pt idx="1289">
                  <c:v>40623</c:v>
                </c:pt>
                <c:pt idx="1290">
                  <c:v>40624</c:v>
                </c:pt>
                <c:pt idx="1291">
                  <c:v>40625</c:v>
                </c:pt>
                <c:pt idx="1292">
                  <c:v>40626</c:v>
                </c:pt>
                <c:pt idx="1293">
                  <c:v>40627</c:v>
                </c:pt>
                <c:pt idx="1294">
                  <c:v>40630</c:v>
                </c:pt>
                <c:pt idx="1295">
                  <c:v>40631</c:v>
                </c:pt>
                <c:pt idx="1296">
                  <c:v>40632</c:v>
                </c:pt>
                <c:pt idx="1297">
                  <c:v>40633</c:v>
                </c:pt>
                <c:pt idx="1298">
                  <c:v>40634</c:v>
                </c:pt>
                <c:pt idx="1299">
                  <c:v>40637</c:v>
                </c:pt>
                <c:pt idx="1300">
                  <c:v>40638</c:v>
                </c:pt>
                <c:pt idx="1301">
                  <c:v>40639</c:v>
                </c:pt>
                <c:pt idx="1302">
                  <c:v>40640</c:v>
                </c:pt>
                <c:pt idx="1303">
                  <c:v>40641</c:v>
                </c:pt>
                <c:pt idx="1304">
                  <c:v>40644</c:v>
                </c:pt>
                <c:pt idx="1305">
                  <c:v>40645</c:v>
                </c:pt>
                <c:pt idx="1306">
                  <c:v>40646</c:v>
                </c:pt>
                <c:pt idx="1307">
                  <c:v>40647</c:v>
                </c:pt>
                <c:pt idx="1308">
                  <c:v>40648</c:v>
                </c:pt>
                <c:pt idx="1309">
                  <c:v>40651</c:v>
                </c:pt>
                <c:pt idx="1310">
                  <c:v>40652</c:v>
                </c:pt>
                <c:pt idx="1311">
                  <c:v>40653</c:v>
                </c:pt>
                <c:pt idx="1312">
                  <c:v>40654</c:v>
                </c:pt>
                <c:pt idx="1313">
                  <c:v>40658</c:v>
                </c:pt>
                <c:pt idx="1314">
                  <c:v>40659</c:v>
                </c:pt>
                <c:pt idx="1315">
                  <c:v>40660</c:v>
                </c:pt>
                <c:pt idx="1316">
                  <c:v>40661</c:v>
                </c:pt>
                <c:pt idx="1317">
                  <c:v>40662</c:v>
                </c:pt>
                <c:pt idx="1318">
                  <c:v>40665</c:v>
                </c:pt>
                <c:pt idx="1319">
                  <c:v>40666</c:v>
                </c:pt>
                <c:pt idx="1320">
                  <c:v>40667</c:v>
                </c:pt>
                <c:pt idx="1321">
                  <c:v>40668</c:v>
                </c:pt>
                <c:pt idx="1322">
                  <c:v>40669</c:v>
                </c:pt>
                <c:pt idx="1323">
                  <c:v>40672</c:v>
                </c:pt>
                <c:pt idx="1324">
                  <c:v>40673</c:v>
                </c:pt>
                <c:pt idx="1325">
                  <c:v>40674</c:v>
                </c:pt>
                <c:pt idx="1326">
                  <c:v>40675</c:v>
                </c:pt>
                <c:pt idx="1327">
                  <c:v>40676</c:v>
                </c:pt>
                <c:pt idx="1328">
                  <c:v>40679</c:v>
                </c:pt>
                <c:pt idx="1329">
                  <c:v>40680</c:v>
                </c:pt>
                <c:pt idx="1330">
                  <c:v>40681</c:v>
                </c:pt>
                <c:pt idx="1331">
                  <c:v>40682</c:v>
                </c:pt>
                <c:pt idx="1332">
                  <c:v>40683</c:v>
                </c:pt>
                <c:pt idx="1333">
                  <c:v>40686</c:v>
                </c:pt>
                <c:pt idx="1334">
                  <c:v>40687</c:v>
                </c:pt>
                <c:pt idx="1335">
                  <c:v>40688</c:v>
                </c:pt>
                <c:pt idx="1336">
                  <c:v>40689</c:v>
                </c:pt>
                <c:pt idx="1337">
                  <c:v>40690</c:v>
                </c:pt>
                <c:pt idx="1338">
                  <c:v>40694</c:v>
                </c:pt>
                <c:pt idx="1339">
                  <c:v>40695</c:v>
                </c:pt>
                <c:pt idx="1340">
                  <c:v>40696</c:v>
                </c:pt>
                <c:pt idx="1341">
                  <c:v>40697</c:v>
                </c:pt>
                <c:pt idx="1342">
                  <c:v>40700</c:v>
                </c:pt>
                <c:pt idx="1343">
                  <c:v>40701</c:v>
                </c:pt>
                <c:pt idx="1344">
                  <c:v>40702</c:v>
                </c:pt>
                <c:pt idx="1345">
                  <c:v>40703</c:v>
                </c:pt>
                <c:pt idx="1346">
                  <c:v>40704</c:v>
                </c:pt>
                <c:pt idx="1347">
                  <c:v>40707</c:v>
                </c:pt>
                <c:pt idx="1348">
                  <c:v>40708</c:v>
                </c:pt>
                <c:pt idx="1349">
                  <c:v>40709</c:v>
                </c:pt>
                <c:pt idx="1350">
                  <c:v>40710</c:v>
                </c:pt>
                <c:pt idx="1351">
                  <c:v>40711</c:v>
                </c:pt>
                <c:pt idx="1352">
                  <c:v>40714</c:v>
                </c:pt>
                <c:pt idx="1353">
                  <c:v>40715</c:v>
                </c:pt>
                <c:pt idx="1354">
                  <c:v>40716</c:v>
                </c:pt>
                <c:pt idx="1355">
                  <c:v>40717</c:v>
                </c:pt>
                <c:pt idx="1356">
                  <c:v>40718</c:v>
                </c:pt>
                <c:pt idx="1357">
                  <c:v>40721</c:v>
                </c:pt>
                <c:pt idx="1358">
                  <c:v>40722</c:v>
                </c:pt>
                <c:pt idx="1359">
                  <c:v>40723</c:v>
                </c:pt>
                <c:pt idx="1360">
                  <c:v>40724</c:v>
                </c:pt>
                <c:pt idx="1361">
                  <c:v>40725</c:v>
                </c:pt>
                <c:pt idx="1362">
                  <c:v>40729</c:v>
                </c:pt>
                <c:pt idx="1363">
                  <c:v>40730</c:v>
                </c:pt>
                <c:pt idx="1364">
                  <c:v>40731</c:v>
                </c:pt>
                <c:pt idx="1365">
                  <c:v>40732</c:v>
                </c:pt>
                <c:pt idx="1366">
                  <c:v>40735</c:v>
                </c:pt>
                <c:pt idx="1367">
                  <c:v>40736</c:v>
                </c:pt>
                <c:pt idx="1368">
                  <c:v>40737</c:v>
                </c:pt>
                <c:pt idx="1369">
                  <c:v>40738</c:v>
                </c:pt>
                <c:pt idx="1370">
                  <c:v>40739</c:v>
                </c:pt>
                <c:pt idx="1371">
                  <c:v>40742</c:v>
                </c:pt>
                <c:pt idx="1372">
                  <c:v>40743</c:v>
                </c:pt>
                <c:pt idx="1373">
                  <c:v>40744</c:v>
                </c:pt>
                <c:pt idx="1374">
                  <c:v>40745</c:v>
                </c:pt>
                <c:pt idx="1375">
                  <c:v>40746</c:v>
                </c:pt>
                <c:pt idx="1376">
                  <c:v>40749</c:v>
                </c:pt>
                <c:pt idx="1377">
                  <c:v>40750</c:v>
                </c:pt>
                <c:pt idx="1378">
                  <c:v>40751</c:v>
                </c:pt>
                <c:pt idx="1379">
                  <c:v>40752</c:v>
                </c:pt>
                <c:pt idx="1380">
                  <c:v>40753</c:v>
                </c:pt>
                <c:pt idx="1381">
                  <c:v>40756</c:v>
                </c:pt>
                <c:pt idx="1382">
                  <c:v>40757</c:v>
                </c:pt>
                <c:pt idx="1383">
                  <c:v>40758</c:v>
                </c:pt>
                <c:pt idx="1384">
                  <c:v>40759</c:v>
                </c:pt>
                <c:pt idx="1385">
                  <c:v>40760</c:v>
                </c:pt>
                <c:pt idx="1386">
                  <c:v>40763</c:v>
                </c:pt>
                <c:pt idx="1387">
                  <c:v>40764</c:v>
                </c:pt>
                <c:pt idx="1388">
                  <c:v>40765</c:v>
                </c:pt>
                <c:pt idx="1389">
                  <c:v>40766</c:v>
                </c:pt>
                <c:pt idx="1390">
                  <c:v>40767</c:v>
                </c:pt>
                <c:pt idx="1391">
                  <c:v>40770</c:v>
                </c:pt>
                <c:pt idx="1392">
                  <c:v>40771</c:v>
                </c:pt>
                <c:pt idx="1393">
                  <c:v>40772</c:v>
                </c:pt>
                <c:pt idx="1394">
                  <c:v>40773</c:v>
                </c:pt>
                <c:pt idx="1395">
                  <c:v>40774</c:v>
                </c:pt>
                <c:pt idx="1396">
                  <c:v>40777</c:v>
                </c:pt>
                <c:pt idx="1397">
                  <c:v>40778</c:v>
                </c:pt>
                <c:pt idx="1398">
                  <c:v>40779</c:v>
                </c:pt>
                <c:pt idx="1399">
                  <c:v>40780</c:v>
                </c:pt>
                <c:pt idx="1400">
                  <c:v>40781</c:v>
                </c:pt>
                <c:pt idx="1401">
                  <c:v>40784</c:v>
                </c:pt>
                <c:pt idx="1402">
                  <c:v>40785</c:v>
                </c:pt>
                <c:pt idx="1403">
                  <c:v>40786</c:v>
                </c:pt>
                <c:pt idx="1404">
                  <c:v>40787</c:v>
                </c:pt>
                <c:pt idx="1405">
                  <c:v>40788</c:v>
                </c:pt>
                <c:pt idx="1406">
                  <c:v>40792</c:v>
                </c:pt>
                <c:pt idx="1407">
                  <c:v>40793</c:v>
                </c:pt>
                <c:pt idx="1408">
                  <c:v>40794</c:v>
                </c:pt>
                <c:pt idx="1409">
                  <c:v>40795</c:v>
                </c:pt>
                <c:pt idx="1410">
                  <c:v>40798</c:v>
                </c:pt>
                <c:pt idx="1411">
                  <c:v>40799</c:v>
                </c:pt>
                <c:pt idx="1412">
                  <c:v>40800</c:v>
                </c:pt>
                <c:pt idx="1413">
                  <c:v>40801</c:v>
                </c:pt>
                <c:pt idx="1414">
                  <c:v>40802</c:v>
                </c:pt>
                <c:pt idx="1415">
                  <c:v>40805</c:v>
                </c:pt>
                <c:pt idx="1416">
                  <c:v>40806</c:v>
                </c:pt>
                <c:pt idx="1417">
                  <c:v>40807</c:v>
                </c:pt>
                <c:pt idx="1418">
                  <c:v>40808</c:v>
                </c:pt>
                <c:pt idx="1419">
                  <c:v>40809</c:v>
                </c:pt>
                <c:pt idx="1420">
                  <c:v>40812</c:v>
                </c:pt>
                <c:pt idx="1421">
                  <c:v>40813</c:v>
                </c:pt>
                <c:pt idx="1422">
                  <c:v>40814</c:v>
                </c:pt>
                <c:pt idx="1423">
                  <c:v>40815</c:v>
                </c:pt>
                <c:pt idx="1424">
                  <c:v>40816</c:v>
                </c:pt>
                <c:pt idx="1425">
                  <c:v>40819</c:v>
                </c:pt>
                <c:pt idx="1426">
                  <c:v>40820</c:v>
                </c:pt>
                <c:pt idx="1427">
                  <c:v>40821</c:v>
                </c:pt>
                <c:pt idx="1428">
                  <c:v>40822</c:v>
                </c:pt>
                <c:pt idx="1429">
                  <c:v>40823</c:v>
                </c:pt>
                <c:pt idx="1430">
                  <c:v>40826</c:v>
                </c:pt>
                <c:pt idx="1431">
                  <c:v>40827</c:v>
                </c:pt>
                <c:pt idx="1432">
                  <c:v>40828</c:v>
                </c:pt>
                <c:pt idx="1433">
                  <c:v>40829</c:v>
                </c:pt>
                <c:pt idx="1434">
                  <c:v>40830</c:v>
                </c:pt>
                <c:pt idx="1435">
                  <c:v>40833</c:v>
                </c:pt>
                <c:pt idx="1436">
                  <c:v>40834</c:v>
                </c:pt>
                <c:pt idx="1437">
                  <c:v>40835</c:v>
                </c:pt>
                <c:pt idx="1438">
                  <c:v>40836</c:v>
                </c:pt>
                <c:pt idx="1439">
                  <c:v>40837</c:v>
                </c:pt>
                <c:pt idx="1440">
                  <c:v>40840</c:v>
                </c:pt>
                <c:pt idx="1441">
                  <c:v>40841</c:v>
                </c:pt>
                <c:pt idx="1442">
                  <c:v>40842</c:v>
                </c:pt>
                <c:pt idx="1443">
                  <c:v>40843</c:v>
                </c:pt>
                <c:pt idx="1444">
                  <c:v>40844</c:v>
                </c:pt>
                <c:pt idx="1445">
                  <c:v>40847</c:v>
                </c:pt>
                <c:pt idx="1446">
                  <c:v>40848</c:v>
                </c:pt>
                <c:pt idx="1447">
                  <c:v>40849</c:v>
                </c:pt>
                <c:pt idx="1448">
                  <c:v>40850</c:v>
                </c:pt>
                <c:pt idx="1449">
                  <c:v>40851</c:v>
                </c:pt>
                <c:pt idx="1450">
                  <c:v>40854</c:v>
                </c:pt>
                <c:pt idx="1451">
                  <c:v>40855</c:v>
                </c:pt>
                <c:pt idx="1452">
                  <c:v>40856</c:v>
                </c:pt>
                <c:pt idx="1453">
                  <c:v>40857</c:v>
                </c:pt>
                <c:pt idx="1454">
                  <c:v>40858</c:v>
                </c:pt>
                <c:pt idx="1455">
                  <c:v>40861</c:v>
                </c:pt>
                <c:pt idx="1456">
                  <c:v>40862</c:v>
                </c:pt>
                <c:pt idx="1457">
                  <c:v>40863</c:v>
                </c:pt>
                <c:pt idx="1458">
                  <c:v>40864</c:v>
                </c:pt>
                <c:pt idx="1459">
                  <c:v>40865</c:v>
                </c:pt>
                <c:pt idx="1460">
                  <c:v>40868</c:v>
                </c:pt>
                <c:pt idx="1461">
                  <c:v>40869</c:v>
                </c:pt>
                <c:pt idx="1462">
                  <c:v>40870</c:v>
                </c:pt>
                <c:pt idx="1463">
                  <c:v>40872</c:v>
                </c:pt>
                <c:pt idx="1464">
                  <c:v>40875</c:v>
                </c:pt>
                <c:pt idx="1465">
                  <c:v>40876</c:v>
                </c:pt>
                <c:pt idx="1466">
                  <c:v>40877</c:v>
                </c:pt>
                <c:pt idx="1467">
                  <c:v>40878</c:v>
                </c:pt>
                <c:pt idx="1468">
                  <c:v>40879</c:v>
                </c:pt>
                <c:pt idx="1469">
                  <c:v>40882</c:v>
                </c:pt>
                <c:pt idx="1470">
                  <c:v>40883</c:v>
                </c:pt>
                <c:pt idx="1471">
                  <c:v>40884</c:v>
                </c:pt>
                <c:pt idx="1472">
                  <c:v>40885</c:v>
                </c:pt>
                <c:pt idx="1473">
                  <c:v>40886</c:v>
                </c:pt>
                <c:pt idx="1474">
                  <c:v>40889</c:v>
                </c:pt>
                <c:pt idx="1475">
                  <c:v>40890</c:v>
                </c:pt>
                <c:pt idx="1476">
                  <c:v>40891</c:v>
                </c:pt>
                <c:pt idx="1477">
                  <c:v>40892</c:v>
                </c:pt>
                <c:pt idx="1478">
                  <c:v>40893</c:v>
                </c:pt>
                <c:pt idx="1479">
                  <c:v>40896</c:v>
                </c:pt>
                <c:pt idx="1480">
                  <c:v>40897</c:v>
                </c:pt>
                <c:pt idx="1481">
                  <c:v>40898</c:v>
                </c:pt>
                <c:pt idx="1482">
                  <c:v>40899</c:v>
                </c:pt>
                <c:pt idx="1483">
                  <c:v>40900</c:v>
                </c:pt>
                <c:pt idx="1484">
                  <c:v>40904</c:v>
                </c:pt>
                <c:pt idx="1485">
                  <c:v>40905</c:v>
                </c:pt>
                <c:pt idx="1486">
                  <c:v>40906</c:v>
                </c:pt>
                <c:pt idx="1487">
                  <c:v>40907</c:v>
                </c:pt>
                <c:pt idx="1488">
                  <c:v>40911</c:v>
                </c:pt>
                <c:pt idx="1489">
                  <c:v>40912</c:v>
                </c:pt>
                <c:pt idx="1490">
                  <c:v>40913</c:v>
                </c:pt>
                <c:pt idx="1491">
                  <c:v>40914</c:v>
                </c:pt>
                <c:pt idx="1492">
                  <c:v>40917</c:v>
                </c:pt>
                <c:pt idx="1493">
                  <c:v>40918</c:v>
                </c:pt>
                <c:pt idx="1494">
                  <c:v>40919</c:v>
                </c:pt>
                <c:pt idx="1495">
                  <c:v>40920</c:v>
                </c:pt>
                <c:pt idx="1496">
                  <c:v>40921</c:v>
                </c:pt>
                <c:pt idx="1497">
                  <c:v>40925</c:v>
                </c:pt>
                <c:pt idx="1498">
                  <c:v>40926</c:v>
                </c:pt>
                <c:pt idx="1499">
                  <c:v>40927</c:v>
                </c:pt>
                <c:pt idx="1500">
                  <c:v>40928</c:v>
                </c:pt>
                <c:pt idx="1501">
                  <c:v>40931</c:v>
                </c:pt>
                <c:pt idx="1502">
                  <c:v>40932</c:v>
                </c:pt>
                <c:pt idx="1503">
                  <c:v>40933</c:v>
                </c:pt>
                <c:pt idx="1504">
                  <c:v>40934</c:v>
                </c:pt>
                <c:pt idx="1505">
                  <c:v>40935</c:v>
                </c:pt>
                <c:pt idx="1506">
                  <c:v>40938</c:v>
                </c:pt>
                <c:pt idx="1507">
                  <c:v>40939</c:v>
                </c:pt>
                <c:pt idx="1508">
                  <c:v>40940</c:v>
                </c:pt>
                <c:pt idx="1509">
                  <c:v>40941</c:v>
                </c:pt>
                <c:pt idx="1510">
                  <c:v>40942</c:v>
                </c:pt>
                <c:pt idx="1511">
                  <c:v>40945</c:v>
                </c:pt>
                <c:pt idx="1512">
                  <c:v>40946</c:v>
                </c:pt>
                <c:pt idx="1513">
                  <c:v>40947</c:v>
                </c:pt>
                <c:pt idx="1514">
                  <c:v>40948</c:v>
                </c:pt>
                <c:pt idx="1515">
                  <c:v>40949</c:v>
                </c:pt>
                <c:pt idx="1516">
                  <c:v>40952</c:v>
                </c:pt>
                <c:pt idx="1517">
                  <c:v>40953</c:v>
                </c:pt>
                <c:pt idx="1518">
                  <c:v>40954</c:v>
                </c:pt>
                <c:pt idx="1519">
                  <c:v>40955</c:v>
                </c:pt>
                <c:pt idx="1520">
                  <c:v>40956</c:v>
                </c:pt>
                <c:pt idx="1521">
                  <c:v>40960</c:v>
                </c:pt>
                <c:pt idx="1522">
                  <c:v>40961</c:v>
                </c:pt>
                <c:pt idx="1523">
                  <c:v>40962</c:v>
                </c:pt>
                <c:pt idx="1524">
                  <c:v>40963</c:v>
                </c:pt>
                <c:pt idx="1525">
                  <c:v>40966</c:v>
                </c:pt>
                <c:pt idx="1526">
                  <c:v>40967</c:v>
                </c:pt>
                <c:pt idx="1527">
                  <c:v>40968</c:v>
                </c:pt>
                <c:pt idx="1528">
                  <c:v>40969</c:v>
                </c:pt>
                <c:pt idx="1529">
                  <c:v>40970</c:v>
                </c:pt>
                <c:pt idx="1530">
                  <c:v>40973</c:v>
                </c:pt>
                <c:pt idx="1531">
                  <c:v>40974</c:v>
                </c:pt>
                <c:pt idx="1532">
                  <c:v>40975</c:v>
                </c:pt>
                <c:pt idx="1533">
                  <c:v>40976</c:v>
                </c:pt>
                <c:pt idx="1534">
                  <c:v>40977</c:v>
                </c:pt>
                <c:pt idx="1535">
                  <c:v>40980</c:v>
                </c:pt>
                <c:pt idx="1536">
                  <c:v>40981</c:v>
                </c:pt>
                <c:pt idx="1537">
                  <c:v>40982</c:v>
                </c:pt>
                <c:pt idx="1538">
                  <c:v>40983</c:v>
                </c:pt>
                <c:pt idx="1539">
                  <c:v>40984</c:v>
                </c:pt>
                <c:pt idx="1540">
                  <c:v>40987</c:v>
                </c:pt>
                <c:pt idx="1541">
                  <c:v>40988</c:v>
                </c:pt>
                <c:pt idx="1542">
                  <c:v>40989</c:v>
                </c:pt>
                <c:pt idx="1543">
                  <c:v>40990</c:v>
                </c:pt>
                <c:pt idx="1544">
                  <c:v>40991</c:v>
                </c:pt>
                <c:pt idx="1545">
                  <c:v>40994</c:v>
                </c:pt>
                <c:pt idx="1546">
                  <c:v>40995</c:v>
                </c:pt>
                <c:pt idx="1547">
                  <c:v>40996</c:v>
                </c:pt>
                <c:pt idx="1548">
                  <c:v>40997</c:v>
                </c:pt>
                <c:pt idx="1549">
                  <c:v>40998</c:v>
                </c:pt>
                <c:pt idx="1550">
                  <c:v>41001</c:v>
                </c:pt>
                <c:pt idx="1551">
                  <c:v>41002</c:v>
                </c:pt>
                <c:pt idx="1552">
                  <c:v>41003</c:v>
                </c:pt>
                <c:pt idx="1553">
                  <c:v>41004</c:v>
                </c:pt>
                <c:pt idx="1554">
                  <c:v>41008</c:v>
                </c:pt>
                <c:pt idx="1555">
                  <c:v>41009</c:v>
                </c:pt>
                <c:pt idx="1556">
                  <c:v>41010</c:v>
                </c:pt>
                <c:pt idx="1557">
                  <c:v>41011</c:v>
                </c:pt>
                <c:pt idx="1558">
                  <c:v>41012</c:v>
                </c:pt>
                <c:pt idx="1559">
                  <c:v>41015</c:v>
                </c:pt>
                <c:pt idx="1560">
                  <c:v>41016</c:v>
                </c:pt>
                <c:pt idx="1561">
                  <c:v>41017</c:v>
                </c:pt>
                <c:pt idx="1562">
                  <c:v>41018</c:v>
                </c:pt>
                <c:pt idx="1563">
                  <c:v>41019</c:v>
                </c:pt>
                <c:pt idx="1564">
                  <c:v>41022</c:v>
                </c:pt>
                <c:pt idx="1565">
                  <c:v>41023</c:v>
                </c:pt>
                <c:pt idx="1566">
                  <c:v>41024</c:v>
                </c:pt>
                <c:pt idx="1567">
                  <c:v>41025</c:v>
                </c:pt>
                <c:pt idx="1568">
                  <c:v>41026</c:v>
                </c:pt>
                <c:pt idx="1569">
                  <c:v>41029</c:v>
                </c:pt>
                <c:pt idx="1570">
                  <c:v>41030</c:v>
                </c:pt>
                <c:pt idx="1571">
                  <c:v>41031</c:v>
                </c:pt>
                <c:pt idx="1572">
                  <c:v>41032</c:v>
                </c:pt>
                <c:pt idx="1573">
                  <c:v>41033</c:v>
                </c:pt>
                <c:pt idx="1574">
                  <c:v>41036</c:v>
                </c:pt>
                <c:pt idx="1575">
                  <c:v>41037</c:v>
                </c:pt>
                <c:pt idx="1576">
                  <c:v>41038</c:v>
                </c:pt>
                <c:pt idx="1577">
                  <c:v>41039</c:v>
                </c:pt>
                <c:pt idx="1578">
                  <c:v>41040</c:v>
                </c:pt>
                <c:pt idx="1579">
                  <c:v>41043</c:v>
                </c:pt>
                <c:pt idx="1580">
                  <c:v>41044</c:v>
                </c:pt>
                <c:pt idx="1581">
                  <c:v>41045</c:v>
                </c:pt>
                <c:pt idx="1582">
                  <c:v>41046</c:v>
                </c:pt>
                <c:pt idx="1583">
                  <c:v>41047</c:v>
                </c:pt>
                <c:pt idx="1584">
                  <c:v>41050</c:v>
                </c:pt>
                <c:pt idx="1585">
                  <c:v>41051</c:v>
                </c:pt>
                <c:pt idx="1586">
                  <c:v>41052</c:v>
                </c:pt>
                <c:pt idx="1587">
                  <c:v>41053</c:v>
                </c:pt>
                <c:pt idx="1588">
                  <c:v>41054</c:v>
                </c:pt>
                <c:pt idx="1589">
                  <c:v>41058</c:v>
                </c:pt>
                <c:pt idx="1590">
                  <c:v>41059</c:v>
                </c:pt>
                <c:pt idx="1591">
                  <c:v>41060</c:v>
                </c:pt>
                <c:pt idx="1592">
                  <c:v>41061</c:v>
                </c:pt>
                <c:pt idx="1593">
                  <c:v>41064</c:v>
                </c:pt>
                <c:pt idx="1594">
                  <c:v>41065</c:v>
                </c:pt>
                <c:pt idx="1595">
                  <c:v>41066</c:v>
                </c:pt>
                <c:pt idx="1596">
                  <c:v>41067</c:v>
                </c:pt>
                <c:pt idx="1597">
                  <c:v>41068</c:v>
                </c:pt>
                <c:pt idx="1598">
                  <c:v>41071</c:v>
                </c:pt>
                <c:pt idx="1599">
                  <c:v>41072</c:v>
                </c:pt>
                <c:pt idx="1600">
                  <c:v>41073</c:v>
                </c:pt>
                <c:pt idx="1601">
                  <c:v>41074</c:v>
                </c:pt>
                <c:pt idx="1602">
                  <c:v>41075</c:v>
                </c:pt>
                <c:pt idx="1603">
                  <c:v>41078</c:v>
                </c:pt>
                <c:pt idx="1604">
                  <c:v>41079</c:v>
                </c:pt>
                <c:pt idx="1605">
                  <c:v>41080</c:v>
                </c:pt>
                <c:pt idx="1606">
                  <c:v>41081</c:v>
                </c:pt>
                <c:pt idx="1607">
                  <c:v>41082</c:v>
                </c:pt>
                <c:pt idx="1608">
                  <c:v>41085</c:v>
                </c:pt>
                <c:pt idx="1609">
                  <c:v>41086</c:v>
                </c:pt>
                <c:pt idx="1610">
                  <c:v>41087</c:v>
                </c:pt>
                <c:pt idx="1611">
                  <c:v>41088</c:v>
                </c:pt>
                <c:pt idx="1612">
                  <c:v>41089</c:v>
                </c:pt>
                <c:pt idx="1613">
                  <c:v>41092</c:v>
                </c:pt>
                <c:pt idx="1614">
                  <c:v>41093</c:v>
                </c:pt>
                <c:pt idx="1615">
                  <c:v>41095</c:v>
                </c:pt>
                <c:pt idx="1616">
                  <c:v>41096</c:v>
                </c:pt>
                <c:pt idx="1617">
                  <c:v>41099</c:v>
                </c:pt>
                <c:pt idx="1618">
                  <c:v>41100</c:v>
                </c:pt>
                <c:pt idx="1619">
                  <c:v>41101</c:v>
                </c:pt>
                <c:pt idx="1620">
                  <c:v>41102</c:v>
                </c:pt>
                <c:pt idx="1621">
                  <c:v>41103</c:v>
                </c:pt>
                <c:pt idx="1622">
                  <c:v>41106</c:v>
                </c:pt>
                <c:pt idx="1623">
                  <c:v>41107</c:v>
                </c:pt>
                <c:pt idx="1624">
                  <c:v>41108</c:v>
                </c:pt>
                <c:pt idx="1625">
                  <c:v>41109</c:v>
                </c:pt>
                <c:pt idx="1626">
                  <c:v>41110</c:v>
                </c:pt>
                <c:pt idx="1627">
                  <c:v>41113</c:v>
                </c:pt>
                <c:pt idx="1628">
                  <c:v>41114</c:v>
                </c:pt>
                <c:pt idx="1629">
                  <c:v>41115</c:v>
                </c:pt>
                <c:pt idx="1630">
                  <c:v>41116</c:v>
                </c:pt>
                <c:pt idx="1631">
                  <c:v>41117</c:v>
                </c:pt>
                <c:pt idx="1632">
                  <c:v>41120</c:v>
                </c:pt>
                <c:pt idx="1633">
                  <c:v>41121</c:v>
                </c:pt>
                <c:pt idx="1634">
                  <c:v>41122</c:v>
                </c:pt>
                <c:pt idx="1635">
                  <c:v>41123</c:v>
                </c:pt>
                <c:pt idx="1636">
                  <c:v>41124</c:v>
                </c:pt>
                <c:pt idx="1637">
                  <c:v>41127</c:v>
                </c:pt>
                <c:pt idx="1638">
                  <c:v>41128</c:v>
                </c:pt>
                <c:pt idx="1639">
                  <c:v>41129</c:v>
                </c:pt>
                <c:pt idx="1640">
                  <c:v>41130</c:v>
                </c:pt>
                <c:pt idx="1641">
                  <c:v>41131</c:v>
                </c:pt>
                <c:pt idx="1642">
                  <c:v>41134</c:v>
                </c:pt>
                <c:pt idx="1643">
                  <c:v>41135</c:v>
                </c:pt>
                <c:pt idx="1644">
                  <c:v>41136</c:v>
                </c:pt>
                <c:pt idx="1645">
                  <c:v>41137</c:v>
                </c:pt>
                <c:pt idx="1646">
                  <c:v>41138</c:v>
                </c:pt>
                <c:pt idx="1647">
                  <c:v>41141</c:v>
                </c:pt>
                <c:pt idx="1648">
                  <c:v>41142</c:v>
                </c:pt>
                <c:pt idx="1649">
                  <c:v>41143</c:v>
                </c:pt>
                <c:pt idx="1650">
                  <c:v>41144</c:v>
                </c:pt>
                <c:pt idx="1651">
                  <c:v>41145</c:v>
                </c:pt>
                <c:pt idx="1652">
                  <c:v>41148</c:v>
                </c:pt>
                <c:pt idx="1653">
                  <c:v>41149</c:v>
                </c:pt>
                <c:pt idx="1654">
                  <c:v>41150</c:v>
                </c:pt>
                <c:pt idx="1655">
                  <c:v>41151</c:v>
                </c:pt>
                <c:pt idx="1656">
                  <c:v>41152</c:v>
                </c:pt>
                <c:pt idx="1657">
                  <c:v>41156</c:v>
                </c:pt>
                <c:pt idx="1658">
                  <c:v>41157</c:v>
                </c:pt>
                <c:pt idx="1659">
                  <c:v>41158</c:v>
                </c:pt>
                <c:pt idx="1660">
                  <c:v>41159</c:v>
                </c:pt>
                <c:pt idx="1661">
                  <c:v>41162</c:v>
                </c:pt>
                <c:pt idx="1662">
                  <c:v>41163</c:v>
                </c:pt>
                <c:pt idx="1663">
                  <c:v>41164</c:v>
                </c:pt>
                <c:pt idx="1664">
                  <c:v>41165</c:v>
                </c:pt>
                <c:pt idx="1665">
                  <c:v>41166</c:v>
                </c:pt>
                <c:pt idx="1666">
                  <c:v>41169</c:v>
                </c:pt>
                <c:pt idx="1667">
                  <c:v>41170</c:v>
                </c:pt>
                <c:pt idx="1668">
                  <c:v>41171</c:v>
                </c:pt>
                <c:pt idx="1669">
                  <c:v>41172</c:v>
                </c:pt>
                <c:pt idx="1670">
                  <c:v>41173</c:v>
                </c:pt>
                <c:pt idx="1671">
                  <c:v>41176</c:v>
                </c:pt>
                <c:pt idx="1672">
                  <c:v>41177</c:v>
                </c:pt>
                <c:pt idx="1673">
                  <c:v>41178</c:v>
                </c:pt>
                <c:pt idx="1674">
                  <c:v>41179</c:v>
                </c:pt>
                <c:pt idx="1675">
                  <c:v>41180</c:v>
                </c:pt>
                <c:pt idx="1676">
                  <c:v>41183</c:v>
                </c:pt>
                <c:pt idx="1677">
                  <c:v>41184</c:v>
                </c:pt>
                <c:pt idx="1678">
                  <c:v>41185</c:v>
                </c:pt>
                <c:pt idx="1679">
                  <c:v>41186</c:v>
                </c:pt>
                <c:pt idx="1680">
                  <c:v>41187</c:v>
                </c:pt>
                <c:pt idx="1681">
                  <c:v>41190</c:v>
                </c:pt>
                <c:pt idx="1682">
                  <c:v>41191</c:v>
                </c:pt>
                <c:pt idx="1683">
                  <c:v>41192</c:v>
                </c:pt>
                <c:pt idx="1684">
                  <c:v>41193</c:v>
                </c:pt>
                <c:pt idx="1685">
                  <c:v>41194</c:v>
                </c:pt>
                <c:pt idx="1686">
                  <c:v>41197</c:v>
                </c:pt>
                <c:pt idx="1687">
                  <c:v>41198</c:v>
                </c:pt>
                <c:pt idx="1688">
                  <c:v>41199</c:v>
                </c:pt>
                <c:pt idx="1689">
                  <c:v>41200</c:v>
                </c:pt>
                <c:pt idx="1690">
                  <c:v>41201</c:v>
                </c:pt>
                <c:pt idx="1691">
                  <c:v>41204</c:v>
                </c:pt>
                <c:pt idx="1692">
                  <c:v>41205</c:v>
                </c:pt>
                <c:pt idx="1693">
                  <c:v>41206</c:v>
                </c:pt>
                <c:pt idx="1694">
                  <c:v>41207</c:v>
                </c:pt>
                <c:pt idx="1695">
                  <c:v>41208</c:v>
                </c:pt>
                <c:pt idx="1696">
                  <c:v>41213</c:v>
                </c:pt>
                <c:pt idx="1697">
                  <c:v>41214</c:v>
                </c:pt>
                <c:pt idx="1698">
                  <c:v>41215</c:v>
                </c:pt>
                <c:pt idx="1699">
                  <c:v>41218</c:v>
                </c:pt>
                <c:pt idx="1700">
                  <c:v>41219</c:v>
                </c:pt>
                <c:pt idx="1701">
                  <c:v>41220</c:v>
                </c:pt>
                <c:pt idx="1702">
                  <c:v>41221</c:v>
                </c:pt>
                <c:pt idx="1703">
                  <c:v>41222</c:v>
                </c:pt>
                <c:pt idx="1704">
                  <c:v>41225</c:v>
                </c:pt>
                <c:pt idx="1705">
                  <c:v>41226</c:v>
                </c:pt>
                <c:pt idx="1706">
                  <c:v>41227</c:v>
                </c:pt>
                <c:pt idx="1707">
                  <c:v>41228</c:v>
                </c:pt>
                <c:pt idx="1708">
                  <c:v>41229</c:v>
                </c:pt>
                <c:pt idx="1709">
                  <c:v>41232</c:v>
                </c:pt>
                <c:pt idx="1710">
                  <c:v>41233</c:v>
                </c:pt>
                <c:pt idx="1711">
                  <c:v>41234</c:v>
                </c:pt>
                <c:pt idx="1712">
                  <c:v>41236</c:v>
                </c:pt>
                <c:pt idx="1713">
                  <c:v>41239</c:v>
                </c:pt>
                <c:pt idx="1714">
                  <c:v>41240</c:v>
                </c:pt>
                <c:pt idx="1715">
                  <c:v>41241</c:v>
                </c:pt>
                <c:pt idx="1716">
                  <c:v>41242</c:v>
                </c:pt>
                <c:pt idx="1717">
                  <c:v>41243</c:v>
                </c:pt>
                <c:pt idx="1718">
                  <c:v>41246</c:v>
                </c:pt>
                <c:pt idx="1719">
                  <c:v>41247</c:v>
                </c:pt>
                <c:pt idx="1720">
                  <c:v>41248</c:v>
                </c:pt>
                <c:pt idx="1721">
                  <c:v>41249</c:v>
                </c:pt>
                <c:pt idx="1722">
                  <c:v>41250</c:v>
                </c:pt>
                <c:pt idx="1723">
                  <c:v>41253</c:v>
                </c:pt>
                <c:pt idx="1724">
                  <c:v>41254</c:v>
                </c:pt>
                <c:pt idx="1725">
                  <c:v>41255</c:v>
                </c:pt>
                <c:pt idx="1726">
                  <c:v>41256</c:v>
                </c:pt>
                <c:pt idx="1727">
                  <c:v>41257</c:v>
                </c:pt>
                <c:pt idx="1728">
                  <c:v>41260</c:v>
                </c:pt>
                <c:pt idx="1729">
                  <c:v>41261</c:v>
                </c:pt>
                <c:pt idx="1730">
                  <c:v>41262</c:v>
                </c:pt>
                <c:pt idx="1731">
                  <c:v>41263</c:v>
                </c:pt>
                <c:pt idx="1732">
                  <c:v>41264</c:v>
                </c:pt>
                <c:pt idx="1733">
                  <c:v>41267</c:v>
                </c:pt>
                <c:pt idx="1734">
                  <c:v>41269</c:v>
                </c:pt>
                <c:pt idx="1735">
                  <c:v>41270</c:v>
                </c:pt>
                <c:pt idx="1736">
                  <c:v>41271</c:v>
                </c:pt>
                <c:pt idx="1737">
                  <c:v>41274</c:v>
                </c:pt>
                <c:pt idx="1738">
                  <c:v>41276</c:v>
                </c:pt>
                <c:pt idx="1739">
                  <c:v>41277</c:v>
                </c:pt>
                <c:pt idx="1740">
                  <c:v>41278</c:v>
                </c:pt>
                <c:pt idx="1741">
                  <c:v>41281</c:v>
                </c:pt>
                <c:pt idx="1742">
                  <c:v>41282</c:v>
                </c:pt>
                <c:pt idx="1743">
                  <c:v>41283</c:v>
                </c:pt>
                <c:pt idx="1744">
                  <c:v>41284</c:v>
                </c:pt>
                <c:pt idx="1745">
                  <c:v>41285</c:v>
                </c:pt>
                <c:pt idx="1746">
                  <c:v>41288</c:v>
                </c:pt>
                <c:pt idx="1747">
                  <c:v>41289</c:v>
                </c:pt>
                <c:pt idx="1748">
                  <c:v>41290</c:v>
                </c:pt>
                <c:pt idx="1749">
                  <c:v>41291</c:v>
                </c:pt>
                <c:pt idx="1750">
                  <c:v>41292</c:v>
                </c:pt>
                <c:pt idx="1751">
                  <c:v>41296</c:v>
                </c:pt>
                <c:pt idx="1752">
                  <c:v>41297</c:v>
                </c:pt>
                <c:pt idx="1753">
                  <c:v>41298</c:v>
                </c:pt>
                <c:pt idx="1754">
                  <c:v>41299</c:v>
                </c:pt>
                <c:pt idx="1755">
                  <c:v>41302</c:v>
                </c:pt>
                <c:pt idx="1756">
                  <c:v>41303</c:v>
                </c:pt>
                <c:pt idx="1757">
                  <c:v>41304</c:v>
                </c:pt>
                <c:pt idx="1758">
                  <c:v>41305</c:v>
                </c:pt>
                <c:pt idx="1759">
                  <c:v>41306</c:v>
                </c:pt>
                <c:pt idx="1760">
                  <c:v>41309</c:v>
                </c:pt>
                <c:pt idx="1761">
                  <c:v>41310</c:v>
                </c:pt>
                <c:pt idx="1762">
                  <c:v>41311</c:v>
                </c:pt>
                <c:pt idx="1763">
                  <c:v>41312</c:v>
                </c:pt>
                <c:pt idx="1764">
                  <c:v>41313</c:v>
                </c:pt>
                <c:pt idx="1765">
                  <c:v>41316</c:v>
                </c:pt>
                <c:pt idx="1766">
                  <c:v>41317</c:v>
                </c:pt>
                <c:pt idx="1767">
                  <c:v>41318</c:v>
                </c:pt>
                <c:pt idx="1768">
                  <c:v>41319</c:v>
                </c:pt>
                <c:pt idx="1769">
                  <c:v>41320</c:v>
                </c:pt>
                <c:pt idx="1770">
                  <c:v>41324</c:v>
                </c:pt>
                <c:pt idx="1771">
                  <c:v>41325</c:v>
                </c:pt>
                <c:pt idx="1772">
                  <c:v>41326</c:v>
                </c:pt>
                <c:pt idx="1773">
                  <c:v>41327</c:v>
                </c:pt>
                <c:pt idx="1774">
                  <c:v>41330</c:v>
                </c:pt>
                <c:pt idx="1775">
                  <c:v>41331</c:v>
                </c:pt>
                <c:pt idx="1776">
                  <c:v>41332</c:v>
                </c:pt>
                <c:pt idx="1777">
                  <c:v>41333</c:v>
                </c:pt>
                <c:pt idx="1778">
                  <c:v>41334</c:v>
                </c:pt>
                <c:pt idx="1779">
                  <c:v>41337</c:v>
                </c:pt>
                <c:pt idx="1780">
                  <c:v>41338</c:v>
                </c:pt>
                <c:pt idx="1781">
                  <c:v>41339</c:v>
                </c:pt>
                <c:pt idx="1782">
                  <c:v>41340</c:v>
                </c:pt>
                <c:pt idx="1783">
                  <c:v>41341</c:v>
                </c:pt>
                <c:pt idx="1784">
                  <c:v>41344</c:v>
                </c:pt>
                <c:pt idx="1785">
                  <c:v>41345</c:v>
                </c:pt>
                <c:pt idx="1786">
                  <c:v>41346</c:v>
                </c:pt>
                <c:pt idx="1787">
                  <c:v>41347</c:v>
                </c:pt>
                <c:pt idx="1788">
                  <c:v>41348</c:v>
                </c:pt>
                <c:pt idx="1789">
                  <c:v>41351</c:v>
                </c:pt>
                <c:pt idx="1790">
                  <c:v>41352</c:v>
                </c:pt>
                <c:pt idx="1791">
                  <c:v>41353</c:v>
                </c:pt>
                <c:pt idx="1792">
                  <c:v>41354</c:v>
                </c:pt>
                <c:pt idx="1793">
                  <c:v>41355</c:v>
                </c:pt>
                <c:pt idx="1794">
                  <c:v>41358</c:v>
                </c:pt>
                <c:pt idx="1795">
                  <c:v>41359</c:v>
                </c:pt>
                <c:pt idx="1796">
                  <c:v>41360</c:v>
                </c:pt>
                <c:pt idx="1797">
                  <c:v>41361</c:v>
                </c:pt>
                <c:pt idx="1798">
                  <c:v>41365</c:v>
                </c:pt>
                <c:pt idx="1799">
                  <c:v>41366</c:v>
                </c:pt>
                <c:pt idx="1800">
                  <c:v>41367</c:v>
                </c:pt>
                <c:pt idx="1801">
                  <c:v>41368</c:v>
                </c:pt>
                <c:pt idx="1802">
                  <c:v>41369</c:v>
                </c:pt>
                <c:pt idx="1803">
                  <c:v>41372</c:v>
                </c:pt>
                <c:pt idx="1804">
                  <c:v>41373</c:v>
                </c:pt>
                <c:pt idx="1805">
                  <c:v>41374</c:v>
                </c:pt>
                <c:pt idx="1806">
                  <c:v>41375</c:v>
                </c:pt>
                <c:pt idx="1807">
                  <c:v>41376</c:v>
                </c:pt>
                <c:pt idx="1808">
                  <c:v>41379</c:v>
                </c:pt>
                <c:pt idx="1809">
                  <c:v>41380</c:v>
                </c:pt>
                <c:pt idx="1810">
                  <c:v>41381</c:v>
                </c:pt>
                <c:pt idx="1811">
                  <c:v>41382</c:v>
                </c:pt>
                <c:pt idx="1812">
                  <c:v>41383</c:v>
                </c:pt>
                <c:pt idx="1813">
                  <c:v>41386</c:v>
                </c:pt>
                <c:pt idx="1814">
                  <c:v>41387</c:v>
                </c:pt>
                <c:pt idx="1815">
                  <c:v>41388</c:v>
                </c:pt>
                <c:pt idx="1816">
                  <c:v>41389</c:v>
                </c:pt>
                <c:pt idx="1817">
                  <c:v>41390</c:v>
                </c:pt>
                <c:pt idx="1818">
                  <c:v>41393</c:v>
                </c:pt>
                <c:pt idx="1819">
                  <c:v>41394</c:v>
                </c:pt>
                <c:pt idx="1820">
                  <c:v>41395</c:v>
                </c:pt>
                <c:pt idx="1821">
                  <c:v>41396</c:v>
                </c:pt>
                <c:pt idx="1822">
                  <c:v>41397</c:v>
                </c:pt>
                <c:pt idx="1823">
                  <c:v>41400</c:v>
                </c:pt>
                <c:pt idx="1824">
                  <c:v>41401</c:v>
                </c:pt>
                <c:pt idx="1825">
                  <c:v>41402</c:v>
                </c:pt>
                <c:pt idx="1826">
                  <c:v>41403</c:v>
                </c:pt>
                <c:pt idx="1827">
                  <c:v>41404</c:v>
                </c:pt>
                <c:pt idx="1828">
                  <c:v>41407</c:v>
                </c:pt>
                <c:pt idx="1829">
                  <c:v>41408</c:v>
                </c:pt>
                <c:pt idx="1830">
                  <c:v>41409</c:v>
                </c:pt>
                <c:pt idx="1831">
                  <c:v>41410</c:v>
                </c:pt>
                <c:pt idx="1832">
                  <c:v>41411</c:v>
                </c:pt>
                <c:pt idx="1833">
                  <c:v>41414</c:v>
                </c:pt>
                <c:pt idx="1834">
                  <c:v>41415</c:v>
                </c:pt>
                <c:pt idx="1835">
                  <c:v>41416</c:v>
                </c:pt>
                <c:pt idx="1836">
                  <c:v>41417</c:v>
                </c:pt>
                <c:pt idx="1837">
                  <c:v>41418</c:v>
                </c:pt>
                <c:pt idx="1838">
                  <c:v>41422</c:v>
                </c:pt>
                <c:pt idx="1839">
                  <c:v>41423</c:v>
                </c:pt>
                <c:pt idx="1840">
                  <c:v>41424</c:v>
                </c:pt>
                <c:pt idx="1841">
                  <c:v>41425</c:v>
                </c:pt>
                <c:pt idx="1842">
                  <c:v>41428</c:v>
                </c:pt>
                <c:pt idx="1843">
                  <c:v>41429</c:v>
                </c:pt>
                <c:pt idx="1844">
                  <c:v>41430</c:v>
                </c:pt>
                <c:pt idx="1845">
                  <c:v>41431</c:v>
                </c:pt>
                <c:pt idx="1846">
                  <c:v>41432</c:v>
                </c:pt>
                <c:pt idx="1847">
                  <c:v>41435</c:v>
                </c:pt>
                <c:pt idx="1848">
                  <c:v>41436</c:v>
                </c:pt>
                <c:pt idx="1849">
                  <c:v>41437</c:v>
                </c:pt>
                <c:pt idx="1850">
                  <c:v>41438</c:v>
                </c:pt>
                <c:pt idx="1851">
                  <c:v>41439</c:v>
                </c:pt>
                <c:pt idx="1852">
                  <c:v>41442</c:v>
                </c:pt>
                <c:pt idx="1853">
                  <c:v>41443</c:v>
                </c:pt>
                <c:pt idx="1854">
                  <c:v>41444</c:v>
                </c:pt>
                <c:pt idx="1855">
                  <c:v>41445</c:v>
                </c:pt>
                <c:pt idx="1856">
                  <c:v>41446</c:v>
                </c:pt>
                <c:pt idx="1857">
                  <c:v>41449</c:v>
                </c:pt>
                <c:pt idx="1858">
                  <c:v>41450</c:v>
                </c:pt>
                <c:pt idx="1859">
                  <c:v>41451</c:v>
                </c:pt>
                <c:pt idx="1860">
                  <c:v>41452</c:v>
                </c:pt>
                <c:pt idx="1861">
                  <c:v>41453</c:v>
                </c:pt>
                <c:pt idx="1862">
                  <c:v>41456</c:v>
                </c:pt>
                <c:pt idx="1863">
                  <c:v>41457</c:v>
                </c:pt>
                <c:pt idx="1864">
                  <c:v>41458</c:v>
                </c:pt>
                <c:pt idx="1865">
                  <c:v>41459</c:v>
                </c:pt>
                <c:pt idx="1866">
                  <c:v>41460</c:v>
                </c:pt>
                <c:pt idx="1867">
                  <c:v>41463</c:v>
                </c:pt>
                <c:pt idx="1868">
                  <c:v>41464</c:v>
                </c:pt>
                <c:pt idx="1869">
                  <c:v>41465</c:v>
                </c:pt>
                <c:pt idx="1870">
                  <c:v>41466</c:v>
                </c:pt>
                <c:pt idx="1871">
                  <c:v>41467</c:v>
                </c:pt>
                <c:pt idx="1872">
                  <c:v>41470</c:v>
                </c:pt>
                <c:pt idx="1873">
                  <c:v>41471</c:v>
                </c:pt>
                <c:pt idx="1874">
                  <c:v>41472</c:v>
                </c:pt>
                <c:pt idx="1875">
                  <c:v>41473</c:v>
                </c:pt>
                <c:pt idx="1876">
                  <c:v>41474</c:v>
                </c:pt>
                <c:pt idx="1877">
                  <c:v>41477</c:v>
                </c:pt>
                <c:pt idx="1878">
                  <c:v>41478</c:v>
                </c:pt>
                <c:pt idx="1879">
                  <c:v>41479</c:v>
                </c:pt>
                <c:pt idx="1880">
                  <c:v>41480</c:v>
                </c:pt>
                <c:pt idx="1881">
                  <c:v>41481</c:v>
                </c:pt>
                <c:pt idx="1882">
                  <c:v>41484</c:v>
                </c:pt>
                <c:pt idx="1883">
                  <c:v>41485</c:v>
                </c:pt>
                <c:pt idx="1884">
                  <c:v>41486</c:v>
                </c:pt>
                <c:pt idx="1885">
                  <c:v>41487</c:v>
                </c:pt>
                <c:pt idx="1886">
                  <c:v>41488</c:v>
                </c:pt>
                <c:pt idx="1887">
                  <c:v>41491</c:v>
                </c:pt>
                <c:pt idx="1888">
                  <c:v>41492</c:v>
                </c:pt>
                <c:pt idx="1889">
                  <c:v>41493</c:v>
                </c:pt>
                <c:pt idx="1890">
                  <c:v>41494</c:v>
                </c:pt>
                <c:pt idx="1891">
                  <c:v>41495</c:v>
                </c:pt>
                <c:pt idx="1892">
                  <c:v>41498</c:v>
                </c:pt>
                <c:pt idx="1893">
                  <c:v>41499</c:v>
                </c:pt>
                <c:pt idx="1894">
                  <c:v>41500</c:v>
                </c:pt>
                <c:pt idx="1895">
                  <c:v>41501</c:v>
                </c:pt>
                <c:pt idx="1896">
                  <c:v>41502</c:v>
                </c:pt>
                <c:pt idx="1897">
                  <c:v>41505</c:v>
                </c:pt>
                <c:pt idx="1898">
                  <c:v>41506</c:v>
                </c:pt>
                <c:pt idx="1899">
                  <c:v>41507</c:v>
                </c:pt>
                <c:pt idx="1900">
                  <c:v>41508</c:v>
                </c:pt>
                <c:pt idx="1901">
                  <c:v>41509</c:v>
                </c:pt>
                <c:pt idx="1902">
                  <c:v>41512</c:v>
                </c:pt>
                <c:pt idx="1903">
                  <c:v>41513</c:v>
                </c:pt>
                <c:pt idx="1904">
                  <c:v>41514</c:v>
                </c:pt>
                <c:pt idx="1905">
                  <c:v>41515</c:v>
                </c:pt>
                <c:pt idx="1906">
                  <c:v>41516</c:v>
                </c:pt>
                <c:pt idx="1907">
                  <c:v>41520</c:v>
                </c:pt>
                <c:pt idx="1908">
                  <c:v>41521</c:v>
                </c:pt>
                <c:pt idx="1909">
                  <c:v>41522</c:v>
                </c:pt>
                <c:pt idx="1910">
                  <c:v>41523</c:v>
                </c:pt>
                <c:pt idx="1911">
                  <c:v>41526</c:v>
                </c:pt>
                <c:pt idx="1912">
                  <c:v>41527</c:v>
                </c:pt>
                <c:pt idx="1913">
                  <c:v>41528</c:v>
                </c:pt>
                <c:pt idx="1914">
                  <c:v>41529</c:v>
                </c:pt>
                <c:pt idx="1915">
                  <c:v>41530</c:v>
                </c:pt>
                <c:pt idx="1916">
                  <c:v>41533</c:v>
                </c:pt>
                <c:pt idx="1917">
                  <c:v>41534</c:v>
                </c:pt>
                <c:pt idx="1918">
                  <c:v>41535</c:v>
                </c:pt>
                <c:pt idx="1919">
                  <c:v>41536</c:v>
                </c:pt>
                <c:pt idx="1920">
                  <c:v>41537</c:v>
                </c:pt>
                <c:pt idx="1921">
                  <c:v>41540</c:v>
                </c:pt>
                <c:pt idx="1922">
                  <c:v>41541</c:v>
                </c:pt>
                <c:pt idx="1923">
                  <c:v>41542</c:v>
                </c:pt>
                <c:pt idx="1924">
                  <c:v>41543</c:v>
                </c:pt>
                <c:pt idx="1925">
                  <c:v>41544</c:v>
                </c:pt>
                <c:pt idx="1926">
                  <c:v>41547</c:v>
                </c:pt>
                <c:pt idx="1927">
                  <c:v>41548</c:v>
                </c:pt>
                <c:pt idx="1928">
                  <c:v>41549</c:v>
                </c:pt>
                <c:pt idx="1929">
                  <c:v>41550</c:v>
                </c:pt>
                <c:pt idx="1930">
                  <c:v>41551</c:v>
                </c:pt>
                <c:pt idx="1931">
                  <c:v>41554</c:v>
                </c:pt>
                <c:pt idx="1932">
                  <c:v>41555</c:v>
                </c:pt>
                <c:pt idx="1933">
                  <c:v>41556</c:v>
                </c:pt>
                <c:pt idx="1934">
                  <c:v>41557</c:v>
                </c:pt>
                <c:pt idx="1935">
                  <c:v>41558</c:v>
                </c:pt>
                <c:pt idx="1936">
                  <c:v>41561</c:v>
                </c:pt>
                <c:pt idx="1937">
                  <c:v>41562</c:v>
                </c:pt>
                <c:pt idx="1938">
                  <c:v>41563</c:v>
                </c:pt>
                <c:pt idx="1939">
                  <c:v>41564</c:v>
                </c:pt>
                <c:pt idx="1940">
                  <c:v>41565</c:v>
                </c:pt>
                <c:pt idx="1941">
                  <c:v>41568</c:v>
                </c:pt>
                <c:pt idx="1942">
                  <c:v>41569</c:v>
                </c:pt>
                <c:pt idx="1943">
                  <c:v>41570</c:v>
                </c:pt>
                <c:pt idx="1944">
                  <c:v>41571</c:v>
                </c:pt>
                <c:pt idx="1945">
                  <c:v>41572</c:v>
                </c:pt>
                <c:pt idx="1946">
                  <c:v>41575</c:v>
                </c:pt>
                <c:pt idx="1947">
                  <c:v>41576</c:v>
                </c:pt>
                <c:pt idx="1948">
                  <c:v>41577</c:v>
                </c:pt>
                <c:pt idx="1949">
                  <c:v>41578</c:v>
                </c:pt>
                <c:pt idx="1950">
                  <c:v>41579</c:v>
                </c:pt>
                <c:pt idx="1951">
                  <c:v>41582</c:v>
                </c:pt>
                <c:pt idx="1952">
                  <c:v>41583</c:v>
                </c:pt>
                <c:pt idx="1953">
                  <c:v>41584</c:v>
                </c:pt>
                <c:pt idx="1954">
                  <c:v>41585</c:v>
                </c:pt>
                <c:pt idx="1955">
                  <c:v>41586</c:v>
                </c:pt>
                <c:pt idx="1956">
                  <c:v>41589</c:v>
                </c:pt>
                <c:pt idx="1957">
                  <c:v>41590</c:v>
                </c:pt>
                <c:pt idx="1958">
                  <c:v>41591</c:v>
                </c:pt>
                <c:pt idx="1959">
                  <c:v>41592</c:v>
                </c:pt>
                <c:pt idx="1960">
                  <c:v>41593</c:v>
                </c:pt>
                <c:pt idx="1961">
                  <c:v>41596</c:v>
                </c:pt>
                <c:pt idx="1962">
                  <c:v>41597</c:v>
                </c:pt>
                <c:pt idx="1963">
                  <c:v>41598</c:v>
                </c:pt>
                <c:pt idx="1964">
                  <c:v>41599</c:v>
                </c:pt>
                <c:pt idx="1965">
                  <c:v>41600</c:v>
                </c:pt>
                <c:pt idx="1966">
                  <c:v>41603</c:v>
                </c:pt>
                <c:pt idx="1967">
                  <c:v>41604</c:v>
                </c:pt>
                <c:pt idx="1968">
                  <c:v>41605</c:v>
                </c:pt>
                <c:pt idx="1969">
                  <c:v>41607</c:v>
                </c:pt>
                <c:pt idx="1970">
                  <c:v>41610</c:v>
                </c:pt>
                <c:pt idx="1971">
                  <c:v>41611</c:v>
                </c:pt>
                <c:pt idx="1972">
                  <c:v>41612</c:v>
                </c:pt>
                <c:pt idx="1973">
                  <c:v>41613</c:v>
                </c:pt>
                <c:pt idx="1974">
                  <c:v>41614</c:v>
                </c:pt>
                <c:pt idx="1975">
                  <c:v>41617</c:v>
                </c:pt>
                <c:pt idx="1976">
                  <c:v>41618</c:v>
                </c:pt>
                <c:pt idx="1977">
                  <c:v>41619</c:v>
                </c:pt>
                <c:pt idx="1978">
                  <c:v>41620</c:v>
                </c:pt>
                <c:pt idx="1979">
                  <c:v>41621</c:v>
                </c:pt>
                <c:pt idx="1980">
                  <c:v>41624</c:v>
                </c:pt>
                <c:pt idx="1981">
                  <c:v>41625</c:v>
                </c:pt>
                <c:pt idx="1982">
                  <c:v>41626</c:v>
                </c:pt>
                <c:pt idx="1983">
                  <c:v>41627</c:v>
                </c:pt>
                <c:pt idx="1984">
                  <c:v>41628</c:v>
                </c:pt>
                <c:pt idx="1985">
                  <c:v>41631</c:v>
                </c:pt>
                <c:pt idx="1986">
                  <c:v>41632</c:v>
                </c:pt>
                <c:pt idx="1987">
                  <c:v>41634</c:v>
                </c:pt>
                <c:pt idx="1988">
                  <c:v>41635</c:v>
                </c:pt>
                <c:pt idx="1989">
                  <c:v>41638</c:v>
                </c:pt>
                <c:pt idx="1990">
                  <c:v>41639</c:v>
                </c:pt>
                <c:pt idx="1991">
                  <c:v>41641</c:v>
                </c:pt>
                <c:pt idx="1992">
                  <c:v>41642</c:v>
                </c:pt>
                <c:pt idx="1993">
                  <c:v>41645</c:v>
                </c:pt>
                <c:pt idx="1994">
                  <c:v>41646</c:v>
                </c:pt>
                <c:pt idx="1995">
                  <c:v>41647</c:v>
                </c:pt>
                <c:pt idx="1996">
                  <c:v>41648</c:v>
                </c:pt>
                <c:pt idx="1997">
                  <c:v>41649</c:v>
                </c:pt>
                <c:pt idx="1998">
                  <c:v>41652</c:v>
                </c:pt>
                <c:pt idx="1999">
                  <c:v>41653</c:v>
                </c:pt>
                <c:pt idx="2000">
                  <c:v>41654</c:v>
                </c:pt>
                <c:pt idx="2001">
                  <c:v>41655</c:v>
                </c:pt>
                <c:pt idx="2002">
                  <c:v>41656</c:v>
                </c:pt>
                <c:pt idx="2003">
                  <c:v>41660</c:v>
                </c:pt>
                <c:pt idx="2004">
                  <c:v>41661</c:v>
                </c:pt>
                <c:pt idx="2005">
                  <c:v>41662</c:v>
                </c:pt>
                <c:pt idx="2006">
                  <c:v>41663</c:v>
                </c:pt>
                <c:pt idx="2007">
                  <c:v>41666</c:v>
                </c:pt>
                <c:pt idx="2008">
                  <c:v>41667</c:v>
                </c:pt>
                <c:pt idx="2009">
                  <c:v>41668</c:v>
                </c:pt>
                <c:pt idx="2010">
                  <c:v>41669</c:v>
                </c:pt>
                <c:pt idx="2011">
                  <c:v>41670</c:v>
                </c:pt>
                <c:pt idx="2012">
                  <c:v>41673</c:v>
                </c:pt>
                <c:pt idx="2013">
                  <c:v>41674</c:v>
                </c:pt>
                <c:pt idx="2014">
                  <c:v>41675</c:v>
                </c:pt>
                <c:pt idx="2015">
                  <c:v>41676</c:v>
                </c:pt>
                <c:pt idx="2016">
                  <c:v>41677</c:v>
                </c:pt>
                <c:pt idx="2017">
                  <c:v>41680</c:v>
                </c:pt>
                <c:pt idx="2018">
                  <c:v>41681</c:v>
                </c:pt>
                <c:pt idx="2019">
                  <c:v>41682</c:v>
                </c:pt>
                <c:pt idx="2020">
                  <c:v>41683</c:v>
                </c:pt>
                <c:pt idx="2021">
                  <c:v>41684</c:v>
                </c:pt>
                <c:pt idx="2022">
                  <c:v>41688</c:v>
                </c:pt>
                <c:pt idx="2023">
                  <c:v>41689</c:v>
                </c:pt>
                <c:pt idx="2024">
                  <c:v>41690</c:v>
                </c:pt>
                <c:pt idx="2025">
                  <c:v>41691</c:v>
                </c:pt>
                <c:pt idx="2026">
                  <c:v>41694</c:v>
                </c:pt>
                <c:pt idx="2027">
                  <c:v>41695</c:v>
                </c:pt>
                <c:pt idx="2028">
                  <c:v>41696</c:v>
                </c:pt>
                <c:pt idx="2029">
                  <c:v>41697</c:v>
                </c:pt>
                <c:pt idx="2030">
                  <c:v>41698</c:v>
                </c:pt>
                <c:pt idx="2031">
                  <c:v>41701</c:v>
                </c:pt>
                <c:pt idx="2032">
                  <c:v>41702</c:v>
                </c:pt>
                <c:pt idx="2033">
                  <c:v>41703</c:v>
                </c:pt>
                <c:pt idx="2034">
                  <c:v>41704</c:v>
                </c:pt>
                <c:pt idx="2035">
                  <c:v>41705</c:v>
                </c:pt>
                <c:pt idx="2036">
                  <c:v>41708</c:v>
                </c:pt>
                <c:pt idx="2037">
                  <c:v>41709</c:v>
                </c:pt>
                <c:pt idx="2038">
                  <c:v>41710</c:v>
                </c:pt>
                <c:pt idx="2039">
                  <c:v>41711</c:v>
                </c:pt>
                <c:pt idx="2040">
                  <c:v>41712</c:v>
                </c:pt>
                <c:pt idx="2041">
                  <c:v>41715</c:v>
                </c:pt>
                <c:pt idx="2042">
                  <c:v>41716</c:v>
                </c:pt>
                <c:pt idx="2043">
                  <c:v>41717</c:v>
                </c:pt>
                <c:pt idx="2044">
                  <c:v>41718</c:v>
                </c:pt>
                <c:pt idx="2045">
                  <c:v>41719</c:v>
                </c:pt>
                <c:pt idx="2046">
                  <c:v>41722</c:v>
                </c:pt>
                <c:pt idx="2047">
                  <c:v>41723</c:v>
                </c:pt>
                <c:pt idx="2048">
                  <c:v>41724</c:v>
                </c:pt>
                <c:pt idx="2049">
                  <c:v>41725</c:v>
                </c:pt>
                <c:pt idx="2050">
                  <c:v>41726</c:v>
                </c:pt>
                <c:pt idx="2051">
                  <c:v>41729</c:v>
                </c:pt>
                <c:pt idx="2052">
                  <c:v>41730</c:v>
                </c:pt>
                <c:pt idx="2053">
                  <c:v>41731</c:v>
                </c:pt>
                <c:pt idx="2054">
                  <c:v>41732</c:v>
                </c:pt>
                <c:pt idx="2055">
                  <c:v>41733</c:v>
                </c:pt>
                <c:pt idx="2056">
                  <c:v>41736</c:v>
                </c:pt>
                <c:pt idx="2057">
                  <c:v>41737</c:v>
                </c:pt>
                <c:pt idx="2058">
                  <c:v>41738</c:v>
                </c:pt>
                <c:pt idx="2059">
                  <c:v>41739</c:v>
                </c:pt>
                <c:pt idx="2060">
                  <c:v>41740</c:v>
                </c:pt>
                <c:pt idx="2061">
                  <c:v>41743</c:v>
                </c:pt>
                <c:pt idx="2062">
                  <c:v>41744</c:v>
                </c:pt>
                <c:pt idx="2063">
                  <c:v>41745</c:v>
                </c:pt>
                <c:pt idx="2064">
                  <c:v>41746</c:v>
                </c:pt>
                <c:pt idx="2065">
                  <c:v>41750</c:v>
                </c:pt>
                <c:pt idx="2066">
                  <c:v>41751</c:v>
                </c:pt>
                <c:pt idx="2067">
                  <c:v>41752</c:v>
                </c:pt>
                <c:pt idx="2068">
                  <c:v>41753</c:v>
                </c:pt>
                <c:pt idx="2069">
                  <c:v>41754</c:v>
                </c:pt>
                <c:pt idx="2070">
                  <c:v>41757</c:v>
                </c:pt>
                <c:pt idx="2071">
                  <c:v>41758</c:v>
                </c:pt>
                <c:pt idx="2072">
                  <c:v>41759</c:v>
                </c:pt>
                <c:pt idx="2073">
                  <c:v>41760</c:v>
                </c:pt>
                <c:pt idx="2074">
                  <c:v>41761</c:v>
                </c:pt>
                <c:pt idx="2075">
                  <c:v>41764</c:v>
                </c:pt>
                <c:pt idx="2076">
                  <c:v>41765</c:v>
                </c:pt>
                <c:pt idx="2077">
                  <c:v>41766</c:v>
                </c:pt>
                <c:pt idx="2078">
                  <c:v>41767</c:v>
                </c:pt>
                <c:pt idx="2079">
                  <c:v>41768</c:v>
                </c:pt>
                <c:pt idx="2080">
                  <c:v>41771</c:v>
                </c:pt>
                <c:pt idx="2081">
                  <c:v>41772</c:v>
                </c:pt>
                <c:pt idx="2082">
                  <c:v>41773</c:v>
                </c:pt>
                <c:pt idx="2083">
                  <c:v>41774</c:v>
                </c:pt>
                <c:pt idx="2084">
                  <c:v>41775</c:v>
                </c:pt>
                <c:pt idx="2085">
                  <c:v>41778</c:v>
                </c:pt>
                <c:pt idx="2086">
                  <c:v>41779</c:v>
                </c:pt>
                <c:pt idx="2087">
                  <c:v>41780</c:v>
                </c:pt>
                <c:pt idx="2088">
                  <c:v>41781</c:v>
                </c:pt>
                <c:pt idx="2089">
                  <c:v>41782</c:v>
                </c:pt>
                <c:pt idx="2090">
                  <c:v>41786</c:v>
                </c:pt>
                <c:pt idx="2091">
                  <c:v>41787</c:v>
                </c:pt>
                <c:pt idx="2092">
                  <c:v>41788</c:v>
                </c:pt>
                <c:pt idx="2093">
                  <c:v>41789</c:v>
                </c:pt>
                <c:pt idx="2094">
                  <c:v>41792</c:v>
                </c:pt>
                <c:pt idx="2095">
                  <c:v>41793</c:v>
                </c:pt>
                <c:pt idx="2096">
                  <c:v>41794</c:v>
                </c:pt>
                <c:pt idx="2097">
                  <c:v>41795</c:v>
                </c:pt>
                <c:pt idx="2098">
                  <c:v>41796</c:v>
                </c:pt>
                <c:pt idx="2099">
                  <c:v>41799</c:v>
                </c:pt>
                <c:pt idx="2100">
                  <c:v>41800</c:v>
                </c:pt>
                <c:pt idx="2101">
                  <c:v>41801</c:v>
                </c:pt>
                <c:pt idx="2102">
                  <c:v>41802</c:v>
                </c:pt>
                <c:pt idx="2103">
                  <c:v>41803</c:v>
                </c:pt>
                <c:pt idx="2104">
                  <c:v>41806</c:v>
                </c:pt>
                <c:pt idx="2105">
                  <c:v>41807</c:v>
                </c:pt>
                <c:pt idx="2106">
                  <c:v>41808</c:v>
                </c:pt>
                <c:pt idx="2107">
                  <c:v>41809</c:v>
                </c:pt>
                <c:pt idx="2108">
                  <c:v>41810</c:v>
                </c:pt>
                <c:pt idx="2109">
                  <c:v>41813</c:v>
                </c:pt>
                <c:pt idx="2110">
                  <c:v>41814</c:v>
                </c:pt>
                <c:pt idx="2111">
                  <c:v>41815</c:v>
                </c:pt>
                <c:pt idx="2112">
                  <c:v>41816</c:v>
                </c:pt>
                <c:pt idx="2113">
                  <c:v>41817</c:v>
                </c:pt>
                <c:pt idx="2114">
                  <c:v>41820</c:v>
                </c:pt>
                <c:pt idx="2115">
                  <c:v>41821</c:v>
                </c:pt>
                <c:pt idx="2116">
                  <c:v>41822</c:v>
                </c:pt>
                <c:pt idx="2117">
                  <c:v>41823</c:v>
                </c:pt>
                <c:pt idx="2118">
                  <c:v>41827</c:v>
                </c:pt>
                <c:pt idx="2119">
                  <c:v>41828</c:v>
                </c:pt>
                <c:pt idx="2120">
                  <c:v>41829</c:v>
                </c:pt>
                <c:pt idx="2121">
                  <c:v>41830</c:v>
                </c:pt>
                <c:pt idx="2122">
                  <c:v>41831</c:v>
                </c:pt>
                <c:pt idx="2123">
                  <c:v>41834</c:v>
                </c:pt>
                <c:pt idx="2124">
                  <c:v>41835</c:v>
                </c:pt>
                <c:pt idx="2125">
                  <c:v>41836</c:v>
                </c:pt>
                <c:pt idx="2126">
                  <c:v>41837</c:v>
                </c:pt>
                <c:pt idx="2127">
                  <c:v>41838</c:v>
                </c:pt>
                <c:pt idx="2128">
                  <c:v>41841</c:v>
                </c:pt>
                <c:pt idx="2129">
                  <c:v>41842</c:v>
                </c:pt>
                <c:pt idx="2130">
                  <c:v>41843</c:v>
                </c:pt>
                <c:pt idx="2131">
                  <c:v>41844</c:v>
                </c:pt>
                <c:pt idx="2132">
                  <c:v>41845</c:v>
                </c:pt>
                <c:pt idx="2133">
                  <c:v>41848</c:v>
                </c:pt>
                <c:pt idx="2134">
                  <c:v>41849</c:v>
                </c:pt>
                <c:pt idx="2135">
                  <c:v>41850</c:v>
                </c:pt>
                <c:pt idx="2136">
                  <c:v>41851</c:v>
                </c:pt>
                <c:pt idx="2137">
                  <c:v>41852</c:v>
                </c:pt>
                <c:pt idx="2138">
                  <c:v>41855</c:v>
                </c:pt>
                <c:pt idx="2139">
                  <c:v>41856</c:v>
                </c:pt>
                <c:pt idx="2140">
                  <c:v>41857</c:v>
                </c:pt>
                <c:pt idx="2141">
                  <c:v>41858</c:v>
                </c:pt>
                <c:pt idx="2142">
                  <c:v>41859</c:v>
                </c:pt>
                <c:pt idx="2143">
                  <c:v>41862</c:v>
                </c:pt>
                <c:pt idx="2144">
                  <c:v>41863</c:v>
                </c:pt>
                <c:pt idx="2145">
                  <c:v>41864</c:v>
                </c:pt>
                <c:pt idx="2146">
                  <c:v>41865</c:v>
                </c:pt>
                <c:pt idx="2147">
                  <c:v>41866</c:v>
                </c:pt>
                <c:pt idx="2148">
                  <c:v>41869</c:v>
                </c:pt>
                <c:pt idx="2149">
                  <c:v>41870</c:v>
                </c:pt>
                <c:pt idx="2150">
                  <c:v>41871</c:v>
                </c:pt>
                <c:pt idx="2151">
                  <c:v>41872</c:v>
                </c:pt>
                <c:pt idx="2152">
                  <c:v>41873</c:v>
                </c:pt>
                <c:pt idx="2153">
                  <c:v>41876</c:v>
                </c:pt>
                <c:pt idx="2154">
                  <c:v>41877</c:v>
                </c:pt>
                <c:pt idx="2155">
                  <c:v>41878</c:v>
                </c:pt>
                <c:pt idx="2156">
                  <c:v>41879</c:v>
                </c:pt>
                <c:pt idx="2157">
                  <c:v>41880</c:v>
                </c:pt>
                <c:pt idx="2158">
                  <c:v>41884</c:v>
                </c:pt>
                <c:pt idx="2159">
                  <c:v>41885</c:v>
                </c:pt>
                <c:pt idx="2160">
                  <c:v>41886</c:v>
                </c:pt>
                <c:pt idx="2161">
                  <c:v>41887</c:v>
                </c:pt>
                <c:pt idx="2162">
                  <c:v>41890</c:v>
                </c:pt>
                <c:pt idx="2163">
                  <c:v>41891</c:v>
                </c:pt>
                <c:pt idx="2164">
                  <c:v>41892</c:v>
                </c:pt>
                <c:pt idx="2165">
                  <c:v>41893</c:v>
                </c:pt>
                <c:pt idx="2166">
                  <c:v>41894</c:v>
                </c:pt>
                <c:pt idx="2167">
                  <c:v>41897</c:v>
                </c:pt>
                <c:pt idx="2168">
                  <c:v>41898</c:v>
                </c:pt>
                <c:pt idx="2169">
                  <c:v>41899</c:v>
                </c:pt>
                <c:pt idx="2170">
                  <c:v>41900</c:v>
                </c:pt>
                <c:pt idx="2171">
                  <c:v>41901</c:v>
                </c:pt>
                <c:pt idx="2172">
                  <c:v>41904</c:v>
                </c:pt>
                <c:pt idx="2173">
                  <c:v>41905</c:v>
                </c:pt>
                <c:pt idx="2174">
                  <c:v>41906</c:v>
                </c:pt>
                <c:pt idx="2175">
                  <c:v>41907</c:v>
                </c:pt>
                <c:pt idx="2176">
                  <c:v>41908</c:v>
                </c:pt>
                <c:pt idx="2177">
                  <c:v>41911</c:v>
                </c:pt>
                <c:pt idx="2178">
                  <c:v>41912</c:v>
                </c:pt>
                <c:pt idx="2179">
                  <c:v>41913</c:v>
                </c:pt>
                <c:pt idx="2180">
                  <c:v>41914</c:v>
                </c:pt>
                <c:pt idx="2181">
                  <c:v>41915</c:v>
                </c:pt>
                <c:pt idx="2182">
                  <c:v>41918</c:v>
                </c:pt>
                <c:pt idx="2183">
                  <c:v>41919</c:v>
                </c:pt>
                <c:pt idx="2184">
                  <c:v>41920</c:v>
                </c:pt>
                <c:pt idx="2185">
                  <c:v>41921</c:v>
                </c:pt>
                <c:pt idx="2186">
                  <c:v>41922</c:v>
                </c:pt>
                <c:pt idx="2187">
                  <c:v>41925</c:v>
                </c:pt>
                <c:pt idx="2188">
                  <c:v>41926</c:v>
                </c:pt>
                <c:pt idx="2189">
                  <c:v>41927</c:v>
                </c:pt>
                <c:pt idx="2190">
                  <c:v>41928</c:v>
                </c:pt>
                <c:pt idx="2191">
                  <c:v>41929</c:v>
                </c:pt>
                <c:pt idx="2192">
                  <c:v>41932</c:v>
                </c:pt>
                <c:pt idx="2193">
                  <c:v>41933</c:v>
                </c:pt>
                <c:pt idx="2194">
                  <c:v>41934</c:v>
                </c:pt>
                <c:pt idx="2195">
                  <c:v>41935</c:v>
                </c:pt>
                <c:pt idx="2196">
                  <c:v>41936</c:v>
                </c:pt>
                <c:pt idx="2197">
                  <c:v>41939</c:v>
                </c:pt>
                <c:pt idx="2198">
                  <c:v>41940</c:v>
                </c:pt>
                <c:pt idx="2199">
                  <c:v>41941</c:v>
                </c:pt>
                <c:pt idx="2200">
                  <c:v>41942</c:v>
                </c:pt>
                <c:pt idx="2201">
                  <c:v>41943</c:v>
                </c:pt>
                <c:pt idx="2202">
                  <c:v>41946</c:v>
                </c:pt>
                <c:pt idx="2203">
                  <c:v>41947</c:v>
                </c:pt>
                <c:pt idx="2204">
                  <c:v>41948</c:v>
                </c:pt>
                <c:pt idx="2205">
                  <c:v>41949</c:v>
                </c:pt>
                <c:pt idx="2206">
                  <c:v>41950</c:v>
                </c:pt>
                <c:pt idx="2207">
                  <c:v>41953</c:v>
                </c:pt>
                <c:pt idx="2208">
                  <c:v>41954</c:v>
                </c:pt>
                <c:pt idx="2209">
                  <c:v>41955</c:v>
                </c:pt>
                <c:pt idx="2210">
                  <c:v>41956</c:v>
                </c:pt>
                <c:pt idx="2211">
                  <c:v>41957</c:v>
                </c:pt>
                <c:pt idx="2212">
                  <c:v>41960</c:v>
                </c:pt>
                <c:pt idx="2213">
                  <c:v>41961</c:v>
                </c:pt>
                <c:pt idx="2214">
                  <c:v>41962</c:v>
                </c:pt>
                <c:pt idx="2215">
                  <c:v>41963</c:v>
                </c:pt>
                <c:pt idx="2216">
                  <c:v>41964</c:v>
                </c:pt>
                <c:pt idx="2217">
                  <c:v>41967</c:v>
                </c:pt>
                <c:pt idx="2218">
                  <c:v>41968</c:v>
                </c:pt>
                <c:pt idx="2219">
                  <c:v>41969</c:v>
                </c:pt>
                <c:pt idx="2220">
                  <c:v>41971</c:v>
                </c:pt>
                <c:pt idx="2221">
                  <c:v>41974</c:v>
                </c:pt>
                <c:pt idx="2222">
                  <c:v>41975</c:v>
                </c:pt>
                <c:pt idx="2223">
                  <c:v>41976</c:v>
                </c:pt>
                <c:pt idx="2224">
                  <c:v>41977</c:v>
                </c:pt>
                <c:pt idx="2225">
                  <c:v>41978</c:v>
                </c:pt>
                <c:pt idx="2226">
                  <c:v>41981</c:v>
                </c:pt>
                <c:pt idx="2227">
                  <c:v>41982</c:v>
                </c:pt>
                <c:pt idx="2228">
                  <c:v>41983</c:v>
                </c:pt>
                <c:pt idx="2229">
                  <c:v>41984</c:v>
                </c:pt>
                <c:pt idx="2230">
                  <c:v>41985</c:v>
                </c:pt>
                <c:pt idx="2231">
                  <c:v>41988</c:v>
                </c:pt>
                <c:pt idx="2232">
                  <c:v>41989</c:v>
                </c:pt>
                <c:pt idx="2233">
                  <c:v>41990</c:v>
                </c:pt>
                <c:pt idx="2234">
                  <c:v>41991</c:v>
                </c:pt>
                <c:pt idx="2235">
                  <c:v>41992</c:v>
                </c:pt>
                <c:pt idx="2236">
                  <c:v>41995</c:v>
                </c:pt>
                <c:pt idx="2237">
                  <c:v>41996</c:v>
                </c:pt>
                <c:pt idx="2238">
                  <c:v>41997</c:v>
                </c:pt>
                <c:pt idx="2239">
                  <c:v>41999</c:v>
                </c:pt>
                <c:pt idx="2240">
                  <c:v>42002</c:v>
                </c:pt>
                <c:pt idx="2241">
                  <c:v>42003</c:v>
                </c:pt>
                <c:pt idx="2242">
                  <c:v>42004</c:v>
                </c:pt>
                <c:pt idx="2243">
                  <c:v>42006</c:v>
                </c:pt>
                <c:pt idx="2244">
                  <c:v>42009</c:v>
                </c:pt>
                <c:pt idx="2245">
                  <c:v>42010</c:v>
                </c:pt>
                <c:pt idx="2246">
                  <c:v>42011</c:v>
                </c:pt>
                <c:pt idx="2247">
                  <c:v>42012</c:v>
                </c:pt>
                <c:pt idx="2248">
                  <c:v>42013</c:v>
                </c:pt>
                <c:pt idx="2249">
                  <c:v>42016</c:v>
                </c:pt>
                <c:pt idx="2250">
                  <c:v>42017</c:v>
                </c:pt>
                <c:pt idx="2251">
                  <c:v>42018</c:v>
                </c:pt>
                <c:pt idx="2252">
                  <c:v>42019</c:v>
                </c:pt>
                <c:pt idx="2253">
                  <c:v>42020</c:v>
                </c:pt>
                <c:pt idx="2254">
                  <c:v>42024</c:v>
                </c:pt>
                <c:pt idx="2255">
                  <c:v>42025</c:v>
                </c:pt>
                <c:pt idx="2256">
                  <c:v>42026</c:v>
                </c:pt>
                <c:pt idx="2257">
                  <c:v>42027</c:v>
                </c:pt>
                <c:pt idx="2258">
                  <c:v>42030</c:v>
                </c:pt>
                <c:pt idx="2259">
                  <c:v>42031</c:v>
                </c:pt>
                <c:pt idx="2260">
                  <c:v>42032</c:v>
                </c:pt>
                <c:pt idx="2261">
                  <c:v>42033</c:v>
                </c:pt>
                <c:pt idx="2262">
                  <c:v>42034</c:v>
                </c:pt>
                <c:pt idx="2263">
                  <c:v>42037</c:v>
                </c:pt>
                <c:pt idx="2264">
                  <c:v>42038</c:v>
                </c:pt>
                <c:pt idx="2265">
                  <c:v>42039</c:v>
                </c:pt>
                <c:pt idx="2266">
                  <c:v>42040</c:v>
                </c:pt>
                <c:pt idx="2267">
                  <c:v>42041</c:v>
                </c:pt>
                <c:pt idx="2268">
                  <c:v>42044</c:v>
                </c:pt>
                <c:pt idx="2269">
                  <c:v>42045</c:v>
                </c:pt>
                <c:pt idx="2270">
                  <c:v>42046</c:v>
                </c:pt>
                <c:pt idx="2271">
                  <c:v>42047</c:v>
                </c:pt>
                <c:pt idx="2272">
                  <c:v>42048</c:v>
                </c:pt>
                <c:pt idx="2273">
                  <c:v>42052</c:v>
                </c:pt>
                <c:pt idx="2274">
                  <c:v>42053</c:v>
                </c:pt>
                <c:pt idx="2275">
                  <c:v>42054</c:v>
                </c:pt>
                <c:pt idx="2276">
                  <c:v>42055</c:v>
                </c:pt>
                <c:pt idx="2277">
                  <c:v>42058</c:v>
                </c:pt>
                <c:pt idx="2278">
                  <c:v>42059</c:v>
                </c:pt>
                <c:pt idx="2279">
                  <c:v>42060</c:v>
                </c:pt>
                <c:pt idx="2280">
                  <c:v>42061</c:v>
                </c:pt>
                <c:pt idx="2281">
                  <c:v>42062</c:v>
                </c:pt>
                <c:pt idx="2282">
                  <c:v>42065</c:v>
                </c:pt>
                <c:pt idx="2283">
                  <c:v>42066</c:v>
                </c:pt>
                <c:pt idx="2284">
                  <c:v>42067</c:v>
                </c:pt>
                <c:pt idx="2285">
                  <c:v>42068</c:v>
                </c:pt>
                <c:pt idx="2286">
                  <c:v>42069</c:v>
                </c:pt>
                <c:pt idx="2287">
                  <c:v>42072</c:v>
                </c:pt>
                <c:pt idx="2288">
                  <c:v>42073</c:v>
                </c:pt>
                <c:pt idx="2289">
                  <c:v>42074</c:v>
                </c:pt>
                <c:pt idx="2290">
                  <c:v>42075</c:v>
                </c:pt>
                <c:pt idx="2291">
                  <c:v>42076</c:v>
                </c:pt>
                <c:pt idx="2292">
                  <c:v>42079</c:v>
                </c:pt>
                <c:pt idx="2293">
                  <c:v>42080</c:v>
                </c:pt>
                <c:pt idx="2294">
                  <c:v>42081</c:v>
                </c:pt>
                <c:pt idx="2295">
                  <c:v>42082</c:v>
                </c:pt>
                <c:pt idx="2296">
                  <c:v>42083</c:v>
                </c:pt>
                <c:pt idx="2297">
                  <c:v>42086</c:v>
                </c:pt>
                <c:pt idx="2298">
                  <c:v>42087</c:v>
                </c:pt>
                <c:pt idx="2299">
                  <c:v>42088</c:v>
                </c:pt>
                <c:pt idx="2300">
                  <c:v>42089</c:v>
                </c:pt>
                <c:pt idx="2301">
                  <c:v>42090</c:v>
                </c:pt>
                <c:pt idx="2302">
                  <c:v>42093</c:v>
                </c:pt>
                <c:pt idx="2303">
                  <c:v>42094</c:v>
                </c:pt>
                <c:pt idx="2304">
                  <c:v>42095</c:v>
                </c:pt>
                <c:pt idx="2305">
                  <c:v>42096</c:v>
                </c:pt>
                <c:pt idx="2306">
                  <c:v>42100</c:v>
                </c:pt>
                <c:pt idx="2307">
                  <c:v>42101</c:v>
                </c:pt>
                <c:pt idx="2308">
                  <c:v>42102</c:v>
                </c:pt>
                <c:pt idx="2309">
                  <c:v>42103</c:v>
                </c:pt>
                <c:pt idx="2310">
                  <c:v>42104</c:v>
                </c:pt>
                <c:pt idx="2311">
                  <c:v>42107</c:v>
                </c:pt>
                <c:pt idx="2312">
                  <c:v>42108</c:v>
                </c:pt>
                <c:pt idx="2313">
                  <c:v>42109</c:v>
                </c:pt>
                <c:pt idx="2314">
                  <c:v>42110</c:v>
                </c:pt>
                <c:pt idx="2315">
                  <c:v>42111</c:v>
                </c:pt>
                <c:pt idx="2316">
                  <c:v>42114</c:v>
                </c:pt>
                <c:pt idx="2317">
                  <c:v>42115</c:v>
                </c:pt>
                <c:pt idx="2318">
                  <c:v>42116</c:v>
                </c:pt>
                <c:pt idx="2319">
                  <c:v>42117</c:v>
                </c:pt>
                <c:pt idx="2320">
                  <c:v>42118</c:v>
                </c:pt>
                <c:pt idx="2321">
                  <c:v>42121</c:v>
                </c:pt>
                <c:pt idx="2322">
                  <c:v>42122</c:v>
                </c:pt>
                <c:pt idx="2323">
                  <c:v>42123</c:v>
                </c:pt>
                <c:pt idx="2324">
                  <c:v>42124</c:v>
                </c:pt>
                <c:pt idx="2325">
                  <c:v>42125</c:v>
                </c:pt>
                <c:pt idx="2326">
                  <c:v>42128</c:v>
                </c:pt>
                <c:pt idx="2327">
                  <c:v>42129</c:v>
                </c:pt>
                <c:pt idx="2328">
                  <c:v>42130</c:v>
                </c:pt>
                <c:pt idx="2329">
                  <c:v>42131</c:v>
                </c:pt>
                <c:pt idx="2330">
                  <c:v>42132</c:v>
                </c:pt>
                <c:pt idx="2331">
                  <c:v>42135</c:v>
                </c:pt>
                <c:pt idx="2332">
                  <c:v>42136</c:v>
                </c:pt>
                <c:pt idx="2333">
                  <c:v>42137</c:v>
                </c:pt>
                <c:pt idx="2334">
                  <c:v>42138</c:v>
                </c:pt>
                <c:pt idx="2335">
                  <c:v>42139</c:v>
                </c:pt>
                <c:pt idx="2336">
                  <c:v>42142</c:v>
                </c:pt>
                <c:pt idx="2337">
                  <c:v>42143</c:v>
                </c:pt>
                <c:pt idx="2338">
                  <c:v>42144</c:v>
                </c:pt>
                <c:pt idx="2339">
                  <c:v>42145</c:v>
                </c:pt>
                <c:pt idx="2340">
                  <c:v>42146</c:v>
                </c:pt>
                <c:pt idx="2341">
                  <c:v>42150</c:v>
                </c:pt>
                <c:pt idx="2342">
                  <c:v>42151</c:v>
                </c:pt>
                <c:pt idx="2343">
                  <c:v>42152</c:v>
                </c:pt>
                <c:pt idx="2344">
                  <c:v>42153</c:v>
                </c:pt>
                <c:pt idx="2345">
                  <c:v>42156</c:v>
                </c:pt>
                <c:pt idx="2346">
                  <c:v>42157</c:v>
                </c:pt>
                <c:pt idx="2347">
                  <c:v>42158</c:v>
                </c:pt>
                <c:pt idx="2348">
                  <c:v>42159</c:v>
                </c:pt>
                <c:pt idx="2349">
                  <c:v>42160</c:v>
                </c:pt>
                <c:pt idx="2350">
                  <c:v>42163</c:v>
                </c:pt>
                <c:pt idx="2351">
                  <c:v>42164</c:v>
                </c:pt>
                <c:pt idx="2352">
                  <c:v>42165</c:v>
                </c:pt>
                <c:pt idx="2353">
                  <c:v>42166</c:v>
                </c:pt>
                <c:pt idx="2354">
                  <c:v>42167</c:v>
                </c:pt>
                <c:pt idx="2355">
                  <c:v>42170</c:v>
                </c:pt>
                <c:pt idx="2356">
                  <c:v>42171</c:v>
                </c:pt>
                <c:pt idx="2357">
                  <c:v>42172</c:v>
                </c:pt>
                <c:pt idx="2358">
                  <c:v>42173</c:v>
                </c:pt>
                <c:pt idx="2359">
                  <c:v>42174</c:v>
                </c:pt>
                <c:pt idx="2360">
                  <c:v>42177</c:v>
                </c:pt>
                <c:pt idx="2361">
                  <c:v>42178</c:v>
                </c:pt>
                <c:pt idx="2362">
                  <c:v>42179</c:v>
                </c:pt>
                <c:pt idx="2363">
                  <c:v>42180</c:v>
                </c:pt>
                <c:pt idx="2364">
                  <c:v>42181</c:v>
                </c:pt>
                <c:pt idx="2365">
                  <c:v>42184</c:v>
                </c:pt>
                <c:pt idx="2366">
                  <c:v>42185</c:v>
                </c:pt>
                <c:pt idx="2367">
                  <c:v>42186</c:v>
                </c:pt>
                <c:pt idx="2368">
                  <c:v>42187</c:v>
                </c:pt>
                <c:pt idx="2369">
                  <c:v>42191</c:v>
                </c:pt>
                <c:pt idx="2370">
                  <c:v>42192</c:v>
                </c:pt>
                <c:pt idx="2371">
                  <c:v>42193</c:v>
                </c:pt>
                <c:pt idx="2372">
                  <c:v>42194</c:v>
                </c:pt>
                <c:pt idx="2373">
                  <c:v>42195</c:v>
                </c:pt>
                <c:pt idx="2374">
                  <c:v>42198</c:v>
                </c:pt>
                <c:pt idx="2375">
                  <c:v>42199</c:v>
                </c:pt>
                <c:pt idx="2376">
                  <c:v>42200</c:v>
                </c:pt>
                <c:pt idx="2377">
                  <c:v>42201</c:v>
                </c:pt>
                <c:pt idx="2378">
                  <c:v>42202</c:v>
                </c:pt>
                <c:pt idx="2379">
                  <c:v>42205</c:v>
                </c:pt>
                <c:pt idx="2380">
                  <c:v>42206</c:v>
                </c:pt>
                <c:pt idx="2381">
                  <c:v>42207</c:v>
                </c:pt>
                <c:pt idx="2382">
                  <c:v>42208</c:v>
                </c:pt>
                <c:pt idx="2383">
                  <c:v>42209</c:v>
                </c:pt>
                <c:pt idx="2384">
                  <c:v>42212</c:v>
                </c:pt>
                <c:pt idx="2385">
                  <c:v>42213</c:v>
                </c:pt>
                <c:pt idx="2386">
                  <c:v>42214</c:v>
                </c:pt>
                <c:pt idx="2387">
                  <c:v>42215</c:v>
                </c:pt>
                <c:pt idx="2388">
                  <c:v>42216</c:v>
                </c:pt>
                <c:pt idx="2389">
                  <c:v>42219</c:v>
                </c:pt>
                <c:pt idx="2390">
                  <c:v>42220</c:v>
                </c:pt>
                <c:pt idx="2391">
                  <c:v>42221</c:v>
                </c:pt>
                <c:pt idx="2392">
                  <c:v>42222</c:v>
                </c:pt>
                <c:pt idx="2393">
                  <c:v>42223</c:v>
                </c:pt>
                <c:pt idx="2394">
                  <c:v>42226</c:v>
                </c:pt>
                <c:pt idx="2395">
                  <c:v>42227</c:v>
                </c:pt>
                <c:pt idx="2396">
                  <c:v>42228</c:v>
                </c:pt>
                <c:pt idx="2397">
                  <c:v>42229</c:v>
                </c:pt>
                <c:pt idx="2398">
                  <c:v>42230</c:v>
                </c:pt>
                <c:pt idx="2399">
                  <c:v>42233</c:v>
                </c:pt>
                <c:pt idx="2400">
                  <c:v>42234</c:v>
                </c:pt>
                <c:pt idx="2401">
                  <c:v>42235</c:v>
                </c:pt>
                <c:pt idx="2402">
                  <c:v>42236</c:v>
                </c:pt>
                <c:pt idx="2403">
                  <c:v>42237</c:v>
                </c:pt>
                <c:pt idx="2404">
                  <c:v>42240</c:v>
                </c:pt>
                <c:pt idx="2405">
                  <c:v>42241</c:v>
                </c:pt>
                <c:pt idx="2406">
                  <c:v>42242</c:v>
                </c:pt>
                <c:pt idx="2407">
                  <c:v>42243</c:v>
                </c:pt>
                <c:pt idx="2408">
                  <c:v>42244</c:v>
                </c:pt>
                <c:pt idx="2409">
                  <c:v>42247</c:v>
                </c:pt>
                <c:pt idx="2410">
                  <c:v>42248</c:v>
                </c:pt>
                <c:pt idx="2411">
                  <c:v>42249</c:v>
                </c:pt>
                <c:pt idx="2412">
                  <c:v>42250</c:v>
                </c:pt>
                <c:pt idx="2413">
                  <c:v>42251</c:v>
                </c:pt>
                <c:pt idx="2414">
                  <c:v>42255</c:v>
                </c:pt>
                <c:pt idx="2415">
                  <c:v>42256</c:v>
                </c:pt>
                <c:pt idx="2416">
                  <c:v>42257</c:v>
                </c:pt>
                <c:pt idx="2417">
                  <c:v>42258</c:v>
                </c:pt>
                <c:pt idx="2418">
                  <c:v>42261</c:v>
                </c:pt>
                <c:pt idx="2419">
                  <c:v>42262</c:v>
                </c:pt>
                <c:pt idx="2420">
                  <c:v>42263</c:v>
                </c:pt>
                <c:pt idx="2421">
                  <c:v>42264</c:v>
                </c:pt>
                <c:pt idx="2422">
                  <c:v>42265</c:v>
                </c:pt>
                <c:pt idx="2423">
                  <c:v>42268</c:v>
                </c:pt>
                <c:pt idx="2424">
                  <c:v>42269</c:v>
                </c:pt>
                <c:pt idx="2425">
                  <c:v>42270</c:v>
                </c:pt>
                <c:pt idx="2426">
                  <c:v>42271</c:v>
                </c:pt>
                <c:pt idx="2427">
                  <c:v>42272</c:v>
                </c:pt>
                <c:pt idx="2428">
                  <c:v>42275</c:v>
                </c:pt>
                <c:pt idx="2429">
                  <c:v>42276</c:v>
                </c:pt>
                <c:pt idx="2430">
                  <c:v>42277</c:v>
                </c:pt>
                <c:pt idx="2431">
                  <c:v>42278</c:v>
                </c:pt>
                <c:pt idx="2432">
                  <c:v>42279</c:v>
                </c:pt>
                <c:pt idx="2433">
                  <c:v>42282</c:v>
                </c:pt>
                <c:pt idx="2434">
                  <c:v>42283</c:v>
                </c:pt>
                <c:pt idx="2435">
                  <c:v>42284</c:v>
                </c:pt>
                <c:pt idx="2436">
                  <c:v>42285</c:v>
                </c:pt>
                <c:pt idx="2437">
                  <c:v>42286</c:v>
                </c:pt>
                <c:pt idx="2438">
                  <c:v>42289</c:v>
                </c:pt>
                <c:pt idx="2439">
                  <c:v>42290</c:v>
                </c:pt>
                <c:pt idx="2440">
                  <c:v>42291</c:v>
                </c:pt>
                <c:pt idx="2441">
                  <c:v>42292</c:v>
                </c:pt>
                <c:pt idx="2442">
                  <c:v>42293</c:v>
                </c:pt>
                <c:pt idx="2443">
                  <c:v>42296</c:v>
                </c:pt>
                <c:pt idx="2444">
                  <c:v>42297</c:v>
                </c:pt>
                <c:pt idx="2445">
                  <c:v>42298</c:v>
                </c:pt>
                <c:pt idx="2446">
                  <c:v>42299</c:v>
                </c:pt>
                <c:pt idx="2447">
                  <c:v>42300</c:v>
                </c:pt>
                <c:pt idx="2448">
                  <c:v>42303</c:v>
                </c:pt>
                <c:pt idx="2449">
                  <c:v>42304</c:v>
                </c:pt>
                <c:pt idx="2450">
                  <c:v>42305</c:v>
                </c:pt>
                <c:pt idx="2451">
                  <c:v>42306</c:v>
                </c:pt>
                <c:pt idx="2452">
                  <c:v>42307</c:v>
                </c:pt>
                <c:pt idx="2453">
                  <c:v>42310</c:v>
                </c:pt>
                <c:pt idx="2454">
                  <c:v>42311</c:v>
                </c:pt>
                <c:pt idx="2455">
                  <c:v>42312</c:v>
                </c:pt>
                <c:pt idx="2456">
                  <c:v>42313</c:v>
                </c:pt>
                <c:pt idx="2457">
                  <c:v>42314</c:v>
                </c:pt>
                <c:pt idx="2458">
                  <c:v>42317</c:v>
                </c:pt>
                <c:pt idx="2459">
                  <c:v>42318</c:v>
                </c:pt>
                <c:pt idx="2460">
                  <c:v>42319</c:v>
                </c:pt>
                <c:pt idx="2461">
                  <c:v>42320</c:v>
                </c:pt>
                <c:pt idx="2462">
                  <c:v>42321</c:v>
                </c:pt>
                <c:pt idx="2463">
                  <c:v>42324</c:v>
                </c:pt>
                <c:pt idx="2464">
                  <c:v>42325</c:v>
                </c:pt>
                <c:pt idx="2465">
                  <c:v>42326</c:v>
                </c:pt>
                <c:pt idx="2466">
                  <c:v>42327</c:v>
                </c:pt>
                <c:pt idx="2467">
                  <c:v>42328</c:v>
                </c:pt>
                <c:pt idx="2468">
                  <c:v>42331</c:v>
                </c:pt>
                <c:pt idx="2469">
                  <c:v>42332</c:v>
                </c:pt>
                <c:pt idx="2470">
                  <c:v>42333</c:v>
                </c:pt>
                <c:pt idx="2471">
                  <c:v>42335</c:v>
                </c:pt>
                <c:pt idx="2472">
                  <c:v>42338</c:v>
                </c:pt>
                <c:pt idx="2473">
                  <c:v>42339</c:v>
                </c:pt>
                <c:pt idx="2474">
                  <c:v>42340</c:v>
                </c:pt>
                <c:pt idx="2475">
                  <c:v>42341</c:v>
                </c:pt>
                <c:pt idx="2476">
                  <c:v>42342</c:v>
                </c:pt>
                <c:pt idx="2477">
                  <c:v>42345</c:v>
                </c:pt>
                <c:pt idx="2478">
                  <c:v>42346</c:v>
                </c:pt>
                <c:pt idx="2479">
                  <c:v>42347</c:v>
                </c:pt>
                <c:pt idx="2480">
                  <c:v>42348</c:v>
                </c:pt>
                <c:pt idx="2481">
                  <c:v>42349</c:v>
                </c:pt>
                <c:pt idx="2482">
                  <c:v>42352</c:v>
                </c:pt>
                <c:pt idx="2483">
                  <c:v>42353</c:v>
                </c:pt>
                <c:pt idx="2484">
                  <c:v>42354</c:v>
                </c:pt>
                <c:pt idx="2485">
                  <c:v>42355</c:v>
                </c:pt>
                <c:pt idx="2486">
                  <c:v>42356</c:v>
                </c:pt>
                <c:pt idx="2487">
                  <c:v>42359</c:v>
                </c:pt>
                <c:pt idx="2488">
                  <c:v>42360</c:v>
                </c:pt>
                <c:pt idx="2489">
                  <c:v>42361</c:v>
                </c:pt>
                <c:pt idx="2490">
                  <c:v>42362</c:v>
                </c:pt>
                <c:pt idx="2491">
                  <c:v>42366</c:v>
                </c:pt>
                <c:pt idx="2492">
                  <c:v>42367</c:v>
                </c:pt>
                <c:pt idx="2493">
                  <c:v>42368</c:v>
                </c:pt>
                <c:pt idx="2494">
                  <c:v>42369</c:v>
                </c:pt>
                <c:pt idx="2495">
                  <c:v>42373</c:v>
                </c:pt>
                <c:pt idx="2496">
                  <c:v>42374</c:v>
                </c:pt>
                <c:pt idx="2497">
                  <c:v>42375</c:v>
                </c:pt>
                <c:pt idx="2498">
                  <c:v>42376</c:v>
                </c:pt>
                <c:pt idx="2499">
                  <c:v>42377</c:v>
                </c:pt>
                <c:pt idx="2500">
                  <c:v>42380</c:v>
                </c:pt>
                <c:pt idx="2501">
                  <c:v>42381</c:v>
                </c:pt>
                <c:pt idx="2502">
                  <c:v>42382</c:v>
                </c:pt>
                <c:pt idx="2503">
                  <c:v>42383</c:v>
                </c:pt>
                <c:pt idx="2504">
                  <c:v>42384</c:v>
                </c:pt>
                <c:pt idx="2505">
                  <c:v>42388</c:v>
                </c:pt>
                <c:pt idx="2506">
                  <c:v>42389</c:v>
                </c:pt>
                <c:pt idx="2507">
                  <c:v>42390</c:v>
                </c:pt>
                <c:pt idx="2508">
                  <c:v>42391</c:v>
                </c:pt>
                <c:pt idx="2509">
                  <c:v>42394</c:v>
                </c:pt>
                <c:pt idx="2510">
                  <c:v>42395</c:v>
                </c:pt>
                <c:pt idx="2511">
                  <c:v>42396</c:v>
                </c:pt>
                <c:pt idx="2512">
                  <c:v>42397</c:v>
                </c:pt>
                <c:pt idx="2513">
                  <c:v>42398</c:v>
                </c:pt>
                <c:pt idx="2514">
                  <c:v>42401</c:v>
                </c:pt>
                <c:pt idx="2515">
                  <c:v>42402</c:v>
                </c:pt>
                <c:pt idx="2516">
                  <c:v>42403</c:v>
                </c:pt>
                <c:pt idx="2517">
                  <c:v>42404</c:v>
                </c:pt>
                <c:pt idx="2518">
                  <c:v>42405</c:v>
                </c:pt>
              </c:numCache>
            </c:numRef>
          </c:cat>
          <c:val>
            <c:numRef>
              <c:f>'1 - Chart Data'!$B$2:$B$2520</c:f>
              <c:numCache>
                <c:formatCode>General</c:formatCode>
                <c:ptCount val="2519"/>
                <c:pt idx="0">
                  <c:v>100</c:v>
                </c:pt>
                <c:pt idx="1">
                  <c:v>99.531737773152898</c:v>
                </c:pt>
                <c:pt idx="2">
                  <c:v>91.935483870967701</c:v>
                </c:pt>
                <c:pt idx="3">
                  <c:v>92.924037460978099</c:v>
                </c:pt>
                <c:pt idx="4">
                  <c:v>91.207075962538994</c:v>
                </c:pt>
                <c:pt idx="5">
                  <c:v>89.281997918834506</c:v>
                </c:pt>
                <c:pt idx="6">
                  <c:v>89.9063475546305</c:v>
                </c:pt>
                <c:pt idx="7">
                  <c:v>92.091571279916707</c:v>
                </c:pt>
                <c:pt idx="8">
                  <c:v>92.507804370447403</c:v>
                </c:pt>
                <c:pt idx="9">
                  <c:v>92.0395421436004</c:v>
                </c:pt>
                <c:pt idx="10">
                  <c:v>91.311134235171593</c:v>
                </c:pt>
                <c:pt idx="11">
                  <c:v>93.548387096774107</c:v>
                </c:pt>
                <c:pt idx="12">
                  <c:v>91.311134235171593</c:v>
                </c:pt>
                <c:pt idx="13">
                  <c:v>91.883454734651394</c:v>
                </c:pt>
                <c:pt idx="14">
                  <c:v>93.912591050988496</c:v>
                </c:pt>
                <c:pt idx="15">
                  <c:v>94.068678459937502</c:v>
                </c:pt>
                <c:pt idx="16">
                  <c:v>94.120707596253894</c:v>
                </c:pt>
                <c:pt idx="17">
                  <c:v>93.912591050988496</c:v>
                </c:pt>
                <c:pt idx="18">
                  <c:v>92.247658688865698</c:v>
                </c:pt>
                <c:pt idx="19">
                  <c:v>91.675338189385997</c:v>
                </c:pt>
                <c:pt idx="20">
                  <c:v>91.050988553590003</c:v>
                </c:pt>
                <c:pt idx="21">
                  <c:v>91.623309053069704</c:v>
                </c:pt>
                <c:pt idx="22">
                  <c:v>90.270551508844903</c:v>
                </c:pt>
                <c:pt idx="23">
                  <c:v>90.478668054110301</c:v>
                </c:pt>
                <c:pt idx="24">
                  <c:v>91.623309053069704</c:v>
                </c:pt>
                <c:pt idx="25">
                  <c:v>91.779396462018696</c:v>
                </c:pt>
                <c:pt idx="26">
                  <c:v>91.415192507804306</c:v>
                </c:pt>
                <c:pt idx="27">
                  <c:v>91.571279916753298</c:v>
                </c:pt>
                <c:pt idx="28">
                  <c:v>89.334027055150798</c:v>
                </c:pt>
                <c:pt idx="29">
                  <c:v>90.218522372528597</c:v>
                </c:pt>
                <c:pt idx="30">
                  <c:v>89.073881373569094</c:v>
                </c:pt>
                <c:pt idx="31">
                  <c:v>91.155046826222602</c:v>
                </c:pt>
                <c:pt idx="32">
                  <c:v>91.207075962538994</c:v>
                </c:pt>
                <c:pt idx="33">
                  <c:v>91.519250780437005</c:v>
                </c:pt>
                <c:pt idx="34">
                  <c:v>90.5827263267429</c:v>
                </c:pt>
                <c:pt idx="35">
                  <c:v>90.738813735691906</c:v>
                </c:pt>
                <c:pt idx="36">
                  <c:v>92.195629552549406</c:v>
                </c:pt>
                <c:pt idx="37">
                  <c:v>90.790842872008298</c:v>
                </c:pt>
                <c:pt idx="38">
                  <c:v>91.207075962538994</c:v>
                </c:pt>
                <c:pt idx="39">
                  <c:v>89.958376690946906</c:v>
                </c:pt>
                <c:pt idx="40">
                  <c:v>93.132154006243397</c:v>
                </c:pt>
                <c:pt idx="41">
                  <c:v>94.380853277835499</c:v>
                </c:pt>
                <c:pt idx="42">
                  <c:v>94.536940686784504</c:v>
                </c:pt>
                <c:pt idx="43">
                  <c:v>93.548387096774107</c:v>
                </c:pt>
                <c:pt idx="44">
                  <c:v>91.675338189385997</c:v>
                </c:pt>
                <c:pt idx="45">
                  <c:v>88.085327783558697</c:v>
                </c:pt>
                <c:pt idx="46">
                  <c:v>88.865764828303796</c:v>
                </c:pt>
                <c:pt idx="47">
                  <c:v>89.750260145681494</c:v>
                </c:pt>
                <c:pt idx="48">
                  <c:v>88.293444328824094</c:v>
                </c:pt>
                <c:pt idx="49">
                  <c:v>89.594172736732503</c:v>
                </c:pt>
                <c:pt idx="50">
                  <c:v>88.4495317377731</c:v>
                </c:pt>
                <c:pt idx="51">
                  <c:v>87.981269510926097</c:v>
                </c:pt>
                <c:pt idx="52">
                  <c:v>87.929240374609705</c:v>
                </c:pt>
                <c:pt idx="53">
                  <c:v>86.9927159209157</c:v>
                </c:pt>
                <c:pt idx="54">
                  <c:v>86.108220603537902</c:v>
                </c:pt>
                <c:pt idx="55">
                  <c:v>86.368366285119606</c:v>
                </c:pt>
                <c:pt idx="56">
                  <c:v>85.900104058272603</c:v>
                </c:pt>
                <c:pt idx="57">
                  <c:v>85.952133194588896</c:v>
                </c:pt>
                <c:pt idx="58">
                  <c:v>84.807492195629493</c:v>
                </c:pt>
                <c:pt idx="59">
                  <c:v>86.472424557752305</c:v>
                </c:pt>
                <c:pt idx="60">
                  <c:v>77.263267429760603</c:v>
                </c:pt>
                <c:pt idx="61">
                  <c:v>78.616024973985404</c:v>
                </c:pt>
                <c:pt idx="62">
                  <c:v>80.697190426638898</c:v>
                </c:pt>
                <c:pt idx="63">
                  <c:v>82.778355879292405</c:v>
                </c:pt>
                <c:pt idx="64">
                  <c:v>83.714880332986397</c:v>
                </c:pt>
                <c:pt idx="65">
                  <c:v>83.766909469302803</c:v>
                </c:pt>
                <c:pt idx="66">
                  <c:v>83.766909469302803</c:v>
                </c:pt>
                <c:pt idx="67">
                  <c:v>83.558792924037405</c:v>
                </c:pt>
                <c:pt idx="68">
                  <c:v>84.807492195629493</c:v>
                </c:pt>
                <c:pt idx="69">
                  <c:v>84.339229968782504</c:v>
                </c:pt>
                <c:pt idx="70">
                  <c:v>83.558792924037405</c:v>
                </c:pt>
                <c:pt idx="71">
                  <c:v>83.766909469302803</c:v>
                </c:pt>
                <c:pt idx="72">
                  <c:v>85.327783558792902</c:v>
                </c:pt>
                <c:pt idx="73">
                  <c:v>86.472424557752305</c:v>
                </c:pt>
                <c:pt idx="74">
                  <c:v>88.033298647242404</c:v>
                </c:pt>
                <c:pt idx="75">
                  <c:v>88.4495317377731</c:v>
                </c:pt>
                <c:pt idx="76">
                  <c:v>88.657648283038498</c:v>
                </c:pt>
                <c:pt idx="77">
                  <c:v>91.467221644120698</c:v>
                </c:pt>
                <c:pt idx="78">
                  <c:v>88.865764828303796</c:v>
                </c:pt>
                <c:pt idx="79">
                  <c:v>89.281997918834506</c:v>
                </c:pt>
                <c:pt idx="80">
                  <c:v>89.9063475546305</c:v>
                </c:pt>
                <c:pt idx="81">
                  <c:v>86.420395421435998</c:v>
                </c:pt>
                <c:pt idx="82">
                  <c:v>83.870967741935402</c:v>
                </c:pt>
                <c:pt idx="83">
                  <c:v>85.223725286160203</c:v>
                </c:pt>
                <c:pt idx="84">
                  <c:v>85.900104058272603</c:v>
                </c:pt>
                <c:pt idx="85">
                  <c:v>84.287200832466098</c:v>
                </c:pt>
                <c:pt idx="86">
                  <c:v>84.807492195629493</c:v>
                </c:pt>
                <c:pt idx="87">
                  <c:v>83.610822060353698</c:v>
                </c:pt>
                <c:pt idx="88">
                  <c:v>82.362122788761695</c:v>
                </c:pt>
                <c:pt idx="89">
                  <c:v>81.009365244536895</c:v>
                </c:pt>
                <c:pt idx="90">
                  <c:v>83.194588969823101</c:v>
                </c:pt>
                <c:pt idx="91">
                  <c:v>81.685744016649295</c:v>
                </c:pt>
                <c:pt idx="92">
                  <c:v>80.280957336108202</c:v>
                </c:pt>
                <c:pt idx="93">
                  <c:v>78.511966701352705</c:v>
                </c:pt>
                <c:pt idx="94">
                  <c:v>78.876170655567094</c:v>
                </c:pt>
                <c:pt idx="95">
                  <c:v>77.159209157127904</c:v>
                </c:pt>
                <c:pt idx="96">
                  <c:v>76.014568158168501</c:v>
                </c:pt>
                <c:pt idx="97">
                  <c:v>76.482830385015603</c:v>
                </c:pt>
                <c:pt idx="98">
                  <c:v>74.817898022892805</c:v>
                </c:pt>
                <c:pt idx="99">
                  <c:v>75.182101977107095</c:v>
                </c:pt>
                <c:pt idx="100">
                  <c:v>77.5754422476586</c:v>
                </c:pt>
                <c:pt idx="101">
                  <c:v>77.263267429760603</c:v>
                </c:pt>
                <c:pt idx="102">
                  <c:v>77.367325702393302</c:v>
                </c:pt>
                <c:pt idx="103">
                  <c:v>77.003121748178899</c:v>
                </c:pt>
                <c:pt idx="104">
                  <c:v>78.095733610821995</c:v>
                </c:pt>
                <c:pt idx="105">
                  <c:v>76.482830385015603</c:v>
                </c:pt>
                <c:pt idx="106">
                  <c:v>76.534859521331896</c:v>
                </c:pt>
                <c:pt idx="107">
                  <c:v>76.690946930280901</c:v>
                </c:pt>
                <c:pt idx="108">
                  <c:v>74.817898022892805</c:v>
                </c:pt>
                <c:pt idx="109">
                  <c:v>73.309053069718999</c:v>
                </c:pt>
                <c:pt idx="110">
                  <c:v>72.060353798126897</c:v>
                </c:pt>
                <c:pt idx="111">
                  <c:v>71.644120707596201</c:v>
                </c:pt>
                <c:pt idx="112">
                  <c:v>71.956295525494198</c:v>
                </c:pt>
                <c:pt idx="113">
                  <c:v>74.557752341311101</c:v>
                </c:pt>
                <c:pt idx="114">
                  <c:v>72.476586888657593</c:v>
                </c:pt>
                <c:pt idx="115">
                  <c:v>72.112382934443204</c:v>
                </c:pt>
                <c:pt idx="116">
                  <c:v>73.985431841831399</c:v>
                </c:pt>
                <c:pt idx="117">
                  <c:v>74.193548387096698</c:v>
                </c:pt>
                <c:pt idx="118">
                  <c:v>73.673257023933402</c:v>
                </c:pt>
                <c:pt idx="119">
                  <c:v>73.517169614984297</c:v>
                </c:pt>
                <c:pt idx="120">
                  <c:v>75.234131113423501</c:v>
                </c:pt>
                <c:pt idx="121">
                  <c:v>74.401664932362095</c:v>
                </c:pt>
                <c:pt idx="122">
                  <c:v>87.044745057232007</c:v>
                </c:pt>
                <c:pt idx="123">
                  <c:v>83.194588969823101</c:v>
                </c:pt>
                <c:pt idx="124">
                  <c:v>85.900104058272603</c:v>
                </c:pt>
                <c:pt idx="125">
                  <c:v>86.836628511966694</c:v>
                </c:pt>
                <c:pt idx="126">
                  <c:v>85.848074921956197</c:v>
                </c:pt>
                <c:pt idx="127">
                  <c:v>84.7554630593132</c:v>
                </c:pt>
                <c:pt idx="128">
                  <c:v>84.339229968782504</c:v>
                </c:pt>
                <c:pt idx="129">
                  <c:v>85.483870967741893</c:v>
                </c:pt>
                <c:pt idx="130">
                  <c:v>85.900104058272603</c:v>
                </c:pt>
                <c:pt idx="131">
                  <c:v>87.304890738813697</c:v>
                </c:pt>
                <c:pt idx="132">
                  <c:v>88.657648283038498</c:v>
                </c:pt>
                <c:pt idx="133">
                  <c:v>90.426638917793895</c:v>
                </c:pt>
                <c:pt idx="134">
                  <c:v>89.854318418314193</c:v>
                </c:pt>
                <c:pt idx="135">
                  <c:v>89.698231009365202</c:v>
                </c:pt>
                <c:pt idx="136">
                  <c:v>89.177939646201807</c:v>
                </c:pt>
                <c:pt idx="137">
                  <c:v>88.761706555671097</c:v>
                </c:pt>
                <c:pt idx="138">
                  <c:v>86.316337148803299</c:v>
                </c:pt>
                <c:pt idx="139">
                  <c:v>87.617065556711694</c:v>
                </c:pt>
                <c:pt idx="140">
                  <c:v>87.825182101977106</c:v>
                </c:pt>
                <c:pt idx="141">
                  <c:v>87.617065556711694</c:v>
                </c:pt>
                <c:pt idx="142">
                  <c:v>88.553590010405799</c:v>
                </c:pt>
                <c:pt idx="143">
                  <c:v>88.709677419354804</c:v>
                </c:pt>
                <c:pt idx="144">
                  <c:v>90.114464099895898</c:v>
                </c:pt>
                <c:pt idx="145">
                  <c:v>89.750260145681494</c:v>
                </c:pt>
                <c:pt idx="146">
                  <c:v>91.259105098855301</c:v>
                </c:pt>
                <c:pt idx="147">
                  <c:v>89.542143600416196</c:v>
                </c:pt>
                <c:pt idx="148">
                  <c:v>91.727367325702303</c:v>
                </c:pt>
                <c:pt idx="149">
                  <c:v>91.987513007283994</c:v>
                </c:pt>
                <c:pt idx="150">
                  <c:v>92.924037460978099</c:v>
                </c:pt>
                <c:pt idx="151">
                  <c:v>94.016649323621195</c:v>
                </c:pt>
                <c:pt idx="152">
                  <c:v>92.872008324661806</c:v>
                </c:pt>
                <c:pt idx="153">
                  <c:v>91.467221644120698</c:v>
                </c:pt>
                <c:pt idx="154">
                  <c:v>91.675338189385997</c:v>
                </c:pt>
                <c:pt idx="155">
                  <c:v>92.351716961498397</c:v>
                </c:pt>
                <c:pt idx="156">
                  <c:v>91.519250780437005</c:v>
                </c:pt>
                <c:pt idx="157">
                  <c:v>91.935483870967701</c:v>
                </c:pt>
                <c:pt idx="158">
                  <c:v>90.530697190426594</c:v>
                </c:pt>
                <c:pt idx="159">
                  <c:v>89.438085327783497</c:v>
                </c:pt>
                <c:pt idx="160">
                  <c:v>91.363163371488</c:v>
                </c:pt>
                <c:pt idx="161">
                  <c:v>91.103017689906295</c:v>
                </c:pt>
                <c:pt idx="162">
                  <c:v>91.259105098855301</c:v>
                </c:pt>
                <c:pt idx="163">
                  <c:v>92.611862643080102</c:v>
                </c:pt>
                <c:pt idx="164">
                  <c:v>91.155046826222602</c:v>
                </c:pt>
                <c:pt idx="165">
                  <c:v>91.050988553590003</c:v>
                </c:pt>
                <c:pt idx="166">
                  <c:v>91.467221644120698</c:v>
                </c:pt>
                <c:pt idx="167">
                  <c:v>92.299687825182104</c:v>
                </c:pt>
                <c:pt idx="168">
                  <c:v>94.797086368366195</c:v>
                </c:pt>
                <c:pt idx="169">
                  <c:v>93.340270551508794</c:v>
                </c:pt>
                <c:pt idx="170">
                  <c:v>94.016649323621195</c:v>
                </c:pt>
                <c:pt idx="171">
                  <c:v>95.265348595213297</c:v>
                </c:pt>
                <c:pt idx="172">
                  <c:v>94.120707596253894</c:v>
                </c:pt>
                <c:pt idx="173">
                  <c:v>95.525494276795001</c:v>
                </c:pt>
                <c:pt idx="174">
                  <c:v>95.889698231009305</c:v>
                </c:pt>
                <c:pt idx="175">
                  <c:v>96.930280957336095</c:v>
                </c:pt>
                <c:pt idx="176">
                  <c:v>95.577523413111294</c:v>
                </c:pt>
                <c:pt idx="177">
                  <c:v>96.878251821019703</c:v>
                </c:pt>
                <c:pt idx="178">
                  <c:v>98.335067637877202</c:v>
                </c:pt>
                <c:pt idx="179">
                  <c:v>97.450572320499404</c:v>
                </c:pt>
                <c:pt idx="180">
                  <c:v>98.335067637877202</c:v>
                </c:pt>
                <c:pt idx="181">
                  <c:v>97.034339229968694</c:v>
                </c:pt>
                <c:pt idx="182">
                  <c:v>98.647242455775199</c:v>
                </c:pt>
                <c:pt idx="183">
                  <c:v>99.115504682622202</c:v>
                </c:pt>
                <c:pt idx="184">
                  <c:v>97.658688865764802</c:v>
                </c:pt>
                <c:pt idx="185">
                  <c:v>99.271592091571193</c:v>
                </c:pt>
                <c:pt idx="186">
                  <c:v>99.479708636836605</c:v>
                </c:pt>
                <c:pt idx="187">
                  <c:v>98.178980228928097</c:v>
                </c:pt>
                <c:pt idx="188">
                  <c:v>95.993756503642004</c:v>
                </c:pt>
                <c:pt idx="189">
                  <c:v>95.369406867845896</c:v>
                </c:pt>
                <c:pt idx="190">
                  <c:v>97.138397502601407</c:v>
                </c:pt>
                <c:pt idx="191">
                  <c:v>98.074921956295498</c:v>
                </c:pt>
                <c:pt idx="192">
                  <c:v>98.335067637877202</c:v>
                </c:pt>
                <c:pt idx="193">
                  <c:v>96.618106139437998</c:v>
                </c:pt>
                <c:pt idx="194">
                  <c:v>97.8668054110301</c:v>
                </c:pt>
                <c:pt idx="195">
                  <c:v>96.774193548387004</c:v>
                </c:pt>
                <c:pt idx="196">
                  <c:v>97.294484911550398</c:v>
                </c:pt>
                <c:pt idx="197">
                  <c:v>98.855359001040497</c:v>
                </c:pt>
                <c:pt idx="198">
                  <c:v>99.583766909469304</c:v>
                </c:pt>
                <c:pt idx="199">
                  <c:v>99.635796045785597</c:v>
                </c:pt>
                <c:pt idx="200">
                  <c:v>99.115504682622202</c:v>
                </c:pt>
                <c:pt idx="201">
                  <c:v>99.531737773152898</c:v>
                </c:pt>
                <c:pt idx="202">
                  <c:v>100.05202913631599</c:v>
                </c:pt>
                <c:pt idx="203">
                  <c:v>99.635796045785597</c:v>
                </c:pt>
                <c:pt idx="204">
                  <c:v>98.751300728407898</c:v>
                </c:pt>
                <c:pt idx="205">
                  <c:v>99.947970863683594</c:v>
                </c:pt>
                <c:pt idx="206">
                  <c:v>100.884495317377</c:v>
                </c:pt>
                <c:pt idx="207">
                  <c:v>99.791883454734602</c:v>
                </c:pt>
                <c:pt idx="208">
                  <c:v>96.201873048907302</c:v>
                </c:pt>
                <c:pt idx="209">
                  <c:v>97.242455775234106</c:v>
                </c:pt>
                <c:pt idx="210">
                  <c:v>97.398543184183097</c:v>
                </c:pt>
                <c:pt idx="211">
                  <c:v>93.756503642039505</c:v>
                </c:pt>
                <c:pt idx="212">
                  <c:v>94.849115504682601</c:v>
                </c:pt>
                <c:pt idx="213">
                  <c:v>94.693028095733595</c:v>
                </c:pt>
                <c:pt idx="214">
                  <c:v>93.652445369406806</c:v>
                </c:pt>
                <c:pt idx="215">
                  <c:v>93.912591050988496</c:v>
                </c:pt>
                <c:pt idx="216">
                  <c:v>93.548387096774107</c:v>
                </c:pt>
                <c:pt idx="217">
                  <c:v>94.536940686784504</c:v>
                </c:pt>
                <c:pt idx="218">
                  <c:v>94.693028095733595</c:v>
                </c:pt>
                <c:pt idx="219">
                  <c:v>93.028095733610797</c:v>
                </c:pt>
                <c:pt idx="220">
                  <c:v>93.080124869927104</c:v>
                </c:pt>
                <c:pt idx="221">
                  <c:v>93.392299687825101</c:v>
                </c:pt>
                <c:pt idx="222">
                  <c:v>93.288241415192502</c:v>
                </c:pt>
                <c:pt idx="223">
                  <c:v>93.4963579604578</c:v>
                </c:pt>
                <c:pt idx="224">
                  <c:v>94.484911550468198</c:v>
                </c:pt>
                <c:pt idx="225">
                  <c:v>94.901144640998893</c:v>
                </c:pt>
                <c:pt idx="226">
                  <c:v>95.473465140478595</c:v>
                </c:pt>
                <c:pt idx="227">
                  <c:v>94.849115504682601</c:v>
                </c:pt>
                <c:pt idx="228">
                  <c:v>96.462018730489007</c:v>
                </c:pt>
                <c:pt idx="229">
                  <c:v>96.305931321540001</c:v>
                </c:pt>
                <c:pt idx="230">
                  <c:v>93.756503642039505</c:v>
                </c:pt>
                <c:pt idx="231">
                  <c:v>94.380853277835499</c:v>
                </c:pt>
                <c:pt idx="232">
                  <c:v>95.369406867845896</c:v>
                </c:pt>
                <c:pt idx="233">
                  <c:v>94.068678459937502</c:v>
                </c:pt>
                <c:pt idx="234">
                  <c:v>94.849115504682601</c:v>
                </c:pt>
                <c:pt idx="235">
                  <c:v>94.901144640998893</c:v>
                </c:pt>
                <c:pt idx="236">
                  <c:v>94.432882414151905</c:v>
                </c:pt>
                <c:pt idx="237">
                  <c:v>93.392299687825101</c:v>
                </c:pt>
                <c:pt idx="238">
                  <c:v>92.0395421436004</c:v>
                </c:pt>
                <c:pt idx="239">
                  <c:v>93.652445369406806</c:v>
                </c:pt>
                <c:pt idx="240">
                  <c:v>92.351716961498397</c:v>
                </c:pt>
                <c:pt idx="241">
                  <c:v>93.756503642039505</c:v>
                </c:pt>
                <c:pt idx="242">
                  <c:v>94.068678459937502</c:v>
                </c:pt>
                <c:pt idx="243">
                  <c:v>92.455775234131096</c:v>
                </c:pt>
                <c:pt idx="244">
                  <c:v>93.288241415192502</c:v>
                </c:pt>
                <c:pt idx="245">
                  <c:v>93.860561914672203</c:v>
                </c:pt>
                <c:pt idx="246">
                  <c:v>95.161290322580598</c:v>
                </c:pt>
                <c:pt idx="247">
                  <c:v>95.993756503642004</c:v>
                </c:pt>
                <c:pt idx="248">
                  <c:v>96.514047866805399</c:v>
                </c:pt>
                <c:pt idx="249">
                  <c:v>96.774193548387004</c:v>
                </c:pt>
                <c:pt idx="250">
                  <c:v>95.421436004162302</c:v>
                </c:pt>
                <c:pt idx="251">
                  <c:v>98.231009365244503</c:v>
                </c:pt>
                <c:pt idx="252">
                  <c:v>91.050988553590003</c:v>
                </c:pt>
                <c:pt idx="253">
                  <c:v>89.958376690946906</c:v>
                </c:pt>
                <c:pt idx="254">
                  <c:v>90.686784599375599</c:v>
                </c:pt>
                <c:pt idx="255">
                  <c:v>89.542143600416196</c:v>
                </c:pt>
                <c:pt idx="256">
                  <c:v>90.946930280957304</c:v>
                </c:pt>
                <c:pt idx="257">
                  <c:v>90.998959417273596</c:v>
                </c:pt>
                <c:pt idx="258">
                  <c:v>91.363163371488</c:v>
                </c:pt>
                <c:pt idx="259">
                  <c:v>92.195629552549406</c:v>
                </c:pt>
                <c:pt idx="260">
                  <c:v>94.016649323621195</c:v>
                </c:pt>
                <c:pt idx="261">
                  <c:v>93.600416233090499</c:v>
                </c:pt>
                <c:pt idx="262">
                  <c:v>93.600416233090499</c:v>
                </c:pt>
                <c:pt idx="263">
                  <c:v>92.299687825182104</c:v>
                </c:pt>
                <c:pt idx="264">
                  <c:v>92.351716961498397</c:v>
                </c:pt>
                <c:pt idx="265">
                  <c:v>89.281997918834506</c:v>
                </c:pt>
                <c:pt idx="266">
                  <c:v>88.293444328824094</c:v>
                </c:pt>
                <c:pt idx="267">
                  <c:v>88.397502601456793</c:v>
                </c:pt>
                <c:pt idx="268">
                  <c:v>87.096774193548299</c:v>
                </c:pt>
                <c:pt idx="269">
                  <c:v>86.576482830385004</c:v>
                </c:pt>
                <c:pt idx="270">
                  <c:v>87.304890738813697</c:v>
                </c:pt>
                <c:pt idx="271">
                  <c:v>86.472424557752305</c:v>
                </c:pt>
                <c:pt idx="272">
                  <c:v>86.888657648283001</c:v>
                </c:pt>
                <c:pt idx="273">
                  <c:v>87.408949011446396</c:v>
                </c:pt>
                <c:pt idx="274">
                  <c:v>87.669094693028001</c:v>
                </c:pt>
                <c:pt idx="275">
                  <c:v>86.316337148803299</c:v>
                </c:pt>
                <c:pt idx="276">
                  <c:v>86.420395421435998</c:v>
                </c:pt>
                <c:pt idx="277">
                  <c:v>86.420395421435998</c:v>
                </c:pt>
                <c:pt idx="278">
                  <c:v>84.703433922996794</c:v>
                </c:pt>
                <c:pt idx="279">
                  <c:v>85.900104058272603</c:v>
                </c:pt>
                <c:pt idx="280">
                  <c:v>86.316337148803299</c:v>
                </c:pt>
                <c:pt idx="281">
                  <c:v>87.096774193548299</c:v>
                </c:pt>
                <c:pt idx="282">
                  <c:v>86.888657648283001</c:v>
                </c:pt>
                <c:pt idx="283">
                  <c:v>86.836628511966694</c:v>
                </c:pt>
                <c:pt idx="284">
                  <c:v>86.316337148803299</c:v>
                </c:pt>
                <c:pt idx="285">
                  <c:v>85.796045785639905</c:v>
                </c:pt>
                <c:pt idx="286">
                  <c:v>85.744016649323598</c:v>
                </c:pt>
                <c:pt idx="287">
                  <c:v>86.004162330905302</c:v>
                </c:pt>
                <c:pt idx="288">
                  <c:v>85.952133194588896</c:v>
                </c:pt>
                <c:pt idx="289">
                  <c:v>85.848074921956197</c:v>
                </c:pt>
                <c:pt idx="290">
                  <c:v>84.963579604578499</c:v>
                </c:pt>
                <c:pt idx="291">
                  <c:v>85.327783558792902</c:v>
                </c:pt>
                <c:pt idx="292">
                  <c:v>85.431841831425501</c:v>
                </c:pt>
                <c:pt idx="293">
                  <c:v>86.888657648283001</c:v>
                </c:pt>
                <c:pt idx="294">
                  <c:v>85.744016649323598</c:v>
                </c:pt>
                <c:pt idx="295">
                  <c:v>82.206035379812604</c:v>
                </c:pt>
                <c:pt idx="296">
                  <c:v>83.090530697190403</c:v>
                </c:pt>
                <c:pt idx="297">
                  <c:v>85.691987513007206</c:v>
                </c:pt>
                <c:pt idx="298">
                  <c:v>88.4495317377731</c:v>
                </c:pt>
                <c:pt idx="299">
                  <c:v>88.293444328824094</c:v>
                </c:pt>
                <c:pt idx="300">
                  <c:v>87.356919875130004</c:v>
                </c:pt>
                <c:pt idx="301">
                  <c:v>86.576482830385004</c:v>
                </c:pt>
                <c:pt idx="302">
                  <c:v>88.033298647242404</c:v>
                </c:pt>
                <c:pt idx="303">
                  <c:v>87.513007284078995</c:v>
                </c:pt>
                <c:pt idx="304">
                  <c:v>86.264308012486893</c:v>
                </c:pt>
                <c:pt idx="305">
                  <c:v>86.108220603537902</c:v>
                </c:pt>
                <c:pt idx="306">
                  <c:v>89.334027055150798</c:v>
                </c:pt>
                <c:pt idx="307">
                  <c:v>91.103017689906295</c:v>
                </c:pt>
                <c:pt idx="308">
                  <c:v>90.166493236212204</c:v>
                </c:pt>
                <c:pt idx="309">
                  <c:v>89.438085327783497</c:v>
                </c:pt>
                <c:pt idx="310">
                  <c:v>91.519250780437005</c:v>
                </c:pt>
                <c:pt idx="311">
                  <c:v>91.623309053069704</c:v>
                </c:pt>
                <c:pt idx="312">
                  <c:v>93.548387096774107</c:v>
                </c:pt>
                <c:pt idx="313">
                  <c:v>93.080124869927104</c:v>
                </c:pt>
                <c:pt idx="314">
                  <c:v>93.132154006243397</c:v>
                </c:pt>
                <c:pt idx="315">
                  <c:v>93.288241415192502</c:v>
                </c:pt>
                <c:pt idx="316">
                  <c:v>92.351716961498397</c:v>
                </c:pt>
                <c:pt idx="317">
                  <c:v>93.652445369406806</c:v>
                </c:pt>
                <c:pt idx="318">
                  <c:v>92.403746097814704</c:v>
                </c:pt>
                <c:pt idx="319">
                  <c:v>92.299687825182104</c:v>
                </c:pt>
                <c:pt idx="320">
                  <c:v>91.623309053069704</c:v>
                </c:pt>
                <c:pt idx="321">
                  <c:v>90.426638917793895</c:v>
                </c:pt>
                <c:pt idx="322">
                  <c:v>90.426638917793895</c:v>
                </c:pt>
                <c:pt idx="323">
                  <c:v>93.184183142559803</c:v>
                </c:pt>
                <c:pt idx="324">
                  <c:v>93.236212278876096</c:v>
                </c:pt>
                <c:pt idx="325">
                  <c:v>91.727367325702303</c:v>
                </c:pt>
                <c:pt idx="326">
                  <c:v>91.779396462018696</c:v>
                </c:pt>
                <c:pt idx="327">
                  <c:v>90.946930280957304</c:v>
                </c:pt>
                <c:pt idx="328">
                  <c:v>91.050988553590003</c:v>
                </c:pt>
                <c:pt idx="329">
                  <c:v>89.542143600416196</c:v>
                </c:pt>
                <c:pt idx="330">
                  <c:v>91.259105098855301</c:v>
                </c:pt>
                <c:pt idx="331">
                  <c:v>91.571279916753298</c:v>
                </c:pt>
                <c:pt idx="332">
                  <c:v>90.738813735691906</c:v>
                </c:pt>
                <c:pt idx="333">
                  <c:v>89.646201873048895</c:v>
                </c:pt>
                <c:pt idx="334">
                  <c:v>88.605619146722105</c:v>
                </c:pt>
                <c:pt idx="335">
                  <c:v>87.356919875130004</c:v>
                </c:pt>
                <c:pt idx="336">
                  <c:v>88.189386056191395</c:v>
                </c:pt>
                <c:pt idx="337">
                  <c:v>88.137356919875103</c:v>
                </c:pt>
                <c:pt idx="338">
                  <c:v>87.565036420395401</c:v>
                </c:pt>
                <c:pt idx="339">
                  <c:v>89.334027055150798</c:v>
                </c:pt>
                <c:pt idx="340">
                  <c:v>87.565036420395401</c:v>
                </c:pt>
                <c:pt idx="341">
                  <c:v>91.571279916753298</c:v>
                </c:pt>
                <c:pt idx="342">
                  <c:v>89.958376690946906</c:v>
                </c:pt>
                <c:pt idx="343">
                  <c:v>90.218522372528597</c:v>
                </c:pt>
                <c:pt idx="344">
                  <c:v>88.085327783558697</c:v>
                </c:pt>
                <c:pt idx="345">
                  <c:v>87.460978147762702</c:v>
                </c:pt>
                <c:pt idx="346">
                  <c:v>86.368366285119606</c:v>
                </c:pt>
                <c:pt idx="347">
                  <c:v>85.067637877211197</c:v>
                </c:pt>
                <c:pt idx="348">
                  <c:v>84.443288241415104</c:v>
                </c:pt>
                <c:pt idx="349">
                  <c:v>85.067637877211197</c:v>
                </c:pt>
                <c:pt idx="350">
                  <c:v>86.576482830385004</c:v>
                </c:pt>
                <c:pt idx="351">
                  <c:v>85.848074921956197</c:v>
                </c:pt>
                <c:pt idx="352">
                  <c:v>87.408949011446396</c:v>
                </c:pt>
                <c:pt idx="353">
                  <c:v>88.397502601456793</c:v>
                </c:pt>
                <c:pt idx="354">
                  <c:v>88.293444328824094</c:v>
                </c:pt>
                <c:pt idx="355">
                  <c:v>88.501560874089407</c:v>
                </c:pt>
                <c:pt idx="356">
                  <c:v>87.304890738813697</c:v>
                </c:pt>
                <c:pt idx="357">
                  <c:v>86.368366285119606</c:v>
                </c:pt>
                <c:pt idx="358">
                  <c:v>87.096774193548299</c:v>
                </c:pt>
                <c:pt idx="359">
                  <c:v>88.761706555671097</c:v>
                </c:pt>
                <c:pt idx="360">
                  <c:v>88.553590010405799</c:v>
                </c:pt>
                <c:pt idx="361">
                  <c:v>88.605619146722105</c:v>
                </c:pt>
                <c:pt idx="362">
                  <c:v>89.542143600416196</c:v>
                </c:pt>
                <c:pt idx="363">
                  <c:v>89.490114464099804</c:v>
                </c:pt>
                <c:pt idx="364">
                  <c:v>90.010405827263199</c:v>
                </c:pt>
                <c:pt idx="365">
                  <c:v>88.501560874089407</c:v>
                </c:pt>
                <c:pt idx="366">
                  <c:v>88.709677419354804</c:v>
                </c:pt>
                <c:pt idx="367">
                  <c:v>86.004162330905302</c:v>
                </c:pt>
                <c:pt idx="368">
                  <c:v>85.952133194588896</c:v>
                </c:pt>
                <c:pt idx="369">
                  <c:v>83.454734651404706</c:v>
                </c:pt>
                <c:pt idx="370">
                  <c:v>82.414151925078002</c:v>
                </c:pt>
                <c:pt idx="371">
                  <c:v>82.362122788761695</c:v>
                </c:pt>
                <c:pt idx="372">
                  <c:v>80.749219562955204</c:v>
                </c:pt>
                <c:pt idx="373">
                  <c:v>83.038501560873996</c:v>
                </c:pt>
                <c:pt idx="374">
                  <c:v>80.072840790842804</c:v>
                </c:pt>
                <c:pt idx="375">
                  <c:v>73.517169614984297</c:v>
                </c:pt>
                <c:pt idx="376">
                  <c:v>76.274713839750206</c:v>
                </c:pt>
                <c:pt idx="377">
                  <c:v>74.193548387096698</c:v>
                </c:pt>
                <c:pt idx="378">
                  <c:v>75.026014568158104</c:v>
                </c:pt>
                <c:pt idx="379">
                  <c:v>77.003121748178899</c:v>
                </c:pt>
                <c:pt idx="380">
                  <c:v>77.991675338189296</c:v>
                </c:pt>
                <c:pt idx="381">
                  <c:v>79.448491155046796</c:v>
                </c:pt>
                <c:pt idx="382">
                  <c:v>77.055150884495305</c:v>
                </c:pt>
                <c:pt idx="383">
                  <c:v>76.482830385015603</c:v>
                </c:pt>
                <c:pt idx="384">
                  <c:v>78.772112382934395</c:v>
                </c:pt>
                <c:pt idx="385">
                  <c:v>77.315296566076995</c:v>
                </c:pt>
                <c:pt idx="386">
                  <c:v>76.638917793964595</c:v>
                </c:pt>
                <c:pt idx="387">
                  <c:v>76.066597294484893</c:v>
                </c:pt>
                <c:pt idx="388">
                  <c:v>75.806451612903203</c:v>
                </c:pt>
                <c:pt idx="389">
                  <c:v>76.378772112382904</c:v>
                </c:pt>
                <c:pt idx="390">
                  <c:v>76.690946930280901</c:v>
                </c:pt>
                <c:pt idx="391">
                  <c:v>76.742976066597194</c:v>
                </c:pt>
                <c:pt idx="392">
                  <c:v>74.921956295525405</c:v>
                </c:pt>
                <c:pt idx="393">
                  <c:v>76.742976066597194</c:v>
                </c:pt>
                <c:pt idx="394">
                  <c:v>76.482830385015603</c:v>
                </c:pt>
                <c:pt idx="395">
                  <c:v>80.957336108220602</c:v>
                </c:pt>
                <c:pt idx="396">
                  <c:v>82.310093652445303</c:v>
                </c:pt>
                <c:pt idx="397">
                  <c:v>82.674297606659707</c:v>
                </c:pt>
                <c:pt idx="398">
                  <c:v>83.246618106139394</c:v>
                </c:pt>
                <c:pt idx="399">
                  <c:v>81.321540062434906</c:v>
                </c:pt>
                <c:pt idx="400">
                  <c:v>83.298647242455701</c:v>
                </c:pt>
                <c:pt idx="401">
                  <c:v>83.975026014568101</c:v>
                </c:pt>
                <c:pt idx="402">
                  <c:v>83.038501560873996</c:v>
                </c:pt>
                <c:pt idx="403">
                  <c:v>82.986472424557704</c:v>
                </c:pt>
                <c:pt idx="404">
                  <c:v>82.362122788761695</c:v>
                </c:pt>
                <c:pt idx="405">
                  <c:v>82.310093652445303</c:v>
                </c:pt>
                <c:pt idx="406">
                  <c:v>84.963579604578499</c:v>
                </c:pt>
                <c:pt idx="407">
                  <c:v>86.420395421435998</c:v>
                </c:pt>
                <c:pt idx="408">
                  <c:v>86.316337148803299</c:v>
                </c:pt>
                <c:pt idx="409">
                  <c:v>87.044745057232007</c:v>
                </c:pt>
                <c:pt idx="410">
                  <c:v>84.963579604578499</c:v>
                </c:pt>
                <c:pt idx="411">
                  <c:v>83.454734651404706</c:v>
                </c:pt>
                <c:pt idx="412">
                  <c:v>84.287200832466098</c:v>
                </c:pt>
                <c:pt idx="413">
                  <c:v>84.287200832466098</c:v>
                </c:pt>
                <c:pt idx="414">
                  <c:v>84.0790842872008</c:v>
                </c:pt>
                <c:pt idx="415">
                  <c:v>86.888657648283001</c:v>
                </c:pt>
                <c:pt idx="416">
                  <c:v>88.657648283038498</c:v>
                </c:pt>
                <c:pt idx="417">
                  <c:v>87.773152965660699</c:v>
                </c:pt>
                <c:pt idx="418">
                  <c:v>87.096774193548299</c:v>
                </c:pt>
                <c:pt idx="419">
                  <c:v>90.218522372528597</c:v>
                </c:pt>
                <c:pt idx="420">
                  <c:v>88.345473465140401</c:v>
                </c:pt>
                <c:pt idx="421">
                  <c:v>87.825182101977106</c:v>
                </c:pt>
                <c:pt idx="422">
                  <c:v>88.761706555671097</c:v>
                </c:pt>
                <c:pt idx="423">
                  <c:v>87.044745057232007</c:v>
                </c:pt>
                <c:pt idx="424">
                  <c:v>87.460978147762702</c:v>
                </c:pt>
                <c:pt idx="425">
                  <c:v>87.773152965660699</c:v>
                </c:pt>
                <c:pt idx="426">
                  <c:v>87.773152965660699</c:v>
                </c:pt>
                <c:pt idx="427">
                  <c:v>87.877211238293398</c:v>
                </c:pt>
                <c:pt idx="428">
                  <c:v>87.669094693028001</c:v>
                </c:pt>
                <c:pt idx="429">
                  <c:v>85.067637877211197</c:v>
                </c:pt>
                <c:pt idx="430">
                  <c:v>86.836628511966694</c:v>
                </c:pt>
                <c:pt idx="431">
                  <c:v>87.356919875130004</c:v>
                </c:pt>
                <c:pt idx="432">
                  <c:v>87.044745057232007</c:v>
                </c:pt>
                <c:pt idx="433">
                  <c:v>87.044745057232007</c:v>
                </c:pt>
                <c:pt idx="434">
                  <c:v>87.929240374609705</c:v>
                </c:pt>
                <c:pt idx="435">
                  <c:v>88.4495317377731</c:v>
                </c:pt>
                <c:pt idx="436">
                  <c:v>87.825182101977106</c:v>
                </c:pt>
                <c:pt idx="437">
                  <c:v>89.854318418314193</c:v>
                </c:pt>
                <c:pt idx="438">
                  <c:v>88.137356919875103</c:v>
                </c:pt>
                <c:pt idx="439">
                  <c:v>88.241415192507802</c:v>
                </c:pt>
                <c:pt idx="440">
                  <c:v>81.1654526534859</c:v>
                </c:pt>
                <c:pt idx="441">
                  <c:v>88.761706555671097</c:v>
                </c:pt>
                <c:pt idx="442">
                  <c:v>87.408949011446396</c:v>
                </c:pt>
                <c:pt idx="443">
                  <c:v>89.073881373569094</c:v>
                </c:pt>
                <c:pt idx="444">
                  <c:v>90.166493236212204</c:v>
                </c:pt>
                <c:pt idx="445">
                  <c:v>90.998959417273596</c:v>
                </c:pt>
                <c:pt idx="446">
                  <c:v>93.808532778355797</c:v>
                </c:pt>
                <c:pt idx="447">
                  <c:v>93.704474505723198</c:v>
                </c:pt>
                <c:pt idx="448">
                  <c:v>93.340270551508794</c:v>
                </c:pt>
                <c:pt idx="449">
                  <c:v>93.860561914672203</c:v>
                </c:pt>
                <c:pt idx="450">
                  <c:v>90.894901144640897</c:v>
                </c:pt>
                <c:pt idx="451">
                  <c:v>91.050988553590003</c:v>
                </c:pt>
                <c:pt idx="452">
                  <c:v>91.050988553590003</c:v>
                </c:pt>
                <c:pt idx="453">
                  <c:v>91.883454734651394</c:v>
                </c:pt>
                <c:pt idx="454">
                  <c:v>89.594172736732503</c:v>
                </c:pt>
                <c:pt idx="455">
                  <c:v>89.386056191467205</c:v>
                </c:pt>
                <c:pt idx="456">
                  <c:v>90.790842872008298</c:v>
                </c:pt>
                <c:pt idx="457">
                  <c:v>91.675338189385997</c:v>
                </c:pt>
                <c:pt idx="458">
                  <c:v>92.0395421436004</c:v>
                </c:pt>
                <c:pt idx="459">
                  <c:v>89.438085327783497</c:v>
                </c:pt>
                <c:pt idx="460">
                  <c:v>88.709677419354804</c:v>
                </c:pt>
                <c:pt idx="461">
                  <c:v>88.553590010405799</c:v>
                </c:pt>
                <c:pt idx="462">
                  <c:v>90.218522372528597</c:v>
                </c:pt>
                <c:pt idx="463">
                  <c:v>88.085327783558697</c:v>
                </c:pt>
                <c:pt idx="464">
                  <c:v>88.4495317377731</c:v>
                </c:pt>
                <c:pt idx="465">
                  <c:v>86.680541103017603</c:v>
                </c:pt>
                <c:pt idx="466">
                  <c:v>86.888657648283001</c:v>
                </c:pt>
                <c:pt idx="467">
                  <c:v>88.397502601456793</c:v>
                </c:pt>
                <c:pt idx="468">
                  <c:v>87.096774193548299</c:v>
                </c:pt>
                <c:pt idx="469">
                  <c:v>86.420395421435998</c:v>
                </c:pt>
                <c:pt idx="470">
                  <c:v>86.680541103017603</c:v>
                </c:pt>
                <c:pt idx="471">
                  <c:v>85.639958376690899</c:v>
                </c:pt>
                <c:pt idx="472">
                  <c:v>85.848074921956197</c:v>
                </c:pt>
                <c:pt idx="473">
                  <c:v>86.368366285119606</c:v>
                </c:pt>
                <c:pt idx="474">
                  <c:v>87.460978147762702</c:v>
                </c:pt>
                <c:pt idx="475">
                  <c:v>87.356919875130004</c:v>
                </c:pt>
                <c:pt idx="476">
                  <c:v>86.368366285119606</c:v>
                </c:pt>
                <c:pt idx="477">
                  <c:v>85.639958376690899</c:v>
                </c:pt>
                <c:pt idx="478">
                  <c:v>85.483870967741893</c:v>
                </c:pt>
                <c:pt idx="479">
                  <c:v>86.264308012486893</c:v>
                </c:pt>
                <c:pt idx="480">
                  <c:v>85.744016649323598</c:v>
                </c:pt>
                <c:pt idx="481">
                  <c:v>85.275754422476496</c:v>
                </c:pt>
                <c:pt idx="482">
                  <c:v>85.119667013527504</c:v>
                </c:pt>
                <c:pt idx="483">
                  <c:v>84.703433922996794</c:v>
                </c:pt>
                <c:pt idx="484">
                  <c:v>85.223725286160203</c:v>
                </c:pt>
                <c:pt idx="485">
                  <c:v>84.807492195629493</c:v>
                </c:pt>
                <c:pt idx="486">
                  <c:v>82.778355879292405</c:v>
                </c:pt>
                <c:pt idx="487">
                  <c:v>82.778355879292405</c:v>
                </c:pt>
                <c:pt idx="488">
                  <c:v>81.581685744016596</c:v>
                </c:pt>
                <c:pt idx="489">
                  <c:v>81.841831425598301</c:v>
                </c:pt>
                <c:pt idx="490">
                  <c:v>80.853277835587903</c:v>
                </c:pt>
                <c:pt idx="491">
                  <c:v>78.459937565036398</c:v>
                </c:pt>
                <c:pt idx="492">
                  <c:v>77.939646201873003</c:v>
                </c:pt>
                <c:pt idx="493">
                  <c:v>82.882414151925005</c:v>
                </c:pt>
                <c:pt idx="494">
                  <c:v>80.228928199791795</c:v>
                </c:pt>
                <c:pt idx="495">
                  <c:v>81.685744016649295</c:v>
                </c:pt>
                <c:pt idx="496">
                  <c:v>84.0790842872008</c:v>
                </c:pt>
                <c:pt idx="497">
                  <c:v>85.223725286160203</c:v>
                </c:pt>
                <c:pt idx="498">
                  <c:v>83.870967741935402</c:v>
                </c:pt>
                <c:pt idx="499">
                  <c:v>85.483870967741893</c:v>
                </c:pt>
                <c:pt idx="500">
                  <c:v>86.316337148803299</c:v>
                </c:pt>
                <c:pt idx="501">
                  <c:v>86.160249739854294</c:v>
                </c:pt>
                <c:pt idx="502">
                  <c:v>88.709677419354804</c:v>
                </c:pt>
                <c:pt idx="503">
                  <c:v>85.848074921956197</c:v>
                </c:pt>
                <c:pt idx="504">
                  <c:v>85.483870967741893</c:v>
                </c:pt>
                <c:pt idx="505">
                  <c:v>84.963579604578499</c:v>
                </c:pt>
                <c:pt idx="506">
                  <c:v>84.7554630593132</c:v>
                </c:pt>
                <c:pt idx="507">
                  <c:v>85.379812695109194</c:v>
                </c:pt>
                <c:pt idx="508">
                  <c:v>86.316337148803299</c:v>
                </c:pt>
                <c:pt idx="509">
                  <c:v>85.5359001040582</c:v>
                </c:pt>
                <c:pt idx="510">
                  <c:v>84.8595213319458</c:v>
                </c:pt>
                <c:pt idx="511">
                  <c:v>83.350676378772107</c:v>
                </c:pt>
                <c:pt idx="512">
                  <c:v>83.038501560873996</c:v>
                </c:pt>
                <c:pt idx="513">
                  <c:v>83.298647242455701</c:v>
                </c:pt>
                <c:pt idx="514">
                  <c:v>83.975026014568101</c:v>
                </c:pt>
                <c:pt idx="515">
                  <c:v>84.599375650364195</c:v>
                </c:pt>
                <c:pt idx="516">
                  <c:v>85.691987513007206</c:v>
                </c:pt>
                <c:pt idx="517">
                  <c:v>87.200832466180998</c:v>
                </c:pt>
                <c:pt idx="518">
                  <c:v>87.877211238293398</c:v>
                </c:pt>
                <c:pt idx="519">
                  <c:v>86.160249739854294</c:v>
                </c:pt>
                <c:pt idx="520">
                  <c:v>89.073881373569094</c:v>
                </c:pt>
                <c:pt idx="521">
                  <c:v>90.5827263267429</c:v>
                </c:pt>
                <c:pt idx="522">
                  <c:v>89.802289281997901</c:v>
                </c:pt>
                <c:pt idx="523">
                  <c:v>87.929240374609705</c:v>
                </c:pt>
                <c:pt idx="524">
                  <c:v>88.4495317377731</c:v>
                </c:pt>
                <c:pt idx="525">
                  <c:v>89.177939646201807</c:v>
                </c:pt>
                <c:pt idx="526">
                  <c:v>92.403746097814704</c:v>
                </c:pt>
                <c:pt idx="527">
                  <c:v>92.559833506763695</c:v>
                </c:pt>
                <c:pt idx="528">
                  <c:v>94.849115504682601</c:v>
                </c:pt>
                <c:pt idx="529">
                  <c:v>95.473465140478595</c:v>
                </c:pt>
                <c:pt idx="530">
                  <c:v>101.71696149843901</c:v>
                </c:pt>
                <c:pt idx="531">
                  <c:v>102.341311134235</c:v>
                </c:pt>
                <c:pt idx="532">
                  <c:v>98.178980228928097</c:v>
                </c:pt>
                <c:pt idx="533">
                  <c:v>98.803329864724205</c:v>
                </c:pt>
                <c:pt idx="534">
                  <c:v>97.762747138397501</c:v>
                </c:pt>
                <c:pt idx="535">
                  <c:v>97.450572320499404</c:v>
                </c:pt>
                <c:pt idx="536">
                  <c:v>97.8668054110301</c:v>
                </c:pt>
                <c:pt idx="537">
                  <c:v>96.045785639958297</c:v>
                </c:pt>
                <c:pt idx="538">
                  <c:v>93.652445369406806</c:v>
                </c:pt>
                <c:pt idx="539">
                  <c:v>93.756503642039505</c:v>
                </c:pt>
                <c:pt idx="540">
                  <c:v>95.681581685744007</c:v>
                </c:pt>
                <c:pt idx="541">
                  <c:v>94.9531737773152</c:v>
                </c:pt>
                <c:pt idx="542">
                  <c:v>94.484911550468198</c:v>
                </c:pt>
                <c:pt idx="543">
                  <c:v>97.450572320499404</c:v>
                </c:pt>
                <c:pt idx="544">
                  <c:v>96.930280957336095</c:v>
                </c:pt>
                <c:pt idx="545">
                  <c:v>96.097814776274703</c:v>
                </c:pt>
                <c:pt idx="546">
                  <c:v>95.005202913631607</c:v>
                </c:pt>
                <c:pt idx="547">
                  <c:v>97.0863683662851</c:v>
                </c:pt>
                <c:pt idx="548">
                  <c:v>94.849115504682601</c:v>
                </c:pt>
                <c:pt idx="549">
                  <c:v>95.577523413111294</c:v>
                </c:pt>
                <c:pt idx="550">
                  <c:v>95.993756503642004</c:v>
                </c:pt>
                <c:pt idx="551">
                  <c:v>98.803329864724205</c:v>
                </c:pt>
                <c:pt idx="552">
                  <c:v>96.774193548387004</c:v>
                </c:pt>
                <c:pt idx="553">
                  <c:v>99.063475546305895</c:v>
                </c:pt>
                <c:pt idx="554">
                  <c:v>98.751300728407898</c:v>
                </c:pt>
                <c:pt idx="555">
                  <c:v>95.733610822060299</c:v>
                </c:pt>
                <c:pt idx="556">
                  <c:v>96.566077003121706</c:v>
                </c:pt>
                <c:pt idx="557">
                  <c:v>98.178980228928097</c:v>
                </c:pt>
                <c:pt idx="558">
                  <c:v>96.253902185223694</c:v>
                </c:pt>
                <c:pt idx="559">
                  <c:v>94.693028095733595</c:v>
                </c:pt>
                <c:pt idx="560">
                  <c:v>94.328824141519206</c:v>
                </c:pt>
                <c:pt idx="561">
                  <c:v>93.288241415192502</c:v>
                </c:pt>
                <c:pt idx="562">
                  <c:v>93.028095733610797</c:v>
                </c:pt>
                <c:pt idx="563">
                  <c:v>93.184183142559803</c:v>
                </c:pt>
                <c:pt idx="564">
                  <c:v>92.559833506763695</c:v>
                </c:pt>
                <c:pt idx="565">
                  <c:v>90.530697190426594</c:v>
                </c:pt>
                <c:pt idx="566">
                  <c:v>89.229968782518199</c:v>
                </c:pt>
                <c:pt idx="567">
                  <c:v>88.501560874089407</c:v>
                </c:pt>
                <c:pt idx="568">
                  <c:v>87.617065556711694</c:v>
                </c:pt>
                <c:pt idx="569">
                  <c:v>89.177939646201807</c:v>
                </c:pt>
                <c:pt idx="570">
                  <c:v>89.334027055150798</c:v>
                </c:pt>
                <c:pt idx="571">
                  <c:v>88.345473465140401</c:v>
                </c:pt>
                <c:pt idx="572">
                  <c:v>87.565036420395401</c:v>
                </c:pt>
                <c:pt idx="573">
                  <c:v>87.304890738813697</c:v>
                </c:pt>
                <c:pt idx="574">
                  <c:v>86.368366285119606</c:v>
                </c:pt>
                <c:pt idx="575">
                  <c:v>86.888657648283001</c:v>
                </c:pt>
                <c:pt idx="576">
                  <c:v>85.796045785639905</c:v>
                </c:pt>
                <c:pt idx="577">
                  <c:v>87.825182101977106</c:v>
                </c:pt>
                <c:pt idx="578">
                  <c:v>86.368366285119606</c:v>
                </c:pt>
                <c:pt idx="579">
                  <c:v>89.594172736732503</c:v>
                </c:pt>
                <c:pt idx="580">
                  <c:v>89.334027055150798</c:v>
                </c:pt>
                <c:pt idx="581">
                  <c:v>90.478668054110301</c:v>
                </c:pt>
                <c:pt idx="582">
                  <c:v>89.177939646201807</c:v>
                </c:pt>
                <c:pt idx="583">
                  <c:v>88.865764828303796</c:v>
                </c:pt>
                <c:pt idx="584">
                  <c:v>88.345473465140401</c:v>
                </c:pt>
                <c:pt idx="585">
                  <c:v>89.854318418314193</c:v>
                </c:pt>
                <c:pt idx="586">
                  <c:v>92.247658688865698</c:v>
                </c:pt>
                <c:pt idx="587">
                  <c:v>88.657648283038498</c:v>
                </c:pt>
                <c:pt idx="588">
                  <c:v>87.252861602497305</c:v>
                </c:pt>
                <c:pt idx="589">
                  <c:v>87.721123829344407</c:v>
                </c:pt>
                <c:pt idx="590">
                  <c:v>85.900104058272603</c:v>
                </c:pt>
                <c:pt idx="591">
                  <c:v>85.848074921956197</c:v>
                </c:pt>
                <c:pt idx="592">
                  <c:v>86.2122788761706</c:v>
                </c:pt>
                <c:pt idx="593">
                  <c:v>85.952133194588896</c:v>
                </c:pt>
                <c:pt idx="594">
                  <c:v>84.599375650364195</c:v>
                </c:pt>
                <c:pt idx="595">
                  <c:v>83.194588969823101</c:v>
                </c:pt>
                <c:pt idx="596">
                  <c:v>82.518210197710701</c:v>
                </c:pt>
                <c:pt idx="597">
                  <c:v>81.477627471383897</c:v>
                </c:pt>
                <c:pt idx="598">
                  <c:v>81.113423517169593</c:v>
                </c:pt>
                <c:pt idx="599">
                  <c:v>80.4890738813735</c:v>
                </c:pt>
                <c:pt idx="600">
                  <c:v>81.945889698230999</c:v>
                </c:pt>
                <c:pt idx="601">
                  <c:v>80.228928199791795</c:v>
                </c:pt>
                <c:pt idx="602">
                  <c:v>79.084287200832406</c:v>
                </c:pt>
                <c:pt idx="603">
                  <c:v>77.627471383975006</c:v>
                </c:pt>
                <c:pt idx="604">
                  <c:v>78.563995837668998</c:v>
                </c:pt>
                <c:pt idx="605">
                  <c:v>75.962539021852194</c:v>
                </c:pt>
                <c:pt idx="606">
                  <c:v>76.170655567117507</c:v>
                </c:pt>
                <c:pt idx="607">
                  <c:v>77.679500520291299</c:v>
                </c:pt>
                <c:pt idx="608">
                  <c:v>79.344432882414097</c:v>
                </c:pt>
                <c:pt idx="609">
                  <c:v>79.7086368366285</c:v>
                </c:pt>
                <c:pt idx="610">
                  <c:v>79.812695109261099</c:v>
                </c:pt>
                <c:pt idx="611">
                  <c:v>80.385015608740801</c:v>
                </c:pt>
                <c:pt idx="612">
                  <c:v>79.0322580645161</c:v>
                </c:pt>
                <c:pt idx="613">
                  <c:v>78.355879292403699</c:v>
                </c:pt>
                <c:pt idx="614">
                  <c:v>79.812695109261099</c:v>
                </c:pt>
                <c:pt idx="615">
                  <c:v>82.258064516128997</c:v>
                </c:pt>
                <c:pt idx="616">
                  <c:v>82.206035379812604</c:v>
                </c:pt>
                <c:pt idx="617">
                  <c:v>82.570239334026994</c:v>
                </c:pt>
                <c:pt idx="618">
                  <c:v>85.431841831425501</c:v>
                </c:pt>
                <c:pt idx="619">
                  <c:v>85.587929240374606</c:v>
                </c:pt>
                <c:pt idx="620">
                  <c:v>85.275754422476496</c:v>
                </c:pt>
                <c:pt idx="621">
                  <c:v>87.148803329864705</c:v>
                </c:pt>
                <c:pt idx="622">
                  <c:v>86.888657648283001</c:v>
                </c:pt>
                <c:pt idx="623">
                  <c:v>86.888657648283001</c:v>
                </c:pt>
                <c:pt idx="624">
                  <c:v>89.542143600416196</c:v>
                </c:pt>
                <c:pt idx="625">
                  <c:v>84.0790842872008</c:v>
                </c:pt>
                <c:pt idx="626">
                  <c:v>84.339229968782504</c:v>
                </c:pt>
                <c:pt idx="627">
                  <c:v>85.639958376690899</c:v>
                </c:pt>
                <c:pt idx="628">
                  <c:v>86.888657648283001</c:v>
                </c:pt>
                <c:pt idx="629">
                  <c:v>86.940686784599293</c:v>
                </c:pt>
                <c:pt idx="630">
                  <c:v>86.056191467221595</c:v>
                </c:pt>
                <c:pt idx="631">
                  <c:v>88.293444328824094</c:v>
                </c:pt>
                <c:pt idx="632">
                  <c:v>88.605619146722105</c:v>
                </c:pt>
                <c:pt idx="633">
                  <c:v>89.1259105098855</c:v>
                </c:pt>
                <c:pt idx="634">
                  <c:v>90.374609781477602</c:v>
                </c:pt>
                <c:pt idx="635">
                  <c:v>91.155046826222602</c:v>
                </c:pt>
                <c:pt idx="636">
                  <c:v>91.363163371488</c:v>
                </c:pt>
                <c:pt idx="637">
                  <c:v>90.738813735691906</c:v>
                </c:pt>
                <c:pt idx="638">
                  <c:v>90.062434963579605</c:v>
                </c:pt>
                <c:pt idx="639">
                  <c:v>89.334027055150798</c:v>
                </c:pt>
                <c:pt idx="640">
                  <c:v>87.513007284078995</c:v>
                </c:pt>
                <c:pt idx="641">
                  <c:v>88.605619146722105</c:v>
                </c:pt>
                <c:pt idx="642">
                  <c:v>87.460978147762702</c:v>
                </c:pt>
                <c:pt idx="643">
                  <c:v>88.189386056191395</c:v>
                </c:pt>
                <c:pt idx="644">
                  <c:v>87.721123829344407</c:v>
                </c:pt>
                <c:pt idx="645">
                  <c:v>88.4495317377731</c:v>
                </c:pt>
                <c:pt idx="646">
                  <c:v>87.148803329864705</c:v>
                </c:pt>
                <c:pt idx="647">
                  <c:v>88.709677419354804</c:v>
                </c:pt>
                <c:pt idx="648">
                  <c:v>87.356919875130004</c:v>
                </c:pt>
                <c:pt idx="649">
                  <c:v>86.732570239333995</c:v>
                </c:pt>
                <c:pt idx="650">
                  <c:v>86.056191467221595</c:v>
                </c:pt>
                <c:pt idx="651">
                  <c:v>88.761706555671097</c:v>
                </c:pt>
                <c:pt idx="652">
                  <c:v>87.096774193548299</c:v>
                </c:pt>
                <c:pt idx="653">
                  <c:v>88.4495317377731</c:v>
                </c:pt>
                <c:pt idx="654">
                  <c:v>88.241415192507802</c:v>
                </c:pt>
                <c:pt idx="655">
                  <c:v>88.4495317377731</c:v>
                </c:pt>
                <c:pt idx="656">
                  <c:v>86.576482830385004</c:v>
                </c:pt>
                <c:pt idx="657">
                  <c:v>89.802289281997901</c:v>
                </c:pt>
                <c:pt idx="658">
                  <c:v>84.963579604578499</c:v>
                </c:pt>
                <c:pt idx="659">
                  <c:v>86.056191467221595</c:v>
                </c:pt>
                <c:pt idx="660">
                  <c:v>89.802289281997901</c:v>
                </c:pt>
                <c:pt idx="661">
                  <c:v>89.958376690946906</c:v>
                </c:pt>
                <c:pt idx="662">
                  <c:v>87.773152965660699</c:v>
                </c:pt>
                <c:pt idx="663">
                  <c:v>85.587929240374606</c:v>
                </c:pt>
                <c:pt idx="664">
                  <c:v>86.628511966701296</c:v>
                </c:pt>
                <c:pt idx="665">
                  <c:v>85.848074921956197</c:v>
                </c:pt>
                <c:pt idx="666">
                  <c:v>84.0790842872008</c:v>
                </c:pt>
                <c:pt idx="667">
                  <c:v>84.391259105098797</c:v>
                </c:pt>
                <c:pt idx="668">
                  <c:v>83.714880332986397</c:v>
                </c:pt>
                <c:pt idx="669">
                  <c:v>80.905306971904196</c:v>
                </c:pt>
                <c:pt idx="670">
                  <c:v>78.251821019771</c:v>
                </c:pt>
                <c:pt idx="671">
                  <c:v>73.777315296566002</c:v>
                </c:pt>
                <c:pt idx="672">
                  <c:v>73.725286160249695</c:v>
                </c:pt>
                <c:pt idx="673">
                  <c:v>69.6149843912591</c:v>
                </c:pt>
                <c:pt idx="674">
                  <c:v>61.134235171696098</c:v>
                </c:pt>
                <c:pt idx="675">
                  <c:v>65.816857440166402</c:v>
                </c:pt>
                <c:pt idx="676">
                  <c:v>72.268470343392195</c:v>
                </c:pt>
                <c:pt idx="677">
                  <c:v>71.227887617065505</c:v>
                </c:pt>
                <c:pt idx="678">
                  <c:v>65.348595213319399</c:v>
                </c:pt>
                <c:pt idx="679">
                  <c:v>68.626430801248603</c:v>
                </c:pt>
                <c:pt idx="680">
                  <c:v>65.660770031217396</c:v>
                </c:pt>
                <c:pt idx="681">
                  <c:v>68.730489073881301</c:v>
                </c:pt>
                <c:pt idx="682">
                  <c:v>70.239334027055094</c:v>
                </c:pt>
                <c:pt idx="683">
                  <c:v>67.637877211238205</c:v>
                </c:pt>
                <c:pt idx="684">
                  <c:v>67.169614984391202</c:v>
                </c:pt>
                <c:pt idx="685">
                  <c:v>60.926118626430799</c:v>
                </c:pt>
                <c:pt idx="686">
                  <c:v>57.804370447450502</c:v>
                </c:pt>
                <c:pt idx="687">
                  <c:v>61.498439125910501</c:v>
                </c:pt>
                <c:pt idx="688">
                  <c:v>61.186264308012397</c:v>
                </c:pt>
                <c:pt idx="689">
                  <c:v>66.077003121748106</c:v>
                </c:pt>
                <c:pt idx="690">
                  <c:v>67.065556711758504</c:v>
                </c:pt>
                <c:pt idx="691">
                  <c:v>66.493236212278802</c:v>
                </c:pt>
                <c:pt idx="692">
                  <c:v>67.221644120707495</c:v>
                </c:pt>
                <c:pt idx="693">
                  <c:v>63.215400624349599</c:v>
                </c:pt>
                <c:pt idx="694">
                  <c:v>62.226847034339201</c:v>
                </c:pt>
                <c:pt idx="695">
                  <c:v>62.3829344432882</c:v>
                </c:pt>
                <c:pt idx="696">
                  <c:v>61.030176899063399</c:v>
                </c:pt>
                <c:pt idx="697">
                  <c:v>59.157127991675303</c:v>
                </c:pt>
                <c:pt idx="698">
                  <c:v>54.630593132153997</c:v>
                </c:pt>
                <c:pt idx="699">
                  <c:v>59.261186264308002</c:v>
                </c:pt>
                <c:pt idx="700">
                  <c:v>54.942767950052001</c:v>
                </c:pt>
                <c:pt idx="701">
                  <c:v>57.388137356919799</c:v>
                </c:pt>
                <c:pt idx="702">
                  <c:v>55.0468262226847</c:v>
                </c:pt>
                <c:pt idx="703">
                  <c:v>51.821019771071803</c:v>
                </c:pt>
                <c:pt idx="704">
                  <c:v>47.294484911550398</c:v>
                </c:pt>
                <c:pt idx="705">
                  <c:v>48.439125910509802</c:v>
                </c:pt>
                <c:pt idx="706">
                  <c:v>48.491155046826201</c:v>
                </c:pt>
                <c:pt idx="707">
                  <c:v>51.040582726326697</c:v>
                </c:pt>
                <c:pt idx="708">
                  <c:v>55.202913631633699</c:v>
                </c:pt>
                <c:pt idx="709">
                  <c:v>55.983350676378699</c:v>
                </c:pt>
                <c:pt idx="710">
                  <c:v>49.063475546305902</c:v>
                </c:pt>
                <c:pt idx="711">
                  <c:v>53.590010405827201</c:v>
                </c:pt>
                <c:pt idx="712">
                  <c:v>53.381893860561902</c:v>
                </c:pt>
                <c:pt idx="713">
                  <c:v>51.768990634755397</c:v>
                </c:pt>
                <c:pt idx="714">
                  <c:v>52.029136316337102</c:v>
                </c:pt>
                <c:pt idx="715">
                  <c:v>55.098855359001</c:v>
                </c:pt>
                <c:pt idx="716">
                  <c:v>52.445369406867798</c:v>
                </c:pt>
                <c:pt idx="717">
                  <c:v>52.705515088449502</c:v>
                </c:pt>
                <c:pt idx="718">
                  <c:v>51.612903225806399</c:v>
                </c:pt>
                <c:pt idx="719">
                  <c:v>50.0520291363163</c:v>
                </c:pt>
                <c:pt idx="720">
                  <c:v>48.439125910509802</c:v>
                </c:pt>
                <c:pt idx="721">
                  <c:v>49.167533818938601</c:v>
                </c:pt>
                <c:pt idx="722">
                  <c:v>48.751300728407898</c:v>
                </c:pt>
                <c:pt idx="723">
                  <c:v>49.427679500520199</c:v>
                </c:pt>
                <c:pt idx="724">
                  <c:v>49.167533818938601</c:v>
                </c:pt>
                <c:pt idx="725">
                  <c:v>49.115504682622202</c:v>
                </c:pt>
                <c:pt idx="726">
                  <c:v>47.8668054110301</c:v>
                </c:pt>
                <c:pt idx="727">
                  <c:v>49.791883454734602</c:v>
                </c:pt>
                <c:pt idx="728">
                  <c:v>50.0520291363163</c:v>
                </c:pt>
                <c:pt idx="729">
                  <c:v>48.699271592091499</c:v>
                </c:pt>
                <c:pt idx="730">
                  <c:v>50.312174817897997</c:v>
                </c:pt>
                <c:pt idx="731">
                  <c:v>54.266389177939601</c:v>
                </c:pt>
                <c:pt idx="732">
                  <c:v>55.0468262226847</c:v>
                </c:pt>
                <c:pt idx="733">
                  <c:v>54.994797086368301</c:v>
                </c:pt>
                <c:pt idx="734">
                  <c:v>58.116545265348499</c:v>
                </c:pt>
                <c:pt idx="735">
                  <c:v>56.971904266389103</c:v>
                </c:pt>
                <c:pt idx="736">
                  <c:v>56.971904266389103</c:v>
                </c:pt>
                <c:pt idx="737">
                  <c:v>54.474505723204899</c:v>
                </c:pt>
                <c:pt idx="738">
                  <c:v>53.954214360041597</c:v>
                </c:pt>
                <c:pt idx="739">
                  <c:v>54.786680541103003</c:v>
                </c:pt>
                <c:pt idx="740">
                  <c:v>52.705515088449502</c:v>
                </c:pt>
                <c:pt idx="741">
                  <c:v>53.537981269510901</c:v>
                </c:pt>
                <c:pt idx="742">
                  <c:v>52.757544224765802</c:v>
                </c:pt>
                <c:pt idx="743">
                  <c:v>50.208116545265298</c:v>
                </c:pt>
                <c:pt idx="744">
                  <c:v>52.133194588969801</c:v>
                </c:pt>
                <c:pt idx="745">
                  <c:v>51.300728407908402</c:v>
                </c:pt>
                <c:pt idx="746">
                  <c:v>51.248699271592002</c:v>
                </c:pt>
                <c:pt idx="747">
                  <c:v>52.809573361082201</c:v>
                </c:pt>
                <c:pt idx="748">
                  <c:v>52.653485952133103</c:v>
                </c:pt>
                <c:pt idx="749">
                  <c:v>53.017689906347499</c:v>
                </c:pt>
                <c:pt idx="750">
                  <c:v>50.832466181061299</c:v>
                </c:pt>
                <c:pt idx="751">
                  <c:v>49.375650364203899</c:v>
                </c:pt>
                <c:pt idx="752">
                  <c:v>50.156087408948999</c:v>
                </c:pt>
                <c:pt idx="753">
                  <c:v>50.416233090530604</c:v>
                </c:pt>
                <c:pt idx="754">
                  <c:v>49.2715920915712</c:v>
                </c:pt>
                <c:pt idx="755">
                  <c:v>49.063475546305902</c:v>
                </c:pt>
                <c:pt idx="756">
                  <c:v>56.919875130072803</c:v>
                </c:pt>
                <c:pt idx="757">
                  <c:v>57.960457856399501</c:v>
                </c:pt>
                <c:pt idx="758">
                  <c:v>58.116545265348499</c:v>
                </c:pt>
                <c:pt idx="759">
                  <c:v>58.376690946930204</c:v>
                </c:pt>
                <c:pt idx="760">
                  <c:v>58.272632674297597</c:v>
                </c:pt>
                <c:pt idx="761">
                  <c:v>58.0124869927159</c:v>
                </c:pt>
                <c:pt idx="762">
                  <c:v>56.347554630593102</c:v>
                </c:pt>
                <c:pt idx="763">
                  <c:v>56.347554630593102</c:v>
                </c:pt>
                <c:pt idx="764">
                  <c:v>55.1508844953173</c:v>
                </c:pt>
                <c:pt idx="765">
                  <c:v>54.162330905306902</c:v>
                </c:pt>
                <c:pt idx="766">
                  <c:v>52.601456815816803</c:v>
                </c:pt>
                <c:pt idx="767">
                  <c:v>54.890738813735602</c:v>
                </c:pt>
                <c:pt idx="768">
                  <c:v>50.312174817897997</c:v>
                </c:pt>
                <c:pt idx="769">
                  <c:v>49.115504682622202</c:v>
                </c:pt>
                <c:pt idx="770">
                  <c:v>48.907388137356897</c:v>
                </c:pt>
                <c:pt idx="771">
                  <c:v>46.201873048907302</c:v>
                </c:pt>
                <c:pt idx="772">
                  <c:v>46.878251821019703</c:v>
                </c:pt>
                <c:pt idx="773">
                  <c:v>47.918834547346499</c:v>
                </c:pt>
                <c:pt idx="774">
                  <c:v>45.109261186264298</c:v>
                </c:pt>
                <c:pt idx="775">
                  <c:v>45.837669094692998</c:v>
                </c:pt>
                <c:pt idx="776">
                  <c:v>41.831425598335002</c:v>
                </c:pt>
                <c:pt idx="777">
                  <c:v>44.068678459937502</c:v>
                </c:pt>
                <c:pt idx="778">
                  <c:v>45.473465140478602</c:v>
                </c:pt>
                <c:pt idx="779">
                  <c:v>47.450572320499397</c:v>
                </c:pt>
                <c:pt idx="780">
                  <c:v>48.491155046826201</c:v>
                </c:pt>
                <c:pt idx="781">
                  <c:v>48.803329864724198</c:v>
                </c:pt>
                <c:pt idx="782">
                  <c:v>50.676378772112301</c:v>
                </c:pt>
                <c:pt idx="783">
                  <c:v>51.300728407908402</c:v>
                </c:pt>
                <c:pt idx="784">
                  <c:v>50.208116545265298</c:v>
                </c:pt>
                <c:pt idx="785">
                  <c:v>49.687825182101903</c:v>
                </c:pt>
                <c:pt idx="786">
                  <c:v>52.757544224765802</c:v>
                </c:pt>
                <c:pt idx="787">
                  <c:v>51.040582726326697</c:v>
                </c:pt>
                <c:pt idx="788">
                  <c:v>51.352757544224701</c:v>
                </c:pt>
                <c:pt idx="789">
                  <c:v>54.474505723204899</c:v>
                </c:pt>
                <c:pt idx="790">
                  <c:v>54.162330905306902</c:v>
                </c:pt>
                <c:pt idx="791">
                  <c:v>52.9136316337148</c:v>
                </c:pt>
                <c:pt idx="792">
                  <c:v>54.578563995837598</c:v>
                </c:pt>
                <c:pt idx="793">
                  <c:v>55.306971904266298</c:v>
                </c:pt>
                <c:pt idx="794">
                  <c:v>58.6888657648283</c:v>
                </c:pt>
                <c:pt idx="795">
                  <c:v>58.6888657648283</c:v>
                </c:pt>
                <c:pt idx="796">
                  <c:v>59.833506763787703</c:v>
                </c:pt>
                <c:pt idx="797">
                  <c:v>60.561914672216403</c:v>
                </c:pt>
                <c:pt idx="798">
                  <c:v>63.0593132154006</c:v>
                </c:pt>
                <c:pt idx="799">
                  <c:v>67.689906347554597</c:v>
                </c:pt>
                <c:pt idx="800">
                  <c:v>67.013527575442197</c:v>
                </c:pt>
                <c:pt idx="801">
                  <c:v>65.920915712799101</c:v>
                </c:pt>
                <c:pt idx="802">
                  <c:v>66.597294484911501</c:v>
                </c:pt>
                <c:pt idx="803">
                  <c:v>66.545265348595194</c:v>
                </c:pt>
                <c:pt idx="804">
                  <c:v>70.395421436004099</c:v>
                </c:pt>
                <c:pt idx="805">
                  <c:v>67.585848074921898</c:v>
                </c:pt>
                <c:pt idx="806">
                  <c:v>69.250780437044696</c:v>
                </c:pt>
                <c:pt idx="807">
                  <c:v>71.279916753381798</c:v>
                </c:pt>
                <c:pt idx="808">
                  <c:v>65.712799167533802</c:v>
                </c:pt>
                <c:pt idx="809">
                  <c:v>68.834547346514</c:v>
                </c:pt>
                <c:pt idx="810">
                  <c:v>67.429760665972907</c:v>
                </c:pt>
                <c:pt idx="811">
                  <c:v>68.990634755463006</c:v>
                </c:pt>
                <c:pt idx="812">
                  <c:v>71.540062434963502</c:v>
                </c:pt>
                <c:pt idx="813">
                  <c:v>66.7013527575442</c:v>
                </c:pt>
                <c:pt idx="814">
                  <c:v>67.429760665972907</c:v>
                </c:pt>
                <c:pt idx="815">
                  <c:v>73.777315296566002</c:v>
                </c:pt>
                <c:pt idx="816">
                  <c:v>72.736732570239298</c:v>
                </c:pt>
                <c:pt idx="817">
                  <c:v>72.008324661810605</c:v>
                </c:pt>
                <c:pt idx="818">
                  <c:v>71.175858480749199</c:v>
                </c:pt>
                <c:pt idx="819">
                  <c:v>70.759625390218503</c:v>
                </c:pt>
                <c:pt idx="820">
                  <c:v>70.447450572320406</c:v>
                </c:pt>
                <c:pt idx="821">
                  <c:v>71.227887617065505</c:v>
                </c:pt>
                <c:pt idx="822">
                  <c:v>70.031217481789795</c:v>
                </c:pt>
                <c:pt idx="823">
                  <c:v>71.0718002081165</c:v>
                </c:pt>
                <c:pt idx="824">
                  <c:v>69.667013527575406</c:v>
                </c:pt>
                <c:pt idx="825">
                  <c:v>71.644120707596201</c:v>
                </c:pt>
                <c:pt idx="826">
                  <c:v>72.372528616024894</c:v>
                </c:pt>
                <c:pt idx="827">
                  <c:v>72.996878251821002</c:v>
                </c:pt>
                <c:pt idx="828">
                  <c:v>72.684703433922905</c:v>
                </c:pt>
                <c:pt idx="829">
                  <c:v>72.944849115504596</c:v>
                </c:pt>
                <c:pt idx="830">
                  <c:v>74.505723204994695</c:v>
                </c:pt>
                <c:pt idx="831">
                  <c:v>74.297606659729396</c:v>
                </c:pt>
                <c:pt idx="832">
                  <c:v>74.037460978147706</c:v>
                </c:pt>
                <c:pt idx="833">
                  <c:v>75.494276795005206</c:v>
                </c:pt>
                <c:pt idx="834">
                  <c:v>77.783558792923998</c:v>
                </c:pt>
                <c:pt idx="835">
                  <c:v>77.939646201873003</c:v>
                </c:pt>
                <c:pt idx="836">
                  <c:v>77.419354838709594</c:v>
                </c:pt>
                <c:pt idx="837">
                  <c:v>77.419354838709594</c:v>
                </c:pt>
                <c:pt idx="838">
                  <c:v>77.523413111342293</c:v>
                </c:pt>
                <c:pt idx="839">
                  <c:v>76.847034339229907</c:v>
                </c:pt>
                <c:pt idx="840">
                  <c:v>76.274713839750206</c:v>
                </c:pt>
                <c:pt idx="841">
                  <c:v>75.390218522372507</c:v>
                </c:pt>
                <c:pt idx="842">
                  <c:v>74.765868886576399</c:v>
                </c:pt>
                <c:pt idx="843">
                  <c:v>74.765868886576399</c:v>
                </c:pt>
                <c:pt idx="844">
                  <c:v>72.008324661810605</c:v>
                </c:pt>
                <c:pt idx="845">
                  <c:v>71.488033298647196</c:v>
                </c:pt>
                <c:pt idx="846">
                  <c:v>72.008324661810605</c:v>
                </c:pt>
                <c:pt idx="847">
                  <c:v>75.130072840790803</c:v>
                </c:pt>
                <c:pt idx="848">
                  <c:v>77.315296566076995</c:v>
                </c:pt>
                <c:pt idx="849">
                  <c:v>73.777315296566002</c:v>
                </c:pt>
                <c:pt idx="850">
                  <c:v>74.401664932362095</c:v>
                </c:pt>
                <c:pt idx="851">
                  <c:v>76.066597294484893</c:v>
                </c:pt>
                <c:pt idx="852">
                  <c:v>79.396462018730404</c:v>
                </c:pt>
                <c:pt idx="853">
                  <c:v>79.760665972944807</c:v>
                </c:pt>
                <c:pt idx="854">
                  <c:v>80.385015608740801</c:v>
                </c:pt>
                <c:pt idx="855">
                  <c:v>79.604578563995801</c:v>
                </c:pt>
                <c:pt idx="856">
                  <c:v>81.893860561914593</c:v>
                </c:pt>
                <c:pt idx="857">
                  <c:v>80.332986472424494</c:v>
                </c:pt>
                <c:pt idx="858">
                  <c:v>79.656607700312094</c:v>
                </c:pt>
                <c:pt idx="859">
                  <c:v>78.355879292403699</c:v>
                </c:pt>
                <c:pt idx="860">
                  <c:v>78.199791883454694</c:v>
                </c:pt>
                <c:pt idx="861">
                  <c:v>76.690946930280901</c:v>
                </c:pt>
                <c:pt idx="862">
                  <c:v>78.251821019771</c:v>
                </c:pt>
                <c:pt idx="863">
                  <c:v>79.760665972944807</c:v>
                </c:pt>
                <c:pt idx="864">
                  <c:v>80.957336108220602</c:v>
                </c:pt>
                <c:pt idx="865">
                  <c:v>83.766909469302803</c:v>
                </c:pt>
                <c:pt idx="866">
                  <c:v>84.599375650364195</c:v>
                </c:pt>
                <c:pt idx="867">
                  <c:v>84.703433922996794</c:v>
                </c:pt>
                <c:pt idx="868">
                  <c:v>85.900104058272603</c:v>
                </c:pt>
                <c:pt idx="869">
                  <c:v>87.044745057232007</c:v>
                </c:pt>
                <c:pt idx="870">
                  <c:v>88.4495317377731</c:v>
                </c:pt>
                <c:pt idx="871">
                  <c:v>90.998959417273596</c:v>
                </c:pt>
                <c:pt idx="872">
                  <c:v>90.530697190426594</c:v>
                </c:pt>
                <c:pt idx="873">
                  <c:v>87.513007284078995</c:v>
                </c:pt>
                <c:pt idx="874">
                  <c:v>87.981269510926097</c:v>
                </c:pt>
                <c:pt idx="875">
                  <c:v>93.028095733610797</c:v>
                </c:pt>
                <c:pt idx="876">
                  <c:v>96.201873048907302</c:v>
                </c:pt>
                <c:pt idx="877">
                  <c:v>93.704474505723198</c:v>
                </c:pt>
                <c:pt idx="878">
                  <c:v>93.080124869927104</c:v>
                </c:pt>
                <c:pt idx="879">
                  <c:v>93.600416233090499</c:v>
                </c:pt>
                <c:pt idx="880">
                  <c:v>93.4963579604578</c:v>
                </c:pt>
                <c:pt idx="881">
                  <c:v>91.779396462018696</c:v>
                </c:pt>
                <c:pt idx="882">
                  <c:v>93.444328824141493</c:v>
                </c:pt>
                <c:pt idx="883">
                  <c:v>93.4963579604578</c:v>
                </c:pt>
                <c:pt idx="884">
                  <c:v>94.068678459937502</c:v>
                </c:pt>
                <c:pt idx="885">
                  <c:v>95.941727367325697</c:v>
                </c:pt>
                <c:pt idx="886">
                  <c:v>94.432882414151905</c:v>
                </c:pt>
                <c:pt idx="887">
                  <c:v>93.600416233090499</c:v>
                </c:pt>
                <c:pt idx="888">
                  <c:v>92.611862643080102</c:v>
                </c:pt>
                <c:pt idx="889">
                  <c:v>93.652445369406806</c:v>
                </c:pt>
                <c:pt idx="890">
                  <c:v>93.652445369406806</c:v>
                </c:pt>
                <c:pt idx="891">
                  <c:v>93.652445369406806</c:v>
                </c:pt>
                <c:pt idx="892">
                  <c:v>93.808532778355797</c:v>
                </c:pt>
                <c:pt idx="893">
                  <c:v>93.704474505723198</c:v>
                </c:pt>
                <c:pt idx="894">
                  <c:v>92.976066597294405</c:v>
                </c:pt>
                <c:pt idx="895">
                  <c:v>91.779396462018696</c:v>
                </c:pt>
                <c:pt idx="896">
                  <c:v>90.010405827263199</c:v>
                </c:pt>
                <c:pt idx="897">
                  <c:v>90.426638917793895</c:v>
                </c:pt>
                <c:pt idx="898">
                  <c:v>89.750260145681494</c:v>
                </c:pt>
                <c:pt idx="899">
                  <c:v>87.617065556711694</c:v>
                </c:pt>
                <c:pt idx="900">
                  <c:v>87.773152965660699</c:v>
                </c:pt>
                <c:pt idx="901">
                  <c:v>87.721123829344407</c:v>
                </c:pt>
                <c:pt idx="902">
                  <c:v>88.709677419354804</c:v>
                </c:pt>
                <c:pt idx="903">
                  <c:v>90.010405827263199</c:v>
                </c:pt>
                <c:pt idx="904">
                  <c:v>92.663891779396394</c:v>
                </c:pt>
                <c:pt idx="905">
                  <c:v>93.236212278876096</c:v>
                </c:pt>
                <c:pt idx="906">
                  <c:v>92.403746097814704</c:v>
                </c:pt>
                <c:pt idx="907">
                  <c:v>93.860561914672203</c:v>
                </c:pt>
                <c:pt idx="908">
                  <c:v>93.548387096774107</c:v>
                </c:pt>
                <c:pt idx="909">
                  <c:v>94.328824141519206</c:v>
                </c:pt>
                <c:pt idx="910">
                  <c:v>93.808532778355797</c:v>
                </c:pt>
                <c:pt idx="911">
                  <c:v>94.588969823100896</c:v>
                </c:pt>
                <c:pt idx="912">
                  <c:v>93.444328824141493</c:v>
                </c:pt>
                <c:pt idx="913">
                  <c:v>93.756503642039505</c:v>
                </c:pt>
                <c:pt idx="914">
                  <c:v>93.028095733610797</c:v>
                </c:pt>
                <c:pt idx="915">
                  <c:v>92.872008324661806</c:v>
                </c:pt>
                <c:pt idx="916">
                  <c:v>92.455775234131096</c:v>
                </c:pt>
                <c:pt idx="917">
                  <c:v>94.224765868886493</c:v>
                </c:pt>
                <c:pt idx="918">
                  <c:v>95.369406867845896</c:v>
                </c:pt>
                <c:pt idx="919">
                  <c:v>96.4099895941727</c:v>
                </c:pt>
                <c:pt idx="920">
                  <c:v>95.265348595213297</c:v>
                </c:pt>
                <c:pt idx="921">
                  <c:v>101.56087408949</c:v>
                </c:pt>
                <c:pt idx="922">
                  <c:v>106.711758584807</c:v>
                </c:pt>
                <c:pt idx="923">
                  <c:v>104.786680541103</c:v>
                </c:pt>
                <c:pt idx="924">
                  <c:v>104.578563995837</c:v>
                </c:pt>
                <c:pt idx="925">
                  <c:v>105.09885535900101</c:v>
                </c:pt>
                <c:pt idx="926">
                  <c:v>110.613943808532</c:v>
                </c:pt>
                <c:pt idx="927">
                  <c:v>110.613943808532</c:v>
                </c:pt>
                <c:pt idx="928">
                  <c:v>110.301768990634</c:v>
                </c:pt>
                <c:pt idx="929">
                  <c:v>110.24973985431799</c:v>
                </c:pt>
                <c:pt idx="930">
                  <c:v>111.13423517169601</c:v>
                </c:pt>
                <c:pt idx="931">
                  <c:v>111.60249739854299</c:v>
                </c:pt>
                <c:pt idx="932">
                  <c:v>114.15192507804301</c:v>
                </c:pt>
                <c:pt idx="933">
                  <c:v>125.650364203954</c:v>
                </c:pt>
                <c:pt idx="934">
                  <c:v>122.78876170655499</c:v>
                </c:pt>
                <c:pt idx="935">
                  <c:v>124.71383975025999</c:v>
                </c:pt>
                <c:pt idx="936">
                  <c:v>123.048907388137</c:v>
                </c:pt>
                <c:pt idx="937">
                  <c:v>124.401664932362</c:v>
                </c:pt>
                <c:pt idx="938">
                  <c:v>122.996878251821</c:v>
                </c:pt>
                <c:pt idx="939">
                  <c:v>120.031217481789</c:v>
                </c:pt>
                <c:pt idx="940">
                  <c:v>123.204994797086</c:v>
                </c:pt>
                <c:pt idx="941">
                  <c:v>118.41831425598301</c:v>
                </c:pt>
                <c:pt idx="942">
                  <c:v>123.777315296566</c:v>
                </c:pt>
                <c:pt idx="943">
                  <c:v>128.14776274713799</c:v>
                </c:pt>
                <c:pt idx="944">
                  <c:v>127.575442247658</c:v>
                </c:pt>
                <c:pt idx="945">
                  <c:v>130.38501560873999</c:v>
                </c:pt>
                <c:pt idx="946">
                  <c:v>130.07284079084201</c:v>
                </c:pt>
                <c:pt idx="947">
                  <c:v>134.027055150884</c:v>
                </c:pt>
                <c:pt idx="948">
                  <c:v>136.47242455775199</c:v>
                </c:pt>
                <c:pt idx="949">
                  <c:v>136.992715920915</c:v>
                </c:pt>
                <c:pt idx="950">
                  <c:v>132.57023933402701</c:v>
                </c:pt>
                <c:pt idx="951">
                  <c:v>131.52965660769999</c:v>
                </c:pt>
                <c:pt idx="952">
                  <c:v>136.056191467221</c:v>
                </c:pt>
                <c:pt idx="953">
                  <c:v>137.82518210197699</c:v>
                </c:pt>
                <c:pt idx="954">
                  <c:v>139.38605619146699</c:v>
                </c:pt>
                <c:pt idx="955">
                  <c:v>134.33922996878201</c:v>
                </c:pt>
                <c:pt idx="956">
                  <c:v>135.27575442247601</c:v>
                </c:pt>
                <c:pt idx="957">
                  <c:v>141.83142559833499</c:v>
                </c:pt>
                <c:pt idx="958">
                  <c:v>142.091571279916</c:v>
                </c:pt>
                <c:pt idx="959">
                  <c:v>141.57127991675301</c:v>
                </c:pt>
                <c:pt idx="960">
                  <c:v>139.49011446409901</c:v>
                </c:pt>
                <c:pt idx="961">
                  <c:v>139.33402705514999</c:v>
                </c:pt>
                <c:pt idx="962">
                  <c:v>144.17273673257</c:v>
                </c:pt>
                <c:pt idx="963">
                  <c:v>144.17273673257</c:v>
                </c:pt>
                <c:pt idx="964">
                  <c:v>144.69302809573301</c:v>
                </c:pt>
                <c:pt idx="965">
                  <c:v>144.120707596253</c:v>
                </c:pt>
                <c:pt idx="966">
                  <c:v>143.080124869927</c:v>
                </c:pt>
                <c:pt idx="967">
                  <c:v>140.58272632674201</c:v>
                </c:pt>
                <c:pt idx="968">
                  <c:v>138.761706555671</c:v>
                </c:pt>
                <c:pt idx="969">
                  <c:v>139.80228928199699</c:v>
                </c:pt>
                <c:pt idx="970">
                  <c:v>140.790842872008</c:v>
                </c:pt>
                <c:pt idx="971">
                  <c:v>145.88969823100899</c:v>
                </c:pt>
                <c:pt idx="972">
                  <c:v>144.06867845993699</c:v>
                </c:pt>
                <c:pt idx="973">
                  <c:v>144.48491155046801</c:v>
                </c:pt>
                <c:pt idx="974">
                  <c:v>142.351716961498</c:v>
                </c:pt>
                <c:pt idx="975">
                  <c:v>139.229968782518</c:v>
                </c:pt>
                <c:pt idx="976">
                  <c:v>140.16649323621201</c:v>
                </c:pt>
                <c:pt idx="977">
                  <c:v>141.31113423517101</c:v>
                </c:pt>
                <c:pt idx="978">
                  <c:v>142.24765868886499</c:v>
                </c:pt>
                <c:pt idx="979">
                  <c:v>143.288241415192</c:v>
                </c:pt>
                <c:pt idx="980">
                  <c:v>141.46722164412</c:v>
                </c:pt>
                <c:pt idx="981">
                  <c:v>142.19562955254901</c:v>
                </c:pt>
                <c:pt idx="982">
                  <c:v>142.19562955254901</c:v>
                </c:pt>
                <c:pt idx="983">
                  <c:v>139.80228928199699</c:v>
                </c:pt>
                <c:pt idx="984">
                  <c:v>140.27055150884399</c:v>
                </c:pt>
                <c:pt idx="985">
                  <c:v>142.87200832466101</c:v>
                </c:pt>
                <c:pt idx="986">
                  <c:v>142.143600416233</c:v>
                </c:pt>
                <c:pt idx="987">
                  <c:v>142.87200832466101</c:v>
                </c:pt>
                <c:pt idx="988">
                  <c:v>141.51925078043701</c:v>
                </c:pt>
                <c:pt idx="989">
                  <c:v>137.30489073881299</c:v>
                </c:pt>
                <c:pt idx="990">
                  <c:v>137.82518210197699</c:v>
                </c:pt>
                <c:pt idx="991">
                  <c:v>135.95213319458799</c:v>
                </c:pt>
                <c:pt idx="992">
                  <c:v>136.83662851196601</c:v>
                </c:pt>
                <c:pt idx="993">
                  <c:v>135.27575442247601</c:v>
                </c:pt>
                <c:pt idx="994">
                  <c:v>138.29344432882399</c:v>
                </c:pt>
                <c:pt idx="995">
                  <c:v>133.610822060353</c:v>
                </c:pt>
                <c:pt idx="996">
                  <c:v>128.30385015608701</c:v>
                </c:pt>
                <c:pt idx="997">
                  <c:v>127.783558792924</c:v>
                </c:pt>
                <c:pt idx="998">
                  <c:v>125.754422476586</c:v>
                </c:pt>
                <c:pt idx="999">
                  <c:v>124.245577523413</c:v>
                </c:pt>
                <c:pt idx="1000">
                  <c:v>125.182101977107</c:v>
                </c:pt>
                <c:pt idx="1001">
                  <c:v>122.996878251821</c:v>
                </c:pt>
                <c:pt idx="1002">
                  <c:v>120.915712799167</c:v>
                </c:pt>
                <c:pt idx="1003">
                  <c:v>121.696149843912</c:v>
                </c:pt>
                <c:pt idx="1004">
                  <c:v>129.24037460978101</c:v>
                </c:pt>
                <c:pt idx="1005">
                  <c:v>129.86472424557701</c:v>
                </c:pt>
                <c:pt idx="1006">
                  <c:v>133.818938605619</c:v>
                </c:pt>
                <c:pt idx="1007">
                  <c:v>135.848074921956</c:v>
                </c:pt>
                <c:pt idx="1008">
                  <c:v>135.32778355879199</c:v>
                </c:pt>
                <c:pt idx="1009">
                  <c:v>135.95213319458799</c:v>
                </c:pt>
                <c:pt idx="1010">
                  <c:v>134.85952133194499</c:v>
                </c:pt>
                <c:pt idx="1011">
                  <c:v>135.95213319458799</c:v>
                </c:pt>
                <c:pt idx="1012">
                  <c:v>135.796045785639</c:v>
                </c:pt>
                <c:pt idx="1013">
                  <c:v>141.77939646201801</c:v>
                </c:pt>
                <c:pt idx="1014">
                  <c:v>142.76795005202899</c:v>
                </c:pt>
                <c:pt idx="1015">
                  <c:v>143.60041623308999</c:v>
                </c:pt>
                <c:pt idx="1016">
                  <c:v>140.94693028095699</c:v>
                </c:pt>
                <c:pt idx="1017">
                  <c:v>139.646201873048</c:v>
                </c:pt>
                <c:pt idx="1018">
                  <c:v>137.35691987512999</c:v>
                </c:pt>
                <c:pt idx="1019">
                  <c:v>139.12591050988499</c:v>
                </c:pt>
                <c:pt idx="1020">
                  <c:v>137.877211238293</c:v>
                </c:pt>
                <c:pt idx="1021">
                  <c:v>139.02185223725201</c:v>
                </c:pt>
                <c:pt idx="1022">
                  <c:v>146.93028095733601</c:v>
                </c:pt>
                <c:pt idx="1023">
                  <c:v>146.149843912591</c:v>
                </c:pt>
                <c:pt idx="1024">
                  <c:v>146.04578563995801</c:v>
                </c:pt>
                <c:pt idx="1025">
                  <c:v>146.04578563995801</c:v>
                </c:pt>
                <c:pt idx="1026">
                  <c:v>146.618106139438</c:v>
                </c:pt>
                <c:pt idx="1027">
                  <c:v>157.02393340270501</c:v>
                </c:pt>
                <c:pt idx="1028">
                  <c:v>150.72840790842801</c:v>
                </c:pt>
                <c:pt idx="1029">
                  <c:v>153.12174817898</c:v>
                </c:pt>
                <c:pt idx="1030">
                  <c:v>152.54942767950001</c:v>
                </c:pt>
                <c:pt idx="1031">
                  <c:v>153.95421436004099</c:v>
                </c:pt>
                <c:pt idx="1032">
                  <c:v>151.04058272632599</c:v>
                </c:pt>
                <c:pt idx="1033">
                  <c:v>149.947970863683</c:v>
                </c:pt>
                <c:pt idx="1034">
                  <c:v>152.34131113423501</c:v>
                </c:pt>
                <c:pt idx="1035">
                  <c:v>151.24869927159199</c:v>
                </c:pt>
                <c:pt idx="1036">
                  <c:v>145.62955254942699</c:v>
                </c:pt>
                <c:pt idx="1037">
                  <c:v>148.49115504682601</c:v>
                </c:pt>
                <c:pt idx="1038">
                  <c:v>151.300728407908</c:v>
                </c:pt>
                <c:pt idx="1039">
                  <c:v>149.84391259105001</c:v>
                </c:pt>
                <c:pt idx="1040">
                  <c:v>150.10405827263199</c:v>
                </c:pt>
                <c:pt idx="1041">
                  <c:v>149.115504682622</c:v>
                </c:pt>
                <c:pt idx="1042">
                  <c:v>151.45681581685699</c:v>
                </c:pt>
                <c:pt idx="1043">
                  <c:v>151.97710718002</c:v>
                </c:pt>
                <c:pt idx="1044">
                  <c:v>151.40478668054101</c:v>
                </c:pt>
                <c:pt idx="1045">
                  <c:v>153.01768990634699</c:v>
                </c:pt>
                <c:pt idx="1046">
                  <c:v>153.38189386056101</c:v>
                </c:pt>
                <c:pt idx="1047">
                  <c:v>151.14464099895901</c:v>
                </c:pt>
                <c:pt idx="1048">
                  <c:v>150.98855359001001</c:v>
                </c:pt>
                <c:pt idx="1049">
                  <c:v>150.05202913631601</c:v>
                </c:pt>
                <c:pt idx="1050">
                  <c:v>151.092611862643</c:v>
                </c:pt>
                <c:pt idx="1051">
                  <c:v>153.12174817898</c:v>
                </c:pt>
                <c:pt idx="1052">
                  <c:v>153.17377731529601</c:v>
                </c:pt>
                <c:pt idx="1053">
                  <c:v>164.67221644120701</c:v>
                </c:pt>
                <c:pt idx="1054">
                  <c:v>162.48699271592</c:v>
                </c:pt>
                <c:pt idx="1055">
                  <c:v>161.186264308012</c:v>
                </c:pt>
                <c:pt idx="1056">
                  <c:v>158.480749219562</c:v>
                </c:pt>
                <c:pt idx="1057">
                  <c:v>163.11134235171599</c:v>
                </c:pt>
                <c:pt idx="1058">
                  <c:v>165.036420395421</c:v>
                </c:pt>
                <c:pt idx="1059">
                  <c:v>174.609781477627</c:v>
                </c:pt>
                <c:pt idx="1060">
                  <c:v>174.401664932362</c:v>
                </c:pt>
                <c:pt idx="1061">
                  <c:v>175.338189386056</c:v>
                </c:pt>
                <c:pt idx="1062">
                  <c:v>168.88657648283001</c:v>
                </c:pt>
                <c:pt idx="1063">
                  <c:v>163.26742976066501</c:v>
                </c:pt>
                <c:pt idx="1064">
                  <c:v>165.868886576482</c:v>
                </c:pt>
                <c:pt idx="1065">
                  <c:v>156.39958376690899</c:v>
                </c:pt>
                <c:pt idx="1066">
                  <c:v>158.16857440166399</c:v>
                </c:pt>
                <c:pt idx="1067">
                  <c:v>149.58376690946901</c:v>
                </c:pt>
                <c:pt idx="1068">
                  <c:v>146.46201873048901</c:v>
                </c:pt>
                <c:pt idx="1069">
                  <c:v>137.56503642039499</c:v>
                </c:pt>
                <c:pt idx="1070">
                  <c:v>140.37460978147701</c:v>
                </c:pt>
                <c:pt idx="1071">
                  <c:v>155.775234131113</c:v>
                </c:pt>
                <c:pt idx="1072">
                  <c:v>153.48595213319399</c:v>
                </c:pt>
                <c:pt idx="1073">
                  <c:v>155.983350676378</c:v>
                </c:pt>
                <c:pt idx="1074">
                  <c:v>155.72320499479699</c:v>
                </c:pt>
                <c:pt idx="1075">
                  <c:v>152.861602497398</c:v>
                </c:pt>
                <c:pt idx="1076">
                  <c:v>156.971904266389</c:v>
                </c:pt>
                <c:pt idx="1077">
                  <c:v>148.33506763787699</c:v>
                </c:pt>
                <c:pt idx="1078">
                  <c:v>148.07492195629499</c:v>
                </c:pt>
                <c:pt idx="1079">
                  <c:v>140.01040582726301</c:v>
                </c:pt>
                <c:pt idx="1080">
                  <c:v>145.78563995837601</c:v>
                </c:pt>
                <c:pt idx="1081">
                  <c:v>144.380853277835</c:v>
                </c:pt>
                <c:pt idx="1082">
                  <c:v>145.62955254942699</c:v>
                </c:pt>
                <c:pt idx="1083">
                  <c:v>145.73361082206</c:v>
                </c:pt>
                <c:pt idx="1084">
                  <c:v>153.90218522372501</c:v>
                </c:pt>
                <c:pt idx="1085">
                  <c:v>149.63579604578501</c:v>
                </c:pt>
                <c:pt idx="1086">
                  <c:v>145.83766909469301</c:v>
                </c:pt>
                <c:pt idx="1087">
                  <c:v>141.41519250780399</c:v>
                </c:pt>
                <c:pt idx="1088">
                  <c:v>143.13215400624301</c:v>
                </c:pt>
                <c:pt idx="1089">
                  <c:v>139.38605619146699</c:v>
                </c:pt>
                <c:pt idx="1090">
                  <c:v>132.98647242455701</c:v>
                </c:pt>
                <c:pt idx="1091">
                  <c:v>131.321540062434</c:v>
                </c:pt>
                <c:pt idx="1092">
                  <c:v>130.905306971904</c:v>
                </c:pt>
                <c:pt idx="1093">
                  <c:v>138.50156087408899</c:v>
                </c:pt>
                <c:pt idx="1094">
                  <c:v>139.28199791883401</c:v>
                </c:pt>
                <c:pt idx="1095">
                  <c:v>140.790842872008</c:v>
                </c:pt>
                <c:pt idx="1096">
                  <c:v>143.02809573361</c:v>
                </c:pt>
                <c:pt idx="1097">
                  <c:v>142.45577523413101</c:v>
                </c:pt>
                <c:pt idx="1098">
                  <c:v>140.06243496357899</c:v>
                </c:pt>
                <c:pt idx="1099">
                  <c:v>140.89490114463999</c:v>
                </c:pt>
                <c:pt idx="1100">
                  <c:v>140.58272632674201</c:v>
                </c:pt>
                <c:pt idx="1101">
                  <c:v>135.53590010405799</c:v>
                </c:pt>
                <c:pt idx="1102">
                  <c:v>135.22372528616</c:v>
                </c:pt>
                <c:pt idx="1103">
                  <c:v>133.55879292403699</c:v>
                </c:pt>
                <c:pt idx="1104">
                  <c:v>134.495317377731</c:v>
                </c:pt>
                <c:pt idx="1105">
                  <c:v>134.703433922996</c:v>
                </c:pt>
                <c:pt idx="1106">
                  <c:v>131.21748178980201</c:v>
                </c:pt>
                <c:pt idx="1107">
                  <c:v>129.70863683662799</c:v>
                </c:pt>
                <c:pt idx="1108">
                  <c:v>126.27471383975001</c:v>
                </c:pt>
                <c:pt idx="1109">
                  <c:v>129.08428720083199</c:v>
                </c:pt>
                <c:pt idx="1110">
                  <c:v>130.697190426638</c:v>
                </c:pt>
                <c:pt idx="1111">
                  <c:v>134.703433922996</c:v>
                </c:pt>
                <c:pt idx="1112">
                  <c:v>138.60561914672201</c:v>
                </c:pt>
                <c:pt idx="1113">
                  <c:v>141.83142559833499</c:v>
                </c:pt>
                <c:pt idx="1114">
                  <c:v>142.40374609781401</c:v>
                </c:pt>
                <c:pt idx="1115">
                  <c:v>147.502601456815</c:v>
                </c:pt>
                <c:pt idx="1116">
                  <c:v>151.14464099895901</c:v>
                </c:pt>
                <c:pt idx="1117">
                  <c:v>149.323621227887</c:v>
                </c:pt>
                <c:pt idx="1118">
                  <c:v>144.43288241415101</c:v>
                </c:pt>
                <c:pt idx="1119">
                  <c:v>144.17273673257</c:v>
                </c:pt>
                <c:pt idx="1120">
                  <c:v>146.72216441206999</c:v>
                </c:pt>
                <c:pt idx="1121">
                  <c:v>144.69302809573301</c:v>
                </c:pt>
                <c:pt idx="1122">
                  <c:v>149.68782518210099</c:v>
                </c:pt>
                <c:pt idx="1123">
                  <c:v>152.75754422476501</c:v>
                </c:pt>
                <c:pt idx="1124">
                  <c:v>153.329864724245</c:v>
                </c:pt>
                <c:pt idx="1125">
                  <c:v>153.27783558792899</c:v>
                </c:pt>
                <c:pt idx="1126">
                  <c:v>149.947970863683</c:v>
                </c:pt>
                <c:pt idx="1127">
                  <c:v>150.62434963579599</c:v>
                </c:pt>
                <c:pt idx="1128">
                  <c:v>148.178980228928</c:v>
                </c:pt>
                <c:pt idx="1129">
                  <c:v>151.14464099895901</c:v>
                </c:pt>
                <c:pt idx="1130">
                  <c:v>145.525494276795</c:v>
                </c:pt>
                <c:pt idx="1131">
                  <c:v>148.647242455775</c:v>
                </c:pt>
                <c:pt idx="1132">
                  <c:v>149.58376690946901</c:v>
                </c:pt>
                <c:pt idx="1133">
                  <c:v>146.87825182101901</c:v>
                </c:pt>
                <c:pt idx="1134">
                  <c:v>149.37565036420301</c:v>
                </c:pt>
                <c:pt idx="1135">
                  <c:v>149.16753381893801</c:v>
                </c:pt>
                <c:pt idx="1136">
                  <c:v>140.21852237252801</c:v>
                </c:pt>
                <c:pt idx="1137">
                  <c:v>139.95837669094601</c:v>
                </c:pt>
                <c:pt idx="1138">
                  <c:v>138.34547346514</c:v>
                </c:pt>
                <c:pt idx="1139">
                  <c:v>139.438085327783</c:v>
                </c:pt>
                <c:pt idx="1140">
                  <c:v>144.69302809573301</c:v>
                </c:pt>
                <c:pt idx="1141">
                  <c:v>147.24245577523399</c:v>
                </c:pt>
                <c:pt idx="1142">
                  <c:v>144.849115504682</c:v>
                </c:pt>
                <c:pt idx="1143">
                  <c:v>141.62330905306899</c:v>
                </c:pt>
                <c:pt idx="1144">
                  <c:v>140.37460978147701</c:v>
                </c:pt>
                <c:pt idx="1145">
                  <c:v>138.29344432882399</c:v>
                </c:pt>
                <c:pt idx="1146">
                  <c:v>138.86576482830301</c:v>
                </c:pt>
                <c:pt idx="1147">
                  <c:v>136.47242455775199</c:v>
                </c:pt>
                <c:pt idx="1148">
                  <c:v>138.70967741935399</c:v>
                </c:pt>
                <c:pt idx="1149">
                  <c:v>134.0790842872</c:v>
                </c:pt>
                <c:pt idx="1150">
                  <c:v>133.03850156087401</c:v>
                </c:pt>
                <c:pt idx="1151">
                  <c:v>140.998959417273</c:v>
                </c:pt>
                <c:pt idx="1152">
                  <c:v>140.322580645161</c:v>
                </c:pt>
                <c:pt idx="1153">
                  <c:v>140.47866805410999</c:v>
                </c:pt>
                <c:pt idx="1154">
                  <c:v>136.264308012486</c:v>
                </c:pt>
                <c:pt idx="1155">
                  <c:v>136.88865764828299</c:v>
                </c:pt>
                <c:pt idx="1156">
                  <c:v>135.53590010405799</c:v>
                </c:pt>
                <c:pt idx="1157">
                  <c:v>135.74401664932299</c:v>
                </c:pt>
                <c:pt idx="1158">
                  <c:v>137.72112382934401</c:v>
                </c:pt>
                <c:pt idx="1159">
                  <c:v>138.91779396461999</c:v>
                </c:pt>
                <c:pt idx="1160">
                  <c:v>140.27055150884399</c:v>
                </c:pt>
                <c:pt idx="1161">
                  <c:v>140.738813735691</c:v>
                </c:pt>
                <c:pt idx="1162">
                  <c:v>138.137356919875</c:v>
                </c:pt>
                <c:pt idx="1163">
                  <c:v>142.45577523413101</c:v>
                </c:pt>
                <c:pt idx="1164">
                  <c:v>142.45577523413101</c:v>
                </c:pt>
                <c:pt idx="1165">
                  <c:v>141.15504682622199</c:v>
                </c:pt>
                <c:pt idx="1166">
                  <c:v>136.78459937565</c:v>
                </c:pt>
                <c:pt idx="1167">
                  <c:v>141.20707596253899</c:v>
                </c:pt>
                <c:pt idx="1168">
                  <c:v>143.02809573361</c:v>
                </c:pt>
                <c:pt idx="1169">
                  <c:v>144.120707596253</c:v>
                </c:pt>
                <c:pt idx="1170">
                  <c:v>149.47970863683599</c:v>
                </c:pt>
                <c:pt idx="1171">
                  <c:v>149.84391259105001</c:v>
                </c:pt>
                <c:pt idx="1172">
                  <c:v>150.62434963579599</c:v>
                </c:pt>
                <c:pt idx="1173">
                  <c:v>148.54318418314199</c:v>
                </c:pt>
                <c:pt idx="1174">
                  <c:v>152.34131113423501</c:v>
                </c:pt>
                <c:pt idx="1175">
                  <c:v>153.22580645161199</c:v>
                </c:pt>
                <c:pt idx="1176">
                  <c:v>154.31841831425501</c:v>
                </c:pt>
                <c:pt idx="1177">
                  <c:v>159.31321540062399</c:v>
                </c:pt>
                <c:pt idx="1178">
                  <c:v>162.22684703433899</c:v>
                </c:pt>
                <c:pt idx="1179">
                  <c:v>165.400624349635</c:v>
                </c:pt>
                <c:pt idx="1180">
                  <c:v>165.34859521331899</c:v>
                </c:pt>
                <c:pt idx="1181">
                  <c:v>163.26742976066501</c:v>
                </c:pt>
                <c:pt idx="1182">
                  <c:v>166.545265348595</c:v>
                </c:pt>
                <c:pt idx="1183">
                  <c:v>166.64932362122701</c:v>
                </c:pt>
                <c:pt idx="1184">
                  <c:v>164.360041623309</c:v>
                </c:pt>
                <c:pt idx="1185">
                  <c:v>164.099895941727</c:v>
                </c:pt>
                <c:pt idx="1186">
                  <c:v>164.308012486992</c:v>
                </c:pt>
                <c:pt idx="1187">
                  <c:v>164.41207075962501</c:v>
                </c:pt>
                <c:pt idx="1188">
                  <c:v>158.58480749219501</c:v>
                </c:pt>
                <c:pt idx="1189">
                  <c:v>159.31321540062399</c:v>
                </c:pt>
                <c:pt idx="1190">
                  <c:v>159.78147762747099</c:v>
                </c:pt>
                <c:pt idx="1191">
                  <c:v>156.711758584807</c:v>
                </c:pt>
                <c:pt idx="1192">
                  <c:v>159.26118626430801</c:v>
                </c:pt>
                <c:pt idx="1193">
                  <c:v>157.90842872008301</c:v>
                </c:pt>
                <c:pt idx="1194">
                  <c:v>161.81061394380799</c:v>
                </c:pt>
                <c:pt idx="1195">
                  <c:v>164.25598335067599</c:v>
                </c:pt>
                <c:pt idx="1196">
                  <c:v>168.366285119667</c:v>
                </c:pt>
                <c:pt idx="1197">
                  <c:v>166.96149843912499</c:v>
                </c:pt>
                <c:pt idx="1198">
                  <c:v>166.02497398543099</c:v>
                </c:pt>
                <c:pt idx="1199">
                  <c:v>163.52757544224701</c:v>
                </c:pt>
                <c:pt idx="1200">
                  <c:v>163.05931321540001</c:v>
                </c:pt>
                <c:pt idx="1201">
                  <c:v>161.29032258064501</c:v>
                </c:pt>
                <c:pt idx="1202">
                  <c:v>158.012486992715</c:v>
                </c:pt>
                <c:pt idx="1203">
                  <c:v>158.32466181061301</c:v>
                </c:pt>
                <c:pt idx="1204">
                  <c:v>154.474505723204</c:v>
                </c:pt>
                <c:pt idx="1205">
                  <c:v>154.78668054110301</c:v>
                </c:pt>
                <c:pt idx="1206">
                  <c:v>162.90322580645099</c:v>
                </c:pt>
                <c:pt idx="1207">
                  <c:v>166.75338189385999</c:v>
                </c:pt>
                <c:pt idx="1208">
                  <c:v>167.58584807492099</c:v>
                </c:pt>
                <c:pt idx="1209">
                  <c:v>163.11134235171599</c:v>
                </c:pt>
                <c:pt idx="1210">
                  <c:v>166.129032258064</c:v>
                </c:pt>
                <c:pt idx="1211">
                  <c:v>166.75338189385999</c:v>
                </c:pt>
                <c:pt idx="1212">
                  <c:v>166.02497398543099</c:v>
                </c:pt>
                <c:pt idx="1213">
                  <c:v>164.46409989594099</c:v>
                </c:pt>
                <c:pt idx="1214">
                  <c:v>166.96149843912499</c:v>
                </c:pt>
                <c:pt idx="1215">
                  <c:v>167.013527575442</c:v>
                </c:pt>
                <c:pt idx="1216">
                  <c:v>167.013527575442</c:v>
                </c:pt>
                <c:pt idx="1217">
                  <c:v>166.18106139438001</c:v>
                </c:pt>
                <c:pt idx="1218">
                  <c:v>163.891779396462</c:v>
                </c:pt>
                <c:pt idx="1219">
                  <c:v>164.360041623309</c:v>
                </c:pt>
                <c:pt idx="1220">
                  <c:v>163.78772112382899</c:v>
                </c:pt>
                <c:pt idx="1221">
                  <c:v>165.400624349635</c:v>
                </c:pt>
                <c:pt idx="1222">
                  <c:v>164.46409989594099</c:v>
                </c:pt>
                <c:pt idx="1223">
                  <c:v>165.244536940686</c:v>
                </c:pt>
                <c:pt idx="1224">
                  <c:v>162.07075962539</c:v>
                </c:pt>
                <c:pt idx="1225">
                  <c:v>160.56191467221601</c:v>
                </c:pt>
                <c:pt idx="1226">
                  <c:v>160.04162330905299</c:v>
                </c:pt>
                <c:pt idx="1227">
                  <c:v>161.70655567117501</c:v>
                </c:pt>
                <c:pt idx="1228">
                  <c:v>160.24973985431799</c:v>
                </c:pt>
                <c:pt idx="1229">
                  <c:v>159.05306971904201</c:v>
                </c:pt>
                <c:pt idx="1230">
                  <c:v>160.093652445369</c:v>
                </c:pt>
                <c:pt idx="1231">
                  <c:v>160.45785639958299</c:v>
                </c:pt>
                <c:pt idx="1232">
                  <c:v>159.20915712799101</c:v>
                </c:pt>
                <c:pt idx="1233">
                  <c:v>157.23204994797001</c:v>
                </c:pt>
                <c:pt idx="1234">
                  <c:v>158.37669094693001</c:v>
                </c:pt>
                <c:pt idx="1235">
                  <c:v>157.44016649323601</c:v>
                </c:pt>
                <c:pt idx="1236">
                  <c:v>158.58480749219501</c:v>
                </c:pt>
                <c:pt idx="1237">
                  <c:v>154.83870967741899</c:v>
                </c:pt>
                <c:pt idx="1238">
                  <c:v>152.497398543184</c:v>
                </c:pt>
                <c:pt idx="1239">
                  <c:v>152.80957336108199</c:v>
                </c:pt>
                <c:pt idx="1240">
                  <c:v>153.27783558792899</c:v>
                </c:pt>
                <c:pt idx="1241">
                  <c:v>156.60770031217399</c:v>
                </c:pt>
                <c:pt idx="1242">
                  <c:v>155.983350676378</c:v>
                </c:pt>
                <c:pt idx="1243">
                  <c:v>156.919875130072</c:v>
                </c:pt>
                <c:pt idx="1244">
                  <c:v>158.32466181061301</c:v>
                </c:pt>
                <c:pt idx="1245">
                  <c:v>161.13423517169599</c:v>
                </c:pt>
                <c:pt idx="1246">
                  <c:v>158.064516129032</c:v>
                </c:pt>
                <c:pt idx="1247">
                  <c:v>159.31321540062399</c:v>
                </c:pt>
                <c:pt idx="1248">
                  <c:v>158.63683662851099</c:v>
                </c:pt>
                <c:pt idx="1249">
                  <c:v>158.11654526534801</c:v>
                </c:pt>
                <c:pt idx="1250">
                  <c:v>159.31321540062399</c:v>
                </c:pt>
                <c:pt idx="1251">
                  <c:v>157.75234131113399</c:v>
                </c:pt>
                <c:pt idx="1252">
                  <c:v>159.93756503642001</c:v>
                </c:pt>
                <c:pt idx="1253">
                  <c:v>159.00104058272601</c:v>
                </c:pt>
                <c:pt idx="1254">
                  <c:v>156.451612903225</c:v>
                </c:pt>
                <c:pt idx="1255">
                  <c:v>156.503642039542</c:v>
                </c:pt>
                <c:pt idx="1256">
                  <c:v>162.38293444328801</c:v>
                </c:pt>
                <c:pt idx="1257">
                  <c:v>156.13943808532699</c:v>
                </c:pt>
                <c:pt idx="1258">
                  <c:v>157.90842872008301</c:v>
                </c:pt>
                <c:pt idx="1259">
                  <c:v>162.01873048907299</c:v>
                </c:pt>
                <c:pt idx="1260">
                  <c:v>161.75858480749201</c:v>
                </c:pt>
                <c:pt idx="1261">
                  <c:v>161.29032258064501</c:v>
                </c:pt>
                <c:pt idx="1262">
                  <c:v>161.394380853277</c:v>
                </c:pt>
                <c:pt idx="1263">
                  <c:v>160.77003121748101</c:v>
                </c:pt>
                <c:pt idx="1264">
                  <c:v>162.330905306971</c:v>
                </c:pt>
                <c:pt idx="1265">
                  <c:v>163.37148803329799</c:v>
                </c:pt>
                <c:pt idx="1266">
                  <c:v>162.79916753381801</c:v>
                </c:pt>
                <c:pt idx="1267">
                  <c:v>165.660770031217</c:v>
                </c:pt>
                <c:pt idx="1268">
                  <c:v>166.07700312174799</c:v>
                </c:pt>
                <c:pt idx="1269">
                  <c:v>169.302809573361</c:v>
                </c:pt>
                <c:pt idx="1270">
                  <c:v>168.99063475546299</c:v>
                </c:pt>
                <c:pt idx="1271">
                  <c:v>168.834547346514</c:v>
                </c:pt>
                <c:pt idx="1272">
                  <c:v>165.660770031217</c:v>
                </c:pt>
                <c:pt idx="1273">
                  <c:v>166.129032258064</c:v>
                </c:pt>
                <c:pt idx="1274">
                  <c:v>166.07700312174799</c:v>
                </c:pt>
                <c:pt idx="1275">
                  <c:v>161.81061394380799</c:v>
                </c:pt>
                <c:pt idx="1276">
                  <c:v>162.01873048907299</c:v>
                </c:pt>
                <c:pt idx="1277">
                  <c:v>163.63163371488</c:v>
                </c:pt>
                <c:pt idx="1278">
                  <c:v>162.955254942767</c:v>
                </c:pt>
                <c:pt idx="1279">
                  <c:v>161.394380853277</c:v>
                </c:pt>
                <c:pt idx="1280">
                  <c:v>160.87408949011399</c:v>
                </c:pt>
                <c:pt idx="1281">
                  <c:v>164.20395421436001</c:v>
                </c:pt>
                <c:pt idx="1282">
                  <c:v>164.15192507804301</c:v>
                </c:pt>
                <c:pt idx="1283">
                  <c:v>162.539021852237</c:v>
                </c:pt>
                <c:pt idx="1284">
                  <c:v>152.96566077003101</c:v>
                </c:pt>
                <c:pt idx="1285">
                  <c:v>148.28303850155999</c:v>
                </c:pt>
                <c:pt idx="1286">
                  <c:v>144.69302809573301</c:v>
                </c:pt>
                <c:pt idx="1287">
                  <c:v>149.115504682622</c:v>
                </c:pt>
                <c:pt idx="1288">
                  <c:v>150.98855359001001</c:v>
                </c:pt>
                <c:pt idx="1289">
                  <c:v>154.78668054110301</c:v>
                </c:pt>
                <c:pt idx="1290">
                  <c:v>156.39958376690899</c:v>
                </c:pt>
                <c:pt idx="1291">
                  <c:v>153.69406867845899</c:v>
                </c:pt>
                <c:pt idx="1292">
                  <c:v>153.798126951092</c:v>
                </c:pt>
                <c:pt idx="1293">
                  <c:v>153.01768990634699</c:v>
                </c:pt>
                <c:pt idx="1294">
                  <c:v>150.208116545265</c:v>
                </c:pt>
                <c:pt idx="1295">
                  <c:v>150</c:v>
                </c:pt>
                <c:pt idx="1296">
                  <c:v>149.89594172736699</c:v>
                </c:pt>
                <c:pt idx="1297">
                  <c:v>149.58376690946901</c:v>
                </c:pt>
                <c:pt idx="1298">
                  <c:v>149.323621227887</c:v>
                </c:pt>
                <c:pt idx="1299">
                  <c:v>148.95941727367301</c:v>
                </c:pt>
                <c:pt idx="1300">
                  <c:v>149.63579604578501</c:v>
                </c:pt>
                <c:pt idx="1301">
                  <c:v>159.05306971904201</c:v>
                </c:pt>
                <c:pt idx="1302">
                  <c:v>160.14568158168501</c:v>
                </c:pt>
                <c:pt idx="1303">
                  <c:v>159.10509885535899</c:v>
                </c:pt>
                <c:pt idx="1304">
                  <c:v>157.49219562955199</c:v>
                </c:pt>
                <c:pt idx="1305">
                  <c:v>157.54422476586799</c:v>
                </c:pt>
                <c:pt idx="1306">
                  <c:v>156.035379812695</c:v>
                </c:pt>
                <c:pt idx="1307">
                  <c:v>155.30697190426599</c:v>
                </c:pt>
                <c:pt idx="1308">
                  <c:v>155.67117585848001</c:v>
                </c:pt>
                <c:pt idx="1309">
                  <c:v>153.85015608740801</c:v>
                </c:pt>
                <c:pt idx="1310">
                  <c:v>154.16233090530599</c:v>
                </c:pt>
                <c:pt idx="1311">
                  <c:v>155.67117585848001</c:v>
                </c:pt>
                <c:pt idx="1312">
                  <c:v>155.30697190426599</c:v>
                </c:pt>
                <c:pt idx="1313">
                  <c:v>155.411030176899</c:v>
                </c:pt>
                <c:pt idx="1314">
                  <c:v>158.949011446409</c:v>
                </c:pt>
                <c:pt idx="1315">
                  <c:v>162.330905306971</c:v>
                </c:pt>
                <c:pt idx="1316">
                  <c:v>163.215400624349</c:v>
                </c:pt>
                <c:pt idx="1317">
                  <c:v>166.96149843912499</c:v>
                </c:pt>
                <c:pt idx="1318">
                  <c:v>169.510926118626</c:v>
                </c:pt>
                <c:pt idx="1319">
                  <c:v>171.488033298647</c:v>
                </c:pt>
                <c:pt idx="1320">
                  <c:v>184.235171696149</c:v>
                </c:pt>
                <c:pt idx="1321">
                  <c:v>187.14880332986399</c:v>
                </c:pt>
                <c:pt idx="1322">
                  <c:v>187.200832466181</c:v>
                </c:pt>
                <c:pt idx="1323">
                  <c:v>194.120707596253</c:v>
                </c:pt>
                <c:pt idx="1324">
                  <c:v>196.87825182101901</c:v>
                </c:pt>
                <c:pt idx="1325">
                  <c:v>200.26014568158101</c:v>
                </c:pt>
                <c:pt idx="1326">
                  <c:v>201.24869927159199</c:v>
                </c:pt>
                <c:pt idx="1327">
                  <c:v>197.81477627471301</c:v>
                </c:pt>
                <c:pt idx="1328">
                  <c:v>196.30593132153999</c:v>
                </c:pt>
                <c:pt idx="1329">
                  <c:v>194.06867845993699</c:v>
                </c:pt>
                <c:pt idx="1330">
                  <c:v>196.87825182101901</c:v>
                </c:pt>
                <c:pt idx="1331">
                  <c:v>196.25390218522301</c:v>
                </c:pt>
                <c:pt idx="1332">
                  <c:v>195.42143600416199</c:v>
                </c:pt>
                <c:pt idx="1333">
                  <c:v>192.24765868886499</c:v>
                </c:pt>
                <c:pt idx="1334">
                  <c:v>193.496357960457</c:v>
                </c:pt>
                <c:pt idx="1335">
                  <c:v>194.01664932362101</c:v>
                </c:pt>
                <c:pt idx="1336">
                  <c:v>194.90114464099801</c:v>
                </c:pt>
                <c:pt idx="1337">
                  <c:v>197.39854318418301</c:v>
                </c:pt>
                <c:pt idx="1338">
                  <c:v>203.38189386056101</c:v>
                </c:pt>
                <c:pt idx="1339">
                  <c:v>199.42767950051999</c:v>
                </c:pt>
                <c:pt idx="1340">
                  <c:v>198.647242455775</c:v>
                </c:pt>
                <c:pt idx="1341">
                  <c:v>192.87200832466101</c:v>
                </c:pt>
                <c:pt idx="1342">
                  <c:v>188.137356919875</c:v>
                </c:pt>
                <c:pt idx="1343">
                  <c:v>188.969823100936</c:v>
                </c:pt>
                <c:pt idx="1344">
                  <c:v>184.963579604578</c:v>
                </c:pt>
                <c:pt idx="1345">
                  <c:v>187.04474505723201</c:v>
                </c:pt>
                <c:pt idx="1346">
                  <c:v>183.97502601456799</c:v>
                </c:pt>
                <c:pt idx="1347">
                  <c:v>184.54734651404701</c:v>
                </c:pt>
                <c:pt idx="1348">
                  <c:v>191.51925078043701</c:v>
                </c:pt>
                <c:pt idx="1349">
                  <c:v>189.698231009365</c:v>
                </c:pt>
                <c:pt idx="1350">
                  <c:v>188.761706555671</c:v>
                </c:pt>
                <c:pt idx="1351">
                  <c:v>189.85431841831399</c:v>
                </c:pt>
                <c:pt idx="1352">
                  <c:v>193.80853277835499</c:v>
                </c:pt>
                <c:pt idx="1353">
                  <c:v>197.970863683662</c:v>
                </c:pt>
                <c:pt idx="1354">
                  <c:v>190.58272632674201</c:v>
                </c:pt>
                <c:pt idx="1355">
                  <c:v>190.27055150884399</c:v>
                </c:pt>
                <c:pt idx="1356">
                  <c:v>187.877211238293</c:v>
                </c:pt>
                <c:pt idx="1357">
                  <c:v>189.80228928199699</c:v>
                </c:pt>
                <c:pt idx="1358">
                  <c:v>194.48491155046801</c:v>
                </c:pt>
                <c:pt idx="1359">
                  <c:v>194.380853277835</c:v>
                </c:pt>
                <c:pt idx="1360">
                  <c:v>195.36940686784499</c:v>
                </c:pt>
                <c:pt idx="1361">
                  <c:v>196.93028095733601</c:v>
                </c:pt>
                <c:pt idx="1362">
                  <c:v>198.647242455775</c:v>
                </c:pt>
                <c:pt idx="1363">
                  <c:v>200.676378772112</c:v>
                </c:pt>
                <c:pt idx="1364">
                  <c:v>204.78668054110301</c:v>
                </c:pt>
                <c:pt idx="1365">
                  <c:v>206.76378772112301</c:v>
                </c:pt>
                <c:pt idx="1366">
                  <c:v>201.300728407908</c:v>
                </c:pt>
                <c:pt idx="1367">
                  <c:v>202.237252861602</c:v>
                </c:pt>
                <c:pt idx="1368">
                  <c:v>203.069719042663</c:v>
                </c:pt>
                <c:pt idx="1369">
                  <c:v>206.60770031217399</c:v>
                </c:pt>
                <c:pt idx="1370">
                  <c:v>208.11654526534801</c:v>
                </c:pt>
                <c:pt idx="1371">
                  <c:v>206.86784599375599</c:v>
                </c:pt>
                <c:pt idx="1372">
                  <c:v>210.45785639958299</c:v>
                </c:pt>
                <c:pt idx="1373">
                  <c:v>208.532778355879</c:v>
                </c:pt>
                <c:pt idx="1374">
                  <c:v>208.11654526534801</c:v>
                </c:pt>
                <c:pt idx="1375">
                  <c:v>210.19771071800201</c:v>
                </c:pt>
                <c:pt idx="1376">
                  <c:v>210.82206035379801</c:v>
                </c:pt>
                <c:pt idx="1377">
                  <c:v>206.971904266389</c:v>
                </c:pt>
                <c:pt idx="1378">
                  <c:v>201.71696149843899</c:v>
                </c:pt>
                <c:pt idx="1379">
                  <c:v>198.02289281997901</c:v>
                </c:pt>
                <c:pt idx="1380">
                  <c:v>195.31737773152901</c:v>
                </c:pt>
                <c:pt idx="1381">
                  <c:v>194.32882414151899</c:v>
                </c:pt>
                <c:pt idx="1382">
                  <c:v>210.92611862643</c:v>
                </c:pt>
                <c:pt idx="1383">
                  <c:v>211.70655567117501</c:v>
                </c:pt>
                <c:pt idx="1384">
                  <c:v>197.762747138397</c:v>
                </c:pt>
                <c:pt idx="1385">
                  <c:v>204.422476586888</c:v>
                </c:pt>
                <c:pt idx="1386">
                  <c:v>189.85431841831399</c:v>
                </c:pt>
                <c:pt idx="1387">
                  <c:v>199.89594172736699</c:v>
                </c:pt>
                <c:pt idx="1388">
                  <c:v>192.03954214359999</c:v>
                </c:pt>
                <c:pt idx="1389">
                  <c:v>203.74609781477599</c:v>
                </c:pt>
                <c:pt idx="1390">
                  <c:v>205.72320499479699</c:v>
                </c:pt>
                <c:pt idx="1391">
                  <c:v>204.73465140478601</c:v>
                </c:pt>
                <c:pt idx="1392">
                  <c:v>199.37565036420301</c:v>
                </c:pt>
                <c:pt idx="1393">
                  <c:v>200.52029136316301</c:v>
                </c:pt>
                <c:pt idx="1394">
                  <c:v>191.62330905306899</c:v>
                </c:pt>
                <c:pt idx="1395">
                  <c:v>184.703433922996</c:v>
                </c:pt>
                <c:pt idx="1396">
                  <c:v>186.940686784599</c:v>
                </c:pt>
                <c:pt idx="1397">
                  <c:v>195.31737773152901</c:v>
                </c:pt>
                <c:pt idx="1398">
                  <c:v>200.52029136316301</c:v>
                </c:pt>
                <c:pt idx="1399">
                  <c:v>196.149843912591</c:v>
                </c:pt>
                <c:pt idx="1400">
                  <c:v>201.352757544224</c:v>
                </c:pt>
                <c:pt idx="1401">
                  <c:v>208.11654526534801</c:v>
                </c:pt>
                <c:pt idx="1402">
                  <c:v>219.82310093652401</c:v>
                </c:pt>
                <c:pt idx="1403">
                  <c:v>220.03121748178901</c:v>
                </c:pt>
                <c:pt idx="1404">
                  <c:v>214.308012486992</c:v>
                </c:pt>
                <c:pt idx="1405">
                  <c:v>209.05306971904201</c:v>
                </c:pt>
                <c:pt idx="1406">
                  <c:v>211.08220603537899</c:v>
                </c:pt>
                <c:pt idx="1407">
                  <c:v>224.14151925077999</c:v>
                </c:pt>
                <c:pt idx="1408">
                  <c:v>220.395421436004</c:v>
                </c:pt>
                <c:pt idx="1409">
                  <c:v>216.44120707596201</c:v>
                </c:pt>
                <c:pt idx="1410">
                  <c:v>214.67221644120701</c:v>
                </c:pt>
                <c:pt idx="1411">
                  <c:v>223.82934443288201</c:v>
                </c:pt>
                <c:pt idx="1412">
                  <c:v>224.193548387096</c:v>
                </c:pt>
                <c:pt idx="1413">
                  <c:v>227.67950052029099</c:v>
                </c:pt>
                <c:pt idx="1414">
                  <c:v>233.870967741935</c:v>
                </c:pt>
                <c:pt idx="1415">
                  <c:v>233.142559833506</c:v>
                </c:pt>
                <c:pt idx="1416">
                  <c:v>239.177939646201</c:v>
                </c:pt>
                <c:pt idx="1417">
                  <c:v>233.24661810613901</c:v>
                </c:pt>
                <c:pt idx="1418">
                  <c:v>225.078043704474</c:v>
                </c:pt>
                <c:pt idx="1419">
                  <c:v>229.65660770031201</c:v>
                </c:pt>
                <c:pt idx="1420">
                  <c:v>223.725286160249</c:v>
                </c:pt>
                <c:pt idx="1421">
                  <c:v>227.26326742975999</c:v>
                </c:pt>
                <c:pt idx="1422">
                  <c:v>217.221644120707</c:v>
                </c:pt>
                <c:pt idx="1423">
                  <c:v>214.51612903225799</c:v>
                </c:pt>
                <c:pt idx="1424">
                  <c:v>210.82206035379801</c:v>
                </c:pt>
                <c:pt idx="1425">
                  <c:v>204.942767950052</c:v>
                </c:pt>
                <c:pt idx="1426">
                  <c:v>209.36524453694</c:v>
                </c:pt>
                <c:pt idx="1427">
                  <c:v>209.52133194588899</c:v>
                </c:pt>
                <c:pt idx="1428">
                  <c:v>211.654526534859</c:v>
                </c:pt>
                <c:pt idx="1429">
                  <c:v>207.388137356919</c:v>
                </c:pt>
                <c:pt idx="1430">
                  <c:v>215.76482830385001</c:v>
                </c:pt>
                <c:pt idx="1431">
                  <c:v>219.35483870967701</c:v>
                </c:pt>
                <c:pt idx="1432">
                  <c:v>225.39021852237201</c:v>
                </c:pt>
                <c:pt idx="1433">
                  <c:v>225.39021852237201</c:v>
                </c:pt>
                <c:pt idx="1434">
                  <c:v>233.76690946930199</c:v>
                </c:pt>
                <c:pt idx="1435">
                  <c:v>228.56399583766901</c:v>
                </c:pt>
                <c:pt idx="1436">
                  <c:v>226.170655567117</c:v>
                </c:pt>
                <c:pt idx="1437">
                  <c:v>224.609781477627</c:v>
                </c:pt>
                <c:pt idx="1438">
                  <c:v>229.812695109261</c:v>
                </c:pt>
                <c:pt idx="1439">
                  <c:v>239.229968782518</c:v>
                </c:pt>
                <c:pt idx="1440">
                  <c:v>239.28199791883401</c:v>
                </c:pt>
                <c:pt idx="1441">
                  <c:v>247.034339229968</c:v>
                </c:pt>
                <c:pt idx="1442">
                  <c:v>250.72840790842801</c:v>
                </c:pt>
                <c:pt idx="1443">
                  <c:v>257.96045785639899</c:v>
                </c:pt>
                <c:pt idx="1444">
                  <c:v>262.22684703433902</c:v>
                </c:pt>
                <c:pt idx="1445">
                  <c:v>262.90322580645102</c:v>
                </c:pt>
                <c:pt idx="1446">
                  <c:v>255.72320499479699</c:v>
                </c:pt>
                <c:pt idx="1447">
                  <c:v>263.37148803329802</c:v>
                </c:pt>
                <c:pt idx="1448">
                  <c:v>266.389177939646</c:v>
                </c:pt>
                <c:pt idx="1449">
                  <c:v>268.52237252861602</c:v>
                </c:pt>
                <c:pt idx="1450">
                  <c:v>262.79916753381798</c:v>
                </c:pt>
                <c:pt idx="1451">
                  <c:v>257.96045785639899</c:v>
                </c:pt>
                <c:pt idx="1452">
                  <c:v>248.95941727367301</c:v>
                </c:pt>
                <c:pt idx="1453">
                  <c:v>250.98855359001001</c:v>
                </c:pt>
                <c:pt idx="1454">
                  <c:v>258.11654526534801</c:v>
                </c:pt>
                <c:pt idx="1455">
                  <c:v>252.34131113423501</c:v>
                </c:pt>
                <c:pt idx="1456">
                  <c:v>255.775234131113</c:v>
                </c:pt>
                <c:pt idx="1457">
                  <c:v>246.201873048907</c:v>
                </c:pt>
                <c:pt idx="1458">
                  <c:v>242.40374609781401</c:v>
                </c:pt>
                <c:pt idx="1459">
                  <c:v>245.68158168574399</c:v>
                </c:pt>
                <c:pt idx="1460">
                  <c:v>239.49011446409901</c:v>
                </c:pt>
                <c:pt idx="1461">
                  <c:v>240.114464099895</c:v>
                </c:pt>
                <c:pt idx="1462">
                  <c:v>234.80749219562901</c:v>
                </c:pt>
                <c:pt idx="1463">
                  <c:v>233.92299687825101</c:v>
                </c:pt>
                <c:pt idx="1464">
                  <c:v>238.137356919875</c:v>
                </c:pt>
                <c:pt idx="1465">
                  <c:v>240.322580645161</c:v>
                </c:pt>
                <c:pt idx="1466">
                  <c:v>248.387096774193</c:v>
                </c:pt>
                <c:pt idx="1467">
                  <c:v>244.17273673257</c:v>
                </c:pt>
                <c:pt idx="1468">
                  <c:v>244.90114464099801</c:v>
                </c:pt>
                <c:pt idx="1469">
                  <c:v>252.445369406867</c:v>
                </c:pt>
                <c:pt idx="1470">
                  <c:v>255.72320499479699</c:v>
                </c:pt>
                <c:pt idx="1471">
                  <c:v>252.18522372528599</c:v>
                </c:pt>
                <c:pt idx="1472">
                  <c:v>253.01768990634699</c:v>
                </c:pt>
                <c:pt idx="1473">
                  <c:v>256.035379812695</c:v>
                </c:pt>
                <c:pt idx="1474">
                  <c:v>253.85015608740801</c:v>
                </c:pt>
                <c:pt idx="1475">
                  <c:v>250.72840790842801</c:v>
                </c:pt>
                <c:pt idx="1476">
                  <c:v>241.883454734651</c:v>
                </c:pt>
                <c:pt idx="1477">
                  <c:v>246.77419354838699</c:v>
                </c:pt>
                <c:pt idx="1478">
                  <c:v>246.149843912591</c:v>
                </c:pt>
                <c:pt idx="1479">
                  <c:v>241.77939646201801</c:v>
                </c:pt>
                <c:pt idx="1480">
                  <c:v>251.45681581685699</c:v>
                </c:pt>
                <c:pt idx="1481">
                  <c:v>254.57856399583699</c:v>
                </c:pt>
                <c:pt idx="1482">
                  <c:v>244.74505723204899</c:v>
                </c:pt>
                <c:pt idx="1483">
                  <c:v>246.93028095733601</c:v>
                </c:pt>
                <c:pt idx="1484">
                  <c:v>248.43912591050901</c:v>
                </c:pt>
                <c:pt idx="1485">
                  <c:v>249.01144640998899</c:v>
                </c:pt>
                <c:pt idx="1486">
                  <c:v>252.237252861602</c:v>
                </c:pt>
                <c:pt idx="1487">
                  <c:v>252.705515088449</c:v>
                </c:pt>
                <c:pt idx="1488">
                  <c:v>252.445369406867</c:v>
                </c:pt>
                <c:pt idx="1489">
                  <c:v>250.83246618106099</c:v>
                </c:pt>
                <c:pt idx="1490">
                  <c:v>250.98855359001001</c:v>
                </c:pt>
                <c:pt idx="1491">
                  <c:v>244.22476586888601</c:v>
                </c:pt>
                <c:pt idx="1492">
                  <c:v>245.62955254942699</c:v>
                </c:pt>
                <c:pt idx="1493">
                  <c:v>241.98751300728401</c:v>
                </c:pt>
                <c:pt idx="1494">
                  <c:v>239.07388137356901</c:v>
                </c:pt>
                <c:pt idx="1495">
                  <c:v>247.45057232049899</c:v>
                </c:pt>
                <c:pt idx="1496">
                  <c:v>245.88969823100899</c:v>
                </c:pt>
                <c:pt idx="1497">
                  <c:v>248.178980228928</c:v>
                </c:pt>
                <c:pt idx="1498">
                  <c:v>252.913631633714</c:v>
                </c:pt>
                <c:pt idx="1499">
                  <c:v>256.711758584807</c:v>
                </c:pt>
                <c:pt idx="1500">
                  <c:v>254.474505723204</c:v>
                </c:pt>
                <c:pt idx="1501">
                  <c:v>252.34131113423501</c:v>
                </c:pt>
                <c:pt idx="1502">
                  <c:v>252.80957336108199</c:v>
                </c:pt>
                <c:pt idx="1503">
                  <c:v>259.10509885535902</c:v>
                </c:pt>
                <c:pt idx="1504">
                  <c:v>258.48074921956203</c:v>
                </c:pt>
                <c:pt idx="1505">
                  <c:v>264.51612903225799</c:v>
                </c:pt>
                <c:pt idx="1506">
                  <c:v>262.64308012486902</c:v>
                </c:pt>
                <c:pt idx="1507">
                  <c:v>259.885535900104</c:v>
                </c:pt>
                <c:pt idx="1508">
                  <c:v>263.26742976066498</c:v>
                </c:pt>
                <c:pt idx="1509">
                  <c:v>269.61498439125899</c:v>
                </c:pt>
                <c:pt idx="1510">
                  <c:v>274.50572320499401</c:v>
                </c:pt>
                <c:pt idx="1511">
                  <c:v>273.72528616024903</c:v>
                </c:pt>
                <c:pt idx="1512">
                  <c:v>277.67950052029101</c:v>
                </c:pt>
                <c:pt idx="1513">
                  <c:v>278.04370447450498</c:v>
                </c:pt>
                <c:pt idx="1514">
                  <c:v>281.373569198751</c:v>
                </c:pt>
                <c:pt idx="1515">
                  <c:v>277.315296566077</c:v>
                </c:pt>
                <c:pt idx="1516">
                  <c:v>281.47762747138302</c:v>
                </c:pt>
                <c:pt idx="1517">
                  <c:v>275.18210197710698</c:v>
                </c:pt>
                <c:pt idx="1518">
                  <c:v>278.35587929240302</c:v>
                </c:pt>
                <c:pt idx="1519">
                  <c:v>283.818938605619</c:v>
                </c:pt>
                <c:pt idx="1520">
                  <c:v>283.03850156087401</c:v>
                </c:pt>
                <c:pt idx="1521">
                  <c:v>279.81269510926103</c:v>
                </c:pt>
                <c:pt idx="1522">
                  <c:v>279.03225806451599</c:v>
                </c:pt>
                <c:pt idx="1523">
                  <c:v>280.59313215400601</c:v>
                </c:pt>
                <c:pt idx="1524">
                  <c:v>280.22892819979103</c:v>
                </c:pt>
                <c:pt idx="1525">
                  <c:v>277.36732570239298</c:v>
                </c:pt>
                <c:pt idx="1526">
                  <c:v>291.31113423517098</c:v>
                </c:pt>
                <c:pt idx="1527">
                  <c:v>300.52029136316298</c:v>
                </c:pt>
                <c:pt idx="1528">
                  <c:v>301.30072840790803</c:v>
                </c:pt>
                <c:pt idx="1529">
                  <c:v>297.91883454734602</c:v>
                </c:pt>
                <c:pt idx="1530">
                  <c:v>299.739854318418</c:v>
                </c:pt>
                <c:pt idx="1531">
                  <c:v>295.99375650364198</c:v>
                </c:pt>
                <c:pt idx="1532">
                  <c:v>296.56607700312099</c:v>
                </c:pt>
                <c:pt idx="1533">
                  <c:v>298.59521331945803</c:v>
                </c:pt>
                <c:pt idx="1534">
                  <c:v>304.57856399583699</c:v>
                </c:pt>
                <c:pt idx="1535">
                  <c:v>305.04682622268399</c:v>
                </c:pt>
                <c:pt idx="1536">
                  <c:v>310.61394380853199</c:v>
                </c:pt>
                <c:pt idx="1537">
                  <c:v>309.52133194588902</c:v>
                </c:pt>
                <c:pt idx="1538">
                  <c:v>307.85639958376601</c:v>
                </c:pt>
                <c:pt idx="1539">
                  <c:v>306.971904266389</c:v>
                </c:pt>
                <c:pt idx="1540">
                  <c:v>307.90842872008301</c:v>
                </c:pt>
                <c:pt idx="1541">
                  <c:v>309.10509885535902</c:v>
                </c:pt>
                <c:pt idx="1542">
                  <c:v>312.69510926118602</c:v>
                </c:pt>
                <c:pt idx="1543">
                  <c:v>312.38293444328798</c:v>
                </c:pt>
                <c:pt idx="1544">
                  <c:v>315.55671175858402</c:v>
                </c:pt>
                <c:pt idx="1545">
                  <c:v>319.97918834547301</c:v>
                </c:pt>
                <c:pt idx="1546">
                  <c:v>316.129032258064</c:v>
                </c:pt>
                <c:pt idx="1547">
                  <c:v>309.36524453694</c:v>
                </c:pt>
                <c:pt idx="1548">
                  <c:v>304.73465140478601</c:v>
                </c:pt>
                <c:pt idx="1549">
                  <c:v>301.30072840790803</c:v>
                </c:pt>
                <c:pt idx="1550">
                  <c:v>295.10926118626401</c:v>
                </c:pt>
                <c:pt idx="1551">
                  <c:v>292.66389177939601</c:v>
                </c:pt>
                <c:pt idx="1552">
                  <c:v>288.91779396461999</c:v>
                </c:pt>
                <c:pt idx="1553">
                  <c:v>295.47346514047803</c:v>
                </c:pt>
                <c:pt idx="1554">
                  <c:v>290.94693028095702</c:v>
                </c:pt>
                <c:pt idx="1555">
                  <c:v>288.91779396461999</c:v>
                </c:pt>
                <c:pt idx="1556">
                  <c:v>290.790842872008</c:v>
                </c:pt>
                <c:pt idx="1557">
                  <c:v>290.530697190426</c:v>
                </c:pt>
                <c:pt idx="1558">
                  <c:v>295.47346514047803</c:v>
                </c:pt>
                <c:pt idx="1559">
                  <c:v>297.29448491155</c:v>
                </c:pt>
                <c:pt idx="1560">
                  <c:v>299.58376690946898</c:v>
                </c:pt>
                <c:pt idx="1561">
                  <c:v>302.54942767950001</c:v>
                </c:pt>
                <c:pt idx="1562">
                  <c:v>301.61290322580601</c:v>
                </c:pt>
                <c:pt idx="1563">
                  <c:v>307.80437044745003</c:v>
                </c:pt>
                <c:pt idx="1564">
                  <c:v>307.59625390218503</c:v>
                </c:pt>
                <c:pt idx="1565">
                  <c:v>307.75234131113399</c:v>
                </c:pt>
                <c:pt idx="1566">
                  <c:v>311.65452653485897</c:v>
                </c:pt>
                <c:pt idx="1567">
                  <c:v>289.43808532778303</c:v>
                </c:pt>
                <c:pt idx="1568">
                  <c:v>271.64412070759602</c:v>
                </c:pt>
                <c:pt idx="1569">
                  <c:v>277.315296566077</c:v>
                </c:pt>
                <c:pt idx="1570">
                  <c:v>254.37044745057199</c:v>
                </c:pt>
                <c:pt idx="1571">
                  <c:v>249.79188345473401</c:v>
                </c:pt>
                <c:pt idx="1572">
                  <c:v>234.18314255983299</c:v>
                </c:pt>
                <c:pt idx="1573">
                  <c:v>231.373569198751</c:v>
                </c:pt>
                <c:pt idx="1574">
                  <c:v>233.194588969823</c:v>
                </c:pt>
                <c:pt idx="1575">
                  <c:v>221.904266389177</c:v>
                </c:pt>
                <c:pt idx="1576">
                  <c:v>227.783558792924</c:v>
                </c:pt>
                <c:pt idx="1577">
                  <c:v>223.93340270551499</c:v>
                </c:pt>
                <c:pt idx="1578">
                  <c:v>219.82310093652401</c:v>
                </c:pt>
                <c:pt idx="1579">
                  <c:v>209.52133194588899</c:v>
                </c:pt>
                <c:pt idx="1580">
                  <c:v>209.26118626430801</c:v>
                </c:pt>
                <c:pt idx="1581">
                  <c:v>241.72736732570201</c:v>
                </c:pt>
                <c:pt idx="1582">
                  <c:v>214.568158168574</c:v>
                </c:pt>
                <c:pt idx="1583">
                  <c:v>215.97294484911501</c:v>
                </c:pt>
                <c:pt idx="1584">
                  <c:v>224.76586888657599</c:v>
                </c:pt>
                <c:pt idx="1585">
                  <c:v>219.042663891779</c:v>
                </c:pt>
                <c:pt idx="1586">
                  <c:v>222.21644120707501</c:v>
                </c:pt>
                <c:pt idx="1587">
                  <c:v>229.39646201873001</c:v>
                </c:pt>
                <c:pt idx="1588">
                  <c:v>224.03746097814701</c:v>
                </c:pt>
                <c:pt idx="1589">
                  <c:v>226.27471383975001</c:v>
                </c:pt>
                <c:pt idx="1590">
                  <c:v>226.58688865764799</c:v>
                </c:pt>
                <c:pt idx="1591">
                  <c:v>223.100936524453</c:v>
                </c:pt>
                <c:pt idx="1592">
                  <c:v>215.60874089490099</c:v>
                </c:pt>
                <c:pt idx="1593">
                  <c:v>210.19771071800201</c:v>
                </c:pt>
                <c:pt idx="1594">
                  <c:v>219.61498439125899</c:v>
                </c:pt>
                <c:pt idx="1595">
                  <c:v>224.245577523413</c:v>
                </c:pt>
                <c:pt idx="1596">
                  <c:v>222.892819979188</c:v>
                </c:pt>
                <c:pt idx="1597">
                  <c:v>225.546305931321</c:v>
                </c:pt>
                <c:pt idx="1598">
                  <c:v>223.56919875130001</c:v>
                </c:pt>
                <c:pt idx="1599">
                  <c:v>229.60457856399501</c:v>
                </c:pt>
                <c:pt idx="1600">
                  <c:v>222.68470343392201</c:v>
                </c:pt>
                <c:pt idx="1601">
                  <c:v>230.697190426638</c:v>
                </c:pt>
                <c:pt idx="1602">
                  <c:v>229.60457856399501</c:v>
                </c:pt>
                <c:pt idx="1603">
                  <c:v>226.95109261186201</c:v>
                </c:pt>
                <c:pt idx="1604">
                  <c:v>236.16024973985401</c:v>
                </c:pt>
                <c:pt idx="1605">
                  <c:v>236.940686784599</c:v>
                </c:pt>
                <c:pt idx="1606">
                  <c:v>222.164412070759</c:v>
                </c:pt>
                <c:pt idx="1607">
                  <c:v>226.32674297606599</c:v>
                </c:pt>
                <c:pt idx="1608">
                  <c:v>223.985431841831</c:v>
                </c:pt>
                <c:pt idx="1609">
                  <c:v>234.027055150884</c:v>
                </c:pt>
                <c:pt idx="1610">
                  <c:v>237.77315296565999</c:v>
                </c:pt>
                <c:pt idx="1611">
                  <c:v>238.24141519250699</c:v>
                </c:pt>
                <c:pt idx="1612">
                  <c:v>244.01664932362101</c:v>
                </c:pt>
                <c:pt idx="1613">
                  <c:v>249.37565036420301</c:v>
                </c:pt>
                <c:pt idx="1614">
                  <c:v>252.39334027055099</c:v>
                </c:pt>
                <c:pt idx="1615">
                  <c:v>253.48595213319399</c:v>
                </c:pt>
                <c:pt idx="1616">
                  <c:v>253.590010405827</c:v>
                </c:pt>
                <c:pt idx="1617">
                  <c:v>253.64203954214301</c:v>
                </c:pt>
                <c:pt idx="1618">
                  <c:v>243.652445369406</c:v>
                </c:pt>
                <c:pt idx="1619">
                  <c:v>237.30489073881299</c:v>
                </c:pt>
                <c:pt idx="1620">
                  <c:v>234.39125910509799</c:v>
                </c:pt>
                <c:pt idx="1621">
                  <c:v>241.10301768990601</c:v>
                </c:pt>
                <c:pt idx="1622">
                  <c:v>244.95317377731499</c:v>
                </c:pt>
                <c:pt idx="1623">
                  <c:v>242.24765868886499</c:v>
                </c:pt>
                <c:pt idx="1624">
                  <c:v>239.12591050988499</c:v>
                </c:pt>
                <c:pt idx="1625">
                  <c:v>240.47866805410999</c:v>
                </c:pt>
                <c:pt idx="1626">
                  <c:v>235.90010405827201</c:v>
                </c:pt>
                <c:pt idx="1627">
                  <c:v>234.13111342351701</c:v>
                </c:pt>
                <c:pt idx="1628">
                  <c:v>231.165452653485</c:v>
                </c:pt>
                <c:pt idx="1629">
                  <c:v>228.928199791883</c:v>
                </c:pt>
                <c:pt idx="1630">
                  <c:v>252.60145681581599</c:v>
                </c:pt>
                <c:pt idx="1631">
                  <c:v>265.29656607700298</c:v>
                </c:pt>
                <c:pt idx="1632">
                  <c:v>264.88033298647201</c:v>
                </c:pt>
                <c:pt idx="1633">
                  <c:v>265.400624349635</c:v>
                </c:pt>
                <c:pt idx="1634">
                  <c:v>257.44016649323601</c:v>
                </c:pt>
                <c:pt idx="1635">
                  <c:v>258.42872008324599</c:v>
                </c:pt>
                <c:pt idx="1636">
                  <c:v>255.04682622268399</c:v>
                </c:pt>
                <c:pt idx="1637">
                  <c:v>254.214360041623</c:v>
                </c:pt>
                <c:pt idx="1638">
                  <c:v>230.80124869927101</c:v>
                </c:pt>
                <c:pt idx="1639">
                  <c:v>218.31425598334999</c:v>
                </c:pt>
                <c:pt idx="1640">
                  <c:v>231.94588969823101</c:v>
                </c:pt>
                <c:pt idx="1641">
                  <c:v>231.165452653485</c:v>
                </c:pt>
                <c:pt idx="1642">
                  <c:v>229.760665972944</c:v>
                </c:pt>
                <c:pt idx="1643">
                  <c:v>224.03746097814701</c:v>
                </c:pt>
                <c:pt idx="1644">
                  <c:v>221.12382934443201</c:v>
                </c:pt>
                <c:pt idx="1645">
                  <c:v>212.38293444328801</c:v>
                </c:pt>
                <c:pt idx="1646">
                  <c:v>212.01873048907299</c:v>
                </c:pt>
                <c:pt idx="1647">
                  <c:v>213.475546305931</c:v>
                </c:pt>
                <c:pt idx="1648">
                  <c:v>220.75962539021799</c:v>
                </c:pt>
                <c:pt idx="1649">
                  <c:v>218.366285119667</c:v>
                </c:pt>
                <c:pt idx="1650">
                  <c:v>216.85744016649301</c:v>
                </c:pt>
                <c:pt idx="1651">
                  <c:v>221.38397502601401</c:v>
                </c:pt>
                <c:pt idx="1652">
                  <c:v>217.221644120707</c:v>
                </c:pt>
                <c:pt idx="1653">
                  <c:v>217.74193548387001</c:v>
                </c:pt>
                <c:pt idx="1654">
                  <c:v>216.70135275754399</c:v>
                </c:pt>
                <c:pt idx="1655">
                  <c:v>214.776274713839</c:v>
                </c:pt>
                <c:pt idx="1656">
                  <c:v>215.868886576482</c:v>
                </c:pt>
                <c:pt idx="1657">
                  <c:v>216.85744016649301</c:v>
                </c:pt>
                <c:pt idx="1658">
                  <c:v>216.90946930280899</c:v>
                </c:pt>
                <c:pt idx="1659">
                  <c:v>223.62122788761701</c:v>
                </c:pt>
                <c:pt idx="1660">
                  <c:v>224.97398543184099</c:v>
                </c:pt>
                <c:pt idx="1661">
                  <c:v>229.552549427679</c:v>
                </c:pt>
                <c:pt idx="1662">
                  <c:v>233.92299687825101</c:v>
                </c:pt>
                <c:pt idx="1663">
                  <c:v>227.107180020811</c:v>
                </c:pt>
                <c:pt idx="1664">
                  <c:v>233.24661810613901</c:v>
                </c:pt>
                <c:pt idx="1665">
                  <c:v>230.74921956295501</c:v>
                </c:pt>
                <c:pt idx="1666">
                  <c:v>222.424557752341</c:v>
                </c:pt>
                <c:pt idx="1667">
                  <c:v>222.372528616024</c:v>
                </c:pt>
                <c:pt idx="1668">
                  <c:v>217.11758584807399</c:v>
                </c:pt>
                <c:pt idx="1669">
                  <c:v>202.497398543184</c:v>
                </c:pt>
                <c:pt idx="1670">
                  <c:v>202.08116545265301</c:v>
                </c:pt>
                <c:pt idx="1671">
                  <c:v>195.62955254942699</c:v>
                </c:pt>
                <c:pt idx="1672">
                  <c:v>190.998959417273</c:v>
                </c:pt>
                <c:pt idx="1673">
                  <c:v>192.559833506763</c:v>
                </c:pt>
                <c:pt idx="1674">
                  <c:v>196.93028095733601</c:v>
                </c:pt>
                <c:pt idx="1675">
                  <c:v>202.029136316337</c:v>
                </c:pt>
                <c:pt idx="1676">
                  <c:v>210.718002081165</c:v>
                </c:pt>
                <c:pt idx="1677">
                  <c:v>214.15192507804301</c:v>
                </c:pt>
                <c:pt idx="1678">
                  <c:v>216.70135275754399</c:v>
                </c:pt>
                <c:pt idx="1679">
                  <c:v>219.14672216441201</c:v>
                </c:pt>
                <c:pt idx="1680">
                  <c:v>222.73673257023901</c:v>
                </c:pt>
                <c:pt idx="1681">
                  <c:v>219.97918834547301</c:v>
                </c:pt>
                <c:pt idx="1682">
                  <c:v>221.43600416232999</c:v>
                </c:pt>
                <c:pt idx="1683">
                  <c:v>221.279916753381</c:v>
                </c:pt>
                <c:pt idx="1684">
                  <c:v>217.37773152965599</c:v>
                </c:pt>
                <c:pt idx="1685">
                  <c:v>217.689906347554</c:v>
                </c:pt>
                <c:pt idx="1686">
                  <c:v>222.26847034339201</c:v>
                </c:pt>
                <c:pt idx="1687">
                  <c:v>228.09573361082201</c:v>
                </c:pt>
                <c:pt idx="1688">
                  <c:v>230.280957336108</c:v>
                </c:pt>
                <c:pt idx="1689">
                  <c:v>229.86472424557701</c:v>
                </c:pt>
                <c:pt idx="1690">
                  <c:v>228.56399583766901</c:v>
                </c:pt>
                <c:pt idx="1691">
                  <c:v>229.60457856399501</c:v>
                </c:pt>
                <c:pt idx="1692">
                  <c:v>227.00312174817799</c:v>
                </c:pt>
                <c:pt idx="1693">
                  <c:v>215.71279916753301</c:v>
                </c:pt>
                <c:pt idx="1694">
                  <c:v>211.60249739854299</c:v>
                </c:pt>
                <c:pt idx="1695">
                  <c:v>218.21019771071801</c:v>
                </c:pt>
                <c:pt idx="1696">
                  <c:v>246.25390218522301</c:v>
                </c:pt>
                <c:pt idx="1697">
                  <c:v>254.68262226847</c:v>
                </c:pt>
                <c:pt idx="1698">
                  <c:v>241.20707596253899</c:v>
                </c:pt>
                <c:pt idx="1699">
                  <c:v>238.085327783558</c:v>
                </c:pt>
                <c:pt idx="1700">
                  <c:v>243.80853277835499</c:v>
                </c:pt>
                <c:pt idx="1701">
                  <c:v>238.137356919875</c:v>
                </c:pt>
                <c:pt idx="1702">
                  <c:v>240.27055150884399</c:v>
                </c:pt>
                <c:pt idx="1703">
                  <c:v>237.30489073881299</c:v>
                </c:pt>
                <c:pt idx="1704">
                  <c:v>244.95317377731499</c:v>
                </c:pt>
                <c:pt idx="1705">
                  <c:v>239.90634755463</c:v>
                </c:pt>
                <c:pt idx="1706">
                  <c:v>228.77211238293401</c:v>
                </c:pt>
                <c:pt idx="1707">
                  <c:v>229.44849115504601</c:v>
                </c:pt>
                <c:pt idx="1708">
                  <c:v>230.07284079084201</c:v>
                </c:pt>
                <c:pt idx="1709">
                  <c:v>228.82414151924999</c:v>
                </c:pt>
                <c:pt idx="1710">
                  <c:v>225.078043704474</c:v>
                </c:pt>
                <c:pt idx="1711">
                  <c:v>227.88761706555599</c:v>
                </c:pt>
                <c:pt idx="1712">
                  <c:v>231.42559833506701</c:v>
                </c:pt>
                <c:pt idx="1713">
                  <c:v>229.65660770031201</c:v>
                </c:pt>
                <c:pt idx="1714">
                  <c:v>231.94588969823101</c:v>
                </c:pt>
                <c:pt idx="1715">
                  <c:v>233.142559833506</c:v>
                </c:pt>
                <c:pt idx="1716">
                  <c:v>233.76690946930199</c:v>
                </c:pt>
                <c:pt idx="1717">
                  <c:v>236.21227887616999</c:v>
                </c:pt>
                <c:pt idx="1718">
                  <c:v>236.47242455775199</c:v>
                </c:pt>
                <c:pt idx="1719">
                  <c:v>240.42663891779301</c:v>
                </c:pt>
                <c:pt idx="1720">
                  <c:v>235.01560874089401</c:v>
                </c:pt>
                <c:pt idx="1721">
                  <c:v>233.402705515088</c:v>
                </c:pt>
                <c:pt idx="1722">
                  <c:v>234.59937565036401</c:v>
                </c:pt>
                <c:pt idx="1723">
                  <c:v>233.24661810613901</c:v>
                </c:pt>
                <c:pt idx="1724">
                  <c:v>240.47866805410999</c:v>
                </c:pt>
                <c:pt idx="1725">
                  <c:v>239.177939646201</c:v>
                </c:pt>
                <c:pt idx="1726">
                  <c:v>237.82518210197699</c:v>
                </c:pt>
                <c:pt idx="1727">
                  <c:v>236.732570239334</c:v>
                </c:pt>
                <c:pt idx="1728">
                  <c:v>233.24661810613901</c:v>
                </c:pt>
                <c:pt idx="1729">
                  <c:v>237.669094693028</c:v>
                </c:pt>
                <c:pt idx="1730">
                  <c:v>216.129032258064</c:v>
                </c:pt>
                <c:pt idx="1731">
                  <c:v>207.85639958376601</c:v>
                </c:pt>
                <c:pt idx="1732">
                  <c:v>179.552549427679</c:v>
                </c:pt>
                <c:pt idx="1733">
                  <c:v>171.956295525494</c:v>
                </c:pt>
                <c:pt idx="1734">
                  <c:v>172.73673257023901</c:v>
                </c:pt>
                <c:pt idx="1735">
                  <c:v>182.934443288241</c:v>
                </c:pt>
                <c:pt idx="1736">
                  <c:v>183.870967741935</c:v>
                </c:pt>
                <c:pt idx="1737">
                  <c:v>192.76795005202899</c:v>
                </c:pt>
                <c:pt idx="1738">
                  <c:v>193.496357960457</c:v>
                </c:pt>
                <c:pt idx="1739">
                  <c:v>205.46305931321501</c:v>
                </c:pt>
                <c:pt idx="1740">
                  <c:v>214.20395421436001</c:v>
                </c:pt>
                <c:pt idx="1741">
                  <c:v>218.62643080124801</c:v>
                </c:pt>
                <c:pt idx="1742">
                  <c:v>220.811654526534</c:v>
                </c:pt>
                <c:pt idx="1743">
                  <c:v>212.79916753381801</c:v>
                </c:pt>
                <c:pt idx="1744">
                  <c:v>215.244536940686</c:v>
                </c:pt>
                <c:pt idx="1745">
                  <c:v>218.93860561914599</c:v>
                </c:pt>
                <c:pt idx="1746">
                  <c:v>222.21644120707501</c:v>
                </c:pt>
                <c:pt idx="1747">
                  <c:v>223.41311134235099</c:v>
                </c:pt>
                <c:pt idx="1748">
                  <c:v>221.12382934443201</c:v>
                </c:pt>
                <c:pt idx="1749">
                  <c:v>237.98126951092601</c:v>
                </c:pt>
                <c:pt idx="1750">
                  <c:v>233.870967741935</c:v>
                </c:pt>
                <c:pt idx="1751">
                  <c:v>233.610822060353</c:v>
                </c:pt>
                <c:pt idx="1752">
                  <c:v>232.57023933402701</c:v>
                </c:pt>
                <c:pt idx="1753">
                  <c:v>231.321540062434</c:v>
                </c:pt>
                <c:pt idx="1754">
                  <c:v>234.54734651404701</c:v>
                </c:pt>
                <c:pt idx="1755">
                  <c:v>222.58064516128999</c:v>
                </c:pt>
                <c:pt idx="1756">
                  <c:v>223.309053069719</c:v>
                </c:pt>
                <c:pt idx="1757">
                  <c:v>216.90946930280899</c:v>
                </c:pt>
                <c:pt idx="1758">
                  <c:v>220.395421436004</c:v>
                </c:pt>
                <c:pt idx="1759">
                  <c:v>217.481789802289</c:v>
                </c:pt>
                <c:pt idx="1760">
                  <c:v>217.481789802289</c:v>
                </c:pt>
                <c:pt idx="1761">
                  <c:v>223.67325702393299</c:v>
                </c:pt>
                <c:pt idx="1762">
                  <c:v>217.06555671175801</c:v>
                </c:pt>
                <c:pt idx="1763">
                  <c:v>222.06035379812599</c:v>
                </c:pt>
                <c:pt idx="1764">
                  <c:v>217.79396462018701</c:v>
                </c:pt>
                <c:pt idx="1765">
                  <c:v>221.38397502601401</c:v>
                </c:pt>
                <c:pt idx="1766">
                  <c:v>217.429760665972</c:v>
                </c:pt>
                <c:pt idx="1767">
                  <c:v>223.309053069719</c:v>
                </c:pt>
                <c:pt idx="1768">
                  <c:v>218.158168574401</c:v>
                </c:pt>
                <c:pt idx="1769">
                  <c:v>214.72424557752299</c:v>
                </c:pt>
                <c:pt idx="1770">
                  <c:v>215.452653485952</c:v>
                </c:pt>
                <c:pt idx="1771">
                  <c:v>209.05306971904201</c:v>
                </c:pt>
                <c:pt idx="1772">
                  <c:v>205.150884495317</c:v>
                </c:pt>
                <c:pt idx="1773">
                  <c:v>198.69927159209101</c:v>
                </c:pt>
                <c:pt idx="1774">
                  <c:v>201.14464099895901</c:v>
                </c:pt>
                <c:pt idx="1775">
                  <c:v>203.95421436004099</c:v>
                </c:pt>
                <c:pt idx="1776">
                  <c:v>208.42872008324599</c:v>
                </c:pt>
                <c:pt idx="1777">
                  <c:v>214.360041623309</c:v>
                </c:pt>
                <c:pt idx="1778">
                  <c:v>217.013527575442</c:v>
                </c:pt>
                <c:pt idx="1779">
                  <c:v>221.43600416232999</c:v>
                </c:pt>
                <c:pt idx="1780">
                  <c:v>217.689906347554</c:v>
                </c:pt>
                <c:pt idx="1781">
                  <c:v>218.26222684703399</c:v>
                </c:pt>
                <c:pt idx="1782">
                  <c:v>216.85744016649301</c:v>
                </c:pt>
                <c:pt idx="1783">
                  <c:v>217.63787721123799</c:v>
                </c:pt>
                <c:pt idx="1784">
                  <c:v>220.96774193548299</c:v>
                </c:pt>
                <c:pt idx="1785">
                  <c:v>224.71383975026001</c:v>
                </c:pt>
                <c:pt idx="1786">
                  <c:v>221.80020811654501</c:v>
                </c:pt>
                <c:pt idx="1787">
                  <c:v>218.574401664932</c:v>
                </c:pt>
                <c:pt idx="1788">
                  <c:v>213.839750260145</c:v>
                </c:pt>
                <c:pt idx="1789">
                  <c:v>216.49323621227799</c:v>
                </c:pt>
                <c:pt idx="1790">
                  <c:v>213.73569198751301</c:v>
                </c:pt>
                <c:pt idx="1791">
                  <c:v>215.920915712799</c:v>
                </c:pt>
                <c:pt idx="1792">
                  <c:v>219.66701352757499</c:v>
                </c:pt>
                <c:pt idx="1793">
                  <c:v>223.985431841831</c:v>
                </c:pt>
                <c:pt idx="1794">
                  <c:v>223.985431841831</c:v>
                </c:pt>
                <c:pt idx="1795">
                  <c:v>235.11966701352699</c:v>
                </c:pt>
                <c:pt idx="1796">
                  <c:v>231.47762747138299</c:v>
                </c:pt>
                <c:pt idx="1797">
                  <c:v>229.96878251820999</c:v>
                </c:pt>
                <c:pt idx="1798">
                  <c:v>229.70863683662799</c:v>
                </c:pt>
                <c:pt idx="1799">
                  <c:v>231.00936524453601</c:v>
                </c:pt>
                <c:pt idx="1800">
                  <c:v>229.65660770031201</c:v>
                </c:pt>
                <c:pt idx="1801">
                  <c:v>230.38501560873999</c:v>
                </c:pt>
                <c:pt idx="1802">
                  <c:v>233.610822060353</c:v>
                </c:pt>
                <c:pt idx="1803">
                  <c:v>240.790842872008</c:v>
                </c:pt>
                <c:pt idx="1804">
                  <c:v>244.01664932362101</c:v>
                </c:pt>
                <c:pt idx="1805">
                  <c:v>253.74609781477599</c:v>
                </c:pt>
                <c:pt idx="1806">
                  <c:v>257.90842872008301</c:v>
                </c:pt>
                <c:pt idx="1807">
                  <c:v>259.00104058272598</c:v>
                </c:pt>
                <c:pt idx="1808">
                  <c:v>252.445369406867</c:v>
                </c:pt>
                <c:pt idx="1809">
                  <c:v>259.20915712799098</c:v>
                </c:pt>
                <c:pt idx="1810">
                  <c:v>257.70031217481699</c:v>
                </c:pt>
                <c:pt idx="1811">
                  <c:v>262.747138397502</c:v>
                </c:pt>
                <c:pt idx="1812">
                  <c:v>258.48074921956203</c:v>
                </c:pt>
                <c:pt idx="1813">
                  <c:v>263.007284079084</c:v>
                </c:pt>
                <c:pt idx="1814">
                  <c:v>265.29656607700298</c:v>
                </c:pt>
                <c:pt idx="1815">
                  <c:v>265.81685744016602</c:v>
                </c:pt>
                <c:pt idx="1816">
                  <c:v>263.57960457856302</c:v>
                </c:pt>
                <c:pt idx="1817">
                  <c:v>260.35379812695101</c:v>
                </c:pt>
                <c:pt idx="1818">
                  <c:v>264.25598335067599</c:v>
                </c:pt>
                <c:pt idx="1819">
                  <c:v>263.94380853277801</c:v>
                </c:pt>
                <c:pt idx="1820">
                  <c:v>269.14672216441198</c:v>
                </c:pt>
                <c:pt idx="1821">
                  <c:v>282.41415192507799</c:v>
                </c:pt>
                <c:pt idx="1822">
                  <c:v>282.57023933402701</c:v>
                </c:pt>
                <c:pt idx="1823">
                  <c:v>283.66285119666998</c:v>
                </c:pt>
                <c:pt idx="1824">
                  <c:v>283.55879292403699</c:v>
                </c:pt>
                <c:pt idx="1825">
                  <c:v>289.43808532778303</c:v>
                </c:pt>
                <c:pt idx="1826">
                  <c:v>296.98231009365202</c:v>
                </c:pt>
                <c:pt idx="1827">
                  <c:v>305.09885535900099</c:v>
                </c:pt>
                <c:pt idx="1828">
                  <c:v>306.971904266389</c:v>
                </c:pt>
                <c:pt idx="1829">
                  <c:v>310.35379812695101</c:v>
                </c:pt>
                <c:pt idx="1830">
                  <c:v>319.40686784599302</c:v>
                </c:pt>
                <c:pt idx="1831">
                  <c:v>319.40686784599302</c:v>
                </c:pt>
                <c:pt idx="1832">
                  <c:v>318.574401664932</c:v>
                </c:pt>
                <c:pt idx="1833">
                  <c:v>326.74297606659701</c:v>
                </c:pt>
                <c:pt idx="1834">
                  <c:v>324.817898022892</c:v>
                </c:pt>
                <c:pt idx="1835">
                  <c:v>316.64932362122698</c:v>
                </c:pt>
                <c:pt idx="1836">
                  <c:v>319.09469302809498</c:v>
                </c:pt>
                <c:pt idx="1837">
                  <c:v>314.72424557752299</c:v>
                </c:pt>
                <c:pt idx="1838">
                  <c:v>313.73569198751301</c:v>
                </c:pt>
                <c:pt idx="1839">
                  <c:v>304.68262226847003</c:v>
                </c:pt>
                <c:pt idx="1840">
                  <c:v>306.86784599375602</c:v>
                </c:pt>
                <c:pt idx="1841">
                  <c:v>305.93132154006202</c:v>
                </c:pt>
                <c:pt idx="1842">
                  <c:v>301.66493236212199</c:v>
                </c:pt>
                <c:pt idx="1843">
                  <c:v>301.40478668054101</c:v>
                </c:pt>
                <c:pt idx="1844">
                  <c:v>293.13215400624301</c:v>
                </c:pt>
                <c:pt idx="1845">
                  <c:v>297.60665972944798</c:v>
                </c:pt>
                <c:pt idx="1846">
                  <c:v>307.44016649323601</c:v>
                </c:pt>
                <c:pt idx="1847">
                  <c:v>308.89698231009299</c:v>
                </c:pt>
                <c:pt idx="1848">
                  <c:v>307.12799167533802</c:v>
                </c:pt>
                <c:pt idx="1849">
                  <c:v>316.23309053069698</c:v>
                </c:pt>
                <c:pt idx="1850">
                  <c:v>320.55150884495299</c:v>
                </c:pt>
                <c:pt idx="1851">
                  <c:v>319.14672216441198</c:v>
                </c:pt>
                <c:pt idx="1852">
                  <c:v>321.17585848074901</c:v>
                </c:pt>
                <c:pt idx="1853">
                  <c:v>324.24557752341298</c:v>
                </c:pt>
                <c:pt idx="1854">
                  <c:v>319.302809573361</c:v>
                </c:pt>
                <c:pt idx="1855">
                  <c:v>310.14568158168498</c:v>
                </c:pt>
                <c:pt idx="1856">
                  <c:v>306.08740894901098</c:v>
                </c:pt>
                <c:pt idx="1857">
                  <c:v>307.96045785639899</c:v>
                </c:pt>
                <c:pt idx="1858">
                  <c:v>314.77627471383897</c:v>
                </c:pt>
                <c:pt idx="1859">
                  <c:v>319.56295525494198</c:v>
                </c:pt>
                <c:pt idx="1860">
                  <c:v>323.51716961498403</c:v>
                </c:pt>
                <c:pt idx="1861">
                  <c:v>318.00208116545201</c:v>
                </c:pt>
                <c:pt idx="1862">
                  <c:v>324.92195629552498</c:v>
                </c:pt>
                <c:pt idx="1863">
                  <c:v>323.72528616024903</c:v>
                </c:pt>
                <c:pt idx="1864">
                  <c:v>323.46514047866799</c:v>
                </c:pt>
                <c:pt idx="1865">
                  <c:v>323.46514047866799</c:v>
                </c:pt>
                <c:pt idx="1866">
                  <c:v>331.47762747138302</c:v>
                </c:pt>
                <c:pt idx="1867">
                  <c:v>335.27575442247598</c:v>
                </c:pt>
                <c:pt idx="1868">
                  <c:v>346.357960457856</c:v>
                </c:pt>
                <c:pt idx="1869">
                  <c:v>412.90322580645102</c:v>
                </c:pt>
                <c:pt idx="1870">
                  <c:v>400.26014568158098</c:v>
                </c:pt>
                <c:pt idx="1871">
                  <c:v>405.82726326742898</c:v>
                </c:pt>
                <c:pt idx="1872">
                  <c:v>404.006243496357</c:v>
                </c:pt>
                <c:pt idx="1873">
                  <c:v>400.72840790842798</c:v>
                </c:pt>
                <c:pt idx="1874">
                  <c:v>402.60145681581599</c:v>
                </c:pt>
                <c:pt idx="1875">
                  <c:v>428.30385015608698</c:v>
                </c:pt>
                <c:pt idx="1876">
                  <c:v>425.286160249739</c:v>
                </c:pt>
                <c:pt idx="1877">
                  <c:v>425.49427679500502</c:v>
                </c:pt>
                <c:pt idx="1878">
                  <c:v>423.88137356919799</c:v>
                </c:pt>
                <c:pt idx="1879">
                  <c:v>423.20499479708599</c:v>
                </c:pt>
                <c:pt idx="1880">
                  <c:v>423.04890738813702</c:v>
                </c:pt>
                <c:pt idx="1881">
                  <c:v>426.43080124869903</c:v>
                </c:pt>
                <c:pt idx="1882">
                  <c:v>425.806451612903</c:v>
                </c:pt>
                <c:pt idx="1883">
                  <c:v>430.80124869927101</c:v>
                </c:pt>
                <c:pt idx="1884">
                  <c:v>435.171696149843</c:v>
                </c:pt>
                <c:pt idx="1885">
                  <c:v>454.006243496357</c:v>
                </c:pt>
                <c:pt idx="1886">
                  <c:v>458.11654526534801</c:v>
                </c:pt>
                <c:pt idx="1887">
                  <c:v>458.11654526534801</c:v>
                </c:pt>
                <c:pt idx="1888">
                  <c:v>454.474505723204</c:v>
                </c:pt>
                <c:pt idx="1889">
                  <c:v>453.798126951092</c:v>
                </c:pt>
                <c:pt idx="1890">
                  <c:v>455.30697190426599</c:v>
                </c:pt>
                <c:pt idx="1891">
                  <c:v>455.09885535900099</c:v>
                </c:pt>
                <c:pt idx="1892">
                  <c:v>459.31321540062402</c:v>
                </c:pt>
                <c:pt idx="1893">
                  <c:v>462.07075962539</c:v>
                </c:pt>
                <c:pt idx="1894">
                  <c:v>458.32466181061301</c:v>
                </c:pt>
                <c:pt idx="1895">
                  <c:v>438.137356919875</c:v>
                </c:pt>
                <c:pt idx="1896">
                  <c:v>453.329864724245</c:v>
                </c:pt>
                <c:pt idx="1897">
                  <c:v>440.84287200832398</c:v>
                </c:pt>
                <c:pt idx="1898">
                  <c:v>449.84391259105001</c:v>
                </c:pt>
                <c:pt idx="1899">
                  <c:v>447.502601456815</c:v>
                </c:pt>
                <c:pt idx="1900">
                  <c:v>452.653485952133</c:v>
                </c:pt>
                <c:pt idx="1901">
                  <c:v>452.18522372528599</c:v>
                </c:pt>
                <c:pt idx="1902">
                  <c:v>448.38709677419303</c:v>
                </c:pt>
                <c:pt idx="1903">
                  <c:v>435.53590010405799</c:v>
                </c:pt>
                <c:pt idx="1904">
                  <c:v>433.66285119666998</c:v>
                </c:pt>
                <c:pt idx="1905">
                  <c:v>443.60041623309002</c:v>
                </c:pt>
                <c:pt idx="1906">
                  <c:v>435.53590010405799</c:v>
                </c:pt>
                <c:pt idx="1907">
                  <c:v>439.49011446409901</c:v>
                </c:pt>
                <c:pt idx="1908">
                  <c:v>440.89490114464002</c:v>
                </c:pt>
                <c:pt idx="1909">
                  <c:v>460.56191467221601</c:v>
                </c:pt>
                <c:pt idx="1910">
                  <c:v>458.58480749219501</c:v>
                </c:pt>
                <c:pt idx="1911">
                  <c:v>483.66285119666998</c:v>
                </c:pt>
                <c:pt idx="1912">
                  <c:v>491.88345473465102</c:v>
                </c:pt>
                <c:pt idx="1913">
                  <c:v>487.877211238293</c:v>
                </c:pt>
                <c:pt idx="1914">
                  <c:v>485.58792924037402</c:v>
                </c:pt>
                <c:pt idx="1915">
                  <c:v>482.15400624349599</c:v>
                </c:pt>
                <c:pt idx="1916">
                  <c:v>489.12591050988499</c:v>
                </c:pt>
                <c:pt idx="1917">
                  <c:v>491.88345473465102</c:v>
                </c:pt>
                <c:pt idx="1918">
                  <c:v>492.55983350676303</c:v>
                </c:pt>
                <c:pt idx="1919">
                  <c:v>486.83662851196601</c:v>
                </c:pt>
                <c:pt idx="1920">
                  <c:v>482.77835587929201</c:v>
                </c:pt>
                <c:pt idx="1921">
                  <c:v>486.940686784599</c:v>
                </c:pt>
                <c:pt idx="1922">
                  <c:v>489.95837669094601</c:v>
                </c:pt>
                <c:pt idx="1923">
                  <c:v>505.983350676378</c:v>
                </c:pt>
                <c:pt idx="1924">
                  <c:v>511.13423517169599</c:v>
                </c:pt>
                <c:pt idx="1925">
                  <c:v>513.83975026014502</c:v>
                </c:pt>
                <c:pt idx="1926">
                  <c:v>498.12695109261102</c:v>
                </c:pt>
                <c:pt idx="1927">
                  <c:v>511.13423517169599</c:v>
                </c:pt>
                <c:pt idx="1928">
                  <c:v>511.65452653485897</c:v>
                </c:pt>
                <c:pt idx="1929">
                  <c:v>509.885535900104</c:v>
                </c:pt>
                <c:pt idx="1930">
                  <c:v>517.68990634755403</c:v>
                </c:pt>
                <c:pt idx="1931">
                  <c:v>512.95525494276706</c:v>
                </c:pt>
                <c:pt idx="1932">
                  <c:v>495.00520291363102</c:v>
                </c:pt>
                <c:pt idx="1933">
                  <c:v>482.25806451612902</c:v>
                </c:pt>
                <c:pt idx="1934">
                  <c:v>503.12174817898</c:v>
                </c:pt>
                <c:pt idx="1935">
                  <c:v>497.65868886576402</c:v>
                </c:pt>
                <c:pt idx="1936">
                  <c:v>505.35900104058197</c:v>
                </c:pt>
                <c:pt idx="1937">
                  <c:v>518.05411030176799</c:v>
                </c:pt>
                <c:pt idx="1938">
                  <c:v>536.31633714880297</c:v>
                </c:pt>
                <c:pt idx="1939">
                  <c:v>521.59209157127896</c:v>
                </c:pt>
                <c:pt idx="1940">
                  <c:v>529.44849115504599</c:v>
                </c:pt>
                <c:pt idx="1941">
                  <c:v>534.33922996878198</c:v>
                </c:pt>
                <c:pt idx="1942">
                  <c:v>579.24037460978104</c:v>
                </c:pt>
                <c:pt idx="1943">
                  <c:v>580.38501560873999</c:v>
                </c:pt>
                <c:pt idx="1944">
                  <c:v>593.02809573361003</c:v>
                </c:pt>
                <c:pt idx="1945">
                  <c:v>602.28928199791801</c:v>
                </c:pt>
                <c:pt idx="1946">
                  <c:v>609.57336108220602</c:v>
                </c:pt>
                <c:pt idx="1947">
                  <c:v>620.23933402705495</c:v>
                </c:pt>
                <c:pt idx="1948">
                  <c:v>609.26118626430798</c:v>
                </c:pt>
                <c:pt idx="1949">
                  <c:v>608.37669094693001</c:v>
                </c:pt>
                <c:pt idx="1950">
                  <c:v>610.71800208116497</c:v>
                </c:pt>
                <c:pt idx="1951">
                  <c:v>620.34339229968703</c:v>
                </c:pt>
                <c:pt idx="1952">
                  <c:v>623.77731529656603</c:v>
                </c:pt>
                <c:pt idx="1953">
                  <c:v>616.02497398543096</c:v>
                </c:pt>
                <c:pt idx="1954">
                  <c:v>572.00832466180998</c:v>
                </c:pt>
                <c:pt idx="1955">
                  <c:v>587.25286160249698</c:v>
                </c:pt>
                <c:pt idx="1956">
                  <c:v>577.52341311134205</c:v>
                </c:pt>
                <c:pt idx="1957">
                  <c:v>573.30905306971897</c:v>
                </c:pt>
                <c:pt idx="1958">
                  <c:v>579.13631633714795</c:v>
                </c:pt>
                <c:pt idx="1959">
                  <c:v>583.14255983350597</c:v>
                </c:pt>
                <c:pt idx="1960">
                  <c:v>593.60041623308996</c:v>
                </c:pt>
                <c:pt idx="1961">
                  <c:v>589.38605619146699</c:v>
                </c:pt>
                <c:pt idx="1962">
                  <c:v>598.75130072840705</c:v>
                </c:pt>
                <c:pt idx="1963">
                  <c:v>596.98231009365202</c:v>
                </c:pt>
                <c:pt idx="1964">
                  <c:v>619.40686784599302</c:v>
                </c:pt>
                <c:pt idx="1965">
                  <c:v>652.39334027055099</c:v>
                </c:pt>
                <c:pt idx="1966">
                  <c:v>644.01664932362098</c:v>
                </c:pt>
                <c:pt idx="1967">
                  <c:v>654.37044745057199</c:v>
                </c:pt>
                <c:pt idx="1968">
                  <c:v>662.64308012486902</c:v>
                </c:pt>
                <c:pt idx="1969">
                  <c:v>665.14047866805402</c:v>
                </c:pt>
                <c:pt idx="1970">
                  <c:v>650.41623309053</c:v>
                </c:pt>
                <c:pt idx="1971">
                  <c:v>686.57648283038498</c:v>
                </c:pt>
                <c:pt idx="1972">
                  <c:v>669.97918834547295</c:v>
                </c:pt>
                <c:pt idx="1973">
                  <c:v>666.28511966701296</c:v>
                </c:pt>
                <c:pt idx="1974">
                  <c:v>670.81165452653397</c:v>
                </c:pt>
                <c:pt idx="1975">
                  <c:v>684.28720083246606</c:v>
                </c:pt>
                <c:pt idx="1976">
                  <c:v>674.03746097814701</c:v>
                </c:pt>
                <c:pt idx="1977">
                  <c:v>653.12174817898006</c:v>
                </c:pt>
                <c:pt idx="1978">
                  <c:v>670.18730489073801</c:v>
                </c:pt>
                <c:pt idx="1979">
                  <c:v>676.06659729448404</c:v>
                </c:pt>
                <c:pt idx="1980">
                  <c:v>690.11446409989503</c:v>
                </c:pt>
                <c:pt idx="1981">
                  <c:v>684.44328824141496</c:v>
                </c:pt>
                <c:pt idx="1982">
                  <c:v>706.19146722164396</c:v>
                </c:pt>
                <c:pt idx="1983">
                  <c:v>700.676378772112</c:v>
                </c:pt>
                <c:pt idx="1984">
                  <c:v>709.67741935483798</c:v>
                </c:pt>
                <c:pt idx="1985">
                  <c:v>721.43600416233005</c:v>
                </c:pt>
                <c:pt idx="1986">
                  <c:v>715.45265348595206</c:v>
                </c:pt>
                <c:pt idx="1987">
                  <c:v>716.02497398543096</c:v>
                </c:pt>
                <c:pt idx="1988">
                  <c:v>712.85119667013498</c:v>
                </c:pt>
                <c:pt idx="1989">
                  <c:v>721.27991675338103</c:v>
                </c:pt>
                <c:pt idx="1990">
                  <c:v>719.14672216441204</c:v>
                </c:pt>
                <c:pt idx="1991">
                  <c:v>718.36628511966705</c:v>
                </c:pt>
                <c:pt idx="1992">
                  <c:v>688.91779396462005</c:v>
                </c:pt>
                <c:pt idx="1993">
                  <c:v>693.34027055150796</c:v>
                </c:pt>
                <c:pt idx="1994">
                  <c:v>716.337148803329</c:v>
                </c:pt>
                <c:pt idx="1995">
                  <c:v>717.22164412070697</c:v>
                </c:pt>
                <c:pt idx="1996">
                  <c:v>717.58584807492105</c:v>
                </c:pt>
                <c:pt idx="1997">
                  <c:v>716.337148803329</c:v>
                </c:pt>
                <c:pt idx="1998">
                  <c:v>707.64828303850095</c:v>
                </c:pt>
                <c:pt idx="1999">
                  <c:v>710.04162330905297</c:v>
                </c:pt>
                <c:pt idx="2000">
                  <c:v>599.53173777315203</c:v>
                </c:pt>
                <c:pt idx="2001">
                  <c:v>441.20707596253902</c:v>
                </c:pt>
                <c:pt idx="2002">
                  <c:v>413.475546305931</c:v>
                </c:pt>
                <c:pt idx="2003">
                  <c:v>402.653485952133</c:v>
                </c:pt>
                <c:pt idx="2004">
                  <c:v>427.41935483870901</c:v>
                </c:pt>
                <c:pt idx="2005">
                  <c:v>424.34963579604499</c:v>
                </c:pt>
                <c:pt idx="2006">
                  <c:v>400.05202913631598</c:v>
                </c:pt>
                <c:pt idx="2007">
                  <c:v>418.31425598334999</c:v>
                </c:pt>
                <c:pt idx="2008">
                  <c:v>423.67325702393299</c:v>
                </c:pt>
                <c:pt idx="2009">
                  <c:v>418.88657648282998</c:v>
                </c:pt>
                <c:pt idx="2010">
                  <c:v>440.63475546305898</c:v>
                </c:pt>
                <c:pt idx="2011">
                  <c:v>443.02809573360997</c:v>
                </c:pt>
                <c:pt idx="2012">
                  <c:v>430.69719042663797</c:v>
                </c:pt>
                <c:pt idx="2013">
                  <c:v>409.46930280957298</c:v>
                </c:pt>
                <c:pt idx="2014">
                  <c:v>383.35067637877199</c:v>
                </c:pt>
                <c:pt idx="2015">
                  <c:v>364.41207075962501</c:v>
                </c:pt>
                <c:pt idx="2016">
                  <c:v>373.72528616024903</c:v>
                </c:pt>
                <c:pt idx="2017">
                  <c:v>376.06659729448398</c:v>
                </c:pt>
                <c:pt idx="2018">
                  <c:v>394.120707596253</c:v>
                </c:pt>
                <c:pt idx="2019">
                  <c:v>390.322580645161</c:v>
                </c:pt>
                <c:pt idx="2020">
                  <c:v>393.49635796045698</c:v>
                </c:pt>
                <c:pt idx="2021">
                  <c:v>397.60665972944798</c:v>
                </c:pt>
                <c:pt idx="2022">
                  <c:v>416.597294484911</c:v>
                </c:pt>
                <c:pt idx="2023">
                  <c:v>417.06555671175801</c:v>
                </c:pt>
                <c:pt idx="2024">
                  <c:v>426.95109261186201</c:v>
                </c:pt>
                <c:pt idx="2025">
                  <c:v>416.49323621227802</c:v>
                </c:pt>
                <c:pt idx="2026">
                  <c:v>437.04474505723198</c:v>
                </c:pt>
                <c:pt idx="2027">
                  <c:v>431.789802289281</c:v>
                </c:pt>
                <c:pt idx="2028">
                  <c:v>429.34443288241403</c:v>
                </c:pt>
                <c:pt idx="2029">
                  <c:v>439.75026014568101</c:v>
                </c:pt>
                <c:pt idx="2030">
                  <c:v>434.54734651404698</c:v>
                </c:pt>
                <c:pt idx="2031">
                  <c:v>388.18938605619098</c:v>
                </c:pt>
                <c:pt idx="2032">
                  <c:v>409.157127991675</c:v>
                </c:pt>
                <c:pt idx="2033">
                  <c:v>406.13943808532701</c:v>
                </c:pt>
                <c:pt idx="2034">
                  <c:v>402.70551508844898</c:v>
                </c:pt>
                <c:pt idx="2035">
                  <c:v>396.98231009365202</c:v>
                </c:pt>
                <c:pt idx="2036">
                  <c:v>395.52549427679497</c:v>
                </c:pt>
                <c:pt idx="2037">
                  <c:v>382.20603537981202</c:v>
                </c:pt>
                <c:pt idx="2038">
                  <c:v>405.25494276795001</c:v>
                </c:pt>
                <c:pt idx="2039">
                  <c:v>380.64516129032199</c:v>
                </c:pt>
                <c:pt idx="2040">
                  <c:v>374.14151925077999</c:v>
                </c:pt>
                <c:pt idx="2041">
                  <c:v>387.92924037460898</c:v>
                </c:pt>
                <c:pt idx="2042">
                  <c:v>399.01144640998899</c:v>
                </c:pt>
                <c:pt idx="2043">
                  <c:v>375.754422476586</c:v>
                </c:pt>
                <c:pt idx="2044">
                  <c:v>389.12591050988499</c:v>
                </c:pt>
                <c:pt idx="2045">
                  <c:v>390.21852237252801</c:v>
                </c:pt>
                <c:pt idx="2046">
                  <c:v>461.29032258064501</c:v>
                </c:pt>
                <c:pt idx="2047">
                  <c:v>450</c:v>
                </c:pt>
                <c:pt idx="2048">
                  <c:v>446.56607700312099</c:v>
                </c:pt>
                <c:pt idx="2049">
                  <c:v>446.20187304890698</c:v>
                </c:pt>
                <c:pt idx="2050">
                  <c:v>432.15400624349599</c:v>
                </c:pt>
                <c:pt idx="2051">
                  <c:v>431.06139438085302</c:v>
                </c:pt>
                <c:pt idx="2052">
                  <c:v>434.18314255983302</c:v>
                </c:pt>
                <c:pt idx="2053">
                  <c:v>445.83766909469301</c:v>
                </c:pt>
                <c:pt idx="2054">
                  <c:v>440.42663891779301</c:v>
                </c:pt>
                <c:pt idx="2055">
                  <c:v>439.43808532778303</c:v>
                </c:pt>
                <c:pt idx="2056">
                  <c:v>426.69094693028001</c:v>
                </c:pt>
                <c:pt idx="2057">
                  <c:v>422.11238293444302</c:v>
                </c:pt>
                <c:pt idx="2058">
                  <c:v>446.09781477627399</c:v>
                </c:pt>
                <c:pt idx="2059">
                  <c:v>428.77211238293398</c:v>
                </c:pt>
                <c:pt idx="2060">
                  <c:v>413.423517169614</c:v>
                </c:pt>
                <c:pt idx="2061">
                  <c:v>412.43496357960402</c:v>
                </c:pt>
                <c:pt idx="2062">
                  <c:v>419.09469302809498</c:v>
                </c:pt>
                <c:pt idx="2063">
                  <c:v>439.75026014568101</c:v>
                </c:pt>
                <c:pt idx="2064">
                  <c:v>449.63579604578501</c:v>
                </c:pt>
                <c:pt idx="2065">
                  <c:v>444.22476586888598</c:v>
                </c:pt>
                <c:pt idx="2066">
                  <c:v>460.301768990634</c:v>
                </c:pt>
                <c:pt idx="2067">
                  <c:v>459.52133194588902</c:v>
                </c:pt>
                <c:pt idx="2068">
                  <c:v>460.56191467221601</c:v>
                </c:pt>
                <c:pt idx="2069">
                  <c:v>456.503642039542</c:v>
                </c:pt>
                <c:pt idx="2070">
                  <c:v>448.28303850155999</c:v>
                </c:pt>
                <c:pt idx="2071">
                  <c:v>450.52029136316298</c:v>
                </c:pt>
                <c:pt idx="2072">
                  <c:v>452.653485952133</c:v>
                </c:pt>
                <c:pt idx="2073">
                  <c:v>455.41103017689898</c:v>
                </c:pt>
                <c:pt idx="2074">
                  <c:v>455.775234131113</c:v>
                </c:pt>
                <c:pt idx="2075">
                  <c:v>455.67117585848001</c:v>
                </c:pt>
                <c:pt idx="2076">
                  <c:v>423.41311134235099</c:v>
                </c:pt>
                <c:pt idx="2077">
                  <c:v>405.775234131113</c:v>
                </c:pt>
                <c:pt idx="2078">
                  <c:v>399.37565036420301</c:v>
                </c:pt>
                <c:pt idx="2079">
                  <c:v>394.32882414151902</c:v>
                </c:pt>
                <c:pt idx="2080">
                  <c:v>403.85015608740798</c:v>
                </c:pt>
                <c:pt idx="2081">
                  <c:v>396.87825182101898</c:v>
                </c:pt>
                <c:pt idx="2082">
                  <c:v>390.06243496357899</c:v>
                </c:pt>
                <c:pt idx="2083">
                  <c:v>388.65764828303799</c:v>
                </c:pt>
                <c:pt idx="2084">
                  <c:v>390.89490114464002</c:v>
                </c:pt>
                <c:pt idx="2085">
                  <c:v>391.88345473465102</c:v>
                </c:pt>
                <c:pt idx="2086">
                  <c:v>376.89906347554597</c:v>
                </c:pt>
                <c:pt idx="2087">
                  <c:v>376.53485952133099</c:v>
                </c:pt>
                <c:pt idx="2088">
                  <c:v>374.45369406867798</c:v>
                </c:pt>
                <c:pt idx="2089">
                  <c:v>390.790842872008</c:v>
                </c:pt>
                <c:pt idx="2090">
                  <c:v>388.65764828303799</c:v>
                </c:pt>
                <c:pt idx="2091">
                  <c:v>380.38501560873999</c:v>
                </c:pt>
                <c:pt idx="2092">
                  <c:v>386.00416233090499</c:v>
                </c:pt>
                <c:pt idx="2093">
                  <c:v>384.18314255983302</c:v>
                </c:pt>
                <c:pt idx="2094">
                  <c:v>383.03850156087401</c:v>
                </c:pt>
                <c:pt idx="2095">
                  <c:v>379.65660770031201</c:v>
                </c:pt>
                <c:pt idx="2096">
                  <c:v>385.84807492195603</c:v>
                </c:pt>
                <c:pt idx="2097">
                  <c:v>391.36316337148799</c:v>
                </c:pt>
                <c:pt idx="2098">
                  <c:v>399.42767950052001</c:v>
                </c:pt>
                <c:pt idx="2099">
                  <c:v>389.02185223725201</c:v>
                </c:pt>
                <c:pt idx="2100">
                  <c:v>384.703433922996</c:v>
                </c:pt>
                <c:pt idx="2101">
                  <c:v>390.84287200832398</c:v>
                </c:pt>
                <c:pt idx="2102">
                  <c:v>382.310093652445</c:v>
                </c:pt>
                <c:pt idx="2103">
                  <c:v>384.07908428719998</c:v>
                </c:pt>
                <c:pt idx="2104">
                  <c:v>387.25286160249698</c:v>
                </c:pt>
                <c:pt idx="2105">
                  <c:v>399.32362122788697</c:v>
                </c:pt>
                <c:pt idx="2106">
                  <c:v>399.63579604578501</c:v>
                </c:pt>
                <c:pt idx="2107">
                  <c:v>398.85535900103997</c:v>
                </c:pt>
                <c:pt idx="2108">
                  <c:v>399.16753381893801</c:v>
                </c:pt>
                <c:pt idx="2109">
                  <c:v>390.94693028095702</c:v>
                </c:pt>
                <c:pt idx="2110">
                  <c:v>384.39125910509802</c:v>
                </c:pt>
                <c:pt idx="2111">
                  <c:v>388.60561914672201</c:v>
                </c:pt>
                <c:pt idx="2112">
                  <c:v>383.87096774193498</c:v>
                </c:pt>
                <c:pt idx="2113">
                  <c:v>384.027055150884</c:v>
                </c:pt>
                <c:pt idx="2114">
                  <c:v>384.80749219562898</c:v>
                </c:pt>
                <c:pt idx="2115">
                  <c:v>382.310093652445</c:v>
                </c:pt>
                <c:pt idx="2116">
                  <c:v>376.53485952133099</c:v>
                </c:pt>
                <c:pt idx="2117">
                  <c:v>380.54110301768901</c:v>
                </c:pt>
                <c:pt idx="2118">
                  <c:v>378.668054110301</c:v>
                </c:pt>
                <c:pt idx="2119">
                  <c:v>367.89802289281897</c:v>
                </c:pt>
                <c:pt idx="2120">
                  <c:v>372.73673257023898</c:v>
                </c:pt>
                <c:pt idx="2121">
                  <c:v>369.77107180020801</c:v>
                </c:pt>
                <c:pt idx="2122">
                  <c:v>363.05931321539998</c:v>
                </c:pt>
                <c:pt idx="2123">
                  <c:v>363.99583766909399</c:v>
                </c:pt>
                <c:pt idx="2124">
                  <c:v>362.48699271592</c:v>
                </c:pt>
                <c:pt idx="2125">
                  <c:v>353.69406867845902</c:v>
                </c:pt>
                <c:pt idx="2126">
                  <c:v>346.04578563995801</c:v>
                </c:pt>
                <c:pt idx="2127">
                  <c:v>324.55775234131102</c:v>
                </c:pt>
                <c:pt idx="2128">
                  <c:v>315.50468262226798</c:v>
                </c:pt>
                <c:pt idx="2129">
                  <c:v>331.26951092611802</c:v>
                </c:pt>
                <c:pt idx="2130">
                  <c:v>327.315296566077</c:v>
                </c:pt>
                <c:pt idx="2131">
                  <c:v>331.113423517169</c:v>
                </c:pt>
                <c:pt idx="2132">
                  <c:v>326.014568158168</c:v>
                </c:pt>
                <c:pt idx="2133">
                  <c:v>323.62122788761701</c:v>
                </c:pt>
                <c:pt idx="2134">
                  <c:v>318.41831425598298</c:v>
                </c:pt>
                <c:pt idx="2135">
                  <c:v>315.50468262226798</c:v>
                </c:pt>
                <c:pt idx="2136">
                  <c:v>305.35900104058197</c:v>
                </c:pt>
                <c:pt idx="2137">
                  <c:v>307.12799167533802</c:v>
                </c:pt>
                <c:pt idx="2138">
                  <c:v>302.96566077003098</c:v>
                </c:pt>
                <c:pt idx="2139">
                  <c:v>301.352757544224</c:v>
                </c:pt>
                <c:pt idx="2140">
                  <c:v>242.03954214359999</c:v>
                </c:pt>
                <c:pt idx="2141">
                  <c:v>249.01144640998899</c:v>
                </c:pt>
                <c:pt idx="2142">
                  <c:v>249.79188345473401</c:v>
                </c:pt>
                <c:pt idx="2143">
                  <c:v>258.01248699271503</c:v>
                </c:pt>
                <c:pt idx="2144">
                  <c:v>253.48595213319399</c:v>
                </c:pt>
                <c:pt idx="2145">
                  <c:v>249.89594172736699</c:v>
                </c:pt>
                <c:pt idx="2146">
                  <c:v>253.17377731529601</c:v>
                </c:pt>
                <c:pt idx="2147">
                  <c:v>261.29032258064501</c:v>
                </c:pt>
                <c:pt idx="2148">
                  <c:v>258.01248699271503</c:v>
                </c:pt>
                <c:pt idx="2149">
                  <c:v>257.96045785639899</c:v>
                </c:pt>
                <c:pt idx="2150">
                  <c:v>256.035379812695</c:v>
                </c:pt>
                <c:pt idx="2151">
                  <c:v>250.98855359001001</c:v>
                </c:pt>
                <c:pt idx="2152">
                  <c:v>258.53277835587897</c:v>
                </c:pt>
                <c:pt idx="2153">
                  <c:v>256.86784599375602</c:v>
                </c:pt>
                <c:pt idx="2154">
                  <c:v>243.236212278876</c:v>
                </c:pt>
                <c:pt idx="2155">
                  <c:v>243.39229968782499</c:v>
                </c:pt>
                <c:pt idx="2156">
                  <c:v>235.63995837669</c:v>
                </c:pt>
                <c:pt idx="2157">
                  <c:v>232.674297606659</c:v>
                </c:pt>
                <c:pt idx="2158">
                  <c:v>220.70759625390201</c:v>
                </c:pt>
                <c:pt idx="2159">
                  <c:v>218.26222684703399</c:v>
                </c:pt>
                <c:pt idx="2160">
                  <c:v>218.574401664932</c:v>
                </c:pt>
                <c:pt idx="2161">
                  <c:v>218.41831425598301</c:v>
                </c:pt>
                <c:pt idx="2162">
                  <c:v>219.510926118626</c:v>
                </c:pt>
                <c:pt idx="2163">
                  <c:v>217.429760665972</c:v>
                </c:pt>
                <c:pt idx="2164">
                  <c:v>214.308012486992</c:v>
                </c:pt>
                <c:pt idx="2165">
                  <c:v>214.93236212278799</c:v>
                </c:pt>
                <c:pt idx="2166">
                  <c:v>215.920915712799</c:v>
                </c:pt>
                <c:pt idx="2167">
                  <c:v>212.07075962539</c:v>
                </c:pt>
                <c:pt idx="2168">
                  <c:v>213.11134235171599</c:v>
                </c:pt>
                <c:pt idx="2169">
                  <c:v>225.49427679500499</c:v>
                </c:pt>
                <c:pt idx="2170">
                  <c:v>229.39646201873001</c:v>
                </c:pt>
                <c:pt idx="2171">
                  <c:v>225.13007284079001</c:v>
                </c:pt>
                <c:pt idx="2172">
                  <c:v>219.510926118626</c:v>
                </c:pt>
                <c:pt idx="2173">
                  <c:v>229.29240374609699</c:v>
                </c:pt>
                <c:pt idx="2174">
                  <c:v>227.26326742975999</c:v>
                </c:pt>
                <c:pt idx="2175">
                  <c:v>225.59833506763701</c:v>
                </c:pt>
                <c:pt idx="2176">
                  <c:v>231.68574401664901</c:v>
                </c:pt>
                <c:pt idx="2177">
                  <c:v>230.12486992715901</c:v>
                </c:pt>
                <c:pt idx="2178">
                  <c:v>234.287200832466</c:v>
                </c:pt>
                <c:pt idx="2179">
                  <c:v>227.67950052029099</c:v>
                </c:pt>
                <c:pt idx="2180">
                  <c:v>228.14776274713799</c:v>
                </c:pt>
                <c:pt idx="2181">
                  <c:v>234.0790842872</c:v>
                </c:pt>
                <c:pt idx="2182">
                  <c:v>240.738813735691</c:v>
                </c:pt>
                <c:pt idx="2183">
                  <c:v>239.59417273673199</c:v>
                </c:pt>
                <c:pt idx="2184">
                  <c:v>242.97606659729399</c:v>
                </c:pt>
                <c:pt idx="2185">
                  <c:v>239.59417273673199</c:v>
                </c:pt>
                <c:pt idx="2186">
                  <c:v>244.120707596253</c:v>
                </c:pt>
                <c:pt idx="2187">
                  <c:v>251.300728407908</c:v>
                </c:pt>
                <c:pt idx="2188">
                  <c:v>254.78668054110301</c:v>
                </c:pt>
                <c:pt idx="2189">
                  <c:v>231.52965660769999</c:v>
                </c:pt>
                <c:pt idx="2190">
                  <c:v>226.48283038501501</c:v>
                </c:pt>
                <c:pt idx="2191">
                  <c:v>226.847034339229</c:v>
                </c:pt>
                <c:pt idx="2192">
                  <c:v>235.48387096774101</c:v>
                </c:pt>
                <c:pt idx="2193">
                  <c:v>253.74609781477599</c:v>
                </c:pt>
                <c:pt idx="2194">
                  <c:v>245.73361082206</c:v>
                </c:pt>
                <c:pt idx="2195">
                  <c:v>253.069719042663</c:v>
                </c:pt>
                <c:pt idx="2196">
                  <c:v>256.035379812695</c:v>
                </c:pt>
                <c:pt idx="2197">
                  <c:v>247.970863683662</c:v>
                </c:pt>
                <c:pt idx="2198">
                  <c:v>257.33610822060302</c:v>
                </c:pt>
                <c:pt idx="2199">
                  <c:v>254.63059313215399</c:v>
                </c:pt>
                <c:pt idx="2200">
                  <c:v>274.817898022892</c:v>
                </c:pt>
                <c:pt idx="2201">
                  <c:v>274.869927159209</c:v>
                </c:pt>
                <c:pt idx="2202">
                  <c:v>271.956295525494</c:v>
                </c:pt>
                <c:pt idx="2203">
                  <c:v>262.33090530697098</c:v>
                </c:pt>
                <c:pt idx="2204">
                  <c:v>227.67950052029099</c:v>
                </c:pt>
                <c:pt idx="2205">
                  <c:v>210.978147762747</c:v>
                </c:pt>
                <c:pt idx="2206">
                  <c:v>210.718002081165</c:v>
                </c:pt>
                <c:pt idx="2207">
                  <c:v>216.64932362122701</c:v>
                </c:pt>
                <c:pt idx="2208">
                  <c:v>209.10509885535899</c:v>
                </c:pt>
                <c:pt idx="2209">
                  <c:v>210.04162330905299</c:v>
                </c:pt>
                <c:pt idx="2210">
                  <c:v>206.65972944849099</c:v>
                </c:pt>
                <c:pt idx="2211">
                  <c:v>204.99479708636801</c:v>
                </c:pt>
                <c:pt idx="2212">
                  <c:v>199.16753381893801</c:v>
                </c:pt>
                <c:pt idx="2213">
                  <c:v>204.37044745057199</c:v>
                </c:pt>
                <c:pt idx="2214">
                  <c:v>207.96045785639899</c:v>
                </c:pt>
                <c:pt idx="2215">
                  <c:v>208.84495317377699</c:v>
                </c:pt>
                <c:pt idx="2216">
                  <c:v>214.15192507804301</c:v>
                </c:pt>
                <c:pt idx="2217">
                  <c:v>217.79396462018701</c:v>
                </c:pt>
                <c:pt idx="2218">
                  <c:v>218.00208116545201</c:v>
                </c:pt>
                <c:pt idx="2219">
                  <c:v>217.63787721123799</c:v>
                </c:pt>
                <c:pt idx="2220">
                  <c:v>217.481789802289</c:v>
                </c:pt>
                <c:pt idx="2221">
                  <c:v>216.597294484911</c:v>
                </c:pt>
                <c:pt idx="2222">
                  <c:v>217.84599375650299</c:v>
                </c:pt>
                <c:pt idx="2223">
                  <c:v>218.52237252861599</c:v>
                </c:pt>
                <c:pt idx="2224">
                  <c:v>221.748178980228</c:v>
                </c:pt>
                <c:pt idx="2225">
                  <c:v>232.726326742976</c:v>
                </c:pt>
                <c:pt idx="2226">
                  <c:v>242.351716961498</c:v>
                </c:pt>
                <c:pt idx="2227">
                  <c:v>233.55879292403699</c:v>
                </c:pt>
                <c:pt idx="2228">
                  <c:v>228.668054110301</c:v>
                </c:pt>
                <c:pt idx="2229">
                  <c:v>223.41311134235099</c:v>
                </c:pt>
                <c:pt idx="2230">
                  <c:v>208.949011446409</c:v>
                </c:pt>
                <c:pt idx="2231">
                  <c:v>201.56087408949</c:v>
                </c:pt>
                <c:pt idx="2232">
                  <c:v>203.27783558792899</c:v>
                </c:pt>
                <c:pt idx="2233">
                  <c:v>205.567117585848</c:v>
                </c:pt>
                <c:pt idx="2234">
                  <c:v>216.02497398543099</c:v>
                </c:pt>
                <c:pt idx="2235">
                  <c:v>226.58688865764799</c:v>
                </c:pt>
                <c:pt idx="2236">
                  <c:v>225.13007284079001</c:v>
                </c:pt>
                <c:pt idx="2237">
                  <c:v>231.47762747138299</c:v>
                </c:pt>
                <c:pt idx="2238">
                  <c:v>235.53590010405799</c:v>
                </c:pt>
                <c:pt idx="2239">
                  <c:v>239.38605619146699</c:v>
                </c:pt>
                <c:pt idx="2240">
                  <c:v>237.98126951092601</c:v>
                </c:pt>
                <c:pt idx="2241">
                  <c:v>230.38501560873999</c:v>
                </c:pt>
                <c:pt idx="2242">
                  <c:v>227.367325702393</c:v>
                </c:pt>
                <c:pt idx="2243">
                  <c:v>219.77107180020801</c:v>
                </c:pt>
                <c:pt idx="2244">
                  <c:v>213.839750260145</c:v>
                </c:pt>
                <c:pt idx="2245">
                  <c:v>208.84495317377699</c:v>
                </c:pt>
                <c:pt idx="2246">
                  <c:v>209.67741935483801</c:v>
                </c:pt>
                <c:pt idx="2247">
                  <c:v>221.01977107179999</c:v>
                </c:pt>
                <c:pt idx="2248">
                  <c:v>216.49323621227799</c:v>
                </c:pt>
                <c:pt idx="2249">
                  <c:v>212.48699271592</c:v>
                </c:pt>
                <c:pt idx="2250">
                  <c:v>213.11134235171599</c:v>
                </c:pt>
                <c:pt idx="2251">
                  <c:v>216.70135275754399</c:v>
                </c:pt>
                <c:pt idx="2252">
                  <c:v>220.395421436004</c:v>
                </c:pt>
                <c:pt idx="2253">
                  <c:v>223.93340270551499</c:v>
                </c:pt>
                <c:pt idx="2254">
                  <c:v>223.985431841831</c:v>
                </c:pt>
                <c:pt idx="2255">
                  <c:v>229.760665972944</c:v>
                </c:pt>
                <c:pt idx="2256">
                  <c:v>234.44328824141499</c:v>
                </c:pt>
                <c:pt idx="2257">
                  <c:v>221.22788761706499</c:v>
                </c:pt>
                <c:pt idx="2258">
                  <c:v>221.85223725286099</c:v>
                </c:pt>
                <c:pt idx="2259">
                  <c:v>222.00832466181001</c:v>
                </c:pt>
                <c:pt idx="2260">
                  <c:v>216.96149843912499</c:v>
                </c:pt>
                <c:pt idx="2261">
                  <c:v>219.40686784599299</c:v>
                </c:pt>
                <c:pt idx="2262">
                  <c:v>213.215400624349</c:v>
                </c:pt>
                <c:pt idx="2263">
                  <c:v>224.193548387096</c:v>
                </c:pt>
                <c:pt idx="2264">
                  <c:v>234.963579604578</c:v>
                </c:pt>
                <c:pt idx="2265">
                  <c:v>231.89386056191401</c:v>
                </c:pt>
                <c:pt idx="2266">
                  <c:v>263.73569198751301</c:v>
                </c:pt>
                <c:pt idx="2267">
                  <c:v>274.50572320499401</c:v>
                </c:pt>
                <c:pt idx="2268">
                  <c:v>284.33922996878198</c:v>
                </c:pt>
                <c:pt idx="2269">
                  <c:v>289.54214360041601</c:v>
                </c:pt>
                <c:pt idx="2270">
                  <c:v>288.70967741935402</c:v>
                </c:pt>
                <c:pt idx="2271">
                  <c:v>302.91363163371398</c:v>
                </c:pt>
                <c:pt idx="2272">
                  <c:v>296.149843912591</c:v>
                </c:pt>
                <c:pt idx="2273">
                  <c:v>292.50780437044699</c:v>
                </c:pt>
                <c:pt idx="2274">
                  <c:v>291.72736732570201</c:v>
                </c:pt>
                <c:pt idx="2275">
                  <c:v>286.62851196670101</c:v>
                </c:pt>
                <c:pt idx="2276">
                  <c:v>287.04474505723198</c:v>
                </c:pt>
                <c:pt idx="2277">
                  <c:v>285.69198751300701</c:v>
                </c:pt>
                <c:pt idx="2278">
                  <c:v>286.940686784599</c:v>
                </c:pt>
                <c:pt idx="2279">
                  <c:v>292.14360041623303</c:v>
                </c:pt>
                <c:pt idx="2280">
                  <c:v>292.61186264307997</c:v>
                </c:pt>
                <c:pt idx="2281">
                  <c:v>281.89386056191398</c:v>
                </c:pt>
                <c:pt idx="2282">
                  <c:v>272.892819979188</c:v>
                </c:pt>
                <c:pt idx="2283">
                  <c:v>270.91571279916701</c:v>
                </c:pt>
                <c:pt idx="2284">
                  <c:v>279.70863683662799</c:v>
                </c:pt>
                <c:pt idx="2285">
                  <c:v>276.11862643080099</c:v>
                </c:pt>
                <c:pt idx="2286">
                  <c:v>282.57023933402701</c:v>
                </c:pt>
                <c:pt idx="2287">
                  <c:v>285.84807492195603</c:v>
                </c:pt>
                <c:pt idx="2288">
                  <c:v>286.00416233090499</c:v>
                </c:pt>
                <c:pt idx="2289">
                  <c:v>291.41519250780402</c:v>
                </c:pt>
                <c:pt idx="2290">
                  <c:v>292.50780437044699</c:v>
                </c:pt>
                <c:pt idx="2291">
                  <c:v>290.01040582726301</c:v>
                </c:pt>
                <c:pt idx="2292">
                  <c:v>292.50780437044699</c:v>
                </c:pt>
                <c:pt idx="2293">
                  <c:v>292.61186264307997</c:v>
                </c:pt>
                <c:pt idx="2294">
                  <c:v>298.59521331945803</c:v>
                </c:pt>
                <c:pt idx="2295">
                  <c:v>305.25494276795001</c:v>
                </c:pt>
                <c:pt idx="2296">
                  <c:v>303.74609781477602</c:v>
                </c:pt>
                <c:pt idx="2297">
                  <c:v>313.16337148803302</c:v>
                </c:pt>
                <c:pt idx="2298">
                  <c:v>308.16857440166399</c:v>
                </c:pt>
                <c:pt idx="2299">
                  <c:v>308.16857440166399</c:v>
                </c:pt>
                <c:pt idx="2300">
                  <c:v>304.57856399583699</c:v>
                </c:pt>
                <c:pt idx="2301">
                  <c:v>305.15088449531697</c:v>
                </c:pt>
                <c:pt idx="2302">
                  <c:v>314.56815816857397</c:v>
                </c:pt>
                <c:pt idx="2303">
                  <c:v>313.26742976066498</c:v>
                </c:pt>
                <c:pt idx="2304">
                  <c:v>308.84495317377701</c:v>
                </c:pt>
                <c:pt idx="2305">
                  <c:v>318.00208116545201</c:v>
                </c:pt>
                <c:pt idx="2306">
                  <c:v>323.62122788761701</c:v>
                </c:pt>
                <c:pt idx="2307">
                  <c:v>319.250780437044</c:v>
                </c:pt>
                <c:pt idx="2308">
                  <c:v>318.62643080124798</c:v>
                </c:pt>
                <c:pt idx="2309">
                  <c:v>316.85744016649301</c:v>
                </c:pt>
                <c:pt idx="2310">
                  <c:v>316.129032258064</c:v>
                </c:pt>
                <c:pt idx="2311">
                  <c:v>314.56815816857397</c:v>
                </c:pt>
                <c:pt idx="2312">
                  <c:v>312.79916753381798</c:v>
                </c:pt>
                <c:pt idx="2313">
                  <c:v>313.73569198751301</c:v>
                </c:pt>
                <c:pt idx="2314">
                  <c:v>308.42872008324599</c:v>
                </c:pt>
                <c:pt idx="2315">
                  <c:v>305.35900104058197</c:v>
                </c:pt>
                <c:pt idx="2316">
                  <c:v>297.34651404786598</c:v>
                </c:pt>
                <c:pt idx="2317">
                  <c:v>296.20187304890698</c:v>
                </c:pt>
                <c:pt idx="2318">
                  <c:v>296.51404786680502</c:v>
                </c:pt>
                <c:pt idx="2319">
                  <c:v>308.68886576482799</c:v>
                </c:pt>
                <c:pt idx="2320">
                  <c:v>304.058272632674</c:v>
                </c:pt>
                <c:pt idx="2321">
                  <c:v>300.31217481789798</c:v>
                </c:pt>
                <c:pt idx="2322">
                  <c:v>305.41103017689898</c:v>
                </c:pt>
                <c:pt idx="2323">
                  <c:v>305.15088449531697</c:v>
                </c:pt>
                <c:pt idx="2324">
                  <c:v>294.22476586888598</c:v>
                </c:pt>
                <c:pt idx="2325">
                  <c:v>306.503642039542</c:v>
                </c:pt>
                <c:pt idx="2326">
                  <c:v>302.96566077003098</c:v>
                </c:pt>
                <c:pt idx="2327">
                  <c:v>295.83766909469301</c:v>
                </c:pt>
                <c:pt idx="2328">
                  <c:v>308.37669094693001</c:v>
                </c:pt>
                <c:pt idx="2329">
                  <c:v>280.905306971904</c:v>
                </c:pt>
                <c:pt idx="2330">
                  <c:v>267.89802289281897</c:v>
                </c:pt>
                <c:pt idx="2331">
                  <c:v>264.30801248699203</c:v>
                </c:pt>
                <c:pt idx="2332">
                  <c:v>265.868886576482</c:v>
                </c:pt>
                <c:pt idx="2333">
                  <c:v>270.13527575442203</c:v>
                </c:pt>
                <c:pt idx="2334">
                  <c:v>268.47034339229901</c:v>
                </c:pt>
                <c:pt idx="2335">
                  <c:v>268.52237252861602</c:v>
                </c:pt>
                <c:pt idx="2336">
                  <c:v>269.61498439125899</c:v>
                </c:pt>
                <c:pt idx="2337">
                  <c:v>273.88137356919799</c:v>
                </c:pt>
                <c:pt idx="2338">
                  <c:v>276.37877211238202</c:v>
                </c:pt>
                <c:pt idx="2339">
                  <c:v>270.55150884495299</c:v>
                </c:pt>
                <c:pt idx="2340">
                  <c:v>272.84079084287202</c:v>
                </c:pt>
                <c:pt idx="2341">
                  <c:v>269.042663891779</c:v>
                </c:pt>
                <c:pt idx="2342">
                  <c:v>264.56815816857397</c:v>
                </c:pt>
                <c:pt idx="2343">
                  <c:v>262.48699271592</c:v>
                </c:pt>
                <c:pt idx="2344">
                  <c:v>263.26742976066498</c:v>
                </c:pt>
                <c:pt idx="2345">
                  <c:v>264.72424557752299</c:v>
                </c:pt>
                <c:pt idx="2346">
                  <c:v>264.984391259105</c:v>
                </c:pt>
                <c:pt idx="2347">
                  <c:v>266.02497398543102</c:v>
                </c:pt>
                <c:pt idx="2348">
                  <c:v>264.36004162330897</c:v>
                </c:pt>
                <c:pt idx="2349">
                  <c:v>264.51612903225799</c:v>
                </c:pt>
                <c:pt idx="2350">
                  <c:v>262.59105098855298</c:v>
                </c:pt>
                <c:pt idx="2351">
                  <c:v>264.72424557752299</c:v>
                </c:pt>
                <c:pt idx="2352">
                  <c:v>266.23309053069698</c:v>
                </c:pt>
                <c:pt idx="2353">
                  <c:v>263.89177939646203</c:v>
                </c:pt>
                <c:pt idx="2354">
                  <c:v>261.60249739854299</c:v>
                </c:pt>
                <c:pt idx="2355">
                  <c:v>261.03017689906301</c:v>
                </c:pt>
                <c:pt idx="2356">
                  <c:v>262.43496357960402</c:v>
                </c:pt>
                <c:pt idx="2357">
                  <c:v>264.51612903225799</c:v>
                </c:pt>
                <c:pt idx="2358">
                  <c:v>263.73569198751301</c:v>
                </c:pt>
                <c:pt idx="2359">
                  <c:v>261.03017689906301</c:v>
                </c:pt>
                <c:pt idx="2360">
                  <c:v>260.45785639958302</c:v>
                </c:pt>
                <c:pt idx="2361">
                  <c:v>257.54422476586802</c:v>
                </c:pt>
                <c:pt idx="2362">
                  <c:v>254.99479708636801</c:v>
                </c:pt>
                <c:pt idx="2363">
                  <c:v>253.43392299687801</c:v>
                </c:pt>
                <c:pt idx="2364">
                  <c:v>252.34131113423501</c:v>
                </c:pt>
                <c:pt idx="2365">
                  <c:v>248.90738813735601</c:v>
                </c:pt>
                <c:pt idx="2366">
                  <c:v>245.213319458896</c:v>
                </c:pt>
                <c:pt idx="2367">
                  <c:v>244.120707596253</c:v>
                </c:pt>
                <c:pt idx="2368">
                  <c:v>247.34651404786601</c:v>
                </c:pt>
                <c:pt idx="2369">
                  <c:v>238.553590010405</c:v>
                </c:pt>
                <c:pt idx="2370">
                  <c:v>236.524453694068</c:v>
                </c:pt>
                <c:pt idx="2371">
                  <c:v>224.869927159209</c:v>
                </c:pt>
                <c:pt idx="2372">
                  <c:v>217.53381893860501</c:v>
                </c:pt>
                <c:pt idx="2373">
                  <c:v>216.545265348595</c:v>
                </c:pt>
                <c:pt idx="2374">
                  <c:v>221.38397502601401</c:v>
                </c:pt>
                <c:pt idx="2375">
                  <c:v>219.45889698230999</c:v>
                </c:pt>
                <c:pt idx="2376">
                  <c:v>215.97294484911501</c:v>
                </c:pt>
                <c:pt idx="2377">
                  <c:v>217.84599375650299</c:v>
                </c:pt>
                <c:pt idx="2378">
                  <c:v>208.89698231009299</c:v>
                </c:pt>
                <c:pt idx="2379">
                  <c:v>204.214360041623</c:v>
                </c:pt>
                <c:pt idx="2380">
                  <c:v>208.63683662851099</c:v>
                </c:pt>
                <c:pt idx="2381">
                  <c:v>208.16857440166399</c:v>
                </c:pt>
                <c:pt idx="2382">
                  <c:v>210.19771071800201</c:v>
                </c:pt>
                <c:pt idx="2383">
                  <c:v>201.24869927159199</c:v>
                </c:pt>
                <c:pt idx="2384">
                  <c:v>201.508844953173</c:v>
                </c:pt>
                <c:pt idx="2385">
                  <c:v>205.619146722164</c:v>
                </c:pt>
                <c:pt idx="2386">
                  <c:v>207.96045785639899</c:v>
                </c:pt>
                <c:pt idx="2387">
                  <c:v>207.28407908428699</c:v>
                </c:pt>
                <c:pt idx="2388">
                  <c:v>206.29552549427601</c:v>
                </c:pt>
                <c:pt idx="2389">
                  <c:v>204.11030176899001</c:v>
                </c:pt>
                <c:pt idx="2390">
                  <c:v>205.93132154006199</c:v>
                </c:pt>
                <c:pt idx="2391">
                  <c:v>211.394380853277</c:v>
                </c:pt>
                <c:pt idx="2392">
                  <c:v>203.74609781477599</c:v>
                </c:pt>
                <c:pt idx="2393">
                  <c:v>245.73361082206</c:v>
                </c:pt>
                <c:pt idx="2394">
                  <c:v>252.237252861602</c:v>
                </c:pt>
                <c:pt idx="2395">
                  <c:v>248.80332986472399</c:v>
                </c:pt>
                <c:pt idx="2396">
                  <c:v>234.13111342351701</c:v>
                </c:pt>
                <c:pt idx="2397">
                  <c:v>233.55879292403699</c:v>
                </c:pt>
                <c:pt idx="2398">
                  <c:v>236.62851196670101</c:v>
                </c:pt>
                <c:pt idx="2399">
                  <c:v>239.54214360041601</c:v>
                </c:pt>
                <c:pt idx="2400">
                  <c:v>240.21852237252801</c:v>
                </c:pt>
                <c:pt idx="2401">
                  <c:v>239.38605619146699</c:v>
                </c:pt>
                <c:pt idx="2402">
                  <c:v>238.761706555671</c:v>
                </c:pt>
                <c:pt idx="2403">
                  <c:v>235.27575442247601</c:v>
                </c:pt>
                <c:pt idx="2404">
                  <c:v>220.70759625390201</c:v>
                </c:pt>
                <c:pt idx="2405">
                  <c:v>216.90946930280899</c:v>
                </c:pt>
                <c:pt idx="2406">
                  <c:v>224.50572320499401</c:v>
                </c:pt>
                <c:pt idx="2407">
                  <c:v>234.963579604578</c:v>
                </c:pt>
                <c:pt idx="2408">
                  <c:v>238.03329864724199</c:v>
                </c:pt>
                <c:pt idx="2409">
                  <c:v>237.669094693028</c:v>
                </c:pt>
                <c:pt idx="2410">
                  <c:v>232.674297606659</c:v>
                </c:pt>
                <c:pt idx="2411">
                  <c:v>237.200832466181</c:v>
                </c:pt>
                <c:pt idx="2412">
                  <c:v>238.34547346514</c:v>
                </c:pt>
                <c:pt idx="2413">
                  <c:v>235.379812695109</c:v>
                </c:pt>
                <c:pt idx="2414">
                  <c:v>231.89386056191401</c:v>
                </c:pt>
                <c:pt idx="2415">
                  <c:v>229.86472424557701</c:v>
                </c:pt>
                <c:pt idx="2416">
                  <c:v>227.26326742975999</c:v>
                </c:pt>
                <c:pt idx="2417">
                  <c:v>227.73152965660699</c:v>
                </c:pt>
                <c:pt idx="2418">
                  <c:v>223.100936524453</c:v>
                </c:pt>
                <c:pt idx="2419">
                  <c:v>223.41311134235099</c:v>
                </c:pt>
                <c:pt idx="2420">
                  <c:v>231.581685744016</c:v>
                </c:pt>
                <c:pt idx="2421">
                  <c:v>223.62122788761701</c:v>
                </c:pt>
                <c:pt idx="2422">
                  <c:v>216.75338189385999</c:v>
                </c:pt>
                <c:pt idx="2423">
                  <c:v>216.28511966701299</c:v>
                </c:pt>
                <c:pt idx="2424">
                  <c:v>211.186264308012</c:v>
                </c:pt>
                <c:pt idx="2425">
                  <c:v>213.37148803329799</c:v>
                </c:pt>
                <c:pt idx="2426">
                  <c:v>212.38293444328801</c:v>
                </c:pt>
                <c:pt idx="2427">
                  <c:v>214.41207075962501</c:v>
                </c:pt>
                <c:pt idx="2428">
                  <c:v>206.971904266389</c:v>
                </c:pt>
                <c:pt idx="2429">
                  <c:v>213.423517169614</c:v>
                </c:pt>
                <c:pt idx="2430">
                  <c:v>214.776274713839</c:v>
                </c:pt>
                <c:pt idx="2431">
                  <c:v>211.60249739854299</c:v>
                </c:pt>
                <c:pt idx="2432">
                  <c:v>229.552549427679</c:v>
                </c:pt>
                <c:pt idx="2433">
                  <c:v>238.553590010405</c:v>
                </c:pt>
                <c:pt idx="2434">
                  <c:v>242.29968782518199</c:v>
                </c:pt>
                <c:pt idx="2435">
                  <c:v>180.12486992715901</c:v>
                </c:pt>
                <c:pt idx="2436">
                  <c:v>184.59937565036401</c:v>
                </c:pt>
                <c:pt idx="2437">
                  <c:v>190.63475546305901</c:v>
                </c:pt>
                <c:pt idx="2438">
                  <c:v>190.37460978147701</c:v>
                </c:pt>
                <c:pt idx="2439">
                  <c:v>187.877211238293</c:v>
                </c:pt>
                <c:pt idx="2440">
                  <c:v>191.20707596253899</c:v>
                </c:pt>
                <c:pt idx="2441">
                  <c:v>191.10301768990601</c:v>
                </c:pt>
                <c:pt idx="2442">
                  <c:v>193.80853277835499</c:v>
                </c:pt>
                <c:pt idx="2443">
                  <c:v>195.941727367325</c:v>
                </c:pt>
                <c:pt idx="2444">
                  <c:v>197.29448491155</c:v>
                </c:pt>
                <c:pt idx="2445">
                  <c:v>195.31737773152901</c:v>
                </c:pt>
                <c:pt idx="2446">
                  <c:v>201.45681581685699</c:v>
                </c:pt>
                <c:pt idx="2447">
                  <c:v>201.508844953173</c:v>
                </c:pt>
                <c:pt idx="2448">
                  <c:v>191.51925078043701</c:v>
                </c:pt>
                <c:pt idx="2449">
                  <c:v>186.88865764828299</c:v>
                </c:pt>
                <c:pt idx="2450">
                  <c:v>190.16649323621201</c:v>
                </c:pt>
                <c:pt idx="2451">
                  <c:v>181.373569198751</c:v>
                </c:pt>
                <c:pt idx="2452">
                  <c:v>198.80332986472399</c:v>
                </c:pt>
                <c:pt idx="2453">
                  <c:v>207.02393340270501</c:v>
                </c:pt>
                <c:pt idx="2454">
                  <c:v>210.87408949011399</c:v>
                </c:pt>
                <c:pt idx="2455">
                  <c:v>209.625390218522</c:v>
                </c:pt>
                <c:pt idx="2456">
                  <c:v>203.95421436004099</c:v>
                </c:pt>
                <c:pt idx="2457">
                  <c:v>181.89386056191401</c:v>
                </c:pt>
                <c:pt idx="2458">
                  <c:v>185.431841831425</c:v>
                </c:pt>
                <c:pt idx="2459">
                  <c:v>188.34547346514</c:v>
                </c:pt>
                <c:pt idx="2460">
                  <c:v>180.43704474505699</c:v>
                </c:pt>
                <c:pt idx="2461">
                  <c:v>175.85848074921901</c:v>
                </c:pt>
                <c:pt idx="2462">
                  <c:v>171.696149843912</c:v>
                </c:pt>
                <c:pt idx="2463">
                  <c:v>173.82934443288201</c:v>
                </c:pt>
                <c:pt idx="2464">
                  <c:v>165.920915712799</c:v>
                </c:pt>
                <c:pt idx="2465">
                  <c:v>169.09469302809501</c:v>
                </c:pt>
                <c:pt idx="2466">
                  <c:v>172.68470343392201</c:v>
                </c:pt>
                <c:pt idx="2467">
                  <c:v>176.37877211238199</c:v>
                </c:pt>
                <c:pt idx="2468">
                  <c:v>177.783558792924</c:v>
                </c:pt>
                <c:pt idx="2469">
                  <c:v>182.15400624349601</c:v>
                </c:pt>
                <c:pt idx="2470">
                  <c:v>184.33922996878201</c:v>
                </c:pt>
                <c:pt idx="2471">
                  <c:v>184.703433922996</c:v>
                </c:pt>
                <c:pt idx="2472">
                  <c:v>181.42559833506701</c:v>
                </c:pt>
                <c:pt idx="2473">
                  <c:v>182.674297606659</c:v>
                </c:pt>
                <c:pt idx="2474">
                  <c:v>185.53590010405799</c:v>
                </c:pt>
                <c:pt idx="2475">
                  <c:v>180.95733610822001</c:v>
                </c:pt>
                <c:pt idx="2476">
                  <c:v>177.88761706555599</c:v>
                </c:pt>
                <c:pt idx="2477">
                  <c:v>181.21748178980201</c:v>
                </c:pt>
                <c:pt idx="2478">
                  <c:v>193.60041623308999</c:v>
                </c:pt>
                <c:pt idx="2479">
                  <c:v>190.738813735691</c:v>
                </c:pt>
                <c:pt idx="2480">
                  <c:v>186.62851196670101</c:v>
                </c:pt>
                <c:pt idx="2481">
                  <c:v>183.66285119667</c:v>
                </c:pt>
                <c:pt idx="2482">
                  <c:v>184.44328824141499</c:v>
                </c:pt>
                <c:pt idx="2483">
                  <c:v>184.703433922996</c:v>
                </c:pt>
                <c:pt idx="2484">
                  <c:v>196.56607700312099</c:v>
                </c:pt>
                <c:pt idx="2485">
                  <c:v>197.19042663891699</c:v>
                </c:pt>
                <c:pt idx="2486">
                  <c:v>195.525494276795</c:v>
                </c:pt>
                <c:pt idx="2487">
                  <c:v>198.387096774193</c:v>
                </c:pt>
                <c:pt idx="2488">
                  <c:v>199.63579604578501</c:v>
                </c:pt>
                <c:pt idx="2489">
                  <c:v>203.069719042663</c:v>
                </c:pt>
                <c:pt idx="2490">
                  <c:v>200.52029136316301</c:v>
                </c:pt>
                <c:pt idx="2491">
                  <c:v>194.53694068678399</c:v>
                </c:pt>
                <c:pt idx="2492">
                  <c:v>200.52029136316301</c:v>
                </c:pt>
                <c:pt idx="2493">
                  <c:v>200.31217481789801</c:v>
                </c:pt>
                <c:pt idx="2494">
                  <c:v>197.13839750260101</c:v>
                </c:pt>
                <c:pt idx="2495">
                  <c:v>196.56607700312099</c:v>
                </c:pt>
                <c:pt idx="2496">
                  <c:v>191.675338189386</c:v>
                </c:pt>
                <c:pt idx="2497">
                  <c:v>184.85952133194499</c:v>
                </c:pt>
                <c:pt idx="2498">
                  <c:v>176.847034339229</c:v>
                </c:pt>
                <c:pt idx="2499">
                  <c:v>172.78876170655499</c:v>
                </c:pt>
                <c:pt idx="2500">
                  <c:v>168.05411030176799</c:v>
                </c:pt>
                <c:pt idx="2501">
                  <c:v>172.424557752341</c:v>
                </c:pt>
                <c:pt idx="2502">
                  <c:v>170.96774193548299</c:v>
                </c:pt>
                <c:pt idx="2503">
                  <c:v>168.47034339229899</c:v>
                </c:pt>
                <c:pt idx="2504">
                  <c:v>165.660770031217</c:v>
                </c:pt>
                <c:pt idx="2505">
                  <c:v>159.46930280957301</c:v>
                </c:pt>
                <c:pt idx="2506">
                  <c:v>162.07075962539</c:v>
                </c:pt>
                <c:pt idx="2507">
                  <c:v>157.49219562955199</c:v>
                </c:pt>
                <c:pt idx="2508">
                  <c:v>165.34859521331899</c:v>
                </c:pt>
                <c:pt idx="2509">
                  <c:v>160.61394380853201</c:v>
                </c:pt>
                <c:pt idx="2510">
                  <c:v>162.59105098855301</c:v>
                </c:pt>
                <c:pt idx="2511">
                  <c:v>157.44016649323601</c:v>
                </c:pt>
                <c:pt idx="2512">
                  <c:v>159.625390218522</c:v>
                </c:pt>
                <c:pt idx="2513">
                  <c:v>164.67221644120701</c:v>
                </c:pt>
                <c:pt idx="2514">
                  <c:v>166.02497398543099</c:v>
                </c:pt>
                <c:pt idx="2515">
                  <c:v>162.90322580645099</c:v>
                </c:pt>
                <c:pt idx="2516">
                  <c:v>165.97294484911501</c:v>
                </c:pt>
                <c:pt idx="2517">
                  <c:v>174.817898022892</c:v>
                </c:pt>
                <c:pt idx="2518">
                  <c:v>175.44224765868799</c:v>
                </c:pt>
              </c:numCache>
            </c:numRef>
          </c:val>
          <c:smooth val="0"/>
        </c:ser>
        <c:ser>
          <c:idx val="1"/>
          <c:order val="1"/>
          <c:tx>
            <c:strRef>
              <c:f>'1 - Chart Data'!$C$1</c:f>
              <c:strCache>
                <c:ptCount val="1"/>
                <c:pt idx="0">
                  <c:v>Herbalife</c:v>
                </c:pt>
              </c:strCache>
            </c:strRef>
          </c:tx>
          <c:spPr>
            <a:ln w="38100"/>
          </c:spPr>
          <c:marker>
            <c:symbol val="none"/>
          </c:marker>
          <c:cat>
            <c:numRef>
              <c:f>'1 - Chart Data'!$A$2:$A$2520</c:f>
              <c:numCache>
                <c:formatCode>[$-409]mmm\-dd\-yyyy;@</c:formatCode>
                <c:ptCount val="2519"/>
                <c:pt idx="0">
                  <c:v>38754</c:v>
                </c:pt>
                <c:pt idx="1">
                  <c:v>38755</c:v>
                </c:pt>
                <c:pt idx="2">
                  <c:v>38756</c:v>
                </c:pt>
                <c:pt idx="3">
                  <c:v>38757</c:v>
                </c:pt>
                <c:pt idx="4">
                  <c:v>38758</c:v>
                </c:pt>
                <c:pt idx="5">
                  <c:v>38761</c:v>
                </c:pt>
                <c:pt idx="6">
                  <c:v>38762</c:v>
                </c:pt>
                <c:pt idx="7">
                  <c:v>38763</c:v>
                </c:pt>
                <c:pt idx="8">
                  <c:v>38764</c:v>
                </c:pt>
                <c:pt idx="9">
                  <c:v>38765</c:v>
                </c:pt>
                <c:pt idx="10">
                  <c:v>38769</c:v>
                </c:pt>
                <c:pt idx="11">
                  <c:v>38770</c:v>
                </c:pt>
                <c:pt idx="12">
                  <c:v>38771</c:v>
                </c:pt>
                <c:pt idx="13">
                  <c:v>38772</c:v>
                </c:pt>
                <c:pt idx="14">
                  <c:v>38775</c:v>
                </c:pt>
                <c:pt idx="15">
                  <c:v>38776</c:v>
                </c:pt>
                <c:pt idx="16">
                  <c:v>38777</c:v>
                </c:pt>
                <c:pt idx="17">
                  <c:v>38778</c:v>
                </c:pt>
                <c:pt idx="18">
                  <c:v>38779</c:v>
                </c:pt>
                <c:pt idx="19">
                  <c:v>38782</c:v>
                </c:pt>
                <c:pt idx="20">
                  <c:v>38783</c:v>
                </c:pt>
                <c:pt idx="21">
                  <c:v>38784</c:v>
                </c:pt>
                <c:pt idx="22">
                  <c:v>38785</c:v>
                </c:pt>
                <c:pt idx="23">
                  <c:v>38786</c:v>
                </c:pt>
                <c:pt idx="24">
                  <c:v>38789</c:v>
                </c:pt>
                <c:pt idx="25">
                  <c:v>38790</c:v>
                </c:pt>
                <c:pt idx="26">
                  <c:v>38791</c:v>
                </c:pt>
                <c:pt idx="27">
                  <c:v>38792</c:v>
                </c:pt>
                <c:pt idx="28">
                  <c:v>38793</c:v>
                </c:pt>
                <c:pt idx="29">
                  <c:v>38796</c:v>
                </c:pt>
                <c:pt idx="30">
                  <c:v>38797</c:v>
                </c:pt>
                <c:pt idx="31">
                  <c:v>38798</c:v>
                </c:pt>
                <c:pt idx="32">
                  <c:v>38799</c:v>
                </c:pt>
                <c:pt idx="33">
                  <c:v>38800</c:v>
                </c:pt>
                <c:pt idx="34">
                  <c:v>38803</c:v>
                </c:pt>
                <c:pt idx="35">
                  <c:v>38804</c:v>
                </c:pt>
                <c:pt idx="36">
                  <c:v>38805</c:v>
                </c:pt>
                <c:pt idx="37">
                  <c:v>38806</c:v>
                </c:pt>
                <c:pt idx="38">
                  <c:v>38807</c:v>
                </c:pt>
                <c:pt idx="39">
                  <c:v>38810</c:v>
                </c:pt>
                <c:pt idx="40">
                  <c:v>38811</c:v>
                </c:pt>
                <c:pt idx="41">
                  <c:v>38812</c:v>
                </c:pt>
                <c:pt idx="42">
                  <c:v>38813</c:v>
                </c:pt>
                <c:pt idx="43">
                  <c:v>38814</c:v>
                </c:pt>
                <c:pt idx="44">
                  <c:v>38817</c:v>
                </c:pt>
                <c:pt idx="45">
                  <c:v>38818</c:v>
                </c:pt>
                <c:pt idx="46">
                  <c:v>38819</c:v>
                </c:pt>
                <c:pt idx="47">
                  <c:v>38820</c:v>
                </c:pt>
                <c:pt idx="48">
                  <c:v>38824</c:v>
                </c:pt>
                <c:pt idx="49">
                  <c:v>38825</c:v>
                </c:pt>
                <c:pt idx="50">
                  <c:v>38826</c:v>
                </c:pt>
                <c:pt idx="51">
                  <c:v>38827</c:v>
                </c:pt>
                <c:pt idx="52">
                  <c:v>38828</c:v>
                </c:pt>
                <c:pt idx="53">
                  <c:v>38831</c:v>
                </c:pt>
                <c:pt idx="54">
                  <c:v>38832</c:v>
                </c:pt>
                <c:pt idx="55">
                  <c:v>38833</c:v>
                </c:pt>
                <c:pt idx="56">
                  <c:v>38834</c:v>
                </c:pt>
                <c:pt idx="57">
                  <c:v>38835</c:v>
                </c:pt>
                <c:pt idx="58">
                  <c:v>38838</c:v>
                </c:pt>
                <c:pt idx="59">
                  <c:v>38839</c:v>
                </c:pt>
                <c:pt idx="60">
                  <c:v>38840</c:v>
                </c:pt>
                <c:pt idx="61">
                  <c:v>38841</c:v>
                </c:pt>
                <c:pt idx="62">
                  <c:v>38842</c:v>
                </c:pt>
                <c:pt idx="63">
                  <c:v>38845</c:v>
                </c:pt>
                <c:pt idx="64">
                  <c:v>38846</c:v>
                </c:pt>
                <c:pt idx="65">
                  <c:v>38847</c:v>
                </c:pt>
                <c:pt idx="66">
                  <c:v>38848</c:v>
                </c:pt>
                <c:pt idx="67">
                  <c:v>38849</c:v>
                </c:pt>
                <c:pt idx="68">
                  <c:v>38852</c:v>
                </c:pt>
                <c:pt idx="69">
                  <c:v>38853</c:v>
                </c:pt>
                <c:pt idx="70">
                  <c:v>38854</c:v>
                </c:pt>
                <c:pt idx="71">
                  <c:v>38855</c:v>
                </c:pt>
                <c:pt idx="72">
                  <c:v>38856</c:v>
                </c:pt>
                <c:pt idx="73">
                  <c:v>38859</c:v>
                </c:pt>
                <c:pt idx="74">
                  <c:v>38860</c:v>
                </c:pt>
                <c:pt idx="75">
                  <c:v>38861</c:v>
                </c:pt>
                <c:pt idx="76">
                  <c:v>38862</c:v>
                </c:pt>
                <c:pt idx="77">
                  <c:v>38863</c:v>
                </c:pt>
                <c:pt idx="78">
                  <c:v>38867</c:v>
                </c:pt>
                <c:pt idx="79">
                  <c:v>38868</c:v>
                </c:pt>
                <c:pt idx="80">
                  <c:v>38869</c:v>
                </c:pt>
                <c:pt idx="81">
                  <c:v>38870</c:v>
                </c:pt>
                <c:pt idx="82">
                  <c:v>38873</c:v>
                </c:pt>
                <c:pt idx="83">
                  <c:v>38874</c:v>
                </c:pt>
                <c:pt idx="84">
                  <c:v>38875</c:v>
                </c:pt>
                <c:pt idx="85">
                  <c:v>38876</c:v>
                </c:pt>
                <c:pt idx="86">
                  <c:v>38877</c:v>
                </c:pt>
                <c:pt idx="87">
                  <c:v>38880</c:v>
                </c:pt>
                <c:pt idx="88">
                  <c:v>38881</c:v>
                </c:pt>
                <c:pt idx="89">
                  <c:v>38882</c:v>
                </c:pt>
                <c:pt idx="90">
                  <c:v>38883</c:v>
                </c:pt>
                <c:pt idx="91">
                  <c:v>38884</c:v>
                </c:pt>
                <c:pt idx="92">
                  <c:v>38887</c:v>
                </c:pt>
                <c:pt idx="93">
                  <c:v>38888</c:v>
                </c:pt>
                <c:pt idx="94">
                  <c:v>38889</c:v>
                </c:pt>
                <c:pt idx="95">
                  <c:v>38890</c:v>
                </c:pt>
                <c:pt idx="96">
                  <c:v>38891</c:v>
                </c:pt>
                <c:pt idx="97">
                  <c:v>38894</c:v>
                </c:pt>
                <c:pt idx="98">
                  <c:v>38895</c:v>
                </c:pt>
                <c:pt idx="99">
                  <c:v>38896</c:v>
                </c:pt>
                <c:pt idx="100">
                  <c:v>38897</c:v>
                </c:pt>
                <c:pt idx="101">
                  <c:v>38898</c:v>
                </c:pt>
                <c:pt idx="102">
                  <c:v>38901</c:v>
                </c:pt>
                <c:pt idx="103">
                  <c:v>38903</c:v>
                </c:pt>
                <c:pt idx="104">
                  <c:v>38904</c:v>
                </c:pt>
                <c:pt idx="105">
                  <c:v>38905</c:v>
                </c:pt>
                <c:pt idx="106">
                  <c:v>38908</c:v>
                </c:pt>
                <c:pt idx="107">
                  <c:v>38909</c:v>
                </c:pt>
                <c:pt idx="108">
                  <c:v>38910</c:v>
                </c:pt>
                <c:pt idx="109">
                  <c:v>38911</c:v>
                </c:pt>
                <c:pt idx="110">
                  <c:v>38912</c:v>
                </c:pt>
                <c:pt idx="111">
                  <c:v>38915</c:v>
                </c:pt>
                <c:pt idx="112">
                  <c:v>38916</c:v>
                </c:pt>
                <c:pt idx="113">
                  <c:v>38917</c:v>
                </c:pt>
                <c:pt idx="114">
                  <c:v>38918</c:v>
                </c:pt>
                <c:pt idx="115">
                  <c:v>38919</c:v>
                </c:pt>
                <c:pt idx="116">
                  <c:v>38922</c:v>
                </c:pt>
                <c:pt idx="117">
                  <c:v>38923</c:v>
                </c:pt>
                <c:pt idx="118">
                  <c:v>38924</c:v>
                </c:pt>
                <c:pt idx="119">
                  <c:v>38925</c:v>
                </c:pt>
                <c:pt idx="120">
                  <c:v>38926</c:v>
                </c:pt>
                <c:pt idx="121">
                  <c:v>38929</c:v>
                </c:pt>
                <c:pt idx="122">
                  <c:v>38930</c:v>
                </c:pt>
                <c:pt idx="123">
                  <c:v>38931</c:v>
                </c:pt>
                <c:pt idx="124">
                  <c:v>38932</c:v>
                </c:pt>
                <c:pt idx="125">
                  <c:v>38933</c:v>
                </c:pt>
                <c:pt idx="126">
                  <c:v>38936</c:v>
                </c:pt>
                <c:pt idx="127">
                  <c:v>38937</c:v>
                </c:pt>
                <c:pt idx="128">
                  <c:v>38938</c:v>
                </c:pt>
                <c:pt idx="129">
                  <c:v>38939</c:v>
                </c:pt>
                <c:pt idx="130">
                  <c:v>38940</c:v>
                </c:pt>
                <c:pt idx="131">
                  <c:v>38943</c:v>
                </c:pt>
                <c:pt idx="132">
                  <c:v>38944</c:v>
                </c:pt>
                <c:pt idx="133">
                  <c:v>38945</c:v>
                </c:pt>
                <c:pt idx="134">
                  <c:v>38946</c:v>
                </c:pt>
                <c:pt idx="135">
                  <c:v>38947</c:v>
                </c:pt>
                <c:pt idx="136">
                  <c:v>38950</c:v>
                </c:pt>
                <c:pt idx="137">
                  <c:v>38951</c:v>
                </c:pt>
                <c:pt idx="138">
                  <c:v>38952</c:v>
                </c:pt>
                <c:pt idx="139">
                  <c:v>38953</c:v>
                </c:pt>
                <c:pt idx="140">
                  <c:v>38954</c:v>
                </c:pt>
                <c:pt idx="141">
                  <c:v>38957</c:v>
                </c:pt>
                <c:pt idx="142">
                  <c:v>38958</c:v>
                </c:pt>
                <c:pt idx="143">
                  <c:v>38959</c:v>
                </c:pt>
                <c:pt idx="144">
                  <c:v>38960</c:v>
                </c:pt>
                <c:pt idx="145">
                  <c:v>38961</c:v>
                </c:pt>
                <c:pt idx="146">
                  <c:v>38965</c:v>
                </c:pt>
                <c:pt idx="147">
                  <c:v>38966</c:v>
                </c:pt>
                <c:pt idx="148">
                  <c:v>38967</c:v>
                </c:pt>
                <c:pt idx="149">
                  <c:v>38968</c:v>
                </c:pt>
                <c:pt idx="150">
                  <c:v>38971</c:v>
                </c:pt>
                <c:pt idx="151">
                  <c:v>38972</c:v>
                </c:pt>
                <c:pt idx="152">
                  <c:v>38973</c:v>
                </c:pt>
                <c:pt idx="153">
                  <c:v>38974</c:v>
                </c:pt>
                <c:pt idx="154">
                  <c:v>38975</c:v>
                </c:pt>
                <c:pt idx="155">
                  <c:v>38978</c:v>
                </c:pt>
                <c:pt idx="156">
                  <c:v>38979</c:v>
                </c:pt>
                <c:pt idx="157">
                  <c:v>38980</c:v>
                </c:pt>
                <c:pt idx="158">
                  <c:v>38981</c:v>
                </c:pt>
                <c:pt idx="159">
                  <c:v>38982</c:v>
                </c:pt>
                <c:pt idx="160">
                  <c:v>38985</c:v>
                </c:pt>
                <c:pt idx="161">
                  <c:v>38986</c:v>
                </c:pt>
                <c:pt idx="162">
                  <c:v>38987</c:v>
                </c:pt>
                <c:pt idx="163">
                  <c:v>38988</c:v>
                </c:pt>
                <c:pt idx="164">
                  <c:v>38989</c:v>
                </c:pt>
                <c:pt idx="165">
                  <c:v>38992</c:v>
                </c:pt>
                <c:pt idx="166">
                  <c:v>38993</c:v>
                </c:pt>
                <c:pt idx="167">
                  <c:v>38994</c:v>
                </c:pt>
                <c:pt idx="168">
                  <c:v>38995</c:v>
                </c:pt>
                <c:pt idx="169">
                  <c:v>38996</c:v>
                </c:pt>
                <c:pt idx="170">
                  <c:v>38999</c:v>
                </c:pt>
                <c:pt idx="171">
                  <c:v>39000</c:v>
                </c:pt>
                <c:pt idx="172">
                  <c:v>39001</c:v>
                </c:pt>
                <c:pt idx="173">
                  <c:v>39002</c:v>
                </c:pt>
                <c:pt idx="174">
                  <c:v>39003</c:v>
                </c:pt>
                <c:pt idx="175">
                  <c:v>39006</c:v>
                </c:pt>
                <c:pt idx="176">
                  <c:v>39007</c:v>
                </c:pt>
                <c:pt idx="177">
                  <c:v>39008</c:v>
                </c:pt>
                <c:pt idx="178">
                  <c:v>39009</c:v>
                </c:pt>
                <c:pt idx="179">
                  <c:v>39010</c:v>
                </c:pt>
                <c:pt idx="180">
                  <c:v>39013</c:v>
                </c:pt>
                <c:pt idx="181">
                  <c:v>39014</c:v>
                </c:pt>
                <c:pt idx="182">
                  <c:v>39015</c:v>
                </c:pt>
                <c:pt idx="183">
                  <c:v>39016</c:v>
                </c:pt>
                <c:pt idx="184">
                  <c:v>39017</c:v>
                </c:pt>
                <c:pt idx="185">
                  <c:v>39020</c:v>
                </c:pt>
                <c:pt idx="186">
                  <c:v>39021</c:v>
                </c:pt>
                <c:pt idx="187">
                  <c:v>39022</c:v>
                </c:pt>
                <c:pt idx="188">
                  <c:v>39023</c:v>
                </c:pt>
                <c:pt idx="189">
                  <c:v>39024</c:v>
                </c:pt>
                <c:pt idx="190">
                  <c:v>39027</c:v>
                </c:pt>
                <c:pt idx="191">
                  <c:v>39028</c:v>
                </c:pt>
                <c:pt idx="192">
                  <c:v>39029</c:v>
                </c:pt>
                <c:pt idx="193">
                  <c:v>39030</c:v>
                </c:pt>
                <c:pt idx="194">
                  <c:v>39031</c:v>
                </c:pt>
                <c:pt idx="195">
                  <c:v>39034</c:v>
                </c:pt>
                <c:pt idx="196">
                  <c:v>39035</c:v>
                </c:pt>
                <c:pt idx="197">
                  <c:v>39036</c:v>
                </c:pt>
                <c:pt idx="198">
                  <c:v>39037</c:v>
                </c:pt>
                <c:pt idx="199">
                  <c:v>39038</c:v>
                </c:pt>
                <c:pt idx="200">
                  <c:v>39041</c:v>
                </c:pt>
                <c:pt idx="201">
                  <c:v>39042</c:v>
                </c:pt>
                <c:pt idx="202">
                  <c:v>39043</c:v>
                </c:pt>
                <c:pt idx="203">
                  <c:v>39045</c:v>
                </c:pt>
                <c:pt idx="204">
                  <c:v>39048</c:v>
                </c:pt>
                <c:pt idx="205">
                  <c:v>39049</c:v>
                </c:pt>
                <c:pt idx="206">
                  <c:v>39050</c:v>
                </c:pt>
                <c:pt idx="207">
                  <c:v>39051</c:v>
                </c:pt>
                <c:pt idx="208">
                  <c:v>39052</c:v>
                </c:pt>
                <c:pt idx="209">
                  <c:v>39055</c:v>
                </c:pt>
                <c:pt idx="210">
                  <c:v>39056</c:v>
                </c:pt>
                <c:pt idx="211">
                  <c:v>39057</c:v>
                </c:pt>
                <c:pt idx="212">
                  <c:v>39058</c:v>
                </c:pt>
                <c:pt idx="213">
                  <c:v>39059</c:v>
                </c:pt>
                <c:pt idx="214">
                  <c:v>39062</c:v>
                </c:pt>
                <c:pt idx="215">
                  <c:v>39063</c:v>
                </c:pt>
                <c:pt idx="216">
                  <c:v>39064</c:v>
                </c:pt>
                <c:pt idx="217">
                  <c:v>39065</c:v>
                </c:pt>
                <c:pt idx="218">
                  <c:v>39066</c:v>
                </c:pt>
                <c:pt idx="219">
                  <c:v>39069</c:v>
                </c:pt>
                <c:pt idx="220">
                  <c:v>39070</c:v>
                </c:pt>
                <c:pt idx="221">
                  <c:v>39071</c:v>
                </c:pt>
                <c:pt idx="222">
                  <c:v>39072</c:v>
                </c:pt>
                <c:pt idx="223">
                  <c:v>39073</c:v>
                </c:pt>
                <c:pt idx="224">
                  <c:v>39077</c:v>
                </c:pt>
                <c:pt idx="225">
                  <c:v>39078</c:v>
                </c:pt>
                <c:pt idx="226">
                  <c:v>39079</c:v>
                </c:pt>
                <c:pt idx="227">
                  <c:v>39080</c:v>
                </c:pt>
                <c:pt idx="228">
                  <c:v>39085</c:v>
                </c:pt>
                <c:pt idx="229">
                  <c:v>39086</c:v>
                </c:pt>
                <c:pt idx="230">
                  <c:v>39087</c:v>
                </c:pt>
                <c:pt idx="231">
                  <c:v>39090</c:v>
                </c:pt>
                <c:pt idx="232">
                  <c:v>39091</c:v>
                </c:pt>
                <c:pt idx="233">
                  <c:v>39092</c:v>
                </c:pt>
                <c:pt idx="234">
                  <c:v>39093</c:v>
                </c:pt>
                <c:pt idx="235">
                  <c:v>39094</c:v>
                </c:pt>
                <c:pt idx="236">
                  <c:v>39098</c:v>
                </c:pt>
                <c:pt idx="237">
                  <c:v>39099</c:v>
                </c:pt>
                <c:pt idx="238">
                  <c:v>39100</c:v>
                </c:pt>
                <c:pt idx="239">
                  <c:v>39101</c:v>
                </c:pt>
                <c:pt idx="240">
                  <c:v>39104</c:v>
                </c:pt>
                <c:pt idx="241">
                  <c:v>39105</c:v>
                </c:pt>
                <c:pt idx="242">
                  <c:v>39106</c:v>
                </c:pt>
                <c:pt idx="243">
                  <c:v>39107</c:v>
                </c:pt>
                <c:pt idx="244">
                  <c:v>39108</c:v>
                </c:pt>
                <c:pt idx="245">
                  <c:v>39111</c:v>
                </c:pt>
                <c:pt idx="246">
                  <c:v>39112</c:v>
                </c:pt>
                <c:pt idx="247">
                  <c:v>39113</c:v>
                </c:pt>
                <c:pt idx="248">
                  <c:v>39114</c:v>
                </c:pt>
                <c:pt idx="249">
                  <c:v>39115</c:v>
                </c:pt>
                <c:pt idx="250">
                  <c:v>39118</c:v>
                </c:pt>
                <c:pt idx="251">
                  <c:v>39119</c:v>
                </c:pt>
                <c:pt idx="252">
                  <c:v>39120</c:v>
                </c:pt>
                <c:pt idx="253">
                  <c:v>39121</c:v>
                </c:pt>
                <c:pt idx="254">
                  <c:v>39122</c:v>
                </c:pt>
                <c:pt idx="255">
                  <c:v>39125</c:v>
                </c:pt>
                <c:pt idx="256">
                  <c:v>39126</c:v>
                </c:pt>
                <c:pt idx="257">
                  <c:v>39127</c:v>
                </c:pt>
                <c:pt idx="258">
                  <c:v>39128</c:v>
                </c:pt>
                <c:pt idx="259">
                  <c:v>39129</c:v>
                </c:pt>
                <c:pt idx="260">
                  <c:v>39133</c:v>
                </c:pt>
                <c:pt idx="261">
                  <c:v>39134</c:v>
                </c:pt>
                <c:pt idx="262">
                  <c:v>39135</c:v>
                </c:pt>
                <c:pt idx="263">
                  <c:v>39136</c:v>
                </c:pt>
                <c:pt idx="264">
                  <c:v>39139</c:v>
                </c:pt>
                <c:pt idx="265">
                  <c:v>39140</c:v>
                </c:pt>
                <c:pt idx="266">
                  <c:v>39141</c:v>
                </c:pt>
                <c:pt idx="267">
                  <c:v>39142</c:v>
                </c:pt>
                <c:pt idx="268">
                  <c:v>39143</c:v>
                </c:pt>
                <c:pt idx="269">
                  <c:v>39146</c:v>
                </c:pt>
                <c:pt idx="270">
                  <c:v>39147</c:v>
                </c:pt>
                <c:pt idx="271">
                  <c:v>39148</c:v>
                </c:pt>
                <c:pt idx="272">
                  <c:v>39149</c:v>
                </c:pt>
                <c:pt idx="273">
                  <c:v>39150</c:v>
                </c:pt>
                <c:pt idx="274">
                  <c:v>39153</c:v>
                </c:pt>
                <c:pt idx="275">
                  <c:v>39154</c:v>
                </c:pt>
                <c:pt idx="276">
                  <c:v>39155</c:v>
                </c:pt>
                <c:pt idx="277">
                  <c:v>39156</c:v>
                </c:pt>
                <c:pt idx="278">
                  <c:v>39157</c:v>
                </c:pt>
                <c:pt idx="279">
                  <c:v>39160</c:v>
                </c:pt>
                <c:pt idx="280">
                  <c:v>39161</c:v>
                </c:pt>
                <c:pt idx="281">
                  <c:v>39162</c:v>
                </c:pt>
                <c:pt idx="282">
                  <c:v>39163</c:v>
                </c:pt>
                <c:pt idx="283">
                  <c:v>39164</c:v>
                </c:pt>
                <c:pt idx="284">
                  <c:v>39167</c:v>
                </c:pt>
                <c:pt idx="285">
                  <c:v>39168</c:v>
                </c:pt>
                <c:pt idx="286">
                  <c:v>39169</c:v>
                </c:pt>
                <c:pt idx="287">
                  <c:v>39170</c:v>
                </c:pt>
                <c:pt idx="288">
                  <c:v>39171</c:v>
                </c:pt>
                <c:pt idx="289">
                  <c:v>39174</c:v>
                </c:pt>
                <c:pt idx="290">
                  <c:v>39175</c:v>
                </c:pt>
                <c:pt idx="291">
                  <c:v>39176</c:v>
                </c:pt>
                <c:pt idx="292">
                  <c:v>39177</c:v>
                </c:pt>
                <c:pt idx="293">
                  <c:v>39181</c:v>
                </c:pt>
                <c:pt idx="294">
                  <c:v>39182</c:v>
                </c:pt>
                <c:pt idx="295">
                  <c:v>39183</c:v>
                </c:pt>
                <c:pt idx="296">
                  <c:v>39184</c:v>
                </c:pt>
                <c:pt idx="297">
                  <c:v>39185</c:v>
                </c:pt>
                <c:pt idx="298">
                  <c:v>39188</c:v>
                </c:pt>
                <c:pt idx="299">
                  <c:v>39189</c:v>
                </c:pt>
                <c:pt idx="300">
                  <c:v>39190</c:v>
                </c:pt>
                <c:pt idx="301">
                  <c:v>39191</c:v>
                </c:pt>
                <c:pt idx="302">
                  <c:v>39192</c:v>
                </c:pt>
                <c:pt idx="303">
                  <c:v>39195</c:v>
                </c:pt>
                <c:pt idx="304">
                  <c:v>39196</c:v>
                </c:pt>
                <c:pt idx="305">
                  <c:v>39197</c:v>
                </c:pt>
                <c:pt idx="306">
                  <c:v>39198</c:v>
                </c:pt>
                <c:pt idx="307">
                  <c:v>39199</c:v>
                </c:pt>
                <c:pt idx="308">
                  <c:v>39202</c:v>
                </c:pt>
                <c:pt idx="309">
                  <c:v>39203</c:v>
                </c:pt>
                <c:pt idx="310">
                  <c:v>39204</c:v>
                </c:pt>
                <c:pt idx="311">
                  <c:v>39205</c:v>
                </c:pt>
                <c:pt idx="312">
                  <c:v>39206</c:v>
                </c:pt>
                <c:pt idx="313">
                  <c:v>39209</c:v>
                </c:pt>
                <c:pt idx="314">
                  <c:v>39210</c:v>
                </c:pt>
                <c:pt idx="315">
                  <c:v>39211</c:v>
                </c:pt>
                <c:pt idx="316">
                  <c:v>39212</c:v>
                </c:pt>
                <c:pt idx="317">
                  <c:v>39213</c:v>
                </c:pt>
                <c:pt idx="318">
                  <c:v>39216</c:v>
                </c:pt>
                <c:pt idx="319">
                  <c:v>39217</c:v>
                </c:pt>
                <c:pt idx="320">
                  <c:v>39218</c:v>
                </c:pt>
                <c:pt idx="321">
                  <c:v>39219</c:v>
                </c:pt>
                <c:pt idx="322">
                  <c:v>39220</c:v>
                </c:pt>
                <c:pt idx="323">
                  <c:v>39223</c:v>
                </c:pt>
                <c:pt idx="324">
                  <c:v>39224</c:v>
                </c:pt>
                <c:pt idx="325">
                  <c:v>39225</c:v>
                </c:pt>
                <c:pt idx="326">
                  <c:v>39226</c:v>
                </c:pt>
                <c:pt idx="327">
                  <c:v>39227</c:v>
                </c:pt>
                <c:pt idx="328">
                  <c:v>39231</c:v>
                </c:pt>
                <c:pt idx="329">
                  <c:v>39232</c:v>
                </c:pt>
                <c:pt idx="330">
                  <c:v>39233</c:v>
                </c:pt>
                <c:pt idx="331">
                  <c:v>39234</c:v>
                </c:pt>
                <c:pt idx="332">
                  <c:v>39237</c:v>
                </c:pt>
                <c:pt idx="333">
                  <c:v>39238</c:v>
                </c:pt>
                <c:pt idx="334">
                  <c:v>39239</c:v>
                </c:pt>
                <c:pt idx="335">
                  <c:v>39240</c:v>
                </c:pt>
                <c:pt idx="336">
                  <c:v>39241</c:v>
                </c:pt>
                <c:pt idx="337">
                  <c:v>39244</c:v>
                </c:pt>
                <c:pt idx="338">
                  <c:v>39245</c:v>
                </c:pt>
                <c:pt idx="339">
                  <c:v>39246</c:v>
                </c:pt>
                <c:pt idx="340">
                  <c:v>39247</c:v>
                </c:pt>
                <c:pt idx="341">
                  <c:v>39248</c:v>
                </c:pt>
                <c:pt idx="342">
                  <c:v>39251</c:v>
                </c:pt>
                <c:pt idx="343">
                  <c:v>39252</c:v>
                </c:pt>
                <c:pt idx="344">
                  <c:v>39253</c:v>
                </c:pt>
                <c:pt idx="345">
                  <c:v>39254</c:v>
                </c:pt>
                <c:pt idx="346">
                  <c:v>39255</c:v>
                </c:pt>
                <c:pt idx="347">
                  <c:v>39258</c:v>
                </c:pt>
                <c:pt idx="348">
                  <c:v>39259</c:v>
                </c:pt>
                <c:pt idx="349">
                  <c:v>39260</c:v>
                </c:pt>
                <c:pt idx="350">
                  <c:v>39261</c:v>
                </c:pt>
                <c:pt idx="351">
                  <c:v>39262</c:v>
                </c:pt>
                <c:pt idx="352">
                  <c:v>39265</c:v>
                </c:pt>
                <c:pt idx="353">
                  <c:v>39266</c:v>
                </c:pt>
                <c:pt idx="354">
                  <c:v>39268</c:v>
                </c:pt>
                <c:pt idx="355">
                  <c:v>39269</c:v>
                </c:pt>
                <c:pt idx="356">
                  <c:v>39272</c:v>
                </c:pt>
                <c:pt idx="357">
                  <c:v>39273</c:v>
                </c:pt>
                <c:pt idx="358">
                  <c:v>39274</c:v>
                </c:pt>
                <c:pt idx="359">
                  <c:v>39275</c:v>
                </c:pt>
                <c:pt idx="360">
                  <c:v>39276</c:v>
                </c:pt>
                <c:pt idx="361">
                  <c:v>39279</c:v>
                </c:pt>
                <c:pt idx="362">
                  <c:v>39280</c:v>
                </c:pt>
                <c:pt idx="363">
                  <c:v>39281</c:v>
                </c:pt>
                <c:pt idx="364">
                  <c:v>39282</c:v>
                </c:pt>
                <c:pt idx="365">
                  <c:v>39283</c:v>
                </c:pt>
                <c:pt idx="366">
                  <c:v>39286</c:v>
                </c:pt>
                <c:pt idx="367">
                  <c:v>39287</c:v>
                </c:pt>
                <c:pt idx="368">
                  <c:v>39288</c:v>
                </c:pt>
                <c:pt idx="369">
                  <c:v>39289</c:v>
                </c:pt>
                <c:pt idx="370">
                  <c:v>39290</c:v>
                </c:pt>
                <c:pt idx="371">
                  <c:v>39293</c:v>
                </c:pt>
                <c:pt idx="372">
                  <c:v>39294</c:v>
                </c:pt>
                <c:pt idx="373">
                  <c:v>39295</c:v>
                </c:pt>
                <c:pt idx="374">
                  <c:v>39296</c:v>
                </c:pt>
                <c:pt idx="375">
                  <c:v>39297</c:v>
                </c:pt>
                <c:pt idx="376">
                  <c:v>39300</c:v>
                </c:pt>
                <c:pt idx="377">
                  <c:v>39301</c:v>
                </c:pt>
                <c:pt idx="378">
                  <c:v>39302</c:v>
                </c:pt>
                <c:pt idx="379">
                  <c:v>39303</c:v>
                </c:pt>
                <c:pt idx="380">
                  <c:v>39304</c:v>
                </c:pt>
                <c:pt idx="381">
                  <c:v>39307</c:v>
                </c:pt>
                <c:pt idx="382">
                  <c:v>39308</c:v>
                </c:pt>
                <c:pt idx="383">
                  <c:v>39309</c:v>
                </c:pt>
                <c:pt idx="384">
                  <c:v>39310</c:v>
                </c:pt>
                <c:pt idx="385">
                  <c:v>39311</c:v>
                </c:pt>
                <c:pt idx="386">
                  <c:v>39314</c:v>
                </c:pt>
                <c:pt idx="387">
                  <c:v>39315</c:v>
                </c:pt>
                <c:pt idx="388">
                  <c:v>39316</c:v>
                </c:pt>
                <c:pt idx="389">
                  <c:v>39317</c:v>
                </c:pt>
                <c:pt idx="390">
                  <c:v>39318</c:v>
                </c:pt>
                <c:pt idx="391">
                  <c:v>39321</c:v>
                </c:pt>
                <c:pt idx="392">
                  <c:v>39322</c:v>
                </c:pt>
                <c:pt idx="393">
                  <c:v>39323</c:v>
                </c:pt>
                <c:pt idx="394">
                  <c:v>39324</c:v>
                </c:pt>
                <c:pt idx="395">
                  <c:v>39325</c:v>
                </c:pt>
                <c:pt idx="396">
                  <c:v>39329</c:v>
                </c:pt>
                <c:pt idx="397">
                  <c:v>39330</c:v>
                </c:pt>
                <c:pt idx="398">
                  <c:v>39331</c:v>
                </c:pt>
                <c:pt idx="399">
                  <c:v>39332</c:v>
                </c:pt>
                <c:pt idx="400">
                  <c:v>39335</c:v>
                </c:pt>
                <c:pt idx="401">
                  <c:v>39336</c:v>
                </c:pt>
                <c:pt idx="402">
                  <c:v>39337</c:v>
                </c:pt>
                <c:pt idx="403">
                  <c:v>39338</c:v>
                </c:pt>
                <c:pt idx="404">
                  <c:v>39339</c:v>
                </c:pt>
                <c:pt idx="405">
                  <c:v>39342</c:v>
                </c:pt>
                <c:pt idx="406">
                  <c:v>39343</c:v>
                </c:pt>
                <c:pt idx="407">
                  <c:v>39344</c:v>
                </c:pt>
                <c:pt idx="408">
                  <c:v>39345</c:v>
                </c:pt>
                <c:pt idx="409">
                  <c:v>39346</c:v>
                </c:pt>
                <c:pt idx="410">
                  <c:v>39349</c:v>
                </c:pt>
                <c:pt idx="411">
                  <c:v>39350</c:v>
                </c:pt>
                <c:pt idx="412">
                  <c:v>39351</c:v>
                </c:pt>
                <c:pt idx="413">
                  <c:v>39352</c:v>
                </c:pt>
                <c:pt idx="414">
                  <c:v>39353</c:v>
                </c:pt>
                <c:pt idx="415">
                  <c:v>39356</c:v>
                </c:pt>
                <c:pt idx="416">
                  <c:v>39357</c:v>
                </c:pt>
                <c:pt idx="417">
                  <c:v>39358</c:v>
                </c:pt>
                <c:pt idx="418">
                  <c:v>39359</c:v>
                </c:pt>
                <c:pt idx="419">
                  <c:v>39360</c:v>
                </c:pt>
                <c:pt idx="420">
                  <c:v>39363</c:v>
                </c:pt>
                <c:pt idx="421">
                  <c:v>39364</c:v>
                </c:pt>
                <c:pt idx="422">
                  <c:v>39365</c:v>
                </c:pt>
                <c:pt idx="423">
                  <c:v>39366</c:v>
                </c:pt>
                <c:pt idx="424">
                  <c:v>39367</c:v>
                </c:pt>
                <c:pt idx="425">
                  <c:v>39370</c:v>
                </c:pt>
                <c:pt idx="426">
                  <c:v>39371</c:v>
                </c:pt>
                <c:pt idx="427">
                  <c:v>39372</c:v>
                </c:pt>
                <c:pt idx="428">
                  <c:v>39373</c:v>
                </c:pt>
                <c:pt idx="429">
                  <c:v>39374</c:v>
                </c:pt>
                <c:pt idx="430">
                  <c:v>39377</c:v>
                </c:pt>
                <c:pt idx="431">
                  <c:v>39378</c:v>
                </c:pt>
                <c:pt idx="432">
                  <c:v>39379</c:v>
                </c:pt>
                <c:pt idx="433">
                  <c:v>39380</c:v>
                </c:pt>
                <c:pt idx="434">
                  <c:v>39381</c:v>
                </c:pt>
                <c:pt idx="435">
                  <c:v>39384</c:v>
                </c:pt>
                <c:pt idx="436">
                  <c:v>39385</c:v>
                </c:pt>
                <c:pt idx="437">
                  <c:v>39386</c:v>
                </c:pt>
                <c:pt idx="438">
                  <c:v>39387</c:v>
                </c:pt>
                <c:pt idx="439">
                  <c:v>39388</c:v>
                </c:pt>
                <c:pt idx="440">
                  <c:v>39391</c:v>
                </c:pt>
                <c:pt idx="441">
                  <c:v>39392</c:v>
                </c:pt>
                <c:pt idx="442">
                  <c:v>39393</c:v>
                </c:pt>
                <c:pt idx="443">
                  <c:v>39394</c:v>
                </c:pt>
                <c:pt idx="444">
                  <c:v>39395</c:v>
                </c:pt>
                <c:pt idx="445">
                  <c:v>39398</c:v>
                </c:pt>
                <c:pt idx="446">
                  <c:v>39399</c:v>
                </c:pt>
                <c:pt idx="447">
                  <c:v>39400</c:v>
                </c:pt>
                <c:pt idx="448">
                  <c:v>39401</c:v>
                </c:pt>
                <c:pt idx="449">
                  <c:v>39402</c:v>
                </c:pt>
                <c:pt idx="450">
                  <c:v>39405</c:v>
                </c:pt>
                <c:pt idx="451">
                  <c:v>39406</c:v>
                </c:pt>
                <c:pt idx="452">
                  <c:v>39407</c:v>
                </c:pt>
                <c:pt idx="453">
                  <c:v>39409</c:v>
                </c:pt>
                <c:pt idx="454">
                  <c:v>39412</c:v>
                </c:pt>
                <c:pt idx="455">
                  <c:v>39413</c:v>
                </c:pt>
                <c:pt idx="456">
                  <c:v>39414</c:v>
                </c:pt>
                <c:pt idx="457">
                  <c:v>39415</c:v>
                </c:pt>
                <c:pt idx="458">
                  <c:v>39416</c:v>
                </c:pt>
                <c:pt idx="459">
                  <c:v>39419</c:v>
                </c:pt>
                <c:pt idx="460">
                  <c:v>39420</c:v>
                </c:pt>
                <c:pt idx="461">
                  <c:v>39421</c:v>
                </c:pt>
                <c:pt idx="462">
                  <c:v>39422</c:v>
                </c:pt>
                <c:pt idx="463">
                  <c:v>39423</c:v>
                </c:pt>
                <c:pt idx="464">
                  <c:v>39426</c:v>
                </c:pt>
                <c:pt idx="465">
                  <c:v>39427</c:v>
                </c:pt>
                <c:pt idx="466">
                  <c:v>39428</c:v>
                </c:pt>
                <c:pt idx="467">
                  <c:v>39429</c:v>
                </c:pt>
                <c:pt idx="468">
                  <c:v>39430</c:v>
                </c:pt>
                <c:pt idx="469">
                  <c:v>39433</c:v>
                </c:pt>
                <c:pt idx="470">
                  <c:v>39434</c:v>
                </c:pt>
                <c:pt idx="471">
                  <c:v>39435</c:v>
                </c:pt>
                <c:pt idx="472">
                  <c:v>39436</c:v>
                </c:pt>
                <c:pt idx="473">
                  <c:v>39437</c:v>
                </c:pt>
                <c:pt idx="474">
                  <c:v>39440</c:v>
                </c:pt>
                <c:pt idx="475">
                  <c:v>39442</c:v>
                </c:pt>
                <c:pt idx="476">
                  <c:v>39443</c:v>
                </c:pt>
                <c:pt idx="477">
                  <c:v>39444</c:v>
                </c:pt>
                <c:pt idx="478">
                  <c:v>39447</c:v>
                </c:pt>
                <c:pt idx="479">
                  <c:v>39449</c:v>
                </c:pt>
                <c:pt idx="480">
                  <c:v>39450</c:v>
                </c:pt>
                <c:pt idx="481">
                  <c:v>39451</c:v>
                </c:pt>
                <c:pt idx="482">
                  <c:v>39454</c:v>
                </c:pt>
                <c:pt idx="483">
                  <c:v>39455</c:v>
                </c:pt>
                <c:pt idx="484">
                  <c:v>39456</c:v>
                </c:pt>
                <c:pt idx="485">
                  <c:v>39457</c:v>
                </c:pt>
                <c:pt idx="486">
                  <c:v>39458</c:v>
                </c:pt>
                <c:pt idx="487">
                  <c:v>39461</c:v>
                </c:pt>
                <c:pt idx="488">
                  <c:v>39462</c:v>
                </c:pt>
                <c:pt idx="489">
                  <c:v>39463</c:v>
                </c:pt>
                <c:pt idx="490">
                  <c:v>39464</c:v>
                </c:pt>
                <c:pt idx="491">
                  <c:v>39465</c:v>
                </c:pt>
                <c:pt idx="492">
                  <c:v>39469</c:v>
                </c:pt>
                <c:pt idx="493">
                  <c:v>39470</c:v>
                </c:pt>
                <c:pt idx="494">
                  <c:v>39471</c:v>
                </c:pt>
                <c:pt idx="495">
                  <c:v>39472</c:v>
                </c:pt>
                <c:pt idx="496">
                  <c:v>39475</c:v>
                </c:pt>
                <c:pt idx="497">
                  <c:v>39476</c:v>
                </c:pt>
                <c:pt idx="498">
                  <c:v>39477</c:v>
                </c:pt>
                <c:pt idx="499">
                  <c:v>39478</c:v>
                </c:pt>
                <c:pt idx="500">
                  <c:v>39479</c:v>
                </c:pt>
                <c:pt idx="501">
                  <c:v>39482</c:v>
                </c:pt>
                <c:pt idx="502">
                  <c:v>39483</c:v>
                </c:pt>
                <c:pt idx="503">
                  <c:v>39484</c:v>
                </c:pt>
                <c:pt idx="504">
                  <c:v>39485</c:v>
                </c:pt>
                <c:pt idx="505">
                  <c:v>39486</c:v>
                </c:pt>
                <c:pt idx="506">
                  <c:v>39489</c:v>
                </c:pt>
                <c:pt idx="507">
                  <c:v>39490</c:v>
                </c:pt>
                <c:pt idx="508">
                  <c:v>39491</c:v>
                </c:pt>
                <c:pt idx="509">
                  <c:v>39492</c:v>
                </c:pt>
                <c:pt idx="510">
                  <c:v>39493</c:v>
                </c:pt>
                <c:pt idx="511">
                  <c:v>39497</c:v>
                </c:pt>
                <c:pt idx="512">
                  <c:v>39498</c:v>
                </c:pt>
                <c:pt idx="513">
                  <c:v>39499</c:v>
                </c:pt>
                <c:pt idx="514">
                  <c:v>39500</c:v>
                </c:pt>
                <c:pt idx="515">
                  <c:v>39503</c:v>
                </c:pt>
                <c:pt idx="516">
                  <c:v>39504</c:v>
                </c:pt>
                <c:pt idx="517">
                  <c:v>39505</c:v>
                </c:pt>
                <c:pt idx="518">
                  <c:v>39506</c:v>
                </c:pt>
                <c:pt idx="519">
                  <c:v>39507</c:v>
                </c:pt>
                <c:pt idx="520">
                  <c:v>39510</c:v>
                </c:pt>
                <c:pt idx="521">
                  <c:v>39511</c:v>
                </c:pt>
                <c:pt idx="522">
                  <c:v>39512</c:v>
                </c:pt>
                <c:pt idx="523">
                  <c:v>39513</c:v>
                </c:pt>
                <c:pt idx="524">
                  <c:v>39514</c:v>
                </c:pt>
                <c:pt idx="525">
                  <c:v>39517</c:v>
                </c:pt>
                <c:pt idx="526">
                  <c:v>39518</c:v>
                </c:pt>
                <c:pt idx="527">
                  <c:v>39519</c:v>
                </c:pt>
                <c:pt idx="528">
                  <c:v>39520</c:v>
                </c:pt>
                <c:pt idx="529">
                  <c:v>39521</c:v>
                </c:pt>
                <c:pt idx="530">
                  <c:v>39524</c:v>
                </c:pt>
                <c:pt idx="531">
                  <c:v>39525</c:v>
                </c:pt>
                <c:pt idx="532">
                  <c:v>39526</c:v>
                </c:pt>
                <c:pt idx="533">
                  <c:v>39527</c:v>
                </c:pt>
                <c:pt idx="534">
                  <c:v>39531</c:v>
                </c:pt>
                <c:pt idx="535">
                  <c:v>39532</c:v>
                </c:pt>
                <c:pt idx="536">
                  <c:v>39533</c:v>
                </c:pt>
                <c:pt idx="537">
                  <c:v>39534</c:v>
                </c:pt>
                <c:pt idx="538">
                  <c:v>39535</c:v>
                </c:pt>
                <c:pt idx="539">
                  <c:v>39538</c:v>
                </c:pt>
                <c:pt idx="540">
                  <c:v>39539</c:v>
                </c:pt>
                <c:pt idx="541">
                  <c:v>39540</c:v>
                </c:pt>
                <c:pt idx="542">
                  <c:v>39541</c:v>
                </c:pt>
                <c:pt idx="543">
                  <c:v>39542</c:v>
                </c:pt>
                <c:pt idx="544">
                  <c:v>39545</c:v>
                </c:pt>
                <c:pt idx="545">
                  <c:v>39546</c:v>
                </c:pt>
                <c:pt idx="546">
                  <c:v>39547</c:v>
                </c:pt>
                <c:pt idx="547">
                  <c:v>39548</c:v>
                </c:pt>
                <c:pt idx="548">
                  <c:v>39549</c:v>
                </c:pt>
                <c:pt idx="549">
                  <c:v>39552</c:v>
                </c:pt>
                <c:pt idx="550">
                  <c:v>39553</c:v>
                </c:pt>
                <c:pt idx="551">
                  <c:v>39554</c:v>
                </c:pt>
                <c:pt idx="552">
                  <c:v>39555</c:v>
                </c:pt>
                <c:pt idx="553">
                  <c:v>39556</c:v>
                </c:pt>
                <c:pt idx="554">
                  <c:v>39559</c:v>
                </c:pt>
                <c:pt idx="555">
                  <c:v>39560</c:v>
                </c:pt>
                <c:pt idx="556">
                  <c:v>39561</c:v>
                </c:pt>
                <c:pt idx="557">
                  <c:v>39562</c:v>
                </c:pt>
                <c:pt idx="558">
                  <c:v>39563</c:v>
                </c:pt>
                <c:pt idx="559">
                  <c:v>39566</c:v>
                </c:pt>
                <c:pt idx="560">
                  <c:v>39567</c:v>
                </c:pt>
                <c:pt idx="561">
                  <c:v>39568</c:v>
                </c:pt>
                <c:pt idx="562">
                  <c:v>39569</c:v>
                </c:pt>
                <c:pt idx="563">
                  <c:v>39570</c:v>
                </c:pt>
                <c:pt idx="564">
                  <c:v>39573</c:v>
                </c:pt>
                <c:pt idx="565">
                  <c:v>39574</c:v>
                </c:pt>
                <c:pt idx="566">
                  <c:v>39575</c:v>
                </c:pt>
                <c:pt idx="567">
                  <c:v>39576</c:v>
                </c:pt>
                <c:pt idx="568">
                  <c:v>39577</c:v>
                </c:pt>
                <c:pt idx="569">
                  <c:v>39580</c:v>
                </c:pt>
                <c:pt idx="570">
                  <c:v>39581</c:v>
                </c:pt>
                <c:pt idx="571">
                  <c:v>39582</c:v>
                </c:pt>
                <c:pt idx="572">
                  <c:v>39583</c:v>
                </c:pt>
                <c:pt idx="573">
                  <c:v>39584</c:v>
                </c:pt>
                <c:pt idx="574">
                  <c:v>39587</c:v>
                </c:pt>
                <c:pt idx="575">
                  <c:v>39588</c:v>
                </c:pt>
                <c:pt idx="576">
                  <c:v>39589</c:v>
                </c:pt>
                <c:pt idx="577">
                  <c:v>39590</c:v>
                </c:pt>
                <c:pt idx="578">
                  <c:v>39591</c:v>
                </c:pt>
                <c:pt idx="579">
                  <c:v>39595</c:v>
                </c:pt>
                <c:pt idx="580">
                  <c:v>39596</c:v>
                </c:pt>
                <c:pt idx="581">
                  <c:v>39597</c:v>
                </c:pt>
                <c:pt idx="582">
                  <c:v>39598</c:v>
                </c:pt>
                <c:pt idx="583">
                  <c:v>39601</c:v>
                </c:pt>
                <c:pt idx="584">
                  <c:v>39602</c:v>
                </c:pt>
                <c:pt idx="585">
                  <c:v>39603</c:v>
                </c:pt>
                <c:pt idx="586">
                  <c:v>39604</c:v>
                </c:pt>
                <c:pt idx="587">
                  <c:v>39605</c:v>
                </c:pt>
                <c:pt idx="588">
                  <c:v>39608</c:v>
                </c:pt>
                <c:pt idx="589">
                  <c:v>39609</c:v>
                </c:pt>
                <c:pt idx="590">
                  <c:v>39610</c:v>
                </c:pt>
                <c:pt idx="591">
                  <c:v>39611</c:v>
                </c:pt>
                <c:pt idx="592">
                  <c:v>39612</c:v>
                </c:pt>
                <c:pt idx="593">
                  <c:v>39615</c:v>
                </c:pt>
                <c:pt idx="594">
                  <c:v>39616</c:v>
                </c:pt>
                <c:pt idx="595">
                  <c:v>39617</c:v>
                </c:pt>
                <c:pt idx="596">
                  <c:v>39618</c:v>
                </c:pt>
                <c:pt idx="597">
                  <c:v>39619</c:v>
                </c:pt>
                <c:pt idx="598">
                  <c:v>39622</c:v>
                </c:pt>
                <c:pt idx="599">
                  <c:v>39623</c:v>
                </c:pt>
                <c:pt idx="600">
                  <c:v>39624</c:v>
                </c:pt>
                <c:pt idx="601">
                  <c:v>39625</c:v>
                </c:pt>
                <c:pt idx="602">
                  <c:v>39626</c:v>
                </c:pt>
                <c:pt idx="603">
                  <c:v>39629</c:v>
                </c:pt>
                <c:pt idx="604">
                  <c:v>39630</c:v>
                </c:pt>
                <c:pt idx="605">
                  <c:v>39631</c:v>
                </c:pt>
                <c:pt idx="606">
                  <c:v>39632</c:v>
                </c:pt>
                <c:pt idx="607">
                  <c:v>39636</c:v>
                </c:pt>
                <c:pt idx="608">
                  <c:v>39637</c:v>
                </c:pt>
                <c:pt idx="609">
                  <c:v>39638</c:v>
                </c:pt>
                <c:pt idx="610">
                  <c:v>39639</c:v>
                </c:pt>
                <c:pt idx="611">
                  <c:v>39640</c:v>
                </c:pt>
                <c:pt idx="612">
                  <c:v>39643</c:v>
                </c:pt>
                <c:pt idx="613">
                  <c:v>39644</c:v>
                </c:pt>
                <c:pt idx="614">
                  <c:v>39645</c:v>
                </c:pt>
                <c:pt idx="615">
                  <c:v>39646</c:v>
                </c:pt>
                <c:pt idx="616">
                  <c:v>39647</c:v>
                </c:pt>
                <c:pt idx="617">
                  <c:v>39650</c:v>
                </c:pt>
                <c:pt idx="618">
                  <c:v>39651</c:v>
                </c:pt>
                <c:pt idx="619">
                  <c:v>39652</c:v>
                </c:pt>
                <c:pt idx="620">
                  <c:v>39653</c:v>
                </c:pt>
                <c:pt idx="621">
                  <c:v>39654</c:v>
                </c:pt>
                <c:pt idx="622">
                  <c:v>39657</c:v>
                </c:pt>
                <c:pt idx="623">
                  <c:v>39658</c:v>
                </c:pt>
                <c:pt idx="624">
                  <c:v>39659</c:v>
                </c:pt>
                <c:pt idx="625">
                  <c:v>39660</c:v>
                </c:pt>
                <c:pt idx="626">
                  <c:v>39661</c:v>
                </c:pt>
                <c:pt idx="627">
                  <c:v>39664</c:v>
                </c:pt>
                <c:pt idx="628">
                  <c:v>39665</c:v>
                </c:pt>
                <c:pt idx="629">
                  <c:v>39666</c:v>
                </c:pt>
                <c:pt idx="630">
                  <c:v>39667</c:v>
                </c:pt>
                <c:pt idx="631">
                  <c:v>39668</c:v>
                </c:pt>
                <c:pt idx="632">
                  <c:v>39671</c:v>
                </c:pt>
                <c:pt idx="633">
                  <c:v>39672</c:v>
                </c:pt>
                <c:pt idx="634">
                  <c:v>39673</c:v>
                </c:pt>
                <c:pt idx="635">
                  <c:v>39674</c:v>
                </c:pt>
                <c:pt idx="636">
                  <c:v>39675</c:v>
                </c:pt>
                <c:pt idx="637">
                  <c:v>39678</c:v>
                </c:pt>
                <c:pt idx="638">
                  <c:v>39679</c:v>
                </c:pt>
                <c:pt idx="639">
                  <c:v>39680</c:v>
                </c:pt>
                <c:pt idx="640">
                  <c:v>39681</c:v>
                </c:pt>
                <c:pt idx="641">
                  <c:v>39682</c:v>
                </c:pt>
                <c:pt idx="642">
                  <c:v>39685</c:v>
                </c:pt>
                <c:pt idx="643">
                  <c:v>39686</c:v>
                </c:pt>
                <c:pt idx="644">
                  <c:v>39687</c:v>
                </c:pt>
                <c:pt idx="645">
                  <c:v>39688</c:v>
                </c:pt>
                <c:pt idx="646">
                  <c:v>39689</c:v>
                </c:pt>
                <c:pt idx="647">
                  <c:v>39693</c:v>
                </c:pt>
                <c:pt idx="648">
                  <c:v>39694</c:v>
                </c:pt>
                <c:pt idx="649">
                  <c:v>39695</c:v>
                </c:pt>
                <c:pt idx="650">
                  <c:v>39696</c:v>
                </c:pt>
                <c:pt idx="651">
                  <c:v>39699</c:v>
                </c:pt>
                <c:pt idx="652">
                  <c:v>39700</c:v>
                </c:pt>
                <c:pt idx="653">
                  <c:v>39701</c:v>
                </c:pt>
                <c:pt idx="654">
                  <c:v>39702</c:v>
                </c:pt>
                <c:pt idx="655">
                  <c:v>39703</c:v>
                </c:pt>
                <c:pt idx="656">
                  <c:v>39706</c:v>
                </c:pt>
                <c:pt idx="657">
                  <c:v>39707</c:v>
                </c:pt>
                <c:pt idx="658">
                  <c:v>39708</c:v>
                </c:pt>
                <c:pt idx="659">
                  <c:v>39709</c:v>
                </c:pt>
                <c:pt idx="660">
                  <c:v>39710</c:v>
                </c:pt>
                <c:pt idx="661">
                  <c:v>39713</c:v>
                </c:pt>
                <c:pt idx="662">
                  <c:v>39714</c:v>
                </c:pt>
                <c:pt idx="663">
                  <c:v>39715</c:v>
                </c:pt>
                <c:pt idx="664">
                  <c:v>39716</c:v>
                </c:pt>
                <c:pt idx="665">
                  <c:v>39717</c:v>
                </c:pt>
                <c:pt idx="666">
                  <c:v>39720</c:v>
                </c:pt>
                <c:pt idx="667">
                  <c:v>39721</c:v>
                </c:pt>
                <c:pt idx="668">
                  <c:v>39722</c:v>
                </c:pt>
                <c:pt idx="669">
                  <c:v>39723</c:v>
                </c:pt>
                <c:pt idx="670">
                  <c:v>39724</c:v>
                </c:pt>
                <c:pt idx="671">
                  <c:v>39727</c:v>
                </c:pt>
                <c:pt idx="672">
                  <c:v>39728</c:v>
                </c:pt>
                <c:pt idx="673">
                  <c:v>39729</c:v>
                </c:pt>
                <c:pt idx="674">
                  <c:v>39730</c:v>
                </c:pt>
                <c:pt idx="675">
                  <c:v>39731</c:v>
                </c:pt>
                <c:pt idx="676">
                  <c:v>39734</c:v>
                </c:pt>
                <c:pt idx="677">
                  <c:v>39735</c:v>
                </c:pt>
                <c:pt idx="678">
                  <c:v>39736</c:v>
                </c:pt>
                <c:pt idx="679">
                  <c:v>39737</c:v>
                </c:pt>
                <c:pt idx="680">
                  <c:v>39738</c:v>
                </c:pt>
                <c:pt idx="681">
                  <c:v>39741</c:v>
                </c:pt>
                <c:pt idx="682">
                  <c:v>39742</c:v>
                </c:pt>
                <c:pt idx="683">
                  <c:v>39743</c:v>
                </c:pt>
                <c:pt idx="684">
                  <c:v>39744</c:v>
                </c:pt>
                <c:pt idx="685">
                  <c:v>39745</c:v>
                </c:pt>
                <c:pt idx="686">
                  <c:v>39748</c:v>
                </c:pt>
                <c:pt idx="687">
                  <c:v>39749</c:v>
                </c:pt>
                <c:pt idx="688">
                  <c:v>39750</c:v>
                </c:pt>
                <c:pt idx="689">
                  <c:v>39751</c:v>
                </c:pt>
                <c:pt idx="690">
                  <c:v>39752</c:v>
                </c:pt>
                <c:pt idx="691">
                  <c:v>39755</c:v>
                </c:pt>
                <c:pt idx="692">
                  <c:v>39756</c:v>
                </c:pt>
                <c:pt idx="693">
                  <c:v>39757</c:v>
                </c:pt>
                <c:pt idx="694">
                  <c:v>39758</c:v>
                </c:pt>
                <c:pt idx="695">
                  <c:v>39759</c:v>
                </c:pt>
                <c:pt idx="696">
                  <c:v>39762</c:v>
                </c:pt>
                <c:pt idx="697">
                  <c:v>39763</c:v>
                </c:pt>
                <c:pt idx="698">
                  <c:v>39764</c:v>
                </c:pt>
                <c:pt idx="699">
                  <c:v>39765</c:v>
                </c:pt>
                <c:pt idx="700">
                  <c:v>39766</c:v>
                </c:pt>
                <c:pt idx="701">
                  <c:v>39769</c:v>
                </c:pt>
                <c:pt idx="702">
                  <c:v>39770</c:v>
                </c:pt>
                <c:pt idx="703">
                  <c:v>39771</c:v>
                </c:pt>
                <c:pt idx="704">
                  <c:v>39772</c:v>
                </c:pt>
                <c:pt idx="705">
                  <c:v>39773</c:v>
                </c:pt>
                <c:pt idx="706">
                  <c:v>39776</c:v>
                </c:pt>
                <c:pt idx="707">
                  <c:v>39777</c:v>
                </c:pt>
                <c:pt idx="708">
                  <c:v>39778</c:v>
                </c:pt>
                <c:pt idx="709">
                  <c:v>39780</c:v>
                </c:pt>
                <c:pt idx="710">
                  <c:v>39783</c:v>
                </c:pt>
                <c:pt idx="711">
                  <c:v>39784</c:v>
                </c:pt>
                <c:pt idx="712">
                  <c:v>39785</c:v>
                </c:pt>
                <c:pt idx="713">
                  <c:v>39786</c:v>
                </c:pt>
                <c:pt idx="714">
                  <c:v>39787</c:v>
                </c:pt>
                <c:pt idx="715">
                  <c:v>39790</c:v>
                </c:pt>
                <c:pt idx="716">
                  <c:v>39791</c:v>
                </c:pt>
                <c:pt idx="717">
                  <c:v>39792</c:v>
                </c:pt>
                <c:pt idx="718">
                  <c:v>39793</c:v>
                </c:pt>
                <c:pt idx="719">
                  <c:v>39794</c:v>
                </c:pt>
                <c:pt idx="720">
                  <c:v>39797</c:v>
                </c:pt>
                <c:pt idx="721">
                  <c:v>39798</c:v>
                </c:pt>
                <c:pt idx="722">
                  <c:v>39799</c:v>
                </c:pt>
                <c:pt idx="723">
                  <c:v>39800</c:v>
                </c:pt>
                <c:pt idx="724">
                  <c:v>39801</c:v>
                </c:pt>
                <c:pt idx="725">
                  <c:v>39804</c:v>
                </c:pt>
                <c:pt idx="726">
                  <c:v>39805</c:v>
                </c:pt>
                <c:pt idx="727">
                  <c:v>39806</c:v>
                </c:pt>
                <c:pt idx="728">
                  <c:v>39808</c:v>
                </c:pt>
                <c:pt idx="729">
                  <c:v>39811</c:v>
                </c:pt>
                <c:pt idx="730">
                  <c:v>39812</c:v>
                </c:pt>
                <c:pt idx="731">
                  <c:v>39813</c:v>
                </c:pt>
                <c:pt idx="732">
                  <c:v>39815</c:v>
                </c:pt>
                <c:pt idx="733">
                  <c:v>39818</c:v>
                </c:pt>
                <c:pt idx="734">
                  <c:v>39819</c:v>
                </c:pt>
                <c:pt idx="735">
                  <c:v>39820</c:v>
                </c:pt>
                <c:pt idx="736">
                  <c:v>39821</c:v>
                </c:pt>
                <c:pt idx="737">
                  <c:v>39822</c:v>
                </c:pt>
                <c:pt idx="738">
                  <c:v>39825</c:v>
                </c:pt>
                <c:pt idx="739">
                  <c:v>39826</c:v>
                </c:pt>
                <c:pt idx="740">
                  <c:v>39827</c:v>
                </c:pt>
                <c:pt idx="741">
                  <c:v>39828</c:v>
                </c:pt>
                <c:pt idx="742">
                  <c:v>39829</c:v>
                </c:pt>
                <c:pt idx="743">
                  <c:v>39833</c:v>
                </c:pt>
                <c:pt idx="744">
                  <c:v>39834</c:v>
                </c:pt>
                <c:pt idx="745">
                  <c:v>39835</c:v>
                </c:pt>
                <c:pt idx="746">
                  <c:v>39836</c:v>
                </c:pt>
                <c:pt idx="747">
                  <c:v>39839</c:v>
                </c:pt>
                <c:pt idx="748">
                  <c:v>39840</c:v>
                </c:pt>
                <c:pt idx="749">
                  <c:v>39841</c:v>
                </c:pt>
                <c:pt idx="750">
                  <c:v>39842</c:v>
                </c:pt>
                <c:pt idx="751">
                  <c:v>39843</c:v>
                </c:pt>
                <c:pt idx="752">
                  <c:v>39846</c:v>
                </c:pt>
                <c:pt idx="753">
                  <c:v>39847</c:v>
                </c:pt>
                <c:pt idx="754">
                  <c:v>39848</c:v>
                </c:pt>
                <c:pt idx="755">
                  <c:v>39849</c:v>
                </c:pt>
                <c:pt idx="756">
                  <c:v>39850</c:v>
                </c:pt>
                <c:pt idx="757">
                  <c:v>39853</c:v>
                </c:pt>
                <c:pt idx="758">
                  <c:v>39854</c:v>
                </c:pt>
                <c:pt idx="759">
                  <c:v>39855</c:v>
                </c:pt>
                <c:pt idx="760">
                  <c:v>39856</c:v>
                </c:pt>
                <c:pt idx="761">
                  <c:v>39857</c:v>
                </c:pt>
                <c:pt idx="762">
                  <c:v>39861</c:v>
                </c:pt>
                <c:pt idx="763">
                  <c:v>39862</c:v>
                </c:pt>
                <c:pt idx="764">
                  <c:v>39863</c:v>
                </c:pt>
                <c:pt idx="765">
                  <c:v>39864</c:v>
                </c:pt>
                <c:pt idx="766">
                  <c:v>39867</c:v>
                </c:pt>
                <c:pt idx="767">
                  <c:v>39868</c:v>
                </c:pt>
                <c:pt idx="768">
                  <c:v>39869</c:v>
                </c:pt>
                <c:pt idx="769">
                  <c:v>39870</c:v>
                </c:pt>
                <c:pt idx="770">
                  <c:v>39871</c:v>
                </c:pt>
                <c:pt idx="771">
                  <c:v>39874</c:v>
                </c:pt>
                <c:pt idx="772">
                  <c:v>39875</c:v>
                </c:pt>
                <c:pt idx="773">
                  <c:v>39876</c:v>
                </c:pt>
                <c:pt idx="774">
                  <c:v>39877</c:v>
                </c:pt>
                <c:pt idx="775">
                  <c:v>39878</c:v>
                </c:pt>
                <c:pt idx="776">
                  <c:v>39881</c:v>
                </c:pt>
                <c:pt idx="777">
                  <c:v>39882</c:v>
                </c:pt>
                <c:pt idx="778">
                  <c:v>39883</c:v>
                </c:pt>
                <c:pt idx="779">
                  <c:v>39884</c:v>
                </c:pt>
                <c:pt idx="780">
                  <c:v>39885</c:v>
                </c:pt>
                <c:pt idx="781">
                  <c:v>39888</c:v>
                </c:pt>
                <c:pt idx="782">
                  <c:v>39889</c:v>
                </c:pt>
                <c:pt idx="783">
                  <c:v>39890</c:v>
                </c:pt>
                <c:pt idx="784">
                  <c:v>39891</c:v>
                </c:pt>
                <c:pt idx="785">
                  <c:v>39892</c:v>
                </c:pt>
                <c:pt idx="786">
                  <c:v>39895</c:v>
                </c:pt>
                <c:pt idx="787">
                  <c:v>39896</c:v>
                </c:pt>
                <c:pt idx="788">
                  <c:v>39897</c:v>
                </c:pt>
                <c:pt idx="789">
                  <c:v>39898</c:v>
                </c:pt>
                <c:pt idx="790">
                  <c:v>39899</c:v>
                </c:pt>
                <c:pt idx="791">
                  <c:v>39902</c:v>
                </c:pt>
                <c:pt idx="792">
                  <c:v>39903</c:v>
                </c:pt>
                <c:pt idx="793">
                  <c:v>39904</c:v>
                </c:pt>
                <c:pt idx="794">
                  <c:v>39905</c:v>
                </c:pt>
                <c:pt idx="795">
                  <c:v>39906</c:v>
                </c:pt>
                <c:pt idx="796">
                  <c:v>39909</c:v>
                </c:pt>
                <c:pt idx="797">
                  <c:v>39910</c:v>
                </c:pt>
                <c:pt idx="798">
                  <c:v>39911</c:v>
                </c:pt>
                <c:pt idx="799">
                  <c:v>39912</c:v>
                </c:pt>
                <c:pt idx="800">
                  <c:v>39916</c:v>
                </c:pt>
                <c:pt idx="801">
                  <c:v>39917</c:v>
                </c:pt>
                <c:pt idx="802">
                  <c:v>39918</c:v>
                </c:pt>
                <c:pt idx="803">
                  <c:v>39919</c:v>
                </c:pt>
                <c:pt idx="804">
                  <c:v>39920</c:v>
                </c:pt>
                <c:pt idx="805">
                  <c:v>39923</c:v>
                </c:pt>
                <c:pt idx="806">
                  <c:v>39924</c:v>
                </c:pt>
                <c:pt idx="807">
                  <c:v>39925</c:v>
                </c:pt>
                <c:pt idx="808">
                  <c:v>39926</c:v>
                </c:pt>
                <c:pt idx="809">
                  <c:v>39927</c:v>
                </c:pt>
                <c:pt idx="810">
                  <c:v>39930</c:v>
                </c:pt>
                <c:pt idx="811">
                  <c:v>39931</c:v>
                </c:pt>
                <c:pt idx="812">
                  <c:v>39932</c:v>
                </c:pt>
                <c:pt idx="813">
                  <c:v>39933</c:v>
                </c:pt>
                <c:pt idx="814">
                  <c:v>39934</c:v>
                </c:pt>
                <c:pt idx="815">
                  <c:v>39937</c:v>
                </c:pt>
                <c:pt idx="816">
                  <c:v>39938</c:v>
                </c:pt>
                <c:pt idx="817">
                  <c:v>39939</c:v>
                </c:pt>
                <c:pt idx="818">
                  <c:v>39940</c:v>
                </c:pt>
                <c:pt idx="819">
                  <c:v>39941</c:v>
                </c:pt>
                <c:pt idx="820">
                  <c:v>39944</c:v>
                </c:pt>
                <c:pt idx="821">
                  <c:v>39945</c:v>
                </c:pt>
                <c:pt idx="822">
                  <c:v>39946</c:v>
                </c:pt>
                <c:pt idx="823">
                  <c:v>39947</c:v>
                </c:pt>
                <c:pt idx="824">
                  <c:v>39948</c:v>
                </c:pt>
                <c:pt idx="825">
                  <c:v>39951</c:v>
                </c:pt>
                <c:pt idx="826">
                  <c:v>39952</c:v>
                </c:pt>
                <c:pt idx="827">
                  <c:v>39953</c:v>
                </c:pt>
                <c:pt idx="828">
                  <c:v>39954</c:v>
                </c:pt>
                <c:pt idx="829">
                  <c:v>39955</c:v>
                </c:pt>
                <c:pt idx="830">
                  <c:v>39959</c:v>
                </c:pt>
                <c:pt idx="831">
                  <c:v>39960</c:v>
                </c:pt>
                <c:pt idx="832">
                  <c:v>39961</c:v>
                </c:pt>
                <c:pt idx="833">
                  <c:v>39962</c:v>
                </c:pt>
                <c:pt idx="834">
                  <c:v>39965</c:v>
                </c:pt>
                <c:pt idx="835">
                  <c:v>39966</c:v>
                </c:pt>
                <c:pt idx="836">
                  <c:v>39967</c:v>
                </c:pt>
                <c:pt idx="837">
                  <c:v>39968</c:v>
                </c:pt>
                <c:pt idx="838">
                  <c:v>39969</c:v>
                </c:pt>
                <c:pt idx="839">
                  <c:v>39972</c:v>
                </c:pt>
                <c:pt idx="840">
                  <c:v>39973</c:v>
                </c:pt>
                <c:pt idx="841">
                  <c:v>39974</c:v>
                </c:pt>
                <c:pt idx="842">
                  <c:v>39975</c:v>
                </c:pt>
                <c:pt idx="843">
                  <c:v>39976</c:v>
                </c:pt>
                <c:pt idx="844">
                  <c:v>39979</c:v>
                </c:pt>
                <c:pt idx="845">
                  <c:v>39980</c:v>
                </c:pt>
                <c:pt idx="846">
                  <c:v>39981</c:v>
                </c:pt>
                <c:pt idx="847">
                  <c:v>39982</c:v>
                </c:pt>
                <c:pt idx="848">
                  <c:v>39983</c:v>
                </c:pt>
                <c:pt idx="849">
                  <c:v>39986</c:v>
                </c:pt>
                <c:pt idx="850">
                  <c:v>39987</c:v>
                </c:pt>
                <c:pt idx="851">
                  <c:v>39988</c:v>
                </c:pt>
                <c:pt idx="852">
                  <c:v>39989</c:v>
                </c:pt>
                <c:pt idx="853">
                  <c:v>39990</c:v>
                </c:pt>
                <c:pt idx="854">
                  <c:v>39993</c:v>
                </c:pt>
                <c:pt idx="855">
                  <c:v>39994</c:v>
                </c:pt>
                <c:pt idx="856">
                  <c:v>39995</c:v>
                </c:pt>
                <c:pt idx="857">
                  <c:v>39996</c:v>
                </c:pt>
                <c:pt idx="858">
                  <c:v>40000</c:v>
                </c:pt>
                <c:pt idx="859">
                  <c:v>40001</c:v>
                </c:pt>
                <c:pt idx="860">
                  <c:v>40002</c:v>
                </c:pt>
                <c:pt idx="861">
                  <c:v>40003</c:v>
                </c:pt>
                <c:pt idx="862">
                  <c:v>40004</c:v>
                </c:pt>
                <c:pt idx="863">
                  <c:v>40007</c:v>
                </c:pt>
                <c:pt idx="864">
                  <c:v>40008</c:v>
                </c:pt>
                <c:pt idx="865">
                  <c:v>40009</c:v>
                </c:pt>
                <c:pt idx="866">
                  <c:v>40010</c:v>
                </c:pt>
                <c:pt idx="867">
                  <c:v>40011</c:v>
                </c:pt>
                <c:pt idx="868">
                  <c:v>40014</c:v>
                </c:pt>
                <c:pt idx="869">
                  <c:v>40015</c:v>
                </c:pt>
                <c:pt idx="870">
                  <c:v>40016</c:v>
                </c:pt>
                <c:pt idx="871">
                  <c:v>40017</c:v>
                </c:pt>
                <c:pt idx="872">
                  <c:v>40018</c:v>
                </c:pt>
                <c:pt idx="873">
                  <c:v>40021</c:v>
                </c:pt>
                <c:pt idx="874">
                  <c:v>40022</c:v>
                </c:pt>
                <c:pt idx="875">
                  <c:v>40023</c:v>
                </c:pt>
                <c:pt idx="876">
                  <c:v>40024</c:v>
                </c:pt>
                <c:pt idx="877">
                  <c:v>40025</c:v>
                </c:pt>
                <c:pt idx="878">
                  <c:v>40028</c:v>
                </c:pt>
                <c:pt idx="879">
                  <c:v>40029</c:v>
                </c:pt>
                <c:pt idx="880">
                  <c:v>40030</c:v>
                </c:pt>
                <c:pt idx="881">
                  <c:v>40031</c:v>
                </c:pt>
                <c:pt idx="882">
                  <c:v>40032</c:v>
                </c:pt>
                <c:pt idx="883">
                  <c:v>40035</c:v>
                </c:pt>
                <c:pt idx="884">
                  <c:v>40036</c:v>
                </c:pt>
                <c:pt idx="885">
                  <c:v>40037</c:v>
                </c:pt>
                <c:pt idx="886">
                  <c:v>40038</c:v>
                </c:pt>
                <c:pt idx="887">
                  <c:v>40039</c:v>
                </c:pt>
                <c:pt idx="888">
                  <c:v>40042</c:v>
                </c:pt>
                <c:pt idx="889">
                  <c:v>40043</c:v>
                </c:pt>
                <c:pt idx="890">
                  <c:v>40044</c:v>
                </c:pt>
                <c:pt idx="891">
                  <c:v>40045</c:v>
                </c:pt>
                <c:pt idx="892">
                  <c:v>40046</c:v>
                </c:pt>
                <c:pt idx="893">
                  <c:v>40049</c:v>
                </c:pt>
                <c:pt idx="894">
                  <c:v>40050</c:v>
                </c:pt>
                <c:pt idx="895">
                  <c:v>40051</c:v>
                </c:pt>
                <c:pt idx="896">
                  <c:v>40052</c:v>
                </c:pt>
                <c:pt idx="897">
                  <c:v>40053</c:v>
                </c:pt>
                <c:pt idx="898">
                  <c:v>40056</c:v>
                </c:pt>
                <c:pt idx="899">
                  <c:v>40057</c:v>
                </c:pt>
                <c:pt idx="900">
                  <c:v>40058</c:v>
                </c:pt>
                <c:pt idx="901">
                  <c:v>40059</c:v>
                </c:pt>
                <c:pt idx="902">
                  <c:v>40060</c:v>
                </c:pt>
                <c:pt idx="903">
                  <c:v>40064</c:v>
                </c:pt>
                <c:pt idx="904">
                  <c:v>40065</c:v>
                </c:pt>
                <c:pt idx="905">
                  <c:v>40066</c:v>
                </c:pt>
                <c:pt idx="906">
                  <c:v>40067</c:v>
                </c:pt>
                <c:pt idx="907">
                  <c:v>40070</c:v>
                </c:pt>
                <c:pt idx="908">
                  <c:v>40071</c:v>
                </c:pt>
                <c:pt idx="909">
                  <c:v>40072</c:v>
                </c:pt>
                <c:pt idx="910">
                  <c:v>40073</c:v>
                </c:pt>
                <c:pt idx="911">
                  <c:v>40074</c:v>
                </c:pt>
                <c:pt idx="912">
                  <c:v>40077</c:v>
                </c:pt>
                <c:pt idx="913">
                  <c:v>40078</c:v>
                </c:pt>
                <c:pt idx="914">
                  <c:v>40079</c:v>
                </c:pt>
                <c:pt idx="915">
                  <c:v>40080</c:v>
                </c:pt>
                <c:pt idx="916">
                  <c:v>40081</c:v>
                </c:pt>
                <c:pt idx="917">
                  <c:v>40084</c:v>
                </c:pt>
                <c:pt idx="918">
                  <c:v>40085</c:v>
                </c:pt>
                <c:pt idx="919">
                  <c:v>40086</c:v>
                </c:pt>
                <c:pt idx="920">
                  <c:v>40087</c:v>
                </c:pt>
                <c:pt idx="921">
                  <c:v>40088</c:v>
                </c:pt>
                <c:pt idx="922">
                  <c:v>40091</c:v>
                </c:pt>
                <c:pt idx="923">
                  <c:v>40092</c:v>
                </c:pt>
                <c:pt idx="924">
                  <c:v>40093</c:v>
                </c:pt>
                <c:pt idx="925">
                  <c:v>40094</c:v>
                </c:pt>
                <c:pt idx="926">
                  <c:v>40095</c:v>
                </c:pt>
                <c:pt idx="927">
                  <c:v>40098</c:v>
                </c:pt>
                <c:pt idx="928">
                  <c:v>40099</c:v>
                </c:pt>
                <c:pt idx="929">
                  <c:v>40100</c:v>
                </c:pt>
                <c:pt idx="930">
                  <c:v>40101</c:v>
                </c:pt>
                <c:pt idx="931">
                  <c:v>40102</c:v>
                </c:pt>
                <c:pt idx="932">
                  <c:v>40105</c:v>
                </c:pt>
                <c:pt idx="933">
                  <c:v>40106</c:v>
                </c:pt>
                <c:pt idx="934">
                  <c:v>40107</c:v>
                </c:pt>
                <c:pt idx="935">
                  <c:v>40108</c:v>
                </c:pt>
                <c:pt idx="936">
                  <c:v>40109</c:v>
                </c:pt>
                <c:pt idx="937">
                  <c:v>40112</c:v>
                </c:pt>
                <c:pt idx="938">
                  <c:v>40113</c:v>
                </c:pt>
                <c:pt idx="939">
                  <c:v>40114</c:v>
                </c:pt>
                <c:pt idx="940">
                  <c:v>40115</c:v>
                </c:pt>
                <c:pt idx="941">
                  <c:v>40116</c:v>
                </c:pt>
                <c:pt idx="942">
                  <c:v>40119</c:v>
                </c:pt>
                <c:pt idx="943">
                  <c:v>40120</c:v>
                </c:pt>
                <c:pt idx="944">
                  <c:v>40121</c:v>
                </c:pt>
                <c:pt idx="945">
                  <c:v>40122</c:v>
                </c:pt>
                <c:pt idx="946">
                  <c:v>40123</c:v>
                </c:pt>
                <c:pt idx="947">
                  <c:v>40126</c:v>
                </c:pt>
                <c:pt idx="948">
                  <c:v>40127</c:v>
                </c:pt>
                <c:pt idx="949">
                  <c:v>40128</c:v>
                </c:pt>
                <c:pt idx="950">
                  <c:v>40129</c:v>
                </c:pt>
                <c:pt idx="951">
                  <c:v>40130</c:v>
                </c:pt>
                <c:pt idx="952">
                  <c:v>40133</c:v>
                </c:pt>
                <c:pt idx="953">
                  <c:v>40134</c:v>
                </c:pt>
                <c:pt idx="954">
                  <c:v>40135</c:v>
                </c:pt>
                <c:pt idx="955">
                  <c:v>40136</c:v>
                </c:pt>
                <c:pt idx="956">
                  <c:v>40137</c:v>
                </c:pt>
                <c:pt idx="957">
                  <c:v>40140</c:v>
                </c:pt>
                <c:pt idx="958">
                  <c:v>40141</c:v>
                </c:pt>
                <c:pt idx="959">
                  <c:v>40142</c:v>
                </c:pt>
                <c:pt idx="960">
                  <c:v>40144</c:v>
                </c:pt>
                <c:pt idx="961">
                  <c:v>40147</c:v>
                </c:pt>
                <c:pt idx="962">
                  <c:v>40148</c:v>
                </c:pt>
                <c:pt idx="963">
                  <c:v>40149</c:v>
                </c:pt>
                <c:pt idx="964">
                  <c:v>40150</c:v>
                </c:pt>
                <c:pt idx="965">
                  <c:v>40151</c:v>
                </c:pt>
                <c:pt idx="966">
                  <c:v>40154</c:v>
                </c:pt>
                <c:pt idx="967">
                  <c:v>40155</c:v>
                </c:pt>
                <c:pt idx="968">
                  <c:v>40156</c:v>
                </c:pt>
                <c:pt idx="969">
                  <c:v>40157</c:v>
                </c:pt>
                <c:pt idx="970">
                  <c:v>40158</c:v>
                </c:pt>
                <c:pt idx="971">
                  <c:v>40161</c:v>
                </c:pt>
                <c:pt idx="972">
                  <c:v>40162</c:v>
                </c:pt>
                <c:pt idx="973">
                  <c:v>40163</c:v>
                </c:pt>
                <c:pt idx="974">
                  <c:v>40164</c:v>
                </c:pt>
                <c:pt idx="975">
                  <c:v>40165</c:v>
                </c:pt>
                <c:pt idx="976">
                  <c:v>40168</c:v>
                </c:pt>
                <c:pt idx="977">
                  <c:v>40169</c:v>
                </c:pt>
                <c:pt idx="978">
                  <c:v>40170</c:v>
                </c:pt>
                <c:pt idx="979">
                  <c:v>40171</c:v>
                </c:pt>
                <c:pt idx="980">
                  <c:v>40175</c:v>
                </c:pt>
                <c:pt idx="981">
                  <c:v>40176</c:v>
                </c:pt>
                <c:pt idx="982">
                  <c:v>40177</c:v>
                </c:pt>
                <c:pt idx="983">
                  <c:v>40178</c:v>
                </c:pt>
                <c:pt idx="984">
                  <c:v>40182</c:v>
                </c:pt>
                <c:pt idx="985">
                  <c:v>40183</c:v>
                </c:pt>
                <c:pt idx="986">
                  <c:v>40184</c:v>
                </c:pt>
                <c:pt idx="987">
                  <c:v>40185</c:v>
                </c:pt>
                <c:pt idx="988">
                  <c:v>40186</c:v>
                </c:pt>
                <c:pt idx="989">
                  <c:v>40189</c:v>
                </c:pt>
                <c:pt idx="990">
                  <c:v>40190</c:v>
                </c:pt>
                <c:pt idx="991">
                  <c:v>40191</c:v>
                </c:pt>
                <c:pt idx="992">
                  <c:v>40192</c:v>
                </c:pt>
                <c:pt idx="993">
                  <c:v>40193</c:v>
                </c:pt>
                <c:pt idx="994">
                  <c:v>40197</c:v>
                </c:pt>
                <c:pt idx="995">
                  <c:v>40198</c:v>
                </c:pt>
                <c:pt idx="996">
                  <c:v>40199</c:v>
                </c:pt>
                <c:pt idx="997">
                  <c:v>40200</c:v>
                </c:pt>
                <c:pt idx="998">
                  <c:v>40203</c:v>
                </c:pt>
                <c:pt idx="999">
                  <c:v>40204</c:v>
                </c:pt>
                <c:pt idx="1000">
                  <c:v>40205</c:v>
                </c:pt>
                <c:pt idx="1001">
                  <c:v>40206</c:v>
                </c:pt>
                <c:pt idx="1002">
                  <c:v>40207</c:v>
                </c:pt>
                <c:pt idx="1003">
                  <c:v>40210</c:v>
                </c:pt>
                <c:pt idx="1004">
                  <c:v>40211</c:v>
                </c:pt>
                <c:pt idx="1005">
                  <c:v>40212</c:v>
                </c:pt>
                <c:pt idx="1006">
                  <c:v>40213</c:v>
                </c:pt>
                <c:pt idx="1007">
                  <c:v>40214</c:v>
                </c:pt>
                <c:pt idx="1008">
                  <c:v>40217</c:v>
                </c:pt>
                <c:pt idx="1009">
                  <c:v>40218</c:v>
                </c:pt>
                <c:pt idx="1010">
                  <c:v>40219</c:v>
                </c:pt>
                <c:pt idx="1011">
                  <c:v>40220</c:v>
                </c:pt>
                <c:pt idx="1012">
                  <c:v>40221</c:v>
                </c:pt>
                <c:pt idx="1013">
                  <c:v>40225</c:v>
                </c:pt>
                <c:pt idx="1014">
                  <c:v>40226</c:v>
                </c:pt>
                <c:pt idx="1015">
                  <c:v>40227</c:v>
                </c:pt>
                <c:pt idx="1016">
                  <c:v>40228</c:v>
                </c:pt>
                <c:pt idx="1017">
                  <c:v>40231</c:v>
                </c:pt>
                <c:pt idx="1018">
                  <c:v>40232</c:v>
                </c:pt>
                <c:pt idx="1019">
                  <c:v>40233</c:v>
                </c:pt>
                <c:pt idx="1020">
                  <c:v>40234</c:v>
                </c:pt>
                <c:pt idx="1021">
                  <c:v>40235</c:v>
                </c:pt>
                <c:pt idx="1022">
                  <c:v>40238</c:v>
                </c:pt>
                <c:pt idx="1023">
                  <c:v>40239</c:v>
                </c:pt>
                <c:pt idx="1024">
                  <c:v>40240</c:v>
                </c:pt>
                <c:pt idx="1025">
                  <c:v>40241</c:v>
                </c:pt>
                <c:pt idx="1026">
                  <c:v>40242</c:v>
                </c:pt>
                <c:pt idx="1027">
                  <c:v>40245</c:v>
                </c:pt>
                <c:pt idx="1028">
                  <c:v>40246</c:v>
                </c:pt>
                <c:pt idx="1029">
                  <c:v>40247</c:v>
                </c:pt>
                <c:pt idx="1030">
                  <c:v>40248</c:v>
                </c:pt>
                <c:pt idx="1031">
                  <c:v>40249</c:v>
                </c:pt>
                <c:pt idx="1032">
                  <c:v>40252</c:v>
                </c:pt>
                <c:pt idx="1033">
                  <c:v>40253</c:v>
                </c:pt>
                <c:pt idx="1034">
                  <c:v>40254</c:v>
                </c:pt>
                <c:pt idx="1035">
                  <c:v>40255</c:v>
                </c:pt>
                <c:pt idx="1036">
                  <c:v>40256</c:v>
                </c:pt>
                <c:pt idx="1037">
                  <c:v>40259</c:v>
                </c:pt>
                <c:pt idx="1038">
                  <c:v>40260</c:v>
                </c:pt>
                <c:pt idx="1039">
                  <c:v>40261</c:v>
                </c:pt>
                <c:pt idx="1040">
                  <c:v>40262</c:v>
                </c:pt>
                <c:pt idx="1041">
                  <c:v>40263</c:v>
                </c:pt>
                <c:pt idx="1042">
                  <c:v>40266</c:v>
                </c:pt>
                <c:pt idx="1043">
                  <c:v>40267</c:v>
                </c:pt>
                <c:pt idx="1044">
                  <c:v>40268</c:v>
                </c:pt>
                <c:pt idx="1045">
                  <c:v>40269</c:v>
                </c:pt>
                <c:pt idx="1046">
                  <c:v>40273</c:v>
                </c:pt>
                <c:pt idx="1047">
                  <c:v>40274</c:v>
                </c:pt>
                <c:pt idx="1048">
                  <c:v>40275</c:v>
                </c:pt>
                <c:pt idx="1049">
                  <c:v>40276</c:v>
                </c:pt>
                <c:pt idx="1050">
                  <c:v>40277</c:v>
                </c:pt>
                <c:pt idx="1051">
                  <c:v>40280</c:v>
                </c:pt>
                <c:pt idx="1052">
                  <c:v>40281</c:v>
                </c:pt>
                <c:pt idx="1053">
                  <c:v>40282</c:v>
                </c:pt>
                <c:pt idx="1054">
                  <c:v>40283</c:v>
                </c:pt>
                <c:pt idx="1055">
                  <c:v>40284</c:v>
                </c:pt>
                <c:pt idx="1056">
                  <c:v>40287</c:v>
                </c:pt>
                <c:pt idx="1057">
                  <c:v>40288</c:v>
                </c:pt>
                <c:pt idx="1058">
                  <c:v>40289</c:v>
                </c:pt>
                <c:pt idx="1059">
                  <c:v>40290</c:v>
                </c:pt>
                <c:pt idx="1060">
                  <c:v>40291</c:v>
                </c:pt>
                <c:pt idx="1061">
                  <c:v>40294</c:v>
                </c:pt>
                <c:pt idx="1062">
                  <c:v>40295</c:v>
                </c:pt>
                <c:pt idx="1063">
                  <c:v>40296</c:v>
                </c:pt>
                <c:pt idx="1064">
                  <c:v>40297</c:v>
                </c:pt>
                <c:pt idx="1065">
                  <c:v>40298</c:v>
                </c:pt>
                <c:pt idx="1066">
                  <c:v>40301</c:v>
                </c:pt>
                <c:pt idx="1067">
                  <c:v>40302</c:v>
                </c:pt>
                <c:pt idx="1068">
                  <c:v>40303</c:v>
                </c:pt>
                <c:pt idx="1069">
                  <c:v>40304</c:v>
                </c:pt>
                <c:pt idx="1070">
                  <c:v>40305</c:v>
                </c:pt>
                <c:pt idx="1071">
                  <c:v>40308</c:v>
                </c:pt>
                <c:pt idx="1072">
                  <c:v>40309</c:v>
                </c:pt>
                <c:pt idx="1073">
                  <c:v>40310</c:v>
                </c:pt>
                <c:pt idx="1074">
                  <c:v>40311</c:v>
                </c:pt>
                <c:pt idx="1075">
                  <c:v>40312</c:v>
                </c:pt>
                <c:pt idx="1076">
                  <c:v>40315</c:v>
                </c:pt>
                <c:pt idx="1077">
                  <c:v>40316</c:v>
                </c:pt>
                <c:pt idx="1078">
                  <c:v>40317</c:v>
                </c:pt>
                <c:pt idx="1079">
                  <c:v>40318</c:v>
                </c:pt>
                <c:pt idx="1080">
                  <c:v>40319</c:v>
                </c:pt>
                <c:pt idx="1081">
                  <c:v>40322</c:v>
                </c:pt>
                <c:pt idx="1082">
                  <c:v>40323</c:v>
                </c:pt>
                <c:pt idx="1083">
                  <c:v>40324</c:v>
                </c:pt>
                <c:pt idx="1084">
                  <c:v>40325</c:v>
                </c:pt>
                <c:pt idx="1085">
                  <c:v>40326</c:v>
                </c:pt>
                <c:pt idx="1086">
                  <c:v>40330</c:v>
                </c:pt>
                <c:pt idx="1087">
                  <c:v>40331</c:v>
                </c:pt>
                <c:pt idx="1088">
                  <c:v>40332</c:v>
                </c:pt>
                <c:pt idx="1089">
                  <c:v>40333</c:v>
                </c:pt>
                <c:pt idx="1090">
                  <c:v>40336</c:v>
                </c:pt>
                <c:pt idx="1091">
                  <c:v>40337</c:v>
                </c:pt>
                <c:pt idx="1092">
                  <c:v>40338</c:v>
                </c:pt>
                <c:pt idx="1093">
                  <c:v>40339</c:v>
                </c:pt>
                <c:pt idx="1094">
                  <c:v>40340</c:v>
                </c:pt>
                <c:pt idx="1095">
                  <c:v>40343</c:v>
                </c:pt>
                <c:pt idx="1096">
                  <c:v>40344</c:v>
                </c:pt>
                <c:pt idx="1097">
                  <c:v>40345</c:v>
                </c:pt>
                <c:pt idx="1098">
                  <c:v>40346</c:v>
                </c:pt>
                <c:pt idx="1099">
                  <c:v>40347</c:v>
                </c:pt>
                <c:pt idx="1100">
                  <c:v>40350</c:v>
                </c:pt>
                <c:pt idx="1101">
                  <c:v>40351</c:v>
                </c:pt>
                <c:pt idx="1102">
                  <c:v>40352</c:v>
                </c:pt>
                <c:pt idx="1103">
                  <c:v>40353</c:v>
                </c:pt>
                <c:pt idx="1104">
                  <c:v>40354</c:v>
                </c:pt>
                <c:pt idx="1105">
                  <c:v>40357</c:v>
                </c:pt>
                <c:pt idx="1106">
                  <c:v>40358</c:v>
                </c:pt>
                <c:pt idx="1107">
                  <c:v>40359</c:v>
                </c:pt>
                <c:pt idx="1108">
                  <c:v>40360</c:v>
                </c:pt>
                <c:pt idx="1109">
                  <c:v>40361</c:v>
                </c:pt>
                <c:pt idx="1110">
                  <c:v>40365</c:v>
                </c:pt>
                <c:pt idx="1111">
                  <c:v>40366</c:v>
                </c:pt>
                <c:pt idx="1112">
                  <c:v>40367</c:v>
                </c:pt>
                <c:pt idx="1113">
                  <c:v>40368</c:v>
                </c:pt>
                <c:pt idx="1114">
                  <c:v>40371</c:v>
                </c:pt>
                <c:pt idx="1115">
                  <c:v>40372</c:v>
                </c:pt>
                <c:pt idx="1116">
                  <c:v>40373</c:v>
                </c:pt>
                <c:pt idx="1117">
                  <c:v>40374</c:v>
                </c:pt>
                <c:pt idx="1118">
                  <c:v>40375</c:v>
                </c:pt>
                <c:pt idx="1119">
                  <c:v>40378</c:v>
                </c:pt>
                <c:pt idx="1120">
                  <c:v>40379</c:v>
                </c:pt>
                <c:pt idx="1121">
                  <c:v>40380</c:v>
                </c:pt>
                <c:pt idx="1122">
                  <c:v>40381</c:v>
                </c:pt>
                <c:pt idx="1123">
                  <c:v>40382</c:v>
                </c:pt>
                <c:pt idx="1124">
                  <c:v>40385</c:v>
                </c:pt>
                <c:pt idx="1125">
                  <c:v>40386</c:v>
                </c:pt>
                <c:pt idx="1126">
                  <c:v>40387</c:v>
                </c:pt>
                <c:pt idx="1127">
                  <c:v>40388</c:v>
                </c:pt>
                <c:pt idx="1128">
                  <c:v>40389</c:v>
                </c:pt>
                <c:pt idx="1129">
                  <c:v>40392</c:v>
                </c:pt>
                <c:pt idx="1130">
                  <c:v>40393</c:v>
                </c:pt>
                <c:pt idx="1131">
                  <c:v>40394</c:v>
                </c:pt>
                <c:pt idx="1132">
                  <c:v>40395</c:v>
                </c:pt>
                <c:pt idx="1133">
                  <c:v>40396</c:v>
                </c:pt>
                <c:pt idx="1134">
                  <c:v>40399</c:v>
                </c:pt>
                <c:pt idx="1135">
                  <c:v>40400</c:v>
                </c:pt>
                <c:pt idx="1136">
                  <c:v>40401</c:v>
                </c:pt>
                <c:pt idx="1137">
                  <c:v>40402</c:v>
                </c:pt>
                <c:pt idx="1138">
                  <c:v>40403</c:v>
                </c:pt>
                <c:pt idx="1139">
                  <c:v>40406</c:v>
                </c:pt>
                <c:pt idx="1140">
                  <c:v>40407</c:v>
                </c:pt>
                <c:pt idx="1141">
                  <c:v>40408</c:v>
                </c:pt>
                <c:pt idx="1142">
                  <c:v>40409</c:v>
                </c:pt>
                <c:pt idx="1143">
                  <c:v>40410</c:v>
                </c:pt>
                <c:pt idx="1144">
                  <c:v>40413</c:v>
                </c:pt>
                <c:pt idx="1145">
                  <c:v>40414</c:v>
                </c:pt>
                <c:pt idx="1146">
                  <c:v>40415</c:v>
                </c:pt>
                <c:pt idx="1147">
                  <c:v>40416</c:v>
                </c:pt>
                <c:pt idx="1148">
                  <c:v>40417</c:v>
                </c:pt>
                <c:pt idx="1149">
                  <c:v>40420</c:v>
                </c:pt>
                <c:pt idx="1150">
                  <c:v>40421</c:v>
                </c:pt>
                <c:pt idx="1151">
                  <c:v>40422</c:v>
                </c:pt>
                <c:pt idx="1152">
                  <c:v>40423</c:v>
                </c:pt>
                <c:pt idx="1153">
                  <c:v>40424</c:v>
                </c:pt>
                <c:pt idx="1154">
                  <c:v>40428</c:v>
                </c:pt>
                <c:pt idx="1155">
                  <c:v>40429</c:v>
                </c:pt>
                <c:pt idx="1156">
                  <c:v>40430</c:v>
                </c:pt>
                <c:pt idx="1157">
                  <c:v>40431</c:v>
                </c:pt>
                <c:pt idx="1158">
                  <c:v>40434</c:v>
                </c:pt>
                <c:pt idx="1159">
                  <c:v>40435</c:v>
                </c:pt>
                <c:pt idx="1160">
                  <c:v>40436</c:v>
                </c:pt>
                <c:pt idx="1161">
                  <c:v>40437</c:v>
                </c:pt>
                <c:pt idx="1162">
                  <c:v>40438</c:v>
                </c:pt>
                <c:pt idx="1163">
                  <c:v>40441</c:v>
                </c:pt>
                <c:pt idx="1164">
                  <c:v>40442</c:v>
                </c:pt>
                <c:pt idx="1165">
                  <c:v>40443</c:v>
                </c:pt>
                <c:pt idx="1166">
                  <c:v>40444</c:v>
                </c:pt>
                <c:pt idx="1167">
                  <c:v>40445</c:v>
                </c:pt>
                <c:pt idx="1168">
                  <c:v>40448</c:v>
                </c:pt>
                <c:pt idx="1169">
                  <c:v>40449</c:v>
                </c:pt>
                <c:pt idx="1170">
                  <c:v>40450</c:v>
                </c:pt>
                <c:pt idx="1171">
                  <c:v>40451</c:v>
                </c:pt>
                <c:pt idx="1172">
                  <c:v>40452</c:v>
                </c:pt>
                <c:pt idx="1173">
                  <c:v>40455</c:v>
                </c:pt>
                <c:pt idx="1174">
                  <c:v>40456</c:v>
                </c:pt>
                <c:pt idx="1175">
                  <c:v>40457</c:v>
                </c:pt>
                <c:pt idx="1176">
                  <c:v>40458</c:v>
                </c:pt>
                <c:pt idx="1177">
                  <c:v>40459</c:v>
                </c:pt>
                <c:pt idx="1178">
                  <c:v>40462</c:v>
                </c:pt>
                <c:pt idx="1179">
                  <c:v>40463</c:v>
                </c:pt>
                <c:pt idx="1180">
                  <c:v>40464</c:v>
                </c:pt>
                <c:pt idx="1181">
                  <c:v>40465</c:v>
                </c:pt>
                <c:pt idx="1182">
                  <c:v>40466</c:v>
                </c:pt>
                <c:pt idx="1183">
                  <c:v>40469</c:v>
                </c:pt>
                <c:pt idx="1184">
                  <c:v>40470</c:v>
                </c:pt>
                <c:pt idx="1185">
                  <c:v>40471</c:v>
                </c:pt>
                <c:pt idx="1186">
                  <c:v>40472</c:v>
                </c:pt>
                <c:pt idx="1187">
                  <c:v>40473</c:v>
                </c:pt>
                <c:pt idx="1188">
                  <c:v>40476</c:v>
                </c:pt>
                <c:pt idx="1189">
                  <c:v>40477</c:v>
                </c:pt>
                <c:pt idx="1190">
                  <c:v>40478</c:v>
                </c:pt>
                <c:pt idx="1191">
                  <c:v>40479</c:v>
                </c:pt>
                <c:pt idx="1192">
                  <c:v>40480</c:v>
                </c:pt>
                <c:pt idx="1193">
                  <c:v>40483</c:v>
                </c:pt>
                <c:pt idx="1194">
                  <c:v>40484</c:v>
                </c:pt>
                <c:pt idx="1195">
                  <c:v>40485</c:v>
                </c:pt>
                <c:pt idx="1196">
                  <c:v>40486</c:v>
                </c:pt>
                <c:pt idx="1197">
                  <c:v>40487</c:v>
                </c:pt>
                <c:pt idx="1198">
                  <c:v>40490</c:v>
                </c:pt>
                <c:pt idx="1199">
                  <c:v>40491</c:v>
                </c:pt>
                <c:pt idx="1200">
                  <c:v>40492</c:v>
                </c:pt>
                <c:pt idx="1201">
                  <c:v>40493</c:v>
                </c:pt>
                <c:pt idx="1202">
                  <c:v>40494</c:v>
                </c:pt>
                <c:pt idx="1203">
                  <c:v>40497</c:v>
                </c:pt>
                <c:pt idx="1204">
                  <c:v>40498</c:v>
                </c:pt>
                <c:pt idx="1205">
                  <c:v>40499</c:v>
                </c:pt>
                <c:pt idx="1206">
                  <c:v>40500</c:v>
                </c:pt>
                <c:pt idx="1207">
                  <c:v>40501</c:v>
                </c:pt>
                <c:pt idx="1208">
                  <c:v>40504</c:v>
                </c:pt>
                <c:pt idx="1209">
                  <c:v>40505</c:v>
                </c:pt>
                <c:pt idx="1210">
                  <c:v>40506</c:v>
                </c:pt>
                <c:pt idx="1211">
                  <c:v>40508</c:v>
                </c:pt>
                <c:pt idx="1212">
                  <c:v>40511</c:v>
                </c:pt>
                <c:pt idx="1213">
                  <c:v>40512</c:v>
                </c:pt>
                <c:pt idx="1214">
                  <c:v>40513</c:v>
                </c:pt>
                <c:pt idx="1215">
                  <c:v>40514</c:v>
                </c:pt>
                <c:pt idx="1216">
                  <c:v>40515</c:v>
                </c:pt>
                <c:pt idx="1217">
                  <c:v>40518</c:v>
                </c:pt>
                <c:pt idx="1218">
                  <c:v>40519</c:v>
                </c:pt>
                <c:pt idx="1219">
                  <c:v>40520</c:v>
                </c:pt>
                <c:pt idx="1220">
                  <c:v>40521</c:v>
                </c:pt>
                <c:pt idx="1221">
                  <c:v>40522</c:v>
                </c:pt>
                <c:pt idx="1222">
                  <c:v>40525</c:v>
                </c:pt>
                <c:pt idx="1223">
                  <c:v>40526</c:v>
                </c:pt>
                <c:pt idx="1224">
                  <c:v>40527</c:v>
                </c:pt>
                <c:pt idx="1225">
                  <c:v>40528</c:v>
                </c:pt>
                <c:pt idx="1226">
                  <c:v>40529</c:v>
                </c:pt>
                <c:pt idx="1227">
                  <c:v>40532</c:v>
                </c:pt>
                <c:pt idx="1228">
                  <c:v>40533</c:v>
                </c:pt>
                <c:pt idx="1229">
                  <c:v>40534</c:v>
                </c:pt>
                <c:pt idx="1230">
                  <c:v>40535</c:v>
                </c:pt>
                <c:pt idx="1231">
                  <c:v>40539</c:v>
                </c:pt>
                <c:pt idx="1232">
                  <c:v>40540</c:v>
                </c:pt>
                <c:pt idx="1233">
                  <c:v>40541</c:v>
                </c:pt>
                <c:pt idx="1234">
                  <c:v>40542</c:v>
                </c:pt>
                <c:pt idx="1235">
                  <c:v>40543</c:v>
                </c:pt>
                <c:pt idx="1236">
                  <c:v>40546</c:v>
                </c:pt>
                <c:pt idx="1237">
                  <c:v>40547</c:v>
                </c:pt>
                <c:pt idx="1238">
                  <c:v>40548</c:v>
                </c:pt>
                <c:pt idx="1239">
                  <c:v>40549</c:v>
                </c:pt>
                <c:pt idx="1240">
                  <c:v>40550</c:v>
                </c:pt>
                <c:pt idx="1241">
                  <c:v>40553</c:v>
                </c:pt>
                <c:pt idx="1242">
                  <c:v>40554</c:v>
                </c:pt>
                <c:pt idx="1243">
                  <c:v>40555</c:v>
                </c:pt>
                <c:pt idx="1244">
                  <c:v>40556</c:v>
                </c:pt>
                <c:pt idx="1245">
                  <c:v>40557</c:v>
                </c:pt>
                <c:pt idx="1246">
                  <c:v>40561</c:v>
                </c:pt>
                <c:pt idx="1247">
                  <c:v>40562</c:v>
                </c:pt>
                <c:pt idx="1248">
                  <c:v>40563</c:v>
                </c:pt>
                <c:pt idx="1249">
                  <c:v>40564</c:v>
                </c:pt>
                <c:pt idx="1250">
                  <c:v>40567</c:v>
                </c:pt>
                <c:pt idx="1251">
                  <c:v>40568</c:v>
                </c:pt>
                <c:pt idx="1252">
                  <c:v>40569</c:v>
                </c:pt>
                <c:pt idx="1253">
                  <c:v>40570</c:v>
                </c:pt>
                <c:pt idx="1254">
                  <c:v>40571</c:v>
                </c:pt>
                <c:pt idx="1255">
                  <c:v>40574</c:v>
                </c:pt>
                <c:pt idx="1256">
                  <c:v>40575</c:v>
                </c:pt>
                <c:pt idx="1257">
                  <c:v>40576</c:v>
                </c:pt>
                <c:pt idx="1258">
                  <c:v>40577</c:v>
                </c:pt>
                <c:pt idx="1259">
                  <c:v>40578</c:v>
                </c:pt>
                <c:pt idx="1260">
                  <c:v>40581</c:v>
                </c:pt>
                <c:pt idx="1261">
                  <c:v>40582</c:v>
                </c:pt>
                <c:pt idx="1262">
                  <c:v>40583</c:v>
                </c:pt>
                <c:pt idx="1263">
                  <c:v>40584</c:v>
                </c:pt>
                <c:pt idx="1264">
                  <c:v>40585</c:v>
                </c:pt>
                <c:pt idx="1265">
                  <c:v>40588</c:v>
                </c:pt>
                <c:pt idx="1266">
                  <c:v>40589</c:v>
                </c:pt>
                <c:pt idx="1267">
                  <c:v>40590</c:v>
                </c:pt>
                <c:pt idx="1268">
                  <c:v>40591</c:v>
                </c:pt>
                <c:pt idx="1269">
                  <c:v>40592</c:v>
                </c:pt>
                <c:pt idx="1270">
                  <c:v>40596</c:v>
                </c:pt>
                <c:pt idx="1271">
                  <c:v>40597</c:v>
                </c:pt>
                <c:pt idx="1272">
                  <c:v>40598</c:v>
                </c:pt>
                <c:pt idx="1273">
                  <c:v>40599</c:v>
                </c:pt>
                <c:pt idx="1274">
                  <c:v>40602</c:v>
                </c:pt>
                <c:pt idx="1275">
                  <c:v>40603</c:v>
                </c:pt>
                <c:pt idx="1276">
                  <c:v>40604</c:v>
                </c:pt>
                <c:pt idx="1277">
                  <c:v>40605</c:v>
                </c:pt>
                <c:pt idx="1278">
                  <c:v>40606</c:v>
                </c:pt>
                <c:pt idx="1279">
                  <c:v>40609</c:v>
                </c:pt>
                <c:pt idx="1280">
                  <c:v>40610</c:v>
                </c:pt>
                <c:pt idx="1281">
                  <c:v>40611</c:v>
                </c:pt>
                <c:pt idx="1282">
                  <c:v>40612</c:v>
                </c:pt>
                <c:pt idx="1283">
                  <c:v>40613</c:v>
                </c:pt>
                <c:pt idx="1284">
                  <c:v>40616</c:v>
                </c:pt>
                <c:pt idx="1285">
                  <c:v>40617</c:v>
                </c:pt>
                <c:pt idx="1286">
                  <c:v>40618</c:v>
                </c:pt>
                <c:pt idx="1287">
                  <c:v>40619</c:v>
                </c:pt>
                <c:pt idx="1288">
                  <c:v>40620</c:v>
                </c:pt>
                <c:pt idx="1289">
                  <c:v>40623</c:v>
                </c:pt>
                <c:pt idx="1290">
                  <c:v>40624</c:v>
                </c:pt>
                <c:pt idx="1291">
                  <c:v>40625</c:v>
                </c:pt>
                <c:pt idx="1292">
                  <c:v>40626</c:v>
                </c:pt>
                <c:pt idx="1293">
                  <c:v>40627</c:v>
                </c:pt>
                <c:pt idx="1294">
                  <c:v>40630</c:v>
                </c:pt>
                <c:pt idx="1295">
                  <c:v>40631</c:v>
                </c:pt>
                <c:pt idx="1296">
                  <c:v>40632</c:v>
                </c:pt>
                <c:pt idx="1297">
                  <c:v>40633</c:v>
                </c:pt>
                <c:pt idx="1298">
                  <c:v>40634</c:v>
                </c:pt>
                <c:pt idx="1299">
                  <c:v>40637</c:v>
                </c:pt>
                <c:pt idx="1300">
                  <c:v>40638</c:v>
                </c:pt>
                <c:pt idx="1301">
                  <c:v>40639</c:v>
                </c:pt>
                <c:pt idx="1302">
                  <c:v>40640</c:v>
                </c:pt>
                <c:pt idx="1303">
                  <c:v>40641</c:v>
                </c:pt>
                <c:pt idx="1304">
                  <c:v>40644</c:v>
                </c:pt>
                <c:pt idx="1305">
                  <c:v>40645</c:v>
                </c:pt>
                <c:pt idx="1306">
                  <c:v>40646</c:v>
                </c:pt>
                <c:pt idx="1307">
                  <c:v>40647</c:v>
                </c:pt>
                <c:pt idx="1308">
                  <c:v>40648</c:v>
                </c:pt>
                <c:pt idx="1309">
                  <c:v>40651</c:v>
                </c:pt>
                <c:pt idx="1310">
                  <c:v>40652</c:v>
                </c:pt>
                <c:pt idx="1311">
                  <c:v>40653</c:v>
                </c:pt>
                <c:pt idx="1312">
                  <c:v>40654</c:v>
                </c:pt>
                <c:pt idx="1313">
                  <c:v>40658</c:v>
                </c:pt>
                <c:pt idx="1314">
                  <c:v>40659</c:v>
                </c:pt>
                <c:pt idx="1315">
                  <c:v>40660</c:v>
                </c:pt>
                <c:pt idx="1316">
                  <c:v>40661</c:v>
                </c:pt>
                <c:pt idx="1317">
                  <c:v>40662</c:v>
                </c:pt>
                <c:pt idx="1318">
                  <c:v>40665</c:v>
                </c:pt>
                <c:pt idx="1319">
                  <c:v>40666</c:v>
                </c:pt>
                <c:pt idx="1320">
                  <c:v>40667</c:v>
                </c:pt>
                <c:pt idx="1321">
                  <c:v>40668</c:v>
                </c:pt>
                <c:pt idx="1322">
                  <c:v>40669</c:v>
                </c:pt>
                <c:pt idx="1323">
                  <c:v>40672</c:v>
                </c:pt>
                <c:pt idx="1324">
                  <c:v>40673</c:v>
                </c:pt>
                <c:pt idx="1325">
                  <c:v>40674</c:v>
                </c:pt>
                <c:pt idx="1326">
                  <c:v>40675</c:v>
                </c:pt>
                <c:pt idx="1327">
                  <c:v>40676</c:v>
                </c:pt>
                <c:pt idx="1328">
                  <c:v>40679</c:v>
                </c:pt>
                <c:pt idx="1329">
                  <c:v>40680</c:v>
                </c:pt>
                <c:pt idx="1330">
                  <c:v>40681</c:v>
                </c:pt>
                <c:pt idx="1331">
                  <c:v>40682</c:v>
                </c:pt>
                <c:pt idx="1332">
                  <c:v>40683</c:v>
                </c:pt>
                <c:pt idx="1333">
                  <c:v>40686</c:v>
                </c:pt>
                <c:pt idx="1334">
                  <c:v>40687</c:v>
                </c:pt>
                <c:pt idx="1335">
                  <c:v>40688</c:v>
                </c:pt>
                <c:pt idx="1336">
                  <c:v>40689</c:v>
                </c:pt>
                <c:pt idx="1337">
                  <c:v>40690</c:v>
                </c:pt>
                <c:pt idx="1338">
                  <c:v>40694</c:v>
                </c:pt>
                <c:pt idx="1339">
                  <c:v>40695</c:v>
                </c:pt>
                <c:pt idx="1340">
                  <c:v>40696</c:v>
                </c:pt>
                <c:pt idx="1341">
                  <c:v>40697</c:v>
                </c:pt>
                <c:pt idx="1342">
                  <c:v>40700</c:v>
                </c:pt>
                <c:pt idx="1343">
                  <c:v>40701</c:v>
                </c:pt>
                <c:pt idx="1344">
                  <c:v>40702</c:v>
                </c:pt>
                <c:pt idx="1345">
                  <c:v>40703</c:v>
                </c:pt>
                <c:pt idx="1346">
                  <c:v>40704</c:v>
                </c:pt>
                <c:pt idx="1347">
                  <c:v>40707</c:v>
                </c:pt>
                <c:pt idx="1348">
                  <c:v>40708</c:v>
                </c:pt>
                <c:pt idx="1349">
                  <c:v>40709</c:v>
                </c:pt>
                <c:pt idx="1350">
                  <c:v>40710</c:v>
                </c:pt>
                <c:pt idx="1351">
                  <c:v>40711</c:v>
                </c:pt>
                <c:pt idx="1352">
                  <c:v>40714</c:v>
                </c:pt>
                <c:pt idx="1353">
                  <c:v>40715</c:v>
                </c:pt>
                <c:pt idx="1354">
                  <c:v>40716</c:v>
                </c:pt>
                <c:pt idx="1355">
                  <c:v>40717</c:v>
                </c:pt>
                <c:pt idx="1356">
                  <c:v>40718</c:v>
                </c:pt>
                <c:pt idx="1357">
                  <c:v>40721</c:v>
                </c:pt>
                <c:pt idx="1358">
                  <c:v>40722</c:v>
                </c:pt>
                <c:pt idx="1359">
                  <c:v>40723</c:v>
                </c:pt>
                <c:pt idx="1360">
                  <c:v>40724</c:v>
                </c:pt>
                <c:pt idx="1361">
                  <c:v>40725</c:v>
                </c:pt>
                <c:pt idx="1362">
                  <c:v>40729</c:v>
                </c:pt>
                <c:pt idx="1363">
                  <c:v>40730</c:v>
                </c:pt>
                <c:pt idx="1364">
                  <c:v>40731</c:v>
                </c:pt>
                <c:pt idx="1365">
                  <c:v>40732</c:v>
                </c:pt>
                <c:pt idx="1366">
                  <c:v>40735</c:v>
                </c:pt>
                <c:pt idx="1367">
                  <c:v>40736</c:v>
                </c:pt>
                <c:pt idx="1368">
                  <c:v>40737</c:v>
                </c:pt>
                <c:pt idx="1369">
                  <c:v>40738</c:v>
                </c:pt>
                <c:pt idx="1370">
                  <c:v>40739</c:v>
                </c:pt>
                <c:pt idx="1371">
                  <c:v>40742</c:v>
                </c:pt>
                <c:pt idx="1372">
                  <c:v>40743</c:v>
                </c:pt>
                <c:pt idx="1373">
                  <c:v>40744</c:v>
                </c:pt>
                <c:pt idx="1374">
                  <c:v>40745</c:v>
                </c:pt>
                <c:pt idx="1375">
                  <c:v>40746</c:v>
                </c:pt>
                <c:pt idx="1376">
                  <c:v>40749</c:v>
                </c:pt>
                <c:pt idx="1377">
                  <c:v>40750</c:v>
                </c:pt>
                <c:pt idx="1378">
                  <c:v>40751</c:v>
                </c:pt>
                <c:pt idx="1379">
                  <c:v>40752</c:v>
                </c:pt>
                <c:pt idx="1380">
                  <c:v>40753</c:v>
                </c:pt>
                <c:pt idx="1381">
                  <c:v>40756</c:v>
                </c:pt>
                <c:pt idx="1382">
                  <c:v>40757</c:v>
                </c:pt>
                <c:pt idx="1383">
                  <c:v>40758</c:v>
                </c:pt>
                <c:pt idx="1384">
                  <c:v>40759</c:v>
                </c:pt>
                <c:pt idx="1385">
                  <c:v>40760</c:v>
                </c:pt>
                <c:pt idx="1386">
                  <c:v>40763</c:v>
                </c:pt>
                <c:pt idx="1387">
                  <c:v>40764</c:v>
                </c:pt>
                <c:pt idx="1388">
                  <c:v>40765</c:v>
                </c:pt>
                <c:pt idx="1389">
                  <c:v>40766</c:v>
                </c:pt>
                <c:pt idx="1390">
                  <c:v>40767</c:v>
                </c:pt>
                <c:pt idx="1391">
                  <c:v>40770</c:v>
                </c:pt>
                <c:pt idx="1392">
                  <c:v>40771</c:v>
                </c:pt>
                <c:pt idx="1393">
                  <c:v>40772</c:v>
                </c:pt>
                <c:pt idx="1394">
                  <c:v>40773</c:v>
                </c:pt>
                <c:pt idx="1395">
                  <c:v>40774</c:v>
                </c:pt>
                <c:pt idx="1396">
                  <c:v>40777</c:v>
                </c:pt>
                <c:pt idx="1397">
                  <c:v>40778</c:v>
                </c:pt>
                <c:pt idx="1398">
                  <c:v>40779</c:v>
                </c:pt>
                <c:pt idx="1399">
                  <c:v>40780</c:v>
                </c:pt>
                <c:pt idx="1400">
                  <c:v>40781</c:v>
                </c:pt>
                <c:pt idx="1401">
                  <c:v>40784</c:v>
                </c:pt>
                <c:pt idx="1402">
                  <c:v>40785</c:v>
                </c:pt>
                <c:pt idx="1403">
                  <c:v>40786</c:v>
                </c:pt>
                <c:pt idx="1404">
                  <c:v>40787</c:v>
                </c:pt>
                <c:pt idx="1405">
                  <c:v>40788</c:v>
                </c:pt>
                <c:pt idx="1406">
                  <c:v>40792</c:v>
                </c:pt>
                <c:pt idx="1407">
                  <c:v>40793</c:v>
                </c:pt>
                <c:pt idx="1408">
                  <c:v>40794</c:v>
                </c:pt>
                <c:pt idx="1409">
                  <c:v>40795</c:v>
                </c:pt>
                <c:pt idx="1410">
                  <c:v>40798</c:v>
                </c:pt>
                <c:pt idx="1411">
                  <c:v>40799</c:v>
                </c:pt>
                <c:pt idx="1412">
                  <c:v>40800</c:v>
                </c:pt>
                <c:pt idx="1413">
                  <c:v>40801</c:v>
                </c:pt>
                <c:pt idx="1414">
                  <c:v>40802</c:v>
                </c:pt>
                <c:pt idx="1415">
                  <c:v>40805</c:v>
                </c:pt>
                <c:pt idx="1416">
                  <c:v>40806</c:v>
                </c:pt>
                <c:pt idx="1417">
                  <c:v>40807</c:v>
                </c:pt>
                <c:pt idx="1418">
                  <c:v>40808</c:v>
                </c:pt>
                <c:pt idx="1419">
                  <c:v>40809</c:v>
                </c:pt>
                <c:pt idx="1420">
                  <c:v>40812</c:v>
                </c:pt>
                <c:pt idx="1421">
                  <c:v>40813</c:v>
                </c:pt>
                <c:pt idx="1422">
                  <c:v>40814</c:v>
                </c:pt>
                <c:pt idx="1423">
                  <c:v>40815</c:v>
                </c:pt>
                <c:pt idx="1424">
                  <c:v>40816</c:v>
                </c:pt>
                <c:pt idx="1425">
                  <c:v>40819</c:v>
                </c:pt>
                <c:pt idx="1426">
                  <c:v>40820</c:v>
                </c:pt>
                <c:pt idx="1427">
                  <c:v>40821</c:v>
                </c:pt>
                <c:pt idx="1428">
                  <c:v>40822</c:v>
                </c:pt>
                <c:pt idx="1429">
                  <c:v>40823</c:v>
                </c:pt>
                <c:pt idx="1430">
                  <c:v>40826</c:v>
                </c:pt>
                <c:pt idx="1431">
                  <c:v>40827</c:v>
                </c:pt>
                <c:pt idx="1432">
                  <c:v>40828</c:v>
                </c:pt>
                <c:pt idx="1433">
                  <c:v>40829</c:v>
                </c:pt>
                <c:pt idx="1434">
                  <c:v>40830</c:v>
                </c:pt>
                <c:pt idx="1435">
                  <c:v>40833</c:v>
                </c:pt>
                <c:pt idx="1436">
                  <c:v>40834</c:v>
                </c:pt>
                <c:pt idx="1437">
                  <c:v>40835</c:v>
                </c:pt>
                <c:pt idx="1438">
                  <c:v>40836</c:v>
                </c:pt>
                <c:pt idx="1439">
                  <c:v>40837</c:v>
                </c:pt>
                <c:pt idx="1440">
                  <c:v>40840</c:v>
                </c:pt>
                <c:pt idx="1441">
                  <c:v>40841</c:v>
                </c:pt>
                <c:pt idx="1442">
                  <c:v>40842</c:v>
                </c:pt>
                <c:pt idx="1443">
                  <c:v>40843</c:v>
                </c:pt>
                <c:pt idx="1444">
                  <c:v>40844</c:v>
                </c:pt>
                <c:pt idx="1445">
                  <c:v>40847</c:v>
                </c:pt>
                <c:pt idx="1446">
                  <c:v>40848</c:v>
                </c:pt>
                <c:pt idx="1447">
                  <c:v>40849</c:v>
                </c:pt>
                <c:pt idx="1448">
                  <c:v>40850</c:v>
                </c:pt>
                <c:pt idx="1449">
                  <c:v>40851</c:v>
                </c:pt>
                <c:pt idx="1450">
                  <c:v>40854</c:v>
                </c:pt>
                <c:pt idx="1451">
                  <c:v>40855</c:v>
                </c:pt>
                <c:pt idx="1452">
                  <c:v>40856</c:v>
                </c:pt>
                <c:pt idx="1453">
                  <c:v>40857</c:v>
                </c:pt>
                <c:pt idx="1454">
                  <c:v>40858</c:v>
                </c:pt>
                <c:pt idx="1455">
                  <c:v>40861</c:v>
                </c:pt>
                <c:pt idx="1456">
                  <c:v>40862</c:v>
                </c:pt>
                <c:pt idx="1457">
                  <c:v>40863</c:v>
                </c:pt>
                <c:pt idx="1458">
                  <c:v>40864</c:v>
                </c:pt>
                <c:pt idx="1459">
                  <c:v>40865</c:v>
                </c:pt>
                <c:pt idx="1460">
                  <c:v>40868</c:v>
                </c:pt>
                <c:pt idx="1461">
                  <c:v>40869</c:v>
                </c:pt>
                <c:pt idx="1462">
                  <c:v>40870</c:v>
                </c:pt>
                <c:pt idx="1463">
                  <c:v>40872</c:v>
                </c:pt>
                <c:pt idx="1464">
                  <c:v>40875</c:v>
                </c:pt>
                <c:pt idx="1465">
                  <c:v>40876</c:v>
                </c:pt>
                <c:pt idx="1466">
                  <c:v>40877</c:v>
                </c:pt>
                <c:pt idx="1467">
                  <c:v>40878</c:v>
                </c:pt>
                <c:pt idx="1468">
                  <c:v>40879</c:v>
                </c:pt>
                <c:pt idx="1469">
                  <c:v>40882</c:v>
                </c:pt>
                <c:pt idx="1470">
                  <c:v>40883</c:v>
                </c:pt>
                <c:pt idx="1471">
                  <c:v>40884</c:v>
                </c:pt>
                <c:pt idx="1472">
                  <c:v>40885</c:v>
                </c:pt>
                <c:pt idx="1473">
                  <c:v>40886</c:v>
                </c:pt>
                <c:pt idx="1474">
                  <c:v>40889</c:v>
                </c:pt>
                <c:pt idx="1475">
                  <c:v>40890</c:v>
                </c:pt>
                <c:pt idx="1476">
                  <c:v>40891</c:v>
                </c:pt>
                <c:pt idx="1477">
                  <c:v>40892</c:v>
                </c:pt>
                <c:pt idx="1478">
                  <c:v>40893</c:v>
                </c:pt>
                <c:pt idx="1479">
                  <c:v>40896</c:v>
                </c:pt>
                <c:pt idx="1480">
                  <c:v>40897</c:v>
                </c:pt>
                <c:pt idx="1481">
                  <c:v>40898</c:v>
                </c:pt>
                <c:pt idx="1482">
                  <c:v>40899</c:v>
                </c:pt>
                <c:pt idx="1483">
                  <c:v>40900</c:v>
                </c:pt>
                <c:pt idx="1484">
                  <c:v>40904</c:v>
                </c:pt>
                <c:pt idx="1485">
                  <c:v>40905</c:v>
                </c:pt>
                <c:pt idx="1486">
                  <c:v>40906</c:v>
                </c:pt>
                <c:pt idx="1487">
                  <c:v>40907</c:v>
                </c:pt>
                <c:pt idx="1488">
                  <c:v>40911</c:v>
                </c:pt>
                <c:pt idx="1489">
                  <c:v>40912</c:v>
                </c:pt>
                <c:pt idx="1490">
                  <c:v>40913</c:v>
                </c:pt>
                <c:pt idx="1491">
                  <c:v>40914</c:v>
                </c:pt>
                <c:pt idx="1492">
                  <c:v>40917</c:v>
                </c:pt>
                <c:pt idx="1493">
                  <c:v>40918</c:v>
                </c:pt>
                <c:pt idx="1494">
                  <c:v>40919</c:v>
                </c:pt>
                <c:pt idx="1495">
                  <c:v>40920</c:v>
                </c:pt>
                <c:pt idx="1496">
                  <c:v>40921</c:v>
                </c:pt>
                <c:pt idx="1497">
                  <c:v>40925</c:v>
                </c:pt>
                <c:pt idx="1498">
                  <c:v>40926</c:v>
                </c:pt>
                <c:pt idx="1499">
                  <c:v>40927</c:v>
                </c:pt>
                <c:pt idx="1500">
                  <c:v>40928</c:v>
                </c:pt>
                <c:pt idx="1501">
                  <c:v>40931</c:v>
                </c:pt>
                <c:pt idx="1502">
                  <c:v>40932</c:v>
                </c:pt>
                <c:pt idx="1503">
                  <c:v>40933</c:v>
                </c:pt>
                <c:pt idx="1504">
                  <c:v>40934</c:v>
                </c:pt>
                <c:pt idx="1505">
                  <c:v>40935</c:v>
                </c:pt>
                <c:pt idx="1506">
                  <c:v>40938</c:v>
                </c:pt>
                <c:pt idx="1507">
                  <c:v>40939</c:v>
                </c:pt>
                <c:pt idx="1508">
                  <c:v>40940</c:v>
                </c:pt>
                <c:pt idx="1509">
                  <c:v>40941</c:v>
                </c:pt>
                <c:pt idx="1510">
                  <c:v>40942</c:v>
                </c:pt>
                <c:pt idx="1511">
                  <c:v>40945</c:v>
                </c:pt>
                <c:pt idx="1512">
                  <c:v>40946</c:v>
                </c:pt>
                <c:pt idx="1513">
                  <c:v>40947</c:v>
                </c:pt>
                <c:pt idx="1514">
                  <c:v>40948</c:v>
                </c:pt>
                <c:pt idx="1515">
                  <c:v>40949</c:v>
                </c:pt>
                <c:pt idx="1516">
                  <c:v>40952</c:v>
                </c:pt>
                <c:pt idx="1517">
                  <c:v>40953</c:v>
                </c:pt>
                <c:pt idx="1518">
                  <c:v>40954</c:v>
                </c:pt>
                <c:pt idx="1519">
                  <c:v>40955</c:v>
                </c:pt>
                <c:pt idx="1520">
                  <c:v>40956</c:v>
                </c:pt>
                <c:pt idx="1521">
                  <c:v>40960</c:v>
                </c:pt>
                <c:pt idx="1522">
                  <c:v>40961</c:v>
                </c:pt>
                <c:pt idx="1523">
                  <c:v>40962</c:v>
                </c:pt>
                <c:pt idx="1524">
                  <c:v>40963</c:v>
                </c:pt>
                <c:pt idx="1525">
                  <c:v>40966</c:v>
                </c:pt>
                <c:pt idx="1526">
                  <c:v>40967</c:v>
                </c:pt>
                <c:pt idx="1527">
                  <c:v>40968</c:v>
                </c:pt>
                <c:pt idx="1528">
                  <c:v>40969</c:v>
                </c:pt>
                <c:pt idx="1529">
                  <c:v>40970</c:v>
                </c:pt>
                <c:pt idx="1530">
                  <c:v>40973</c:v>
                </c:pt>
                <c:pt idx="1531">
                  <c:v>40974</c:v>
                </c:pt>
                <c:pt idx="1532">
                  <c:v>40975</c:v>
                </c:pt>
                <c:pt idx="1533">
                  <c:v>40976</c:v>
                </c:pt>
                <c:pt idx="1534">
                  <c:v>40977</c:v>
                </c:pt>
                <c:pt idx="1535">
                  <c:v>40980</c:v>
                </c:pt>
                <c:pt idx="1536">
                  <c:v>40981</c:v>
                </c:pt>
                <c:pt idx="1537">
                  <c:v>40982</c:v>
                </c:pt>
                <c:pt idx="1538">
                  <c:v>40983</c:v>
                </c:pt>
                <c:pt idx="1539">
                  <c:v>40984</c:v>
                </c:pt>
                <c:pt idx="1540">
                  <c:v>40987</c:v>
                </c:pt>
                <c:pt idx="1541">
                  <c:v>40988</c:v>
                </c:pt>
                <c:pt idx="1542">
                  <c:v>40989</c:v>
                </c:pt>
                <c:pt idx="1543">
                  <c:v>40990</c:v>
                </c:pt>
                <c:pt idx="1544">
                  <c:v>40991</c:v>
                </c:pt>
                <c:pt idx="1545">
                  <c:v>40994</c:v>
                </c:pt>
                <c:pt idx="1546">
                  <c:v>40995</c:v>
                </c:pt>
                <c:pt idx="1547">
                  <c:v>40996</c:v>
                </c:pt>
                <c:pt idx="1548">
                  <c:v>40997</c:v>
                </c:pt>
                <c:pt idx="1549">
                  <c:v>40998</c:v>
                </c:pt>
                <c:pt idx="1550">
                  <c:v>41001</c:v>
                </c:pt>
                <c:pt idx="1551">
                  <c:v>41002</c:v>
                </c:pt>
                <c:pt idx="1552">
                  <c:v>41003</c:v>
                </c:pt>
                <c:pt idx="1553">
                  <c:v>41004</c:v>
                </c:pt>
                <c:pt idx="1554">
                  <c:v>41008</c:v>
                </c:pt>
                <c:pt idx="1555">
                  <c:v>41009</c:v>
                </c:pt>
                <c:pt idx="1556">
                  <c:v>41010</c:v>
                </c:pt>
                <c:pt idx="1557">
                  <c:v>41011</c:v>
                </c:pt>
                <c:pt idx="1558">
                  <c:v>41012</c:v>
                </c:pt>
                <c:pt idx="1559">
                  <c:v>41015</c:v>
                </c:pt>
                <c:pt idx="1560">
                  <c:v>41016</c:v>
                </c:pt>
                <c:pt idx="1561">
                  <c:v>41017</c:v>
                </c:pt>
                <c:pt idx="1562">
                  <c:v>41018</c:v>
                </c:pt>
                <c:pt idx="1563">
                  <c:v>41019</c:v>
                </c:pt>
                <c:pt idx="1564">
                  <c:v>41022</c:v>
                </c:pt>
                <c:pt idx="1565">
                  <c:v>41023</c:v>
                </c:pt>
                <c:pt idx="1566">
                  <c:v>41024</c:v>
                </c:pt>
                <c:pt idx="1567">
                  <c:v>41025</c:v>
                </c:pt>
                <c:pt idx="1568">
                  <c:v>41026</c:v>
                </c:pt>
                <c:pt idx="1569">
                  <c:v>41029</c:v>
                </c:pt>
                <c:pt idx="1570">
                  <c:v>41030</c:v>
                </c:pt>
                <c:pt idx="1571">
                  <c:v>41031</c:v>
                </c:pt>
                <c:pt idx="1572">
                  <c:v>41032</c:v>
                </c:pt>
                <c:pt idx="1573">
                  <c:v>41033</c:v>
                </c:pt>
                <c:pt idx="1574">
                  <c:v>41036</c:v>
                </c:pt>
                <c:pt idx="1575">
                  <c:v>41037</c:v>
                </c:pt>
                <c:pt idx="1576">
                  <c:v>41038</c:v>
                </c:pt>
                <c:pt idx="1577">
                  <c:v>41039</c:v>
                </c:pt>
                <c:pt idx="1578">
                  <c:v>41040</c:v>
                </c:pt>
                <c:pt idx="1579">
                  <c:v>41043</c:v>
                </c:pt>
                <c:pt idx="1580">
                  <c:v>41044</c:v>
                </c:pt>
                <c:pt idx="1581">
                  <c:v>41045</c:v>
                </c:pt>
                <c:pt idx="1582">
                  <c:v>41046</c:v>
                </c:pt>
                <c:pt idx="1583">
                  <c:v>41047</c:v>
                </c:pt>
                <c:pt idx="1584">
                  <c:v>41050</c:v>
                </c:pt>
                <c:pt idx="1585">
                  <c:v>41051</c:v>
                </c:pt>
                <c:pt idx="1586">
                  <c:v>41052</c:v>
                </c:pt>
                <c:pt idx="1587">
                  <c:v>41053</c:v>
                </c:pt>
                <c:pt idx="1588">
                  <c:v>41054</c:v>
                </c:pt>
                <c:pt idx="1589">
                  <c:v>41058</c:v>
                </c:pt>
                <c:pt idx="1590">
                  <c:v>41059</c:v>
                </c:pt>
                <c:pt idx="1591">
                  <c:v>41060</c:v>
                </c:pt>
                <c:pt idx="1592">
                  <c:v>41061</c:v>
                </c:pt>
                <c:pt idx="1593">
                  <c:v>41064</c:v>
                </c:pt>
                <c:pt idx="1594">
                  <c:v>41065</c:v>
                </c:pt>
                <c:pt idx="1595">
                  <c:v>41066</c:v>
                </c:pt>
                <c:pt idx="1596">
                  <c:v>41067</c:v>
                </c:pt>
                <c:pt idx="1597">
                  <c:v>41068</c:v>
                </c:pt>
                <c:pt idx="1598">
                  <c:v>41071</c:v>
                </c:pt>
                <c:pt idx="1599">
                  <c:v>41072</c:v>
                </c:pt>
                <c:pt idx="1600">
                  <c:v>41073</c:v>
                </c:pt>
                <c:pt idx="1601">
                  <c:v>41074</c:v>
                </c:pt>
                <c:pt idx="1602">
                  <c:v>41075</c:v>
                </c:pt>
                <c:pt idx="1603">
                  <c:v>41078</c:v>
                </c:pt>
                <c:pt idx="1604">
                  <c:v>41079</c:v>
                </c:pt>
                <c:pt idx="1605">
                  <c:v>41080</c:v>
                </c:pt>
                <c:pt idx="1606">
                  <c:v>41081</c:v>
                </c:pt>
                <c:pt idx="1607">
                  <c:v>41082</c:v>
                </c:pt>
                <c:pt idx="1608">
                  <c:v>41085</c:v>
                </c:pt>
                <c:pt idx="1609">
                  <c:v>41086</c:v>
                </c:pt>
                <c:pt idx="1610">
                  <c:v>41087</c:v>
                </c:pt>
                <c:pt idx="1611">
                  <c:v>41088</c:v>
                </c:pt>
                <c:pt idx="1612">
                  <c:v>41089</c:v>
                </c:pt>
                <c:pt idx="1613">
                  <c:v>41092</c:v>
                </c:pt>
                <c:pt idx="1614">
                  <c:v>41093</c:v>
                </c:pt>
                <c:pt idx="1615">
                  <c:v>41095</c:v>
                </c:pt>
                <c:pt idx="1616">
                  <c:v>41096</c:v>
                </c:pt>
                <c:pt idx="1617">
                  <c:v>41099</c:v>
                </c:pt>
                <c:pt idx="1618">
                  <c:v>41100</c:v>
                </c:pt>
                <c:pt idx="1619">
                  <c:v>41101</c:v>
                </c:pt>
                <c:pt idx="1620">
                  <c:v>41102</c:v>
                </c:pt>
                <c:pt idx="1621">
                  <c:v>41103</c:v>
                </c:pt>
                <c:pt idx="1622">
                  <c:v>41106</c:v>
                </c:pt>
                <c:pt idx="1623">
                  <c:v>41107</c:v>
                </c:pt>
                <c:pt idx="1624">
                  <c:v>41108</c:v>
                </c:pt>
                <c:pt idx="1625">
                  <c:v>41109</c:v>
                </c:pt>
                <c:pt idx="1626">
                  <c:v>41110</c:v>
                </c:pt>
                <c:pt idx="1627">
                  <c:v>41113</c:v>
                </c:pt>
                <c:pt idx="1628">
                  <c:v>41114</c:v>
                </c:pt>
                <c:pt idx="1629">
                  <c:v>41115</c:v>
                </c:pt>
                <c:pt idx="1630">
                  <c:v>41116</c:v>
                </c:pt>
                <c:pt idx="1631">
                  <c:v>41117</c:v>
                </c:pt>
                <c:pt idx="1632">
                  <c:v>41120</c:v>
                </c:pt>
                <c:pt idx="1633">
                  <c:v>41121</c:v>
                </c:pt>
                <c:pt idx="1634">
                  <c:v>41122</c:v>
                </c:pt>
                <c:pt idx="1635">
                  <c:v>41123</c:v>
                </c:pt>
                <c:pt idx="1636">
                  <c:v>41124</c:v>
                </c:pt>
                <c:pt idx="1637">
                  <c:v>41127</c:v>
                </c:pt>
                <c:pt idx="1638">
                  <c:v>41128</c:v>
                </c:pt>
                <c:pt idx="1639">
                  <c:v>41129</c:v>
                </c:pt>
                <c:pt idx="1640">
                  <c:v>41130</c:v>
                </c:pt>
                <c:pt idx="1641">
                  <c:v>41131</c:v>
                </c:pt>
                <c:pt idx="1642">
                  <c:v>41134</c:v>
                </c:pt>
                <c:pt idx="1643">
                  <c:v>41135</c:v>
                </c:pt>
                <c:pt idx="1644">
                  <c:v>41136</c:v>
                </c:pt>
                <c:pt idx="1645">
                  <c:v>41137</c:v>
                </c:pt>
                <c:pt idx="1646">
                  <c:v>41138</c:v>
                </c:pt>
                <c:pt idx="1647">
                  <c:v>41141</c:v>
                </c:pt>
                <c:pt idx="1648">
                  <c:v>41142</c:v>
                </c:pt>
                <c:pt idx="1649">
                  <c:v>41143</c:v>
                </c:pt>
                <c:pt idx="1650">
                  <c:v>41144</c:v>
                </c:pt>
                <c:pt idx="1651">
                  <c:v>41145</c:v>
                </c:pt>
                <c:pt idx="1652">
                  <c:v>41148</c:v>
                </c:pt>
                <c:pt idx="1653">
                  <c:v>41149</c:v>
                </c:pt>
                <c:pt idx="1654">
                  <c:v>41150</c:v>
                </c:pt>
                <c:pt idx="1655">
                  <c:v>41151</c:v>
                </c:pt>
                <c:pt idx="1656">
                  <c:v>41152</c:v>
                </c:pt>
                <c:pt idx="1657">
                  <c:v>41156</c:v>
                </c:pt>
                <c:pt idx="1658">
                  <c:v>41157</c:v>
                </c:pt>
                <c:pt idx="1659">
                  <c:v>41158</c:v>
                </c:pt>
                <c:pt idx="1660">
                  <c:v>41159</c:v>
                </c:pt>
                <c:pt idx="1661">
                  <c:v>41162</c:v>
                </c:pt>
                <c:pt idx="1662">
                  <c:v>41163</c:v>
                </c:pt>
                <c:pt idx="1663">
                  <c:v>41164</c:v>
                </c:pt>
                <c:pt idx="1664">
                  <c:v>41165</c:v>
                </c:pt>
                <c:pt idx="1665">
                  <c:v>41166</c:v>
                </c:pt>
                <c:pt idx="1666">
                  <c:v>41169</c:v>
                </c:pt>
                <c:pt idx="1667">
                  <c:v>41170</c:v>
                </c:pt>
                <c:pt idx="1668">
                  <c:v>41171</c:v>
                </c:pt>
                <c:pt idx="1669">
                  <c:v>41172</c:v>
                </c:pt>
                <c:pt idx="1670">
                  <c:v>41173</c:v>
                </c:pt>
                <c:pt idx="1671">
                  <c:v>41176</c:v>
                </c:pt>
                <c:pt idx="1672">
                  <c:v>41177</c:v>
                </c:pt>
                <c:pt idx="1673">
                  <c:v>41178</c:v>
                </c:pt>
                <c:pt idx="1674">
                  <c:v>41179</c:v>
                </c:pt>
                <c:pt idx="1675">
                  <c:v>41180</c:v>
                </c:pt>
                <c:pt idx="1676">
                  <c:v>41183</c:v>
                </c:pt>
                <c:pt idx="1677">
                  <c:v>41184</c:v>
                </c:pt>
                <c:pt idx="1678">
                  <c:v>41185</c:v>
                </c:pt>
                <c:pt idx="1679">
                  <c:v>41186</c:v>
                </c:pt>
                <c:pt idx="1680">
                  <c:v>41187</c:v>
                </c:pt>
                <c:pt idx="1681">
                  <c:v>41190</c:v>
                </c:pt>
                <c:pt idx="1682">
                  <c:v>41191</c:v>
                </c:pt>
                <c:pt idx="1683">
                  <c:v>41192</c:v>
                </c:pt>
                <c:pt idx="1684">
                  <c:v>41193</c:v>
                </c:pt>
                <c:pt idx="1685">
                  <c:v>41194</c:v>
                </c:pt>
                <c:pt idx="1686">
                  <c:v>41197</c:v>
                </c:pt>
                <c:pt idx="1687">
                  <c:v>41198</c:v>
                </c:pt>
                <c:pt idx="1688">
                  <c:v>41199</c:v>
                </c:pt>
                <c:pt idx="1689">
                  <c:v>41200</c:v>
                </c:pt>
                <c:pt idx="1690">
                  <c:v>41201</c:v>
                </c:pt>
                <c:pt idx="1691">
                  <c:v>41204</c:v>
                </c:pt>
                <c:pt idx="1692">
                  <c:v>41205</c:v>
                </c:pt>
                <c:pt idx="1693">
                  <c:v>41206</c:v>
                </c:pt>
                <c:pt idx="1694">
                  <c:v>41207</c:v>
                </c:pt>
                <c:pt idx="1695">
                  <c:v>41208</c:v>
                </c:pt>
                <c:pt idx="1696">
                  <c:v>41213</c:v>
                </c:pt>
                <c:pt idx="1697">
                  <c:v>41214</c:v>
                </c:pt>
                <c:pt idx="1698">
                  <c:v>41215</c:v>
                </c:pt>
                <c:pt idx="1699">
                  <c:v>41218</c:v>
                </c:pt>
                <c:pt idx="1700">
                  <c:v>41219</c:v>
                </c:pt>
                <c:pt idx="1701">
                  <c:v>41220</c:v>
                </c:pt>
                <c:pt idx="1702">
                  <c:v>41221</c:v>
                </c:pt>
                <c:pt idx="1703">
                  <c:v>41222</c:v>
                </c:pt>
                <c:pt idx="1704">
                  <c:v>41225</c:v>
                </c:pt>
                <c:pt idx="1705">
                  <c:v>41226</c:v>
                </c:pt>
                <c:pt idx="1706">
                  <c:v>41227</c:v>
                </c:pt>
                <c:pt idx="1707">
                  <c:v>41228</c:v>
                </c:pt>
                <c:pt idx="1708">
                  <c:v>41229</c:v>
                </c:pt>
                <c:pt idx="1709">
                  <c:v>41232</c:v>
                </c:pt>
                <c:pt idx="1710">
                  <c:v>41233</c:v>
                </c:pt>
                <c:pt idx="1711">
                  <c:v>41234</c:v>
                </c:pt>
                <c:pt idx="1712">
                  <c:v>41236</c:v>
                </c:pt>
                <c:pt idx="1713">
                  <c:v>41239</c:v>
                </c:pt>
                <c:pt idx="1714">
                  <c:v>41240</c:v>
                </c:pt>
                <c:pt idx="1715">
                  <c:v>41241</c:v>
                </c:pt>
                <c:pt idx="1716">
                  <c:v>41242</c:v>
                </c:pt>
                <c:pt idx="1717">
                  <c:v>41243</c:v>
                </c:pt>
                <c:pt idx="1718">
                  <c:v>41246</c:v>
                </c:pt>
                <c:pt idx="1719">
                  <c:v>41247</c:v>
                </c:pt>
                <c:pt idx="1720">
                  <c:v>41248</c:v>
                </c:pt>
                <c:pt idx="1721">
                  <c:v>41249</c:v>
                </c:pt>
                <c:pt idx="1722">
                  <c:v>41250</c:v>
                </c:pt>
                <c:pt idx="1723">
                  <c:v>41253</c:v>
                </c:pt>
                <c:pt idx="1724">
                  <c:v>41254</c:v>
                </c:pt>
                <c:pt idx="1725">
                  <c:v>41255</c:v>
                </c:pt>
                <c:pt idx="1726">
                  <c:v>41256</c:v>
                </c:pt>
                <c:pt idx="1727">
                  <c:v>41257</c:v>
                </c:pt>
                <c:pt idx="1728">
                  <c:v>41260</c:v>
                </c:pt>
                <c:pt idx="1729">
                  <c:v>41261</c:v>
                </c:pt>
                <c:pt idx="1730">
                  <c:v>41262</c:v>
                </c:pt>
                <c:pt idx="1731">
                  <c:v>41263</c:v>
                </c:pt>
                <c:pt idx="1732">
                  <c:v>41264</c:v>
                </c:pt>
                <c:pt idx="1733">
                  <c:v>41267</c:v>
                </c:pt>
                <c:pt idx="1734">
                  <c:v>41269</c:v>
                </c:pt>
                <c:pt idx="1735">
                  <c:v>41270</c:v>
                </c:pt>
                <c:pt idx="1736">
                  <c:v>41271</c:v>
                </c:pt>
                <c:pt idx="1737">
                  <c:v>41274</c:v>
                </c:pt>
                <c:pt idx="1738">
                  <c:v>41276</c:v>
                </c:pt>
                <c:pt idx="1739">
                  <c:v>41277</c:v>
                </c:pt>
                <c:pt idx="1740">
                  <c:v>41278</c:v>
                </c:pt>
                <c:pt idx="1741">
                  <c:v>41281</c:v>
                </c:pt>
                <c:pt idx="1742">
                  <c:v>41282</c:v>
                </c:pt>
                <c:pt idx="1743">
                  <c:v>41283</c:v>
                </c:pt>
                <c:pt idx="1744">
                  <c:v>41284</c:v>
                </c:pt>
                <c:pt idx="1745">
                  <c:v>41285</c:v>
                </c:pt>
                <c:pt idx="1746">
                  <c:v>41288</c:v>
                </c:pt>
                <c:pt idx="1747">
                  <c:v>41289</c:v>
                </c:pt>
                <c:pt idx="1748">
                  <c:v>41290</c:v>
                </c:pt>
                <c:pt idx="1749">
                  <c:v>41291</c:v>
                </c:pt>
                <c:pt idx="1750">
                  <c:v>41292</c:v>
                </c:pt>
                <c:pt idx="1751">
                  <c:v>41296</c:v>
                </c:pt>
                <c:pt idx="1752">
                  <c:v>41297</c:v>
                </c:pt>
                <c:pt idx="1753">
                  <c:v>41298</c:v>
                </c:pt>
                <c:pt idx="1754">
                  <c:v>41299</c:v>
                </c:pt>
                <c:pt idx="1755">
                  <c:v>41302</c:v>
                </c:pt>
                <c:pt idx="1756">
                  <c:v>41303</c:v>
                </c:pt>
                <c:pt idx="1757">
                  <c:v>41304</c:v>
                </c:pt>
                <c:pt idx="1758">
                  <c:v>41305</c:v>
                </c:pt>
                <c:pt idx="1759">
                  <c:v>41306</c:v>
                </c:pt>
                <c:pt idx="1760">
                  <c:v>41309</c:v>
                </c:pt>
                <c:pt idx="1761">
                  <c:v>41310</c:v>
                </c:pt>
                <c:pt idx="1762">
                  <c:v>41311</c:v>
                </c:pt>
                <c:pt idx="1763">
                  <c:v>41312</c:v>
                </c:pt>
                <c:pt idx="1764">
                  <c:v>41313</c:v>
                </c:pt>
                <c:pt idx="1765">
                  <c:v>41316</c:v>
                </c:pt>
                <c:pt idx="1766">
                  <c:v>41317</c:v>
                </c:pt>
                <c:pt idx="1767">
                  <c:v>41318</c:v>
                </c:pt>
                <c:pt idx="1768">
                  <c:v>41319</c:v>
                </c:pt>
                <c:pt idx="1769">
                  <c:v>41320</c:v>
                </c:pt>
                <c:pt idx="1770">
                  <c:v>41324</c:v>
                </c:pt>
                <c:pt idx="1771">
                  <c:v>41325</c:v>
                </c:pt>
                <c:pt idx="1772">
                  <c:v>41326</c:v>
                </c:pt>
                <c:pt idx="1773">
                  <c:v>41327</c:v>
                </c:pt>
                <c:pt idx="1774">
                  <c:v>41330</c:v>
                </c:pt>
                <c:pt idx="1775">
                  <c:v>41331</c:v>
                </c:pt>
                <c:pt idx="1776">
                  <c:v>41332</c:v>
                </c:pt>
                <c:pt idx="1777">
                  <c:v>41333</c:v>
                </c:pt>
                <c:pt idx="1778">
                  <c:v>41334</c:v>
                </c:pt>
                <c:pt idx="1779">
                  <c:v>41337</c:v>
                </c:pt>
                <c:pt idx="1780">
                  <c:v>41338</c:v>
                </c:pt>
                <c:pt idx="1781">
                  <c:v>41339</c:v>
                </c:pt>
                <c:pt idx="1782">
                  <c:v>41340</c:v>
                </c:pt>
                <c:pt idx="1783">
                  <c:v>41341</c:v>
                </c:pt>
                <c:pt idx="1784">
                  <c:v>41344</c:v>
                </c:pt>
                <c:pt idx="1785">
                  <c:v>41345</c:v>
                </c:pt>
                <c:pt idx="1786">
                  <c:v>41346</c:v>
                </c:pt>
                <c:pt idx="1787">
                  <c:v>41347</c:v>
                </c:pt>
                <c:pt idx="1788">
                  <c:v>41348</c:v>
                </c:pt>
                <c:pt idx="1789">
                  <c:v>41351</c:v>
                </c:pt>
                <c:pt idx="1790">
                  <c:v>41352</c:v>
                </c:pt>
                <c:pt idx="1791">
                  <c:v>41353</c:v>
                </c:pt>
                <c:pt idx="1792">
                  <c:v>41354</c:v>
                </c:pt>
                <c:pt idx="1793">
                  <c:v>41355</c:v>
                </c:pt>
                <c:pt idx="1794">
                  <c:v>41358</c:v>
                </c:pt>
                <c:pt idx="1795">
                  <c:v>41359</c:v>
                </c:pt>
                <c:pt idx="1796">
                  <c:v>41360</c:v>
                </c:pt>
                <c:pt idx="1797">
                  <c:v>41361</c:v>
                </c:pt>
                <c:pt idx="1798">
                  <c:v>41365</c:v>
                </c:pt>
                <c:pt idx="1799">
                  <c:v>41366</c:v>
                </c:pt>
                <c:pt idx="1800">
                  <c:v>41367</c:v>
                </c:pt>
                <c:pt idx="1801">
                  <c:v>41368</c:v>
                </c:pt>
                <c:pt idx="1802">
                  <c:v>41369</c:v>
                </c:pt>
                <c:pt idx="1803">
                  <c:v>41372</c:v>
                </c:pt>
                <c:pt idx="1804">
                  <c:v>41373</c:v>
                </c:pt>
                <c:pt idx="1805">
                  <c:v>41374</c:v>
                </c:pt>
                <c:pt idx="1806">
                  <c:v>41375</c:v>
                </c:pt>
                <c:pt idx="1807">
                  <c:v>41376</c:v>
                </c:pt>
                <c:pt idx="1808">
                  <c:v>41379</c:v>
                </c:pt>
                <c:pt idx="1809">
                  <c:v>41380</c:v>
                </c:pt>
                <c:pt idx="1810">
                  <c:v>41381</c:v>
                </c:pt>
                <c:pt idx="1811">
                  <c:v>41382</c:v>
                </c:pt>
                <c:pt idx="1812">
                  <c:v>41383</c:v>
                </c:pt>
                <c:pt idx="1813">
                  <c:v>41386</c:v>
                </c:pt>
                <c:pt idx="1814">
                  <c:v>41387</c:v>
                </c:pt>
                <c:pt idx="1815">
                  <c:v>41388</c:v>
                </c:pt>
                <c:pt idx="1816">
                  <c:v>41389</c:v>
                </c:pt>
                <c:pt idx="1817">
                  <c:v>41390</c:v>
                </c:pt>
                <c:pt idx="1818">
                  <c:v>41393</c:v>
                </c:pt>
                <c:pt idx="1819">
                  <c:v>41394</c:v>
                </c:pt>
                <c:pt idx="1820">
                  <c:v>41395</c:v>
                </c:pt>
                <c:pt idx="1821">
                  <c:v>41396</c:v>
                </c:pt>
                <c:pt idx="1822">
                  <c:v>41397</c:v>
                </c:pt>
                <c:pt idx="1823">
                  <c:v>41400</c:v>
                </c:pt>
                <c:pt idx="1824">
                  <c:v>41401</c:v>
                </c:pt>
                <c:pt idx="1825">
                  <c:v>41402</c:v>
                </c:pt>
                <c:pt idx="1826">
                  <c:v>41403</c:v>
                </c:pt>
                <c:pt idx="1827">
                  <c:v>41404</c:v>
                </c:pt>
                <c:pt idx="1828">
                  <c:v>41407</c:v>
                </c:pt>
                <c:pt idx="1829">
                  <c:v>41408</c:v>
                </c:pt>
                <c:pt idx="1830">
                  <c:v>41409</c:v>
                </c:pt>
                <c:pt idx="1831">
                  <c:v>41410</c:v>
                </c:pt>
                <c:pt idx="1832">
                  <c:v>41411</c:v>
                </c:pt>
                <c:pt idx="1833">
                  <c:v>41414</c:v>
                </c:pt>
                <c:pt idx="1834">
                  <c:v>41415</c:v>
                </c:pt>
                <c:pt idx="1835">
                  <c:v>41416</c:v>
                </c:pt>
                <c:pt idx="1836">
                  <c:v>41417</c:v>
                </c:pt>
                <c:pt idx="1837">
                  <c:v>41418</c:v>
                </c:pt>
                <c:pt idx="1838">
                  <c:v>41422</c:v>
                </c:pt>
                <c:pt idx="1839">
                  <c:v>41423</c:v>
                </c:pt>
                <c:pt idx="1840">
                  <c:v>41424</c:v>
                </c:pt>
                <c:pt idx="1841">
                  <c:v>41425</c:v>
                </c:pt>
                <c:pt idx="1842">
                  <c:v>41428</c:v>
                </c:pt>
                <c:pt idx="1843">
                  <c:v>41429</c:v>
                </c:pt>
                <c:pt idx="1844">
                  <c:v>41430</c:v>
                </c:pt>
                <c:pt idx="1845">
                  <c:v>41431</c:v>
                </c:pt>
                <c:pt idx="1846">
                  <c:v>41432</c:v>
                </c:pt>
                <c:pt idx="1847">
                  <c:v>41435</c:v>
                </c:pt>
                <c:pt idx="1848">
                  <c:v>41436</c:v>
                </c:pt>
                <c:pt idx="1849">
                  <c:v>41437</c:v>
                </c:pt>
                <c:pt idx="1850">
                  <c:v>41438</c:v>
                </c:pt>
                <c:pt idx="1851">
                  <c:v>41439</c:v>
                </c:pt>
                <c:pt idx="1852">
                  <c:v>41442</c:v>
                </c:pt>
                <c:pt idx="1853">
                  <c:v>41443</c:v>
                </c:pt>
                <c:pt idx="1854">
                  <c:v>41444</c:v>
                </c:pt>
                <c:pt idx="1855">
                  <c:v>41445</c:v>
                </c:pt>
                <c:pt idx="1856">
                  <c:v>41446</c:v>
                </c:pt>
                <c:pt idx="1857">
                  <c:v>41449</c:v>
                </c:pt>
                <c:pt idx="1858">
                  <c:v>41450</c:v>
                </c:pt>
                <c:pt idx="1859">
                  <c:v>41451</c:v>
                </c:pt>
                <c:pt idx="1860">
                  <c:v>41452</c:v>
                </c:pt>
                <c:pt idx="1861">
                  <c:v>41453</c:v>
                </c:pt>
                <c:pt idx="1862">
                  <c:v>41456</c:v>
                </c:pt>
                <c:pt idx="1863">
                  <c:v>41457</c:v>
                </c:pt>
                <c:pt idx="1864">
                  <c:v>41458</c:v>
                </c:pt>
                <c:pt idx="1865">
                  <c:v>41459</c:v>
                </c:pt>
                <c:pt idx="1866">
                  <c:v>41460</c:v>
                </c:pt>
                <c:pt idx="1867">
                  <c:v>41463</c:v>
                </c:pt>
                <c:pt idx="1868">
                  <c:v>41464</c:v>
                </c:pt>
                <c:pt idx="1869">
                  <c:v>41465</c:v>
                </c:pt>
                <c:pt idx="1870">
                  <c:v>41466</c:v>
                </c:pt>
                <c:pt idx="1871">
                  <c:v>41467</c:v>
                </c:pt>
                <c:pt idx="1872">
                  <c:v>41470</c:v>
                </c:pt>
                <c:pt idx="1873">
                  <c:v>41471</c:v>
                </c:pt>
                <c:pt idx="1874">
                  <c:v>41472</c:v>
                </c:pt>
                <c:pt idx="1875">
                  <c:v>41473</c:v>
                </c:pt>
                <c:pt idx="1876">
                  <c:v>41474</c:v>
                </c:pt>
                <c:pt idx="1877">
                  <c:v>41477</c:v>
                </c:pt>
                <c:pt idx="1878">
                  <c:v>41478</c:v>
                </c:pt>
                <c:pt idx="1879">
                  <c:v>41479</c:v>
                </c:pt>
                <c:pt idx="1880">
                  <c:v>41480</c:v>
                </c:pt>
                <c:pt idx="1881">
                  <c:v>41481</c:v>
                </c:pt>
                <c:pt idx="1882">
                  <c:v>41484</c:v>
                </c:pt>
                <c:pt idx="1883">
                  <c:v>41485</c:v>
                </c:pt>
                <c:pt idx="1884">
                  <c:v>41486</c:v>
                </c:pt>
                <c:pt idx="1885">
                  <c:v>41487</c:v>
                </c:pt>
                <c:pt idx="1886">
                  <c:v>41488</c:v>
                </c:pt>
                <c:pt idx="1887">
                  <c:v>41491</c:v>
                </c:pt>
                <c:pt idx="1888">
                  <c:v>41492</c:v>
                </c:pt>
                <c:pt idx="1889">
                  <c:v>41493</c:v>
                </c:pt>
                <c:pt idx="1890">
                  <c:v>41494</c:v>
                </c:pt>
                <c:pt idx="1891">
                  <c:v>41495</c:v>
                </c:pt>
                <c:pt idx="1892">
                  <c:v>41498</c:v>
                </c:pt>
                <c:pt idx="1893">
                  <c:v>41499</c:v>
                </c:pt>
                <c:pt idx="1894">
                  <c:v>41500</c:v>
                </c:pt>
                <c:pt idx="1895">
                  <c:v>41501</c:v>
                </c:pt>
                <c:pt idx="1896">
                  <c:v>41502</c:v>
                </c:pt>
                <c:pt idx="1897">
                  <c:v>41505</c:v>
                </c:pt>
                <c:pt idx="1898">
                  <c:v>41506</c:v>
                </c:pt>
                <c:pt idx="1899">
                  <c:v>41507</c:v>
                </c:pt>
                <c:pt idx="1900">
                  <c:v>41508</c:v>
                </c:pt>
                <c:pt idx="1901">
                  <c:v>41509</c:v>
                </c:pt>
                <c:pt idx="1902">
                  <c:v>41512</c:v>
                </c:pt>
                <c:pt idx="1903">
                  <c:v>41513</c:v>
                </c:pt>
                <c:pt idx="1904">
                  <c:v>41514</c:v>
                </c:pt>
                <c:pt idx="1905">
                  <c:v>41515</c:v>
                </c:pt>
                <c:pt idx="1906">
                  <c:v>41516</c:v>
                </c:pt>
                <c:pt idx="1907">
                  <c:v>41520</c:v>
                </c:pt>
                <c:pt idx="1908">
                  <c:v>41521</c:v>
                </c:pt>
                <c:pt idx="1909">
                  <c:v>41522</c:v>
                </c:pt>
                <c:pt idx="1910">
                  <c:v>41523</c:v>
                </c:pt>
                <c:pt idx="1911">
                  <c:v>41526</c:v>
                </c:pt>
                <c:pt idx="1912">
                  <c:v>41527</c:v>
                </c:pt>
                <c:pt idx="1913">
                  <c:v>41528</c:v>
                </c:pt>
                <c:pt idx="1914">
                  <c:v>41529</c:v>
                </c:pt>
                <c:pt idx="1915">
                  <c:v>41530</c:v>
                </c:pt>
                <c:pt idx="1916">
                  <c:v>41533</c:v>
                </c:pt>
                <c:pt idx="1917">
                  <c:v>41534</c:v>
                </c:pt>
                <c:pt idx="1918">
                  <c:v>41535</c:v>
                </c:pt>
                <c:pt idx="1919">
                  <c:v>41536</c:v>
                </c:pt>
                <c:pt idx="1920">
                  <c:v>41537</c:v>
                </c:pt>
                <c:pt idx="1921">
                  <c:v>41540</c:v>
                </c:pt>
                <c:pt idx="1922">
                  <c:v>41541</c:v>
                </c:pt>
                <c:pt idx="1923">
                  <c:v>41542</c:v>
                </c:pt>
                <c:pt idx="1924">
                  <c:v>41543</c:v>
                </c:pt>
                <c:pt idx="1925">
                  <c:v>41544</c:v>
                </c:pt>
                <c:pt idx="1926">
                  <c:v>41547</c:v>
                </c:pt>
                <c:pt idx="1927">
                  <c:v>41548</c:v>
                </c:pt>
                <c:pt idx="1928">
                  <c:v>41549</c:v>
                </c:pt>
                <c:pt idx="1929">
                  <c:v>41550</c:v>
                </c:pt>
                <c:pt idx="1930">
                  <c:v>41551</c:v>
                </c:pt>
                <c:pt idx="1931">
                  <c:v>41554</c:v>
                </c:pt>
                <c:pt idx="1932">
                  <c:v>41555</c:v>
                </c:pt>
                <c:pt idx="1933">
                  <c:v>41556</c:v>
                </c:pt>
                <c:pt idx="1934">
                  <c:v>41557</c:v>
                </c:pt>
                <c:pt idx="1935">
                  <c:v>41558</c:v>
                </c:pt>
                <c:pt idx="1936">
                  <c:v>41561</c:v>
                </c:pt>
                <c:pt idx="1937">
                  <c:v>41562</c:v>
                </c:pt>
                <c:pt idx="1938">
                  <c:v>41563</c:v>
                </c:pt>
                <c:pt idx="1939">
                  <c:v>41564</c:v>
                </c:pt>
                <c:pt idx="1940">
                  <c:v>41565</c:v>
                </c:pt>
                <c:pt idx="1941">
                  <c:v>41568</c:v>
                </c:pt>
                <c:pt idx="1942">
                  <c:v>41569</c:v>
                </c:pt>
                <c:pt idx="1943">
                  <c:v>41570</c:v>
                </c:pt>
                <c:pt idx="1944">
                  <c:v>41571</c:v>
                </c:pt>
                <c:pt idx="1945">
                  <c:v>41572</c:v>
                </c:pt>
                <c:pt idx="1946">
                  <c:v>41575</c:v>
                </c:pt>
                <c:pt idx="1947">
                  <c:v>41576</c:v>
                </c:pt>
                <c:pt idx="1948">
                  <c:v>41577</c:v>
                </c:pt>
                <c:pt idx="1949">
                  <c:v>41578</c:v>
                </c:pt>
                <c:pt idx="1950">
                  <c:v>41579</c:v>
                </c:pt>
                <c:pt idx="1951">
                  <c:v>41582</c:v>
                </c:pt>
                <c:pt idx="1952">
                  <c:v>41583</c:v>
                </c:pt>
                <c:pt idx="1953">
                  <c:v>41584</c:v>
                </c:pt>
                <c:pt idx="1954">
                  <c:v>41585</c:v>
                </c:pt>
                <c:pt idx="1955">
                  <c:v>41586</c:v>
                </c:pt>
                <c:pt idx="1956">
                  <c:v>41589</c:v>
                </c:pt>
                <c:pt idx="1957">
                  <c:v>41590</c:v>
                </c:pt>
                <c:pt idx="1958">
                  <c:v>41591</c:v>
                </c:pt>
                <c:pt idx="1959">
                  <c:v>41592</c:v>
                </c:pt>
                <c:pt idx="1960">
                  <c:v>41593</c:v>
                </c:pt>
                <c:pt idx="1961">
                  <c:v>41596</c:v>
                </c:pt>
                <c:pt idx="1962">
                  <c:v>41597</c:v>
                </c:pt>
                <c:pt idx="1963">
                  <c:v>41598</c:v>
                </c:pt>
                <c:pt idx="1964">
                  <c:v>41599</c:v>
                </c:pt>
                <c:pt idx="1965">
                  <c:v>41600</c:v>
                </c:pt>
                <c:pt idx="1966">
                  <c:v>41603</c:v>
                </c:pt>
                <c:pt idx="1967">
                  <c:v>41604</c:v>
                </c:pt>
                <c:pt idx="1968">
                  <c:v>41605</c:v>
                </c:pt>
                <c:pt idx="1969">
                  <c:v>41607</c:v>
                </c:pt>
                <c:pt idx="1970">
                  <c:v>41610</c:v>
                </c:pt>
                <c:pt idx="1971">
                  <c:v>41611</c:v>
                </c:pt>
                <c:pt idx="1972">
                  <c:v>41612</c:v>
                </c:pt>
                <c:pt idx="1973">
                  <c:v>41613</c:v>
                </c:pt>
                <c:pt idx="1974">
                  <c:v>41614</c:v>
                </c:pt>
                <c:pt idx="1975">
                  <c:v>41617</c:v>
                </c:pt>
                <c:pt idx="1976">
                  <c:v>41618</c:v>
                </c:pt>
                <c:pt idx="1977">
                  <c:v>41619</c:v>
                </c:pt>
                <c:pt idx="1978">
                  <c:v>41620</c:v>
                </c:pt>
                <c:pt idx="1979">
                  <c:v>41621</c:v>
                </c:pt>
                <c:pt idx="1980">
                  <c:v>41624</c:v>
                </c:pt>
                <c:pt idx="1981">
                  <c:v>41625</c:v>
                </c:pt>
                <c:pt idx="1982">
                  <c:v>41626</c:v>
                </c:pt>
                <c:pt idx="1983">
                  <c:v>41627</c:v>
                </c:pt>
                <c:pt idx="1984">
                  <c:v>41628</c:v>
                </c:pt>
                <c:pt idx="1985">
                  <c:v>41631</c:v>
                </c:pt>
                <c:pt idx="1986">
                  <c:v>41632</c:v>
                </c:pt>
                <c:pt idx="1987">
                  <c:v>41634</c:v>
                </c:pt>
                <c:pt idx="1988">
                  <c:v>41635</c:v>
                </c:pt>
                <c:pt idx="1989">
                  <c:v>41638</c:v>
                </c:pt>
                <c:pt idx="1990">
                  <c:v>41639</c:v>
                </c:pt>
                <c:pt idx="1991">
                  <c:v>41641</c:v>
                </c:pt>
                <c:pt idx="1992">
                  <c:v>41642</c:v>
                </c:pt>
                <c:pt idx="1993">
                  <c:v>41645</c:v>
                </c:pt>
                <c:pt idx="1994">
                  <c:v>41646</c:v>
                </c:pt>
                <c:pt idx="1995">
                  <c:v>41647</c:v>
                </c:pt>
                <c:pt idx="1996">
                  <c:v>41648</c:v>
                </c:pt>
                <c:pt idx="1997">
                  <c:v>41649</c:v>
                </c:pt>
                <c:pt idx="1998">
                  <c:v>41652</c:v>
                </c:pt>
                <c:pt idx="1999">
                  <c:v>41653</c:v>
                </c:pt>
                <c:pt idx="2000">
                  <c:v>41654</c:v>
                </c:pt>
                <c:pt idx="2001">
                  <c:v>41655</c:v>
                </c:pt>
                <c:pt idx="2002">
                  <c:v>41656</c:v>
                </c:pt>
                <c:pt idx="2003">
                  <c:v>41660</c:v>
                </c:pt>
                <c:pt idx="2004">
                  <c:v>41661</c:v>
                </c:pt>
                <c:pt idx="2005">
                  <c:v>41662</c:v>
                </c:pt>
                <c:pt idx="2006">
                  <c:v>41663</c:v>
                </c:pt>
                <c:pt idx="2007">
                  <c:v>41666</c:v>
                </c:pt>
                <c:pt idx="2008">
                  <c:v>41667</c:v>
                </c:pt>
                <c:pt idx="2009">
                  <c:v>41668</c:v>
                </c:pt>
                <c:pt idx="2010">
                  <c:v>41669</c:v>
                </c:pt>
                <c:pt idx="2011">
                  <c:v>41670</c:v>
                </c:pt>
                <c:pt idx="2012">
                  <c:v>41673</c:v>
                </c:pt>
                <c:pt idx="2013">
                  <c:v>41674</c:v>
                </c:pt>
                <c:pt idx="2014">
                  <c:v>41675</c:v>
                </c:pt>
                <c:pt idx="2015">
                  <c:v>41676</c:v>
                </c:pt>
                <c:pt idx="2016">
                  <c:v>41677</c:v>
                </c:pt>
                <c:pt idx="2017">
                  <c:v>41680</c:v>
                </c:pt>
                <c:pt idx="2018">
                  <c:v>41681</c:v>
                </c:pt>
                <c:pt idx="2019">
                  <c:v>41682</c:v>
                </c:pt>
                <c:pt idx="2020">
                  <c:v>41683</c:v>
                </c:pt>
                <c:pt idx="2021">
                  <c:v>41684</c:v>
                </c:pt>
                <c:pt idx="2022">
                  <c:v>41688</c:v>
                </c:pt>
                <c:pt idx="2023">
                  <c:v>41689</c:v>
                </c:pt>
                <c:pt idx="2024">
                  <c:v>41690</c:v>
                </c:pt>
                <c:pt idx="2025">
                  <c:v>41691</c:v>
                </c:pt>
                <c:pt idx="2026">
                  <c:v>41694</c:v>
                </c:pt>
                <c:pt idx="2027">
                  <c:v>41695</c:v>
                </c:pt>
                <c:pt idx="2028">
                  <c:v>41696</c:v>
                </c:pt>
                <c:pt idx="2029">
                  <c:v>41697</c:v>
                </c:pt>
                <c:pt idx="2030">
                  <c:v>41698</c:v>
                </c:pt>
                <c:pt idx="2031">
                  <c:v>41701</c:v>
                </c:pt>
                <c:pt idx="2032">
                  <c:v>41702</c:v>
                </c:pt>
                <c:pt idx="2033">
                  <c:v>41703</c:v>
                </c:pt>
                <c:pt idx="2034">
                  <c:v>41704</c:v>
                </c:pt>
                <c:pt idx="2035">
                  <c:v>41705</c:v>
                </c:pt>
                <c:pt idx="2036">
                  <c:v>41708</c:v>
                </c:pt>
                <c:pt idx="2037">
                  <c:v>41709</c:v>
                </c:pt>
                <c:pt idx="2038">
                  <c:v>41710</c:v>
                </c:pt>
                <c:pt idx="2039">
                  <c:v>41711</c:v>
                </c:pt>
                <c:pt idx="2040">
                  <c:v>41712</c:v>
                </c:pt>
                <c:pt idx="2041">
                  <c:v>41715</c:v>
                </c:pt>
                <c:pt idx="2042">
                  <c:v>41716</c:v>
                </c:pt>
                <c:pt idx="2043">
                  <c:v>41717</c:v>
                </c:pt>
                <c:pt idx="2044">
                  <c:v>41718</c:v>
                </c:pt>
                <c:pt idx="2045">
                  <c:v>41719</c:v>
                </c:pt>
                <c:pt idx="2046">
                  <c:v>41722</c:v>
                </c:pt>
                <c:pt idx="2047">
                  <c:v>41723</c:v>
                </c:pt>
                <c:pt idx="2048">
                  <c:v>41724</c:v>
                </c:pt>
                <c:pt idx="2049">
                  <c:v>41725</c:v>
                </c:pt>
                <c:pt idx="2050">
                  <c:v>41726</c:v>
                </c:pt>
                <c:pt idx="2051">
                  <c:v>41729</c:v>
                </c:pt>
                <c:pt idx="2052">
                  <c:v>41730</c:v>
                </c:pt>
                <c:pt idx="2053">
                  <c:v>41731</c:v>
                </c:pt>
                <c:pt idx="2054">
                  <c:v>41732</c:v>
                </c:pt>
                <c:pt idx="2055">
                  <c:v>41733</c:v>
                </c:pt>
                <c:pt idx="2056">
                  <c:v>41736</c:v>
                </c:pt>
                <c:pt idx="2057">
                  <c:v>41737</c:v>
                </c:pt>
                <c:pt idx="2058">
                  <c:v>41738</c:v>
                </c:pt>
                <c:pt idx="2059">
                  <c:v>41739</c:v>
                </c:pt>
                <c:pt idx="2060">
                  <c:v>41740</c:v>
                </c:pt>
                <c:pt idx="2061">
                  <c:v>41743</c:v>
                </c:pt>
                <c:pt idx="2062">
                  <c:v>41744</c:v>
                </c:pt>
                <c:pt idx="2063">
                  <c:v>41745</c:v>
                </c:pt>
                <c:pt idx="2064">
                  <c:v>41746</c:v>
                </c:pt>
                <c:pt idx="2065">
                  <c:v>41750</c:v>
                </c:pt>
                <c:pt idx="2066">
                  <c:v>41751</c:v>
                </c:pt>
                <c:pt idx="2067">
                  <c:v>41752</c:v>
                </c:pt>
                <c:pt idx="2068">
                  <c:v>41753</c:v>
                </c:pt>
                <c:pt idx="2069">
                  <c:v>41754</c:v>
                </c:pt>
                <c:pt idx="2070">
                  <c:v>41757</c:v>
                </c:pt>
                <c:pt idx="2071">
                  <c:v>41758</c:v>
                </c:pt>
                <c:pt idx="2072">
                  <c:v>41759</c:v>
                </c:pt>
                <c:pt idx="2073">
                  <c:v>41760</c:v>
                </c:pt>
                <c:pt idx="2074">
                  <c:v>41761</c:v>
                </c:pt>
                <c:pt idx="2075">
                  <c:v>41764</c:v>
                </c:pt>
                <c:pt idx="2076">
                  <c:v>41765</c:v>
                </c:pt>
                <c:pt idx="2077">
                  <c:v>41766</c:v>
                </c:pt>
                <c:pt idx="2078">
                  <c:v>41767</c:v>
                </c:pt>
                <c:pt idx="2079">
                  <c:v>41768</c:v>
                </c:pt>
                <c:pt idx="2080">
                  <c:v>41771</c:v>
                </c:pt>
                <c:pt idx="2081">
                  <c:v>41772</c:v>
                </c:pt>
                <c:pt idx="2082">
                  <c:v>41773</c:v>
                </c:pt>
                <c:pt idx="2083">
                  <c:v>41774</c:v>
                </c:pt>
                <c:pt idx="2084">
                  <c:v>41775</c:v>
                </c:pt>
                <c:pt idx="2085">
                  <c:v>41778</c:v>
                </c:pt>
                <c:pt idx="2086">
                  <c:v>41779</c:v>
                </c:pt>
                <c:pt idx="2087">
                  <c:v>41780</c:v>
                </c:pt>
                <c:pt idx="2088">
                  <c:v>41781</c:v>
                </c:pt>
                <c:pt idx="2089">
                  <c:v>41782</c:v>
                </c:pt>
                <c:pt idx="2090">
                  <c:v>41786</c:v>
                </c:pt>
                <c:pt idx="2091">
                  <c:v>41787</c:v>
                </c:pt>
                <c:pt idx="2092">
                  <c:v>41788</c:v>
                </c:pt>
                <c:pt idx="2093">
                  <c:v>41789</c:v>
                </c:pt>
                <c:pt idx="2094">
                  <c:v>41792</c:v>
                </c:pt>
                <c:pt idx="2095">
                  <c:v>41793</c:v>
                </c:pt>
                <c:pt idx="2096">
                  <c:v>41794</c:v>
                </c:pt>
                <c:pt idx="2097">
                  <c:v>41795</c:v>
                </c:pt>
                <c:pt idx="2098">
                  <c:v>41796</c:v>
                </c:pt>
                <c:pt idx="2099">
                  <c:v>41799</c:v>
                </c:pt>
                <c:pt idx="2100">
                  <c:v>41800</c:v>
                </c:pt>
                <c:pt idx="2101">
                  <c:v>41801</c:v>
                </c:pt>
                <c:pt idx="2102">
                  <c:v>41802</c:v>
                </c:pt>
                <c:pt idx="2103">
                  <c:v>41803</c:v>
                </c:pt>
                <c:pt idx="2104">
                  <c:v>41806</c:v>
                </c:pt>
                <c:pt idx="2105">
                  <c:v>41807</c:v>
                </c:pt>
                <c:pt idx="2106">
                  <c:v>41808</c:v>
                </c:pt>
                <c:pt idx="2107">
                  <c:v>41809</c:v>
                </c:pt>
                <c:pt idx="2108">
                  <c:v>41810</c:v>
                </c:pt>
                <c:pt idx="2109">
                  <c:v>41813</c:v>
                </c:pt>
                <c:pt idx="2110">
                  <c:v>41814</c:v>
                </c:pt>
                <c:pt idx="2111">
                  <c:v>41815</c:v>
                </c:pt>
                <c:pt idx="2112">
                  <c:v>41816</c:v>
                </c:pt>
                <c:pt idx="2113">
                  <c:v>41817</c:v>
                </c:pt>
                <c:pt idx="2114">
                  <c:v>41820</c:v>
                </c:pt>
                <c:pt idx="2115">
                  <c:v>41821</c:v>
                </c:pt>
                <c:pt idx="2116">
                  <c:v>41822</c:v>
                </c:pt>
                <c:pt idx="2117">
                  <c:v>41823</c:v>
                </c:pt>
                <c:pt idx="2118">
                  <c:v>41827</c:v>
                </c:pt>
                <c:pt idx="2119">
                  <c:v>41828</c:v>
                </c:pt>
                <c:pt idx="2120">
                  <c:v>41829</c:v>
                </c:pt>
                <c:pt idx="2121">
                  <c:v>41830</c:v>
                </c:pt>
                <c:pt idx="2122">
                  <c:v>41831</c:v>
                </c:pt>
                <c:pt idx="2123">
                  <c:v>41834</c:v>
                </c:pt>
                <c:pt idx="2124">
                  <c:v>41835</c:v>
                </c:pt>
                <c:pt idx="2125">
                  <c:v>41836</c:v>
                </c:pt>
                <c:pt idx="2126">
                  <c:v>41837</c:v>
                </c:pt>
                <c:pt idx="2127">
                  <c:v>41838</c:v>
                </c:pt>
                <c:pt idx="2128">
                  <c:v>41841</c:v>
                </c:pt>
                <c:pt idx="2129">
                  <c:v>41842</c:v>
                </c:pt>
                <c:pt idx="2130">
                  <c:v>41843</c:v>
                </c:pt>
                <c:pt idx="2131">
                  <c:v>41844</c:v>
                </c:pt>
                <c:pt idx="2132">
                  <c:v>41845</c:v>
                </c:pt>
                <c:pt idx="2133">
                  <c:v>41848</c:v>
                </c:pt>
                <c:pt idx="2134">
                  <c:v>41849</c:v>
                </c:pt>
                <c:pt idx="2135">
                  <c:v>41850</c:v>
                </c:pt>
                <c:pt idx="2136">
                  <c:v>41851</c:v>
                </c:pt>
                <c:pt idx="2137">
                  <c:v>41852</c:v>
                </c:pt>
                <c:pt idx="2138">
                  <c:v>41855</c:v>
                </c:pt>
                <c:pt idx="2139">
                  <c:v>41856</c:v>
                </c:pt>
                <c:pt idx="2140">
                  <c:v>41857</c:v>
                </c:pt>
                <c:pt idx="2141">
                  <c:v>41858</c:v>
                </c:pt>
                <c:pt idx="2142">
                  <c:v>41859</c:v>
                </c:pt>
                <c:pt idx="2143">
                  <c:v>41862</c:v>
                </c:pt>
                <c:pt idx="2144">
                  <c:v>41863</c:v>
                </c:pt>
                <c:pt idx="2145">
                  <c:v>41864</c:v>
                </c:pt>
                <c:pt idx="2146">
                  <c:v>41865</c:v>
                </c:pt>
                <c:pt idx="2147">
                  <c:v>41866</c:v>
                </c:pt>
                <c:pt idx="2148">
                  <c:v>41869</c:v>
                </c:pt>
                <c:pt idx="2149">
                  <c:v>41870</c:v>
                </c:pt>
                <c:pt idx="2150">
                  <c:v>41871</c:v>
                </c:pt>
                <c:pt idx="2151">
                  <c:v>41872</c:v>
                </c:pt>
                <c:pt idx="2152">
                  <c:v>41873</c:v>
                </c:pt>
                <c:pt idx="2153">
                  <c:v>41876</c:v>
                </c:pt>
                <c:pt idx="2154">
                  <c:v>41877</c:v>
                </c:pt>
                <c:pt idx="2155">
                  <c:v>41878</c:v>
                </c:pt>
                <c:pt idx="2156">
                  <c:v>41879</c:v>
                </c:pt>
                <c:pt idx="2157">
                  <c:v>41880</c:v>
                </c:pt>
                <c:pt idx="2158">
                  <c:v>41884</c:v>
                </c:pt>
                <c:pt idx="2159">
                  <c:v>41885</c:v>
                </c:pt>
                <c:pt idx="2160">
                  <c:v>41886</c:v>
                </c:pt>
                <c:pt idx="2161">
                  <c:v>41887</c:v>
                </c:pt>
                <c:pt idx="2162">
                  <c:v>41890</c:v>
                </c:pt>
                <c:pt idx="2163">
                  <c:v>41891</c:v>
                </c:pt>
                <c:pt idx="2164">
                  <c:v>41892</c:v>
                </c:pt>
                <c:pt idx="2165">
                  <c:v>41893</c:v>
                </c:pt>
                <c:pt idx="2166">
                  <c:v>41894</c:v>
                </c:pt>
                <c:pt idx="2167">
                  <c:v>41897</c:v>
                </c:pt>
                <c:pt idx="2168">
                  <c:v>41898</c:v>
                </c:pt>
                <c:pt idx="2169">
                  <c:v>41899</c:v>
                </c:pt>
                <c:pt idx="2170">
                  <c:v>41900</c:v>
                </c:pt>
                <c:pt idx="2171">
                  <c:v>41901</c:v>
                </c:pt>
                <c:pt idx="2172">
                  <c:v>41904</c:v>
                </c:pt>
                <c:pt idx="2173">
                  <c:v>41905</c:v>
                </c:pt>
                <c:pt idx="2174">
                  <c:v>41906</c:v>
                </c:pt>
                <c:pt idx="2175">
                  <c:v>41907</c:v>
                </c:pt>
                <c:pt idx="2176">
                  <c:v>41908</c:v>
                </c:pt>
                <c:pt idx="2177">
                  <c:v>41911</c:v>
                </c:pt>
                <c:pt idx="2178">
                  <c:v>41912</c:v>
                </c:pt>
                <c:pt idx="2179">
                  <c:v>41913</c:v>
                </c:pt>
                <c:pt idx="2180">
                  <c:v>41914</c:v>
                </c:pt>
                <c:pt idx="2181">
                  <c:v>41915</c:v>
                </c:pt>
                <c:pt idx="2182">
                  <c:v>41918</c:v>
                </c:pt>
                <c:pt idx="2183">
                  <c:v>41919</c:v>
                </c:pt>
                <c:pt idx="2184">
                  <c:v>41920</c:v>
                </c:pt>
                <c:pt idx="2185">
                  <c:v>41921</c:v>
                </c:pt>
                <c:pt idx="2186">
                  <c:v>41922</c:v>
                </c:pt>
                <c:pt idx="2187">
                  <c:v>41925</c:v>
                </c:pt>
                <c:pt idx="2188">
                  <c:v>41926</c:v>
                </c:pt>
                <c:pt idx="2189">
                  <c:v>41927</c:v>
                </c:pt>
                <c:pt idx="2190">
                  <c:v>41928</c:v>
                </c:pt>
                <c:pt idx="2191">
                  <c:v>41929</c:v>
                </c:pt>
                <c:pt idx="2192">
                  <c:v>41932</c:v>
                </c:pt>
                <c:pt idx="2193">
                  <c:v>41933</c:v>
                </c:pt>
                <c:pt idx="2194">
                  <c:v>41934</c:v>
                </c:pt>
                <c:pt idx="2195">
                  <c:v>41935</c:v>
                </c:pt>
                <c:pt idx="2196">
                  <c:v>41936</c:v>
                </c:pt>
                <c:pt idx="2197">
                  <c:v>41939</c:v>
                </c:pt>
                <c:pt idx="2198">
                  <c:v>41940</c:v>
                </c:pt>
                <c:pt idx="2199">
                  <c:v>41941</c:v>
                </c:pt>
                <c:pt idx="2200">
                  <c:v>41942</c:v>
                </c:pt>
                <c:pt idx="2201">
                  <c:v>41943</c:v>
                </c:pt>
                <c:pt idx="2202">
                  <c:v>41946</c:v>
                </c:pt>
                <c:pt idx="2203">
                  <c:v>41947</c:v>
                </c:pt>
                <c:pt idx="2204">
                  <c:v>41948</c:v>
                </c:pt>
                <c:pt idx="2205">
                  <c:v>41949</c:v>
                </c:pt>
                <c:pt idx="2206">
                  <c:v>41950</c:v>
                </c:pt>
                <c:pt idx="2207">
                  <c:v>41953</c:v>
                </c:pt>
                <c:pt idx="2208">
                  <c:v>41954</c:v>
                </c:pt>
                <c:pt idx="2209">
                  <c:v>41955</c:v>
                </c:pt>
                <c:pt idx="2210">
                  <c:v>41956</c:v>
                </c:pt>
                <c:pt idx="2211">
                  <c:v>41957</c:v>
                </c:pt>
                <c:pt idx="2212">
                  <c:v>41960</c:v>
                </c:pt>
                <c:pt idx="2213">
                  <c:v>41961</c:v>
                </c:pt>
                <c:pt idx="2214">
                  <c:v>41962</c:v>
                </c:pt>
                <c:pt idx="2215">
                  <c:v>41963</c:v>
                </c:pt>
                <c:pt idx="2216">
                  <c:v>41964</c:v>
                </c:pt>
                <c:pt idx="2217">
                  <c:v>41967</c:v>
                </c:pt>
                <c:pt idx="2218">
                  <c:v>41968</c:v>
                </c:pt>
                <c:pt idx="2219">
                  <c:v>41969</c:v>
                </c:pt>
                <c:pt idx="2220">
                  <c:v>41971</c:v>
                </c:pt>
                <c:pt idx="2221">
                  <c:v>41974</c:v>
                </c:pt>
                <c:pt idx="2222">
                  <c:v>41975</c:v>
                </c:pt>
                <c:pt idx="2223">
                  <c:v>41976</c:v>
                </c:pt>
                <c:pt idx="2224">
                  <c:v>41977</c:v>
                </c:pt>
                <c:pt idx="2225">
                  <c:v>41978</c:v>
                </c:pt>
                <c:pt idx="2226">
                  <c:v>41981</c:v>
                </c:pt>
                <c:pt idx="2227">
                  <c:v>41982</c:v>
                </c:pt>
                <c:pt idx="2228">
                  <c:v>41983</c:v>
                </c:pt>
                <c:pt idx="2229">
                  <c:v>41984</c:v>
                </c:pt>
                <c:pt idx="2230">
                  <c:v>41985</c:v>
                </c:pt>
                <c:pt idx="2231">
                  <c:v>41988</c:v>
                </c:pt>
                <c:pt idx="2232">
                  <c:v>41989</c:v>
                </c:pt>
                <c:pt idx="2233">
                  <c:v>41990</c:v>
                </c:pt>
                <c:pt idx="2234">
                  <c:v>41991</c:v>
                </c:pt>
                <c:pt idx="2235">
                  <c:v>41992</c:v>
                </c:pt>
                <c:pt idx="2236">
                  <c:v>41995</c:v>
                </c:pt>
                <c:pt idx="2237">
                  <c:v>41996</c:v>
                </c:pt>
                <c:pt idx="2238">
                  <c:v>41997</c:v>
                </c:pt>
                <c:pt idx="2239">
                  <c:v>41999</c:v>
                </c:pt>
                <c:pt idx="2240">
                  <c:v>42002</c:v>
                </c:pt>
                <c:pt idx="2241">
                  <c:v>42003</c:v>
                </c:pt>
                <c:pt idx="2242">
                  <c:v>42004</c:v>
                </c:pt>
                <c:pt idx="2243">
                  <c:v>42006</c:v>
                </c:pt>
                <c:pt idx="2244">
                  <c:v>42009</c:v>
                </c:pt>
                <c:pt idx="2245">
                  <c:v>42010</c:v>
                </c:pt>
                <c:pt idx="2246">
                  <c:v>42011</c:v>
                </c:pt>
                <c:pt idx="2247">
                  <c:v>42012</c:v>
                </c:pt>
                <c:pt idx="2248">
                  <c:v>42013</c:v>
                </c:pt>
                <c:pt idx="2249">
                  <c:v>42016</c:v>
                </c:pt>
                <c:pt idx="2250">
                  <c:v>42017</c:v>
                </c:pt>
                <c:pt idx="2251">
                  <c:v>42018</c:v>
                </c:pt>
                <c:pt idx="2252">
                  <c:v>42019</c:v>
                </c:pt>
                <c:pt idx="2253">
                  <c:v>42020</c:v>
                </c:pt>
                <c:pt idx="2254">
                  <c:v>42024</c:v>
                </c:pt>
                <c:pt idx="2255">
                  <c:v>42025</c:v>
                </c:pt>
                <c:pt idx="2256">
                  <c:v>42026</c:v>
                </c:pt>
                <c:pt idx="2257">
                  <c:v>42027</c:v>
                </c:pt>
                <c:pt idx="2258">
                  <c:v>42030</c:v>
                </c:pt>
                <c:pt idx="2259">
                  <c:v>42031</c:v>
                </c:pt>
                <c:pt idx="2260">
                  <c:v>42032</c:v>
                </c:pt>
                <c:pt idx="2261">
                  <c:v>42033</c:v>
                </c:pt>
                <c:pt idx="2262">
                  <c:v>42034</c:v>
                </c:pt>
                <c:pt idx="2263">
                  <c:v>42037</c:v>
                </c:pt>
                <c:pt idx="2264">
                  <c:v>42038</c:v>
                </c:pt>
                <c:pt idx="2265">
                  <c:v>42039</c:v>
                </c:pt>
                <c:pt idx="2266">
                  <c:v>42040</c:v>
                </c:pt>
                <c:pt idx="2267">
                  <c:v>42041</c:v>
                </c:pt>
                <c:pt idx="2268">
                  <c:v>42044</c:v>
                </c:pt>
                <c:pt idx="2269">
                  <c:v>42045</c:v>
                </c:pt>
                <c:pt idx="2270">
                  <c:v>42046</c:v>
                </c:pt>
                <c:pt idx="2271">
                  <c:v>42047</c:v>
                </c:pt>
                <c:pt idx="2272">
                  <c:v>42048</c:v>
                </c:pt>
                <c:pt idx="2273">
                  <c:v>42052</c:v>
                </c:pt>
                <c:pt idx="2274">
                  <c:v>42053</c:v>
                </c:pt>
                <c:pt idx="2275">
                  <c:v>42054</c:v>
                </c:pt>
                <c:pt idx="2276">
                  <c:v>42055</c:v>
                </c:pt>
                <c:pt idx="2277">
                  <c:v>42058</c:v>
                </c:pt>
                <c:pt idx="2278">
                  <c:v>42059</c:v>
                </c:pt>
                <c:pt idx="2279">
                  <c:v>42060</c:v>
                </c:pt>
                <c:pt idx="2280">
                  <c:v>42061</c:v>
                </c:pt>
                <c:pt idx="2281">
                  <c:v>42062</c:v>
                </c:pt>
                <c:pt idx="2282">
                  <c:v>42065</c:v>
                </c:pt>
                <c:pt idx="2283">
                  <c:v>42066</c:v>
                </c:pt>
                <c:pt idx="2284">
                  <c:v>42067</c:v>
                </c:pt>
                <c:pt idx="2285">
                  <c:v>42068</c:v>
                </c:pt>
                <c:pt idx="2286">
                  <c:v>42069</c:v>
                </c:pt>
                <c:pt idx="2287">
                  <c:v>42072</c:v>
                </c:pt>
                <c:pt idx="2288">
                  <c:v>42073</c:v>
                </c:pt>
                <c:pt idx="2289">
                  <c:v>42074</c:v>
                </c:pt>
                <c:pt idx="2290">
                  <c:v>42075</c:v>
                </c:pt>
                <c:pt idx="2291">
                  <c:v>42076</c:v>
                </c:pt>
                <c:pt idx="2292">
                  <c:v>42079</c:v>
                </c:pt>
                <c:pt idx="2293">
                  <c:v>42080</c:v>
                </c:pt>
                <c:pt idx="2294">
                  <c:v>42081</c:v>
                </c:pt>
                <c:pt idx="2295">
                  <c:v>42082</c:v>
                </c:pt>
                <c:pt idx="2296">
                  <c:v>42083</c:v>
                </c:pt>
                <c:pt idx="2297">
                  <c:v>42086</c:v>
                </c:pt>
                <c:pt idx="2298">
                  <c:v>42087</c:v>
                </c:pt>
                <c:pt idx="2299">
                  <c:v>42088</c:v>
                </c:pt>
                <c:pt idx="2300">
                  <c:v>42089</c:v>
                </c:pt>
                <c:pt idx="2301">
                  <c:v>42090</c:v>
                </c:pt>
                <c:pt idx="2302">
                  <c:v>42093</c:v>
                </c:pt>
                <c:pt idx="2303">
                  <c:v>42094</c:v>
                </c:pt>
                <c:pt idx="2304">
                  <c:v>42095</c:v>
                </c:pt>
                <c:pt idx="2305">
                  <c:v>42096</c:v>
                </c:pt>
                <c:pt idx="2306">
                  <c:v>42100</c:v>
                </c:pt>
                <c:pt idx="2307">
                  <c:v>42101</c:v>
                </c:pt>
                <c:pt idx="2308">
                  <c:v>42102</c:v>
                </c:pt>
                <c:pt idx="2309">
                  <c:v>42103</c:v>
                </c:pt>
                <c:pt idx="2310">
                  <c:v>42104</c:v>
                </c:pt>
                <c:pt idx="2311">
                  <c:v>42107</c:v>
                </c:pt>
                <c:pt idx="2312">
                  <c:v>42108</c:v>
                </c:pt>
                <c:pt idx="2313">
                  <c:v>42109</c:v>
                </c:pt>
                <c:pt idx="2314">
                  <c:v>42110</c:v>
                </c:pt>
                <c:pt idx="2315">
                  <c:v>42111</c:v>
                </c:pt>
                <c:pt idx="2316">
                  <c:v>42114</c:v>
                </c:pt>
                <c:pt idx="2317">
                  <c:v>42115</c:v>
                </c:pt>
                <c:pt idx="2318">
                  <c:v>42116</c:v>
                </c:pt>
                <c:pt idx="2319">
                  <c:v>42117</c:v>
                </c:pt>
                <c:pt idx="2320">
                  <c:v>42118</c:v>
                </c:pt>
                <c:pt idx="2321">
                  <c:v>42121</c:v>
                </c:pt>
                <c:pt idx="2322">
                  <c:v>42122</c:v>
                </c:pt>
                <c:pt idx="2323">
                  <c:v>42123</c:v>
                </c:pt>
                <c:pt idx="2324">
                  <c:v>42124</c:v>
                </c:pt>
                <c:pt idx="2325">
                  <c:v>42125</c:v>
                </c:pt>
                <c:pt idx="2326">
                  <c:v>42128</c:v>
                </c:pt>
                <c:pt idx="2327">
                  <c:v>42129</c:v>
                </c:pt>
                <c:pt idx="2328">
                  <c:v>42130</c:v>
                </c:pt>
                <c:pt idx="2329">
                  <c:v>42131</c:v>
                </c:pt>
                <c:pt idx="2330">
                  <c:v>42132</c:v>
                </c:pt>
                <c:pt idx="2331">
                  <c:v>42135</c:v>
                </c:pt>
                <c:pt idx="2332">
                  <c:v>42136</c:v>
                </c:pt>
                <c:pt idx="2333">
                  <c:v>42137</c:v>
                </c:pt>
                <c:pt idx="2334">
                  <c:v>42138</c:v>
                </c:pt>
                <c:pt idx="2335">
                  <c:v>42139</c:v>
                </c:pt>
                <c:pt idx="2336">
                  <c:v>42142</c:v>
                </c:pt>
                <c:pt idx="2337">
                  <c:v>42143</c:v>
                </c:pt>
                <c:pt idx="2338">
                  <c:v>42144</c:v>
                </c:pt>
                <c:pt idx="2339">
                  <c:v>42145</c:v>
                </c:pt>
                <c:pt idx="2340">
                  <c:v>42146</c:v>
                </c:pt>
                <c:pt idx="2341">
                  <c:v>42150</c:v>
                </c:pt>
                <c:pt idx="2342">
                  <c:v>42151</c:v>
                </c:pt>
                <c:pt idx="2343">
                  <c:v>42152</c:v>
                </c:pt>
                <c:pt idx="2344">
                  <c:v>42153</c:v>
                </c:pt>
                <c:pt idx="2345">
                  <c:v>42156</c:v>
                </c:pt>
                <c:pt idx="2346">
                  <c:v>42157</c:v>
                </c:pt>
                <c:pt idx="2347">
                  <c:v>42158</c:v>
                </c:pt>
                <c:pt idx="2348">
                  <c:v>42159</c:v>
                </c:pt>
                <c:pt idx="2349">
                  <c:v>42160</c:v>
                </c:pt>
                <c:pt idx="2350">
                  <c:v>42163</c:v>
                </c:pt>
                <c:pt idx="2351">
                  <c:v>42164</c:v>
                </c:pt>
                <c:pt idx="2352">
                  <c:v>42165</c:v>
                </c:pt>
                <c:pt idx="2353">
                  <c:v>42166</c:v>
                </c:pt>
                <c:pt idx="2354">
                  <c:v>42167</c:v>
                </c:pt>
                <c:pt idx="2355">
                  <c:v>42170</c:v>
                </c:pt>
                <c:pt idx="2356">
                  <c:v>42171</c:v>
                </c:pt>
                <c:pt idx="2357">
                  <c:v>42172</c:v>
                </c:pt>
                <c:pt idx="2358">
                  <c:v>42173</c:v>
                </c:pt>
                <c:pt idx="2359">
                  <c:v>42174</c:v>
                </c:pt>
                <c:pt idx="2360">
                  <c:v>42177</c:v>
                </c:pt>
                <c:pt idx="2361">
                  <c:v>42178</c:v>
                </c:pt>
                <c:pt idx="2362">
                  <c:v>42179</c:v>
                </c:pt>
                <c:pt idx="2363">
                  <c:v>42180</c:v>
                </c:pt>
                <c:pt idx="2364">
                  <c:v>42181</c:v>
                </c:pt>
                <c:pt idx="2365">
                  <c:v>42184</c:v>
                </c:pt>
                <c:pt idx="2366">
                  <c:v>42185</c:v>
                </c:pt>
                <c:pt idx="2367">
                  <c:v>42186</c:v>
                </c:pt>
                <c:pt idx="2368">
                  <c:v>42187</c:v>
                </c:pt>
                <c:pt idx="2369">
                  <c:v>42191</c:v>
                </c:pt>
                <c:pt idx="2370">
                  <c:v>42192</c:v>
                </c:pt>
                <c:pt idx="2371">
                  <c:v>42193</c:v>
                </c:pt>
                <c:pt idx="2372">
                  <c:v>42194</c:v>
                </c:pt>
                <c:pt idx="2373">
                  <c:v>42195</c:v>
                </c:pt>
                <c:pt idx="2374">
                  <c:v>42198</c:v>
                </c:pt>
                <c:pt idx="2375">
                  <c:v>42199</c:v>
                </c:pt>
                <c:pt idx="2376">
                  <c:v>42200</c:v>
                </c:pt>
                <c:pt idx="2377">
                  <c:v>42201</c:v>
                </c:pt>
                <c:pt idx="2378">
                  <c:v>42202</c:v>
                </c:pt>
                <c:pt idx="2379">
                  <c:v>42205</c:v>
                </c:pt>
                <c:pt idx="2380">
                  <c:v>42206</c:v>
                </c:pt>
                <c:pt idx="2381">
                  <c:v>42207</c:v>
                </c:pt>
                <c:pt idx="2382">
                  <c:v>42208</c:v>
                </c:pt>
                <c:pt idx="2383">
                  <c:v>42209</c:v>
                </c:pt>
                <c:pt idx="2384">
                  <c:v>42212</c:v>
                </c:pt>
                <c:pt idx="2385">
                  <c:v>42213</c:v>
                </c:pt>
                <c:pt idx="2386">
                  <c:v>42214</c:v>
                </c:pt>
                <c:pt idx="2387">
                  <c:v>42215</c:v>
                </c:pt>
                <c:pt idx="2388">
                  <c:v>42216</c:v>
                </c:pt>
                <c:pt idx="2389">
                  <c:v>42219</c:v>
                </c:pt>
                <c:pt idx="2390">
                  <c:v>42220</c:v>
                </c:pt>
                <c:pt idx="2391">
                  <c:v>42221</c:v>
                </c:pt>
                <c:pt idx="2392">
                  <c:v>42222</c:v>
                </c:pt>
                <c:pt idx="2393">
                  <c:v>42223</c:v>
                </c:pt>
                <c:pt idx="2394">
                  <c:v>42226</c:v>
                </c:pt>
                <c:pt idx="2395">
                  <c:v>42227</c:v>
                </c:pt>
                <c:pt idx="2396">
                  <c:v>42228</c:v>
                </c:pt>
                <c:pt idx="2397">
                  <c:v>42229</c:v>
                </c:pt>
                <c:pt idx="2398">
                  <c:v>42230</c:v>
                </c:pt>
                <c:pt idx="2399">
                  <c:v>42233</c:v>
                </c:pt>
                <c:pt idx="2400">
                  <c:v>42234</c:v>
                </c:pt>
                <c:pt idx="2401">
                  <c:v>42235</c:v>
                </c:pt>
                <c:pt idx="2402">
                  <c:v>42236</c:v>
                </c:pt>
                <c:pt idx="2403">
                  <c:v>42237</c:v>
                </c:pt>
                <c:pt idx="2404">
                  <c:v>42240</c:v>
                </c:pt>
                <c:pt idx="2405">
                  <c:v>42241</c:v>
                </c:pt>
                <c:pt idx="2406">
                  <c:v>42242</c:v>
                </c:pt>
                <c:pt idx="2407">
                  <c:v>42243</c:v>
                </c:pt>
                <c:pt idx="2408">
                  <c:v>42244</c:v>
                </c:pt>
                <c:pt idx="2409">
                  <c:v>42247</c:v>
                </c:pt>
                <c:pt idx="2410">
                  <c:v>42248</c:v>
                </c:pt>
                <c:pt idx="2411">
                  <c:v>42249</c:v>
                </c:pt>
                <c:pt idx="2412">
                  <c:v>42250</c:v>
                </c:pt>
                <c:pt idx="2413">
                  <c:v>42251</c:v>
                </c:pt>
                <c:pt idx="2414">
                  <c:v>42255</c:v>
                </c:pt>
                <c:pt idx="2415">
                  <c:v>42256</c:v>
                </c:pt>
                <c:pt idx="2416">
                  <c:v>42257</c:v>
                </c:pt>
                <c:pt idx="2417">
                  <c:v>42258</c:v>
                </c:pt>
                <c:pt idx="2418">
                  <c:v>42261</c:v>
                </c:pt>
                <c:pt idx="2419">
                  <c:v>42262</c:v>
                </c:pt>
                <c:pt idx="2420">
                  <c:v>42263</c:v>
                </c:pt>
                <c:pt idx="2421">
                  <c:v>42264</c:v>
                </c:pt>
                <c:pt idx="2422">
                  <c:v>42265</c:v>
                </c:pt>
                <c:pt idx="2423">
                  <c:v>42268</c:v>
                </c:pt>
                <c:pt idx="2424">
                  <c:v>42269</c:v>
                </c:pt>
                <c:pt idx="2425">
                  <c:v>42270</c:v>
                </c:pt>
                <c:pt idx="2426">
                  <c:v>42271</c:v>
                </c:pt>
                <c:pt idx="2427">
                  <c:v>42272</c:v>
                </c:pt>
                <c:pt idx="2428">
                  <c:v>42275</c:v>
                </c:pt>
                <c:pt idx="2429">
                  <c:v>42276</c:v>
                </c:pt>
                <c:pt idx="2430">
                  <c:v>42277</c:v>
                </c:pt>
                <c:pt idx="2431">
                  <c:v>42278</c:v>
                </c:pt>
                <c:pt idx="2432">
                  <c:v>42279</c:v>
                </c:pt>
                <c:pt idx="2433">
                  <c:v>42282</c:v>
                </c:pt>
                <c:pt idx="2434">
                  <c:v>42283</c:v>
                </c:pt>
                <c:pt idx="2435">
                  <c:v>42284</c:v>
                </c:pt>
                <c:pt idx="2436">
                  <c:v>42285</c:v>
                </c:pt>
                <c:pt idx="2437">
                  <c:v>42286</c:v>
                </c:pt>
                <c:pt idx="2438">
                  <c:v>42289</c:v>
                </c:pt>
                <c:pt idx="2439">
                  <c:v>42290</c:v>
                </c:pt>
                <c:pt idx="2440">
                  <c:v>42291</c:v>
                </c:pt>
                <c:pt idx="2441">
                  <c:v>42292</c:v>
                </c:pt>
                <c:pt idx="2442">
                  <c:v>42293</c:v>
                </c:pt>
                <c:pt idx="2443">
                  <c:v>42296</c:v>
                </c:pt>
                <c:pt idx="2444">
                  <c:v>42297</c:v>
                </c:pt>
                <c:pt idx="2445">
                  <c:v>42298</c:v>
                </c:pt>
                <c:pt idx="2446">
                  <c:v>42299</c:v>
                </c:pt>
                <c:pt idx="2447">
                  <c:v>42300</c:v>
                </c:pt>
                <c:pt idx="2448">
                  <c:v>42303</c:v>
                </c:pt>
                <c:pt idx="2449">
                  <c:v>42304</c:v>
                </c:pt>
                <c:pt idx="2450">
                  <c:v>42305</c:v>
                </c:pt>
                <c:pt idx="2451">
                  <c:v>42306</c:v>
                </c:pt>
                <c:pt idx="2452">
                  <c:v>42307</c:v>
                </c:pt>
                <c:pt idx="2453">
                  <c:v>42310</c:v>
                </c:pt>
                <c:pt idx="2454">
                  <c:v>42311</c:v>
                </c:pt>
                <c:pt idx="2455">
                  <c:v>42312</c:v>
                </c:pt>
                <c:pt idx="2456">
                  <c:v>42313</c:v>
                </c:pt>
                <c:pt idx="2457">
                  <c:v>42314</c:v>
                </c:pt>
                <c:pt idx="2458">
                  <c:v>42317</c:v>
                </c:pt>
                <c:pt idx="2459">
                  <c:v>42318</c:v>
                </c:pt>
                <c:pt idx="2460">
                  <c:v>42319</c:v>
                </c:pt>
                <c:pt idx="2461">
                  <c:v>42320</c:v>
                </c:pt>
                <c:pt idx="2462">
                  <c:v>42321</c:v>
                </c:pt>
                <c:pt idx="2463">
                  <c:v>42324</c:v>
                </c:pt>
                <c:pt idx="2464">
                  <c:v>42325</c:v>
                </c:pt>
                <c:pt idx="2465">
                  <c:v>42326</c:v>
                </c:pt>
                <c:pt idx="2466">
                  <c:v>42327</c:v>
                </c:pt>
                <c:pt idx="2467">
                  <c:v>42328</c:v>
                </c:pt>
                <c:pt idx="2468">
                  <c:v>42331</c:v>
                </c:pt>
                <c:pt idx="2469">
                  <c:v>42332</c:v>
                </c:pt>
                <c:pt idx="2470">
                  <c:v>42333</c:v>
                </c:pt>
                <c:pt idx="2471">
                  <c:v>42335</c:v>
                </c:pt>
                <c:pt idx="2472">
                  <c:v>42338</c:v>
                </c:pt>
                <c:pt idx="2473">
                  <c:v>42339</c:v>
                </c:pt>
                <c:pt idx="2474">
                  <c:v>42340</c:v>
                </c:pt>
                <c:pt idx="2475">
                  <c:v>42341</c:v>
                </c:pt>
                <c:pt idx="2476">
                  <c:v>42342</c:v>
                </c:pt>
                <c:pt idx="2477">
                  <c:v>42345</c:v>
                </c:pt>
                <c:pt idx="2478">
                  <c:v>42346</c:v>
                </c:pt>
                <c:pt idx="2479">
                  <c:v>42347</c:v>
                </c:pt>
                <c:pt idx="2480">
                  <c:v>42348</c:v>
                </c:pt>
                <c:pt idx="2481">
                  <c:v>42349</c:v>
                </c:pt>
                <c:pt idx="2482">
                  <c:v>42352</c:v>
                </c:pt>
                <c:pt idx="2483">
                  <c:v>42353</c:v>
                </c:pt>
                <c:pt idx="2484">
                  <c:v>42354</c:v>
                </c:pt>
                <c:pt idx="2485">
                  <c:v>42355</c:v>
                </c:pt>
                <c:pt idx="2486">
                  <c:v>42356</c:v>
                </c:pt>
                <c:pt idx="2487">
                  <c:v>42359</c:v>
                </c:pt>
                <c:pt idx="2488">
                  <c:v>42360</c:v>
                </c:pt>
                <c:pt idx="2489">
                  <c:v>42361</c:v>
                </c:pt>
                <c:pt idx="2490">
                  <c:v>42362</c:v>
                </c:pt>
                <c:pt idx="2491">
                  <c:v>42366</c:v>
                </c:pt>
                <c:pt idx="2492">
                  <c:v>42367</c:v>
                </c:pt>
                <c:pt idx="2493">
                  <c:v>42368</c:v>
                </c:pt>
                <c:pt idx="2494">
                  <c:v>42369</c:v>
                </c:pt>
                <c:pt idx="2495">
                  <c:v>42373</c:v>
                </c:pt>
                <c:pt idx="2496">
                  <c:v>42374</c:v>
                </c:pt>
                <c:pt idx="2497">
                  <c:v>42375</c:v>
                </c:pt>
                <c:pt idx="2498">
                  <c:v>42376</c:v>
                </c:pt>
                <c:pt idx="2499">
                  <c:v>42377</c:v>
                </c:pt>
                <c:pt idx="2500">
                  <c:v>42380</c:v>
                </c:pt>
                <c:pt idx="2501">
                  <c:v>42381</c:v>
                </c:pt>
                <c:pt idx="2502">
                  <c:v>42382</c:v>
                </c:pt>
                <c:pt idx="2503">
                  <c:v>42383</c:v>
                </c:pt>
                <c:pt idx="2504">
                  <c:v>42384</c:v>
                </c:pt>
                <c:pt idx="2505">
                  <c:v>42388</c:v>
                </c:pt>
                <c:pt idx="2506">
                  <c:v>42389</c:v>
                </c:pt>
                <c:pt idx="2507">
                  <c:v>42390</c:v>
                </c:pt>
                <c:pt idx="2508">
                  <c:v>42391</c:v>
                </c:pt>
                <c:pt idx="2509">
                  <c:v>42394</c:v>
                </c:pt>
                <c:pt idx="2510">
                  <c:v>42395</c:v>
                </c:pt>
                <c:pt idx="2511">
                  <c:v>42396</c:v>
                </c:pt>
                <c:pt idx="2512">
                  <c:v>42397</c:v>
                </c:pt>
                <c:pt idx="2513">
                  <c:v>42398</c:v>
                </c:pt>
                <c:pt idx="2514">
                  <c:v>42401</c:v>
                </c:pt>
                <c:pt idx="2515">
                  <c:v>42402</c:v>
                </c:pt>
                <c:pt idx="2516">
                  <c:v>42403</c:v>
                </c:pt>
                <c:pt idx="2517">
                  <c:v>42404</c:v>
                </c:pt>
                <c:pt idx="2518">
                  <c:v>42405</c:v>
                </c:pt>
              </c:numCache>
            </c:numRef>
          </c:cat>
          <c:val>
            <c:numRef>
              <c:f>'1 - Chart Data'!$C$2:$C$2520</c:f>
              <c:numCache>
                <c:formatCode>General</c:formatCode>
                <c:ptCount val="2519"/>
                <c:pt idx="0">
                  <c:v>100</c:v>
                </c:pt>
                <c:pt idx="1">
                  <c:v>104.68335787923399</c:v>
                </c:pt>
                <c:pt idx="2">
                  <c:v>102.20913107510999</c:v>
                </c:pt>
                <c:pt idx="3">
                  <c:v>102.503681885125</c:v>
                </c:pt>
                <c:pt idx="4">
                  <c:v>101.590574374079</c:v>
                </c:pt>
                <c:pt idx="5">
                  <c:v>100.441826215022</c:v>
                </c:pt>
                <c:pt idx="6">
                  <c:v>103.092783505154</c:v>
                </c:pt>
                <c:pt idx="7">
                  <c:v>103.53460972017599</c:v>
                </c:pt>
                <c:pt idx="8">
                  <c:v>104.094256259204</c:v>
                </c:pt>
                <c:pt idx="9">
                  <c:v>102.592047128129</c:v>
                </c:pt>
                <c:pt idx="10">
                  <c:v>103.829160530191</c:v>
                </c:pt>
                <c:pt idx="11">
                  <c:v>89.690721649484502</c:v>
                </c:pt>
                <c:pt idx="12">
                  <c:v>91.605301914580195</c:v>
                </c:pt>
                <c:pt idx="13">
                  <c:v>91.310751104565497</c:v>
                </c:pt>
                <c:pt idx="14">
                  <c:v>91.163475699558106</c:v>
                </c:pt>
                <c:pt idx="15">
                  <c:v>91.281296023563996</c:v>
                </c:pt>
                <c:pt idx="16">
                  <c:v>93.755522827687699</c:v>
                </c:pt>
                <c:pt idx="17">
                  <c:v>94.256259204712805</c:v>
                </c:pt>
                <c:pt idx="18">
                  <c:v>95.139911634756899</c:v>
                </c:pt>
                <c:pt idx="19">
                  <c:v>95.022091310751094</c:v>
                </c:pt>
                <c:pt idx="20">
                  <c:v>93.254786450662706</c:v>
                </c:pt>
                <c:pt idx="21">
                  <c:v>95.139911634756899</c:v>
                </c:pt>
                <c:pt idx="22">
                  <c:v>95.5228276877761</c:v>
                </c:pt>
                <c:pt idx="23">
                  <c:v>97.172312223858597</c:v>
                </c:pt>
                <c:pt idx="24">
                  <c:v>98.880706921943997</c:v>
                </c:pt>
                <c:pt idx="25">
                  <c:v>101.354933726067</c:v>
                </c:pt>
                <c:pt idx="26">
                  <c:v>101.973490427098</c:v>
                </c:pt>
                <c:pt idx="27">
                  <c:v>102.444771723122</c:v>
                </c:pt>
                <c:pt idx="28">
                  <c:v>101.82621502209101</c:v>
                </c:pt>
                <c:pt idx="29">
                  <c:v>99.882179675994095</c:v>
                </c:pt>
                <c:pt idx="30">
                  <c:v>98.527245949926296</c:v>
                </c:pt>
                <c:pt idx="31">
                  <c:v>97.437407952871794</c:v>
                </c:pt>
                <c:pt idx="32">
                  <c:v>96.583210603829102</c:v>
                </c:pt>
                <c:pt idx="33">
                  <c:v>97.201767304859999</c:v>
                </c:pt>
                <c:pt idx="34">
                  <c:v>98.379970544918905</c:v>
                </c:pt>
                <c:pt idx="35">
                  <c:v>98.674521354933702</c:v>
                </c:pt>
                <c:pt idx="36">
                  <c:v>99.764359351988205</c:v>
                </c:pt>
                <c:pt idx="37">
                  <c:v>99.705449189985202</c:v>
                </c:pt>
                <c:pt idx="38">
                  <c:v>99.469808541973407</c:v>
                </c:pt>
                <c:pt idx="39">
                  <c:v>100.324005891016</c:v>
                </c:pt>
                <c:pt idx="40">
                  <c:v>100.589101620029</c:v>
                </c:pt>
                <c:pt idx="41">
                  <c:v>100.176730486008</c:v>
                </c:pt>
                <c:pt idx="42">
                  <c:v>100.05891016200199</c:v>
                </c:pt>
                <c:pt idx="43">
                  <c:v>99.617083946980799</c:v>
                </c:pt>
                <c:pt idx="44">
                  <c:v>99.970544918998499</c:v>
                </c:pt>
                <c:pt idx="45">
                  <c:v>98.939617083946899</c:v>
                </c:pt>
                <c:pt idx="46">
                  <c:v>99.116347569955806</c:v>
                </c:pt>
                <c:pt idx="47">
                  <c:v>100.20618556701</c:v>
                </c:pt>
                <c:pt idx="48">
                  <c:v>99.882179675994095</c:v>
                </c:pt>
                <c:pt idx="49">
                  <c:v>99.852724594992594</c:v>
                </c:pt>
                <c:pt idx="50">
                  <c:v>98.792341678939593</c:v>
                </c:pt>
                <c:pt idx="51">
                  <c:v>98.6156111929307</c:v>
                </c:pt>
                <c:pt idx="52">
                  <c:v>99.116347569955806</c:v>
                </c:pt>
                <c:pt idx="53">
                  <c:v>100.589101620029</c:v>
                </c:pt>
                <c:pt idx="54">
                  <c:v>103.770250368188</c:v>
                </c:pt>
                <c:pt idx="55">
                  <c:v>107.511045655375</c:v>
                </c:pt>
                <c:pt idx="56">
                  <c:v>105.30191458026501</c:v>
                </c:pt>
                <c:pt idx="57">
                  <c:v>102.503681885125</c:v>
                </c:pt>
                <c:pt idx="58">
                  <c:v>101.914580265095</c:v>
                </c:pt>
                <c:pt idx="59">
                  <c:v>100.706921944035</c:v>
                </c:pt>
                <c:pt idx="60">
                  <c:v>100.530191458026</c:v>
                </c:pt>
                <c:pt idx="61">
                  <c:v>111.251840942562</c:v>
                </c:pt>
                <c:pt idx="62">
                  <c:v>112.22385861561099</c:v>
                </c:pt>
                <c:pt idx="63">
                  <c:v>112.312223858615</c:v>
                </c:pt>
                <c:pt idx="64">
                  <c:v>114.727540500736</c:v>
                </c:pt>
                <c:pt idx="65">
                  <c:v>117.40795287186999</c:v>
                </c:pt>
                <c:pt idx="66">
                  <c:v>116.34756995581699</c:v>
                </c:pt>
                <c:pt idx="67">
                  <c:v>116.583210603829</c:v>
                </c:pt>
                <c:pt idx="68">
                  <c:v>119.322533136966</c:v>
                </c:pt>
                <c:pt idx="69">
                  <c:v>119.852724594992</c:v>
                </c:pt>
                <c:pt idx="70">
                  <c:v>114.727540500736</c:v>
                </c:pt>
                <c:pt idx="71">
                  <c:v>111.192930780559</c:v>
                </c:pt>
                <c:pt idx="72">
                  <c:v>111.693667157584</c:v>
                </c:pt>
                <c:pt idx="73">
                  <c:v>111.251840942562</c:v>
                </c:pt>
                <c:pt idx="74">
                  <c:v>110.07363770250301</c:v>
                </c:pt>
                <c:pt idx="75">
                  <c:v>110.721649484536</c:v>
                </c:pt>
                <c:pt idx="76">
                  <c:v>113.343151693667</c:v>
                </c:pt>
                <c:pt idx="77">
                  <c:v>115.61119293078001</c:v>
                </c:pt>
                <c:pt idx="78">
                  <c:v>110.10309278350501</c:v>
                </c:pt>
                <c:pt idx="79">
                  <c:v>115.61119293078001</c:v>
                </c:pt>
                <c:pt idx="80">
                  <c:v>117.02503681885101</c:v>
                </c:pt>
                <c:pt idx="81">
                  <c:v>119.293078055964</c:v>
                </c:pt>
                <c:pt idx="82">
                  <c:v>117.67304860088301</c:v>
                </c:pt>
                <c:pt idx="83">
                  <c:v>114.19734904270901</c:v>
                </c:pt>
                <c:pt idx="84">
                  <c:v>114.050073637702</c:v>
                </c:pt>
                <c:pt idx="85">
                  <c:v>112.665684830633</c:v>
                </c:pt>
                <c:pt idx="86">
                  <c:v>113.28424153166399</c:v>
                </c:pt>
                <c:pt idx="87">
                  <c:v>110.250368188512</c:v>
                </c:pt>
                <c:pt idx="88">
                  <c:v>110.898379970544</c:v>
                </c:pt>
                <c:pt idx="89">
                  <c:v>110.780559646539</c:v>
                </c:pt>
                <c:pt idx="90">
                  <c:v>114.81590574374</c:v>
                </c:pt>
                <c:pt idx="91">
                  <c:v>112.13549337260601</c:v>
                </c:pt>
                <c:pt idx="92">
                  <c:v>113.22533136966101</c:v>
                </c:pt>
                <c:pt idx="93">
                  <c:v>115.139911634756</c:v>
                </c:pt>
                <c:pt idx="94">
                  <c:v>115.169366715758</c:v>
                </c:pt>
                <c:pt idx="95">
                  <c:v>114.698085419734</c:v>
                </c:pt>
                <c:pt idx="96">
                  <c:v>113.81443298969</c:v>
                </c:pt>
                <c:pt idx="97">
                  <c:v>113.01914580265</c:v>
                </c:pt>
                <c:pt idx="98">
                  <c:v>112.51840942562499</c:v>
                </c:pt>
                <c:pt idx="99">
                  <c:v>111.752577319587</c:v>
                </c:pt>
                <c:pt idx="100">
                  <c:v>115.02209131075099</c:v>
                </c:pt>
                <c:pt idx="101">
                  <c:v>117.525773195876</c:v>
                </c:pt>
                <c:pt idx="102">
                  <c:v>117.76141384388799</c:v>
                </c:pt>
                <c:pt idx="103">
                  <c:v>117.67304860088301</c:v>
                </c:pt>
                <c:pt idx="104">
                  <c:v>116.93667157584601</c:v>
                </c:pt>
                <c:pt idx="105">
                  <c:v>111.340206185567</c:v>
                </c:pt>
                <c:pt idx="106">
                  <c:v>110.45655375552199</c:v>
                </c:pt>
                <c:pt idx="107">
                  <c:v>108.453608247422</c:v>
                </c:pt>
                <c:pt idx="108">
                  <c:v>106.038291605301</c:v>
                </c:pt>
                <c:pt idx="109">
                  <c:v>105.30191458026501</c:v>
                </c:pt>
                <c:pt idx="110">
                  <c:v>103.53460972017599</c:v>
                </c:pt>
                <c:pt idx="111">
                  <c:v>103.681885125184</c:v>
                </c:pt>
                <c:pt idx="112">
                  <c:v>101.56111929307799</c:v>
                </c:pt>
                <c:pt idx="113">
                  <c:v>103.092783505154</c:v>
                </c:pt>
                <c:pt idx="114">
                  <c:v>103.092783505154</c:v>
                </c:pt>
                <c:pt idx="115">
                  <c:v>97.437407952871794</c:v>
                </c:pt>
                <c:pt idx="116">
                  <c:v>99.675994108983701</c:v>
                </c:pt>
                <c:pt idx="117">
                  <c:v>99.970544918998499</c:v>
                </c:pt>
                <c:pt idx="118">
                  <c:v>101.620029455081</c:v>
                </c:pt>
                <c:pt idx="119">
                  <c:v>102.94550810014699</c:v>
                </c:pt>
                <c:pt idx="120">
                  <c:v>103.56406480117801</c:v>
                </c:pt>
                <c:pt idx="121">
                  <c:v>105.21354933726001</c:v>
                </c:pt>
                <c:pt idx="122">
                  <c:v>105.94992636229701</c:v>
                </c:pt>
                <c:pt idx="123">
                  <c:v>97.201767304859999</c:v>
                </c:pt>
                <c:pt idx="124">
                  <c:v>95.434462444771697</c:v>
                </c:pt>
                <c:pt idx="125">
                  <c:v>90.544918998527194</c:v>
                </c:pt>
                <c:pt idx="126">
                  <c:v>87.628865979381402</c:v>
                </c:pt>
                <c:pt idx="127">
                  <c:v>87.776141384388794</c:v>
                </c:pt>
                <c:pt idx="128">
                  <c:v>86.391752577319494</c:v>
                </c:pt>
                <c:pt idx="129">
                  <c:v>84.948453608247405</c:v>
                </c:pt>
                <c:pt idx="130">
                  <c:v>85.449189985272398</c:v>
                </c:pt>
                <c:pt idx="131">
                  <c:v>88.070692194403506</c:v>
                </c:pt>
                <c:pt idx="132">
                  <c:v>89.455081001472706</c:v>
                </c:pt>
                <c:pt idx="133">
                  <c:v>92.0765832106038</c:v>
                </c:pt>
                <c:pt idx="134">
                  <c:v>93.519882179675903</c:v>
                </c:pt>
                <c:pt idx="135">
                  <c:v>93.254786450662706</c:v>
                </c:pt>
                <c:pt idx="136">
                  <c:v>92.253313696612594</c:v>
                </c:pt>
                <c:pt idx="137">
                  <c:v>92.312223858615596</c:v>
                </c:pt>
                <c:pt idx="138">
                  <c:v>91.222385861561094</c:v>
                </c:pt>
                <c:pt idx="139">
                  <c:v>91.752577319587601</c:v>
                </c:pt>
                <c:pt idx="140">
                  <c:v>94.167893961708302</c:v>
                </c:pt>
                <c:pt idx="141">
                  <c:v>94.403534609720097</c:v>
                </c:pt>
                <c:pt idx="142">
                  <c:v>94.874815905743702</c:v>
                </c:pt>
                <c:pt idx="143">
                  <c:v>96.907216494845301</c:v>
                </c:pt>
                <c:pt idx="144">
                  <c:v>96.229749631811401</c:v>
                </c:pt>
                <c:pt idx="145">
                  <c:v>97.525773195876198</c:v>
                </c:pt>
                <c:pt idx="146">
                  <c:v>98.674521354933702</c:v>
                </c:pt>
                <c:pt idx="147">
                  <c:v>97.290132547864502</c:v>
                </c:pt>
                <c:pt idx="148">
                  <c:v>95.611192930780504</c:v>
                </c:pt>
                <c:pt idx="149">
                  <c:v>97.2312223858615</c:v>
                </c:pt>
                <c:pt idx="150">
                  <c:v>97.407952871870293</c:v>
                </c:pt>
                <c:pt idx="151">
                  <c:v>98.851251840942496</c:v>
                </c:pt>
                <c:pt idx="152">
                  <c:v>97.9381443298969</c:v>
                </c:pt>
                <c:pt idx="153">
                  <c:v>96.318114874815905</c:v>
                </c:pt>
                <c:pt idx="154">
                  <c:v>94.256259204712805</c:v>
                </c:pt>
                <c:pt idx="155">
                  <c:v>96.318114874815905</c:v>
                </c:pt>
                <c:pt idx="156">
                  <c:v>106.21502209131</c:v>
                </c:pt>
                <c:pt idx="157">
                  <c:v>108.777614138438</c:v>
                </c:pt>
                <c:pt idx="158">
                  <c:v>108.10014727540501</c:v>
                </c:pt>
                <c:pt idx="159">
                  <c:v>107.982326951399</c:v>
                </c:pt>
                <c:pt idx="160">
                  <c:v>108.188512518409</c:v>
                </c:pt>
                <c:pt idx="161">
                  <c:v>108.80706921944</c:v>
                </c:pt>
                <c:pt idx="162">
                  <c:v>112.22385861561099</c:v>
                </c:pt>
                <c:pt idx="163">
                  <c:v>110.839469808541</c:v>
                </c:pt>
                <c:pt idx="164">
                  <c:v>111.575846833578</c:v>
                </c:pt>
                <c:pt idx="165">
                  <c:v>110.45655375552199</c:v>
                </c:pt>
                <c:pt idx="166">
                  <c:v>109.42562592047101</c:v>
                </c:pt>
                <c:pt idx="167">
                  <c:v>111.929307805596</c:v>
                </c:pt>
                <c:pt idx="168">
                  <c:v>112.695139911634</c:v>
                </c:pt>
                <c:pt idx="169">
                  <c:v>111.81148748159001</c:v>
                </c:pt>
                <c:pt idx="170">
                  <c:v>111.192930780559</c:v>
                </c:pt>
                <c:pt idx="171">
                  <c:v>112.724594992636</c:v>
                </c:pt>
                <c:pt idx="172">
                  <c:v>112.430044182621</c:v>
                </c:pt>
                <c:pt idx="173">
                  <c:v>110.898379970544</c:v>
                </c:pt>
                <c:pt idx="174">
                  <c:v>109.543446244477</c:v>
                </c:pt>
                <c:pt idx="175">
                  <c:v>108.21796759941</c:v>
                </c:pt>
                <c:pt idx="176">
                  <c:v>108.895434462444</c:v>
                </c:pt>
                <c:pt idx="177">
                  <c:v>110.692194403534</c:v>
                </c:pt>
                <c:pt idx="178">
                  <c:v>110.927835051546</c:v>
                </c:pt>
                <c:pt idx="179">
                  <c:v>109.21944035346</c:v>
                </c:pt>
                <c:pt idx="180">
                  <c:v>107.569955817378</c:v>
                </c:pt>
                <c:pt idx="181">
                  <c:v>106.33284241531599</c:v>
                </c:pt>
                <c:pt idx="182">
                  <c:v>105.891016200294</c:v>
                </c:pt>
                <c:pt idx="183">
                  <c:v>106.185567010309</c:v>
                </c:pt>
                <c:pt idx="184">
                  <c:v>105.390279823269</c:v>
                </c:pt>
                <c:pt idx="185">
                  <c:v>106.33284241531599</c:v>
                </c:pt>
                <c:pt idx="186">
                  <c:v>107.80559646539</c:v>
                </c:pt>
                <c:pt idx="187">
                  <c:v>107.835051546391</c:v>
                </c:pt>
                <c:pt idx="188">
                  <c:v>108.159057437407</c:v>
                </c:pt>
                <c:pt idx="189">
                  <c:v>109.572901325478</c:v>
                </c:pt>
                <c:pt idx="190">
                  <c:v>112.665684830633</c:v>
                </c:pt>
                <c:pt idx="191">
                  <c:v>112.106038291605</c:v>
                </c:pt>
                <c:pt idx="192">
                  <c:v>113.843888070692</c:v>
                </c:pt>
                <c:pt idx="193">
                  <c:v>114.138438880706</c:v>
                </c:pt>
                <c:pt idx="194">
                  <c:v>114.698085419734</c:v>
                </c:pt>
                <c:pt idx="195">
                  <c:v>116.642120765832</c:v>
                </c:pt>
                <c:pt idx="196">
                  <c:v>117.172312223858</c:v>
                </c:pt>
                <c:pt idx="197">
                  <c:v>117.466863033873</c:v>
                </c:pt>
                <c:pt idx="198">
                  <c:v>121.708394698085</c:v>
                </c:pt>
                <c:pt idx="199">
                  <c:v>119.941089837997</c:v>
                </c:pt>
                <c:pt idx="200">
                  <c:v>118.76288659793801</c:v>
                </c:pt>
                <c:pt idx="201">
                  <c:v>120.47128129602299</c:v>
                </c:pt>
                <c:pt idx="202">
                  <c:v>120.530191458026</c:v>
                </c:pt>
                <c:pt idx="203">
                  <c:v>119.73490427098599</c:v>
                </c:pt>
                <c:pt idx="204">
                  <c:v>116.053019145802</c:v>
                </c:pt>
                <c:pt idx="205">
                  <c:v>115.228276877761</c:v>
                </c:pt>
                <c:pt idx="206">
                  <c:v>116.642120765832</c:v>
                </c:pt>
                <c:pt idx="207">
                  <c:v>114.756995581737</c:v>
                </c:pt>
                <c:pt idx="208">
                  <c:v>114.079528718703</c:v>
                </c:pt>
                <c:pt idx="209">
                  <c:v>115.787923416789</c:v>
                </c:pt>
                <c:pt idx="210">
                  <c:v>121.50220913107501</c:v>
                </c:pt>
                <c:pt idx="211">
                  <c:v>119.14580265095699</c:v>
                </c:pt>
                <c:pt idx="212">
                  <c:v>117.61413843888</c:v>
                </c:pt>
                <c:pt idx="213">
                  <c:v>117.40795287186999</c:v>
                </c:pt>
                <c:pt idx="214">
                  <c:v>118.99852724594901</c:v>
                </c:pt>
                <c:pt idx="215">
                  <c:v>118.556701030927</c:v>
                </c:pt>
                <c:pt idx="216">
                  <c:v>118.321060382916</c:v>
                </c:pt>
                <c:pt idx="217">
                  <c:v>119.882179675994</c:v>
                </c:pt>
                <c:pt idx="218">
                  <c:v>121.325478645066</c:v>
                </c:pt>
                <c:pt idx="219">
                  <c:v>119.82326951399099</c:v>
                </c:pt>
                <c:pt idx="220">
                  <c:v>119.941089837997</c:v>
                </c:pt>
                <c:pt idx="221">
                  <c:v>118.291605301914</c:v>
                </c:pt>
                <c:pt idx="222">
                  <c:v>117.61413843888</c:v>
                </c:pt>
                <c:pt idx="223">
                  <c:v>117.76141384388799</c:v>
                </c:pt>
                <c:pt idx="224">
                  <c:v>117.790868924889</c:v>
                </c:pt>
                <c:pt idx="225">
                  <c:v>117.525773195876</c:v>
                </c:pt>
                <c:pt idx="226">
                  <c:v>116.730486008836</c:v>
                </c:pt>
                <c:pt idx="227">
                  <c:v>118.291605301914</c:v>
                </c:pt>
                <c:pt idx="228">
                  <c:v>115.81737849779</c:v>
                </c:pt>
                <c:pt idx="229">
                  <c:v>115.758468335787</c:v>
                </c:pt>
                <c:pt idx="230">
                  <c:v>87.599410898379901</c:v>
                </c:pt>
                <c:pt idx="231">
                  <c:v>95.287187039764305</c:v>
                </c:pt>
                <c:pt idx="232">
                  <c:v>94.550810014727503</c:v>
                </c:pt>
                <c:pt idx="233">
                  <c:v>94.432989690721598</c:v>
                </c:pt>
                <c:pt idx="234">
                  <c:v>94.521354933726002</c:v>
                </c:pt>
                <c:pt idx="235">
                  <c:v>94.285714285714207</c:v>
                </c:pt>
                <c:pt idx="236">
                  <c:v>94.226804123711304</c:v>
                </c:pt>
                <c:pt idx="237">
                  <c:v>94.226804123711304</c:v>
                </c:pt>
                <c:pt idx="238">
                  <c:v>94.197349042709803</c:v>
                </c:pt>
                <c:pt idx="239">
                  <c:v>96.435935198821696</c:v>
                </c:pt>
                <c:pt idx="240">
                  <c:v>96.229749631811401</c:v>
                </c:pt>
                <c:pt idx="241">
                  <c:v>96.848306332842398</c:v>
                </c:pt>
                <c:pt idx="242">
                  <c:v>97.9381443298969</c:v>
                </c:pt>
                <c:pt idx="243">
                  <c:v>99.558173784977896</c:v>
                </c:pt>
                <c:pt idx="244">
                  <c:v>97.761413843887993</c:v>
                </c:pt>
                <c:pt idx="245">
                  <c:v>97.643593519882103</c:v>
                </c:pt>
                <c:pt idx="246">
                  <c:v>96.465390279823197</c:v>
                </c:pt>
                <c:pt idx="247">
                  <c:v>96.612665684830603</c:v>
                </c:pt>
                <c:pt idx="248">
                  <c:v>96.377025036818793</c:v>
                </c:pt>
                <c:pt idx="249">
                  <c:v>97.496318114874796</c:v>
                </c:pt>
                <c:pt idx="250">
                  <c:v>118.173784977908</c:v>
                </c:pt>
                <c:pt idx="251">
                  <c:v>117.231222385861</c:v>
                </c:pt>
                <c:pt idx="252">
                  <c:v>113.372606774668</c:v>
                </c:pt>
                <c:pt idx="253">
                  <c:v>112.96023564064799</c:v>
                </c:pt>
                <c:pt idx="254">
                  <c:v>112.90132547864501</c:v>
                </c:pt>
                <c:pt idx="255">
                  <c:v>112.665684830633</c:v>
                </c:pt>
                <c:pt idx="256">
                  <c:v>112.253313696612</c:v>
                </c:pt>
                <c:pt idx="257">
                  <c:v>111.87039764359299</c:v>
                </c:pt>
                <c:pt idx="258">
                  <c:v>110.544918998527</c:v>
                </c:pt>
                <c:pt idx="259">
                  <c:v>110.898379970544</c:v>
                </c:pt>
                <c:pt idx="260">
                  <c:v>110.309278350515</c:v>
                </c:pt>
                <c:pt idx="261">
                  <c:v>110.515463917525</c:v>
                </c:pt>
                <c:pt idx="262">
                  <c:v>110.48600883652399</c:v>
                </c:pt>
                <c:pt idx="263">
                  <c:v>111.281296023564</c:v>
                </c:pt>
                <c:pt idx="264">
                  <c:v>111.192930780559</c:v>
                </c:pt>
                <c:pt idx="265">
                  <c:v>110.45655375552199</c:v>
                </c:pt>
                <c:pt idx="266">
                  <c:v>110.898379970544</c:v>
                </c:pt>
                <c:pt idx="267">
                  <c:v>110.48600883652399</c:v>
                </c:pt>
                <c:pt idx="268">
                  <c:v>110.721649484536</c:v>
                </c:pt>
                <c:pt idx="269">
                  <c:v>108.571428571428</c:v>
                </c:pt>
                <c:pt idx="270">
                  <c:v>108.983799705449</c:v>
                </c:pt>
                <c:pt idx="271">
                  <c:v>109.572901325478</c:v>
                </c:pt>
                <c:pt idx="272">
                  <c:v>109.926362297496</c:v>
                </c:pt>
                <c:pt idx="273">
                  <c:v>111.192930780559</c:v>
                </c:pt>
                <c:pt idx="274">
                  <c:v>111.60530191458</c:v>
                </c:pt>
                <c:pt idx="275">
                  <c:v>110.81001472753999</c:v>
                </c:pt>
                <c:pt idx="276">
                  <c:v>110.42709867452101</c:v>
                </c:pt>
                <c:pt idx="277">
                  <c:v>110.16200294550799</c:v>
                </c:pt>
                <c:pt idx="278">
                  <c:v>110.75110456553701</c:v>
                </c:pt>
                <c:pt idx="279">
                  <c:v>112.047128129602</c:v>
                </c:pt>
                <c:pt idx="280">
                  <c:v>115.19882179675901</c:v>
                </c:pt>
                <c:pt idx="281">
                  <c:v>115.110456553755</c:v>
                </c:pt>
                <c:pt idx="282">
                  <c:v>115.316642120765</c:v>
                </c:pt>
                <c:pt idx="283">
                  <c:v>116.642120765832</c:v>
                </c:pt>
                <c:pt idx="284">
                  <c:v>117.142857142857</c:v>
                </c:pt>
                <c:pt idx="285">
                  <c:v>117.231222385861</c:v>
                </c:pt>
                <c:pt idx="286">
                  <c:v>118.76288659793801</c:v>
                </c:pt>
                <c:pt idx="287">
                  <c:v>118.61561119293</c:v>
                </c:pt>
                <c:pt idx="288">
                  <c:v>115.434462444771</c:v>
                </c:pt>
                <c:pt idx="289">
                  <c:v>115.61119293078001</c:v>
                </c:pt>
                <c:pt idx="290">
                  <c:v>115.316642120765</c:v>
                </c:pt>
                <c:pt idx="291">
                  <c:v>114.521354933726</c:v>
                </c:pt>
                <c:pt idx="292">
                  <c:v>118.61561119293</c:v>
                </c:pt>
                <c:pt idx="293">
                  <c:v>112.842415316642</c:v>
                </c:pt>
                <c:pt idx="294">
                  <c:v>114.28571428571399</c:v>
                </c:pt>
                <c:pt idx="295">
                  <c:v>114.81590574374</c:v>
                </c:pt>
                <c:pt idx="296">
                  <c:v>115.61119293078001</c:v>
                </c:pt>
                <c:pt idx="297">
                  <c:v>116.34756995581699</c:v>
                </c:pt>
                <c:pt idx="298">
                  <c:v>117.08394698085399</c:v>
                </c:pt>
                <c:pt idx="299">
                  <c:v>115.581737849779</c:v>
                </c:pt>
                <c:pt idx="300">
                  <c:v>114.25625920471199</c:v>
                </c:pt>
                <c:pt idx="301">
                  <c:v>117.113402061855</c:v>
                </c:pt>
                <c:pt idx="302">
                  <c:v>118.144329896907</c:v>
                </c:pt>
                <c:pt idx="303">
                  <c:v>117.40795287186999</c:v>
                </c:pt>
                <c:pt idx="304">
                  <c:v>117.67304860088301</c:v>
                </c:pt>
                <c:pt idx="305">
                  <c:v>118.67452135493301</c:v>
                </c:pt>
                <c:pt idx="306">
                  <c:v>121.531664212076</c:v>
                </c:pt>
                <c:pt idx="307">
                  <c:v>119.705449189985</c:v>
                </c:pt>
                <c:pt idx="308">
                  <c:v>118.08541973490399</c:v>
                </c:pt>
                <c:pt idx="309">
                  <c:v>117.820324005891</c:v>
                </c:pt>
                <c:pt idx="310">
                  <c:v>119.381443298969</c:v>
                </c:pt>
                <c:pt idx="311">
                  <c:v>118.73343151693599</c:v>
                </c:pt>
                <c:pt idx="312">
                  <c:v>113.343151693667</c:v>
                </c:pt>
                <c:pt idx="313">
                  <c:v>113.107511045655</c:v>
                </c:pt>
                <c:pt idx="314">
                  <c:v>113.51988217967499</c:v>
                </c:pt>
                <c:pt idx="315">
                  <c:v>114.25625920471199</c:v>
                </c:pt>
                <c:pt idx="316">
                  <c:v>114.167893961708</c:v>
                </c:pt>
                <c:pt idx="317">
                  <c:v>114.756995581737</c:v>
                </c:pt>
                <c:pt idx="318">
                  <c:v>115.552282768777</c:v>
                </c:pt>
                <c:pt idx="319">
                  <c:v>116.02356406480099</c:v>
                </c:pt>
                <c:pt idx="320">
                  <c:v>116.34756995581699</c:v>
                </c:pt>
                <c:pt idx="321">
                  <c:v>116.494845360824</c:v>
                </c:pt>
                <c:pt idx="322">
                  <c:v>116.34756995581699</c:v>
                </c:pt>
                <c:pt idx="323">
                  <c:v>117.260677466863</c:v>
                </c:pt>
                <c:pt idx="324">
                  <c:v>118.379970544918</c:v>
                </c:pt>
                <c:pt idx="325">
                  <c:v>117.555228276877</c:v>
                </c:pt>
                <c:pt idx="326">
                  <c:v>116.759941089837</c:v>
                </c:pt>
                <c:pt idx="327">
                  <c:v>117.790868924889</c:v>
                </c:pt>
                <c:pt idx="328">
                  <c:v>118.556701030927</c:v>
                </c:pt>
                <c:pt idx="329">
                  <c:v>118.703976435935</c:v>
                </c:pt>
                <c:pt idx="330">
                  <c:v>118.556701030927</c:v>
                </c:pt>
                <c:pt idx="331">
                  <c:v>119.322533136966</c:v>
                </c:pt>
                <c:pt idx="332">
                  <c:v>119.499263622974</c:v>
                </c:pt>
                <c:pt idx="333">
                  <c:v>118.291605301914</c:v>
                </c:pt>
                <c:pt idx="334">
                  <c:v>117.849779086892</c:v>
                </c:pt>
                <c:pt idx="335">
                  <c:v>115.99410898379899</c:v>
                </c:pt>
                <c:pt idx="336">
                  <c:v>117.231222385861</c:v>
                </c:pt>
                <c:pt idx="337">
                  <c:v>117.555228276877</c:v>
                </c:pt>
                <c:pt idx="338">
                  <c:v>116.141384388807</c:v>
                </c:pt>
                <c:pt idx="339">
                  <c:v>115.758468335787</c:v>
                </c:pt>
                <c:pt idx="340">
                  <c:v>117.08394698085399</c:v>
                </c:pt>
                <c:pt idx="341">
                  <c:v>117.820324005891</c:v>
                </c:pt>
                <c:pt idx="342">
                  <c:v>117.113402061855</c:v>
                </c:pt>
                <c:pt idx="343">
                  <c:v>116.435935198821</c:v>
                </c:pt>
                <c:pt idx="344">
                  <c:v>115.463917525773</c:v>
                </c:pt>
                <c:pt idx="345">
                  <c:v>115.434462444771</c:v>
                </c:pt>
                <c:pt idx="346">
                  <c:v>117.525773195876</c:v>
                </c:pt>
                <c:pt idx="347">
                  <c:v>115.787923416789</c:v>
                </c:pt>
                <c:pt idx="348">
                  <c:v>116.34756995581699</c:v>
                </c:pt>
                <c:pt idx="349">
                  <c:v>116.082474226804</c:v>
                </c:pt>
                <c:pt idx="350">
                  <c:v>116.318114874815</c:v>
                </c:pt>
                <c:pt idx="351">
                  <c:v>116.789396170839</c:v>
                </c:pt>
                <c:pt idx="352">
                  <c:v>118.232695139911</c:v>
                </c:pt>
                <c:pt idx="353">
                  <c:v>118.321060382916</c:v>
                </c:pt>
                <c:pt idx="354">
                  <c:v>118.703976435935</c:v>
                </c:pt>
                <c:pt idx="355">
                  <c:v>119.027982326951</c:v>
                </c:pt>
                <c:pt idx="356">
                  <c:v>119.882179675994</c:v>
                </c:pt>
                <c:pt idx="357">
                  <c:v>120.029455081001</c:v>
                </c:pt>
                <c:pt idx="358">
                  <c:v>119.528718703976</c:v>
                </c:pt>
                <c:pt idx="359">
                  <c:v>121.79675994108899</c:v>
                </c:pt>
                <c:pt idx="360">
                  <c:v>124.447717231222</c:v>
                </c:pt>
                <c:pt idx="361">
                  <c:v>128.129602356406</c:v>
                </c:pt>
                <c:pt idx="362">
                  <c:v>128.57142857142799</c:v>
                </c:pt>
                <c:pt idx="363">
                  <c:v>129.24889543446201</c:v>
                </c:pt>
                <c:pt idx="364">
                  <c:v>129.27835051546299</c:v>
                </c:pt>
                <c:pt idx="365">
                  <c:v>128.71870397643499</c:v>
                </c:pt>
                <c:pt idx="366">
                  <c:v>130.57437407952801</c:v>
                </c:pt>
                <c:pt idx="367">
                  <c:v>129.690721649484</c:v>
                </c:pt>
                <c:pt idx="368">
                  <c:v>125.390279823269</c:v>
                </c:pt>
                <c:pt idx="369">
                  <c:v>123.063328424153</c:v>
                </c:pt>
                <c:pt idx="370">
                  <c:v>120.942562592047</c:v>
                </c:pt>
                <c:pt idx="371">
                  <c:v>121.531664212076</c:v>
                </c:pt>
                <c:pt idx="372">
                  <c:v>120.706921944035</c:v>
                </c:pt>
                <c:pt idx="373">
                  <c:v>119.970544918998</c:v>
                </c:pt>
                <c:pt idx="374">
                  <c:v>123.740795287187</c:v>
                </c:pt>
                <c:pt idx="375">
                  <c:v>124.41826215022</c:v>
                </c:pt>
                <c:pt idx="376">
                  <c:v>123.41678939617</c:v>
                </c:pt>
                <c:pt idx="377">
                  <c:v>120.61855670103</c:v>
                </c:pt>
                <c:pt idx="378">
                  <c:v>116.93667157584601</c:v>
                </c:pt>
                <c:pt idx="379">
                  <c:v>111.752577319587</c:v>
                </c:pt>
                <c:pt idx="380">
                  <c:v>114.25625920471199</c:v>
                </c:pt>
                <c:pt idx="381">
                  <c:v>119.14580265095699</c:v>
                </c:pt>
                <c:pt idx="382">
                  <c:v>116.99558173784899</c:v>
                </c:pt>
                <c:pt idx="383">
                  <c:v>113.431516936671</c:v>
                </c:pt>
                <c:pt idx="384">
                  <c:v>113.078055964653</c:v>
                </c:pt>
                <c:pt idx="385">
                  <c:v>114.344624447717</c:v>
                </c:pt>
                <c:pt idx="386">
                  <c:v>113.254786450662</c:v>
                </c:pt>
                <c:pt idx="387">
                  <c:v>114.668630338733</c:v>
                </c:pt>
                <c:pt idx="388">
                  <c:v>116.34756995581699</c:v>
                </c:pt>
                <c:pt idx="389">
                  <c:v>118.468335787923</c:v>
                </c:pt>
                <c:pt idx="390">
                  <c:v>123.79970544918901</c:v>
                </c:pt>
                <c:pt idx="391">
                  <c:v>125.30191458026501</c:v>
                </c:pt>
                <c:pt idx="392">
                  <c:v>122.356406480117</c:v>
                </c:pt>
                <c:pt idx="393">
                  <c:v>124.182621502209</c:v>
                </c:pt>
                <c:pt idx="394">
                  <c:v>123.41678939617</c:v>
                </c:pt>
                <c:pt idx="395">
                  <c:v>125.036818851251</c:v>
                </c:pt>
                <c:pt idx="396">
                  <c:v>121.590574374079</c:v>
                </c:pt>
                <c:pt idx="397">
                  <c:v>121.973490427098</c:v>
                </c:pt>
                <c:pt idx="398">
                  <c:v>122.238586156111</c:v>
                </c:pt>
                <c:pt idx="399">
                  <c:v>123.505154639175</c:v>
                </c:pt>
                <c:pt idx="400">
                  <c:v>123.357879234167</c:v>
                </c:pt>
                <c:pt idx="401">
                  <c:v>125.30191458026501</c:v>
                </c:pt>
                <c:pt idx="402">
                  <c:v>124.80117820324</c:v>
                </c:pt>
                <c:pt idx="403">
                  <c:v>123.829160530191</c:v>
                </c:pt>
                <c:pt idx="404">
                  <c:v>121.678939617083</c:v>
                </c:pt>
                <c:pt idx="405">
                  <c:v>120</c:v>
                </c:pt>
                <c:pt idx="406">
                  <c:v>123.00441826215</c:v>
                </c:pt>
                <c:pt idx="407">
                  <c:v>126.42120765832099</c:v>
                </c:pt>
                <c:pt idx="408">
                  <c:v>131.92930780559601</c:v>
                </c:pt>
                <c:pt idx="409">
                  <c:v>129.42562592047099</c:v>
                </c:pt>
                <c:pt idx="410">
                  <c:v>132.989690721649</c:v>
                </c:pt>
                <c:pt idx="411">
                  <c:v>131.98821796759901</c:v>
                </c:pt>
                <c:pt idx="412">
                  <c:v>133.22533136966101</c:v>
                </c:pt>
                <c:pt idx="413">
                  <c:v>133.696612665684</c:v>
                </c:pt>
                <c:pt idx="414">
                  <c:v>133.90279823269501</c:v>
                </c:pt>
                <c:pt idx="415">
                  <c:v>134.72754050073601</c:v>
                </c:pt>
                <c:pt idx="416">
                  <c:v>134.344624447717</c:v>
                </c:pt>
                <c:pt idx="417">
                  <c:v>132.78350515463899</c:v>
                </c:pt>
                <c:pt idx="418">
                  <c:v>131.39911634756899</c:v>
                </c:pt>
                <c:pt idx="419">
                  <c:v>130.78055964653899</c:v>
                </c:pt>
                <c:pt idx="420">
                  <c:v>132.19440353460899</c:v>
                </c:pt>
                <c:pt idx="421">
                  <c:v>130.957290132547</c:v>
                </c:pt>
                <c:pt idx="422">
                  <c:v>131.664212076583</c:v>
                </c:pt>
                <c:pt idx="423">
                  <c:v>131.95876288659699</c:v>
                </c:pt>
                <c:pt idx="424">
                  <c:v>134.66863033873301</c:v>
                </c:pt>
                <c:pt idx="425">
                  <c:v>133.19587628865901</c:v>
                </c:pt>
                <c:pt idx="426">
                  <c:v>131.045655375552</c:v>
                </c:pt>
                <c:pt idx="427">
                  <c:v>130.78055964653899</c:v>
                </c:pt>
                <c:pt idx="428">
                  <c:v>132.989690721649</c:v>
                </c:pt>
                <c:pt idx="429">
                  <c:v>130.16200294550799</c:v>
                </c:pt>
                <c:pt idx="430">
                  <c:v>129.98527245949899</c:v>
                </c:pt>
                <c:pt idx="431">
                  <c:v>126.892488954344</c:v>
                </c:pt>
                <c:pt idx="432">
                  <c:v>125.41973490427</c:v>
                </c:pt>
                <c:pt idx="433">
                  <c:v>125.27245949926299</c:v>
                </c:pt>
                <c:pt idx="434">
                  <c:v>125.979381443298</c:v>
                </c:pt>
                <c:pt idx="435">
                  <c:v>126.156111929307</c:v>
                </c:pt>
                <c:pt idx="436">
                  <c:v>125.68483063328399</c:v>
                </c:pt>
                <c:pt idx="437">
                  <c:v>129.86745213549301</c:v>
                </c:pt>
                <c:pt idx="438">
                  <c:v>126.391752577319</c:v>
                </c:pt>
                <c:pt idx="439">
                  <c:v>127.68777614138401</c:v>
                </c:pt>
                <c:pt idx="440">
                  <c:v>113.991163475699</c:v>
                </c:pt>
                <c:pt idx="441">
                  <c:v>115.905743740795</c:v>
                </c:pt>
                <c:pt idx="442">
                  <c:v>111.07511045655301</c:v>
                </c:pt>
                <c:pt idx="443">
                  <c:v>112.87187039764299</c:v>
                </c:pt>
                <c:pt idx="444">
                  <c:v>115.316642120765</c:v>
                </c:pt>
                <c:pt idx="445">
                  <c:v>108.954344624447</c:v>
                </c:pt>
                <c:pt idx="446">
                  <c:v>107.717231222385</c:v>
                </c:pt>
                <c:pt idx="447">
                  <c:v>112.076583210603</c:v>
                </c:pt>
                <c:pt idx="448">
                  <c:v>117.08394698085399</c:v>
                </c:pt>
                <c:pt idx="449">
                  <c:v>117.584683357879</c:v>
                </c:pt>
                <c:pt idx="450">
                  <c:v>117.967599410898</c:v>
                </c:pt>
                <c:pt idx="451">
                  <c:v>114.462444771723</c:v>
                </c:pt>
                <c:pt idx="452">
                  <c:v>112.40058910162</c:v>
                </c:pt>
                <c:pt idx="453">
                  <c:v>113.372606774668</c:v>
                </c:pt>
                <c:pt idx="454">
                  <c:v>114.138438880706</c:v>
                </c:pt>
                <c:pt idx="455">
                  <c:v>115.787923416789</c:v>
                </c:pt>
                <c:pt idx="456">
                  <c:v>120.589101620029</c:v>
                </c:pt>
                <c:pt idx="457">
                  <c:v>120.441826215022</c:v>
                </c:pt>
                <c:pt idx="458">
                  <c:v>123.328424153166</c:v>
                </c:pt>
                <c:pt idx="459">
                  <c:v>121.41384388807001</c:v>
                </c:pt>
                <c:pt idx="460">
                  <c:v>123.122238586156</c:v>
                </c:pt>
                <c:pt idx="461">
                  <c:v>122.179675994108</c:v>
                </c:pt>
                <c:pt idx="462">
                  <c:v>123.79970544918901</c:v>
                </c:pt>
                <c:pt idx="463">
                  <c:v>125.567010309278</c:v>
                </c:pt>
                <c:pt idx="464">
                  <c:v>124.771723122238</c:v>
                </c:pt>
                <c:pt idx="465">
                  <c:v>119.46980854197299</c:v>
                </c:pt>
                <c:pt idx="466">
                  <c:v>122.709867452135</c:v>
                </c:pt>
                <c:pt idx="467">
                  <c:v>124.21207658321001</c:v>
                </c:pt>
                <c:pt idx="468">
                  <c:v>122.916053019145</c:v>
                </c:pt>
                <c:pt idx="469">
                  <c:v>120.41237113402001</c:v>
                </c:pt>
                <c:pt idx="470">
                  <c:v>118.114874815905</c:v>
                </c:pt>
                <c:pt idx="471">
                  <c:v>117.820324005891</c:v>
                </c:pt>
                <c:pt idx="472">
                  <c:v>116.730486008836</c:v>
                </c:pt>
                <c:pt idx="473">
                  <c:v>115.139911634756</c:v>
                </c:pt>
                <c:pt idx="474">
                  <c:v>117.31958762886499</c:v>
                </c:pt>
                <c:pt idx="475">
                  <c:v>118.02650957290101</c:v>
                </c:pt>
                <c:pt idx="476">
                  <c:v>117.76141384388799</c:v>
                </c:pt>
                <c:pt idx="477">
                  <c:v>118.262150220913</c:v>
                </c:pt>
                <c:pt idx="478">
                  <c:v>118.645066273932</c:v>
                </c:pt>
                <c:pt idx="479">
                  <c:v>115.99410898379899</c:v>
                </c:pt>
                <c:pt idx="480">
                  <c:v>113.28424153166399</c:v>
                </c:pt>
                <c:pt idx="481">
                  <c:v>113.107511045655</c:v>
                </c:pt>
                <c:pt idx="482">
                  <c:v>112.665684830633</c:v>
                </c:pt>
                <c:pt idx="483">
                  <c:v>115.493372606774</c:v>
                </c:pt>
                <c:pt idx="484">
                  <c:v>117.08394698085399</c:v>
                </c:pt>
                <c:pt idx="485">
                  <c:v>116.435935198821</c:v>
                </c:pt>
                <c:pt idx="486">
                  <c:v>123.56406480117801</c:v>
                </c:pt>
                <c:pt idx="487">
                  <c:v>121.14874815905701</c:v>
                </c:pt>
                <c:pt idx="488">
                  <c:v>115.93519882179601</c:v>
                </c:pt>
                <c:pt idx="489">
                  <c:v>117.378497790868</c:v>
                </c:pt>
                <c:pt idx="490">
                  <c:v>114.668630338733</c:v>
                </c:pt>
                <c:pt idx="491">
                  <c:v>117.260677466863</c:v>
                </c:pt>
                <c:pt idx="492">
                  <c:v>112.754050073637</c:v>
                </c:pt>
                <c:pt idx="493">
                  <c:v>112.724594992636</c:v>
                </c:pt>
                <c:pt idx="494">
                  <c:v>117.054491899852</c:v>
                </c:pt>
                <c:pt idx="495">
                  <c:v>115.905743740795</c:v>
                </c:pt>
                <c:pt idx="496">
                  <c:v>117.820324005891</c:v>
                </c:pt>
                <c:pt idx="497">
                  <c:v>116.789396170839</c:v>
                </c:pt>
                <c:pt idx="498">
                  <c:v>115.93519882179601</c:v>
                </c:pt>
                <c:pt idx="499">
                  <c:v>116.67157584683299</c:v>
                </c:pt>
                <c:pt idx="500">
                  <c:v>119.05743740795199</c:v>
                </c:pt>
                <c:pt idx="501">
                  <c:v>121.590574374079</c:v>
                </c:pt>
                <c:pt idx="502">
                  <c:v>120.176730486008</c:v>
                </c:pt>
                <c:pt idx="503">
                  <c:v>117.584683357879</c:v>
                </c:pt>
                <c:pt idx="504">
                  <c:v>117.967599410898</c:v>
                </c:pt>
                <c:pt idx="505">
                  <c:v>119.558173784977</c:v>
                </c:pt>
                <c:pt idx="506">
                  <c:v>118.379970544918</c:v>
                </c:pt>
                <c:pt idx="507">
                  <c:v>117.820324005891</c:v>
                </c:pt>
                <c:pt idx="508">
                  <c:v>116.28865979381401</c:v>
                </c:pt>
                <c:pt idx="509">
                  <c:v>115.228276877761</c:v>
                </c:pt>
                <c:pt idx="510">
                  <c:v>116.229749631811</c:v>
                </c:pt>
                <c:pt idx="511">
                  <c:v>121.855670103092</c:v>
                </c:pt>
                <c:pt idx="512">
                  <c:v>123.21060382915999</c:v>
                </c:pt>
                <c:pt idx="513">
                  <c:v>123.711340206185</c:v>
                </c:pt>
                <c:pt idx="514">
                  <c:v>126.65684830633199</c:v>
                </c:pt>
                <c:pt idx="515">
                  <c:v>126.391752577319</c:v>
                </c:pt>
                <c:pt idx="516">
                  <c:v>126.65684830633199</c:v>
                </c:pt>
                <c:pt idx="517">
                  <c:v>126.65684830633199</c:v>
                </c:pt>
                <c:pt idx="518">
                  <c:v>127.039764359351</c:v>
                </c:pt>
                <c:pt idx="519">
                  <c:v>123.21060382915999</c:v>
                </c:pt>
                <c:pt idx="520">
                  <c:v>131.07511045655301</c:v>
                </c:pt>
                <c:pt idx="521">
                  <c:v>130.10309278350499</c:v>
                </c:pt>
                <c:pt idx="522">
                  <c:v>135.63829160530099</c:v>
                </c:pt>
                <c:pt idx="523">
                  <c:v>132.69513991163399</c:v>
                </c:pt>
                <c:pt idx="524">
                  <c:v>137.20176730486</c:v>
                </c:pt>
                <c:pt idx="525">
                  <c:v>132.253313696612</c:v>
                </c:pt>
                <c:pt idx="526">
                  <c:v>131.07511045655301</c:v>
                </c:pt>
                <c:pt idx="527">
                  <c:v>138.586156111929</c:v>
                </c:pt>
                <c:pt idx="528">
                  <c:v>138.11487481590501</c:v>
                </c:pt>
                <c:pt idx="529">
                  <c:v>137.61413843887999</c:v>
                </c:pt>
                <c:pt idx="530">
                  <c:v>133.048600883652</c:v>
                </c:pt>
                <c:pt idx="531">
                  <c:v>137.20176730486</c:v>
                </c:pt>
                <c:pt idx="532">
                  <c:v>138.88070692194401</c:v>
                </c:pt>
                <c:pt idx="533">
                  <c:v>141.354933726067</c:v>
                </c:pt>
                <c:pt idx="534">
                  <c:v>141.266568483063</c:v>
                </c:pt>
                <c:pt idx="535">
                  <c:v>143.06332842415301</c:v>
                </c:pt>
                <c:pt idx="536">
                  <c:v>145.09572901325399</c:v>
                </c:pt>
                <c:pt idx="537">
                  <c:v>143.269513991163</c:v>
                </c:pt>
                <c:pt idx="538">
                  <c:v>135.787923416789</c:v>
                </c:pt>
                <c:pt idx="539">
                  <c:v>139.911634756995</c:v>
                </c:pt>
                <c:pt idx="540">
                  <c:v>143.976435935198</c:v>
                </c:pt>
                <c:pt idx="541">
                  <c:v>144.38880706921901</c:v>
                </c:pt>
                <c:pt idx="542">
                  <c:v>145.15463917525699</c:v>
                </c:pt>
                <c:pt idx="543">
                  <c:v>147.27540500736299</c:v>
                </c:pt>
                <c:pt idx="544">
                  <c:v>146.980854197349</c:v>
                </c:pt>
                <c:pt idx="545">
                  <c:v>147.27540500736299</c:v>
                </c:pt>
                <c:pt idx="546">
                  <c:v>143.94698085419699</c:v>
                </c:pt>
                <c:pt idx="547">
                  <c:v>143.15169366715699</c:v>
                </c:pt>
                <c:pt idx="548">
                  <c:v>135.31664212076501</c:v>
                </c:pt>
                <c:pt idx="549">
                  <c:v>137.70250368188499</c:v>
                </c:pt>
                <c:pt idx="550">
                  <c:v>136.40648011782</c:v>
                </c:pt>
                <c:pt idx="551">
                  <c:v>140.08836524300401</c:v>
                </c:pt>
                <c:pt idx="552">
                  <c:v>144.47717231222299</c:v>
                </c:pt>
                <c:pt idx="553">
                  <c:v>144.35935198821701</c:v>
                </c:pt>
                <c:pt idx="554">
                  <c:v>139.322533136966</c:v>
                </c:pt>
                <c:pt idx="555">
                  <c:v>128.33578792341601</c:v>
                </c:pt>
                <c:pt idx="556">
                  <c:v>130.16200294550799</c:v>
                </c:pt>
                <c:pt idx="557">
                  <c:v>129.661266568483</c:v>
                </c:pt>
                <c:pt idx="558">
                  <c:v>118.055964653902</c:v>
                </c:pt>
                <c:pt idx="559">
                  <c:v>121.82621502209101</c:v>
                </c:pt>
                <c:pt idx="560">
                  <c:v>124.94845360824699</c:v>
                </c:pt>
                <c:pt idx="561">
                  <c:v>128.954344624447</c:v>
                </c:pt>
                <c:pt idx="562">
                  <c:v>126.568483063328</c:v>
                </c:pt>
                <c:pt idx="563">
                  <c:v>123.41678939617</c:v>
                </c:pt>
                <c:pt idx="564">
                  <c:v>128.895434462444</c:v>
                </c:pt>
                <c:pt idx="565">
                  <c:v>129.16053019145801</c:v>
                </c:pt>
                <c:pt idx="566">
                  <c:v>129.27835051546299</c:v>
                </c:pt>
                <c:pt idx="567">
                  <c:v>130.309278350515</c:v>
                </c:pt>
                <c:pt idx="568">
                  <c:v>127.717231222385</c:v>
                </c:pt>
                <c:pt idx="569">
                  <c:v>127.835051546391</c:v>
                </c:pt>
                <c:pt idx="570">
                  <c:v>128.306332842415</c:v>
                </c:pt>
                <c:pt idx="571">
                  <c:v>127.36377025036801</c:v>
                </c:pt>
                <c:pt idx="572">
                  <c:v>130.42709867452101</c:v>
                </c:pt>
                <c:pt idx="573">
                  <c:v>123.505154639175</c:v>
                </c:pt>
                <c:pt idx="574">
                  <c:v>118.321060382916</c:v>
                </c:pt>
                <c:pt idx="575">
                  <c:v>114.87481590574301</c:v>
                </c:pt>
                <c:pt idx="576">
                  <c:v>115.67010309278299</c:v>
                </c:pt>
                <c:pt idx="577">
                  <c:v>115.051546391752</c:v>
                </c:pt>
                <c:pt idx="578">
                  <c:v>115.081001472754</c:v>
                </c:pt>
                <c:pt idx="579">
                  <c:v>115.139911634756</c:v>
                </c:pt>
                <c:pt idx="580">
                  <c:v>115.375552282768</c:v>
                </c:pt>
                <c:pt idx="581">
                  <c:v>114.432989690721</c:v>
                </c:pt>
                <c:pt idx="582">
                  <c:v>113.51988217967499</c:v>
                </c:pt>
                <c:pt idx="583">
                  <c:v>114.727540500736</c:v>
                </c:pt>
                <c:pt idx="584">
                  <c:v>115.139911634756</c:v>
                </c:pt>
                <c:pt idx="585">
                  <c:v>114.40353460972</c:v>
                </c:pt>
                <c:pt idx="586">
                  <c:v>117.525773195876</c:v>
                </c:pt>
                <c:pt idx="587">
                  <c:v>116.141384388807</c:v>
                </c:pt>
                <c:pt idx="588">
                  <c:v>112.90132547864501</c:v>
                </c:pt>
                <c:pt idx="589">
                  <c:v>113.696612665684</c:v>
                </c:pt>
                <c:pt idx="590">
                  <c:v>111.899852724594</c:v>
                </c:pt>
                <c:pt idx="591">
                  <c:v>106.833578792341</c:v>
                </c:pt>
                <c:pt idx="592">
                  <c:v>111.281296023564</c:v>
                </c:pt>
                <c:pt idx="593">
                  <c:v>111.22238586156099</c:v>
                </c:pt>
                <c:pt idx="594">
                  <c:v>113.313696612665</c:v>
                </c:pt>
                <c:pt idx="595">
                  <c:v>109.896907216494</c:v>
                </c:pt>
                <c:pt idx="596">
                  <c:v>110.39764359351901</c:v>
                </c:pt>
                <c:pt idx="597">
                  <c:v>107.80559646539</c:v>
                </c:pt>
                <c:pt idx="598">
                  <c:v>109.985272459499</c:v>
                </c:pt>
                <c:pt idx="599">
                  <c:v>111.752577319587</c:v>
                </c:pt>
                <c:pt idx="600">
                  <c:v>112.106038291605</c:v>
                </c:pt>
                <c:pt idx="601">
                  <c:v>113.90279823269501</c:v>
                </c:pt>
                <c:pt idx="602">
                  <c:v>113.784977908689</c:v>
                </c:pt>
                <c:pt idx="603">
                  <c:v>114.138438880706</c:v>
                </c:pt>
                <c:pt idx="604">
                  <c:v>113.96170839469799</c:v>
                </c:pt>
                <c:pt idx="605">
                  <c:v>111.752577319587</c:v>
                </c:pt>
                <c:pt idx="606">
                  <c:v>112.54786450662699</c:v>
                </c:pt>
                <c:pt idx="607">
                  <c:v>109.926362297496</c:v>
                </c:pt>
                <c:pt idx="608">
                  <c:v>111.13402061855599</c:v>
                </c:pt>
                <c:pt idx="609">
                  <c:v>112.636229749631</c:v>
                </c:pt>
                <c:pt idx="610">
                  <c:v>111.192930780559</c:v>
                </c:pt>
                <c:pt idx="611">
                  <c:v>111.310751104565</c:v>
                </c:pt>
                <c:pt idx="612">
                  <c:v>111.01620029455</c:v>
                </c:pt>
                <c:pt idx="613">
                  <c:v>112.341678939617</c:v>
                </c:pt>
                <c:pt idx="614">
                  <c:v>116.524300441826</c:v>
                </c:pt>
                <c:pt idx="615">
                  <c:v>120.972017673048</c:v>
                </c:pt>
                <c:pt idx="616">
                  <c:v>117.967599410898</c:v>
                </c:pt>
                <c:pt idx="617">
                  <c:v>122.385861561119</c:v>
                </c:pt>
                <c:pt idx="618">
                  <c:v>128.954344624447</c:v>
                </c:pt>
                <c:pt idx="619">
                  <c:v>127.039764359351</c:v>
                </c:pt>
                <c:pt idx="620">
                  <c:v>126.65684830633199</c:v>
                </c:pt>
                <c:pt idx="621">
                  <c:v>126.539027982326</c:v>
                </c:pt>
                <c:pt idx="622">
                  <c:v>126.509572901325</c:v>
                </c:pt>
                <c:pt idx="623">
                  <c:v>128.71870397643499</c:v>
                </c:pt>
                <c:pt idx="624">
                  <c:v>128.33578792341601</c:v>
                </c:pt>
                <c:pt idx="625">
                  <c:v>127.21649484536</c:v>
                </c:pt>
                <c:pt idx="626">
                  <c:v>126.745213549337</c:v>
                </c:pt>
                <c:pt idx="627">
                  <c:v>129.10162002945501</c:v>
                </c:pt>
                <c:pt idx="628">
                  <c:v>127.864506627393</c:v>
                </c:pt>
                <c:pt idx="629">
                  <c:v>135.49337260677399</c:v>
                </c:pt>
                <c:pt idx="630">
                  <c:v>131.87039764359301</c:v>
                </c:pt>
                <c:pt idx="631">
                  <c:v>133.93225331369601</c:v>
                </c:pt>
                <c:pt idx="632">
                  <c:v>134.432989690721</c:v>
                </c:pt>
                <c:pt idx="633">
                  <c:v>137.70250368188499</c:v>
                </c:pt>
                <c:pt idx="634">
                  <c:v>136.73048600883601</c:v>
                </c:pt>
                <c:pt idx="635">
                  <c:v>136.642120765832</c:v>
                </c:pt>
                <c:pt idx="636">
                  <c:v>135.729013254786</c:v>
                </c:pt>
                <c:pt idx="637">
                  <c:v>135.64064801178199</c:v>
                </c:pt>
                <c:pt idx="638">
                  <c:v>131.98821796759901</c:v>
                </c:pt>
                <c:pt idx="639">
                  <c:v>133.755522827687</c:v>
                </c:pt>
                <c:pt idx="640">
                  <c:v>137.37849779086801</c:v>
                </c:pt>
                <c:pt idx="641">
                  <c:v>143.09278350515399</c:v>
                </c:pt>
                <c:pt idx="642">
                  <c:v>138.586156111929</c:v>
                </c:pt>
                <c:pt idx="643">
                  <c:v>135.729013254786</c:v>
                </c:pt>
                <c:pt idx="644">
                  <c:v>136.96612665684799</c:v>
                </c:pt>
                <c:pt idx="645">
                  <c:v>138.08541973490401</c:v>
                </c:pt>
                <c:pt idx="646">
                  <c:v>138.73343151693601</c:v>
                </c:pt>
                <c:pt idx="647">
                  <c:v>137.790868924889</c:v>
                </c:pt>
                <c:pt idx="648">
                  <c:v>135.729013254786</c:v>
                </c:pt>
                <c:pt idx="649">
                  <c:v>134.78645066273901</c:v>
                </c:pt>
                <c:pt idx="650">
                  <c:v>131.752577319587</c:v>
                </c:pt>
                <c:pt idx="651">
                  <c:v>133.43151693667099</c:v>
                </c:pt>
                <c:pt idx="652">
                  <c:v>130.10309278350499</c:v>
                </c:pt>
                <c:pt idx="653">
                  <c:v>130.309278350515</c:v>
                </c:pt>
                <c:pt idx="654">
                  <c:v>128.33578792341601</c:v>
                </c:pt>
                <c:pt idx="655">
                  <c:v>125.68483063328399</c:v>
                </c:pt>
                <c:pt idx="656">
                  <c:v>123.15169366715701</c:v>
                </c:pt>
                <c:pt idx="657">
                  <c:v>122.592047128129</c:v>
                </c:pt>
                <c:pt idx="658">
                  <c:v>116.318114874815</c:v>
                </c:pt>
                <c:pt idx="659">
                  <c:v>116.25920471281199</c:v>
                </c:pt>
                <c:pt idx="660">
                  <c:v>122.297496318114</c:v>
                </c:pt>
                <c:pt idx="661">
                  <c:v>118.969072164948</c:v>
                </c:pt>
                <c:pt idx="662">
                  <c:v>121.030927835051</c:v>
                </c:pt>
                <c:pt idx="663">
                  <c:v>120.79528718703899</c:v>
                </c:pt>
                <c:pt idx="664">
                  <c:v>121.944035346097</c:v>
                </c:pt>
                <c:pt idx="665">
                  <c:v>117.967599410898</c:v>
                </c:pt>
                <c:pt idx="666">
                  <c:v>113.755522827687</c:v>
                </c:pt>
                <c:pt idx="667">
                  <c:v>116.40648011782</c:v>
                </c:pt>
                <c:pt idx="668">
                  <c:v>114.668630338733</c:v>
                </c:pt>
                <c:pt idx="669">
                  <c:v>111.899852724594</c:v>
                </c:pt>
                <c:pt idx="670">
                  <c:v>110.044182621502</c:v>
                </c:pt>
                <c:pt idx="671">
                  <c:v>107.33431516936599</c:v>
                </c:pt>
                <c:pt idx="672">
                  <c:v>101.060382916053</c:v>
                </c:pt>
                <c:pt idx="673">
                  <c:v>99.882179675994095</c:v>
                </c:pt>
                <c:pt idx="674">
                  <c:v>90.279823269513898</c:v>
                </c:pt>
                <c:pt idx="675">
                  <c:v>81.148748159057405</c:v>
                </c:pt>
                <c:pt idx="676">
                  <c:v>88.865979381443196</c:v>
                </c:pt>
                <c:pt idx="677">
                  <c:v>90.868924889543393</c:v>
                </c:pt>
                <c:pt idx="678">
                  <c:v>84.005891016200195</c:v>
                </c:pt>
                <c:pt idx="679">
                  <c:v>89.072164948453604</c:v>
                </c:pt>
                <c:pt idx="680">
                  <c:v>85.567010309278302</c:v>
                </c:pt>
                <c:pt idx="681">
                  <c:v>89.690721649484502</c:v>
                </c:pt>
                <c:pt idx="682">
                  <c:v>88.983799705449101</c:v>
                </c:pt>
                <c:pt idx="683">
                  <c:v>83.181148748159004</c:v>
                </c:pt>
                <c:pt idx="684">
                  <c:v>72.842415316642104</c:v>
                </c:pt>
                <c:pt idx="685">
                  <c:v>63.063328424153099</c:v>
                </c:pt>
                <c:pt idx="686">
                  <c:v>60.029455081001402</c:v>
                </c:pt>
                <c:pt idx="687">
                  <c:v>72.047128129602299</c:v>
                </c:pt>
                <c:pt idx="688">
                  <c:v>72.106038291605302</c:v>
                </c:pt>
                <c:pt idx="689">
                  <c:v>69.101620029455006</c:v>
                </c:pt>
                <c:pt idx="690">
                  <c:v>71.958762886597896</c:v>
                </c:pt>
                <c:pt idx="691">
                  <c:v>74.963181148748106</c:v>
                </c:pt>
                <c:pt idx="692">
                  <c:v>57.319587628865897</c:v>
                </c:pt>
                <c:pt idx="693">
                  <c:v>58.026509572901297</c:v>
                </c:pt>
                <c:pt idx="694">
                  <c:v>58.497790868924803</c:v>
                </c:pt>
                <c:pt idx="695">
                  <c:v>59.410898379970497</c:v>
                </c:pt>
                <c:pt idx="696">
                  <c:v>58.262150220913099</c:v>
                </c:pt>
                <c:pt idx="697">
                  <c:v>54.6391752577319</c:v>
                </c:pt>
                <c:pt idx="698">
                  <c:v>51.340206185566998</c:v>
                </c:pt>
                <c:pt idx="699">
                  <c:v>55.817378497790799</c:v>
                </c:pt>
                <c:pt idx="700">
                  <c:v>51.7231222385861</c:v>
                </c:pt>
                <c:pt idx="701">
                  <c:v>48.041237113401998</c:v>
                </c:pt>
                <c:pt idx="702">
                  <c:v>48.7776141384388</c:v>
                </c:pt>
                <c:pt idx="703">
                  <c:v>45.655375552282699</c:v>
                </c:pt>
                <c:pt idx="704">
                  <c:v>44.300441826215</c:v>
                </c:pt>
                <c:pt idx="705">
                  <c:v>45.036818851251802</c:v>
                </c:pt>
                <c:pt idx="706">
                  <c:v>47.7466863033873</c:v>
                </c:pt>
                <c:pt idx="707">
                  <c:v>49.513991163475602</c:v>
                </c:pt>
                <c:pt idx="708">
                  <c:v>54.786450662739298</c:v>
                </c:pt>
                <c:pt idx="709">
                  <c:v>52.371134020618499</c:v>
                </c:pt>
                <c:pt idx="710">
                  <c:v>49.3078055964653</c:v>
                </c:pt>
                <c:pt idx="711">
                  <c:v>51.487481590574298</c:v>
                </c:pt>
                <c:pt idx="712">
                  <c:v>50.5154639175257</c:v>
                </c:pt>
                <c:pt idx="713">
                  <c:v>48.7776141384388</c:v>
                </c:pt>
                <c:pt idx="714">
                  <c:v>52.518409425625897</c:v>
                </c:pt>
                <c:pt idx="715">
                  <c:v>54.550810014727503</c:v>
                </c:pt>
                <c:pt idx="716">
                  <c:v>54.344624447717202</c:v>
                </c:pt>
                <c:pt idx="717">
                  <c:v>54.8159057437407</c:v>
                </c:pt>
                <c:pt idx="718">
                  <c:v>51.163475699558099</c:v>
                </c:pt>
                <c:pt idx="719">
                  <c:v>50.868924889543401</c:v>
                </c:pt>
                <c:pt idx="720">
                  <c:v>49.749631811487397</c:v>
                </c:pt>
                <c:pt idx="721">
                  <c:v>51.1929307805596</c:v>
                </c:pt>
                <c:pt idx="722">
                  <c:v>55.375552282768702</c:v>
                </c:pt>
                <c:pt idx="723">
                  <c:v>56.671575846833498</c:v>
                </c:pt>
                <c:pt idx="724">
                  <c:v>55.5228276877761</c:v>
                </c:pt>
                <c:pt idx="725">
                  <c:v>57.5846833578792</c:v>
                </c:pt>
                <c:pt idx="726">
                  <c:v>57.466863033873302</c:v>
                </c:pt>
                <c:pt idx="727">
                  <c:v>57.378497790868899</c:v>
                </c:pt>
                <c:pt idx="728">
                  <c:v>59.764359351988197</c:v>
                </c:pt>
                <c:pt idx="729">
                  <c:v>60</c:v>
                </c:pt>
                <c:pt idx="730">
                  <c:v>60.706921944035301</c:v>
                </c:pt>
                <c:pt idx="731">
                  <c:v>63.858615611192903</c:v>
                </c:pt>
                <c:pt idx="732">
                  <c:v>64.064801178203197</c:v>
                </c:pt>
                <c:pt idx="733">
                  <c:v>65.979381443298905</c:v>
                </c:pt>
                <c:pt idx="734">
                  <c:v>67.746686303387307</c:v>
                </c:pt>
                <c:pt idx="735">
                  <c:v>65.301914580265006</c:v>
                </c:pt>
                <c:pt idx="736">
                  <c:v>65.949926362297404</c:v>
                </c:pt>
                <c:pt idx="737">
                  <c:v>64.801178203239999</c:v>
                </c:pt>
                <c:pt idx="738">
                  <c:v>64.388807069219396</c:v>
                </c:pt>
                <c:pt idx="739">
                  <c:v>63.328424153166402</c:v>
                </c:pt>
                <c:pt idx="740">
                  <c:v>62.2385861561119</c:v>
                </c:pt>
                <c:pt idx="741">
                  <c:v>61.914580265095701</c:v>
                </c:pt>
                <c:pt idx="742">
                  <c:v>61.973490427098604</c:v>
                </c:pt>
                <c:pt idx="743">
                  <c:v>57.731958762886499</c:v>
                </c:pt>
                <c:pt idx="744">
                  <c:v>61.178203240058899</c:v>
                </c:pt>
                <c:pt idx="745">
                  <c:v>58.733431516936598</c:v>
                </c:pt>
                <c:pt idx="746">
                  <c:v>58.910162002945498</c:v>
                </c:pt>
                <c:pt idx="747">
                  <c:v>58.350515463917503</c:v>
                </c:pt>
                <c:pt idx="748">
                  <c:v>60.471281296023498</c:v>
                </c:pt>
                <c:pt idx="749">
                  <c:v>61.826215022091297</c:v>
                </c:pt>
                <c:pt idx="750">
                  <c:v>60.353460972017601</c:v>
                </c:pt>
                <c:pt idx="751">
                  <c:v>60.412371134020603</c:v>
                </c:pt>
                <c:pt idx="752">
                  <c:v>60.382916053019102</c:v>
                </c:pt>
                <c:pt idx="753">
                  <c:v>61.590574374079502</c:v>
                </c:pt>
                <c:pt idx="754">
                  <c:v>61.944035346097202</c:v>
                </c:pt>
                <c:pt idx="755">
                  <c:v>60.913107511045602</c:v>
                </c:pt>
                <c:pt idx="756">
                  <c:v>61.944035346097202</c:v>
                </c:pt>
                <c:pt idx="757">
                  <c:v>61.620029455081003</c:v>
                </c:pt>
                <c:pt idx="758">
                  <c:v>60.6774668630338</c:v>
                </c:pt>
                <c:pt idx="759">
                  <c:v>60.824742268041199</c:v>
                </c:pt>
                <c:pt idx="760">
                  <c:v>62.4153166421207</c:v>
                </c:pt>
                <c:pt idx="761">
                  <c:v>60.942562592047103</c:v>
                </c:pt>
                <c:pt idx="762">
                  <c:v>58.055964653902699</c:v>
                </c:pt>
                <c:pt idx="763">
                  <c:v>59.440353460971998</c:v>
                </c:pt>
                <c:pt idx="764">
                  <c:v>56.612665684830603</c:v>
                </c:pt>
                <c:pt idx="765">
                  <c:v>56.759941089837902</c:v>
                </c:pt>
                <c:pt idx="766">
                  <c:v>53.402061855670098</c:v>
                </c:pt>
                <c:pt idx="767">
                  <c:v>53.991163475699501</c:v>
                </c:pt>
                <c:pt idx="768">
                  <c:v>42.768777614138401</c:v>
                </c:pt>
                <c:pt idx="769">
                  <c:v>43.063328424153099</c:v>
                </c:pt>
                <c:pt idx="770">
                  <c:v>40.1767304860088</c:v>
                </c:pt>
                <c:pt idx="771">
                  <c:v>39.263622974963098</c:v>
                </c:pt>
                <c:pt idx="772">
                  <c:v>41.266568483063303</c:v>
                </c:pt>
                <c:pt idx="773">
                  <c:v>41.2076583210603</c:v>
                </c:pt>
                <c:pt idx="774">
                  <c:v>37.702503681885098</c:v>
                </c:pt>
                <c:pt idx="775">
                  <c:v>38.114874815905701</c:v>
                </c:pt>
                <c:pt idx="776">
                  <c:v>36.170839469808499</c:v>
                </c:pt>
                <c:pt idx="777">
                  <c:v>37.172312223858597</c:v>
                </c:pt>
                <c:pt idx="778">
                  <c:v>38.998527245949901</c:v>
                </c:pt>
                <c:pt idx="779">
                  <c:v>39.499263622974901</c:v>
                </c:pt>
                <c:pt idx="780">
                  <c:v>41.354933726067699</c:v>
                </c:pt>
                <c:pt idx="781">
                  <c:v>40.235640648011703</c:v>
                </c:pt>
                <c:pt idx="782">
                  <c:v>39.705449189985202</c:v>
                </c:pt>
                <c:pt idx="783">
                  <c:v>40.1767304860088</c:v>
                </c:pt>
                <c:pt idx="784">
                  <c:v>41.354933726067699</c:v>
                </c:pt>
                <c:pt idx="785">
                  <c:v>39.793814432989599</c:v>
                </c:pt>
                <c:pt idx="786">
                  <c:v>43.564064801178198</c:v>
                </c:pt>
                <c:pt idx="787">
                  <c:v>42.562592047128099</c:v>
                </c:pt>
                <c:pt idx="788">
                  <c:v>45.478645066273899</c:v>
                </c:pt>
                <c:pt idx="789">
                  <c:v>48.335787923416703</c:v>
                </c:pt>
                <c:pt idx="790">
                  <c:v>46.5390279823269</c:v>
                </c:pt>
                <c:pt idx="791">
                  <c:v>44.1237113402061</c:v>
                </c:pt>
                <c:pt idx="792">
                  <c:v>44.1237113402061</c:v>
                </c:pt>
                <c:pt idx="793">
                  <c:v>46.597938144329802</c:v>
                </c:pt>
                <c:pt idx="794">
                  <c:v>50.132547864506599</c:v>
                </c:pt>
                <c:pt idx="795">
                  <c:v>50.5154639175257</c:v>
                </c:pt>
                <c:pt idx="796">
                  <c:v>50.603829160530097</c:v>
                </c:pt>
                <c:pt idx="797">
                  <c:v>48.2768777614138</c:v>
                </c:pt>
                <c:pt idx="798">
                  <c:v>48.541973490426997</c:v>
                </c:pt>
                <c:pt idx="799">
                  <c:v>51.958762886597903</c:v>
                </c:pt>
                <c:pt idx="800">
                  <c:v>54.727540500736303</c:v>
                </c:pt>
                <c:pt idx="801">
                  <c:v>55.375552282768702</c:v>
                </c:pt>
                <c:pt idx="802">
                  <c:v>52.989690721649403</c:v>
                </c:pt>
                <c:pt idx="803">
                  <c:v>53.726067746686297</c:v>
                </c:pt>
                <c:pt idx="804">
                  <c:v>54.874815905743702</c:v>
                </c:pt>
                <c:pt idx="805">
                  <c:v>51.1929307805596</c:v>
                </c:pt>
                <c:pt idx="806">
                  <c:v>53.078055964653899</c:v>
                </c:pt>
                <c:pt idx="807">
                  <c:v>54.756995581737797</c:v>
                </c:pt>
                <c:pt idx="808">
                  <c:v>58.409425625920399</c:v>
                </c:pt>
                <c:pt idx="809">
                  <c:v>61.354933726067699</c:v>
                </c:pt>
                <c:pt idx="810">
                  <c:v>56.465390279823197</c:v>
                </c:pt>
                <c:pt idx="811">
                  <c:v>54.756995581737797</c:v>
                </c:pt>
                <c:pt idx="812">
                  <c:v>59.175257731958702</c:v>
                </c:pt>
                <c:pt idx="813">
                  <c:v>58.379970544918898</c:v>
                </c:pt>
                <c:pt idx="814">
                  <c:v>59.8232695139911</c:v>
                </c:pt>
                <c:pt idx="815">
                  <c:v>67.452135493372595</c:v>
                </c:pt>
                <c:pt idx="816">
                  <c:v>72.164948453608204</c:v>
                </c:pt>
                <c:pt idx="817">
                  <c:v>74.550810014727503</c:v>
                </c:pt>
                <c:pt idx="818">
                  <c:v>73.873343151693604</c:v>
                </c:pt>
                <c:pt idx="819">
                  <c:v>77.2312223858615</c:v>
                </c:pt>
                <c:pt idx="820">
                  <c:v>76.20029455081</c:v>
                </c:pt>
                <c:pt idx="821">
                  <c:v>76.789396170839396</c:v>
                </c:pt>
                <c:pt idx="822">
                  <c:v>73.490427098674502</c:v>
                </c:pt>
                <c:pt idx="823">
                  <c:v>75.198821796759901</c:v>
                </c:pt>
                <c:pt idx="824">
                  <c:v>76.347569955817306</c:v>
                </c:pt>
                <c:pt idx="825">
                  <c:v>79.086892488954305</c:v>
                </c:pt>
                <c:pt idx="826">
                  <c:v>80.294550810014698</c:v>
                </c:pt>
                <c:pt idx="827">
                  <c:v>81.885125184094207</c:v>
                </c:pt>
                <c:pt idx="828">
                  <c:v>80.265095729013197</c:v>
                </c:pt>
                <c:pt idx="829">
                  <c:v>82.120765832106002</c:v>
                </c:pt>
                <c:pt idx="830">
                  <c:v>83.652430044182594</c:v>
                </c:pt>
                <c:pt idx="831">
                  <c:v>84.329896907216394</c:v>
                </c:pt>
                <c:pt idx="832">
                  <c:v>84.1237113402061</c:v>
                </c:pt>
                <c:pt idx="833">
                  <c:v>86.038291605301893</c:v>
                </c:pt>
                <c:pt idx="834">
                  <c:v>88.836524300441795</c:v>
                </c:pt>
                <c:pt idx="835">
                  <c:v>89.749631811487404</c:v>
                </c:pt>
                <c:pt idx="836">
                  <c:v>89.248895434462398</c:v>
                </c:pt>
                <c:pt idx="837">
                  <c:v>89.720176730486003</c:v>
                </c:pt>
                <c:pt idx="838">
                  <c:v>90.515463917525693</c:v>
                </c:pt>
                <c:pt idx="839">
                  <c:v>88.6303387334315</c:v>
                </c:pt>
                <c:pt idx="840">
                  <c:v>91.075110456553702</c:v>
                </c:pt>
                <c:pt idx="841">
                  <c:v>90.427098674521304</c:v>
                </c:pt>
                <c:pt idx="842">
                  <c:v>88.748159057437405</c:v>
                </c:pt>
                <c:pt idx="843">
                  <c:v>91.958762886597896</c:v>
                </c:pt>
                <c:pt idx="844">
                  <c:v>87.658321060382903</c:v>
                </c:pt>
                <c:pt idx="845">
                  <c:v>83.946980854197307</c:v>
                </c:pt>
                <c:pt idx="846">
                  <c:v>81.737849779086801</c:v>
                </c:pt>
                <c:pt idx="847">
                  <c:v>84.889543446244403</c:v>
                </c:pt>
                <c:pt idx="848">
                  <c:v>85.537555228276801</c:v>
                </c:pt>
                <c:pt idx="849">
                  <c:v>82.709867452135398</c:v>
                </c:pt>
                <c:pt idx="850">
                  <c:v>80.942562592047096</c:v>
                </c:pt>
                <c:pt idx="851">
                  <c:v>82.032400589101599</c:v>
                </c:pt>
                <c:pt idx="852">
                  <c:v>88.777614138438807</c:v>
                </c:pt>
                <c:pt idx="853">
                  <c:v>92.547864506627306</c:v>
                </c:pt>
                <c:pt idx="854">
                  <c:v>92.0765832106038</c:v>
                </c:pt>
                <c:pt idx="855">
                  <c:v>92.901325478645006</c:v>
                </c:pt>
                <c:pt idx="856">
                  <c:v>93.814432989690701</c:v>
                </c:pt>
                <c:pt idx="857">
                  <c:v>90.191458026509494</c:v>
                </c:pt>
                <c:pt idx="858">
                  <c:v>89.867452135493295</c:v>
                </c:pt>
                <c:pt idx="859">
                  <c:v>88.895434462444697</c:v>
                </c:pt>
                <c:pt idx="860">
                  <c:v>89.661266568483001</c:v>
                </c:pt>
                <c:pt idx="861">
                  <c:v>88.983799705449101</c:v>
                </c:pt>
                <c:pt idx="862">
                  <c:v>86.509572901325399</c:v>
                </c:pt>
                <c:pt idx="863">
                  <c:v>87.9234167893961</c:v>
                </c:pt>
                <c:pt idx="864">
                  <c:v>90.368188512518401</c:v>
                </c:pt>
                <c:pt idx="865">
                  <c:v>95.699558173784894</c:v>
                </c:pt>
                <c:pt idx="866">
                  <c:v>95.8468335787923</c:v>
                </c:pt>
                <c:pt idx="867">
                  <c:v>93.372606774668597</c:v>
                </c:pt>
                <c:pt idx="868">
                  <c:v>95.051546391752495</c:v>
                </c:pt>
                <c:pt idx="869">
                  <c:v>94.521354933726002</c:v>
                </c:pt>
                <c:pt idx="870">
                  <c:v>93.166421207658303</c:v>
                </c:pt>
                <c:pt idx="871">
                  <c:v>95.405007363770196</c:v>
                </c:pt>
                <c:pt idx="872">
                  <c:v>95.5228276877761</c:v>
                </c:pt>
                <c:pt idx="873">
                  <c:v>94.256259204712805</c:v>
                </c:pt>
                <c:pt idx="874">
                  <c:v>95.640648011782005</c:v>
                </c:pt>
                <c:pt idx="875">
                  <c:v>93.107511045655301</c:v>
                </c:pt>
                <c:pt idx="876">
                  <c:v>98.880706921943997</c:v>
                </c:pt>
                <c:pt idx="877">
                  <c:v>101.354933726067</c:v>
                </c:pt>
                <c:pt idx="878">
                  <c:v>105.36082474226799</c:v>
                </c:pt>
                <c:pt idx="879">
                  <c:v>92.194403534609705</c:v>
                </c:pt>
                <c:pt idx="880">
                  <c:v>94.432989690721598</c:v>
                </c:pt>
                <c:pt idx="881">
                  <c:v>93.991163475699494</c:v>
                </c:pt>
                <c:pt idx="882">
                  <c:v>94.668630338733394</c:v>
                </c:pt>
                <c:pt idx="883">
                  <c:v>94.874815905743702</c:v>
                </c:pt>
                <c:pt idx="884">
                  <c:v>94.020618556700995</c:v>
                </c:pt>
                <c:pt idx="885">
                  <c:v>97.113402061855595</c:v>
                </c:pt>
                <c:pt idx="886">
                  <c:v>98.026509572901304</c:v>
                </c:pt>
                <c:pt idx="887">
                  <c:v>98.144329896907195</c:v>
                </c:pt>
                <c:pt idx="888">
                  <c:v>96.141384388806998</c:v>
                </c:pt>
                <c:pt idx="889">
                  <c:v>95.817378497790799</c:v>
                </c:pt>
                <c:pt idx="890">
                  <c:v>95.405007363770196</c:v>
                </c:pt>
                <c:pt idx="891">
                  <c:v>95.581737849779003</c:v>
                </c:pt>
                <c:pt idx="892">
                  <c:v>97.172312223858597</c:v>
                </c:pt>
                <c:pt idx="893">
                  <c:v>97.319587628865904</c:v>
                </c:pt>
                <c:pt idx="894">
                  <c:v>96.288659793814404</c:v>
                </c:pt>
                <c:pt idx="895">
                  <c:v>92.0765832106038</c:v>
                </c:pt>
                <c:pt idx="896">
                  <c:v>90.868924889543393</c:v>
                </c:pt>
                <c:pt idx="897">
                  <c:v>90.486008836524306</c:v>
                </c:pt>
                <c:pt idx="898">
                  <c:v>89.189985272459396</c:v>
                </c:pt>
                <c:pt idx="899">
                  <c:v>89.013254786450602</c:v>
                </c:pt>
                <c:pt idx="900">
                  <c:v>87.717231222385806</c:v>
                </c:pt>
                <c:pt idx="901">
                  <c:v>88.453608247422594</c:v>
                </c:pt>
                <c:pt idx="902">
                  <c:v>89.278350515463899</c:v>
                </c:pt>
                <c:pt idx="903">
                  <c:v>91.546391752577307</c:v>
                </c:pt>
                <c:pt idx="904">
                  <c:v>94.550810014727503</c:v>
                </c:pt>
                <c:pt idx="905">
                  <c:v>96.229749631811401</c:v>
                </c:pt>
                <c:pt idx="906">
                  <c:v>94.050073637702496</c:v>
                </c:pt>
                <c:pt idx="907">
                  <c:v>94.668630338733394</c:v>
                </c:pt>
                <c:pt idx="908">
                  <c:v>94.933726067746605</c:v>
                </c:pt>
                <c:pt idx="909">
                  <c:v>100.265095729013</c:v>
                </c:pt>
                <c:pt idx="910">
                  <c:v>96.259204712812902</c:v>
                </c:pt>
                <c:pt idx="911">
                  <c:v>98.085419734904207</c:v>
                </c:pt>
                <c:pt idx="912">
                  <c:v>97.172312223858597</c:v>
                </c:pt>
                <c:pt idx="913">
                  <c:v>96.259204712812902</c:v>
                </c:pt>
                <c:pt idx="914">
                  <c:v>95.405007363770196</c:v>
                </c:pt>
                <c:pt idx="915">
                  <c:v>93.7849779086892</c:v>
                </c:pt>
                <c:pt idx="916">
                  <c:v>93.932253313696606</c:v>
                </c:pt>
                <c:pt idx="917">
                  <c:v>94.521354933726002</c:v>
                </c:pt>
                <c:pt idx="918">
                  <c:v>95.139911634756899</c:v>
                </c:pt>
                <c:pt idx="919">
                  <c:v>96.435935198821696</c:v>
                </c:pt>
                <c:pt idx="920">
                  <c:v>94.315169366715693</c:v>
                </c:pt>
                <c:pt idx="921">
                  <c:v>95.405007363770196</c:v>
                </c:pt>
                <c:pt idx="922">
                  <c:v>98.291605301914501</c:v>
                </c:pt>
                <c:pt idx="923">
                  <c:v>100.913107511045</c:v>
                </c:pt>
                <c:pt idx="924">
                  <c:v>100.706921944035</c:v>
                </c:pt>
                <c:pt idx="925">
                  <c:v>104.0058910162</c:v>
                </c:pt>
                <c:pt idx="926">
                  <c:v>106.833578792341</c:v>
                </c:pt>
                <c:pt idx="927">
                  <c:v>105.979381443298</c:v>
                </c:pt>
                <c:pt idx="928">
                  <c:v>108.247422680412</c:v>
                </c:pt>
                <c:pt idx="929">
                  <c:v>109.21944035346</c:v>
                </c:pt>
                <c:pt idx="930">
                  <c:v>109.690721649484</c:v>
                </c:pt>
                <c:pt idx="931">
                  <c:v>109.572901325478</c:v>
                </c:pt>
                <c:pt idx="932">
                  <c:v>109.48453608247399</c:v>
                </c:pt>
                <c:pt idx="933">
                  <c:v>113.166421207658</c:v>
                </c:pt>
                <c:pt idx="934">
                  <c:v>112.783505154639</c:v>
                </c:pt>
                <c:pt idx="935">
                  <c:v>113.54933726067701</c:v>
                </c:pt>
                <c:pt idx="936">
                  <c:v>111.929307805596</c:v>
                </c:pt>
                <c:pt idx="937">
                  <c:v>109.690721649484</c:v>
                </c:pt>
                <c:pt idx="938">
                  <c:v>105.655375552282</c:v>
                </c:pt>
                <c:pt idx="939">
                  <c:v>99.057437407952804</c:v>
                </c:pt>
                <c:pt idx="940">
                  <c:v>102.385861561119</c:v>
                </c:pt>
                <c:pt idx="941">
                  <c:v>99.116347569955806</c:v>
                </c:pt>
                <c:pt idx="942">
                  <c:v>102.032400589101</c:v>
                </c:pt>
                <c:pt idx="943">
                  <c:v>110.544918998527</c:v>
                </c:pt>
                <c:pt idx="944">
                  <c:v>112.13549337260601</c:v>
                </c:pt>
                <c:pt idx="945">
                  <c:v>116.20029455081</c:v>
                </c:pt>
                <c:pt idx="946">
                  <c:v>116.848306332842</c:v>
                </c:pt>
                <c:pt idx="947">
                  <c:v>117.820324005891</c:v>
                </c:pt>
                <c:pt idx="948">
                  <c:v>120.47128129602299</c:v>
                </c:pt>
                <c:pt idx="949">
                  <c:v>123.122238586156</c:v>
                </c:pt>
                <c:pt idx="950">
                  <c:v>122.592047128129</c:v>
                </c:pt>
                <c:pt idx="951">
                  <c:v>123.357879234167</c:v>
                </c:pt>
                <c:pt idx="952">
                  <c:v>127.098674521354</c:v>
                </c:pt>
                <c:pt idx="953">
                  <c:v>128.36524300441801</c:v>
                </c:pt>
                <c:pt idx="954">
                  <c:v>128.54197349042701</c:v>
                </c:pt>
                <c:pt idx="955">
                  <c:v>125.743740795287</c:v>
                </c:pt>
                <c:pt idx="956">
                  <c:v>124.88954344624401</c:v>
                </c:pt>
                <c:pt idx="957">
                  <c:v>128.21796759941</c:v>
                </c:pt>
                <c:pt idx="958">
                  <c:v>127.42268041237099</c:v>
                </c:pt>
                <c:pt idx="959">
                  <c:v>127.717231222385</c:v>
                </c:pt>
                <c:pt idx="960">
                  <c:v>124.91899852724499</c:v>
                </c:pt>
                <c:pt idx="961">
                  <c:v>123.53460972017599</c:v>
                </c:pt>
                <c:pt idx="962">
                  <c:v>129.543446244477</c:v>
                </c:pt>
                <c:pt idx="963">
                  <c:v>127.36377025036801</c:v>
                </c:pt>
                <c:pt idx="964">
                  <c:v>125.979381443298</c:v>
                </c:pt>
                <c:pt idx="965">
                  <c:v>127.68777614138401</c:v>
                </c:pt>
                <c:pt idx="966">
                  <c:v>127.59941089837901</c:v>
                </c:pt>
                <c:pt idx="967">
                  <c:v>127.393225331369</c:v>
                </c:pt>
                <c:pt idx="968">
                  <c:v>125.331369661266</c:v>
                </c:pt>
                <c:pt idx="969">
                  <c:v>125.891016200294</c:v>
                </c:pt>
                <c:pt idx="970">
                  <c:v>121.266568483063</c:v>
                </c:pt>
                <c:pt idx="971">
                  <c:v>123.033873343151</c:v>
                </c:pt>
                <c:pt idx="972">
                  <c:v>123.62297496318099</c:v>
                </c:pt>
                <c:pt idx="973">
                  <c:v>124.094256259204</c:v>
                </c:pt>
                <c:pt idx="974">
                  <c:v>121.50220913107501</c:v>
                </c:pt>
                <c:pt idx="975">
                  <c:v>120.61855670103</c:v>
                </c:pt>
                <c:pt idx="976">
                  <c:v>119.970544918998</c:v>
                </c:pt>
                <c:pt idx="977">
                  <c:v>119.351988217967</c:v>
                </c:pt>
                <c:pt idx="978">
                  <c:v>118.556701030927</c:v>
                </c:pt>
                <c:pt idx="979">
                  <c:v>120.294550810014</c:v>
                </c:pt>
                <c:pt idx="980">
                  <c:v>118.645066273932</c:v>
                </c:pt>
                <c:pt idx="981">
                  <c:v>120.176730486008</c:v>
                </c:pt>
                <c:pt idx="982">
                  <c:v>120</c:v>
                </c:pt>
                <c:pt idx="983">
                  <c:v>119.499263622974</c:v>
                </c:pt>
                <c:pt idx="984">
                  <c:v>121.73784977908601</c:v>
                </c:pt>
                <c:pt idx="985">
                  <c:v>123.94698085419699</c:v>
                </c:pt>
                <c:pt idx="986">
                  <c:v>126.244477172312</c:v>
                </c:pt>
                <c:pt idx="987">
                  <c:v>126.68630338733399</c:v>
                </c:pt>
                <c:pt idx="988">
                  <c:v>128.71870397643499</c:v>
                </c:pt>
                <c:pt idx="989">
                  <c:v>128.36524300441801</c:v>
                </c:pt>
                <c:pt idx="990">
                  <c:v>126.62739322533101</c:v>
                </c:pt>
                <c:pt idx="991">
                  <c:v>126.833578792341</c:v>
                </c:pt>
                <c:pt idx="992">
                  <c:v>126.833578792341</c:v>
                </c:pt>
                <c:pt idx="993">
                  <c:v>131.22238586156101</c:v>
                </c:pt>
                <c:pt idx="994">
                  <c:v>132.63622974963101</c:v>
                </c:pt>
                <c:pt idx="995">
                  <c:v>129.24889543446201</c:v>
                </c:pt>
                <c:pt idx="996">
                  <c:v>125.36082474226799</c:v>
                </c:pt>
                <c:pt idx="997">
                  <c:v>121.590574374079</c:v>
                </c:pt>
                <c:pt idx="998">
                  <c:v>121.354933726067</c:v>
                </c:pt>
                <c:pt idx="999">
                  <c:v>120.382916053019</c:v>
                </c:pt>
                <c:pt idx="1000">
                  <c:v>119.293078055964</c:v>
                </c:pt>
                <c:pt idx="1001">
                  <c:v>121.00147275405</c:v>
                </c:pt>
                <c:pt idx="1002">
                  <c:v>114.432989690721</c:v>
                </c:pt>
                <c:pt idx="1003">
                  <c:v>116.28865979381401</c:v>
                </c:pt>
                <c:pt idx="1004">
                  <c:v>119.911634756995</c:v>
                </c:pt>
                <c:pt idx="1005">
                  <c:v>118.379970544918</c:v>
                </c:pt>
                <c:pt idx="1006">
                  <c:v>113.637702503681</c:v>
                </c:pt>
                <c:pt idx="1007">
                  <c:v>113.254786450662</c:v>
                </c:pt>
                <c:pt idx="1008">
                  <c:v>111.958762886597</c:v>
                </c:pt>
                <c:pt idx="1009">
                  <c:v>111.54639175257699</c:v>
                </c:pt>
                <c:pt idx="1010">
                  <c:v>109.661266568483</c:v>
                </c:pt>
                <c:pt idx="1011">
                  <c:v>112.106038291605</c:v>
                </c:pt>
                <c:pt idx="1012">
                  <c:v>114.050073637702</c:v>
                </c:pt>
                <c:pt idx="1013">
                  <c:v>117.113402061855</c:v>
                </c:pt>
                <c:pt idx="1014">
                  <c:v>117.820324005891</c:v>
                </c:pt>
                <c:pt idx="1015">
                  <c:v>120.47128129602299</c:v>
                </c:pt>
                <c:pt idx="1016">
                  <c:v>118.02650957290101</c:v>
                </c:pt>
                <c:pt idx="1017">
                  <c:v>116.141384388807</c:v>
                </c:pt>
                <c:pt idx="1018">
                  <c:v>112.665684830633</c:v>
                </c:pt>
                <c:pt idx="1019">
                  <c:v>114.904270986745</c:v>
                </c:pt>
                <c:pt idx="1020">
                  <c:v>115.28718703976401</c:v>
                </c:pt>
                <c:pt idx="1021">
                  <c:v>117.967599410898</c:v>
                </c:pt>
                <c:pt idx="1022">
                  <c:v>121.79675994108899</c:v>
                </c:pt>
                <c:pt idx="1023">
                  <c:v>123.711340206185</c:v>
                </c:pt>
                <c:pt idx="1024">
                  <c:v>125.53755522827601</c:v>
                </c:pt>
                <c:pt idx="1025">
                  <c:v>124.41826215022</c:v>
                </c:pt>
                <c:pt idx="1026">
                  <c:v>126.185567010309</c:v>
                </c:pt>
                <c:pt idx="1027">
                  <c:v>125.655375552282</c:v>
                </c:pt>
                <c:pt idx="1028">
                  <c:v>127.304860088365</c:v>
                </c:pt>
                <c:pt idx="1029">
                  <c:v>125.979381443298</c:v>
                </c:pt>
                <c:pt idx="1030">
                  <c:v>126.62739322533101</c:v>
                </c:pt>
                <c:pt idx="1031">
                  <c:v>128.57142857142799</c:v>
                </c:pt>
                <c:pt idx="1032">
                  <c:v>127.21649484536</c:v>
                </c:pt>
                <c:pt idx="1033">
                  <c:v>128.36524300441801</c:v>
                </c:pt>
                <c:pt idx="1034">
                  <c:v>128.129602356406</c:v>
                </c:pt>
                <c:pt idx="1035">
                  <c:v>130.01472754049999</c:v>
                </c:pt>
                <c:pt idx="1036">
                  <c:v>126.21502209131</c:v>
                </c:pt>
                <c:pt idx="1037">
                  <c:v>126.62739322533101</c:v>
                </c:pt>
                <c:pt idx="1038">
                  <c:v>130.39764359351901</c:v>
                </c:pt>
                <c:pt idx="1039">
                  <c:v>129.98527245949899</c:v>
                </c:pt>
                <c:pt idx="1040">
                  <c:v>130.81001472753999</c:v>
                </c:pt>
                <c:pt idx="1041">
                  <c:v>131.42857142857099</c:v>
                </c:pt>
                <c:pt idx="1042">
                  <c:v>135.787923416789</c:v>
                </c:pt>
                <c:pt idx="1043">
                  <c:v>136.81885125183999</c:v>
                </c:pt>
                <c:pt idx="1044">
                  <c:v>135.846833578792</c:v>
                </c:pt>
                <c:pt idx="1045">
                  <c:v>140.38291605301899</c:v>
                </c:pt>
                <c:pt idx="1046">
                  <c:v>136.87776141384299</c:v>
                </c:pt>
                <c:pt idx="1047">
                  <c:v>137.054491899852</c:v>
                </c:pt>
                <c:pt idx="1048">
                  <c:v>136.78939617083901</c:v>
                </c:pt>
                <c:pt idx="1049">
                  <c:v>135.37555228276801</c:v>
                </c:pt>
                <c:pt idx="1050">
                  <c:v>135.846833578792</c:v>
                </c:pt>
                <c:pt idx="1051">
                  <c:v>133.90279823269501</c:v>
                </c:pt>
                <c:pt idx="1052">
                  <c:v>131.92930780559601</c:v>
                </c:pt>
                <c:pt idx="1053">
                  <c:v>136.40648011782</c:v>
                </c:pt>
                <c:pt idx="1054">
                  <c:v>135.81737849779</c:v>
                </c:pt>
                <c:pt idx="1055">
                  <c:v>132.66568483063301</c:v>
                </c:pt>
                <c:pt idx="1056">
                  <c:v>130.338733431516</c:v>
                </c:pt>
                <c:pt idx="1057">
                  <c:v>135.169366715758</c:v>
                </c:pt>
                <c:pt idx="1058">
                  <c:v>135.34609720176701</c:v>
                </c:pt>
                <c:pt idx="1059">
                  <c:v>137.08394698085399</c:v>
                </c:pt>
                <c:pt idx="1060">
                  <c:v>142.709867452135</c:v>
                </c:pt>
                <c:pt idx="1061">
                  <c:v>141.82621502209099</c:v>
                </c:pt>
                <c:pt idx="1062">
                  <c:v>137.55522827687699</c:v>
                </c:pt>
                <c:pt idx="1063">
                  <c:v>139.351988217967</c:v>
                </c:pt>
                <c:pt idx="1064">
                  <c:v>142.38586156111899</c:v>
                </c:pt>
                <c:pt idx="1065">
                  <c:v>142.120765832106</c:v>
                </c:pt>
                <c:pt idx="1066">
                  <c:v>144.35935198821701</c:v>
                </c:pt>
                <c:pt idx="1067">
                  <c:v>147.12812960235601</c:v>
                </c:pt>
                <c:pt idx="1068">
                  <c:v>141.70839469808499</c:v>
                </c:pt>
                <c:pt idx="1069">
                  <c:v>136.22974963181099</c:v>
                </c:pt>
                <c:pt idx="1070">
                  <c:v>135.139911634756</c:v>
                </c:pt>
                <c:pt idx="1071">
                  <c:v>138.23269513991099</c:v>
                </c:pt>
                <c:pt idx="1072">
                  <c:v>137.46686303387301</c:v>
                </c:pt>
                <c:pt idx="1073">
                  <c:v>138.79234167893901</c:v>
                </c:pt>
                <c:pt idx="1074">
                  <c:v>142.17967599410801</c:v>
                </c:pt>
                <c:pt idx="1075">
                  <c:v>138.497790868924</c:v>
                </c:pt>
                <c:pt idx="1076">
                  <c:v>137.02503681885099</c:v>
                </c:pt>
                <c:pt idx="1077">
                  <c:v>135.43446244477099</c:v>
                </c:pt>
                <c:pt idx="1078">
                  <c:v>136.28865979381399</c:v>
                </c:pt>
                <c:pt idx="1079">
                  <c:v>128.54197349042701</c:v>
                </c:pt>
                <c:pt idx="1080">
                  <c:v>130.13254786450599</c:v>
                </c:pt>
                <c:pt idx="1081">
                  <c:v>129.36671575846799</c:v>
                </c:pt>
                <c:pt idx="1082">
                  <c:v>128.276877761413</c:v>
                </c:pt>
                <c:pt idx="1083">
                  <c:v>127.540500736377</c:v>
                </c:pt>
                <c:pt idx="1084">
                  <c:v>134.07952871870299</c:v>
                </c:pt>
                <c:pt idx="1085">
                  <c:v>132.989690721649</c:v>
                </c:pt>
                <c:pt idx="1086">
                  <c:v>130.75110456553699</c:v>
                </c:pt>
                <c:pt idx="1087">
                  <c:v>137.113402061855</c:v>
                </c:pt>
                <c:pt idx="1088">
                  <c:v>138.23269513991099</c:v>
                </c:pt>
                <c:pt idx="1089">
                  <c:v>131.81148748159001</c:v>
                </c:pt>
                <c:pt idx="1090">
                  <c:v>127.540500736377</c:v>
                </c:pt>
                <c:pt idx="1091">
                  <c:v>128.07069219440299</c:v>
                </c:pt>
                <c:pt idx="1092">
                  <c:v>129.07216494845301</c:v>
                </c:pt>
                <c:pt idx="1093">
                  <c:v>136.318114874815</c:v>
                </c:pt>
                <c:pt idx="1094">
                  <c:v>138.85125184094201</c:v>
                </c:pt>
                <c:pt idx="1095">
                  <c:v>137.172312223858</c:v>
                </c:pt>
                <c:pt idx="1096">
                  <c:v>141.14874815905699</c:v>
                </c:pt>
                <c:pt idx="1097">
                  <c:v>142.120765832106</c:v>
                </c:pt>
                <c:pt idx="1098">
                  <c:v>141.62002945508101</c:v>
                </c:pt>
                <c:pt idx="1099">
                  <c:v>145.331369661266</c:v>
                </c:pt>
                <c:pt idx="1100">
                  <c:v>144.182621502209</c:v>
                </c:pt>
                <c:pt idx="1101">
                  <c:v>142.091310751104</c:v>
                </c:pt>
                <c:pt idx="1102">
                  <c:v>140.08836524300401</c:v>
                </c:pt>
                <c:pt idx="1103">
                  <c:v>139.20471281296</c:v>
                </c:pt>
                <c:pt idx="1104">
                  <c:v>140.648011782032</c:v>
                </c:pt>
                <c:pt idx="1105">
                  <c:v>139.41089837997001</c:v>
                </c:pt>
                <c:pt idx="1106">
                  <c:v>136.28865979381399</c:v>
                </c:pt>
                <c:pt idx="1107">
                  <c:v>135.64064801178199</c:v>
                </c:pt>
                <c:pt idx="1108">
                  <c:v>136.494845360824</c:v>
                </c:pt>
                <c:pt idx="1109">
                  <c:v>135.52282768777599</c:v>
                </c:pt>
                <c:pt idx="1110">
                  <c:v>134.344624447717</c:v>
                </c:pt>
                <c:pt idx="1111">
                  <c:v>140.677466863033</c:v>
                </c:pt>
                <c:pt idx="1112">
                  <c:v>141.70839469808499</c:v>
                </c:pt>
                <c:pt idx="1113">
                  <c:v>143.269513991163</c:v>
                </c:pt>
                <c:pt idx="1114">
                  <c:v>142.88659793814401</c:v>
                </c:pt>
                <c:pt idx="1115">
                  <c:v>143.03387334315099</c:v>
                </c:pt>
                <c:pt idx="1116">
                  <c:v>144.38880706921901</c:v>
                </c:pt>
                <c:pt idx="1117">
                  <c:v>147.452135493372</c:v>
                </c:pt>
                <c:pt idx="1118">
                  <c:v>144.56553755522799</c:v>
                </c:pt>
                <c:pt idx="1119">
                  <c:v>144.123711340206</c:v>
                </c:pt>
                <c:pt idx="1120">
                  <c:v>144.771723122238</c:v>
                </c:pt>
                <c:pt idx="1121">
                  <c:v>145.80265095729001</c:v>
                </c:pt>
                <c:pt idx="1122">
                  <c:v>145.03681885125101</c:v>
                </c:pt>
                <c:pt idx="1123">
                  <c:v>147.569955817378</c:v>
                </c:pt>
                <c:pt idx="1124">
                  <c:v>151.104565537555</c:v>
                </c:pt>
                <c:pt idx="1125">
                  <c:v>150.63328424153099</c:v>
                </c:pt>
                <c:pt idx="1126">
                  <c:v>148.924889543446</c:v>
                </c:pt>
                <c:pt idx="1127">
                  <c:v>147.92341678939599</c:v>
                </c:pt>
                <c:pt idx="1128">
                  <c:v>146.21502209131</c:v>
                </c:pt>
                <c:pt idx="1129">
                  <c:v>144.88954344624401</c:v>
                </c:pt>
                <c:pt idx="1130">
                  <c:v>161.79675994108899</c:v>
                </c:pt>
                <c:pt idx="1131">
                  <c:v>166.067746686303</c:v>
                </c:pt>
                <c:pt idx="1132">
                  <c:v>162.44477172312199</c:v>
                </c:pt>
                <c:pt idx="1133">
                  <c:v>166.39175257731901</c:v>
                </c:pt>
                <c:pt idx="1134">
                  <c:v>168.60088365243001</c:v>
                </c:pt>
                <c:pt idx="1135">
                  <c:v>167.06921944035301</c:v>
                </c:pt>
                <c:pt idx="1136">
                  <c:v>162.17967599410801</c:v>
                </c:pt>
                <c:pt idx="1137">
                  <c:v>160.706921944035</c:v>
                </c:pt>
                <c:pt idx="1138">
                  <c:v>160.677466863033</c:v>
                </c:pt>
                <c:pt idx="1139">
                  <c:v>162.709867452135</c:v>
                </c:pt>
                <c:pt idx="1140">
                  <c:v>167.15758468335699</c:v>
                </c:pt>
                <c:pt idx="1141">
                  <c:v>165.478645066273</c:v>
                </c:pt>
                <c:pt idx="1142">
                  <c:v>163.41678939617</c:v>
                </c:pt>
                <c:pt idx="1143">
                  <c:v>163.298969072164</c:v>
                </c:pt>
                <c:pt idx="1144">
                  <c:v>164.47717231222299</c:v>
                </c:pt>
                <c:pt idx="1145">
                  <c:v>160.94256259204701</c:v>
                </c:pt>
                <c:pt idx="1146">
                  <c:v>159.263622974963</c:v>
                </c:pt>
                <c:pt idx="1147">
                  <c:v>156.67157584683301</c:v>
                </c:pt>
                <c:pt idx="1148">
                  <c:v>162.15022091310701</c:v>
                </c:pt>
                <c:pt idx="1149">
                  <c:v>162.26804123711301</c:v>
                </c:pt>
                <c:pt idx="1150">
                  <c:v>163.71134020618501</c:v>
                </c:pt>
                <c:pt idx="1151">
                  <c:v>166.067746686303</c:v>
                </c:pt>
                <c:pt idx="1152">
                  <c:v>165.508100147275</c:v>
                </c:pt>
                <c:pt idx="1153">
                  <c:v>166.27393225331301</c:v>
                </c:pt>
                <c:pt idx="1154">
                  <c:v>165.89101620029399</c:v>
                </c:pt>
                <c:pt idx="1155">
                  <c:v>171.104565537555</c:v>
                </c:pt>
                <c:pt idx="1156">
                  <c:v>170.986745213549</c:v>
                </c:pt>
                <c:pt idx="1157">
                  <c:v>169.631811487481</c:v>
                </c:pt>
                <c:pt idx="1158">
                  <c:v>175.846833578792</c:v>
                </c:pt>
                <c:pt idx="1159">
                  <c:v>174.16789396170799</c:v>
                </c:pt>
                <c:pt idx="1160">
                  <c:v>174.10898379970499</c:v>
                </c:pt>
                <c:pt idx="1161">
                  <c:v>174.374079528718</c:v>
                </c:pt>
                <c:pt idx="1162">
                  <c:v>173.43151693667099</c:v>
                </c:pt>
                <c:pt idx="1163">
                  <c:v>176.96612665684799</c:v>
                </c:pt>
                <c:pt idx="1164">
                  <c:v>175.25773195876201</c:v>
                </c:pt>
                <c:pt idx="1165">
                  <c:v>174.13843888070599</c:v>
                </c:pt>
                <c:pt idx="1166">
                  <c:v>170.986745213549</c:v>
                </c:pt>
                <c:pt idx="1167">
                  <c:v>176.05301914580201</c:v>
                </c:pt>
                <c:pt idx="1168">
                  <c:v>173.25478645066201</c:v>
                </c:pt>
                <c:pt idx="1169">
                  <c:v>176.05301914580201</c:v>
                </c:pt>
                <c:pt idx="1170">
                  <c:v>174.580265095729</c:v>
                </c:pt>
                <c:pt idx="1171">
                  <c:v>177.76141384388799</c:v>
                </c:pt>
                <c:pt idx="1172">
                  <c:v>179.20471281296</c:v>
                </c:pt>
                <c:pt idx="1173">
                  <c:v>177.34904270986701</c:v>
                </c:pt>
                <c:pt idx="1174">
                  <c:v>181.88512518409399</c:v>
                </c:pt>
                <c:pt idx="1175">
                  <c:v>181.00147275405001</c:v>
                </c:pt>
                <c:pt idx="1176">
                  <c:v>186.156111929307</c:v>
                </c:pt>
                <c:pt idx="1177">
                  <c:v>190.01472754049999</c:v>
                </c:pt>
                <c:pt idx="1178">
                  <c:v>191.31075110456501</c:v>
                </c:pt>
                <c:pt idx="1179">
                  <c:v>192.253313696612</c:v>
                </c:pt>
                <c:pt idx="1180">
                  <c:v>191.01620029455</c:v>
                </c:pt>
                <c:pt idx="1181">
                  <c:v>192.45949926362201</c:v>
                </c:pt>
                <c:pt idx="1182">
                  <c:v>191.95876288659699</c:v>
                </c:pt>
                <c:pt idx="1183">
                  <c:v>190.72164948453599</c:v>
                </c:pt>
                <c:pt idx="1184">
                  <c:v>184.41826215021999</c:v>
                </c:pt>
                <c:pt idx="1185">
                  <c:v>188.54197349042701</c:v>
                </c:pt>
                <c:pt idx="1186">
                  <c:v>186.39175257731901</c:v>
                </c:pt>
                <c:pt idx="1187">
                  <c:v>187.59941089837901</c:v>
                </c:pt>
                <c:pt idx="1188">
                  <c:v>186.921944035346</c:v>
                </c:pt>
                <c:pt idx="1189">
                  <c:v>185.449189985272</c:v>
                </c:pt>
                <c:pt idx="1190">
                  <c:v>186.36229749631801</c:v>
                </c:pt>
                <c:pt idx="1191">
                  <c:v>186.21502209131</c:v>
                </c:pt>
                <c:pt idx="1192">
                  <c:v>188.10014727540499</c:v>
                </c:pt>
                <c:pt idx="1193">
                  <c:v>191.31075110456501</c:v>
                </c:pt>
                <c:pt idx="1194">
                  <c:v>184.830633284241</c:v>
                </c:pt>
                <c:pt idx="1195">
                  <c:v>187.27540500736299</c:v>
                </c:pt>
                <c:pt idx="1196">
                  <c:v>192.989690721649</c:v>
                </c:pt>
                <c:pt idx="1197">
                  <c:v>193.46097201767299</c:v>
                </c:pt>
                <c:pt idx="1198">
                  <c:v>196.318114874815</c:v>
                </c:pt>
                <c:pt idx="1199">
                  <c:v>193.843888070692</c:v>
                </c:pt>
                <c:pt idx="1200">
                  <c:v>194.16789396170799</c:v>
                </c:pt>
                <c:pt idx="1201">
                  <c:v>199.263622974963</c:v>
                </c:pt>
                <c:pt idx="1202">
                  <c:v>198.32106038291599</c:v>
                </c:pt>
                <c:pt idx="1203">
                  <c:v>198.40942562591999</c:v>
                </c:pt>
                <c:pt idx="1204">
                  <c:v>194.90427098674499</c:v>
                </c:pt>
                <c:pt idx="1205">
                  <c:v>197.58468335787899</c:v>
                </c:pt>
                <c:pt idx="1206">
                  <c:v>200.05891016200201</c:v>
                </c:pt>
                <c:pt idx="1207">
                  <c:v>202.592047128129</c:v>
                </c:pt>
                <c:pt idx="1208">
                  <c:v>204.035346097201</c:v>
                </c:pt>
                <c:pt idx="1209">
                  <c:v>201.06038291605299</c:v>
                </c:pt>
                <c:pt idx="1210">
                  <c:v>202.739322533136</c:v>
                </c:pt>
                <c:pt idx="1211">
                  <c:v>202.85714285714201</c:v>
                </c:pt>
                <c:pt idx="1212">
                  <c:v>205.508100147275</c:v>
                </c:pt>
                <c:pt idx="1213">
                  <c:v>202.15022091310701</c:v>
                </c:pt>
                <c:pt idx="1214">
                  <c:v>203.917525773195</c:v>
                </c:pt>
                <c:pt idx="1215">
                  <c:v>208.865979381443</c:v>
                </c:pt>
                <c:pt idx="1216">
                  <c:v>208.51251840942501</c:v>
                </c:pt>
                <c:pt idx="1217">
                  <c:v>205.77319587628801</c:v>
                </c:pt>
                <c:pt idx="1218">
                  <c:v>204.53608247422599</c:v>
                </c:pt>
                <c:pt idx="1219">
                  <c:v>203.387334315169</c:v>
                </c:pt>
                <c:pt idx="1220">
                  <c:v>203.387334315169</c:v>
                </c:pt>
                <c:pt idx="1221">
                  <c:v>203.298969072164</c:v>
                </c:pt>
                <c:pt idx="1222">
                  <c:v>201.20765832105999</c:v>
                </c:pt>
                <c:pt idx="1223">
                  <c:v>202.592047128129</c:v>
                </c:pt>
                <c:pt idx="1224">
                  <c:v>202.47422680412299</c:v>
                </c:pt>
                <c:pt idx="1225">
                  <c:v>200.765832106038</c:v>
                </c:pt>
                <c:pt idx="1226">
                  <c:v>201.73784977908599</c:v>
                </c:pt>
                <c:pt idx="1227">
                  <c:v>201.178203240058</c:v>
                </c:pt>
                <c:pt idx="1228">
                  <c:v>202.32695139911601</c:v>
                </c:pt>
                <c:pt idx="1229">
                  <c:v>204.035346097201</c:v>
                </c:pt>
                <c:pt idx="1230">
                  <c:v>203.24005891016199</c:v>
                </c:pt>
                <c:pt idx="1231">
                  <c:v>202.827687776141</c:v>
                </c:pt>
                <c:pt idx="1232">
                  <c:v>202.061855670103</c:v>
                </c:pt>
                <c:pt idx="1233">
                  <c:v>202.650957290132</c:v>
                </c:pt>
                <c:pt idx="1234">
                  <c:v>202.50368188512499</c:v>
                </c:pt>
                <c:pt idx="1235">
                  <c:v>201.384388807069</c:v>
                </c:pt>
                <c:pt idx="1236">
                  <c:v>202.79823269513901</c:v>
                </c:pt>
                <c:pt idx="1237">
                  <c:v>201.296023564064</c:v>
                </c:pt>
                <c:pt idx="1238">
                  <c:v>202.41531664211999</c:v>
                </c:pt>
                <c:pt idx="1239">
                  <c:v>203.82916053019099</c:v>
                </c:pt>
                <c:pt idx="1240">
                  <c:v>203.79970544918899</c:v>
                </c:pt>
                <c:pt idx="1241">
                  <c:v>205.18409425625899</c:v>
                </c:pt>
                <c:pt idx="1242">
                  <c:v>204.21207658321001</c:v>
                </c:pt>
                <c:pt idx="1243">
                  <c:v>204.30044182621501</c:v>
                </c:pt>
                <c:pt idx="1244">
                  <c:v>204.32989690721601</c:v>
                </c:pt>
                <c:pt idx="1245">
                  <c:v>202.120765832106</c:v>
                </c:pt>
                <c:pt idx="1246">
                  <c:v>194.07952871870299</c:v>
                </c:pt>
                <c:pt idx="1247">
                  <c:v>187.80559646539001</c:v>
                </c:pt>
                <c:pt idx="1248">
                  <c:v>188.865979381443</c:v>
                </c:pt>
                <c:pt idx="1249">
                  <c:v>191.60530191458</c:v>
                </c:pt>
                <c:pt idx="1250">
                  <c:v>189.543446244477</c:v>
                </c:pt>
                <c:pt idx="1251">
                  <c:v>193.46097201767299</c:v>
                </c:pt>
                <c:pt idx="1252">
                  <c:v>194.87481590574299</c:v>
                </c:pt>
                <c:pt idx="1253">
                  <c:v>197.37849779086801</c:v>
                </c:pt>
                <c:pt idx="1254">
                  <c:v>192.371134020618</c:v>
                </c:pt>
                <c:pt idx="1255">
                  <c:v>192.430044182621</c:v>
                </c:pt>
                <c:pt idx="1256">
                  <c:v>198.468335787923</c:v>
                </c:pt>
                <c:pt idx="1257">
                  <c:v>197.70250368188499</c:v>
                </c:pt>
                <c:pt idx="1258">
                  <c:v>197.99705449189901</c:v>
                </c:pt>
                <c:pt idx="1259">
                  <c:v>197.31958762886501</c:v>
                </c:pt>
                <c:pt idx="1260">
                  <c:v>198.11487481590501</c:v>
                </c:pt>
                <c:pt idx="1261">
                  <c:v>200.79528718703901</c:v>
                </c:pt>
                <c:pt idx="1262">
                  <c:v>203.71134020618501</c:v>
                </c:pt>
                <c:pt idx="1263">
                  <c:v>200.50073637702499</c:v>
                </c:pt>
                <c:pt idx="1264">
                  <c:v>200.50073637702499</c:v>
                </c:pt>
                <c:pt idx="1265">
                  <c:v>201.73784977908599</c:v>
                </c:pt>
                <c:pt idx="1266">
                  <c:v>197.231222385861</c:v>
                </c:pt>
                <c:pt idx="1267">
                  <c:v>197.879234167893</c:v>
                </c:pt>
                <c:pt idx="1268">
                  <c:v>201.296023564064</c:v>
                </c:pt>
                <c:pt idx="1269">
                  <c:v>204.830633284241</c:v>
                </c:pt>
                <c:pt idx="1270">
                  <c:v>205.74374079528701</c:v>
                </c:pt>
                <c:pt idx="1271">
                  <c:v>226.50957290132499</c:v>
                </c:pt>
                <c:pt idx="1272">
                  <c:v>226.863033873343</c:v>
                </c:pt>
                <c:pt idx="1273">
                  <c:v>230.338733431516</c:v>
                </c:pt>
                <c:pt idx="1274">
                  <c:v>230.957290132547</c:v>
                </c:pt>
                <c:pt idx="1275">
                  <c:v>222.15022091310701</c:v>
                </c:pt>
                <c:pt idx="1276">
                  <c:v>223.85861561119199</c:v>
                </c:pt>
                <c:pt idx="1277">
                  <c:v>225.508100147275</c:v>
                </c:pt>
                <c:pt idx="1278">
                  <c:v>225.508100147275</c:v>
                </c:pt>
                <c:pt idx="1279">
                  <c:v>220.94256259204701</c:v>
                </c:pt>
                <c:pt idx="1280">
                  <c:v>228.80706921944</c:v>
                </c:pt>
                <c:pt idx="1281">
                  <c:v>236.583210603829</c:v>
                </c:pt>
                <c:pt idx="1282">
                  <c:v>233.25478645066201</c:v>
                </c:pt>
                <c:pt idx="1283">
                  <c:v>233.784977908689</c:v>
                </c:pt>
                <c:pt idx="1284">
                  <c:v>231.25184094256201</c:v>
                </c:pt>
                <c:pt idx="1285">
                  <c:v>228.865979381443</c:v>
                </c:pt>
                <c:pt idx="1286">
                  <c:v>226.45066273932201</c:v>
                </c:pt>
                <c:pt idx="1287">
                  <c:v>226.156111929307</c:v>
                </c:pt>
                <c:pt idx="1288">
                  <c:v>226.067746686303</c:v>
                </c:pt>
                <c:pt idx="1289">
                  <c:v>237.52577319587601</c:v>
                </c:pt>
                <c:pt idx="1290">
                  <c:v>237.58468335787899</c:v>
                </c:pt>
                <c:pt idx="1291">
                  <c:v>239.20471281296</c:v>
                </c:pt>
                <c:pt idx="1292">
                  <c:v>237.142857142857</c:v>
                </c:pt>
                <c:pt idx="1293">
                  <c:v>238.17378497790801</c:v>
                </c:pt>
                <c:pt idx="1294">
                  <c:v>239.08689248895399</c:v>
                </c:pt>
                <c:pt idx="1295">
                  <c:v>238.497790868924</c:v>
                </c:pt>
                <c:pt idx="1296">
                  <c:v>240.97201767304799</c:v>
                </c:pt>
                <c:pt idx="1297">
                  <c:v>239.64653902798199</c:v>
                </c:pt>
                <c:pt idx="1298">
                  <c:v>239.322533136966</c:v>
                </c:pt>
                <c:pt idx="1299">
                  <c:v>238.586156111929</c:v>
                </c:pt>
                <c:pt idx="1300">
                  <c:v>243.59351988217901</c:v>
                </c:pt>
                <c:pt idx="1301">
                  <c:v>244.30044182621501</c:v>
                </c:pt>
                <c:pt idx="1302">
                  <c:v>245.18409425625899</c:v>
                </c:pt>
                <c:pt idx="1303">
                  <c:v>245.83210603829099</c:v>
                </c:pt>
                <c:pt idx="1304">
                  <c:v>247.01030927835001</c:v>
                </c:pt>
                <c:pt idx="1305">
                  <c:v>247.80559646539001</c:v>
                </c:pt>
                <c:pt idx="1306">
                  <c:v>251.25184094256201</c:v>
                </c:pt>
                <c:pt idx="1307">
                  <c:v>249.24889543446201</c:v>
                </c:pt>
                <c:pt idx="1308">
                  <c:v>253.726067746686</c:v>
                </c:pt>
                <c:pt idx="1309">
                  <c:v>251.60530191458</c:v>
                </c:pt>
                <c:pt idx="1310">
                  <c:v>254.521354933726</c:v>
                </c:pt>
                <c:pt idx="1311">
                  <c:v>253.19587628865901</c:v>
                </c:pt>
                <c:pt idx="1312">
                  <c:v>253.31369661266501</c:v>
                </c:pt>
                <c:pt idx="1313">
                  <c:v>252.57731958762801</c:v>
                </c:pt>
                <c:pt idx="1314">
                  <c:v>259.322533136966</c:v>
                </c:pt>
                <c:pt idx="1315">
                  <c:v>265.06627393225301</c:v>
                </c:pt>
                <c:pt idx="1316">
                  <c:v>264.50662739322502</c:v>
                </c:pt>
                <c:pt idx="1317">
                  <c:v>264.44771723122199</c:v>
                </c:pt>
                <c:pt idx="1318">
                  <c:v>265.83210603829099</c:v>
                </c:pt>
                <c:pt idx="1319">
                  <c:v>301.08983799705402</c:v>
                </c:pt>
                <c:pt idx="1320">
                  <c:v>295.19882179675898</c:v>
                </c:pt>
                <c:pt idx="1321">
                  <c:v>304.77172312223797</c:v>
                </c:pt>
                <c:pt idx="1322">
                  <c:v>308.80706921944</c:v>
                </c:pt>
                <c:pt idx="1323">
                  <c:v>312.66568483063298</c:v>
                </c:pt>
                <c:pt idx="1324">
                  <c:v>316.78939617083898</c:v>
                </c:pt>
                <c:pt idx="1325">
                  <c:v>317.55522827687702</c:v>
                </c:pt>
                <c:pt idx="1326">
                  <c:v>314.25625920471202</c:v>
                </c:pt>
                <c:pt idx="1327">
                  <c:v>314.432989690721</c:v>
                </c:pt>
                <c:pt idx="1328">
                  <c:v>307.24594992636202</c:v>
                </c:pt>
                <c:pt idx="1329">
                  <c:v>305.92047128129599</c:v>
                </c:pt>
                <c:pt idx="1330">
                  <c:v>313.93225331369598</c:v>
                </c:pt>
                <c:pt idx="1331">
                  <c:v>310.63328424153099</c:v>
                </c:pt>
                <c:pt idx="1332">
                  <c:v>306.56848306332802</c:v>
                </c:pt>
                <c:pt idx="1333">
                  <c:v>308.63033873343102</c:v>
                </c:pt>
                <c:pt idx="1334">
                  <c:v>308.74815905743702</c:v>
                </c:pt>
                <c:pt idx="1335">
                  <c:v>314.05007363770198</c:v>
                </c:pt>
                <c:pt idx="1336">
                  <c:v>319.52871870397598</c:v>
                </c:pt>
                <c:pt idx="1337">
                  <c:v>321.06038291605302</c:v>
                </c:pt>
                <c:pt idx="1338">
                  <c:v>331.54639175257699</c:v>
                </c:pt>
                <c:pt idx="1339">
                  <c:v>321.41384388807001</c:v>
                </c:pt>
                <c:pt idx="1340">
                  <c:v>335.25773195876201</c:v>
                </c:pt>
                <c:pt idx="1341">
                  <c:v>325.41973490427</c:v>
                </c:pt>
                <c:pt idx="1342">
                  <c:v>319.94108983799703</c:v>
                </c:pt>
                <c:pt idx="1343">
                  <c:v>321.00147275404998</c:v>
                </c:pt>
                <c:pt idx="1344">
                  <c:v>310.81001472754002</c:v>
                </c:pt>
                <c:pt idx="1345">
                  <c:v>318.11487481590501</c:v>
                </c:pt>
                <c:pt idx="1346">
                  <c:v>313.93225331369598</c:v>
                </c:pt>
                <c:pt idx="1347">
                  <c:v>318.17378497790799</c:v>
                </c:pt>
                <c:pt idx="1348">
                  <c:v>321.41384388807001</c:v>
                </c:pt>
                <c:pt idx="1349">
                  <c:v>318.40942562591999</c:v>
                </c:pt>
                <c:pt idx="1350">
                  <c:v>308.98379970544897</c:v>
                </c:pt>
                <c:pt idx="1351">
                  <c:v>311.04565537555197</c:v>
                </c:pt>
                <c:pt idx="1352">
                  <c:v>314.521354933726</c:v>
                </c:pt>
                <c:pt idx="1353">
                  <c:v>323.94698085419702</c:v>
                </c:pt>
                <c:pt idx="1354">
                  <c:v>320</c:v>
                </c:pt>
                <c:pt idx="1355">
                  <c:v>324.65390279823202</c:v>
                </c:pt>
                <c:pt idx="1356">
                  <c:v>323.59351988217901</c:v>
                </c:pt>
                <c:pt idx="1357">
                  <c:v>323.59351988217901</c:v>
                </c:pt>
                <c:pt idx="1358">
                  <c:v>338.556701030927</c:v>
                </c:pt>
                <c:pt idx="1359">
                  <c:v>336.43593519882103</c:v>
                </c:pt>
                <c:pt idx="1360">
                  <c:v>339.55817378497699</c:v>
                </c:pt>
                <c:pt idx="1361">
                  <c:v>341.32547864506603</c:v>
                </c:pt>
                <c:pt idx="1362">
                  <c:v>348.39469808541901</c:v>
                </c:pt>
                <c:pt idx="1363">
                  <c:v>348.04123711340202</c:v>
                </c:pt>
                <c:pt idx="1364">
                  <c:v>347.62886597938098</c:v>
                </c:pt>
                <c:pt idx="1365">
                  <c:v>348.21796759940997</c:v>
                </c:pt>
                <c:pt idx="1366">
                  <c:v>340.50073637702502</c:v>
                </c:pt>
                <c:pt idx="1367">
                  <c:v>340.97201767304801</c:v>
                </c:pt>
                <c:pt idx="1368">
                  <c:v>344.62444771723102</c:v>
                </c:pt>
                <c:pt idx="1369">
                  <c:v>341.50220913107501</c:v>
                </c:pt>
                <c:pt idx="1370">
                  <c:v>339.38144329896897</c:v>
                </c:pt>
                <c:pt idx="1371">
                  <c:v>336.20029455080999</c:v>
                </c:pt>
                <c:pt idx="1372">
                  <c:v>342.97496318114798</c:v>
                </c:pt>
                <c:pt idx="1373">
                  <c:v>340.20618556700998</c:v>
                </c:pt>
                <c:pt idx="1374">
                  <c:v>341.384388807069</c:v>
                </c:pt>
                <c:pt idx="1375">
                  <c:v>346.39175257731898</c:v>
                </c:pt>
                <c:pt idx="1376">
                  <c:v>344.91899852724498</c:v>
                </c:pt>
                <c:pt idx="1377">
                  <c:v>348.80706921944</c:v>
                </c:pt>
                <c:pt idx="1378">
                  <c:v>336.31811487481502</c:v>
                </c:pt>
                <c:pt idx="1379">
                  <c:v>332.48895434462401</c:v>
                </c:pt>
                <c:pt idx="1380">
                  <c:v>328.247422680412</c:v>
                </c:pt>
                <c:pt idx="1381">
                  <c:v>327.18703976435899</c:v>
                </c:pt>
                <c:pt idx="1382">
                  <c:v>345.80265095728998</c:v>
                </c:pt>
                <c:pt idx="1383">
                  <c:v>359.70544918998502</c:v>
                </c:pt>
                <c:pt idx="1384">
                  <c:v>341.56111929307798</c:v>
                </c:pt>
                <c:pt idx="1385">
                  <c:v>343.917525773195</c:v>
                </c:pt>
                <c:pt idx="1386">
                  <c:v>303.917525773195</c:v>
                </c:pt>
                <c:pt idx="1387">
                  <c:v>330.60382916052998</c:v>
                </c:pt>
                <c:pt idx="1388">
                  <c:v>317.99705449189901</c:v>
                </c:pt>
                <c:pt idx="1389">
                  <c:v>326.00883652430002</c:v>
                </c:pt>
                <c:pt idx="1390">
                  <c:v>330.07363770250299</c:v>
                </c:pt>
                <c:pt idx="1391">
                  <c:v>333.43151693667102</c:v>
                </c:pt>
                <c:pt idx="1392">
                  <c:v>324.0058910162</c:v>
                </c:pt>
                <c:pt idx="1393">
                  <c:v>320.11782032400498</c:v>
                </c:pt>
                <c:pt idx="1394">
                  <c:v>303.26951399116302</c:v>
                </c:pt>
                <c:pt idx="1395">
                  <c:v>294.37407952871803</c:v>
                </c:pt>
                <c:pt idx="1396">
                  <c:v>292.96023564064802</c:v>
                </c:pt>
                <c:pt idx="1397">
                  <c:v>310.16200294550799</c:v>
                </c:pt>
                <c:pt idx="1398">
                  <c:v>320.05891016200201</c:v>
                </c:pt>
                <c:pt idx="1399">
                  <c:v>313.46097201767299</c:v>
                </c:pt>
                <c:pt idx="1400">
                  <c:v>320.41237113402002</c:v>
                </c:pt>
                <c:pt idx="1401">
                  <c:v>327.65832106038198</c:v>
                </c:pt>
                <c:pt idx="1402">
                  <c:v>329.13107511045598</c:v>
                </c:pt>
                <c:pt idx="1403">
                  <c:v>328.71870397643499</c:v>
                </c:pt>
                <c:pt idx="1404">
                  <c:v>330.42709867452101</c:v>
                </c:pt>
                <c:pt idx="1405">
                  <c:v>325.94992636229699</c:v>
                </c:pt>
                <c:pt idx="1406">
                  <c:v>326.59793814432902</c:v>
                </c:pt>
                <c:pt idx="1407">
                  <c:v>335.905743740795</c:v>
                </c:pt>
                <c:pt idx="1408">
                  <c:v>336.90721649484499</c:v>
                </c:pt>
                <c:pt idx="1409">
                  <c:v>316.99558173784902</c:v>
                </c:pt>
                <c:pt idx="1410">
                  <c:v>308.33578792341598</c:v>
                </c:pt>
                <c:pt idx="1411">
                  <c:v>323.12223858615602</c:v>
                </c:pt>
                <c:pt idx="1412">
                  <c:v>329.720176730486</c:v>
                </c:pt>
                <c:pt idx="1413">
                  <c:v>337.967599410898</c:v>
                </c:pt>
                <c:pt idx="1414">
                  <c:v>344.32989690721598</c:v>
                </c:pt>
                <c:pt idx="1415">
                  <c:v>336.31811487481502</c:v>
                </c:pt>
                <c:pt idx="1416">
                  <c:v>341.14874815905699</c:v>
                </c:pt>
                <c:pt idx="1417">
                  <c:v>334.02061855670098</c:v>
                </c:pt>
                <c:pt idx="1418">
                  <c:v>317.46686303387298</c:v>
                </c:pt>
                <c:pt idx="1419">
                  <c:v>322.00294550810003</c:v>
                </c:pt>
                <c:pt idx="1420">
                  <c:v>339.55817378497699</c:v>
                </c:pt>
                <c:pt idx="1421">
                  <c:v>342.56259204712802</c:v>
                </c:pt>
                <c:pt idx="1422">
                  <c:v>339.38144329896897</c:v>
                </c:pt>
                <c:pt idx="1423">
                  <c:v>329.07216494845301</c:v>
                </c:pt>
                <c:pt idx="1424">
                  <c:v>315.75846833578697</c:v>
                </c:pt>
                <c:pt idx="1425">
                  <c:v>299.08689248895399</c:v>
                </c:pt>
                <c:pt idx="1426">
                  <c:v>295.02209131075102</c:v>
                </c:pt>
                <c:pt idx="1427">
                  <c:v>299.02798232695102</c:v>
                </c:pt>
                <c:pt idx="1428">
                  <c:v>313.93225331369598</c:v>
                </c:pt>
                <c:pt idx="1429">
                  <c:v>308.51251840942501</c:v>
                </c:pt>
                <c:pt idx="1430">
                  <c:v>317.054491899852</c:v>
                </c:pt>
                <c:pt idx="1431">
                  <c:v>324.123711340206</c:v>
                </c:pt>
                <c:pt idx="1432">
                  <c:v>330.72164948453599</c:v>
                </c:pt>
                <c:pt idx="1433">
                  <c:v>329.95581737849699</c:v>
                </c:pt>
                <c:pt idx="1434">
                  <c:v>339.20471281296</c:v>
                </c:pt>
                <c:pt idx="1435">
                  <c:v>330.309278350515</c:v>
                </c:pt>
                <c:pt idx="1436">
                  <c:v>333.96170839469801</c:v>
                </c:pt>
                <c:pt idx="1437">
                  <c:v>327.42268041237099</c:v>
                </c:pt>
                <c:pt idx="1438">
                  <c:v>326.892488954344</c:v>
                </c:pt>
                <c:pt idx="1439">
                  <c:v>333.78497790868897</c:v>
                </c:pt>
                <c:pt idx="1440">
                  <c:v>339.67599410898299</c:v>
                </c:pt>
                <c:pt idx="1441">
                  <c:v>332.01767304859999</c:v>
                </c:pt>
                <c:pt idx="1442">
                  <c:v>336.61266568483001</c:v>
                </c:pt>
                <c:pt idx="1443">
                  <c:v>347.62886597938098</c:v>
                </c:pt>
                <c:pt idx="1444">
                  <c:v>361.35493372606697</c:v>
                </c:pt>
                <c:pt idx="1445">
                  <c:v>367.36377025036802</c:v>
                </c:pt>
                <c:pt idx="1446">
                  <c:v>341.855670103092</c:v>
                </c:pt>
                <c:pt idx="1447">
                  <c:v>351.98821796759898</c:v>
                </c:pt>
                <c:pt idx="1448">
                  <c:v>358.05596465390198</c:v>
                </c:pt>
                <c:pt idx="1449">
                  <c:v>352.98969072164903</c:v>
                </c:pt>
                <c:pt idx="1450">
                  <c:v>346.80412371134003</c:v>
                </c:pt>
                <c:pt idx="1451">
                  <c:v>345.80265095728998</c:v>
                </c:pt>
                <c:pt idx="1452">
                  <c:v>336.67157584683298</c:v>
                </c:pt>
                <c:pt idx="1453">
                  <c:v>330.78055964653902</c:v>
                </c:pt>
                <c:pt idx="1454">
                  <c:v>335.67010309278299</c:v>
                </c:pt>
                <c:pt idx="1455">
                  <c:v>336.73048600883601</c:v>
                </c:pt>
                <c:pt idx="1456">
                  <c:v>341.14874815905699</c:v>
                </c:pt>
                <c:pt idx="1457">
                  <c:v>333.90279823269498</c:v>
                </c:pt>
                <c:pt idx="1458">
                  <c:v>329.83799705449098</c:v>
                </c:pt>
                <c:pt idx="1459">
                  <c:v>336.43593519882103</c:v>
                </c:pt>
                <c:pt idx="1460">
                  <c:v>317.58468335787899</c:v>
                </c:pt>
                <c:pt idx="1461">
                  <c:v>318.76288659793801</c:v>
                </c:pt>
                <c:pt idx="1462">
                  <c:v>313.51988217967499</c:v>
                </c:pt>
                <c:pt idx="1463">
                  <c:v>313.28424153166401</c:v>
                </c:pt>
                <c:pt idx="1464">
                  <c:v>317.99705449189901</c:v>
                </c:pt>
                <c:pt idx="1465">
                  <c:v>317.58468335787899</c:v>
                </c:pt>
                <c:pt idx="1466">
                  <c:v>325.77319587628801</c:v>
                </c:pt>
                <c:pt idx="1467">
                  <c:v>329.30780559646502</c:v>
                </c:pt>
                <c:pt idx="1468">
                  <c:v>329.13107511045598</c:v>
                </c:pt>
                <c:pt idx="1469">
                  <c:v>335.905743740795</c:v>
                </c:pt>
                <c:pt idx="1470">
                  <c:v>329.66126656848297</c:v>
                </c:pt>
                <c:pt idx="1471">
                  <c:v>322.82768777614098</c:v>
                </c:pt>
                <c:pt idx="1472">
                  <c:v>321.88512518409402</c:v>
                </c:pt>
                <c:pt idx="1473">
                  <c:v>325.00736377024998</c:v>
                </c:pt>
                <c:pt idx="1474">
                  <c:v>317.290132547864</c:v>
                </c:pt>
                <c:pt idx="1475">
                  <c:v>309.10162002945498</c:v>
                </c:pt>
                <c:pt idx="1476">
                  <c:v>299.49926362297401</c:v>
                </c:pt>
                <c:pt idx="1477">
                  <c:v>300.55964653902703</c:v>
                </c:pt>
                <c:pt idx="1478">
                  <c:v>304.32989690721598</c:v>
                </c:pt>
                <c:pt idx="1479">
                  <c:v>303.09278350515399</c:v>
                </c:pt>
                <c:pt idx="1480">
                  <c:v>310.69219440353402</c:v>
                </c:pt>
                <c:pt idx="1481">
                  <c:v>306.21502209131</c:v>
                </c:pt>
                <c:pt idx="1482">
                  <c:v>302.79823269513901</c:v>
                </c:pt>
                <c:pt idx="1483">
                  <c:v>305.09572901325402</c:v>
                </c:pt>
                <c:pt idx="1484">
                  <c:v>310.45655375552201</c:v>
                </c:pt>
                <c:pt idx="1485">
                  <c:v>305.62592047128101</c:v>
                </c:pt>
                <c:pt idx="1486">
                  <c:v>309.513991163475</c:v>
                </c:pt>
                <c:pt idx="1487">
                  <c:v>304.38880706921901</c:v>
                </c:pt>
                <c:pt idx="1488">
                  <c:v>309.042709867452</c:v>
                </c:pt>
                <c:pt idx="1489">
                  <c:v>305.80265095728998</c:v>
                </c:pt>
                <c:pt idx="1490">
                  <c:v>301.79675994108902</c:v>
                </c:pt>
                <c:pt idx="1491">
                  <c:v>305.508100147275</c:v>
                </c:pt>
                <c:pt idx="1492">
                  <c:v>308.10014727540499</c:v>
                </c:pt>
                <c:pt idx="1493">
                  <c:v>321.178203240058</c:v>
                </c:pt>
                <c:pt idx="1494">
                  <c:v>318.35051546391702</c:v>
                </c:pt>
                <c:pt idx="1495">
                  <c:v>327.24594992636202</c:v>
                </c:pt>
                <c:pt idx="1496">
                  <c:v>332.96023564064802</c:v>
                </c:pt>
                <c:pt idx="1497">
                  <c:v>336.90721649484499</c:v>
                </c:pt>
                <c:pt idx="1498">
                  <c:v>336.84830633284201</c:v>
                </c:pt>
                <c:pt idx="1499">
                  <c:v>341.20765832106002</c:v>
                </c:pt>
                <c:pt idx="1500">
                  <c:v>336.96612665684802</c:v>
                </c:pt>
                <c:pt idx="1501">
                  <c:v>336.43593519882103</c:v>
                </c:pt>
                <c:pt idx="1502">
                  <c:v>333.19587628865901</c:v>
                </c:pt>
                <c:pt idx="1503">
                  <c:v>338.67452135493301</c:v>
                </c:pt>
                <c:pt idx="1504">
                  <c:v>335.72901325478603</c:v>
                </c:pt>
                <c:pt idx="1505">
                  <c:v>338.61561119292998</c:v>
                </c:pt>
                <c:pt idx="1506">
                  <c:v>336.14138438880701</c:v>
                </c:pt>
                <c:pt idx="1507">
                  <c:v>340.97201767304801</c:v>
                </c:pt>
                <c:pt idx="1508">
                  <c:v>340.26509572901301</c:v>
                </c:pt>
                <c:pt idx="1509">
                  <c:v>338.556701030927</c:v>
                </c:pt>
                <c:pt idx="1510">
                  <c:v>346.863033873343</c:v>
                </c:pt>
                <c:pt idx="1511">
                  <c:v>348.68924889543399</c:v>
                </c:pt>
                <c:pt idx="1512">
                  <c:v>348.80706921944</c:v>
                </c:pt>
                <c:pt idx="1513">
                  <c:v>352.51840942562501</c:v>
                </c:pt>
                <c:pt idx="1514">
                  <c:v>351.34020618556701</c:v>
                </c:pt>
                <c:pt idx="1515">
                  <c:v>346.27393225331298</c:v>
                </c:pt>
                <c:pt idx="1516">
                  <c:v>354.87481590574299</c:v>
                </c:pt>
                <c:pt idx="1517">
                  <c:v>350.04418262150199</c:v>
                </c:pt>
                <c:pt idx="1518">
                  <c:v>350.986745213549</c:v>
                </c:pt>
                <c:pt idx="1519">
                  <c:v>354.16789396170799</c:v>
                </c:pt>
                <c:pt idx="1520">
                  <c:v>357.054491899852</c:v>
                </c:pt>
                <c:pt idx="1521">
                  <c:v>367.95287187039702</c:v>
                </c:pt>
                <c:pt idx="1522">
                  <c:v>393.57879234167802</c:v>
                </c:pt>
                <c:pt idx="1523">
                  <c:v>392.16494845360802</c:v>
                </c:pt>
                <c:pt idx="1524">
                  <c:v>391.45802650957199</c:v>
                </c:pt>
                <c:pt idx="1525">
                  <c:v>391.75257731958698</c:v>
                </c:pt>
                <c:pt idx="1526">
                  <c:v>394.521354933726</c:v>
                </c:pt>
                <c:pt idx="1527">
                  <c:v>390.04418262150199</c:v>
                </c:pt>
                <c:pt idx="1528">
                  <c:v>398.82179675994098</c:v>
                </c:pt>
                <c:pt idx="1529">
                  <c:v>397.40795287187001</c:v>
                </c:pt>
                <c:pt idx="1530">
                  <c:v>394.521354933726</c:v>
                </c:pt>
                <c:pt idx="1531">
                  <c:v>385.92047128129599</c:v>
                </c:pt>
                <c:pt idx="1532">
                  <c:v>388.33578792341598</c:v>
                </c:pt>
                <c:pt idx="1533">
                  <c:v>393.99116347569901</c:v>
                </c:pt>
                <c:pt idx="1534">
                  <c:v>408.18851251840903</c:v>
                </c:pt>
                <c:pt idx="1535">
                  <c:v>404.0058910162</c:v>
                </c:pt>
                <c:pt idx="1536">
                  <c:v>411.60530191458002</c:v>
                </c:pt>
                <c:pt idx="1537">
                  <c:v>411.782032400589</c:v>
                </c:pt>
                <c:pt idx="1538">
                  <c:v>416.78939617083898</c:v>
                </c:pt>
                <c:pt idx="1539">
                  <c:v>415.787923416789</c:v>
                </c:pt>
                <c:pt idx="1540">
                  <c:v>421.91458026509503</c:v>
                </c:pt>
                <c:pt idx="1541">
                  <c:v>419.02798232695102</c:v>
                </c:pt>
                <c:pt idx="1542">
                  <c:v>419.02798232695102</c:v>
                </c:pt>
                <c:pt idx="1543">
                  <c:v>413.96170839469801</c:v>
                </c:pt>
                <c:pt idx="1544">
                  <c:v>416.73048600883601</c:v>
                </c:pt>
                <c:pt idx="1545">
                  <c:v>419.49926362297401</c:v>
                </c:pt>
                <c:pt idx="1546">
                  <c:v>420.61855670103</c:v>
                </c:pt>
                <c:pt idx="1547">
                  <c:v>413.37260677466799</c:v>
                </c:pt>
                <c:pt idx="1548">
                  <c:v>408.07069219440302</c:v>
                </c:pt>
                <c:pt idx="1549">
                  <c:v>405.41973490427</c:v>
                </c:pt>
                <c:pt idx="1550">
                  <c:v>413.01914580264997</c:v>
                </c:pt>
                <c:pt idx="1551">
                  <c:v>415.55228276877699</c:v>
                </c:pt>
                <c:pt idx="1552">
                  <c:v>410.191458026509</c:v>
                </c:pt>
                <c:pt idx="1553">
                  <c:v>410.72164948453599</c:v>
                </c:pt>
                <c:pt idx="1554">
                  <c:v>404.88954344624398</c:v>
                </c:pt>
                <c:pt idx="1555">
                  <c:v>399.882179675994</c:v>
                </c:pt>
                <c:pt idx="1556">
                  <c:v>400.94256259204701</c:v>
                </c:pt>
                <c:pt idx="1557">
                  <c:v>404.53608247422602</c:v>
                </c:pt>
                <c:pt idx="1558">
                  <c:v>406.00883652430002</c:v>
                </c:pt>
                <c:pt idx="1559">
                  <c:v>402.12076583210597</c:v>
                </c:pt>
                <c:pt idx="1560">
                  <c:v>411.36966126656802</c:v>
                </c:pt>
                <c:pt idx="1561">
                  <c:v>417.849779086892</c:v>
                </c:pt>
                <c:pt idx="1562">
                  <c:v>417.73195876288599</c:v>
                </c:pt>
                <c:pt idx="1563">
                  <c:v>426.03829160530103</c:v>
                </c:pt>
                <c:pt idx="1564">
                  <c:v>428.21796759940997</c:v>
                </c:pt>
                <c:pt idx="1565">
                  <c:v>407.06921944035298</c:v>
                </c:pt>
                <c:pt idx="1566">
                  <c:v>413.25478645066198</c:v>
                </c:pt>
                <c:pt idx="1567">
                  <c:v>425.508100147275</c:v>
                </c:pt>
                <c:pt idx="1568">
                  <c:v>415.139911634756</c:v>
                </c:pt>
                <c:pt idx="1569">
                  <c:v>414.25625920471202</c:v>
                </c:pt>
                <c:pt idx="1570">
                  <c:v>331.664212076583</c:v>
                </c:pt>
                <c:pt idx="1571">
                  <c:v>310.45655375552201</c:v>
                </c:pt>
                <c:pt idx="1572">
                  <c:v>272.16494845360802</c:v>
                </c:pt>
                <c:pt idx="1573">
                  <c:v>276.52430044182603</c:v>
                </c:pt>
                <c:pt idx="1574">
                  <c:v>276.75994108983701</c:v>
                </c:pt>
                <c:pt idx="1575">
                  <c:v>268.33578792341598</c:v>
                </c:pt>
                <c:pt idx="1576">
                  <c:v>277.879234167893</c:v>
                </c:pt>
                <c:pt idx="1577">
                  <c:v>270.986745213549</c:v>
                </c:pt>
                <c:pt idx="1578">
                  <c:v>267.09867452135398</c:v>
                </c:pt>
                <c:pt idx="1579">
                  <c:v>253.37260677466799</c:v>
                </c:pt>
                <c:pt idx="1580">
                  <c:v>250.01472754049999</c:v>
                </c:pt>
                <c:pt idx="1581">
                  <c:v>291.664212076583</c:v>
                </c:pt>
                <c:pt idx="1582">
                  <c:v>262.62150220913099</c:v>
                </c:pt>
                <c:pt idx="1583">
                  <c:v>263.68188512518401</c:v>
                </c:pt>
                <c:pt idx="1584">
                  <c:v>270.75110456553699</c:v>
                </c:pt>
                <c:pt idx="1585">
                  <c:v>265.09572901325402</c:v>
                </c:pt>
                <c:pt idx="1586">
                  <c:v>265.27245949926299</c:v>
                </c:pt>
                <c:pt idx="1587">
                  <c:v>267.62886597938098</c:v>
                </c:pt>
                <c:pt idx="1588">
                  <c:v>264.21207658320998</c:v>
                </c:pt>
                <c:pt idx="1589">
                  <c:v>269.27835051546299</c:v>
                </c:pt>
                <c:pt idx="1590">
                  <c:v>268.80706921944</c:v>
                </c:pt>
                <c:pt idx="1591">
                  <c:v>263.85861561119202</c:v>
                </c:pt>
                <c:pt idx="1592">
                  <c:v>260.20618556700998</c:v>
                </c:pt>
                <c:pt idx="1593">
                  <c:v>262.97496318114798</c:v>
                </c:pt>
                <c:pt idx="1594">
                  <c:v>264.62444771723102</c:v>
                </c:pt>
                <c:pt idx="1595">
                  <c:v>266.15611192930697</c:v>
                </c:pt>
                <c:pt idx="1596">
                  <c:v>264.74226804123703</c:v>
                </c:pt>
                <c:pt idx="1597">
                  <c:v>265.33136966126602</c:v>
                </c:pt>
                <c:pt idx="1598">
                  <c:v>263.328424153166</c:v>
                </c:pt>
                <c:pt idx="1599">
                  <c:v>267.569955817378</c:v>
                </c:pt>
                <c:pt idx="1600">
                  <c:v>265.74374079528701</c:v>
                </c:pt>
                <c:pt idx="1601">
                  <c:v>270.57437407952801</c:v>
                </c:pt>
                <c:pt idx="1602">
                  <c:v>270.22091310751102</c:v>
                </c:pt>
                <c:pt idx="1603">
                  <c:v>276.87776141384302</c:v>
                </c:pt>
                <c:pt idx="1604">
                  <c:v>280.53019145802602</c:v>
                </c:pt>
                <c:pt idx="1605">
                  <c:v>282.23858615611101</c:v>
                </c:pt>
                <c:pt idx="1606">
                  <c:v>276.64212076583198</c:v>
                </c:pt>
                <c:pt idx="1607">
                  <c:v>278.23269513991102</c:v>
                </c:pt>
                <c:pt idx="1608">
                  <c:v>276.87776141384302</c:v>
                </c:pt>
                <c:pt idx="1609">
                  <c:v>277.64359351988202</c:v>
                </c:pt>
                <c:pt idx="1610">
                  <c:v>280.706921944035</c:v>
                </c:pt>
                <c:pt idx="1611">
                  <c:v>276.52430044182603</c:v>
                </c:pt>
                <c:pt idx="1612">
                  <c:v>284.712812960235</c:v>
                </c:pt>
                <c:pt idx="1613">
                  <c:v>291.01620029455</c:v>
                </c:pt>
                <c:pt idx="1614">
                  <c:v>296.96612665684802</c:v>
                </c:pt>
                <c:pt idx="1615">
                  <c:v>302.85714285714198</c:v>
                </c:pt>
                <c:pt idx="1616">
                  <c:v>301.50220913107501</c:v>
                </c:pt>
                <c:pt idx="1617">
                  <c:v>298.20324005891001</c:v>
                </c:pt>
                <c:pt idx="1618">
                  <c:v>290.66273932253301</c:v>
                </c:pt>
                <c:pt idx="1619">
                  <c:v>281.41384388807001</c:v>
                </c:pt>
                <c:pt idx="1620">
                  <c:v>278.645066273932</c:v>
                </c:pt>
                <c:pt idx="1621">
                  <c:v>283.65243004418198</c:v>
                </c:pt>
                <c:pt idx="1622">
                  <c:v>286.95139911634698</c:v>
                </c:pt>
                <c:pt idx="1623">
                  <c:v>291.72312223858597</c:v>
                </c:pt>
                <c:pt idx="1624">
                  <c:v>291.664212076583</c:v>
                </c:pt>
                <c:pt idx="1625">
                  <c:v>296.494845360824</c:v>
                </c:pt>
                <c:pt idx="1626">
                  <c:v>296.494845360824</c:v>
                </c:pt>
                <c:pt idx="1627">
                  <c:v>292.31222385861503</c:v>
                </c:pt>
                <c:pt idx="1628">
                  <c:v>286.83357879234097</c:v>
                </c:pt>
                <c:pt idx="1629">
                  <c:v>284.53608247422602</c:v>
                </c:pt>
                <c:pt idx="1630">
                  <c:v>301.266568483063</c:v>
                </c:pt>
                <c:pt idx="1631">
                  <c:v>316.93667157584599</c:v>
                </c:pt>
                <c:pt idx="1632">
                  <c:v>304.50662739322502</c:v>
                </c:pt>
                <c:pt idx="1633">
                  <c:v>323.357879234167</c:v>
                </c:pt>
                <c:pt idx="1634">
                  <c:v>312.16494845360802</c:v>
                </c:pt>
                <c:pt idx="1635">
                  <c:v>310.69219440353402</c:v>
                </c:pt>
                <c:pt idx="1636">
                  <c:v>318.11487481590501</c:v>
                </c:pt>
                <c:pt idx="1637">
                  <c:v>315.75846833578697</c:v>
                </c:pt>
                <c:pt idx="1638">
                  <c:v>309.92636229749598</c:v>
                </c:pt>
                <c:pt idx="1639">
                  <c:v>305.86156111929301</c:v>
                </c:pt>
                <c:pt idx="1640">
                  <c:v>303.74079528718698</c:v>
                </c:pt>
                <c:pt idx="1641">
                  <c:v>298.02650957290098</c:v>
                </c:pt>
                <c:pt idx="1642">
                  <c:v>309.98527245949901</c:v>
                </c:pt>
                <c:pt idx="1643">
                  <c:v>305.92047128129599</c:v>
                </c:pt>
                <c:pt idx="1644">
                  <c:v>312.51840942562501</c:v>
                </c:pt>
                <c:pt idx="1645">
                  <c:v>312.57731958762798</c:v>
                </c:pt>
                <c:pt idx="1646">
                  <c:v>306.62739322533099</c:v>
                </c:pt>
                <c:pt idx="1647">
                  <c:v>304.21207658320998</c:v>
                </c:pt>
                <c:pt idx="1648">
                  <c:v>302.20913107511001</c:v>
                </c:pt>
                <c:pt idx="1649">
                  <c:v>300.38291605301902</c:v>
                </c:pt>
                <c:pt idx="1650">
                  <c:v>297.260677466863</c:v>
                </c:pt>
                <c:pt idx="1651">
                  <c:v>296.08247422680398</c:v>
                </c:pt>
                <c:pt idx="1652">
                  <c:v>295.081001472754</c:v>
                </c:pt>
                <c:pt idx="1653">
                  <c:v>294.66863033873301</c:v>
                </c:pt>
                <c:pt idx="1654">
                  <c:v>293.31369661266501</c:v>
                </c:pt>
                <c:pt idx="1655">
                  <c:v>286.067746686303</c:v>
                </c:pt>
                <c:pt idx="1656">
                  <c:v>285.06627393225301</c:v>
                </c:pt>
                <c:pt idx="1657">
                  <c:v>292.78350515463899</c:v>
                </c:pt>
                <c:pt idx="1658">
                  <c:v>288.07069219440302</c:v>
                </c:pt>
                <c:pt idx="1659">
                  <c:v>293.60824742267999</c:v>
                </c:pt>
                <c:pt idx="1660">
                  <c:v>295.61119293078002</c:v>
                </c:pt>
                <c:pt idx="1661">
                  <c:v>296.31811487481502</c:v>
                </c:pt>
                <c:pt idx="1662">
                  <c:v>296.08247422680398</c:v>
                </c:pt>
                <c:pt idx="1663">
                  <c:v>295.19882179675898</c:v>
                </c:pt>
                <c:pt idx="1664">
                  <c:v>301.91458026509503</c:v>
                </c:pt>
                <c:pt idx="1665">
                  <c:v>309.45508100147202</c:v>
                </c:pt>
                <c:pt idx="1666">
                  <c:v>302.62150220913099</c:v>
                </c:pt>
                <c:pt idx="1667">
                  <c:v>297.37849779086798</c:v>
                </c:pt>
                <c:pt idx="1668">
                  <c:v>292.253313696612</c:v>
                </c:pt>
                <c:pt idx="1669">
                  <c:v>277.46686303387298</c:v>
                </c:pt>
                <c:pt idx="1670">
                  <c:v>278.76288659793801</c:v>
                </c:pt>
                <c:pt idx="1671">
                  <c:v>273.93225331369598</c:v>
                </c:pt>
                <c:pt idx="1672">
                  <c:v>268.74815905743702</c:v>
                </c:pt>
                <c:pt idx="1673">
                  <c:v>265.390279823269</c:v>
                </c:pt>
                <c:pt idx="1674">
                  <c:v>276.93667157584599</c:v>
                </c:pt>
                <c:pt idx="1675">
                  <c:v>279.234167893961</c:v>
                </c:pt>
                <c:pt idx="1676">
                  <c:v>295.787923416789</c:v>
                </c:pt>
                <c:pt idx="1677">
                  <c:v>305.390279823269</c:v>
                </c:pt>
                <c:pt idx="1678">
                  <c:v>308.45360824742198</c:v>
                </c:pt>
                <c:pt idx="1679">
                  <c:v>309.631811487481</c:v>
                </c:pt>
                <c:pt idx="1680">
                  <c:v>305.56701030927798</c:v>
                </c:pt>
                <c:pt idx="1681">
                  <c:v>303.917525773195</c:v>
                </c:pt>
                <c:pt idx="1682">
                  <c:v>304.68335787923399</c:v>
                </c:pt>
                <c:pt idx="1683">
                  <c:v>295.67010309278299</c:v>
                </c:pt>
                <c:pt idx="1684">
                  <c:v>300.08836524300398</c:v>
                </c:pt>
                <c:pt idx="1685">
                  <c:v>302.62150220913099</c:v>
                </c:pt>
                <c:pt idx="1686">
                  <c:v>307.74668630338698</c:v>
                </c:pt>
                <c:pt idx="1687">
                  <c:v>309.16053019145801</c:v>
                </c:pt>
                <c:pt idx="1688">
                  <c:v>309.92636229749598</c:v>
                </c:pt>
                <c:pt idx="1689">
                  <c:v>314.81590574374002</c:v>
                </c:pt>
                <c:pt idx="1690">
                  <c:v>307.452135493372</c:v>
                </c:pt>
                <c:pt idx="1691">
                  <c:v>312.04712812960202</c:v>
                </c:pt>
                <c:pt idx="1692">
                  <c:v>305.86156111929301</c:v>
                </c:pt>
                <c:pt idx="1693">
                  <c:v>298.49779086892403</c:v>
                </c:pt>
                <c:pt idx="1694">
                  <c:v>294.25625920471202</c:v>
                </c:pt>
                <c:pt idx="1695">
                  <c:v>298.08541973490401</c:v>
                </c:pt>
                <c:pt idx="1696">
                  <c:v>302.50368188512499</c:v>
                </c:pt>
                <c:pt idx="1697">
                  <c:v>303.85861561119202</c:v>
                </c:pt>
                <c:pt idx="1698">
                  <c:v>288.18851251840903</c:v>
                </c:pt>
                <c:pt idx="1699">
                  <c:v>285.18409425625902</c:v>
                </c:pt>
                <c:pt idx="1700">
                  <c:v>283.00441826215001</c:v>
                </c:pt>
                <c:pt idx="1701">
                  <c:v>278.35051546391702</c:v>
                </c:pt>
                <c:pt idx="1702">
                  <c:v>271.87039764359298</c:v>
                </c:pt>
                <c:pt idx="1703">
                  <c:v>272.51840942562501</c:v>
                </c:pt>
                <c:pt idx="1704">
                  <c:v>272.57731958762798</c:v>
                </c:pt>
                <c:pt idx="1705">
                  <c:v>272.69513991163399</c:v>
                </c:pt>
                <c:pt idx="1706">
                  <c:v>269.513991163475</c:v>
                </c:pt>
                <c:pt idx="1707">
                  <c:v>268.68924889543399</c:v>
                </c:pt>
                <c:pt idx="1708">
                  <c:v>265.15463917525699</c:v>
                </c:pt>
                <c:pt idx="1709">
                  <c:v>273.93225331369598</c:v>
                </c:pt>
                <c:pt idx="1710">
                  <c:v>278.40942562591999</c:v>
                </c:pt>
                <c:pt idx="1711">
                  <c:v>286.71575846833503</c:v>
                </c:pt>
                <c:pt idx="1712">
                  <c:v>285.65537555228201</c:v>
                </c:pt>
                <c:pt idx="1713">
                  <c:v>280.88365243004398</c:v>
                </c:pt>
                <c:pt idx="1714">
                  <c:v>274.05007363770198</c:v>
                </c:pt>
                <c:pt idx="1715">
                  <c:v>265.15463917525699</c:v>
                </c:pt>
                <c:pt idx="1716">
                  <c:v>265.68483063328398</c:v>
                </c:pt>
                <c:pt idx="1717">
                  <c:v>270.81001472754002</c:v>
                </c:pt>
                <c:pt idx="1718">
                  <c:v>268.86597938144303</c:v>
                </c:pt>
                <c:pt idx="1719">
                  <c:v>274.22680412371102</c:v>
                </c:pt>
                <c:pt idx="1720">
                  <c:v>274.28571428571399</c:v>
                </c:pt>
                <c:pt idx="1721">
                  <c:v>274.63917525773098</c:v>
                </c:pt>
                <c:pt idx="1722">
                  <c:v>275.64064801178199</c:v>
                </c:pt>
                <c:pt idx="1723">
                  <c:v>268.159057437407</c:v>
                </c:pt>
                <c:pt idx="1724">
                  <c:v>272.81296023563999</c:v>
                </c:pt>
                <c:pt idx="1725">
                  <c:v>269.10162002945498</c:v>
                </c:pt>
                <c:pt idx="1726">
                  <c:v>265.21354933726002</c:v>
                </c:pt>
                <c:pt idx="1727">
                  <c:v>258.85125184094198</c:v>
                </c:pt>
                <c:pt idx="1728">
                  <c:v>252.371134020618</c:v>
                </c:pt>
                <c:pt idx="1729">
                  <c:v>250.368188512518</c:v>
                </c:pt>
                <c:pt idx="1730">
                  <c:v>219.970544918998</c:v>
                </c:pt>
                <c:pt idx="1731">
                  <c:v>198.527245949926</c:v>
                </c:pt>
                <c:pt idx="1732">
                  <c:v>160.648011782032</c:v>
                </c:pt>
                <c:pt idx="1733">
                  <c:v>153.51988217967499</c:v>
                </c:pt>
                <c:pt idx="1734">
                  <c:v>161.47275405007301</c:v>
                </c:pt>
                <c:pt idx="1735">
                  <c:v>166.715758468335</c:v>
                </c:pt>
                <c:pt idx="1736">
                  <c:v>173.13696612665601</c:v>
                </c:pt>
                <c:pt idx="1737">
                  <c:v>194.05007363770201</c:v>
                </c:pt>
                <c:pt idx="1738">
                  <c:v>189.690721649484</c:v>
                </c:pt>
                <c:pt idx="1739">
                  <c:v>214.13843888070599</c:v>
                </c:pt>
                <c:pt idx="1740">
                  <c:v>217.967599410898</c:v>
                </c:pt>
                <c:pt idx="1741">
                  <c:v>215.43446244477099</c:v>
                </c:pt>
                <c:pt idx="1742">
                  <c:v>225.92047128129599</c:v>
                </c:pt>
                <c:pt idx="1743">
                  <c:v>235.34609720176701</c:v>
                </c:pt>
                <c:pt idx="1744">
                  <c:v>231.16347569955801</c:v>
                </c:pt>
                <c:pt idx="1745">
                  <c:v>235.758468335787</c:v>
                </c:pt>
                <c:pt idx="1746">
                  <c:v>259.67599410898299</c:v>
                </c:pt>
                <c:pt idx="1747">
                  <c:v>272.10603829160499</c:v>
                </c:pt>
                <c:pt idx="1748">
                  <c:v>265.44918998527203</c:v>
                </c:pt>
                <c:pt idx="1749">
                  <c:v>256.377025036818</c:v>
                </c:pt>
                <c:pt idx="1750">
                  <c:v>256.25920471281199</c:v>
                </c:pt>
                <c:pt idx="1751">
                  <c:v>260.029455081001</c:v>
                </c:pt>
                <c:pt idx="1752">
                  <c:v>253.37260677466799</c:v>
                </c:pt>
                <c:pt idx="1753">
                  <c:v>254.78645066273901</c:v>
                </c:pt>
                <c:pt idx="1754">
                  <c:v>256.78939617083898</c:v>
                </c:pt>
                <c:pt idx="1755">
                  <c:v>235.758468335787</c:v>
                </c:pt>
                <c:pt idx="1756">
                  <c:v>227.80559646539001</c:v>
                </c:pt>
                <c:pt idx="1757">
                  <c:v>218.497790868924</c:v>
                </c:pt>
                <c:pt idx="1758">
                  <c:v>213.96170839469801</c:v>
                </c:pt>
                <c:pt idx="1759">
                  <c:v>206.59793814432899</c:v>
                </c:pt>
                <c:pt idx="1760">
                  <c:v>209.36671575846799</c:v>
                </c:pt>
                <c:pt idx="1761">
                  <c:v>210.60382916053001</c:v>
                </c:pt>
                <c:pt idx="1762">
                  <c:v>210.839469808541</c:v>
                </c:pt>
                <c:pt idx="1763">
                  <c:v>211.60530191458</c:v>
                </c:pt>
                <c:pt idx="1764">
                  <c:v>211.19293078055901</c:v>
                </c:pt>
                <c:pt idx="1765">
                  <c:v>212.60677466863001</c:v>
                </c:pt>
                <c:pt idx="1766">
                  <c:v>212.07658321060299</c:v>
                </c:pt>
                <c:pt idx="1767">
                  <c:v>214.432989690721</c:v>
                </c:pt>
                <c:pt idx="1768">
                  <c:v>225.449189985272</c:v>
                </c:pt>
                <c:pt idx="1769">
                  <c:v>228.21796759941</c:v>
                </c:pt>
                <c:pt idx="1770">
                  <c:v>234.10898379970499</c:v>
                </c:pt>
                <c:pt idx="1771">
                  <c:v>222.56259204712799</c:v>
                </c:pt>
                <c:pt idx="1772">
                  <c:v>222.62150220913099</c:v>
                </c:pt>
                <c:pt idx="1773">
                  <c:v>216.73048600883601</c:v>
                </c:pt>
                <c:pt idx="1774">
                  <c:v>209.89690721649399</c:v>
                </c:pt>
                <c:pt idx="1775">
                  <c:v>212.84241531664199</c:v>
                </c:pt>
                <c:pt idx="1776">
                  <c:v>220.559646539027</c:v>
                </c:pt>
                <c:pt idx="1777">
                  <c:v>237.34904270986701</c:v>
                </c:pt>
                <c:pt idx="1778">
                  <c:v>236.22974963181099</c:v>
                </c:pt>
                <c:pt idx="1779">
                  <c:v>241.88512518409399</c:v>
                </c:pt>
                <c:pt idx="1780">
                  <c:v>240</c:v>
                </c:pt>
                <c:pt idx="1781">
                  <c:v>241.53166421207601</c:v>
                </c:pt>
                <c:pt idx="1782">
                  <c:v>241.53166421207601</c:v>
                </c:pt>
                <c:pt idx="1783">
                  <c:v>244.47717231222299</c:v>
                </c:pt>
                <c:pt idx="1784">
                  <c:v>243.06332842415301</c:v>
                </c:pt>
                <c:pt idx="1785">
                  <c:v>237.879234167893</c:v>
                </c:pt>
                <c:pt idx="1786">
                  <c:v>229.27835051546299</c:v>
                </c:pt>
                <c:pt idx="1787">
                  <c:v>227.09867452135401</c:v>
                </c:pt>
                <c:pt idx="1788">
                  <c:v>226.745213549337</c:v>
                </c:pt>
                <c:pt idx="1789">
                  <c:v>223.328424153166</c:v>
                </c:pt>
                <c:pt idx="1790">
                  <c:v>219.793814432989</c:v>
                </c:pt>
                <c:pt idx="1791">
                  <c:v>218.438880706921</c:v>
                </c:pt>
                <c:pt idx="1792">
                  <c:v>220.677466863033</c:v>
                </c:pt>
                <c:pt idx="1793">
                  <c:v>224.80117820324</c:v>
                </c:pt>
                <c:pt idx="1794">
                  <c:v>221.20765832105999</c:v>
                </c:pt>
                <c:pt idx="1795">
                  <c:v>219.61708394697999</c:v>
                </c:pt>
                <c:pt idx="1796">
                  <c:v>222.56259204712799</c:v>
                </c:pt>
                <c:pt idx="1797">
                  <c:v>220.61855670103</c:v>
                </c:pt>
                <c:pt idx="1798">
                  <c:v>218.61561119293</c:v>
                </c:pt>
                <c:pt idx="1799">
                  <c:v>223.976435935198</c:v>
                </c:pt>
                <c:pt idx="1800">
                  <c:v>229.80854197349001</c:v>
                </c:pt>
                <c:pt idx="1801">
                  <c:v>229.74963181148701</c:v>
                </c:pt>
                <c:pt idx="1802">
                  <c:v>228.51251840942501</c:v>
                </c:pt>
                <c:pt idx="1803">
                  <c:v>226.156111929307</c:v>
                </c:pt>
                <c:pt idx="1804">
                  <c:v>217.67304860088299</c:v>
                </c:pt>
                <c:pt idx="1805">
                  <c:v>219.14580265095699</c:v>
                </c:pt>
                <c:pt idx="1806">
                  <c:v>225.508100147275</c:v>
                </c:pt>
                <c:pt idx="1807">
                  <c:v>220.20618556701001</c:v>
                </c:pt>
                <c:pt idx="1808">
                  <c:v>210.48600883652401</c:v>
                </c:pt>
                <c:pt idx="1809">
                  <c:v>211.89985272459401</c:v>
                </c:pt>
                <c:pt idx="1810">
                  <c:v>207.83505154639101</c:v>
                </c:pt>
                <c:pt idx="1811">
                  <c:v>207.01030927835001</c:v>
                </c:pt>
                <c:pt idx="1812">
                  <c:v>210.78055964653899</c:v>
                </c:pt>
                <c:pt idx="1813">
                  <c:v>212.253313696612</c:v>
                </c:pt>
                <c:pt idx="1814">
                  <c:v>215.61119293077999</c:v>
                </c:pt>
                <c:pt idx="1815">
                  <c:v>219.55817378497699</c:v>
                </c:pt>
                <c:pt idx="1816">
                  <c:v>223.56406480117801</c:v>
                </c:pt>
                <c:pt idx="1817">
                  <c:v>225.449189985272</c:v>
                </c:pt>
                <c:pt idx="1818">
                  <c:v>228.276877761413</c:v>
                </c:pt>
                <c:pt idx="1819">
                  <c:v>233.93225331369601</c:v>
                </c:pt>
                <c:pt idx="1820">
                  <c:v>231.98821796759901</c:v>
                </c:pt>
                <c:pt idx="1821">
                  <c:v>234.16789396170799</c:v>
                </c:pt>
                <c:pt idx="1822">
                  <c:v>241.53166421207601</c:v>
                </c:pt>
                <c:pt idx="1823">
                  <c:v>251.19293078055901</c:v>
                </c:pt>
                <c:pt idx="1824">
                  <c:v>253.37260677466799</c:v>
                </c:pt>
                <c:pt idx="1825">
                  <c:v>257.20176730486003</c:v>
                </c:pt>
                <c:pt idx="1826">
                  <c:v>262.44477172312202</c:v>
                </c:pt>
                <c:pt idx="1827">
                  <c:v>254.60972017673001</c:v>
                </c:pt>
                <c:pt idx="1828">
                  <c:v>254.66863033873301</c:v>
                </c:pt>
                <c:pt idx="1829">
                  <c:v>264.27098674521301</c:v>
                </c:pt>
                <c:pt idx="1830">
                  <c:v>263.79970544918899</c:v>
                </c:pt>
                <c:pt idx="1831">
                  <c:v>260.029455081001</c:v>
                </c:pt>
                <c:pt idx="1832">
                  <c:v>261.79675994108902</c:v>
                </c:pt>
                <c:pt idx="1833">
                  <c:v>289.89690721649401</c:v>
                </c:pt>
                <c:pt idx="1834">
                  <c:v>297.73195876288599</c:v>
                </c:pt>
                <c:pt idx="1835">
                  <c:v>277.172312223858</c:v>
                </c:pt>
                <c:pt idx="1836">
                  <c:v>284.241531664212</c:v>
                </c:pt>
                <c:pt idx="1837">
                  <c:v>280.706921944035</c:v>
                </c:pt>
                <c:pt idx="1838">
                  <c:v>280.47128129602299</c:v>
                </c:pt>
                <c:pt idx="1839">
                  <c:v>274.46244477172303</c:v>
                </c:pt>
                <c:pt idx="1840">
                  <c:v>273.69661266568397</c:v>
                </c:pt>
                <c:pt idx="1841">
                  <c:v>274.93372606774602</c:v>
                </c:pt>
                <c:pt idx="1842">
                  <c:v>270.92783505154603</c:v>
                </c:pt>
                <c:pt idx="1843">
                  <c:v>262.68041237113403</c:v>
                </c:pt>
                <c:pt idx="1844">
                  <c:v>252.13549337260599</c:v>
                </c:pt>
                <c:pt idx="1845">
                  <c:v>256.31811487481502</c:v>
                </c:pt>
                <c:pt idx="1846">
                  <c:v>257.02503681885099</c:v>
                </c:pt>
                <c:pt idx="1847">
                  <c:v>258.79234167893901</c:v>
                </c:pt>
                <c:pt idx="1848">
                  <c:v>255.55228276877699</c:v>
                </c:pt>
                <c:pt idx="1849">
                  <c:v>266.68630338733402</c:v>
                </c:pt>
                <c:pt idx="1850">
                  <c:v>276.05301914580201</c:v>
                </c:pt>
                <c:pt idx="1851">
                  <c:v>284.712812960235</c:v>
                </c:pt>
                <c:pt idx="1852">
                  <c:v>288.07069219440302</c:v>
                </c:pt>
                <c:pt idx="1853">
                  <c:v>291.89985272459398</c:v>
                </c:pt>
                <c:pt idx="1854">
                  <c:v>282.47422680412302</c:v>
                </c:pt>
                <c:pt idx="1855">
                  <c:v>272.10603829160499</c:v>
                </c:pt>
                <c:pt idx="1856">
                  <c:v>267.68777614138401</c:v>
                </c:pt>
                <c:pt idx="1857">
                  <c:v>256.55375552282698</c:v>
                </c:pt>
                <c:pt idx="1858">
                  <c:v>274.93372606774602</c:v>
                </c:pt>
                <c:pt idx="1859">
                  <c:v>271.98821796759898</c:v>
                </c:pt>
                <c:pt idx="1860">
                  <c:v>269.16053019145801</c:v>
                </c:pt>
                <c:pt idx="1861">
                  <c:v>265.92047128129599</c:v>
                </c:pt>
                <c:pt idx="1862">
                  <c:v>266.03829160530103</c:v>
                </c:pt>
                <c:pt idx="1863">
                  <c:v>273.28424153166401</c:v>
                </c:pt>
                <c:pt idx="1864">
                  <c:v>275.16936671575797</c:v>
                </c:pt>
                <c:pt idx="1865">
                  <c:v>275.16936671575797</c:v>
                </c:pt>
                <c:pt idx="1866">
                  <c:v>285.06627393225301</c:v>
                </c:pt>
                <c:pt idx="1867">
                  <c:v>280.29455081001402</c:v>
                </c:pt>
                <c:pt idx="1868">
                  <c:v>288.07069219440302</c:v>
                </c:pt>
                <c:pt idx="1869">
                  <c:v>291.60530191458002</c:v>
                </c:pt>
                <c:pt idx="1870">
                  <c:v>292.253313696612</c:v>
                </c:pt>
                <c:pt idx="1871">
                  <c:v>288.836524300441</c:v>
                </c:pt>
                <c:pt idx="1872">
                  <c:v>308.10014727540499</c:v>
                </c:pt>
                <c:pt idx="1873">
                  <c:v>306.745213549337</c:v>
                </c:pt>
                <c:pt idx="1874">
                  <c:v>307.27540500736302</c:v>
                </c:pt>
                <c:pt idx="1875">
                  <c:v>320.706921944035</c:v>
                </c:pt>
                <c:pt idx="1876">
                  <c:v>328.71870397643499</c:v>
                </c:pt>
                <c:pt idx="1877">
                  <c:v>349.86745213549301</c:v>
                </c:pt>
                <c:pt idx="1878">
                  <c:v>348.21796759940997</c:v>
                </c:pt>
                <c:pt idx="1879">
                  <c:v>342.03240058910097</c:v>
                </c:pt>
                <c:pt idx="1880">
                  <c:v>338.49779086892403</c:v>
                </c:pt>
                <c:pt idx="1881">
                  <c:v>344.32989690721598</c:v>
                </c:pt>
                <c:pt idx="1882">
                  <c:v>356.81885125183999</c:v>
                </c:pt>
                <c:pt idx="1883">
                  <c:v>353.69661266568397</c:v>
                </c:pt>
                <c:pt idx="1884">
                  <c:v>385.86156111929301</c:v>
                </c:pt>
                <c:pt idx="1885">
                  <c:v>385.979381443298</c:v>
                </c:pt>
                <c:pt idx="1886">
                  <c:v>377.55522827687702</c:v>
                </c:pt>
                <c:pt idx="1887">
                  <c:v>392.75405007363702</c:v>
                </c:pt>
                <c:pt idx="1888">
                  <c:v>385.979381443298</c:v>
                </c:pt>
                <c:pt idx="1889">
                  <c:v>383.917525773195</c:v>
                </c:pt>
                <c:pt idx="1890">
                  <c:v>391.22238586156101</c:v>
                </c:pt>
                <c:pt idx="1891">
                  <c:v>385.09572901325402</c:v>
                </c:pt>
                <c:pt idx="1892">
                  <c:v>390.39764359351898</c:v>
                </c:pt>
                <c:pt idx="1893">
                  <c:v>380.67746686303298</c:v>
                </c:pt>
                <c:pt idx="1894">
                  <c:v>389.513991163475</c:v>
                </c:pt>
                <c:pt idx="1895">
                  <c:v>384.27098674521301</c:v>
                </c:pt>
                <c:pt idx="1896">
                  <c:v>382.56259204712802</c:v>
                </c:pt>
                <c:pt idx="1897">
                  <c:v>366.83357879234097</c:v>
                </c:pt>
                <c:pt idx="1898">
                  <c:v>381.266568483063</c:v>
                </c:pt>
                <c:pt idx="1899">
                  <c:v>375.55228276877699</c:v>
                </c:pt>
                <c:pt idx="1900">
                  <c:v>374.02061855670098</c:v>
                </c:pt>
                <c:pt idx="1901">
                  <c:v>378.91016200294501</c:v>
                </c:pt>
                <c:pt idx="1902">
                  <c:v>382.79823269513901</c:v>
                </c:pt>
                <c:pt idx="1903">
                  <c:v>368.42415316642098</c:v>
                </c:pt>
                <c:pt idx="1904">
                  <c:v>359.76435935198799</c:v>
                </c:pt>
                <c:pt idx="1905">
                  <c:v>354.75699558173699</c:v>
                </c:pt>
                <c:pt idx="1906">
                  <c:v>359.41089837996998</c:v>
                </c:pt>
                <c:pt idx="1907">
                  <c:v>352.87187039764302</c:v>
                </c:pt>
                <c:pt idx="1908">
                  <c:v>377.849779086892</c:v>
                </c:pt>
                <c:pt idx="1909">
                  <c:v>378.20324005891001</c:v>
                </c:pt>
                <c:pt idx="1910">
                  <c:v>375.55228276877699</c:v>
                </c:pt>
                <c:pt idx="1911">
                  <c:v>385.92047128129599</c:v>
                </c:pt>
                <c:pt idx="1912">
                  <c:v>398.88070692194401</c:v>
                </c:pt>
                <c:pt idx="1913">
                  <c:v>392.63622974963101</c:v>
                </c:pt>
                <c:pt idx="1914">
                  <c:v>406.774668630338</c:v>
                </c:pt>
                <c:pt idx="1915">
                  <c:v>408.54197349042698</c:v>
                </c:pt>
                <c:pt idx="1916">
                  <c:v>416.14138438880701</c:v>
                </c:pt>
                <c:pt idx="1917">
                  <c:v>431.75257731958698</c:v>
                </c:pt>
                <c:pt idx="1918">
                  <c:v>431.63475699558097</c:v>
                </c:pt>
                <c:pt idx="1919">
                  <c:v>432.75405007363702</c:v>
                </c:pt>
                <c:pt idx="1920">
                  <c:v>410.66273932253301</c:v>
                </c:pt>
                <c:pt idx="1921">
                  <c:v>407.01030927835001</c:v>
                </c:pt>
                <c:pt idx="1922">
                  <c:v>406.24447717231197</c:v>
                </c:pt>
                <c:pt idx="1923">
                  <c:v>416.78939617083898</c:v>
                </c:pt>
                <c:pt idx="1924">
                  <c:v>409.720176730486</c:v>
                </c:pt>
                <c:pt idx="1925">
                  <c:v>401.82621502209099</c:v>
                </c:pt>
                <c:pt idx="1926">
                  <c:v>411.01620029455</c:v>
                </c:pt>
                <c:pt idx="1927">
                  <c:v>429.10162002945498</c:v>
                </c:pt>
                <c:pt idx="1928">
                  <c:v>430.57437407952801</c:v>
                </c:pt>
                <c:pt idx="1929">
                  <c:v>402.061855670103</c:v>
                </c:pt>
                <c:pt idx="1930">
                  <c:v>407.18703976435899</c:v>
                </c:pt>
                <c:pt idx="1931">
                  <c:v>394.69808541973401</c:v>
                </c:pt>
                <c:pt idx="1932">
                  <c:v>371.95876288659701</c:v>
                </c:pt>
                <c:pt idx="1933">
                  <c:v>372.84241531664202</c:v>
                </c:pt>
                <c:pt idx="1934">
                  <c:v>374.25625920471202</c:v>
                </c:pt>
                <c:pt idx="1935">
                  <c:v>377.43740795287101</c:v>
                </c:pt>
                <c:pt idx="1936">
                  <c:v>381.20765832106002</c:v>
                </c:pt>
                <c:pt idx="1937">
                  <c:v>376.55375552282698</c:v>
                </c:pt>
                <c:pt idx="1938">
                  <c:v>381.20765832106002</c:v>
                </c:pt>
                <c:pt idx="1939">
                  <c:v>382.091310751104</c:v>
                </c:pt>
                <c:pt idx="1940">
                  <c:v>384.38880706921901</c:v>
                </c:pt>
                <c:pt idx="1941">
                  <c:v>382.20913107511001</c:v>
                </c:pt>
                <c:pt idx="1942">
                  <c:v>385.03681885125098</c:v>
                </c:pt>
                <c:pt idx="1943">
                  <c:v>381.266568483063</c:v>
                </c:pt>
                <c:pt idx="1944">
                  <c:v>398.17378497790799</c:v>
                </c:pt>
                <c:pt idx="1945">
                  <c:v>390.986745213549</c:v>
                </c:pt>
                <c:pt idx="1946">
                  <c:v>400.11782032400498</c:v>
                </c:pt>
                <c:pt idx="1947">
                  <c:v>400.17673048600801</c:v>
                </c:pt>
                <c:pt idx="1948">
                  <c:v>395.99410898379898</c:v>
                </c:pt>
                <c:pt idx="1949">
                  <c:v>381.855670103092</c:v>
                </c:pt>
                <c:pt idx="1950">
                  <c:v>371.95876288659701</c:v>
                </c:pt>
                <c:pt idx="1951">
                  <c:v>367.01030927835001</c:v>
                </c:pt>
                <c:pt idx="1952">
                  <c:v>375.37555228276801</c:v>
                </c:pt>
                <c:pt idx="1953">
                  <c:v>367.89396170839399</c:v>
                </c:pt>
                <c:pt idx="1954">
                  <c:v>362.88659793814401</c:v>
                </c:pt>
                <c:pt idx="1955">
                  <c:v>367.59941089837901</c:v>
                </c:pt>
                <c:pt idx="1956">
                  <c:v>366.24447717231197</c:v>
                </c:pt>
                <c:pt idx="1957">
                  <c:v>369.30780559646502</c:v>
                </c:pt>
                <c:pt idx="1958">
                  <c:v>380.79528718703898</c:v>
                </c:pt>
                <c:pt idx="1959">
                  <c:v>387.86450662739298</c:v>
                </c:pt>
                <c:pt idx="1960">
                  <c:v>406.53902798232599</c:v>
                </c:pt>
                <c:pt idx="1961">
                  <c:v>395.87628865979298</c:v>
                </c:pt>
                <c:pt idx="1962">
                  <c:v>388.63033873343102</c:v>
                </c:pt>
                <c:pt idx="1963">
                  <c:v>413.78497790868897</c:v>
                </c:pt>
                <c:pt idx="1964">
                  <c:v>403.06332842415299</c:v>
                </c:pt>
                <c:pt idx="1965">
                  <c:v>422.091310751104</c:v>
                </c:pt>
                <c:pt idx="1966">
                  <c:v>415.61119293078002</c:v>
                </c:pt>
                <c:pt idx="1967">
                  <c:v>408.247422680412</c:v>
                </c:pt>
                <c:pt idx="1968">
                  <c:v>410.48600883652398</c:v>
                </c:pt>
                <c:pt idx="1969">
                  <c:v>410.48600883652398</c:v>
                </c:pt>
                <c:pt idx="1970">
                  <c:v>423.26951399116302</c:v>
                </c:pt>
                <c:pt idx="1971">
                  <c:v>451.54639175257699</c:v>
                </c:pt>
                <c:pt idx="1972">
                  <c:v>447.30486008836499</c:v>
                </c:pt>
                <c:pt idx="1973">
                  <c:v>450.25036818851203</c:v>
                </c:pt>
                <c:pt idx="1974">
                  <c:v>429.21944035346002</c:v>
                </c:pt>
                <c:pt idx="1975">
                  <c:v>428.74815905743702</c:v>
                </c:pt>
                <c:pt idx="1976">
                  <c:v>428.74815905743702</c:v>
                </c:pt>
                <c:pt idx="1977">
                  <c:v>410.42709867452101</c:v>
                </c:pt>
                <c:pt idx="1978">
                  <c:v>404.123711340206</c:v>
                </c:pt>
                <c:pt idx="1979">
                  <c:v>402.82768777614098</c:v>
                </c:pt>
                <c:pt idx="1980">
                  <c:v>440.82474226804101</c:v>
                </c:pt>
                <c:pt idx="1981">
                  <c:v>446.303387334315</c:v>
                </c:pt>
                <c:pt idx="1982">
                  <c:v>459.49926362297401</c:v>
                </c:pt>
                <c:pt idx="1983">
                  <c:v>468.80706921944</c:v>
                </c:pt>
                <c:pt idx="1984">
                  <c:v>474.87481590574299</c:v>
                </c:pt>
                <c:pt idx="1985">
                  <c:v>476.05301914580201</c:v>
                </c:pt>
                <c:pt idx="1986">
                  <c:v>462.73932253313598</c:v>
                </c:pt>
                <c:pt idx="1987">
                  <c:v>464.035346097201</c:v>
                </c:pt>
                <c:pt idx="1988">
                  <c:v>461.14874815905699</c:v>
                </c:pt>
                <c:pt idx="1989">
                  <c:v>459.02798232695102</c:v>
                </c:pt>
                <c:pt idx="1990">
                  <c:v>463.62297496318098</c:v>
                </c:pt>
                <c:pt idx="1991">
                  <c:v>470.27982326951297</c:v>
                </c:pt>
                <c:pt idx="1992">
                  <c:v>454.13843888070602</c:v>
                </c:pt>
                <c:pt idx="1993">
                  <c:v>455.61119293078002</c:v>
                </c:pt>
                <c:pt idx="1994">
                  <c:v>469.27835051546299</c:v>
                </c:pt>
                <c:pt idx="1995">
                  <c:v>479.05743740795202</c:v>
                </c:pt>
                <c:pt idx="1996">
                  <c:v>480.11782032400498</c:v>
                </c:pt>
                <c:pt idx="1997">
                  <c:v>481.944035346097</c:v>
                </c:pt>
                <c:pt idx="1998">
                  <c:v>470.338733431516</c:v>
                </c:pt>
                <c:pt idx="1999">
                  <c:v>475.93519882179601</c:v>
                </c:pt>
                <c:pt idx="2000">
                  <c:v>467.62886597938098</c:v>
                </c:pt>
                <c:pt idx="2001">
                  <c:v>421.973490427098</c:v>
                </c:pt>
                <c:pt idx="2002">
                  <c:v>413.54933726067702</c:v>
                </c:pt>
                <c:pt idx="2003">
                  <c:v>429.69072164948398</c:v>
                </c:pt>
                <c:pt idx="2004">
                  <c:v>433.166421207658</c:v>
                </c:pt>
                <c:pt idx="2005">
                  <c:v>388.33578792341598</c:v>
                </c:pt>
                <c:pt idx="2006">
                  <c:v>353.81443298968998</c:v>
                </c:pt>
                <c:pt idx="2007">
                  <c:v>377.37849779086798</c:v>
                </c:pt>
                <c:pt idx="2008">
                  <c:v>368.42415316642098</c:v>
                </c:pt>
                <c:pt idx="2009">
                  <c:v>370.07363770250299</c:v>
                </c:pt>
                <c:pt idx="2010">
                  <c:v>381.56111929307798</c:v>
                </c:pt>
                <c:pt idx="2011">
                  <c:v>379.20471281296</c:v>
                </c:pt>
                <c:pt idx="2012">
                  <c:v>406.59793814432902</c:v>
                </c:pt>
                <c:pt idx="2013">
                  <c:v>396.28865979381402</c:v>
                </c:pt>
                <c:pt idx="2014">
                  <c:v>400</c:v>
                </c:pt>
                <c:pt idx="2015">
                  <c:v>399.58762886597901</c:v>
                </c:pt>
                <c:pt idx="2016">
                  <c:v>396.87776141384302</c:v>
                </c:pt>
                <c:pt idx="2017">
                  <c:v>396.05301914580201</c:v>
                </c:pt>
                <c:pt idx="2018">
                  <c:v>389.92636229749598</c:v>
                </c:pt>
                <c:pt idx="2019">
                  <c:v>386.39175257731898</c:v>
                </c:pt>
                <c:pt idx="2020">
                  <c:v>394.10898379970502</c:v>
                </c:pt>
                <c:pt idx="2021">
                  <c:v>391.104565537555</c:v>
                </c:pt>
                <c:pt idx="2022">
                  <c:v>406.067746686303</c:v>
                </c:pt>
                <c:pt idx="2023">
                  <c:v>389.86745213549301</c:v>
                </c:pt>
                <c:pt idx="2024">
                  <c:v>394.34462444771702</c:v>
                </c:pt>
                <c:pt idx="2025">
                  <c:v>393.048600883652</c:v>
                </c:pt>
                <c:pt idx="2026">
                  <c:v>394.75699558173699</c:v>
                </c:pt>
                <c:pt idx="2027">
                  <c:v>402.650957290132</c:v>
                </c:pt>
                <c:pt idx="2028">
                  <c:v>392.45949926362198</c:v>
                </c:pt>
                <c:pt idx="2029">
                  <c:v>396.34756995581699</c:v>
                </c:pt>
                <c:pt idx="2030">
                  <c:v>392.341678939617</c:v>
                </c:pt>
                <c:pt idx="2031">
                  <c:v>382.91605301914501</c:v>
                </c:pt>
                <c:pt idx="2032">
                  <c:v>388.10014727540499</c:v>
                </c:pt>
                <c:pt idx="2033">
                  <c:v>390.39764359351898</c:v>
                </c:pt>
                <c:pt idx="2034">
                  <c:v>388.33578792341598</c:v>
                </c:pt>
                <c:pt idx="2035">
                  <c:v>381.384388807069</c:v>
                </c:pt>
                <c:pt idx="2036">
                  <c:v>389.74963181148701</c:v>
                </c:pt>
                <c:pt idx="2037">
                  <c:v>385.21354933726002</c:v>
                </c:pt>
                <c:pt idx="2038">
                  <c:v>356.81885125183999</c:v>
                </c:pt>
                <c:pt idx="2039">
                  <c:v>337.61413843887999</c:v>
                </c:pt>
                <c:pt idx="2040">
                  <c:v>341.91458026509503</c:v>
                </c:pt>
                <c:pt idx="2041">
                  <c:v>315.16936671575797</c:v>
                </c:pt>
                <c:pt idx="2042">
                  <c:v>311.45802650957199</c:v>
                </c:pt>
                <c:pt idx="2043">
                  <c:v>310.57437407952801</c:v>
                </c:pt>
                <c:pt idx="2044">
                  <c:v>299.20471281296</c:v>
                </c:pt>
                <c:pt idx="2045">
                  <c:v>291.84094256259198</c:v>
                </c:pt>
                <c:pt idx="2046">
                  <c:v>311.39911634756902</c:v>
                </c:pt>
                <c:pt idx="2047">
                  <c:v>315.228276877761</c:v>
                </c:pt>
                <c:pt idx="2048">
                  <c:v>314.58026509572898</c:v>
                </c:pt>
                <c:pt idx="2049">
                  <c:v>320.706921944035</c:v>
                </c:pt>
                <c:pt idx="2050">
                  <c:v>327.83505154639101</c:v>
                </c:pt>
                <c:pt idx="2051">
                  <c:v>337.37849779086798</c:v>
                </c:pt>
                <c:pt idx="2052">
                  <c:v>342.85714285714198</c:v>
                </c:pt>
                <c:pt idx="2053">
                  <c:v>346.45066273932201</c:v>
                </c:pt>
                <c:pt idx="2054">
                  <c:v>346.56848306332802</c:v>
                </c:pt>
                <c:pt idx="2055">
                  <c:v>336.67157584683298</c:v>
                </c:pt>
                <c:pt idx="2056">
                  <c:v>336.78939617083898</c:v>
                </c:pt>
                <c:pt idx="2057">
                  <c:v>340.55964653902703</c:v>
                </c:pt>
                <c:pt idx="2058">
                  <c:v>352.75405007363702</c:v>
                </c:pt>
                <c:pt idx="2059">
                  <c:v>352.51840942562501</c:v>
                </c:pt>
                <c:pt idx="2060">
                  <c:v>303.26951399116302</c:v>
                </c:pt>
                <c:pt idx="2061">
                  <c:v>316.64212076583198</c:v>
                </c:pt>
                <c:pt idx="2062">
                  <c:v>323.00441826215001</c:v>
                </c:pt>
                <c:pt idx="2063">
                  <c:v>325.59646539027898</c:v>
                </c:pt>
                <c:pt idx="2064">
                  <c:v>324.59499263622899</c:v>
                </c:pt>
                <c:pt idx="2065">
                  <c:v>337.55522827687702</c:v>
                </c:pt>
                <c:pt idx="2066">
                  <c:v>343.62297496318098</c:v>
                </c:pt>
                <c:pt idx="2067">
                  <c:v>339.73490427098602</c:v>
                </c:pt>
                <c:pt idx="2068">
                  <c:v>339.26362297496303</c:v>
                </c:pt>
                <c:pt idx="2069">
                  <c:v>340.67746686303298</c:v>
                </c:pt>
                <c:pt idx="2070">
                  <c:v>346.68630338733402</c:v>
                </c:pt>
                <c:pt idx="2071">
                  <c:v>354.34462444771702</c:v>
                </c:pt>
                <c:pt idx="2072">
                  <c:v>353.34315169366698</c:v>
                </c:pt>
                <c:pt idx="2073">
                  <c:v>351.04565537555197</c:v>
                </c:pt>
                <c:pt idx="2074">
                  <c:v>353.166421207658</c:v>
                </c:pt>
                <c:pt idx="2075">
                  <c:v>355.87628865979298</c:v>
                </c:pt>
                <c:pt idx="2076">
                  <c:v>350.868924889543</c:v>
                </c:pt>
                <c:pt idx="2077">
                  <c:v>364.53608247422602</c:v>
                </c:pt>
                <c:pt idx="2078">
                  <c:v>363.06332842415299</c:v>
                </c:pt>
                <c:pt idx="2079">
                  <c:v>363.47569955817301</c:v>
                </c:pt>
                <c:pt idx="2080">
                  <c:v>360.76583210603798</c:v>
                </c:pt>
                <c:pt idx="2081">
                  <c:v>360.29455081001402</c:v>
                </c:pt>
                <c:pt idx="2082">
                  <c:v>360.76583210603798</c:v>
                </c:pt>
                <c:pt idx="2083">
                  <c:v>362.061855670103</c:v>
                </c:pt>
                <c:pt idx="2084">
                  <c:v>363.47569955817301</c:v>
                </c:pt>
                <c:pt idx="2085">
                  <c:v>370.42709867452101</c:v>
                </c:pt>
                <c:pt idx="2086">
                  <c:v>366.53902798232599</c:v>
                </c:pt>
                <c:pt idx="2087">
                  <c:v>373.25478645066198</c:v>
                </c:pt>
                <c:pt idx="2088">
                  <c:v>372.31222385861503</c:v>
                </c:pt>
                <c:pt idx="2089">
                  <c:v>376.73048600883601</c:v>
                </c:pt>
                <c:pt idx="2090">
                  <c:v>380.26509572901301</c:v>
                </c:pt>
                <c:pt idx="2091">
                  <c:v>382.97496318114798</c:v>
                </c:pt>
                <c:pt idx="2092">
                  <c:v>383.68188512518401</c:v>
                </c:pt>
                <c:pt idx="2093">
                  <c:v>381.91458026509503</c:v>
                </c:pt>
                <c:pt idx="2094">
                  <c:v>381.67893961708302</c:v>
                </c:pt>
                <c:pt idx="2095">
                  <c:v>380.97201767304801</c:v>
                </c:pt>
                <c:pt idx="2096">
                  <c:v>381.67893961708302</c:v>
                </c:pt>
                <c:pt idx="2097">
                  <c:v>384.91899852724498</c:v>
                </c:pt>
                <c:pt idx="2098">
                  <c:v>380.20618556700998</c:v>
                </c:pt>
                <c:pt idx="2099">
                  <c:v>374.66863033873301</c:v>
                </c:pt>
                <c:pt idx="2100">
                  <c:v>374.60972017672998</c:v>
                </c:pt>
                <c:pt idx="2101">
                  <c:v>372.07658321060302</c:v>
                </c:pt>
                <c:pt idx="2102">
                  <c:v>371.31075110456499</c:v>
                </c:pt>
                <c:pt idx="2103">
                  <c:v>371.60530191458002</c:v>
                </c:pt>
                <c:pt idx="2104">
                  <c:v>374.60972017672998</c:v>
                </c:pt>
                <c:pt idx="2105">
                  <c:v>375.139911634756</c:v>
                </c:pt>
                <c:pt idx="2106">
                  <c:v>381.08983799705402</c:v>
                </c:pt>
                <c:pt idx="2107">
                  <c:v>385.74374079528701</c:v>
                </c:pt>
                <c:pt idx="2108">
                  <c:v>382.32695139911601</c:v>
                </c:pt>
                <c:pt idx="2109">
                  <c:v>386.980854197349</c:v>
                </c:pt>
                <c:pt idx="2110">
                  <c:v>375.61119293078002</c:v>
                </c:pt>
                <c:pt idx="2111">
                  <c:v>377.67304860088302</c:v>
                </c:pt>
                <c:pt idx="2112">
                  <c:v>378.438880706921</c:v>
                </c:pt>
                <c:pt idx="2113">
                  <c:v>383.74079528718698</c:v>
                </c:pt>
                <c:pt idx="2114">
                  <c:v>380.20618556700998</c:v>
                </c:pt>
                <c:pt idx="2115">
                  <c:v>381.79675994108902</c:v>
                </c:pt>
                <c:pt idx="2116">
                  <c:v>386.62739322533099</c:v>
                </c:pt>
                <c:pt idx="2117">
                  <c:v>389.39617083946899</c:v>
                </c:pt>
                <c:pt idx="2118">
                  <c:v>389.86745213549301</c:v>
                </c:pt>
                <c:pt idx="2119">
                  <c:v>385.74374079528701</c:v>
                </c:pt>
                <c:pt idx="2120">
                  <c:v>387.15758468335702</c:v>
                </c:pt>
                <c:pt idx="2121">
                  <c:v>382.85714285714198</c:v>
                </c:pt>
                <c:pt idx="2122">
                  <c:v>379.911634756995</c:v>
                </c:pt>
                <c:pt idx="2123">
                  <c:v>379.85272459499203</c:v>
                </c:pt>
                <c:pt idx="2124">
                  <c:v>380.85419734904201</c:v>
                </c:pt>
                <c:pt idx="2125">
                  <c:v>362.41531664211999</c:v>
                </c:pt>
                <c:pt idx="2126">
                  <c:v>352.51840942562501</c:v>
                </c:pt>
                <c:pt idx="2127">
                  <c:v>358.40942562591999</c:v>
                </c:pt>
                <c:pt idx="2128">
                  <c:v>318.23269513991102</c:v>
                </c:pt>
                <c:pt idx="2129">
                  <c:v>399.234167893961</c:v>
                </c:pt>
                <c:pt idx="2130">
                  <c:v>389.45508100147202</c:v>
                </c:pt>
                <c:pt idx="2131">
                  <c:v>387.92341678939601</c:v>
                </c:pt>
                <c:pt idx="2132">
                  <c:v>389.16053019145801</c:v>
                </c:pt>
                <c:pt idx="2133">
                  <c:v>397.52577319587601</c:v>
                </c:pt>
                <c:pt idx="2134">
                  <c:v>343.74079528718698</c:v>
                </c:pt>
                <c:pt idx="2135">
                  <c:v>328.89543446244397</c:v>
                </c:pt>
                <c:pt idx="2136">
                  <c:v>308.68924889543399</c:v>
                </c:pt>
                <c:pt idx="2137">
                  <c:v>309.69072164948398</c:v>
                </c:pt>
                <c:pt idx="2138">
                  <c:v>302.20913107511001</c:v>
                </c:pt>
                <c:pt idx="2139">
                  <c:v>292.13549337260599</c:v>
                </c:pt>
                <c:pt idx="2140">
                  <c:v>293.49042709867399</c:v>
                </c:pt>
                <c:pt idx="2141">
                  <c:v>294.55081001472701</c:v>
                </c:pt>
                <c:pt idx="2142">
                  <c:v>303.328424153166</c:v>
                </c:pt>
                <c:pt idx="2143">
                  <c:v>314.58026509572898</c:v>
                </c:pt>
                <c:pt idx="2144">
                  <c:v>306.863033873343</c:v>
                </c:pt>
                <c:pt idx="2145">
                  <c:v>306.03829160530103</c:v>
                </c:pt>
                <c:pt idx="2146">
                  <c:v>308.39469808541901</c:v>
                </c:pt>
                <c:pt idx="2147">
                  <c:v>303.09278350515399</c:v>
                </c:pt>
                <c:pt idx="2148">
                  <c:v>300.61855670103</c:v>
                </c:pt>
                <c:pt idx="2149">
                  <c:v>300.26509572901301</c:v>
                </c:pt>
                <c:pt idx="2150">
                  <c:v>295.139911634756</c:v>
                </c:pt>
                <c:pt idx="2151">
                  <c:v>293.78497790868897</c:v>
                </c:pt>
                <c:pt idx="2152">
                  <c:v>294.25625920471202</c:v>
                </c:pt>
                <c:pt idx="2153">
                  <c:v>294.432989690721</c:v>
                </c:pt>
                <c:pt idx="2154">
                  <c:v>291.54639175257699</c:v>
                </c:pt>
                <c:pt idx="2155">
                  <c:v>300.97201767304801</c:v>
                </c:pt>
                <c:pt idx="2156">
                  <c:v>301.14874815905699</c:v>
                </c:pt>
                <c:pt idx="2157">
                  <c:v>300.32400589101599</c:v>
                </c:pt>
                <c:pt idx="2158">
                  <c:v>294.25625920471202</c:v>
                </c:pt>
                <c:pt idx="2159">
                  <c:v>293.31369661266501</c:v>
                </c:pt>
                <c:pt idx="2160">
                  <c:v>290.36818851251797</c:v>
                </c:pt>
                <c:pt idx="2161">
                  <c:v>293.43151693667102</c:v>
                </c:pt>
                <c:pt idx="2162">
                  <c:v>287.30486008836499</c:v>
                </c:pt>
                <c:pt idx="2163">
                  <c:v>273.87334315169301</c:v>
                </c:pt>
                <c:pt idx="2164">
                  <c:v>269.57290132547803</c:v>
                </c:pt>
                <c:pt idx="2165">
                  <c:v>272.28276877761402</c:v>
                </c:pt>
                <c:pt idx="2166">
                  <c:v>271.16347569955798</c:v>
                </c:pt>
                <c:pt idx="2167">
                  <c:v>266.980854197349</c:v>
                </c:pt>
                <c:pt idx="2168">
                  <c:v>263.62297496318098</c:v>
                </c:pt>
                <c:pt idx="2169">
                  <c:v>266.39175257731898</c:v>
                </c:pt>
                <c:pt idx="2170">
                  <c:v>268.98379970544897</c:v>
                </c:pt>
                <c:pt idx="2171">
                  <c:v>264.09425625920397</c:v>
                </c:pt>
                <c:pt idx="2172">
                  <c:v>236.87776141384299</c:v>
                </c:pt>
                <c:pt idx="2173">
                  <c:v>259.73490427098602</c:v>
                </c:pt>
                <c:pt idx="2174">
                  <c:v>262.15022091310698</c:v>
                </c:pt>
                <c:pt idx="2175">
                  <c:v>256.377025036818</c:v>
                </c:pt>
                <c:pt idx="2176">
                  <c:v>258.02650957290098</c:v>
                </c:pt>
                <c:pt idx="2177">
                  <c:v>253.25478645066201</c:v>
                </c:pt>
                <c:pt idx="2178">
                  <c:v>257.73195876288599</c:v>
                </c:pt>
                <c:pt idx="2179">
                  <c:v>257.02503681885099</c:v>
                </c:pt>
                <c:pt idx="2180">
                  <c:v>257.37849779086798</c:v>
                </c:pt>
                <c:pt idx="2181">
                  <c:v>262.79823269513901</c:v>
                </c:pt>
                <c:pt idx="2182">
                  <c:v>278.645066273932</c:v>
                </c:pt>
                <c:pt idx="2183">
                  <c:v>269.10162002945498</c:v>
                </c:pt>
                <c:pt idx="2184">
                  <c:v>265.74374079528701</c:v>
                </c:pt>
                <c:pt idx="2185">
                  <c:v>258.26215022091299</c:v>
                </c:pt>
                <c:pt idx="2186">
                  <c:v>273.57879234167802</c:v>
                </c:pt>
                <c:pt idx="2187">
                  <c:v>258.08541973490401</c:v>
                </c:pt>
                <c:pt idx="2188">
                  <c:v>282.47422680412302</c:v>
                </c:pt>
                <c:pt idx="2189">
                  <c:v>282.70986745213497</c:v>
                </c:pt>
                <c:pt idx="2190">
                  <c:v>276.17083946980802</c:v>
                </c:pt>
                <c:pt idx="2191">
                  <c:v>267.62886597938098</c:v>
                </c:pt>
                <c:pt idx="2192">
                  <c:v>277.52577319587601</c:v>
                </c:pt>
                <c:pt idx="2193">
                  <c:v>311.104565537555</c:v>
                </c:pt>
                <c:pt idx="2194">
                  <c:v>291.84094256259198</c:v>
                </c:pt>
                <c:pt idx="2195">
                  <c:v>301.79675994108902</c:v>
                </c:pt>
                <c:pt idx="2196">
                  <c:v>303.97643593519803</c:v>
                </c:pt>
                <c:pt idx="2197">
                  <c:v>294.55081001472701</c:v>
                </c:pt>
                <c:pt idx="2198">
                  <c:v>292.01767304859999</c:v>
                </c:pt>
                <c:pt idx="2199">
                  <c:v>294.19734904270899</c:v>
                </c:pt>
                <c:pt idx="2200">
                  <c:v>297.849779086892</c:v>
                </c:pt>
                <c:pt idx="2201">
                  <c:v>309.042709867452</c:v>
                </c:pt>
                <c:pt idx="2202">
                  <c:v>329.30780559646502</c:v>
                </c:pt>
                <c:pt idx="2203">
                  <c:v>260.73637702503601</c:v>
                </c:pt>
                <c:pt idx="2204">
                  <c:v>234.344624447717</c:v>
                </c:pt>
                <c:pt idx="2205">
                  <c:v>235.58173784977899</c:v>
                </c:pt>
                <c:pt idx="2206">
                  <c:v>220.91310751104501</c:v>
                </c:pt>
                <c:pt idx="2207">
                  <c:v>224.68335787923399</c:v>
                </c:pt>
                <c:pt idx="2208">
                  <c:v>221.20765832105999</c:v>
                </c:pt>
                <c:pt idx="2209">
                  <c:v>222.739322533136</c:v>
                </c:pt>
                <c:pt idx="2210">
                  <c:v>222.97496318114801</c:v>
                </c:pt>
                <c:pt idx="2211">
                  <c:v>226.80412371134</c:v>
                </c:pt>
                <c:pt idx="2212">
                  <c:v>226.80412371134</c:v>
                </c:pt>
                <c:pt idx="2213">
                  <c:v>225.74374079528701</c:v>
                </c:pt>
                <c:pt idx="2214">
                  <c:v>227.74668630338701</c:v>
                </c:pt>
                <c:pt idx="2215">
                  <c:v>235.28718703976401</c:v>
                </c:pt>
                <c:pt idx="2216">
                  <c:v>240.648011782032</c:v>
                </c:pt>
                <c:pt idx="2217">
                  <c:v>241.944035346097</c:v>
                </c:pt>
                <c:pt idx="2218">
                  <c:v>247.36377025036799</c:v>
                </c:pt>
                <c:pt idx="2219">
                  <c:v>255.61119293077999</c:v>
                </c:pt>
                <c:pt idx="2220">
                  <c:v>254.78645066273901</c:v>
                </c:pt>
                <c:pt idx="2221">
                  <c:v>245.71428571428501</c:v>
                </c:pt>
                <c:pt idx="2222">
                  <c:v>249.661266568483</c:v>
                </c:pt>
                <c:pt idx="2223">
                  <c:v>247.89396170839399</c:v>
                </c:pt>
                <c:pt idx="2224">
                  <c:v>252.430044182621</c:v>
                </c:pt>
                <c:pt idx="2225">
                  <c:v>251.01620029455</c:v>
                </c:pt>
                <c:pt idx="2226">
                  <c:v>247.24594992636199</c:v>
                </c:pt>
                <c:pt idx="2227">
                  <c:v>247.01030927835001</c:v>
                </c:pt>
                <c:pt idx="2228">
                  <c:v>237.99705449189901</c:v>
                </c:pt>
                <c:pt idx="2229">
                  <c:v>239.82326951399099</c:v>
                </c:pt>
                <c:pt idx="2230">
                  <c:v>228.51251840942501</c:v>
                </c:pt>
                <c:pt idx="2231">
                  <c:v>218.91016200294499</c:v>
                </c:pt>
                <c:pt idx="2232">
                  <c:v>220.08836524300401</c:v>
                </c:pt>
                <c:pt idx="2233">
                  <c:v>222.32695139911601</c:v>
                </c:pt>
                <c:pt idx="2234">
                  <c:v>223.269513991163</c:v>
                </c:pt>
                <c:pt idx="2235">
                  <c:v>223.62297496318101</c:v>
                </c:pt>
                <c:pt idx="2236">
                  <c:v>220.79528718703901</c:v>
                </c:pt>
                <c:pt idx="2237">
                  <c:v>222.56259204712799</c:v>
                </c:pt>
                <c:pt idx="2238">
                  <c:v>223.74079528718701</c:v>
                </c:pt>
                <c:pt idx="2239">
                  <c:v>226.33284241531601</c:v>
                </c:pt>
                <c:pt idx="2240">
                  <c:v>226.921944035346</c:v>
                </c:pt>
                <c:pt idx="2241">
                  <c:v>224.094256259204</c:v>
                </c:pt>
                <c:pt idx="2242">
                  <c:v>222.091310751104</c:v>
                </c:pt>
                <c:pt idx="2243">
                  <c:v>221.384388807069</c:v>
                </c:pt>
                <c:pt idx="2244">
                  <c:v>194.40353460972</c:v>
                </c:pt>
                <c:pt idx="2245">
                  <c:v>179.20471281296</c:v>
                </c:pt>
                <c:pt idx="2246">
                  <c:v>186.863033873343</c:v>
                </c:pt>
                <c:pt idx="2247">
                  <c:v>201.76730486008799</c:v>
                </c:pt>
                <c:pt idx="2248">
                  <c:v>196.28865979381399</c:v>
                </c:pt>
                <c:pt idx="2249">
                  <c:v>192.81296023563999</c:v>
                </c:pt>
                <c:pt idx="2250">
                  <c:v>186.68630338733399</c:v>
                </c:pt>
                <c:pt idx="2251">
                  <c:v>182.680412371134</c:v>
                </c:pt>
                <c:pt idx="2252">
                  <c:v>181.266568483063</c:v>
                </c:pt>
                <c:pt idx="2253">
                  <c:v>184.035346097201</c:v>
                </c:pt>
                <c:pt idx="2254">
                  <c:v>174.96318114874799</c:v>
                </c:pt>
                <c:pt idx="2255">
                  <c:v>178.26215022091301</c:v>
                </c:pt>
                <c:pt idx="2256">
                  <c:v>184.56553755522799</c:v>
                </c:pt>
                <c:pt idx="2257">
                  <c:v>179.911634756995</c:v>
                </c:pt>
                <c:pt idx="2258">
                  <c:v>182.91605301914501</c:v>
                </c:pt>
                <c:pt idx="2259">
                  <c:v>184.860088365243</c:v>
                </c:pt>
                <c:pt idx="2260">
                  <c:v>181.14874815905699</c:v>
                </c:pt>
                <c:pt idx="2261">
                  <c:v>184.035346097201</c:v>
                </c:pt>
                <c:pt idx="2262">
                  <c:v>179.55817378497699</c:v>
                </c:pt>
                <c:pt idx="2263">
                  <c:v>188.276877761413</c:v>
                </c:pt>
                <c:pt idx="2264">
                  <c:v>192.04712812960199</c:v>
                </c:pt>
                <c:pt idx="2265">
                  <c:v>192.22385861561099</c:v>
                </c:pt>
                <c:pt idx="2266">
                  <c:v>194.28571428571399</c:v>
                </c:pt>
                <c:pt idx="2267">
                  <c:v>192.81296023563999</c:v>
                </c:pt>
                <c:pt idx="2268">
                  <c:v>207.06921944035301</c:v>
                </c:pt>
                <c:pt idx="2269">
                  <c:v>201.178203240058</c:v>
                </c:pt>
                <c:pt idx="2270">
                  <c:v>205.12518409425601</c:v>
                </c:pt>
                <c:pt idx="2271">
                  <c:v>198.05596465390201</c:v>
                </c:pt>
                <c:pt idx="2272">
                  <c:v>193.107511045655</c:v>
                </c:pt>
                <c:pt idx="2273">
                  <c:v>203.77025036818799</c:v>
                </c:pt>
                <c:pt idx="2274">
                  <c:v>196.87776141384299</c:v>
                </c:pt>
                <c:pt idx="2275">
                  <c:v>199.52871870397601</c:v>
                </c:pt>
                <c:pt idx="2276">
                  <c:v>208.54197349042701</c:v>
                </c:pt>
                <c:pt idx="2277">
                  <c:v>200.88365243004401</c:v>
                </c:pt>
                <c:pt idx="2278">
                  <c:v>193.578792341678</c:v>
                </c:pt>
                <c:pt idx="2279">
                  <c:v>198.29160530191399</c:v>
                </c:pt>
                <c:pt idx="2280">
                  <c:v>205.12518409425601</c:v>
                </c:pt>
                <c:pt idx="2281">
                  <c:v>182.680412371134</c:v>
                </c:pt>
                <c:pt idx="2282">
                  <c:v>179.322533136966</c:v>
                </c:pt>
                <c:pt idx="2283">
                  <c:v>184.035346097201</c:v>
                </c:pt>
                <c:pt idx="2284">
                  <c:v>185.27245949926299</c:v>
                </c:pt>
                <c:pt idx="2285">
                  <c:v>187.27540500736299</c:v>
                </c:pt>
                <c:pt idx="2286">
                  <c:v>192.57731958762801</c:v>
                </c:pt>
                <c:pt idx="2287">
                  <c:v>194.75699558173699</c:v>
                </c:pt>
                <c:pt idx="2288">
                  <c:v>194.521354933726</c:v>
                </c:pt>
                <c:pt idx="2289">
                  <c:v>194.992636229749</c:v>
                </c:pt>
                <c:pt idx="2290">
                  <c:v>195.876288659793</c:v>
                </c:pt>
                <c:pt idx="2291">
                  <c:v>211.84094256259201</c:v>
                </c:pt>
                <c:pt idx="2292">
                  <c:v>201.47275405007301</c:v>
                </c:pt>
                <c:pt idx="2293">
                  <c:v>202.827687776141</c:v>
                </c:pt>
                <c:pt idx="2294">
                  <c:v>228.33578792341601</c:v>
                </c:pt>
                <c:pt idx="2295">
                  <c:v>223.505154639175</c:v>
                </c:pt>
                <c:pt idx="2296">
                  <c:v>248.01178203239999</c:v>
                </c:pt>
                <c:pt idx="2297">
                  <c:v>265.03681885125098</c:v>
                </c:pt>
                <c:pt idx="2298">
                  <c:v>243.00441826215001</c:v>
                </c:pt>
                <c:pt idx="2299">
                  <c:v>243.82916053019099</c:v>
                </c:pt>
                <c:pt idx="2300">
                  <c:v>246.59793814432899</c:v>
                </c:pt>
                <c:pt idx="2301">
                  <c:v>254.315169366715</c:v>
                </c:pt>
                <c:pt idx="2302">
                  <c:v>251.664212076583</c:v>
                </c:pt>
                <c:pt idx="2303">
                  <c:v>251.89985272459401</c:v>
                </c:pt>
                <c:pt idx="2304">
                  <c:v>250.191458026509</c:v>
                </c:pt>
                <c:pt idx="2305">
                  <c:v>252.78350515463899</c:v>
                </c:pt>
                <c:pt idx="2306">
                  <c:v>255.31664212076501</c:v>
                </c:pt>
                <c:pt idx="2307">
                  <c:v>258.67452135493301</c:v>
                </c:pt>
                <c:pt idx="2308">
                  <c:v>251.84094256259201</c:v>
                </c:pt>
                <c:pt idx="2309">
                  <c:v>263.26951399116302</c:v>
                </c:pt>
                <c:pt idx="2310">
                  <c:v>258.20324005891001</c:v>
                </c:pt>
                <c:pt idx="2311">
                  <c:v>252.371134020618</c:v>
                </c:pt>
                <c:pt idx="2312">
                  <c:v>253.90279823269501</c:v>
                </c:pt>
                <c:pt idx="2313">
                  <c:v>260.67746686303298</c:v>
                </c:pt>
                <c:pt idx="2314">
                  <c:v>262.44477172312202</c:v>
                </c:pt>
                <c:pt idx="2315">
                  <c:v>263.15169366715702</c:v>
                </c:pt>
                <c:pt idx="2316">
                  <c:v>267.27540500736302</c:v>
                </c:pt>
                <c:pt idx="2317">
                  <c:v>275.46391752577301</c:v>
                </c:pt>
                <c:pt idx="2318">
                  <c:v>274.69808541973401</c:v>
                </c:pt>
                <c:pt idx="2319">
                  <c:v>264.21207658320998</c:v>
                </c:pt>
                <c:pt idx="2320">
                  <c:v>242.120765832106</c:v>
                </c:pt>
                <c:pt idx="2321">
                  <c:v>248.01178203239999</c:v>
                </c:pt>
                <c:pt idx="2322">
                  <c:v>251.84094256259201</c:v>
                </c:pt>
                <c:pt idx="2323">
                  <c:v>249.24889543446201</c:v>
                </c:pt>
                <c:pt idx="2324">
                  <c:v>244.59499263622899</c:v>
                </c:pt>
                <c:pt idx="2325">
                  <c:v>245.18409425625899</c:v>
                </c:pt>
                <c:pt idx="2326">
                  <c:v>247.83505154639101</c:v>
                </c:pt>
                <c:pt idx="2327">
                  <c:v>236.17083946980799</c:v>
                </c:pt>
                <c:pt idx="2328">
                  <c:v>275.05154639175203</c:v>
                </c:pt>
                <c:pt idx="2329">
                  <c:v>281.59057437407898</c:v>
                </c:pt>
                <c:pt idx="2330">
                  <c:v>280.17673048600801</c:v>
                </c:pt>
                <c:pt idx="2331">
                  <c:v>274.87481590574299</c:v>
                </c:pt>
                <c:pt idx="2332">
                  <c:v>270.51546391752498</c:v>
                </c:pt>
                <c:pt idx="2333">
                  <c:v>273.755522827687</c:v>
                </c:pt>
                <c:pt idx="2334">
                  <c:v>273.34315169366698</c:v>
                </c:pt>
                <c:pt idx="2335">
                  <c:v>278.93961708394602</c:v>
                </c:pt>
                <c:pt idx="2336">
                  <c:v>280.88365243004398</c:v>
                </c:pt>
                <c:pt idx="2337">
                  <c:v>301.91458026509503</c:v>
                </c:pt>
                <c:pt idx="2338">
                  <c:v>303.38733431516903</c:v>
                </c:pt>
                <c:pt idx="2339">
                  <c:v>302.20913107511001</c:v>
                </c:pt>
                <c:pt idx="2340">
                  <c:v>303.56406480117801</c:v>
                </c:pt>
                <c:pt idx="2341">
                  <c:v>300.91310751104498</c:v>
                </c:pt>
                <c:pt idx="2342">
                  <c:v>302.50368188512499</c:v>
                </c:pt>
                <c:pt idx="2343">
                  <c:v>304.68335787923399</c:v>
                </c:pt>
                <c:pt idx="2344">
                  <c:v>306.50957290132499</c:v>
                </c:pt>
                <c:pt idx="2345">
                  <c:v>307.62886597938098</c:v>
                </c:pt>
                <c:pt idx="2346">
                  <c:v>312.87187039764302</c:v>
                </c:pt>
                <c:pt idx="2347">
                  <c:v>312.51840942562501</c:v>
                </c:pt>
                <c:pt idx="2348">
                  <c:v>315.46391752577301</c:v>
                </c:pt>
                <c:pt idx="2349">
                  <c:v>313.22533136966098</c:v>
                </c:pt>
                <c:pt idx="2350">
                  <c:v>309.86745213549301</c:v>
                </c:pt>
                <c:pt idx="2351">
                  <c:v>308.63033873343102</c:v>
                </c:pt>
                <c:pt idx="2352">
                  <c:v>309.74963181148701</c:v>
                </c:pt>
                <c:pt idx="2353">
                  <c:v>309.69072164948398</c:v>
                </c:pt>
                <c:pt idx="2354">
                  <c:v>309.27835051546299</c:v>
                </c:pt>
                <c:pt idx="2355">
                  <c:v>313.46097201767299</c:v>
                </c:pt>
                <c:pt idx="2356">
                  <c:v>312.341678939617</c:v>
                </c:pt>
                <c:pt idx="2357">
                  <c:v>318.527245949926</c:v>
                </c:pt>
                <c:pt idx="2358">
                  <c:v>315.93519882179601</c:v>
                </c:pt>
                <c:pt idx="2359">
                  <c:v>316.64212076583198</c:v>
                </c:pt>
                <c:pt idx="2360">
                  <c:v>317.879234167893</c:v>
                </c:pt>
                <c:pt idx="2361">
                  <c:v>317.172312223858</c:v>
                </c:pt>
                <c:pt idx="2362">
                  <c:v>317.99705449189901</c:v>
                </c:pt>
                <c:pt idx="2363">
                  <c:v>324.30044182621498</c:v>
                </c:pt>
                <c:pt idx="2364">
                  <c:v>316.64212076583198</c:v>
                </c:pt>
                <c:pt idx="2365">
                  <c:v>320.53019145802602</c:v>
                </c:pt>
                <c:pt idx="2366">
                  <c:v>324.53608247422602</c:v>
                </c:pt>
                <c:pt idx="2367">
                  <c:v>327.18703976435899</c:v>
                </c:pt>
                <c:pt idx="2368">
                  <c:v>327.83505154639101</c:v>
                </c:pt>
                <c:pt idx="2369">
                  <c:v>315.64064801178199</c:v>
                </c:pt>
                <c:pt idx="2370">
                  <c:v>309.513991163475</c:v>
                </c:pt>
                <c:pt idx="2371">
                  <c:v>296.31811487481502</c:v>
                </c:pt>
                <c:pt idx="2372">
                  <c:v>295.96465390279798</c:v>
                </c:pt>
                <c:pt idx="2373">
                  <c:v>302.85714285714198</c:v>
                </c:pt>
                <c:pt idx="2374">
                  <c:v>313.22533136966098</c:v>
                </c:pt>
                <c:pt idx="2375">
                  <c:v>313.166421207658</c:v>
                </c:pt>
                <c:pt idx="2376">
                  <c:v>310.69219440353402</c:v>
                </c:pt>
                <c:pt idx="2377">
                  <c:v>315.64064801178199</c:v>
                </c:pt>
                <c:pt idx="2378">
                  <c:v>317.46686303387298</c:v>
                </c:pt>
                <c:pt idx="2379">
                  <c:v>307.09867452135398</c:v>
                </c:pt>
                <c:pt idx="2380">
                  <c:v>302.73932253313598</c:v>
                </c:pt>
                <c:pt idx="2381">
                  <c:v>300.73637702503601</c:v>
                </c:pt>
                <c:pt idx="2382">
                  <c:v>302.62150220913099</c:v>
                </c:pt>
                <c:pt idx="2383">
                  <c:v>288.48306332842401</c:v>
                </c:pt>
                <c:pt idx="2384">
                  <c:v>284.88954344624398</c:v>
                </c:pt>
                <c:pt idx="2385">
                  <c:v>297.90868924889497</c:v>
                </c:pt>
                <c:pt idx="2386">
                  <c:v>305.68483063328398</c:v>
                </c:pt>
                <c:pt idx="2387">
                  <c:v>300.85419734904201</c:v>
                </c:pt>
                <c:pt idx="2388">
                  <c:v>297.43740795287101</c:v>
                </c:pt>
                <c:pt idx="2389">
                  <c:v>293.31369661266501</c:v>
                </c:pt>
                <c:pt idx="2390">
                  <c:v>296.31811487481502</c:v>
                </c:pt>
                <c:pt idx="2391">
                  <c:v>289.24889543446199</c:v>
                </c:pt>
                <c:pt idx="2392">
                  <c:v>339.08689248895399</c:v>
                </c:pt>
                <c:pt idx="2393">
                  <c:v>351.575846833578</c:v>
                </c:pt>
                <c:pt idx="2394">
                  <c:v>357.99705449189901</c:v>
                </c:pt>
                <c:pt idx="2395">
                  <c:v>351.693667157584</c:v>
                </c:pt>
                <c:pt idx="2396">
                  <c:v>355.228276877761</c:v>
                </c:pt>
                <c:pt idx="2397">
                  <c:v>354.05007363770198</c:v>
                </c:pt>
                <c:pt idx="2398">
                  <c:v>350.10309278350502</c:v>
                </c:pt>
                <c:pt idx="2399">
                  <c:v>350.57437407952801</c:v>
                </c:pt>
                <c:pt idx="2400">
                  <c:v>348.04123711340202</c:v>
                </c:pt>
                <c:pt idx="2401">
                  <c:v>343.15169366715702</c:v>
                </c:pt>
                <c:pt idx="2402">
                  <c:v>339.08689248895399</c:v>
                </c:pt>
                <c:pt idx="2403">
                  <c:v>334.66863033873301</c:v>
                </c:pt>
                <c:pt idx="2404">
                  <c:v>319.29307805596397</c:v>
                </c:pt>
                <c:pt idx="2405">
                  <c:v>317.879234167893</c:v>
                </c:pt>
                <c:pt idx="2406">
                  <c:v>314.16789396170799</c:v>
                </c:pt>
                <c:pt idx="2407">
                  <c:v>339.49926362297401</c:v>
                </c:pt>
                <c:pt idx="2408">
                  <c:v>337.73195876288599</c:v>
                </c:pt>
                <c:pt idx="2409">
                  <c:v>339.14580265095702</c:v>
                </c:pt>
                <c:pt idx="2410">
                  <c:v>325.30191458026502</c:v>
                </c:pt>
                <c:pt idx="2411">
                  <c:v>333.49042709867399</c:v>
                </c:pt>
                <c:pt idx="2412">
                  <c:v>336.494845360824</c:v>
                </c:pt>
                <c:pt idx="2413">
                  <c:v>333.13696612665598</c:v>
                </c:pt>
                <c:pt idx="2414">
                  <c:v>332.31222385861503</c:v>
                </c:pt>
                <c:pt idx="2415">
                  <c:v>327.36377025036802</c:v>
                </c:pt>
                <c:pt idx="2416">
                  <c:v>331.07511045655298</c:v>
                </c:pt>
                <c:pt idx="2417">
                  <c:v>330.01472754050002</c:v>
                </c:pt>
                <c:pt idx="2418">
                  <c:v>331.48748159057402</c:v>
                </c:pt>
                <c:pt idx="2419">
                  <c:v>331.84094256259198</c:v>
                </c:pt>
                <c:pt idx="2420">
                  <c:v>338.73343151693598</c:v>
                </c:pt>
                <c:pt idx="2421">
                  <c:v>339.20471281296</c:v>
                </c:pt>
                <c:pt idx="2422">
                  <c:v>334.55081001472701</c:v>
                </c:pt>
                <c:pt idx="2423">
                  <c:v>336.67157584683298</c:v>
                </c:pt>
                <c:pt idx="2424">
                  <c:v>333.25478645066198</c:v>
                </c:pt>
                <c:pt idx="2425">
                  <c:v>325.83210603829099</c:v>
                </c:pt>
                <c:pt idx="2426">
                  <c:v>318.527245949926</c:v>
                </c:pt>
                <c:pt idx="2427">
                  <c:v>315.46391752577301</c:v>
                </c:pt>
                <c:pt idx="2428">
                  <c:v>303.50515463917498</c:v>
                </c:pt>
                <c:pt idx="2429">
                  <c:v>320.94256259204701</c:v>
                </c:pt>
                <c:pt idx="2430">
                  <c:v>321.06038291605302</c:v>
                </c:pt>
                <c:pt idx="2431">
                  <c:v>318.93961708394602</c:v>
                </c:pt>
                <c:pt idx="2432">
                  <c:v>328.247422680412</c:v>
                </c:pt>
                <c:pt idx="2433">
                  <c:v>348.21796759940997</c:v>
                </c:pt>
                <c:pt idx="2434">
                  <c:v>343.328424153166</c:v>
                </c:pt>
                <c:pt idx="2435">
                  <c:v>318.05596465390198</c:v>
                </c:pt>
                <c:pt idx="2436">
                  <c:v>327.83505154639101</c:v>
                </c:pt>
                <c:pt idx="2437">
                  <c:v>323.59351988217901</c:v>
                </c:pt>
                <c:pt idx="2438">
                  <c:v>321.944035346097</c:v>
                </c:pt>
                <c:pt idx="2439">
                  <c:v>325.30191458026502</c:v>
                </c:pt>
                <c:pt idx="2440">
                  <c:v>327.89396170839399</c:v>
                </c:pt>
                <c:pt idx="2441">
                  <c:v>328.01178203239999</c:v>
                </c:pt>
                <c:pt idx="2442">
                  <c:v>328.36524300441801</c:v>
                </c:pt>
                <c:pt idx="2443">
                  <c:v>329.18998527245901</c:v>
                </c:pt>
                <c:pt idx="2444">
                  <c:v>327.30486008836499</c:v>
                </c:pt>
                <c:pt idx="2445">
                  <c:v>322.88659793814401</c:v>
                </c:pt>
                <c:pt idx="2446">
                  <c:v>323.88807069219399</c:v>
                </c:pt>
                <c:pt idx="2447">
                  <c:v>324.0058910162</c:v>
                </c:pt>
                <c:pt idx="2448">
                  <c:v>322.650957290132</c:v>
                </c:pt>
                <c:pt idx="2449">
                  <c:v>314.69808541973401</c:v>
                </c:pt>
                <c:pt idx="2450">
                  <c:v>322.17967599410798</c:v>
                </c:pt>
                <c:pt idx="2451">
                  <c:v>315.93519882179601</c:v>
                </c:pt>
                <c:pt idx="2452">
                  <c:v>330.13254786450602</c:v>
                </c:pt>
                <c:pt idx="2453">
                  <c:v>335.25773195876201</c:v>
                </c:pt>
                <c:pt idx="2454">
                  <c:v>340.79528718703898</c:v>
                </c:pt>
                <c:pt idx="2455">
                  <c:v>329.42562592047102</c:v>
                </c:pt>
                <c:pt idx="2456">
                  <c:v>338.556701030927</c:v>
                </c:pt>
                <c:pt idx="2457">
                  <c:v>324.35935198821699</c:v>
                </c:pt>
                <c:pt idx="2458">
                  <c:v>326.53902798232599</c:v>
                </c:pt>
                <c:pt idx="2459">
                  <c:v>325.00736377024998</c:v>
                </c:pt>
                <c:pt idx="2460">
                  <c:v>323.12223858615602</c:v>
                </c:pt>
                <c:pt idx="2461">
                  <c:v>319.351988217967</c:v>
                </c:pt>
                <c:pt idx="2462">
                  <c:v>317.46686303387298</c:v>
                </c:pt>
                <c:pt idx="2463">
                  <c:v>325.47864506627297</c:v>
                </c:pt>
                <c:pt idx="2464">
                  <c:v>320.64801178203197</c:v>
                </c:pt>
                <c:pt idx="2465">
                  <c:v>335.905743740795</c:v>
                </c:pt>
                <c:pt idx="2466">
                  <c:v>332.78350515463899</c:v>
                </c:pt>
                <c:pt idx="2467">
                  <c:v>334.19734904270899</c:v>
                </c:pt>
                <c:pt idx="2468">
                  <c:v>340.61855670103</c:v>
                </c:pt>
                <c:pt idx="2469">
                  <c:v>342.44477172312202</c:v>
                </c:pt>
                <c:pt idx="2470">
                  <c:v>342.79823269513901</c:v>
                </c:pt>
                <c:pt idx="2471">
                  <c:v>341.56111929307798</c:v>
                </c:pt>
                <c:pt idx="2472">
                  <c:v>340.08836524300398</c:v>
                </c:pt>
                <c:pt idx="2473">
                  <c:v>340.55964653902703</c:v>
                </c:pt>
                <c:pt idx="2474">
                  <c:v>335.61119293078002</c:v>
                </c:pt>
                <c:pt idx="2475">
                  <c:v>332.78350515463899</c:v>
                </c:pt>
                <c:pt idx="2476">
                  <c:v>331.31075110456499</c:v>
                </c:pt>
                <c:pt idx="2477">
                  <c:v>327.540500736377</c:v>
                </c:pt>
                <c:pt idx="2478">
                  <c:v>328.71870397643499</c:v>
                </c:pt>
                <c:pt idx="2479">
                  <c:v>326.65684830633199</c:v>
                </c:pt>
                <c:pt idx="2480">
                  <c:v>326.185567010309</c:v>
                </c:pt>
                <c:pt idx="2481">
                  <c:v>318.76288659793801</c:v>
                </c:pt>
                <c:pt idx="2482">
                  <c:v>318.93961708394602</c:v>
                </c:pt>
                <c:pt idx="2483">
                  <c:v>316.17083946980802</c:v>
                </c:pt>
                <c:pt idx="2484">
                  <c:v>321.47275405007298</c:v>
                </c:pt>
                <c:pt idx="2485">
                  <c:v>319.29307805596397</c:v>
                </c:pt>
                <c:pt idx="2486">
                  <c:v>320.53019145802602</c:v>
                </c:pt>
                <c:pt idx="2487">
                  <c:v>320.41237113402002</c:v>
                </c:pt>
                <c:pt idx="2488">
                  <c:v>322.70986745213497</c:v>
                </c:pt>
                <c:pt idx="2489">
                  <c:v>325.36082474226799</c:v>
                </c:pt>
                <c:pt idx="2490">
                  <c:v>326.12665684830603</c:v>
                </c:pt>
                <c:pt idx="2491">
                  <c:v>322.650957290132</c:v>
                </c:pt>
                <c:pt idx="2492">
                  <c:v>324.88954344624398</c:v>
                </c:pt>
                <c:pt idx="2493">
                  <c:v>317.290132547864</c:v>
                </c:pt>
                <c:pt idx="2494">
                  <c:v>315.87628865979298</c:v>
                </c:pt>
                <c:pt idx="2495">
                  <c:v>323.59351988217901</c:v>
                </c:pt>
                <c:pt idx="2496">
                  <c:v>318.11487481590501</c:v>
                </c:pt>
                <c:pt idx="2497">
                  <c:v>305.508100147275</c:v>
                </c:pt>
                <c:pt idx="2498">
                  <c:v>298.96907216494799</c:v>
                </c:pt>
                <c:pt idx="2499">
                  <c:v>296.73048600883601</c:v>
                </c:pt>
                <c:pt idx="2500">
                  <c:v>296.377025036818</c:v>
                </c:pt>
                <c:pt idx="2501">
                  <c:v>299.85272459499203</c:v>
                </c:pt>
                <c:pt idx="2502">
                  <c:v>295.43446244477099</c:v>
                </c:pt>
                <c:pt idx="2503">
                  <c:v>291.95876288659701</c:v>
                </c:pt>
                <c:pt idx="2504">
                  <c:v>285.71428571428498</c:v>
                </c:pt>
                <c:pt idx="2505">
                  <c:v>273.69661266568397</c:v>
                </c:pt>
                <c:pt idx="2506">
                  <c:v>271.81148748159001</c:v>
                </c:pt>
                <c:pt idx="2507">
                  <c:v>271.575846833578</c:v>
                </c:pt>
                <c:pt idx="2508">
                  <c:v>272.22385861561099</c:v>
                </c:pt>
                <c:pt idx="2509">
                  <c:v>266.56848306332802</c:v>
                </c:pt>
                <c:pt idx="2510">
                  <c:v>271.28129602356398</c:v>
                </c:pt>
                <c:pt idx="2511">
                  <c:v>266.21502209131</c:v>
                </c:pt>
                <c:pt idx="2512">
                  <c:v>266.50957290132499</c:v>
                </c:pt>
                <c:pt idx="2513">
                  <c:v>272.22385861561099</c:v>
                </c:pt>
                <c:pt idx="2514">
                  <c:v>281.944035346097</c:v>
                </c:pt>
                <c:pt idx="2515">
                  <c:v>278.82179675994098</c:v>
                </c:pt>
                <c:pt idx="2516">
                  <c:v>273.28424153166401</c:v>
                </c:pt>
                <c:pt idx="2517">
                  <c:v>274.16789396170799</c:v>
                </c:pt>
                <c:pt idx="2518">
                  <c:v>265.15463917525699</c:v>
                </c:pt>
              </c:numCache>
            </c:numRef>
          </c:val>
          <c:smooth val="0"/>
        </c:ser>
        <c:ser>
          <c:idx val="2"/>
          <c:order val="2"/>
          <c:tx>
            <c:strRef>
              <c:f>'1 - Chart Data'!$D$1</c:f>
              <c:strCache>
                <c:ptCount val="1"/>
                <c:pt idx="0">
                  <c:v>Synutra</c:v>
                </c:pt>
              </c:strCache>
            </c:strRef>
          </c:tx>
          <c:spPr>
            <a:ln w="38100"/>
          </c:spPr>
          <c:marker>
            <c:symbol val="none"/>
          </c:marker>
          <c:cat>
            <c:numRef>
              <c:f>'1 - Chart Data'!$A$2:$A$2520</c:f>
              <c:numCache>
                <c:formatCode>[$-409]mmm\-dd\-yyyy;@</c:formatCode>
                <c:ptCount val="2519"/>
                <c:pt idx="0">
                  <c:v>38754</c:v>
                </c:pt>
                <c:pt idx="1">
                  <c:v>38755</c:v>
                </c:pt>
                <c:pt idx="2">
                  <c:v>38756</c:v>
                </c:pt>
                <c:pt idx="3">
                  <c:v>38757</c:v>
                </c:pt>
                <c:pt idx="4">
                  <c:v>38758</c:v>
                </c:pt>
                <c:pt idx="5">
                  <c:v>38761</c:v>
                </c:pt>
                <c:pt idx="6">
                  <c:v>38762</c:v>
                </c:pt>
                <c:pt idx="7">
                  <c:v>38763</c:v>
                </c:pt>
                <c:pt idx="8">
                  <c:v>38764</c:v>
                </c:pt>
                <c:pt idx="9">
                  <c:v>38765</c:v>
                </c:pt>
                <c:pt idx="10">
                  <c:v>38769</c:v>
                </c:pt>
                <c:pt idx="11">
                  <c:v>38770</c:v>
                </c:pt>
                <c:pt idx="12">
                  <c:v>38771</c:v>
                </c:pt>
                <c:pt idx="13">
                  <c:v>38772</c:v>
                </c:pt>
                <c:pt idx="14">
                  <c:v>38775</c:v>
                </c:pt>
                <c:pt idx="15">
                  <c:v>38776</c:v>
                </c:pt>
                <c:pt idx="16">
                  <c:v>38777</c:v>
                </c:pt>
                <c:pt idx="17">
                  <c:v>38778</c:v>
                </c:pt>
                <c:pt idx="18">
                  <c:v>38779</c:v>
                </c:pt>
                <c:pt idx="19">
                  <c:v>38782</c:v>
                </c:pt>
                <c:pt idx="20">
                  <c:v>38783</c:v>
                </c:pt>
                <c:pt idx="21">
                  <c:v>38784</c:v>
                </c:pt>
                <c:pt idx="22">
                  <c:v>38785</c:v>
                </c:pt>
                <c:pt idx="23">
                  <c:v>38786</c:v>
                </c:pt>
                <c:pt idx="24">
                  <c:v>38789</c:v>
                </c:pt>
                <c:pt idx="25">
                  <c:v>38790</c:v>
                </c:pt>
                <c:pt idx="26">
                  <c:v>38791</c:v>
                </c:pt>
                <c:pt idx="27">
                  <c:v>38792</c:v>
                </c:pt>
                <c:pt idx="28">
                  <c:v>38793</c:v>
                </c:pt>
                <c:pt idx="29">
                  <c:v>38796</c:v>
                </c:pt>
                <c:pt idx="30">
                  <c:v>38797</c:v>
                </c:pt>
                <c:pt idx="31">
                  <c:v>38798</c:v>
                </c:pt>
                <c:pt idx="32">
                  <c:v>38799</c:v>
                </c:pt>
                <c:pt idx="33">
                  <c:v>38800</c:v>
                </c:pt>
                <c:pt idx="34">
                  <c:v>38803</c:v>
                </c:pt>
                <c:pt idx="35">
                  <c:v>38804</c:v>
                </c:pt>
                <c:pt idx="36">
                  <c:v>38805</c:v>
                </c:pt>
                <c:pt idx="37">
                  <c:v>38806</c:v>
                </c:pt>
                <c:pt idx="38">
                  <c:v>38807</c:v>
                </c:pt>
                <c:pt idx="39">
                  <c:v>38810</c:v>
                </c:pt>
                <c:pt idx="40">
                  <c:v>38811</c:v>
                </c:pt>
                <c:pt idx="41">
                  <c:v>38812</c:v>
                </c:pt>
                <c:pt idx="42">
                  <c:v>38813</c:v>
                </c:pt>
                <c:pt idx="43">
                  <c:v>38814</c:v>
                </c:pt>
                <c:pt idx="44">
                  <c:v>38817</c:v>
                </c:pt>
                <c:pt idx="45">
                  <c:v>38818</c:v>
                </c:pt>
                <c:pt idx="46">
                  <c:v>38819</c:v>
                </c:pt>
                <c:pt idx="47">
                  <c:v>38820</c:v>
                </c:pt>
                <c:pt idx="48">
                  <c:v>38824</c:v>
                </c:pt>
                <c:pt idx="49">
                  <c:v>38825</c:v>
                </c:pt>
                <c:pt idx="50">
                  <c:v>38826</c:v>
                </c:pt>
                <c:pt idx="51">
                  <c:v>38827</c:v>
                </c:pt>
                <c:pt idx="52">
                  <c:v>38828</c:v>
                </c:pt>
                <c:pt idx="53">
                  <c:v>38831</c:v>
                </c:pt>
                <c:pt idx="54">
                  <c:v>38832</c:v>
                </c:pt>
                <c:pt idx="55">
                  <c:v>38833</c:v>
                </c:pt>
                <c:pt idx="56">
                  <c:v>38834</c:v>
                </c:pt>
                <c:pt idx="57">
                  <c:v>38835</c:v>
                </c:pt>
                <c:pt idx="58">
                  <c:v>38838</c:v>
                </c:pt>
                <c:pt idx="59">
                  <c:v>38839</c:v>
                </c:pt>
                <c:pt idx="60">
                  <c:v>38840</c:v>
                </c:pt>
                <c:pt idx="61">
                  <c:v>38841</c:v>
                </c:pt>
                <c:pt idx="62">
                  <c:v>38842</c:v>
                </c:pt>
                <c:pt idx="63">
                  <c:v>38845</c:v>
                </c:pt>
                <c:pt idx="64">
                  <c:v>38846</c:v>
                </c:pt>
                <c:pt idx="65">
                  <c:v>38847</c:v>
                </c:pt>
                <c:pt idx="66">
                  <c:v>38848</c:v>
                </c:pt>
                <c:pt idx="67">
                  <c:v>38849</c:v>
                </c:pt>
                <c:pt idx="68">
                  <c:v>38852</c:v>
                </c:pt>
                <c:pt idx="69">
                  <c:v>38853</c:v>
                </c:pt>
                <c:pt idx="70">
                  <c:v>38854</c:v>
                </c:pt>
                <c:pt idx="71">
                  <c:v>38855</c:v>
                </c:pt>
                <c:pt idx="72">
                  <c:v>38856</c:v>
                </c:pt>
                <c:pt idx="73">
                  <c:v>38859</c:v>
                </c:pt>
                <c:pt idx="74">
                  <c:v>38860</c:v>
                </c:pt>
                <c:pt idx="75">
                  <c:v>38861</c:v>
                </c:pt>
                <c:pt idx="76">
                  <c:v>38862</c:v>
                </c:pt>
                <c:pt idx="77">
                  <c:v>38863</c:v>
                </c:pt>
                <c:pt idx="78">
                  <c:v>38867</c:v>
                </c:pt>
                <c:pt idx="79">
                  <c:v>38868</c:v>
                </c:pt>
                <c:pt idx="80">
                  <c:v>38869</c:v>
                </c:pt>
                <c:pt idx="81">
                  <c:v>38870</c:v>
                </c:pt>
                <c:pt idx="82">
                  <c:v>38873</c:v>
                </c:pt>
                <c:pt idx="83">
                  <c:v>38874</c:v>
                </c:pt>
                <c:pt idx="84">
                  <c:v>38875</c:v>
                </c:pt>
                <c:pt idx="85">
                  <c:v>38876</c:v>
                </c:pt>
                <c:pt idx="86">
                  <c:v>38877</c:v>
                </c:pt>
                <c:pt idx="87">
                  <c:v>38880</c:v>
                </c:pt>
                <c:pt idx="88">
                  <c:v>38881</c:v>
                </c:pt>
                <c:pt idx="89">
                  <c:v>38882</c:v>
                </c:pt>
                <c:pt idx="90">
                  <c:v>38883</c:v>
                </c:pt>
                <c:pt idx="91">
                  <c:v>38884</c:v>
                </c:pt>
                <c:pt idx="92">
                  <c:v>38887</c:v>
                </c:pt>
                <c:pt idx="93">
                  <c:v>38888</c:v>
                </c:pt>
                <c:pt idx="94">
                  <c:v>38889</c:v>
                </c:pt>
                <c:pt idx="95">
                  <c:v>38890</c:v>
                </c:pt>
                <c:pt idx="96">
                  <c:v>38891</c:v>
                </c:pt>
                <c:pt idx="97">
                  <c:v>38894</c:v>
                </c:pt>
                <c:pt idx="98">
                  <c:v>38895</c:v>
                </c:pt>
                <c:pt idx="99">
                  <c:v>38896</c:v>
                </c:pt>
                <c:pt idx="100">
                  <c:v>38897</c:v>
                </c:pt>
                <c:pt idx="101">
                  <c:v>38898</c:v>
                </c:pt>
                <c:pt idx="102">
                  <c:v>38901</c:v>
                </c:pt>
                <c:pt idx="103">
                  <c:v>38903</c:v>
                </c:pt>
                <c:pt idx="104">
                  <c:v>38904</c:v>
                </c:pt>
                <c:pt idx="105">
                  <c:v>38905</c:v>
                </c:pt>
                <c:pt idx="106">
                  <c:v>38908</c:v>
                </c:pt>
                <c:pt idx="107">
                  <c:v>38909</c:v>
                </c:pt>
                <c:pt idx="108">
                  <c:v>38910</c:v>
                </c:pt>
                <c:pt idx="109">
                  <c:v>38911</c:v>
                </c:pt>
                <c:pt idx="110">
                  <c:v>38912</c:v>
                </c:pt>
                <c:pt idx="111">
                  <c:v>38915</c:v>
                </c:pt>
                <c:pt idx="112">
                  <c:v>38916</c:v>
                </c:pt>
                <c:pt idx="113">
                  <c:v>38917</c:v>
                </c:pt>
                <c:pt idx="114">
                  <c:v>38918</c:v>
                </c:pt>
                <c:pt idx="115">
                  <c:v>38919</c:v>
                </c:pt>
                <c:pt idx="116">
                  <c:v>38922</c:v>
                </c:pt>
                <c:pt idx="117">
                  <c:v>38923</c:v>
                </c:pt>
                <c:pt idx="118">
                  <c:v>38924</c:v>
                </c:pt>
                <c:pt idx="119">
                  <c:v>38925</c:v>
                </c:pt>
                <c:pt idx="120">
                  <c:v>38926</c:v>
                </c:pt>
                <c:pt idx="121">
                  <c:v>38929</c:v>
                </c:pt>
                <c:pt idx="122">
                  <c:v>38930</c:v>
                </c:pt>
                <c:pt idx="123">
                  <c:v>38931</c:v>
                </c:pt>
                <c:pt idx="124">
                  <c:v>38932</c:v>
                </c:pt>
                <c:pt idx="125">
                  <c:v>38933</c:v>
                </c:pt>
                <c:pt idx="126">
                  <c:v>38936</c:v>
                </c:pt>
                <c:pt idx="127">
                  <c:v>38937</c:v>
                </c:pt>
                <c:pt idx="128">
                  <c:v>38938</c:v>
                </c:pt>
                <c:pt idx="129">
                  <c:v>38939</c:v>
                </c:pt>
                <c:pt idx="130">
                  <c:v>38940</c:v>
                </c:pt>
                <c:pt idx="131">
                  <c:v>38943</c:v>
                </c:pt>
                <c:pt idx="132">
                  <c:v>38944</c:v>
                </c:pt>
                <c:pt idx="133">
                  <c:v>38945</c:v>
                </c:pt>
                <c:pt idx="134">
                  <c:v>38946</c:v>
                </c:pt>
                <c:pt idx="135">
                  <c:v>38947</c:v>
                </c:pt>
                <c:pt idx="136">
                  <c:v>38950</c:v>
                </c:pt>
                <c:pt idx="137">
                  <c:v>38951</c:v>
                </c:pt>
                <c:pt idx="138">
                  <c:v>38952</c:v>
                </c:pt>
                <c:pt idx="139">
                  <c:v>38953</c:v>
                </c:pt>
                <c:pt idx="140">
                  <c:v>38954</c:v>
                </c:pt>
                <c:pt idx="141">
                  <c:v>38957</c:v>
                </c:pt>
                <c:pt idx="142">
                  <c:v>38958</c:v>
                </c:pt>
                <c:pt idx="143">
                  <c:v>38959</c:v>
                </c:pt>
                <c:pt idx="144">
                  <c:v>38960</c:v>
                </c:pt>
                <c:pt idx="145">
                  <c:v>38961</c:v>
                </c:pt>
                <c:pt idx="146">
                  <c:v>38965</c:v>
                </c:pt>
                <c:pt idx="147">
                  <c:v>38966</c:v>
                </c:pt>
                <c:pt idx="148">
                  <c:v>38967</c:v>
                </c:pt>
                <c:pt idx="149">
                  <c:v>38968</c:v>
                </c:pt>
                <c:pt idx="150">
                  <c:v>38971</c:v>
                </c:pt>
                <c:pt idx="151">
                  <c:v>38972</c:v>
                </c:pt>
                <c:pt idx="152">
                  <c:v>38973</c:v>
                </c:pt>
                <c:pt idx="153">
                  <c:v>38974</c:v>
                </c:pt>
                <c:pt idx="154">
                  <c:v>38975</c:v>
                </c:pt>
                <c:pt idx="155">
                  <c:v>38978</c:v>
                </c:pt>
                <c:pt idx="156">
                  <c:v>38979</c:v>
                </c:pt>
                <c:pt idx="157">
                  <c:v>38980</c:v>
                </c:pt>
                <c:pt idx="158">
                  <c:v>38981</c:v>
                </c:pt>
                <c:pt idx="159">
                  <c:v>38982</c:v>
                </c:pt>
                <c:pt idx="160">
                  <c:v>38985</c:v>
                </c:pt>
                <c:pt idx="161">
                  <c:v>38986</c:v>
                </c:pt>
                <c:pt idx="162">
                  <c:v>38987</c:v>
                </c:pt>
                <c:pt idx="163">
                  <c:v>38988</c:v>
                </c:pt>
                <c:pt idx="164">
                  <c:v>38989</c:v>
                </c:pt>
                <c:pt idx="165">
                  <c:v>38992</c:v>
                </c:pt>
                <c:pt idx="166">
                  <c:v>38993</c:v>
                </c:pt>
                <c:pt idx="167">
                  <c:v>38994</c:v>
                </c:pt>
                <c:pt idx="168">
                  <c:v>38995</c:v>
                </c:pt>
                <c:pt idx="169">
                  <c:v>38996</c:v>
                </c:pt>
                <c:pt idx="170">
                  <c:v>38999</c:v>
                </c:pt>
                <c:pt idx="171">
                  <c:v>39000</c:v>
                </c:pt>
                <c:pt idx="172">
                  <c:v>39001</c:v>
                </c:pt>
                <c:pt idx="173">
                  <c:v>39002</c:v>
                </c:pt>
                <c:pt idx="174">
                  <c:v>39003</c:v>
                </c:pt>
                <c:pt idx="175">
                  <c:v>39006</c:v>
                </c:pt>
                <c:pt idx="176">
                  <c:v>39007</c:v>
                </c:pt>
                <c:pt idx="177">
                  <c:v>39008</c:v>
                </c:pt>
                <c:pt idx="178">
                  <c:v>39009</c:v>
                </c:pt>
                <c:pt idx="179">
                  <c:v>39010</c:v>
                </c:pt>
                <c:pt idx="180">
                  <c:v>39013</c:v>
                </c:pt>
                <c:pt idx="181">
                  <c:v>39014</c:v>
                </c:pt>
                <c:pt idx="182">
                  <c:v>39015</c:v>
                </c:pt>
                <c:pt idx="183">
                  <c:v>39016</c:v>
                </c:pt>
                <c:pt idx="184">
                  <c:v>39017</c:v>
                </c:pt>
                <c:pt idx="185">
                  <c:v>39020</c:v>
                </c:pt>
                <c:pt idx="186">
                  <c:v>39021</c:v>
                </c:pt>
                <c:pt idx="187">
                  <c:v>39022</c:v>
                </c:pt>
                <c:pt idx="188">
                  <c:v>39023</c:v>
                </c:pt>
                <c:pt idx="189">
                  <c:v>39024</c:v>
                </c:pt>
                <c:pt idx="190">
                  <c:v>39027</c:v>
                </c:pt>
                <c:pt idx="191">
                  <c:v>39028</c:v>
                </c:pt>
                <c:pt idx="192">
                  <c:v>39029</c:v>
                </c:pt>
                <c:pt idx="193">
                  <c:v>39030</c:v>
                </c:pt>
                <c:pt idx="194">
                  <c:v>39031</c:v>
                </c:pt>
                <c:pt idx="195">
                  <c:v>39034</c:v>
                </c:pt>
                <c:pt idx="196">
                  <c:v>39035</c:v>
                </c:pt>
                <c:pt idx="197">
                  <c:v>39036</c:v>
                </c:pt>
                <c:pt idx="198">
                  <c:v>39037</c:v>
                </c:pt>
                <c:pt idx="199">
                  <c:v>39038</c:v>
                </c:pt>
                <c:pt idx="200">
                  <c:v>39041</c:v>
                </c:pt>
                <c:pt idx="201">
                  <c:v>39042</c:v>
                </c:pt>
                <c:pt idx="202">
                  <c:v>39043</c:v>
                </c:pt>
                <c:pt idx="203">
                  <c:v>39045</c:v>
                </c:pt>
                <c:pt idx="204">
                  <c:v>39048</c:v>
                </c:pt>
                <c:pt idx="205">
                  <c:v>39049</c:v>
                </c:pt>
                <c:pt idx="206">
                  <c:v>39050</c:v>
                </c:pt>
                <c:pt idx="207">
                  <c:v>39051</c:v>
                </c:pt>
                <c:pt idx="208">
                  <c:v>39052</c:v>
                </c:pt>
                <c:pt idx="209">
                  <c:v>39055</c:v>
                </c:pt>
                <c:pt idx="210">
                  <c:v>39056</c:v>
                </c:pt>
                <c:pt idx="211">
                  <c:v>39057</c:v>
                </c:pt>
                <c:pt idx="212">
                  <c:v>39058</c:v>
                </c:pt>
                <c:pt idx="213">
                  <c:v>39059</c:v>
                </c:pt>
                <c:pt idx="214">
                  <c:v>39062</c:v>
                </c:pt>
                <c:pt idx="215">
                  <c:v>39063</c:v>
                </c:pt>
                <c:pt idx="216">
                  <c:v>39064</c:v>
                </c:pt>
                <c:pt idx="217">
                  <c:v>39065</c:v>
                </c:pt>
                <c:pt idx="218">
                  <c:v>39066</c:v>
                </c:pt>
                <c:pt idx="219">
                  <c:v>39069</c:v>
                </c:pt>
                <c:pt idx="220">
                  <c:v>39070</c:v>
                </c:pt>
                <c:pt idx="221">
                  <c:v>39071</c:v>
                </c:pt>
                <c:pt idx="222">
                  <c:v>39072</c:v>
                </c:pt>
                <c:pt idx="223">
                  <c:v>39073</c:v>
                </c:pt>
                <c:pt idx="224">
                  <c:v>39077</c:v>
                </c:pt>
                <c:pt idx="225">
                  <c:v>39078</c:v>
                </c:pt>
                <c:pt idx="226">
                  <c:v>39079</c:v>
                </c:pt>
                <c:pt idx="227">
                  <c:v>39080</c:v>
                </c:pt>
                <c:pt idx="228">
                  <c:v>39085</c:v>
                </c:pt>
                <c:pt idx="229">
                  <c:v>39086</c:v>
                </c:pt>
                <c:pt idx="230">
                  <c:v>39087</c:v>
                </c:pt>
                <c:pt idx="231">
                  <c:v>39090</c:v>
                </c:pt>
                <c:pt idx="232">
                  <c:v>39091</c:v>
                </c:pt>
                <c:pt idx="233">
                  <c:v>39092</c:v>
                </c:pt>
                <c:pt idx="234">
                  <c:v>39093</c:v>
                </c:pt>
                <c:pt idx="235">
                  <c:v>39094</c:v>
                </c:pt>
                <c:pt idx="236">
                  <c:v>39098</c:v>
                </c:pt>
                <c:pt idx="237">
                  <c:v>39099</c:v>
                </c:pt>
                <c:pt idx="238">
                  <c:v>39100</c:v>
                </c:pt>
                <c:pt idx="239">
                  <c:v>39101</c:v>
                </c:pt>
                <c:pt idx="240">
                  <c:v>39104</c:v>
                </c:pt>
                <c:pt idx="241">
                  <c:v>39105</c:v>
                </c:pt>
                <c:pt idx="242">
                  <c:v>39106</c:v>
                </c:pt>
                <c:pt idx="243">
                  <c:v>39107</c:v>
                </c:pt>
                <c:pt idx="244">
                  <c:v>39108</c:v>
                </c:pt>
                <c:pt idx="245">
                  <c:v>39111</c:v>
                </c:pt>
                <c:pt idx="246">
                  <c:v>39112</c:v>
                </c:pt>
                <c:pt idx="247">
                  <c:v>39113</c:v>
                </c:pt>
                <c:pt idx="248">
                  <c:v>39114</c:v>
                </c:pt>
                <c:pt idx="249">
                  <c:v>39115</c:v>
                </c:pt>
                <c:pt idx="250">
                  <c:v>39118</c:v>
                </c:pt>
                <c:pt idx="251">
                  <c:v>39119</c:v>
                </c:pt>
                <c:pt idx="252">
                  <c:v>39120</c:v>
                </c:pt>
                <c:pt idx="253">
                  <c:v>39121</c:v>
                </c:pt>
                <c:pt idx="254">
                  <c:v>39122</c:v>
                </c:pt>
                <c:pt idx="255">
                  <c:v>39125</c:v>
                </c:pt>
                <c:pt idx="256">
                  <c:v>39126</c:v>
                </c:pt>
                <c:pt idx="257">
                  <c:v>39127</c:v>
                </c:pt>
                <c:pt idx="258">
                  <c:v>39128</c:v>
                </c:pt>
                <c:pt idx="259">
                  <c:v>39129</c:v>
                </c:pt>
                <c:pt idx="260">
                  <c:v>39133</c:v>
                </c:pt>
                <c:pt idx="261">
                  <c:v>39134</c:v>
                </c:pt>
                <c:pt idx="262">
                  <c:v>39135</c:v>
                </c:pt>
                <c:pt idx="263">
                  <c:v>39136</c:v>
                </c:pt>
                <c:pt idx="264">
                  <c:v>39139</c:v>
                </c:pt>
                <c:pt idx="265">
                  <c:v>39140</c:v>
                </c:pt>
                <c:pt idx="266">
                  <c:v>39141</c:v>
                </c:pt>
                <c:pt idx="267">
                  <c:v>39142</c:v>
                </c:pt>
                <c:pt idx="268">
                  <c:v>39143</c:v>
                </c:pt>
                <c:pt idx="269">
                  <c:v>39146</c:v>
                </c:pt>
                <c:pt idx="270">
                  <c:v>39147</c:v>
                </c:pt>
                <c:pt idx="271">
                  <c:v>39148</c:v>
                </c:pt>
                <c:pt idx="272">
                  <c:v>39149</c:v>
                </c:pt>
                <c:pt idx="273">
                  <c:v>39150</c:v>
                </c:pt>
                <c:pt idx="274">
                  <c:v>39153</c:v>
                </c:pt>
                <c:pt idx="275">
                  <c:v>39154</c:v>
                </c:pt>
                <c:pt idx="276">
                  <c:v>39155</c:v>
                </c:pt>
                <c:pt idx="277">
                  <c:v>39156</c:v>
                </c:pt>
                <c:pt idx="278">
                  <c:v>39157</c:v>
                </c:pt>
                <c:pt idx="279">
                  <c:v>39160</c:v>
                </c:pt>
                <c:pt idx="280">
                  <c:v>39161</c:v>
                </c:pt>
                <c:pt idx="281">
                  <c:v>39162</c:v>
                </c:pt>
                <c:pt idx="282">
                  <c:v>39163</c:v>
                </c:pt>
                <c:pt idx="283">
                  <c:v>39164</c:v>
                </c:pt>
                <c:pt idx="284">
                  <c:v>39167</c:v>
                </c:pt>
                <c:pt idx="285">
                  <c:v>39168</c:v>
                </c:pt>
                <c:pt idx="286">
                  <c:v>39169</c:v>
                </c:pt>
                <c:pt idx="287">
                  <c:v>39170</c:v>
                </c:pt>
                <c:pt idx="288">
                  <c:v>39171</c:v>
                </c:pt>
                <c:pt idx="289">
                  <c:v>39174</c:v>
                </c:pt>
                <c:pt idx="290">
                  <c:v>39175</c:v>
                </c:pt>
                <c:pt idx="291">
                  <c:v>39176</c:v>
                </c:pt>
                <c:pt idx="292">
                  <c:v>39177</c:v>
                </c:pt>
                <c:pt idx="293">
                  <c:v>39181</c:v>
                </c:pt>
                <c:pt idx="294">
                  <c:v>39182</c:v>
                </c:pt>
                <c:pt idx="295">
                  <c:v>39183</c:v>
                </c:pt>
                <c:pt idx="296">
                  <c:v>39184</c:v>
                </c:pt>
                <c:pt idx="297">
                  <c:v>39185</c:v>
                </c:pt>
                <c:pt idx="298">
                  <c:v>39188</c:v>
                </c:pt>
                <c:pt idx="299">
                  <c:v>39189</c:v>
                </c:pt>
                <c:pt idx="300">
                  <c:v>39190</c:v>
                </c:pt>
                <c:pt idx="301">
                  <c:v>39191</c:v>
                </c:pt>
                <c:pt idx="302">
                  <c:v>39192</c:v>
                </c:pt>
                <c:pt idx="303">
                  <c:v>39195</c:v>
                </c:pt>
                <c:pt idx="304">
                  <c:v>39196</c:v>
                </c:pt>
                <c:pt idx="305">
                  <c:v>39197</c:v>
                </c:pt>
                <c:pt idx="306">
                  <c:v>39198</c:v>
                </c:pt>
                <c:pt idx="307">
                  <c:v>39199</c:v>
                </c:pt>
                <c:pt idx="308">
                  <c:v>39202</c:v>
                </c:pt>
                <c:pt idx="309">
                  <c:v>39203</c:v>
                </c:pt>
                <c:pt idx="310">
                  <c:v>39204</c:v>
                </c:pt>
                <c:pt idx="311">
                  <c:v>39205</c:v>
                </c:pt>
                <c:pt idx="312">
                  <c:v>39206</c:v>
                </c:pt>
                <c:pt idx="313">
                  <c:v>39209</c:v>
                </c:pt>
                <c:pt idx="314">
                  <c:v>39210</c:v>
                </c:pt>
                <c:pt idx="315">
                  <c:v>39211</c:v>
                </c:pt>
                <c:pt idx="316">
                  <c:v>39212</c:v>
                </c:pt>
                <c:pt idx="317">
                  <c:v>39213</c:v>
                </c:pt>
                <c:pt idx="318">
                  <c:v>39216</c:v>
                </c:pt>
                <c:pt idx="319">
                  <c:v>39217</c:v>
                </c:pt>
                <c:pt idx="320">
                  <c:v>39218</c:v>
                </c:pt>
                <c:pt idx="321">
                  <c:v>39219</c:v>
                </c:pt>
                <c:pt idx="322">
                  <c:v>39220</c:v>
                </c:pt>
                <c:pt idx="323">
                  <c:v>39223</c:v>
                </c:pt>
                <c:pt idx="324">
                  <c:v>39224</c:v>
                </c:pt>
                <c:pt idx="325">
                  <c:v>39225</c:v>
                </c:pt>
                <c:pt idx="326">
                  <c:v>39226</c:v>
                </c:pt>
                <c:pt idx="327">
                  <c:v>39227</c:v>
                </c:pt>
                <c:pt idx="328">
                  <c:v>39231</c:v>
                </c:pt>
                <c:pt idx="329">
                  <c:v>39232</c:v>
                </c:pt>
                <c:pt idx="330">
                  <c:v>39233</c:v>
                </c:pt>
                <c:pt idx="331">
                  <c:v>39234</c:v>
                </c:pt>
                <c:pt idx="332">
                  <c:v>39237</c:v>
                </c:pt>
                <c:pt idx="333">
                  <c:v>39238</c:v>
                </c:pt>
                <c:pt idx="334">
                  <c:v>39239</c:v>
                </c:pt>
                <c:pt idx="335">
                  <c:v>39240</c:v>
                </c:pt>
                <c:pt idx="336">
                  <c:v>39241</c:v>
                </c:pt>
                <c:pt idx="337">
                  <c:v>39244</c:v>
                </c:pt>
                <c:pt idx="338">
                  <c:v>39245</c:v>
                </c:pt>
                <c:pt idx="339">
                  <c:v>39246</c:v>
                </c:pt>
                <c:pt idx="340">
                  <c:v>39247</c:v>
                </c:pt>
                <c:pt idx="341">
                  <c:v>39248</c:v>
                </c:pt>
                <c:pt idx="342">
                  <c:v>39251</c:v>
                </c:pt>
                <c:pt idx="343">
                  <c:v>39252</c:v>
                </c:pt>
                <c:pt idx="344">
                  <c:v>39253</c:v>
                </c:pt>
                <c:pt idx="345">
                  <c:v>39254</c:v>
                </c:pt>
                <c:pt idx="346">
                  <c:v>39255</c:v>
                </c:pt>
                <c:pt idx="347">
                  <c:v>39258</c:v>
                </c:pt>
                <c:pt idx="348">
                  <c:v>39259</c:v>
                </c:pt>
                <c:pt idx="349">
                  <c:v>39260</c:v>
                </c:pt>
                <c:pt idx="350">
                  <c:v>39261</c:v>
                </c:pt>
                <c:pt idx="351">
                  <c:v>39262</c:v>
                </c:pt>
                <c:pt idx="352">
                  <c:v>39265</c:v>
                </c:pt>
                <c:pt idx="353">
                  <c:v>39266</c:v>
                </c:pt>
                <c:pt idx="354">
                  <c:v>39268</c:v>
                </c:pt>
                <c:pt idx="355">
                  <c:v>39269</c:v>
                </c:pt>
                <c:pt idx="356">
                  <c:v>39272</c:v>
                </c:pt>
                <c:pt idx="357">
                  <c:v>39273</c:v>
                </c:pt>
                <c:pt idx="358">
                  <c:v>39274</c:v>
                </c:pt>
                <c:pt idx="359">
                  <c:v>39275</c:v>
                </c:pt>
                <c:pt idx="360">
                  <c:v>39276</c:v>
                </c:pt>
                <c:pt idx="361">
                  <c:v>39279</c:v>
                </c:pt>
                <c:pt idx="362">
                  <c:v>39280</c:v>
                </c:pt>
                <c:pt idx="363">
                  <c:v>39281</c:v>
                </c:pt>
                <c:pt idx="364">
                  <c:v>39282</c:v>
                </c:pt>
                <c:pt idx="365">
                  <c:v>39283</c:v>
                </c:pt>
                <c:pt idx="366">
                  <c:v>39286</c:v>
                </c:pt>
                <c:pt idx="367">
                  <c:v>39287</c:v>
                </c:pt>
                <c:pt idx="368">
                  <c:v>39288</c:v>
                </c:pt>
                <c:pt idx="369">
                  <c:v>39289</c:v>
                </c:pt>
                <c:pt idx="370">
                  <c:v>39290</c:v>
                </c:pt>
                <c:pt idx="371">
                  <c:v>39293</c:v>
                </c:pt>
                <c:pt idx="372">
                  <c:v>39294</c:v>
                </c:pt>
                <c:pt idx="373">
                  <c:v>39295</c:v>
                </c:pt>
                <c:pt idx="374">
                  <c:v>39296</c:v>
                </c:pt>
                <c:pt idx="375">
                  <c:v>39297</c:v>
                </c:pt>
                <c:pt idx="376">
                  <c:v>39300</c:v>
                </c:pt>
                <c:pt idx="377">
                  <c:v>39301</c:v>
                </c:pt>
                <c:pt idx="378">
                  <c:v>39302</c:v>
                </c:pt>
                <c:pt idx="379">
                  <c:v>39303</c:v>
                </c:pt>
                <c:pt idx="380">
                  <c:v>39304</c:v>
                </c:pt>
                <c:pt idx="381">
                  <c:v>39307</c:v>
                </c:pt>
                <c:pt idx="382">
                  <c:v>39308</c:v>
                </c:pt>
                <c:pt idx="383">
                  <c:v>39309</c:v>
                </c:pt>
                <c:pt idx="384">
                  <c:v>39310</c:v>
                </c:pt>
                <c:pt idx="385">
                  <c:v>39311</c:v>
                </c:pt>
                <c:pt idx="386">
                  <c:v>39314</c:v>
                </c:pt>
                <c:pt idx="387">
                  <c:v>39315</c:v>
                </c:pt>
                <c:pt idx="388">
                  <c:v>39316</c:v>
                </c:pt>
                <c:pt idx="389">
                  <c:v>39317</c:v>
                </c:pt>
                <c:pt idx="390">
                  <c:v>39318</c:v>
                </c:pt>
                <c:pt idx="391">
                  <c:v>39321</c:v>
                </c:pt>
                <c:pt idx="392">
                  <c:v>39322</c:v>
                </c:pt>
                <c:pt idx="393">
                  <c:v>39323</c:v>
                </c:pt>
                <c:pt idx="394">
                  <c:v>39324</c:v>
                </c:pt>
                <c:pt idx="395">
                  <c:v>39325</c:v>
                </c:pt>
                <c:pt idx="396">
                  <c:v>39329</c:v>
                </c:pt>
                <c:pt idx="397">
                  <c:v>39330</c:v>
                </c:pt>
                <c:pt idx="398">
                  <c:v>39331</c:v>
                </c:pt>
                <c:pt idx="399">
                  <c:v>39332</c:v>
                </c:pt>
                <c:pt idx="400">
                  <c:v>39335</c:v>
                </c:pt>
                <c:pt idx="401">
                  <c:v>39336</c:v>
                </c:pt>
                <c:pt idx="402">
                  <c:v>39337</c:v>
                </c:pt>
                <c:pt idx="403">
                  <c:v>39338</c:v>
                </c:pt>
                <c:pt idx="404">
                  <c:v>39339</c:v>
                </c:pt>
                <c:pt idx="405">
                  <c:v>39342</c:v>
                </c:pt>
                <c:pt idx="406">
                  <c:v>39343</c:v>
                </c:pt>
                <c:pt idx="407">
                  <c:v>39344</c:v>
                </c:pt>
                <c:pt idx="408">
                  <c:v>39345</c:v>
                </c:pt>
                <c:pt idx="409">
                  <c:v>39346</c:v>
                </c:pt>
                <c:pt idx="410">
                  <c:v>39349</c:v>
                </c:pt>
                <c:pt idx="411">
                  <c:v>39350</c:v>
                </c:pt>
                <c:pt idx="412">
                  <c:v>39351</c:v>
                </c:pt>
                <c:pt idx="413">
                  <c:v>39352</c:v>
                </c:pt>
                <c:pt idx="414">
                  <c:v>39353</c:v>
                </c:pt>
                <c:pt idx="415">
                  <c:v>39356</c:v>
                </c:pt>
                <c:pt idx="416">
                  <c:v>39357</c:v>
                </c:pt>
                <c:pt idx="417">
                  <c:v>39358</c:v>
                </c:pt>
                <c:pt idx="418">
                  <c:v>39359</c:v>
                </c:pt>
                <c:pt idx="419">
                  <c:v>39360</c:v>
                </c:pt>
                <c:pt idx="420">
                  <c:v>39363</c:v>
                </c:pt>
                <c:pt idx="421">
                  <c:v>39364</c:v>
                </c:pt>
                <c:pt idx="422">
                  <c:v>39365</c:v>
                </c:pt>
                <c:pt idx="423">
                  <c:v>39366</c:v>
                </c:pt>
                <c:pt idx="424">
                  <c:v>39367</c:v>
                </c:pt>
                <c:pt idx="425">
                  <c:v>39370</c:v>
                </c:pt>
                <c:pt idx="426">
                  <c:v>39371</c:v>
                </c:pt>
                <c:pt idx="427">
                  <c:v>39372</c:v>
                </c:pt>
                <c:pt idx="428">
                  <c:v>39373</c:v>
                </c:pt>
                <c:pt idx="429">
                  <c:v>39374</c:v>
                </c:pt>
                <c:pt idx="430">
                  <c:v>39377</c:v>
                </c:pt>
                <c:pt idx="431">
                  <c:v>39378</c:v>
                </c:pt>
                <c:pt idx="432">
                  <c:v>39379</c:v>
                </c:pt>
                <c:pt idx="433">
                  <c:v>39380</c:v>
                </c:pt>
                <c:pt idx="434">
                  <c:v>39381</c:v>
                </c:pt>
                <c:pt idx="435">
                  <c:v>39384</c:v>
                </c:pt>
                <c:pt idx="436">
                  <c:v>39385</c:v>
                </c:pt>
                <c:pt idx="437">
                  <c:v>39386</c:v>
                </c:pt>
                <c:pt idx="438">
                  <c:v>39387</c:v>
                </c:pt>
                <c:pt idx="439">
                  <c:v>39388</c:v>
                </c:pt>
                <c:pt idx="440">
                  <c:v>39391</c:v>
                </c:pt>
                <c:pt idx="441">
                  <c:v>39392</c:v>
                </c:pt>
                <c:pt idx="442">
                  <c:v>39393</c:v>
                </c:pt>
                <c:pt idx="443">
                  <c:v>39394</c:v>
                </c:pt>
                <c:pt idx="444">
                  <c:v>39395</c:v>
                </c:pt>
                <c:pt idx="445">
                  <c:v>39398</c:v>
                </c:pt>
                <c:pt idx="446">
                  <c:v>39399</c:v>
                </c:pt>
                <c:pt idx="447">
                  <c:v>39400</c:v>
                </c:pt>
                <c:pt idx="448">
                  <c:v>39401</c:v>
                </c:pt>
                <c:pt idx="449">
                  <c:v>39402</c:v>
                </c:pt>
                <c:pt idx="450">
                  <c:v>39405</c:v>
                </c:pt>
                <c:pt idx="451">
                  <c:v>39406</c:v>
                </c:pt>
                <c:pt idx="452">
                  <c:v>39407</c:v>
                </c:pt>
                <c:pt idx="453">
                  <c:v>39409</c:v>
                </c:pt>
                <c:pt idx="454">
                  <c:v>39412</c:v>
                </c:pt>
                <c:pt idx="455">
                  <c:v>39413</c:v>
                </c:pt>
                <c:pt idx="456">
                  <c:v>39414</c:v>
                </c:pt>
                <c:pt idx="457">
                  <c:v>39415</c:v>
                </c:pt>
                <c:pt idx="458">
                  <c:v>39416</c:v>
                </c:pt>
                <c:pt idx="459">
                  <c:v>39419</c:v>
                </c:pt>
                <c:pt idx="460">
                  <c:v>39420</c:v>
                </c:pt>
                <c:pt idx="461">
                  <c:v>39421</c:v>
                </c:pt>
                <c:pt idx="462">
                  <c:v>39422</c:v>
                </c:pt>
                <c:pt idx="463">
                  <c:v>39423</c:v>
                </c:pt>
                <c:pt idx="464">
                  <c:v>39426</c:v>
                </c:pt>
                <c:pt idx="465">
                  <c:v>39427</c:v>
                </c:pt>
                <c:pt idx="466">
                  <c:v>39428</c:v>
                </c:pt>
                <c:pt idx="467">
                  <c:v>39429</c:v>
                </c:pt>
                <c:pt idx="468">
                  <c:v>39430</c:v>
                </c:pt>
                <c:pt idx="469">
                  <c:v>39433</c:v>
                </c:pt>
                <c:pt idx="470">
                  <c:v>39434</c:v>
                </c:pt>
                <c:pt idx="471">
                  <c:v>39435</c:v>
                </c:pt>
                <c:pt idx="472">
                  <c:v>39436</c:v>
                </c:pt>
                <c:pt idx="473">
                  <c:v>39437</c:v>
                </c:pt>
                <c:pt idx="474">
                  <c:v>39440</c:v>
                </c:pt>
                <c:pt idx="475">
                  <c:v>39442</c:v>
                </c:pt>
                <c:pt idx="476">
                  <c:v>39443</c:v>
                </c:pt>
                <c:pt idx="477">
                  <c:v>39444</c:v>
                </c:pt>
                <c:pt idx="478">
                  <c:v>39447</c:v>
                </c:pt>
                <c:pt idx="479">
                  <c:v>39449</c:v>
                </c:pt>
                <c:pt idx="480">
                  <c:v>39450</c:v>
                </c:pt>
                <c:pt idx="481">
                  <c:v>39451</c:v>
                </c:pt>
                <c:pt idx="482">
                  <c:v>39454</c:v>
                </c:pt>
                <c:pt idx="483">
                  <c:v>39455</c:v>
                </c:pt>
                <c:pt idx="484">
                  <c:v>39456</c:v>
                </c:pt>
                <c:pt idx="485">
                  <c:v>39457</c:v>
                </c:pt>
                <c:pt idx="486">
                  <c:v>39458</c:v>
                </c:pt>
                <c:pt idx="487">
                  <c:v>39461</c:v>
                </c:pt>
                <c:pt idx="488">
                  <c:v>39462</c:v>
                </c:pt>
                <c:pt idx="489">
                  <c:v>39463</c:v>
                </c:pt>
                <c:pt idx="490">
                  <c:v>39464</c:v>
                </c:pt>
                <c:pt idx="491">
                  <c:v>39465</c:v>
                </c:pt>
                <c:pt idx="492">
                  <c:v>39469</c:v>
                </c:pt>
                <c:pt idx="493">
                  <c:v>39470</c:v>
                </c:pt>
                <c:pt idx="494">
                  <c:v>39471</c:v>
                </c:pt>
                <c:pt idx="495">
                  <c:v>39472</c:v>
                </c:pt>
                <c:pt idx="496">
                  <c:v>39475</c:v>
                </c:pt>
                <c:pt idx="497">
                  <c:v>39476</c:v>
                </c:pt>
                <c:pt idx="498">
                  <c:v>39477</c:v>
                </c:pt>
                <c:pt idx="499">
                  <c:v>39478</c:v>
                </c:pt>
                <c:pt idx="500">
                  <c:v>39479</c:v>
                </c:pt>
                <c:pt idx="501">
                  <c:v>39482</c:v>
                </c:pt>
                <c:pt idx="502">
                  <c:v>39483</c:v>
                </c:pt>
                <c:pt idx="503">
                  <c:v>39484</c:v>
                </c:pt>
                <c:pt idx="504">
                  <c:v>39485</c:v>
                </c:pt>
                <c:pt idx="505">
                  <c:v>39486</c:v>
                </c:pt>
                <c:pt idx="506">
                  <c:v>39489</c:v>
                </c:pt>
                <c:pt idx="507">
                  <c:v>39490</c:v>
                </c:pt>
                <c:pt idx="508">
                  <c:v>39491</c:v>
                </c:pt>
                <c:pt idx="509">
                  <c:v>39492</c:v>
                </c:pt>
                <c:pt idx="510">
                  <c:v>39493</c:v>
                </c:pt>
                <c:pt idx="511">
                  <c:v>39497</c:v>
                </c:pt>
                <c:pt idx="512">
                  <c:v>39498</c:v>
                </c:pt>
                <c:pt idx="513">
                  <c:v>39499</c:v>
                </c:pt>
                <c:pt idx="514">
                  <c:v>39500</c:v>
                </c:pt>
                <c:pt idx="515">
                  <c:v>39503</c:v>
                </c:pt>
                <c:pt idx="516">
                  <c:v>39504</c:v>
                </c:pt>
                <c:pt idx="517">
                  <c:v>39505</c:v>
                </c:pt>
                <c:pt idx="518">
                  <c:v>39506</c:v>
                </c:pt>
                <c:pt idx="519">
                  <c:v>39507</c:v>
                </c:pt>
                <c:pt idx="520">
                  <c:v>39510</c:v>
                </c:pt>
                <c:pt idx="521">
                  <c:v>39511</c:v>
                </c:pt>
                <c:pt idx="522">
                  <c:v>39512</c:v>
                </c:pt>
                <c:pt idx="523">
                  <c:v>39513</c:v>
                </c:pt>
                <c:pt idx="524">
                  <c:v>39514</c:v>
                </c:pt>
                <c:pt idx="525">
                  <c:v>39517</c:v>
                </c:pt>
                <c:pt idx="526">
                  <c:v>39518</c:v>
                </c:pt>
                <c:pt idx="527">
                  <c:v>39519</c:v>
                </c:pt>
                <c:pt idx="528">
                  <c:v>39520</c:v>
                </c:pt>
                <c:pt idx="529">
                  <c:v>39521</c:v>
                </c:pt>
                <c:pt idx="530">
                  <c:v>39524</c:v>
                </c:pt>
                <c:pt idx="531">
                  <c:v>39525</c:v>
                </c:pt>
                <c:pt idx="532">
                  <c:v>39526</c:v>
                </c:pt>
                <c:pt idx="533">
                  <c:v>39527</c:v>
                </c:pt>
                <c:pt idx="534">
                  <c:v>39531</c:v>
                </c:pt>
                <c:pt idx="535">
                  <c:v>39532</c:v>
                </c:pt>
                <c:pt idx="536">
                  <c:v>39533</c:v>
                </c:pt>
                <c:pt idx="537">
                  <c:v>39534</c:v>
                </c:pt>
                <c:pt idx="538">
                  <c:v>39535</c:v>
                </c:pt>
                <c:pt idx="539">
                  <c:v>39538</c:v>
                </c:pt>
                <c:pt idx="540">
                  <c:v>39539</c:v>
                </c:pt>
                <c:pt idx="541">
                  <c:v>39540</c:v>
                </c:pt>
                <c:pt idx="542">
                  <c:v>39541</c:v>
                </c:pt>
                <c:pt idx="543">
                  <c:v>39542</c:v>
                </c:pt>
                <c:pt idx="544">
                  <c:v>39545</c:v>
                </c:pt>
                <c:pt idx="545">
                  <c:v>39546</c:v>
                </c:pt>
                <c:pt idx="546">
                  <c:v>39547</c:v>
                </c:pt>
                <c:pt idx="547">
                  <c:v>39548</c:v>
                </c:pt>
                <c:pt idx="548">
                  <c:v>39549</c:v>
                </c:pt>
                <c:pt idx="549">
                  <c:v>39552</c:v>
                </c:pt>
                <c:pt idx="550">
                  <c:v>39553</c:v>
                </c:pt>
                <c:pt idx="551">
                  <c:v>39554</c:v>
                </c:pt>
                <c:pt idx="552">
                  <c:v>39555</c:v>
                </c:pt>
                <c:pt idx="553">
                  <c:v>39556</c:v>
                </c:pt>
                <c:pt idx="554">
                  <c:v>39559</c:v>
                </c:pt>
                <c:pt idx="555">
                  <c:v>39560</c:v>
                </c:pt>
                <c:pt idx="556">
                  <c:v>39561</c:v>
                </c:pt>
                <c:pt idx="557">
                  <c:v>39562</c:v>
                </c:pt>
                <c:pt idx="558">
                  <c:v>39563</c:v>
                </c:pt>
                <c:pt idx="559">
                  <c:v>39566</c:v>
                </c:pt>
                <c:pt idx="560">
                  <c:v>39567</c:v>
                </c:pt>
                <c:pt idx="561">
                  <c:v>39568</c:v>
                </c:pt>
                <c:pt idx="562">
                  <c:v>39569</c:v>
                </c:pt>
                <c:pt idx="563">
                  <c:v>39570</c:v>
                </c:pt>
                <c:pt idx="564">
                  <c:v>39573</c:v>
                </c:pt>
                <c:pt idx="565">
                  <c:v>39574</c:v>
                </c:pt>
                <c:pt idx="566">
                  <c:v>39575</c:v>
                </c:pt>
                <c:pt idx="567">
                  <c:v>39576</c:v>
                </c:pt>
                <c:pt idx="568">
                  <c:v>39577</c:v>
                </c:pt>
                <c:pt idx="569">
                  <c:v>39580</c:v>
                </c:pt>
                <c:pt idx="570">
                  <c:v>39581</c:v>
                </c:pt>
                <c:pt idx="571">
                  <c:v>39582</c:v>
                </c:pt>
                <c:pt idx="572">
                  <c:v>39583</c:v>
                </c:pt>
                <c:pt idx="573">
                  <c:v>39584</c:v>
                </c:pt>
                <c:pt idx="574">
                  <c:v>39587</c:v>
                </c:pt>
                <c:pt idx="575">
                  <c:v>39588</c:v>
                </c:pt>
                <c:pt idx="576">
                  <c:v>39589</c:v>
                </c:pt>
                <c:pt idx="577">
                  <c:v>39590</c:v>
                </c:pt>
                <c:pt idx="578">
                  <c:v>39591</c:v>
                </c:pt>
                <c:pt idx="579">
                  <c:v>39595</c:v>
                </c:pt>
                <c:pt idx="580">
                  <c:v>39596</c:v>
                </c:pt>
                <c:pt idx="581">
                  <c:v>39597</c:v>
                </c:pt>
                <c:pt idx="582">
                  <c:v>39598</c:v>
                </c:pt>
                <c:pt idx="583">
                  <c:v>39601</c:v>
                </c:pt>
                <c:pt idx="584">
                  <c:v>39602</c:v>
                </c:pt>
                <c:pt idx="585">
                  <c:v>39603</c:v>
                </c:pt>
                <c:pt idx="586">
                  <c:v>39604</c:v>
                </c:pt>
                <c:pt idx="587">
                  <c:v>39605</c:v>
                </c:pt>
                <c:pt idx="588">
                  <c:v>39608</c:v>
                </c:pt>
                <c:pt idx="589">
                  <c:v>39609</c:v>
                </c:pt>
                <c:pt idx="590">
                  <c:v>39610</c:v>
                </c:pt>
                <c:pt idx="591">
                  <c:v>39611</c:v>
                </c:pt>
                <c:pt idx="592">
                  <c:v>39612</c:v>
                </c:pt>
                <c:pt idx="593">
                  <c:v>39615</c:v>
                </c:pt>
                <c:pt idx="594">
                  <c:v>39616</c:v>
                </c:pt>
                <c:pt idx="595">
                  <c:v>39617</c:v>
                </c:pt>
                <c:pt idx="596">
                  <c:v>39618</c:v>
                </c:pt>
                <c:pt idx="597">
                  <c:v>39619</c:v>
                </c:pt>
                <c:pt idx="598">
                  <c:v>39622</c:v>
                </c:pt>
                <c:pt idx="599">
                  <c:v>39623</c:v>
                </c:pt>
                <c:pt idx="600">
                  <c:v>39624</c:v>
                </c:pt>
                <c:pt idx="601">
                  <c:v>39625</c:v>
                </c:pt>
                <c:pt idx="602">
                  <c:v>39626</c:v>
                </c:pt>
                <c:pt idx="603">
                  <c:v>39629</c:v>
                </c:pt>
                <c:pt idx="604">
                  <c:v>39630</c:v>
                </c:pt>
                <c:pt idx="605">
                  <c:v>39631</c:v>
                </c:pt>
                <c:pt idx="606">
                  <c:v>39632</c:v>
                </c:pt>
                <c:pt idx="607">
                  <c:v>39636</c:v>
                </c:pt>
                <c:pt idx="608">
                  <c:v>39637</c:v>
                </c:pt>
                <c:pt idx="609">
                  <c:v>39638</c:v>
                </c:pt>
                <c:pt idx="610">
                  <c:v>39639</c:v>
                </c:pt>
                <c:pt idx="611">
                  <c:v>39640</c:v>
                </c:pt>
                <c:pt idx="612">
                  <c:v>39643</c:v>
                </c:pt>
                <c:pt idx="613">
                  <c:v>39644</c:v>
                </c:pt>
                <c:pt idx="614">
                  <c:v>39645</c:v>
                </c:pt>
                <c:pt idx="615">
                  <c:v>39646</c:v>
                </c:pt>
                <c:pt idx="616">
                  <c:v>39647</c:v>
                </c:pt>
                <c:pt idx="617">
                  <c:v>39650</c:v>
                </c:pt>
                <c:pt idx="618">
                  <c:v>39651</c:v>
                </c:pt>
                <c:pt idx="619">
                  <c:v>39652</c:v>
                </c:pt>
                <c:pt idx="620">
                  <c:v>39653</c:v>
                </c:pt>
                <c:pt idx="621">
                  <c:v>39654</c:v>
                </c:pt>
                <c:pt idx="622">
                  <c:v>39657</c:v>
                </c:pt>
                <c:pt idx="623">
                  <c:v>39658</c:v>
                </c:pt>
                <c:pt idx="624">
                  <c:v>39659</c:v>
                </c:pt>
                <c:pt idx="625">
                  <c:v>39660</c:v>
                </c:pt>
                <c:pt idx="626">
                  <c:v>39661</c:v>
                </c:pt>
                <c:pt idx="627">
                  <c:v>39664</c:v>
                </c:pt>
                <c:pt idx="628">
                  <c:v>39665</c:v>
                </c:pt>
                <c:pt idx="629">
                  <c:v>39666</c:v>
                </c:pt>
                <c:pt idx="630">
                  <c:v>39667</c:v>
                </c:pt>
                <c:pt idx="631">
                  <c:v>39668</c:v>
                </c:pt>
                <c:pt idx="632">
                  <c:v>39671</c:v>
                </c:pt>
                <c:pt idx="633">
                  <c:v>39672</c:v>
                </c:pt>
                <c:pt idx="634">
                  <c:v>39673</c:v>
                </c:pt>
                <c:pt idx="635">
                  <c:v>39674</c:v>
                </c:pt>
                <c:pt idx="636">
                  <c:v>39675</c:v>
                </c:pt>
                <c:pt idx="637">
                  <c:v>39678</c:v>
                </c:pt>
                <c:pt idx="638">
                  <c:v>39679</c:v>
                </c:pt>
                <c:pt idx="639">
                  <c:v>39680</c:v>
                </c:pt>
                <c:pt idx="640">
                  <c:v>39681</c:v>
                </c:pt>
                <c:pt idx="641">
                  <c:v>39682</c:v>
                </c:pt>
                <c:pt idx="642">
                  <c:v>39685</c:v>
                </c:pt>
                <c:pt idx="643">
                  <c:v>39686</c:v>
                </c:pt>
                <c:pt idx="644">
                  <c:v>39687</c:v>
                </c:pt>
                <c:pt idx="645">
                  <c:v>39688</c:v>
                </c:pt>
                <c:pt idx="646">
                  <c:v>39689</c:v>
                </c:pt>
                <c:pt idx="647">
                  <c:v>39693</c:v>
                </c:pt>
                <c:pt idx="648">
                  <c:v>39694</c:v>
                </c:pt>
                <c:pt idx="649">
                  <c:v>39695</c:v>
                </c:pt>
                <c:pt idx="650">
                  <c:v>39696</c:v>
                </c:pt>
                <c:pt idx="651">
                  <c:v>39699</c:v>
                </c:pt>
                <c:pt idx="652">
                  <c:v>39700</c:v>
                </c:pt>
                <c:pt idx="653">
                  <c:v>39701</c:v>
                </c:pt>
                <c:pt idx="654">
                  <c:v>39702</c:v>
                </c:pt>
                <c:pt idx="655">
                  <c:v>39703</c:v>
                </c:pt>
                <c:pt idx="656">
                  <c:v>39706</c:v>
                </c:pt>
                <c:pt idx="657">
                  <c:v>39707</c:v>
                </c:pt>
                <c:pt idx="658">
                  <c:v>39708</c:v>
                </c:pt>
                <c:pt idx="659">
                  <c:v>39709</c:v>
                </c:pt>
                <c:pt idx="660">
                  <c:v>39710</c:v>
                </c:pt>
                <c:pt idx="661">
                  <c:v>39713</c:v>
                </c:pt>
                <c:pt idx="662">
                  <c:v>39714</c:v>
                </c:pt>
                <c:pt idx="663">
                  <c:v>39715</c:v>
                </c:pt>
                <c:pt idx="664">
                  <c:v>39716</c:v>
                </c:pt>
                <c:pt idx="665">
                  <c:v>39717</c:v>
                </c:pt>
                <c:pt idx="666">
                  <c:v>39720</c:v>
                </c:pt>
                <c:pt idx="667">
                  <c:v>39721</c:v>
                </c:pt>
                <c:pt idx="668">
                  <c:v>39722</c:v>
                </c:pt>
                <c:pt idx="669">
                  <c:v>39723</c:v>
                </c:pt>
                <c:pt idx="670">
                  <c:v>39724</c:v>
                </c:pt>
                <c:pt idx="671">
                  <c:v>39727</c:v>
                </c:pt>
                <c:pt idx="672">
                  <c:v>39728</c:v>
                </c:pt>
                <c:pt idx="673">
                  <c:v>39729</c:v>
                </c:pt>
                <c:pt idx="674">
                  <c:v>39730</c:v>
                </c:pt>
                <c:pt idx="675">
                  <c:v>39731</c:v>
                </c:pt>
                <c:pt idx="676">
                  <c:v>39734</c:v>
                </c:pt>
                <c:pt idx="677">
                  <c:v>39735</c:v>
                </c:pt>
                <c:pt idx="678">
                  <c:v>39736</c:v>
                </c:pt>
                <c:pt idx="679">
                  <c:v>39737</c:v>
                </c:pt>
                <c:pt idx="680">
                  <c:v>39738</c:v>
                </c:pt>
                <c:pt idx="681">
                  <c:v>39741</c:v>
                </c:pt>
                <c:pt idx="682">
                  <c:v>39742</c:v>
                </c:pt>
                <c:pt idx="683">
                  <c:v>39743</c:v>
                </c:pt>
                <c:pt idx="684">
                  <c:v>39744</c:v>
                </c:pt>
                <c:pt idx="685">
                  <c:v>39745</c:v>
                </c:pt>
                <c:pt idx="686">
                  <c:v>39748</c:v>
                </c:pt>
                <c:pt idx="687">
                  <c:v>39749</c:v>
                </c:pt>
                <c:pt idx="688">
                  <c:v>39750</c:v>
                </c:pt>
                <c:pt idx="689">
                  <c:v>39751</c:v>
                </c:pt>
                <c:pt idx="690">
                  <c:v>39752</c:v>
                </c:pt>
                <c:pt idx="691">
                  <c:v>39755</c:v>
                </c:pt>
                <c:pt idx="692">
                  <c:v>39756</c:v>
                </c:pt>
                <c:pt idx="693">
                  <c:v>39757</c:v>
                </c:pt>
                <c:pt idx="694">
                  <c:v>39758</c:v>
                </c:pt>
                <c:pt idx="695">
                  <c:v>39759</c:v>
                </c:pt>
                <c:pt idx="696">
                  <c:v>39762</c:v>
                </c:pt>
                <c:pt idx="697">
                  <c:v>39763</c:v>
                </c:pt>
                <c:pt idx="698">
                  <c:v>39764</c:v>
                </c:pt>
                <c:pt idx="699">
                  <c:v>39765</c:v>
                </c:pt>
                <c:pt idx="700">
                  <c:v>39766</c:v>
                </c:pt>
                <c:pt idx="701">
                  <c:v>39769</c:v>
                </c:pt>
                <c:pt idx="702">
                  <c:v>39770</c:v>
                </c:pt>
                <c:pt idx="703">
                  <c:v>39771</c:v>
                </c:pt>
                <c:pt idx="704">
                  <c:v>39772</c:v>
                </c:pt>
                <c:pt idx="705">
                  <c:v>39773</c:v>
                </c:pt>
                <c:pt idx="706">
                  <c:v>39776</c:v>
                </c:pt>
                <c:pt idx="707">
                  <c:v>39777</c:v>
                </c:pt>
                <c:pt idx="708">
                  <c:v>39778</c:v>
                </c:pt>
                <c:pt idx="709">
                  <c:v>39780</c:v>
                </c:pt>
                <c:pt idx="710">
                  <c:v>39783</c:v>
                </c:pt>
                <c:pt idx="711">
                  <c:v>39784</c:v>
                </c:pt>
                <c:pt idx="712">
                  <c:v>39785</c:v>
                </c:pt>
                <c:pt idx="713">
                  <c:v>39786</c:v>
                </c:pt>
                <c:pt idx="714">
                  <c:v>39787</c:v>
                </c:pt>
                <c:pt idx="715">
                  <c:v>39790</c:v>
                </c:pt>
                <c:pt idx="716">
                  <c:v>39791</c:v>
                </c:pt>
                <c:pt idx="717">
                  <c:v>39792</c:v>
                </c:pt>
                <c:pt idx="718">
                  <c:v>39793</c:v>
                </c:pt>
                <c:pt idx="719">
                  <c:v>39794</c:v>
                </c:pt>
                <c:pt idx="720">
                  <c:v>39797</c:v>
                </c:pt>
                <c:pt idx="721">
                  <c:v>39798</c:v>
                </c:pt>
                <c:pt idx="722">
                  <c:v>39799</c:v>
                </c:pt>
                <c:pt idx="723">
                  <c:v>39800</c:v>
                </c:pt>
                <c:pt idx="724">
                  <c:v>39801</c:v>
                </c:pt>
                <c:pt idx="725">
                  <c:v>39804</c:v>
                </c:pt>
                <c:pt idx="726">
                  <c:v>39805</c:v>
                </c:pt>
                <c:pt idx="727">
                  <c:v>39806</c:v>
                </c:pt>
                <c:pt idx="728">
                  <c:v>39808</c:v>
                </c:pt>
                <c:pt idx="729">
                  <c:v>39811</c:v>
                </c:pt>
                <c:pt idx="730">
                  <c:v>39812</c:v>
                </c:pt>
                <c:pt idx="731">
                  <c:v>39813</c:v>
                </c:pt>
                <c:pt idx="732">
                  <c:v>39815</c:v>
                </c:pt>
                <c:pt idx="733">
                  <c:v>39818</c:v>
                </c:pt>
                <c:pt idx="734">
                  <c:v>39819</c:v>
                </c:pt>
                <c:pt idx="735">
                  <c:v>39820</c:v>
                </c:pt>
                <c:pt idx="736">
                  <c:v>39821</c:v>
                </c:pt>
                <c:pt idx="737">
                  <c:v>39822</c:v>
                </c:pt>
                <c:pt idx="738">
                  <c:v>39825</c:v>
                </c:pt>
                <c:pt idx="739">
                  <c:v>39826</c:v>
                </c:pt>
                <c:pt idx="740">
                  <c:v>39827</c:v>
                </c:pt>
                <c:pt idx="741">
                  <c:v>39828</c:v>
                </c:pt>
                <c:pt idx="742">
                  <c:v>39829</c:v>
                </c:pt>
                <c:pt idx="743">
                  <c:v>39833</c:v>
                </c:pt>
                <c:pt idx="744">
                  <c:v>39834</c:v>
                </c:pt>
                <c:pt idx="745">
                  <c:v>39835</c:v>
                </c:pt>
                <c:pt idx="746">
                  <c:v>39836</c:v>
                </c:pt>
                <c:pt idx="747">
                  <c:v>39839</c:v>
                </c:pt>
                <c:pt idx="748">
                  <c:v>39840</c:v>
                </c:pt>
                <c:pt idx="749">
                  <c:v>39841</c:v>
                </c:pt>
                <c:pt idx="750">
                  <c:v>39842</c:v>
                </c:pt>
                <c:pt idx="751">
                  <c:v>39843</c:v>
                </c:pt>
                <c:pt idx="752">
                  <c:v>39846</c:v>
                </c:pt>
                <c:pt idx="753">
                  <c:v>39847</c:v>
                </c:pt>
                <c:pt idx="754">
                  <c:v>39848</c:v>
                </c:pt>
                <c:pt idx="755">
                  <c:v>39849</c:v>
                </c:pt>
                <c:pt idx="756">
                  <c:v>39850</c:v>
                </c:pt>
                <c:pt idx="757">
                  <c:v>39853</c:v>
                </c:pt>
                <c:pt idx="758">
                  <c:v>39854</c:v>
                </c:pt>
                <c:pt idx="759">
                  <c:v>39855</c:v>
                </c:pt>
                <c:pt idx="760">
                  <c:v>39856</c:v>
                </c:pt>
                <c:pt idx="761">
                  <c:v>39857</c:v>
                </c:pt>
                <c:pt idx="762">
                  <c:v>39861</c:v>
                </c:pt>
                <c:pt idx="763">
                  <c:v>39862</c:v>
                </c:pt>
                <c:pt idx="764">
                  <c:v>39863</c:v>
                </c:pt>
                <c:pt idx="765">
                  <c:v>39864</c:v>
                </c:pt>
                <c:pt idx="766">
                  <c:v>39867</c:v>
                </c:pt>
                <c:pt idx="767">
                  <c:v>39868</c:v>
                </c:pt>
                <c:pt idx="768">
                  <c:v>39869</c:v>
                </c:pt>
                <c:pt idx="769">
                  <c:v>39870</c:v>
                </c:pt>
                <c:pt idx="770">
                  <c:v>39871</c:v>
                </c:pt>
                <c:pt idx="771">
                  <c:v>39874</c:v>
                </c:pt>
                <c:pt idx="772">
                  <c:v>39875</c:v>
                </c:pt>
                <c:pt idx="773">
                  <c:v>39876</c:v>
                </c:pt>
                <c:pt idx="774">
                  <c:v>39877</c:v>
                </c:pt>
                <c:pt idx="775">
                  <c:v>39878</c:v>
                </c:pt>
                <c:pt idx="776">
                  <c:v>39881</c:v>
                </c:pt>
                <c:pt idx="777">
                  <c:v>39882</c:v>
                </c:pt>
                <c:pt idx="778">
                  <c:v>39883</c:v>
                </c:pt>
                <c:pt idx="779">
                  <c:v>39884</c:v>
                </c:pt>
                <c:pt idx="780">
                  <c:v>39885</c:v>
                </c:pt>
                <c:pt idx="781">
                  <c:v>39888</c:v>
                </c:pt>
                <c:pt idx="782">
                  <c:v>39889</c:v>
                </c:pt>
                <c:pt idx="783">
                  <c:v>39890</c:v>
                </c:pt>
                <c:pt idx="784">
                  <c:v>39891</c:v>
                </c:pt>
                <c:pt idx="785">
                  <c:v>39892</c:v>
                </c:pt>
                <c:pt idx="786">
                  <c:v>39895</c:v>
                </c:pt>
                <c:pt idx="787">
                  <c:v>39896</c:v>
                </c:pt>
                <c:pt idx="788">
                  <c:v>39897</c:v>
                </c:pt>
                <c:pt idx="789">
                  <c:v>39898</c:v>
                </c:pt>
                <c:pt idx="790">
                  <c:v>39899</c:v>
                </c:pt>
                <c:pt idx="791">
                  <c:v>39902</c:v>
                </c:pt>
                <c:pt idx="792">
                  <c:v>39903</c:v>
                </c:pt>
                <c:pt idx="793">
                  <c:v>39904</c:v>
                </c:pt>
                <c:pt idx="794">
                  <c:v>39905</c:v>
                </c:pt>
                <c:pt idx="795">
                  <c:v>39906</c:v>
                </c:pt>
                <c:pt idx="796">
                  <c:v>39909</c:v>
                </c:pt>
                <c:pt idx="797">
                  <c:v>39910</c:v>
                </c:pt>
                <c:pt idx="798">
                  <c:v>39911</c:v>
                </c:pt>
                <c:pt idx="799">
                  <c:v>39912</c:v>
                </c:pt>
                <c:pt idx="800">
                  <c:v>39916</c:v>
                </c:pt>
                <c:pt idx="801">
                  <c:v>39917</c:v>
                </c:pt>
                <c:pt idx="802">
                  <c:v>39918</c:v>
                </c:pt>
                <c:pt idx="803">
                  <c:v>39919</c:v>
                </c:pt>
                <c:pt idx="804">
                  <c:v>39920</c:v>
                </c:pt>
                <c:pt idx="805">
                  <c:v>39923</c:v>
                </c:pt>
                <c:pt idx="806">
                  <c:v>39924</c:v>
                </c:pt>
                <c:pt idx="807">
                  <c:v>39925</c:v>
                </c:pt>
                <c:pt idx="808">
                  <c:v>39926</c:v>
                </c:pt>
                <c:pt idx="809">
                  <c:v>39927</c:v>
                </c:pt>
                <c:pt idx="810">
                  <c:v>39930</c:v>
                </c:pt>
                <c:pt idx="811">
                  <c:v>39931</c:v>
                </c:pt>
                <c:pt idx="812">
                  <c:v>39932</c:v>
                </c:pt>
                <c:pt idx="813">
                  <c:v>39933</c:v>
                </c:pt>
                <c:pt idx="814">
                  <c:v>39934</c:v>
                </c:pt>
                <c:pt idx="815">
                  <c:v>39937</c:v>
                </c:pt>
                <c:pt idx="816">
                  <c:v>39938</c:v>
                </c:pt>
                <c:pt idx="817">
                  <c:v>39939</c:v>
                </c:pt>
                <c:pt idx="818">
                  <c:v>39940</c:v>
                </c:pt>
                <c:pt idx="819">
                  <c:v>39941</c:v>
                </c:pt>
                <c:pt idx="820">
                  <c:v>39944</c:v>
                </c:pt>
                <c:pt idx="821">
                  <c:v>39945</c:v>
                </c:pt>
                <c:pt idx="822">
                  <c:v>39946</c:v>
                </c:pt>
                <c:pt idx="823">
                  <c:v>39947</c:v>
                </c:pt>
                <c:pt idx="824">
                  <c:v>39948</c:v>
                </c:pt>
                <c:pt idx="825">
                  <c:v>39951</c:v>
                </c:pt>
                <c:pt idx="826">
                  <c:v>39952</c:v>
                </c:pt>
                <c:pt idx="827">
                  <c:v>39953</c:v>
                </c:pt>
                <c:pt idx="828">
                  <c:v>39954</c:v>
                </c:pt>
                <c:pt idx="829">
                  <c:v>39955</c:v>
                </c:pt>
                <c:pt idx="830">
                  <c:v>39959</c:v>
                </c:pt>
                <c:pt idx="831">
                  <c:v>39960</c:v>
                </c:pt>
                <c:pt idx="832">
                  <c:v>39961</c:v>
                </c:pt>
                <c:pt idx="833">
                  <c:v>39962</c:v>
                </c:pt>
                <c:pt idx="834">
                  <c:v>39965</c:v>
                </c:pt>
                <c:pt idx="835">
                  <c:v>39966</c:v>
                </c:pt>
                <c:pt idx="836">
                  <c:v>39967</c:v>
                </c:pt>
                <c:pt idx="837">
                  <c:v>39968</c:v>
                </c:pt>
                <c:pt idx="838">
                  <c:v>39969</c:v>
                </c:pt>
                <c:pt idx="839">
                  <c:v>39972</c:v>
                </c:pt>
                <c:pt idx="840">
                  <c:v>39973</c:v>
                </c:pt>
                <c:pt idx="841">
                  <c:v>39974</c:v>
                </c:pt>
                <c:pt idx="842">
                  <c:v>39975</c:v>
                </c:pt>
                <c:pt idx="843">
                  <c:v>39976</c:v>
                </c:pt>
                <c:pt idx="844">
                  <c:v>39979</c:v>
                </c:pt>
                <c:pt idx="845">
                  <c:v>39980</c:v>
                </c:pt>
                <c:pt idx="846">
                  <c:v>39981</c:v>
                </c:pt>
                <c:pt idx="847">
                  <c:v>39982</c:v>
                </c:pt>
                <c:pt idx="848">
                  <c:v>39983</c:v>
                </c:pt>
                <c:pt idx="849">
                  <c:v>39986</c:v>
                </c:pt>
                <c:pt idx="850">
                  <c:v>39987</c:v>
                </c:pt>
                <c:pt idx="851">
                  <c:v>39988</c:v>
                </c:pt>
                <c:pt idx="852">
                  <c:v>39989</c:v>
                </c:pt>
                <c:pt idx="853">
                  <c:v>39990</c:v>
                </c:pt>
                <c:pt idx="854">
                  <c:v>39993</c:v>
                </c:pt>
                <c:pt idx="855">
                  <c:v>39994</c:v>
                </c:pt>
                <c:pt idx="856">
                  <c:v>39995</c:v>
                </c:pt>
                <c:pt idx="857">
                  <c:v>39996</c:v>
                </c:pt>
                <c:pt idx="858">
                  <c:v>40000</c:v>
                </c:pt>
                <c:pt idx="859">
                  <c:v>40001</c:v>
                </c:pt>
                <c:pt idx="860">
                  <c:v>40002</c:v>
                </c:pt>
                <c:pt idx="861">
                  <c:v>40003</c:v>
                </c:pt>
                <c:pt idx="862">
                  <c:v>40004</c:v>
                </c:pt>
                <c:pt idx="863">
                  <c:v>40007</c:v>
                </c:pt>
                <c:pt idx="864">
                  <c:v>40008</c:v>
                </c:pt>
                <c:pt idx="865">
                  <c:v>40009</c:v>
                </c:pt>
                <c:pt idx="866">
                  <c:v>40010</c:v>
                </c:pt>
                <c:pt idx="867">
                  <c:v>40011</c:v>
                </c:pt>
                <c:pt idx="868">
                  <c:v>40014</c:v>
                </c:pt>
                <c:pt idx="869">
                  <c:v>40015</c:v>
                </c:pt>
                <c:pt idx="870">
                  <c:v>40016</c:v>
                </c:pt>
                <c:pt idx="871">
                  <c:v>40017</c:v>
                </c:pt>
                <c:pt idx="872">
                  <c:v>40018</c:v>
                </c:pt>
                <c:pt idx="873">
                  <c:v>40021</c:v>
                </c:pt>
                <c:pt idx="874">
                  <c:v>40022</c:v>
                </c:pt>
                <c:pt idx="875">
                  <c:v>40023</c:v>
                </c:pt>
                <c:pt idx="876">
                  <c:v>40024</c:v>
                </c:pt>
                <c:pt idx="877">
                  <c:v>40025</c:v>
                </c:pt>
                <c:pt idx="878">
                  <c:v>40028</c:v>
                </c:pt>
                <c:pt idx="879">
                  <c:v>40029</c:v>
                </c:pt>
                <c:pt idx="880">
                  <c:v>40030</c:v>
                </c:pt>
                <c:pt idx="881">
                  <c:v>40031</c:v>
                </c:pt>
                <c:pt idx="882">
                  <c:v>40032</c:v>
                </c:pt>
                <c:pt idx="883">
                  <c:v>40035</c:v>
                </c:pt>
                <c:pt idx="884">
                  <c:v>40036</c:v>
                </c:pt>
                <c:pt idx="885">
                  <c:v>40037</c:v>
                </c:pt>
                <c:pt idx="886">
                  <c:v>40038</c:v>
                </c:pt>
                <c:pt idx="887">
                  <c:v>40039</c:v>
                </c:pt>
                <c:pt idx="888">
                  <c:v>40042</c:v>
                </c:pt>
                <c:pt idx="889">
                  <c:v>40043</c:v>
                </c:pt>
                <c:pt idx="890">
                  <c:v>40044</c:v>
                </c:pt>
                <c:pt idx="891">
                  <c:v>40045</c:v>
                </c:pt>
                <c:pt idx="892">
                  <c:v>40046</c:v>
                </c:pt>
                <c:pt idx="893">
                  <c:v>40049</c:v>
                </c:pt>
                <c:pt idx="894">
                  <c:v>40050</c:v>
                </c:pt>
                <c:pt idx="895">
                  <c:v>40051</c:v>
                </c:pt>
                <c:pt idx="896">
                  <c:v>40052</c:v>
                </c:pt>
                <c:pt idx="897">
                  <c:v>40053</c:v>
                </c:pt>
                <c:pt idx="898">
                  <c:v>40056</c:v>
                </c:pt>
                <c:pt idx="899">
                  <c:v>40057</c:v>
                </c:pt>
                <c:pt idx="900">
                  <c:v>40058</c:v>
                </c:pt>
                <c:pt idx="901">
                  <c:v>40059</c:v>
                </c:pt>
                <c:pt idx="902">
                  <c:v>40060</c:v>
                </c:pt>
                <c:pt idx="903">
                  <c:v>40064</c:v>
                </c:pt>
                <c:pt idx="904">
                  <c:v>40065</c:v>
                </c:pt>
                <c:pt idx="905">
                  <c:v>40066</c:v>
                </c:pt>
                <c:pt idx="906">
                  <c:v>40067</c:v>
                </c:pt>
                <c:pt idx="907">
                  <c:v>40070</c:v>
                </c:pt>
                <c:pt idx="908">
                  <c:v>40071</c:v>
                </c:pt>
                <c:pt idx="909">
                  <c:v>40072</c:v>
                </c:pt>
                <c:pt idx="910">
                  <c:v>40073</c:v>
                </c:pt>
                <c:pt idx="911">
                  <c:v>40074</c:v>
                </c:pt>
                <c:pt idx="912">
                  <c:v>40077</c:v>
                </c:pt>
                <c:pt idx="913">
                  <c:v>40078</c:v>
                </c:pt>
                <c:pt idx="914">
                  <c:v>40079</c:v>
                </c:pt>
                <c:pt idx="915">
                  <c:v>40080</c:v>
                </c:pt>
                <c:pt idx="916">
                  <c:v>40081</c:v>
                </c:pt>
                <c:pt idx="917">
                  <c:v>40084</c:v>
                </c:pt>
                <c:pt idx="918">
                  <c:v>40085</c:v>
                </c:pt>
                <c:pt idx="919">
                  <c:v>40086</c:v>
                </c:pt>
                <c:pt idx="920">
                  <c:v>40087</c:v>
                </c:pt>
                <c:pt idx="921">
                  <c:v>40088</c:v>
                </c:pt>
                <c:pt idx="922">
                  <c:v>40091</c:v>
                </c:pt>
                <c:pt idx="923">
                  <c:v>40092</c:v>
                </c:pt>
                <c:pt idx="924">
                  <c:v>40093</c:v>
                </c:pt>
                <c:pt idx="925">
                  <c:v>40094</c:v>
                </c:pt>
                <c:pt idx="926">
                  <c:v>40095</c:v>
                </c:pt>
                <c:pt idx="927">
                  <c:v>40098</c:v>
                </c:pt>
                <c:pt idx="928">
                  <c:v>40099</c:v>
                </c:pt>
                <c:pt idx="929">
                  <c:v>40100</c:v>
                </c:pt>
                <c:pt idx="930">
                  <c:v>40101</c:v>
                </c:pt>
                <c:pt idx="931">
                  <c:v>40102</c:v>
                </c:pt>
                <c:pt idx="932">
                  <c:v>40105</c:v>
                </c:pt>
                <c:pt idx="933">
                  <c:v>40106</c:v>
                </c:pt>
                <c:pt idx="934">
                  <c:v>40107</c:v>
                </c:pt>
                <c:pt idx="935">
                  <c:v>40108</c:v>
                </c:pt>
                <c:pt idx="936">
                  <c:v>40109</c:v>
                </c:pt>
                <c:pt idx="937">
                  <c:v>40112</c:v>
                </c:pt>
                <c:pt idx="938">
                  <c:v>40113</c:v>
                </c:pt>
                <c:pt idx="939">
                  <c:v>40114</c:v>
                </c:pt>
                <c:pt idx="940">
                  <c:v>40115</c:v>
                </c:pt>
                <c:pt idx="941">
                  <c:v>40116</c:v>
                </c:pt>
                <c:pt idx="942">
                  <c:v>40119</c:v>
                </c:pt>
                <c:pt idx="943">
                  <c:v>40120</c:v>
                </c:pt>
                <c:pt idx="944">
                  <c:v>40121</c:v>
                </c:pt>
                <c:pt idx="945">
                  <c:v>40122</c:v>
                </c:pt>
                <c:pt idx="946">
                  <c:v>40123</c:v>
                </c:pt>
                <c:pt idx="947">
                  <c:v>40126</c:v>
                </c:pt>
                <c:pt idx="948">
                  <c:v>40127</c:v>
                </c:pt>
                <c:pt idx="949">
                  <c:v>40128</c:v>
                </c:pt>
                <c:pt idx="950">
                  <c:v>40129</c:v>
                </c:pt>
                <c:pt idx="951">
                  <c:v>40130</c:v>
                </c:pt>
                <c:pt idx="952">
                  <c:v>40133</c:v>
                </c:pt>
                <c:pt idx="953">
                  <c:v>40134</c:v>
                </c:pt>
                <c:pt idx="954">
                  <c:v>40135</c:v>
                </c:pt>
                <c:pt idx="955">
                  <c:v>40136</c:v>
                </c:pt>
                <c:pt idx="956">
                  <c:v>40137</c:v>
                </c:pt>
                <c:pt idx="957">
                  <c:v>40140</c:v>
                </c:pt>
                <c:pt idx="958">
                  <c:v>40141</c:v>
                </c:pt>
                <c:pt idx="959">
                  <c:v>40142</c:v>
                </c:pt>
                <c:pt idx="960">
                  <c:v>40144</c:v>
                </c:pt>
                <c:pt idx="961">
                  <c:v>40147</c:v>
                </c:pt>
                <c:pt idx="962">
                  <c:v>40148</c:v>
                </c:pt>
                <c:pt idx="963">
                  <c:v>40149</c:v>
                </c:pt>
                <c:pt idx="964">
                  <c:v>40150</c:v>
                </c:pt>
                <c:pt idx="965">
                  <c:v>40151</c:v>
                </c:pt>
                <c:pt idx="966">
                  <c:v>40154</c:v>
                </c:pt>
                <c:pt idx="967">
                  <c:v>40155</c:v>
                </c:pt>
                <c:pt idx="968">
                  <c:v>40156</c:v>
                </c:pt>
                <c:pt idx="969">
                  <c:v>40157</c:v>
                </c:pt>
                <c:pt idx="970">
                  <c:v>40158</c:v>
                </c:pt>
                <c:pt idx="971">
                  <c:v>40161</c:v>
                </c:pt>
                <c:pt idx="972">
                  <c:v>40162</c:v>
                </c:pt>
                <c:pt idx="973">
                  <c:v>40163</c:v>
                </c:pt>
                <c:pt idx="974">
                  <c:v>40164</c:v>
                </c:pt>
                <c:pt idx="975">
                  <c:v>40165</c:v>
                </c:pt>
                <c:pt idx="976">
                  <c:v>40168</c:v>
                </c:pt>
                <c:pt idx="977">
                  <c:v>40169</c:v>
                </c:pt>
                <c:pt idx="978">
                  <c:v>40170</c:v>
                </c:pt>
                <c:pt idx="979">
                  <c:v>40171</c:v>
                </c:pt>
                <c:pt idx="980">
                  <c:v>40175</c:v>
                </c:pt>
                <c:pt idx="981">
                  <c:v>40176</c:v>
                </c:pt>
                <c:pt idx="982">
                  <c:v>40177</c:v>
                </c:pt>
                <c:pt idx="983">
                  <c:v>40178</c:v>
                </c:pt>
                <c:pt idx="984">
                  <c:v>40182</c:v>
                </c:pt>
                <c:pt idx="985">
                  <c:v>40183</c:v>
                </c:pt>
                <c:pt idx="986">
                  <c:v>40184</c:v>
                </c:pt>
                <c:pt idx="987">
                  <c:v>40185</c:v>
                </c:pt>
                <c:pt idx="988">
                  <c:v>40186</c:v>
                </c:pt>
                <c:pt idx="989">
                  <c:v>40189</c:v>
                </c:pt>
                <c:pt idx="990">
                  <c:v>40190</c:v>
                </c:pt>
                <c:pt idx="991">
                  <c:v>40191</c:v>
                </c:pt>
                <c:pt idx="992">
                  <c:v>40192</c:v>
                </c:pt>
                <c:pt idx="993">
                  <c:v>40193</c:v>
                </c:pt>
                <c:pt idx="994">
                  <c:v>40197</c:v>
                </c:pt>
                <c:pt idx="995">
                  <c:v>40198</c:v>
                </c:pt>
                <c:pt idx="996">
                  <c:v>40199</c:v>
                </c:pt>
                <c:pt idx="997">
                  <c:v>40200</c:v>
                </c:pt>
                <c:pt idx="998">
                  <c:v>40203</c:v>
                </c:pt>
                <c:pt idx="999">
                  <c:v>40204</c:v>
                </c:pt>
                <c:pt idx="1000">
                  <c:v>40205</c:v>
                </c:pt>
                <c:pt idx="1001">
                  <c:v>40206</c:v>
                </c:pt>
                <c:pt idx="1002">
                  <c:v>40207</c:v>
                </c:pt>
                <c:pt idx="1003">
                  <c:v>40210</c:v>
                </c:pt>
                <c:pt idx="1004">
                  <c:v>40211</c:v>
                </c:pt>
                <c:pt idx="1005">
                  <c:v>40212</c:v>
                </c:pt>
                <c:pt idx="1006">
                  <c:v>40213</c:v>
                </c:pt>
                <c:pt idx="1007">
                  <c:v>40214</c:v>
                </c:pt>
                <c:pt idx="1008">
                  <c:v>40217</c:v>
                </c:pt>
                <c:pt idx="1009">
                  <c:v>40218</c:v>
                </c:pt>
                <c:pt idx="1010">
                  <c:v>40219</c:v>
                </c:pt>
                <c:pt idx="1011">
                  <c:v>40220</c:v>
                </c:pt>
                <c:pt idx="1012">
                  <c:v>40221</c:v>
                </c:pt>
                <c:pt idx="1013">
                  <c:v>40225</c:v>
                </c:pt>
                <c:pt idx="1014">
                  <c:v>40226</c:v>
                </c:pt>
                <c:pt idx="1015">
                  <c:v>40227</c:v>
                </c:pt>
                <c:pt idx="1016">
                  <c:v>40228</c:v>
                </c:pt>
                <c:pt idx="1017">
                  <c:v>40231</c:v>
                </c:pt>
                <c:pt idx="1018">
                  <c:v>40232</c:v>
                </c:pt>
                <c:pt idx="1019">
                  <c:v>40233</c:v>
                </c:pt>
                <c:pt idx="1020">
                  <c:v>40234</c:v>
                </c:pt>
                <c:pt idx="1021">
                  <c:v>40235</c:v>
                </c:pt>
                <c:pt idx="1022">
                  <c:v>40238</c:v>
                </c:pt>
                <c:pt idx="1023">
                  <c:v>40239</c:v>
                </c:pt>
                <c:pt idx="1024">
                  <c:v>40240</c:v>
                </c:pt>
                <c:pt idx="1025">
                  <c:v>40241</c:v>
                </c:pt>
                <c:pt idx="1026">
                  <c:v>40242</c:v>
                </c:pt>
                <c:pt idx="1027">
                  <c:v>40245</c:v>
                </c:pt>
                <c:pt idx="1028">
                  <c:v>40246</c:v>
                </c:pt>
                <c:pt idx="1029">
                  <c:v>40247</c:v>
                </c:pt>
                <c:pt idx="1030">
                  <c:v>40248</c:v>
                </c:pt>
                <c:pt idx="1031">
                  <c:v>40249</c:v>
                </c:pt>
                <c:pt idx="1032">
                  <c:v>40252</c:v>
                </c:pt>
                <c:pt idx="1033">
                  <c:v>40253</c:v>
                </c:pt>
                <c:pt idx="1034">
                  <c:v>40254</c:v>
                </c:pt>
                <c:pt idx="1035">
                  <c:v>40255</c:v>
                </c:pt>
                <c:pt idx="1036">
                  <c:v>40256</c:v>
                </c:pt>
                <c:pt idx="1037">
                  <c:v>40259</c:v>
                </c:pt>
                <c:pt idx="1038">
                  <c:v>40260</c:v>
                </c:pt>
                <c:pt idx="1039">
                  <c:v>40261</c:v>
                </c:pt>
                <c:pt idx="1040">
                  <c:v>40262</c:v>
                </c:pt>
                <c:pt idx="1041">
                  <c:v>40263</c:v>
                </c:pt>
                <c:pt idx="1042">
                  <c:v>40266</c:v>
                </c:pt>
                <c:pt idx="1043">
                  <c:v>40267</c:v>
                </c:pt>
                <c:pt idx="1044">
                  <c:v>40268</c:v>
                </c:pt>
                <c:pt idx="1045">
                  <c:v>40269</c:v>
                </c:pt>
                <c:pt idx="1046">
                  <c:v>40273</c:v>
                </c:pt>
                <c:pt idx="1047">
                  <c:v>40274</c:v>
                </c:pt>
                <c:pt idx="1048">
                  <c:v>40275</c:v>
                </c:pt>
                <c:pt idx="1049">
                  <c:v>40276</c:v>
                </c:pt>
                <c:pt idx="1050">
                  <c:v>40277</c:v>
                </c:pt>
                <c:pt idx="1051">
                  <c:v>40280</c:v>
                </c:pt>
                <c:pt idx="1052">
                  <c:v>40281</c:v>
                </c:pt>
                <c:pt idx="1053">
                  <c:v>40282</c:v>
                </c:pt>
                <c:pt idx="1054">
                  <c:v>40283</c:v>
                </c:pt>
                <c:pt idx="1055">
                  <c:v>40284</c:v>
                </c:pt>
                <c:pt idx="1056">
                  <c:v>40287</c:v>
                </c:pt>
                <c:pt idx="1057">
                  <c:v>40288</c:v>
                </c:pt>
                <c:pt idx="1058">
                  <c:v>40289</c:v>
                </c:pt>
                <c:pt idx="1059">
                  <c:v>40290</c:v>
                </c:pt>
                <c:pt idx="1060">
                  <c:v>40291</c:v>
                </c:pt>
                <c:pt idx="1061">
                  <c:v>40294</c:v>
                </c:pt>
                <c:pt idx="1062">
                  <c:v>40295</c:v>
                </c:pt>
                <c:pt idx="1063">
                  <c:v>40296</c:v>
                </c:pt>
                <c:pt idx="1064">
                  <c:v>40297</c:v>
                </c:pt>
                <c:pt idx="1065">
                  <c:v>40298</c:v>
                </c:pt>
                <c:pt idx="1066">
                  <c:v>40301</c:v>
                </c:pt>
                <c:pt idx="1067">
                  <c:v>40302</c:v>
                </c:pt>
                <c:pt idx="1068">
                  <c:v>40303</c:v>
                </c:pt>
                <c:pt idx="1069">
                  <c:v>40304</c:v>
                </c:pt>
                <c:pt idx="1070">
                  <c:v>40305</c:v>
                </c:pt>
                <c:pt idx="1071">
                  <c:v>40308</c:v>
                </c:pt>
                <c:pt idx="1072">
                  <c:v>40309</c:v>
                </c:pt>
                <c:pt idx="1073">
                  <c:v>40310</c:v>
                </c:pt>
                <c:pt idx="1074">
                  <c:v>40311</c:v>
                </c:pt>
                <c:pt idx="1075">
                  <c:v>40312</c:v>
                </c:pt>
                <c:pt idx="1076">
                  <c:v>40315</c:v>
                </c:pt>
                <c:pt idx="1077">
                  <c:v>40316</c:v>
                </c:pt>
                <c:pt idx="1078">
                  <c:v>40317</c:v>
                </c:pt>
                <c:pt idx="1079">
                  <c:v>40318</c:v>
                </c:pt>
                <c:pt idx="1080">
                  <c:v>40319</c:v>
                </c:pt>
                <c:pt idx="1081">
                  <c:v>40322</c:v>
                </c:pt>
                <c:pt idx="1082">
                  <c:v>40323</c:v>
                </c:pt>
                <c:pt idx="1083">
                  <c:v>40324</c:v>
                </c:pt>
                <c:pt idx="1084">
                  <c:v>40325</c:v>
                </c:pt>
                <c:pt idx="1085">
                  <c:v>40326</c:v>
                </c:pt>
                <c:pt idx="1086">
                  <c:v>40330</c:v>
                </c:pt>
                <c:pt idx="1087">
                  <c:v>40331</c:v>
                </c:pt>
                <c:pt idx="1088">
                  <c:v>40332</c:v>
                </c:pt>
                <c:pt idx="1089">
                  <c:v>40333</c:v>
                </c:pt>
                <c:pt idx="1090">
                  <c:v>40336</c:v>
                </c:pt>
                <c:pt idx="1091">
                  <c:v>40337</c:v>
                </c:pt>
                <c:pt idx="1092">
                  <c:v>40338</c:v>
                </c:pt>
                <c:pt idx="1093">
                  <c:v>40339</c:v>
                </c:pt>
                <c:pt idx="1094">
                  <c:v>40340</c:v>
                </c:pt>
                <c:pt idx="1095">
                  <c:v>40343</c:v>
                </c:pt>
                <c:pt idx="1096">
                  <c:v>40344</c:v>
                </c:pt>
                <c:pt idx="1097">
                  <c:v>40345</c:v>
                </c:pt>
                <c:pt idx="1098">
                  <c:v>40346</c:v>
                </c:pt>
                <c:pt idx="1099">
                  <c:v>40347</c:v>
                </c:pt>
                <c:pt idx="1100">
                  <c:v>40350</c:v>
                </c:pt>
                <c:pt idx="1101">
                  <c:v>40351</c:v>
                </c:pt>
                <c:pt idx="1102">
                  <c:v>40352</c:v>
                </c:pt>
                <c:pt idx="1103">
                  <c:v>40353</c:v>
                </c:pt>
                <c:pt idx="1104">
                  <c:v>40354</c:v>
                </c:pt>
                <c:pt idx="1105">
                  <c:v>40357</c:v>
                </c:pt>
                <c:pt idx="1106">
                  <c:v>40358</c:v>
                </c:pt>
                <c:pt idx="1107">
                  <c:v>40359</c:v>
                </c:pt>
                <c:pt idx="1108">
                  <c:v>40360</c:v>
                </c:pt>
                <c:pt idx="1109">
                  <c:v>40361</c:v>
                </c:pt>
                <c:pt idx="1110">
                  <c:v>40365</c:v>
                </c:pt>
                <c:pt idx="1111">
                  <c:v>40366</c:v>
                </c:pt>
                <c:pt idx="1112">
                  <c:v>40367</c:v>
                </c:pt>
                <c:pt idx="1113">
                  <c:v>40368</c:v>
                </c:pt>
                <c:pt idx="1114">
                  <c:v>40371</c:v>
                </c:pt>
                <c:pt idx="1115">
                  <c:v>40372</c:v>
                </c:pt>
                <c:pt idx="1116">
                  <c:v>40373</c:v>
                </c:pt>
                <c:pt idx="1117">
                  <c:v>40374</c:v>
                </c:pt>
                <c:pt idx="1118">
                  <c:v>40375</c:v>
                </c:pt>
                <c:pt idx="1119">
                  <c:v>40378</c:v>
                </c:pt>
                <c:pt idx="1120">
                  <c:v>40379</c:v>
                </c:pt>
                <c:pt idx="1121">
                  <c:v>40380</c:v>
                </c:pt>
                <c:pt idx="1122">
                  <c:v>40381</c:v>
                </c:pt>
                <c:pt idx="1123">
                  <c:v>40382</c:v>
                </c:pt>
                <c:pt idx="1124">
                  <c:v>40385</c:v>
                </c:pt>
                <c:pt idx="1125">
                  <c:v>40386</c:v>
                </c:pt>
                <c:pt idx="1126">
                  <c:v>40387</c:v>
                </c:pt>
                <c:pt idx="1127">
                  <c:v>40388</c:v>
                </c:pt>
                <c:pt idx="1128">
                  <c:v>40389</c:v>
                </c:pt>
                <c:pt idx="1129">
                  <c:v>40392</c:v>
                </c:pt>
                <c:pt idx="1130">
                  <c:v>40393</c:v>
                </c:pt>
                <c:pt idx="1131">
                  <c:v>40394</c:v>
                </c:pt>
                <c:pt idx="1132">
                  <c:v>40395</c:v>
                </c:pt>
                <c:pt idx="1133">
                  <c:v>40396</c:v>
                </c:pt>
                <c:pt idx="1134">
                  <c:v>40399</c:v>
                </c:pt>
                <c:pt idx="1135">
                  <c:v>40400</c:v>
                </c:pt>
                <c:pt idx="1136">
                  <c:v>40401</c:v>
                </c:pt>
                <c:pt idx="1137">
                  <c:v>40402</c:v>
                </c:pt>
                <c:pt idx="1138">
                  <c:v>40403</c:v>
                </c:pt>
                <c:pt idx="1139">
                  <c:v>40406</c:v>
                </c:pt>
                <c:pt idx="1140">
                  <c:v>40407</c:v>
                </c:pt>
                <c:pt idx="1141">
                  <c:v>40408</c:v>
                </c:pt>
                <c:pt idx="1142">
                  <c:v>40409</c:v>
                </c:pt>
                <c:pt idx="1143">
                  <c:v>40410</c:v>
                </c:pt>
                <c:pt idx="1144">
                  <c:v>40413</c:v>
                </c:pt>
                <c:pt idx="1145">
                  <c:v>40414</c:v>
                </c:pt>
                <c:pt idx="1146">
                  <c:v>40415</c:v>
                </c:pt>
                <c:pt idx="1147">
                  <c:v>40416</c:v>
                </c:pt>
                <c:pt idx="1148">
                  <c:v>40417</c:v>
                </c:pt>
                <c:pt idx="1149">
                  <c:v>40420</c:v>
                </c:pt>
                <c:pt idx="1150">
                  <c:v>40421</c:v>
                </c:pt>
                <c:pt idx="1151">
                  <c:v>40422</c:v>
                </c:pt>
                <c:pt idx="1152">
                  <c:v>40423</c:v>
                </c:pt>
                <c:pt idx="1153">
                  <c:v>40424</c:v>
                </c:pt>
                <c:pt idx="1154">
                  <c:v>40428</c:v>
                </c:pt>
                <c:pt idx="1155">
                  <c:v>40429</c:v>
                </c:pt>
                <c:pt idx="1156">
                  <c:v>40430</c:v>
                </c:pt>
                <c:pt idx="1157">
                  <c:v>40431</c:v>
                </c:pt>
                <c:pt idx="1158">
                  <c:v>40434</c:v>
                </c:pt>
                <c:pt idx="1159">
                  <c:v>40435</c:v>
                </c:pt>
                <c:pt idx="1160">
                  <c:v>40436</c:v>
                </c:pt>
                <c:pt idx="1161">
                  <c:v>40437</c:v>
                </c:pt>
                <c:pt idx="1162">
                  <c:v>40438</c:v>
                </c:pt>
                <c:pt idx="1163">
                  <c:v>40441</c:v>
                </c:pt>
                <c:pt idx="1164">
                  <c:v>40442</c:v>
                </c:pt>
                <c:pt idx="1165">
                  <c:v>40443</c:v>
                </c:pt>
                <c:pt idx="1166">
                  <c:v>40444</c:v>
                </c:pt>
                <c:pt idx="1167">
                  <c:v>40445</c:v>
                </c:pt>
                <c:pt idx="1168">
                  <c:v>40448</c:v>
                </c:pt>
                <c:pt idx="1169">
                  <c:v>40449</c:v>
                </c:pt>
                <c:pt idx="1170">
                  <c:v>40450</c:v>
                </c:pt>
                <c:pt idx="1171">
                  <c:v>40451</c:v>
                </c:pt>
                <c:pt idx="1172">
                  <c:v>40452</c:v>
                </c:pt>
                <c:pt idx="1173">
                  <c:v>40455</c:v>
                </c:pt>
                <c:pt idx="1174">
                  <c:v>40456</c:v>
                </c:pt>
                <c:pt idx="1175">
                  <c:v>40457</c:v>
                </c:pt>
                <c:pt idx="1176">
                  <c:v>40458</c:v>
                </c:pt>
                <c:pt idx="1177">
                  <c:v>40459</c:v>
                </c:pt>
                <c:pt idx="1178">
                  <c:v>40462</c:v>
                </c:pt>
                <c:pt idx="1179">
                  <c:v>40463</c:v>
                </c:pt>
                <c:pt idx="1180">
                  <c:v>40464</c:v>
                </c:pt>
                <c:pt idx="1181">
                  <c:v>40465</c:v>
                </c:pt>
                <c:pt idx="1182">
                  <c:v>40466</c:v>
                </c:pt>
                <c:pt idx="1183">
                  <c:v>40469</c:v>
                </c:pt>
                <c:pt idx="1184">
                  <c:v>40470</c:v>
                </c:pt>
                <c:pt idx="1185">
                  <c:v>40471</c:v>
                </c:pt>
                <c:pt idx="1186">
                  <c:v>40472</c:v>
                </c:pt>
                <c:pt idx="1187">
                  <c:v>40473</c:v>
                </c:pt>
                <c:pt idx="1188">
                  <c:v>40476</c:v>
                </c:pt>
                <c:pt idx="1189">
                  <c:v>40477</c:v>
                </c:pt>
                <c:pt idx="1190">
                  <c:v>40478</c:v>
                </c:pt>
                <c:pt idx="1191">
                  <c:v>40479</c:v>
                </c:pt>
                <c:pt idx="1192">
                  <c:v>40480</c:v>
                </c:pt>
                <c:pt idx="1193">
                  <c:v>40483</c:v>
                </c:pt>
                <c:pt idx="1194">
                  <c:v>40484</c:v>
                </c:pt>
                <c:pt idx="1195">
                  <c:v>40485</c:v>
                </c:pt>
                <c:pt idx="1196">
                  <c:v>40486</c:v>
                </c:pt>
                <c:pt idx="1197">
                  <c:v>40487</c:v>
                </c:pt>
                <c:pt idx="1198">
                  <c:v>40490</c:v>
                </c:pt>
                <c:pt idx="1199">
                  <c:v>40491</c:v>
                </c:pt>
                <c:pt idx="1200">
                  <c:v>40492</c:v>
                </c:pt>
                <c:pt idx="1201">
                  <c:v>40493</c:v>
                </c:pt>
                <c:pt idx="1202">
                  <c:v>40494</c:v>
                </c:pt>
                <c:pt idx="1203">
                  <c:v>40497</c:v>
                </c:pt>
                <c:pt idx="1204">
                  <c:v>40498</c:v>
                </c:pt>
                <c:pt idx="1205">
                  <c:v>40499</c:v>
                </c:pt>
                <c:pt idx="1206">
                  <c:v>40500</c:v>
                </c:pt>
                <c:pt idx="1207">
                  <c:v>40501</c:v>
                </c:pt>
                <c:pt idx="1208">
                  <c:v>40504</c:v>
                </c:pt>
                <c:pt idx="1209">
                  <c:v>40505</c:v>
                </c:pt>
                <c:pt idx="1210">
                  <c:v>40506</c:v>
                </c:pt>
                <c:pt idx="1211">
                  <c:v>40508</c:v>
                </c:pt>
                <c:pt idx="1212">
                  <c:v>40511</c:v>
                </c:pt>
                <c:pt idx="1213">
                  <c:v>40512</c:v>
                </c:pt>
                <c:pt idx="1214">
                  <c:v>40513</c:v>
                </c:pt>
                <c:pt idx="1215">
                  <c:v>40514</c:v>
                </c:pt>
                <c:pt idx="1216">
                  <c:v>40515</c:v>
                </c:pt>
                <c:pt idx="1217">
                  <c:v>40518</c:v>
                </c:pt>
                <c:pt idx="1218">
                  <c:v>40519</c:v>
                </c:pt>
                <c:pt idx="1219">
                  <c:v>40520</c:v>
                </c:pt>
                <c:pt idx="1220">
                  <c:v>40521</c:v>
                </c:pt>
                <c:pt idx="1221">
                  <c:v>40522</c:v>
                </c:pt>
                <c:pt idx="1222">
                  <c:v>40525</c:v>
                </c:pt>
                <c:pt idx="1223">
                  <c:v>40526</c:v>
                </c:pt>
                <c:pt idx="1224">
                  <c:v>40527</c:v>
                </c:pt>
                <c:pt idx="1225">
                  <c:v>40528</c:v>
                </c:pt>
                <c:pt idx="1226">
                  <c:v>40529</c:v>
                </c:pt>
                <c:pt idx="1227">
                  <c:v>40532</c:v>
                </c:pt>
                <c:pt idx="1228">
                  <c:v>40533</c:v>
                </c:pt>
                <c:pt idx="1229">
                  <c:v>40534</c:v>
                </c:pt>
                <c:pt idx="1230">
                  <c:v>40535</c:v>
                </c:pt>
                <c:pt idx="1231">
                  <c:v>40539</c:v>
                </c:pt>
                <c:pt idx="1232">
                  <c:v>40540</c:v>
                </c:pt>
                <c:pt idx="1233">
                  <c:v>40541</c:v>
                </c:pt>
                <c:pt idx="1234">
                  <c:v>40542</c:v>
                </c:pt>
                <c:pt idx="1235">
                  <c:v>40543</c:v>
                </c:pt>
                <c:pt idx="1236">
                  <c:v>40546</c:v>
                </c:pt>
                <c:pt idx="1237">
                  <c:v>40547</c:v>
                </c:pt>
                <c:pt idx="1238">
                  <c:v>40548</c:v>
                </c:pt>
                <c:pt idx="1239">
                  <c:v>40549</c:v>
                </c:pt>
                <c:pt idx="1240">
                  <c:v>40550</c:v>
                </c:pt>
                <c:pt idx="1241">
                  <c:v>40553</c:v>
                </c:pt>
                <c:pt idx="1242">
                  <c:v>40554</c:v>
                </c:pt>
                <c:pt idx="1243">
                  <c:v>40555</c:v>
                </c:pt>
                <c:pt idx="1244">
                  <c:v>40556</c:v>
                </c:pt>
                <c:pt idx="1245">
                  <c:v>40557</c:v>
                </c:pt>
                <c:pt idx="1246">
                  <c:v>40561</c:v>
                </c:pt>
                <c:pt idx="1247">
                  <c:v>40562</c:v>
                </c:pt>
                <c:pt idx="1248">
                  <c:v>40563</c:v>
                </c:pt>
                <c:pt idx="1249">
                  <c:v>40564</c:v>
                </c:pt>
                <c:pt idx="1250">
                  <c:v>40567</c:v>
                </c:pt>
                <c:pt idx="1251">
                  <c:v>40568</c:v>
                </c:pt>
                <c:pt idx="1252">
                  <c:v>40569</c:v>
                </c:pt>
                <c:pt idx="1253">
                  <c:v>40570</c:v>
                </c:pt>
                <c:pt idx="1254">
                  <c:v>40571</c:v>
                </c:pt>
                <c:pt idx="1255">
                  <c:v>40574</c:v>
                </c:pt>
                <c:pt idx="1256">
                  <c:v>40575</c:v>
                </c:pt>
                <c:pt idx="1257">
                  <c:v>40576</c:v>
                </c:pt>
                <c:pt idx="1258">
                  <c:v>40577</c:v>
                </c:pt>
                <c:pt idx="1259">
                  <c:v>40578</c:v>
                </c:pt>
                <c:pt idx="1260">
                  <c:v>40581</c:v>
                </c:pt>
                <c:pt idx="1261">
                  <c:v>40582</c:v>
                </c:pt>
                <c:pt idx="1262">
                  <c:v>40583</c:v>
                </c:pt>
                <c:pt idx="1263">
                  <c:v>40584</c:v>
                </c:pt>
                <c:pt idx="1264">
                  <c:v>40585</c:v>
                </c:pt>
                <c:pt idx="1265">
                  <c:v>40588</c:v>
                </c:pt>
                <c:pt idx="1266">
                  <c:v>40589</c:v>
                </c:pt>
                <c:pt idx="1267">
                  <c:v>40590</c:v>
                </c:pt>
                <c:pt idx="1268">
                  <c:v>40591</c:v>
                </c:pt>
                <c:pt idx="1269">
                  <c:v>40592</c:v>
                </c:pt>
                <c:pt idx="1270">
                  <c:v>40596</c:v>
                </c:pt>
                <c:pt idx="1271">
                  <c:v>40597</c:v>
                </c:pt>
                <c:pt idx="1272">
                  <c:v>40598</c:v>
                </c:pt>
                <c:pt idx="1273">
                  <c:v>40599</c:v>
                </c:pt>
                <c:pt idx="1274">
                  <c:v>40602</c:v>
                </c:pt>
                <c:pt idx="1275">
                  <c:v>40603</c:v>
                </c:pt>
                <c:pt idx="1276">
                  <c:v>40604</c:v>
                </c:pt>
                <c:pt idx="1277">
                  <c:v>40605</c:v>
                </c:pt>
                <c:pt idx="1278">
                  <c:v>40606</c:v>
                </c:pt>
                <c:pt idx="1279">
                  <c:v>40609</c:v>
                </c:pt>
                <c:pt idx="1280">
                  <c:v>40610</c:v>
                </c:pt>
                <c:pt idx="1281">
                  <c:v>40611</c:v>
                </c:pt>
                <c:pt idx="1282">
                  <c:v>40612</c:v>
                </c:pt>
                <c:pt idx="1283">
                  <c:v>40613</c:v>
                </c:pt>
                <c:pt idx="1284">
                  <c:v>40616</c:v>
                </c:pt>
                <c:pt idx="1285">
                  <c:v>40617</c:v>
                </c:pt>
                <c:pt idx="1286">
                  <c:v>40618</c:v>
                </c:pt>
                <c:pt idx="1287">
                  <c:v>40619</c:v>
                </c:pt>
                <c:pt idx="1288">
                  <c:v>40620</c:v>
                </c:pt>
                <c:pt idx="1289">
                  <c:v>40623</c:v>
                </c:pt>
                <c:pt idx="1290">
                  <c:v>40624</c:v>
                </c:pt>
                <c:pt idx="1291">
                  <c:v>40625</c:v>
                </c:pt>
                <c:pt idx="1292">
                  <c:v>40626</c:v>
                </c:pt>
                <c:pt idx="1293">
                  <c:v>40627</c:v>
                </c:pt>
                <c:pt idx="1294">
                  <c:v>40630</c:v>
                </c:pt>
                <c:pt idx="1295">
                  <c:v>40631</c:v>
                </c:pt>
                <c:pt idx="1296">
                  <c:v>40632</c:v>
                </c:pt>
                <c:pt idx="1297">
                  <c:v>40633</c:v>
                </c:pt>
                <c:pt idx="1298">
                  <c:v>40634</c:v>
                </c:pt>
                <c:pt idx="1299">
                  <c:v>40637</c:v>
                </c:pt>
                <c:pt idx="1300">
                  <c:v>40638</c:v>
                </c:pt>
                <c:pt idx="1301">
                  <c:v>40639</c:v>
                </c:pt>
                <c:pt idx="1302">
                  <c:v>40640</c:v>
                </c:pt>
                <c:pt idx="1303">
                  <c:v>40641</c:v>
                </c:pt>
                <c:pt idx="1304">
                  <c:v>40644</c:v>
                </c:pt>
                <c:pt idx="1305">
                  <c:v>40645</c:v>
                </c:pt>
                <c:pt idx="1306">
                  <c:v>40646</c:v>
                </c:pt>
                <c:pt idx="1307">
                  <c:v>40647</c:v>
                </c:pt>
                <c:pt idx="1308">
                  <c:v>40648</c:v>
                </c:pt>
                <c:pt idx="1309">
                  <c:v>40651</c:v>
                </c:pt>
                <c:pt idx="1310">
                  <c:v>40652</c:v>
                </c:pt>
                <c:pt idx="1311">
                  <c:v>40653</c:v>
                </c:pt>
                <c:pt idx="1312">
                  <c:v>40654</c:v>
                </c:pt>
                <c:pt idx="1313">
                  <c:v>40658</c:v>
                </c:pt>
                <c:pt idx="1314">
                  <c:v>40659</c:v>
                </c:pt>
                <c:pt idx="1315">
                  <c:v>40660</c:v>
                </c:pt>
                <c:pt idx="1316">
                  <c:v>40661</c:v>
                </c:pt>
                <c:pt idx="1317">
                  <c:v>40662</c:v>
                </c:pt>
                <c:pt idx="1318">
                  <c:v>40665</c:v>
                </c:pt>
                <c:pt idx="1319">
                  <c:v>40666</c:v>
                </c:pt>
                <c:pt idx="1320">
                  <c:v>40667</c:v>
                </c:pt>
                <c:pt idx="1321">
                  <c:v>40668</c:v>
                </c:pt>
                <c:pt idx="1322">
                  <c:v>40669</c:v>
                </c:pt>
                <c:pt idx="1323">
                  <c:v>40672</c:v>
                </c:pt>
                <c:pt idx="1324">
                  <c:v>40673</c:v>
                </c:pt>
                <c:pt idx="1325">
                  <c:v>40674</c:v>
                </c:pt>
                <c:pt idx="1326">
                  <c:v>40675</c:v>
                </c:pt>
                <c:pt idx="1327">
                  <c:v>40676</c:v>
                </c:pt>
                <c:pt idx="1328">
                  <c:v>40679</c:v>
                </c:pt>
                <c:pt idx="1329">
                  <c:v>40680</c:v>
                </c:pt>
                <c:pt idx="1330">
                  <c:v>40681</c:v>
                </c:pt>
                <c:pt idx="1331">
                  <c:v>40682</c:v>
                </c:pt>
                <c:pt idx="1332">
                  <c:v>40683</c:v>
                </c:pt>
                <c:pt idx="1333">
                  <c:v>40686</c:v>
                </c:pt>
                <c:pt idx="1334">
                  <c:v>40687</c:v>
                </c:pt>
                <c:pt idx="1335">
                  <c:v>40688</c:v>
                </c:pt>
                <c:pt idx="1336">
                  <c:v>40689</c:v>
                </c:pt>
                <c:pt idx="1337">
                  <c:v>40690</c:v>
                </c:pt>
                <c:pt idx="1338">
                  <c:v>40694</c:v>
                </c:pt>
                <c:pt idx="1339">
                  <c:v>40695</c:v>
                </c:pt>
                <c:pt idx="1340">
                  <c:v>40696</c:v>
                </c:pt>
                <c:pt idx="1341">
                  <c:v>40697</c:v>
                </c:pt>
                <c:pt idx="1342">
                  <c:v>40700</c:v>
                </c:pt>
                <c:pt idx="1343">
                  <c:v>40701</c:v>
                </c:pt>
                <c:pt idx="1344">
                  <c:v>40702</c:v>
                </c:pt>
                <c:pt idx="1345">
                  <c:v>40703</c:v>
                </c:pt>
                <c:pt idx="1346">
                  <c:v>40704</c:v>
                </c:pt>
                <c:pt idx="1347">
                  <c:v>40707</c:v>
                </c:pt>
                <c:pt idx="1348">
                  <c:v>40708</c:v>
                </c:pt>
                <c:pt idx="1349">
                  <c:v>40709</c:v>
                </c:pt>
                <c:pt idx="1350">
                  <c:v>40710</c:v>
                </c:pt>
                <c:pt idx="1351">
                  <c:v>40711</c:v>
                </c:pt>
                <c:pt idx="1352">
                  <c:v>40714</c:v>
                </c:pt>
                <c:pt idx="1353">
                  <c:v>40715</c:v>
                </c:pt>
                <c:pt idx="1354">
                  <c:v>40716</c:v>
                </c:pt>
                <c:pt idx="1355">
                  <c:v>40717</c:v>
                </c:pt>
                <c:pt idx="1356">
                  <c:v>40718</c:v>
                </c:pt>
                <c:pt idx="1357">
                  <c:v>40721</c:v>
                </c:pt>
                <c:pt idx="1358">
                  <c:v>40722</c:v>
                </c:pt>
                <c:pt idx="1359">
                  <c:v>40723</c:v>
                </c:pt>
                <c:pt idx="1360">
                  <c:v>40724</c:v>
                </c:pt>
                <c:pt idx="1361">
                  <c:v>40725</c:v>
                </c:pt>
                <c:pt idx="1362">
                  <c:v>40729</c:v>
                </c:pt>
                <c:pt idx="1363">
                  <c:v>40730</c:v>
                </c:pt>
                <c:pt idx="1364">
                  <c:v>40731</c:v>
                </c:pt>
                <c:pt idx="1365">
                  <c:v>40732</c:v>
                </c:pt>
                <c:pt idx="1366">
                  <c:v>40735</c:v>
                </c:pt>
                <c:pt idx="1367">
                  <c:v>40736</c:v>
                </c:pt>
                <c:pt idx="1368">
                  <c:v>40737</c:v>
                </c:pt>
                <c:pt idx="1369">
                  <c:v>40738</c:v>
                </c:pt>
                <c:pt idx="1370">
                  <c:v>40739</c:v>
                </c:pt>
                <c:pt idx="1371">
                  <c:v>40742</c:v>
                </c:pt>
                <c:pt idx="1372">
                  <c:v>40743</c:v>
                </c:pt>
                <c:pt idx="1373">
                  <c:v>40744</c:v>
                </c:pt>
                <c:pt idx="1374">
                  <c:v>40745</c:v>
                </c:pt>
                <c:pt idx="1375">
                  <c:v>40746</c:v>
                </c:pt>
                <c:pt idx="1376">
                  <c:v>40749</c:v>
                </c:pt>
                <c:pt idx="1377">
                  <c:v>40750</c:v>
                </c:pt>
                <c:pt idx="1378">
                  <c:v>40751</c:v>
                </c:pt>
                <c:pt idx="1379">
                  <c:v>40752</c:v>
                </c:pt>
                <c:pt idx="1380">
                  <c:v>40753</c:v>
                </c:pt>
                <c:pt idx="1381">
                  <c:v>40756</c:v>
                </c:pt>
                <c:pt idx="1382">
                  <c:v>40757</c:v>
                </c:pt>
                <c:pt idx="1383">
                  <c:v>40758</c:v>
                </c:pt>
                <c:pt idx="1384">
                  <c:v>40759</c:v>
                </c:pt>
                <c:pt idx="1385">
                  <c:v>40760</c:v>
                </c:pt>
                <c:pt idx="1386">
                  <c:v>40763</c:v>
                </c:pt>
                <c:pt idx="1387">
                  <c:v>40764</c:v>
                </c:pt>
                <c:pt idx="1388">
                  <c:v>40765</c:v>
                </c:pt>
                <c:pt idx="1389">
                  <c:v>40766</c:v>
                </c:pt>
                <c:pt idx="1390">
                  <c:v>40767</c:v>
                </c:pt>
                <c:pt idx="1391">
                  <c:v>40770</c:v>
                </c:pt>
                <c:pt idx="1392">
                  <c:v>40771</c:v>
                </c:pt>
                <c:pt idx="1393">
                  <c:v>40772</c:v>
                </c:pt>
                <c:pt idx="1394">
                  <c:v>40773</c:v>
                </c:pt>
                <c:pt idx="1395">
                  <c:v>40774</c:v>
                </c:pt>
                <c:pt idx="1396">
                  <c:v>40777</c:v>
                </c:pt>
                <c:pt idx="1397">
                  <c:v>40778</c:v>
                </c:pt>
                <c:pt idx="1398">
                  <c:v>40779</c:v>
                </c:pt>
                <c:pt idx="1399">
                  <c:v>40780</c:v>
                </c:pt>
                <c:pt idx="1400">
                  <c:v>40781</c:v>
                </c:pt>
                <c:pt idx="1401">
                  <c:v>40784</c:v>
                </c:pt>
                <c:pt idx="1402">
                  <c:v>40785</c:v>
                </c:pt>
                <c:pt idx="1403">
                  <c:v>40786</c:v>
                </c:pt>
                <c:pt idx="1404">
                  <c:v>40787</c:v>
                </c:pt>
                <c:pt idx="1405">
                  <c:v>40788</c:v>
                </c:pt>
                <c:pt idx="1406">
                  <c:v>40792</c:v>
                </c:pt>
                <c:pt idx="1407">
                  <c:v>40793</c:v>
                </c:pt>
                <c:pt idx="1408">
                  <c:v>40794</c:v>
                </c:pt>
                <c:pt idx="1409">
                  <c:v>40795</c:v>
                </c:pt>
                <c:pt idx="1410">
                  <c:v>40798</c:v>
                </c:pt>
                <c:pt idx="1411">
                  <c:v>40799</c:v>
                </c:pt>
                <c:pt idx="1412">
                  <c:v>40800</c:v>
                </c:pt>
                <c:pt idx="1413">
                  <c:v>40801</c:v>
                </c:pt>
                <c:pt idx="1414">
                  <c:v>40802</c:v>
                </c:pt>
                <c:pt idx="1415">
                  <c:v>40805</c:v>
                </c:pt>
                <c:pt idx="1416">
                  <c:v>40806</c:v>
                </c:pt>
                <c:pt idx="1417">
                  <c:v>40807</c:v>
                </c:pt>
                <c:pt idx="1418">
                  <c:v>40808</c:v>
                </c:pt>
                <c:pt idx="1419">
                  <c:v>40809</c:v>
                </c:pt>
                <c:pt idx="1420">
                  <c:v>40812</c:v>
                </c:pt>
                <c:pt idx="1421">
                  <c:v>40813</c:v>
                </c:pt>
                <c:pt idx="1422">
                  <c:v>40814</c:v>
                </c:pt>
                <c:pt idx="1423">
                  <c:v>40815</c:v>
                </c:pt>
                <c:pt idx="1424">
                  <c:v>40816</c:v>
                </c:pt>
                <c:pt idx="1425">
                  <c:v>40819</c:v>
                </c:pt>
                <c:pt idx="1426">
                  <c:v>40820</c:v>
                </c:pt>
                <c:pt idx="1427">
                  <c:v>40821</c:v>
                </c:pt>
                <c:pt idx="1428">
                  <c:v>40822</c:v>
                </c:pt>
                <c:pt idx="1429">
                  <c:v>40823</c:v>
                </c:pt>
                <c:pt idx="1430">
                  <c:v>40826</c:v>
                </c:pt>
                <c:pt idx="1431">
                  <c:v>40827</c:v>
                </c:pt>
                <c:pt idx="1432">
                  <c:v>40828</c:v>
                </c:pt>
                <c:pt idx="1433">
                  <c:v>40829</c:v>
                </c:pt>
                <c:pt idx="1434">
                  <c:v>40830</c:v>
                </c:pt>
                <c:pt idx="1435">
                  <c:v>40833</c:v>
                </c:pt>
                <c:pt idx="1436">
                  <c:v>40834</c:v>
                </c:pt>
                <c:pt idx="1437">
                  <c:v>40835</c:v>
                </c:pt>
                <c:pt idx="1438">
                  <c:v>40836</c:v>
                </c:pt>
                <c:pt idx="1439">
                  <c:v>40837</c:v>
                </c:pt>
                <c:pt idx="1440">
                  <c:v>40840</c:v>
                </c:pt>
                <c:pt idx="1441">
                  <c:v>40841</c:v>
                </c:pt>
                <c:pt idx="1442">
                  <c:v>40842</c:v>
                </c:pt>
                <c:pt idx="1443">
                  <c:v>40843</c:v>
                </c:pt>
                <c:pt idx="1444">
                  <c:v>40844</c:v>
                </c:pt>
                <c:pt idx="1445">
                  <c:v>40847</c:v>
                </c:pt>
                <c:pt idx="1446">
                  <c:v>40848</c:v>
                </c:pt>
                <c:pt idx="1447">
                  <c:v>40849</c:v>
                </c:pt>
                <c:pt idx="1448">
                  <c:v>40850</c:v>
                </c:pt>
                <c:pt idx="1449">
                  <c:v>40851</c:v>
                </c:pt>
                <c:pt idx="1450">
                  <c:v>40854</c:v>
                </c:pt>
                <c:pt idx="1451">
                  <c:v>40855</c:v>
                </c:pt>
                <c:pt idx="1452">
                  <c:v>40856</c:v>
                </c:pt>
                <c:pt idx="1453">
                  <c:v>40857</c:v>
                </c:pt>
                <c:pt idx="1454">
                  <c:v>40858</c:v>
                </c:pt>
                <c:pt idx="1455">
                  <c:v>40861</c:v>
                </c:pt>
                <c:pt idx="1456">
                  <c:v>40862</c:v>
                </c:pt>
                <c:pt idx="1457">
                  <c:v>40863</c:v>
                </c:pt>
                <c:pt idx="1458">
                  <c:v>40864</c:v>
                </c:pt>
                <c:pt idx="1459">
                  <c:v>40865</c:v>
                </c:pt>
                <c:pt idx="1460">
                  <c:v>40868</c:v>
                </c:pt>
                <c:pt idx="1461">
                  <c:v>40869</c:v>
                </c:pt>
                <c:pt idx="1462">
                  <c:v>40870</c:v>
                </c:pt>
                <c:pt idx="1463">
                  <c:v>40872</c:v>
                </c:pt>
                <c:pt idx="1464">
                  <c:v>40875</c:v>
                </c:pt>
                <c:pt idx="1465">
                  <c:v>40876</c:v>
                </c:pt>
                <c:pt idx="1466">
                  <c:v>40877</c:v>
                </c:pt>
                <c:pt idx="1467">
                  <c:v>40878</c:v>
                </c:pt>
                <c:pt idx="1468">
                  <c:v>40879</c:v>
                </c:pt>
                <c:pt idx="1469">
                  <c:v>40882</c:v>
                </c:pt>
                <c:pt idx="1470">
                  <c:v>40883</c:v>
                </c:pt>
                <c:pt idx="1471">
                  <c:v>40884</c:v>
                </c:pt>
                <c:pt idx="1472">
                  <c:v>40885</c:v>
                </c:pt>
                <c:pt idx="1473">
                  <c:v>40886</c:v>
                </c:pt>
                <c:pt idx="1474">
                  <c:v>40889</c:v>
                </c:pt>
                <c:pt idx="1475">
                  <c:v>40890</c:v>
                </c:pt>
                <c:pt idx="1476">
                  <c:v>40891</c:v>
                </c:pt>
                <c:pt idx="1477">
                  <c:v>40892</c:v>
                </c:pt>
                <c:pt idx="1478">
                  <c:v>40893</c:v>
                </c:pt>
                <c:pt idx="1479">
                  <c:v>40896</c:v>
                </c:pt>
                <c:pt idx="1480">
                  <c:v>40897</c:v>
                </c:pt>
                <c:pt idx="1481">
                  <c:v>40898</c:v>
                </c:pt>
                <c:pt idx="1482">
                  <c:v>40899</c:v>
                </c:pt>
                <c:pt idx="1483">
                  <c:v>40900</c:v>
                </c:pt>
                <c:pt idx="1484">
                  <c:v>40904</c:v>
                </c:pt>
                <c:pt idx="1485">
                  <c:v>40905</c:v>
                </c:pt>
                <c:pt idx="1486">
                  <c:v>40906</c:v>
                </c:pt>
                <c:pt idx="1487">
                  <c:v>40907</c:v>
                </c:pt>
                <c:pt idx="1488">
                  <c:v>40911</c:v>
                </c:pt>
                <c:pt idx="1489">
                  <c:v>40912</c:v>
                </c:pt>
                <c:pt idx="1490">
                  <c:v>40913</c:v>
                </c:pt>
                <c:pt idx="1491">
                  <c:v>40914</c:v>
                </c:pt>
                <c:pt idx="1492">
                  <c:v>40917</c:v>
                </c:pt>
                <c:pt idx="1493">
                  <c:v>40918</c:v>
                </c:pt>
                <c:pt idx="1494">
                  <c:v>40919</c:v>
                </c:pt>
                <c:pt idx="1495">
                  <c:v>40920</c:v>
                </c:pt>
                <c:pt idx="1496">
                  <c:v>40921</c:v>
                </c:pt>
                <c:pt idx="1497">
                  <c:v>40925</c:v>
                </c:pt>
                <c:pt idx="1498">
                  <c:v>40926</c:v>
                </c:pt>
                <c:pt idx="1499">
                  <c:v>40927</c:v>
                </c:pt>
                <c:pt idx="1500">
                  <c:v>40928</c:v>
                </c:pt>
                <c:pt idx="1501">
                  <c:v>40931</c:v>
                </c:pt>
                <c:pt idx="1502">
                  <c:v>40932</c:v>
                </c:pt>
                <c:pt idx="1503">
                  <c:v>40933</c:v>
                </c:pt>
                <c:pt idx="1504">
                  <c:v>40934</c:v>
                </c:pt>
                <c:pt idx="1505">
                  <c:v>40935</c:v>
                </c:pt>
                <c:pt idx="1506">
                  <c:v>40938</c:v>
                </c:pt>
                <c:pt idx="1507">
                  <c:v>40939</c:v>
                </c:pt>
                <c:pt idx="1508">
                  <c:v>40940</c:v>
                </c:pt>
                <c:pt idx="1509">
                  <c:v>40941</c:v>
                </c:pt>
                <c:pt idx="1510">
                  <c:v>40942</c:v>
                </c:pt>
                <c:pt idx="1511">
                  <c:v>40945</c:v>
                </c:pt>
                <c:pt idx="1512">
                  <c:v>40946</c:v>
                </c:pt>
                <c:pt idx="1513">
                  <c:v>40947</c:v>
                </c:pt>
                <c:pt idx="1514">
                  <c:v>40948</c:v>
                </c:pt>
                <c:pt idx="1515">
                  <c:v>40949</c:v>
                </c:pt>
                <c:pt idx="1516">
                  <c:v>40952</c:v>
                </c:pt>
                <c:pt idx="1517">
                  <c:v>40953</c:v>
                </c:pt>
                <c:pt idx="1518">
                  <c:v>40954</c:v>
                </c:pt>
                <c:pt idx="1519">
                  <c:v>40955</c:v>
                </c:pt>
                <c:pt idx="1520">
                  <c:v>40956</c:v>
                </c:pt>
                <c:pt idx="1521">
                  <c:v>40960</c:v>
                </c:pt>
                <c:pt idx="1522">
                  <c:v>40961</c:v>
                </c:pt>
                <c:pt idx="1523">
                  <c:v>40962</c:v>
                </c:pt>
                <c:pt idx="1524">
                  <c:v>40963</c:v>
                </c:pt>
                <c:pt idx="1525">
                  <c:v>40966</c:v>
                </c:pt>
                <c:pt idx="1526">
                  <c:v>40967</c:v>
                </c:pt>
                <c:pt idx="1527">
                  <c:v>40968</c:v>
                </c:pt>
                <c:pt idx="1528">
                  <c:v>40969</c:v>
                </c:pt>
                <c:pt idx="1529">
                  <c:v>40970</c:v>
                </c:pt>
                <c:pt idx="1530">
                  <c:v>40973</c:v>
                </c:pt>
                <c:pt idx="1531">
                  <c:v>40974</c:v>
                </c:pt>
                <c:pt idx="1532">
                  <c:v>40975</c:v>
                </c:pt>
                <c:pt idx="1533">
                  <c:v>40976</c:v>
                </c:pt>
                <c:pt idx="1534">
                  <c:v>40977</c:v>
                </c:pt>
                <c:pt idx="1535">
                  <c:v>40980</c:v>
                </c:pt>
                <c:pt idx="1536">
                  <c:v>40981</c:v>
                </c:pt>
                <c:pt idx="1537">
                  <c:v>40982</c:v>
                </c:pt>
                <c:pt idx="1538">
                  <c:v>40983</c:v>
                </c:pt>
                <c:pt idx="1539">
                  <c:v>40984</c:v>
                </c:pt>
                <c:pt idx="1540">
                  <c:v>40987</c:v>
                </c:pt>
                <c:pt idx="1541">
                  <c:v>40988</c:v>
                </c:pt>
                <c:pt idx="1542">
                  <c:v>40989</c:v>
                </c:pt>
                <c:pt idx="1543">
                  <c:v>40990</c:v>
                </c:pt>
                <c:pt idx="1544">
                  <c:v>40991</c:v>
                </c:pt>
                <c:pt idx="1545">
                  <c:v>40994</c:v>
                </c:pt>
                <c:pt idx="1546">
                  <c:v>40995</c:v>
                </c:pt>
                <c:pt idx="1547">
                  <c:v>40996</c:v>
                </c:pt>
                <c:pt idx="1548">
                  <c:v>40997</c:v>
                </c:pt>
                <c:pt idx="1549">
                  <c:v>40998</c:v>
                </c:pt>
                <c:pt idx="1550">
                  <c:v>41001</c:v>
                </c:pt>
                <c:pt idx="1551">
                  <c:v>41002</c:v>
                </c:pt>
                <c:pt idx="1552">
                  <c:v>41003</c:v>
                </c:pt>
                <c:pt idx="1553">
                  <c:v>41004</c:v>
                </c:pt>
                <c:pt idx="1554">
                  <c:v>41008</c:v>
                </c:pt>
                <c:pt idx="1555">
                  <c:v>41009</c:v>
                </c:pt>
                <c:pt idx="1556">
                  <c:v>41010</c:v>
                </c:pt>
                <c:pt idx="1557">
                  <c:v>41011</c:v>
                </c:pt>
                <c:pt idx="1558">
                  <c:v>41012</c:v>
                </c:pt>
                <c:pt idx="1559">
                  <c:v>41015</c:v>
                </c:pt>
                <c:pt idx="1560">
                  <c:v>41016</c:v>
                </c:pt>
                <c:pt idx="1561">
                  <c:v>41017</c:v>
                </c:pt>
                <c:pt idx="1562">
                  <c:v>41018</c:v>
                </c:pt>
                <c:pt idx="1563">
                  <c:v>41019</c:v>
                </c:pt>
                <c:pt idx="1564">
                  <c:v>41022</c:v>
                </c:pt>
                <c:pt idx="1565">
                  <c:v>41023</c:v>
                </c:pt>
                <c:pt idx="1566">
                  <c:v>41024</c:v>
                </c:pt>
                <c:pt idx="1567">
                  <c:v>41025</c:v>
                </c:pt>
                <c:pt idx="1568">
                  <c:v>41026</c:v>
                </c:pt>
                <c:pt idx="1569">
                  <c:v>41029</c:v>
                </c:pt>
                <c:pt idx="1570">
                  <c:v>41030</c:v>
                </c:pt>
                <c:pt idx="1571">
                  <c:v>41031</c:v>
                </c:pt>
                <c:pt idx="1572">
                  <c:v>41032</c:v>
                </c:pt>
                <c:pt idx="1573">
                  <c:v>41033</c:v>
                </c:pt>
                <c:pt idx="1574">
                  <c:v>41036</c:v>
                </c:pt>
                <c:pt idx="1575">
                  <c:v>41037</c:v>
                </c:pt>
                <c:pt idx="1576">
                  <c:v>41038</c:v>
                </c:pt>
                <c:pt idx="1577">
                  <c:v>41039</c:v>
                </c:pt>
                <c:pt idx="1578">
                  <c:v>41040</c:v>
                </c:pt>
                <c:pt idx="1579">
                  <c:v>41043</c:v>
                </c:pt>
                <c:pt idx="1580">
                  <c:v>41044</c:v>
                </c:pt>
                <c:pt idx="1581">
                  <c:v>41045</c:v>
                </c:pt>
                <c:pt idx="1582">
                  <c:v>41046</c:v>
                </c:pt>
                <c:pt idx="1583">
                  <c:v>41047</c:v>
                </c:pt>
                <c:pt idx="1584">
                  <c:v>41050</c:v>
                </c:pt>
                <c:pt idx="1585">
                  <c:v>41051</c:v>
                </c:pt>
                <c:pt idx="1586">
                  <c:v>41052</c:v>
                </c:pt>
                <c:pt idx="1587">
                  <c:v>41053</c:v>
                </c:pt>
                <c:pt idx="1588">
                  <c:v>41054</c:v>
                </c:pt>
                <c:pt idx="1589">
                  <c:v>41058</c:v>
                </c:pt>
                <c:pt idx="1590">
                  <c:v>41059</c:v>
                </c:pt>
                <c:pt idx="1591">
                  <c:v>41060</c:v>
                </c:pt>
                <c:pt idx="1592">
                  <c:v>41061</c:v>
                </c:pt>
                <c:pt idx="1593">
                  <c:v>41064</c:v>
                </c:pt>
                <c:pt idx="1594">
                  <c:v>41065</c:v>
                </c:pt>
                <c:pt idx="1595">
                  <c:v>41066</c:v>
                </c:pt>
                <c:pt idx="1596">
                  <c:v>41067</c:v>
                </c:pt>
                <c:pt idx="1597">
                  <c:v>41068</c:v>
                </c:pt>
                <c:pt idx="1598">
                  <c:v>41071</c:v>
                </c:pt>
                <c:pt idx="1599">
                  <c:v>41072</c:v>
                </c:pt>
                <c:pt idx="1600">
                  <c:v>41073</c:v>
                </c:pt>
                <c:pt idx="1601">
                  <c:v>41074</c:v>
                </c:pt>
                <c:pt idx="1602">
                  <c:v>41075</c:v>
                </c:pt>
                <c:pt idx="1603">
                  <c:v>41078</c:v>
                </c:pt>
                <c:pt idx="1604">
                  <c:v>41079</c:v>
                </c:pt>
                <c:pt idx="1605">
                  <c:v>41080</c:v>
                </c:pt>
                <c:pt idx="1606">
                  <c:v>41081</c:v>
                </c:pt>
                <c:pt idx="1607">
                  <c:v>41082</c:v>
                </c:pt>
                <c:pt idx="1608">
                  <c:v>41085</c:v>
                </c:pt>
                <c:pt idx="1609">
                  <c:v>41086</c:v>
                </c:pt>
                <c:pt idx="1610">
                  <c:v>41087</c:v>
                </c:pt>
                <c:pt idx="1611">
                  <c:v>41088</c:v>
                </c:pt>
                <c:pt idx="1612">
                  <c:v>41089</c:v>
                </c:pt>
                <c:pt idx="1613">
                  <c:v>41092</c:v>
                </c:pt>
                <c:pt idx="1614">
                  <c:v>41093</c:v>
                </c:pt>
                <c:pt idx="1615">
                  <c:v>41095</c:v>
                </c:pt>
                <c:pt idx="1616">
                  <c:v>41096</c:v>
                </c:pt>
                <c:pt idx="1617">
                  <c:v>41099</c:v>
                </c:pt>
                <c:pt idx="1618">
                  <c:v>41100</c:v>
                </c:pt>
                <c:pt idx="1619">
                  <c:v>41101</c:v>
                </c:pt>
                <c:pt idx="1620">
                  <c:v>41102</c:v>
                </c:pt>
                <c:pt idx="1621">
                  <c:v>41103</c:v>
                </c:pt>
                <c:pt idx="1622">
                  <c:v>41106</c:v>
                </c:pt>
                <c:pt idx="1623">
                  <c:v>41107</c:v>
                </c:pt>
                <c:pt idx="1624">
                  <c:v>41108</c:v>
                </c:pt>
                <c:pt idx="1625">
                  <c:v>41109</c:v>
                </c:pt>
                <c:pt idx="1626">
                  <c:v>41110</c:v>
                </c:pt>
                <c:pt idx="1627">
                  <c:v>41113</c:v>
                </c:pt>
                <c:pt idx="1628">
                  <c:v>41114</c:v>
                </c:pt>
                <c:pt idx="1629">
                  <c:v>41115</c:v>
                </c:pt>
                <c:pt idx="1630">
                  <c:v>41116</c:v>
                </c:pt>
                <c:pt idx="1631">
                  <c:v>41117</c:v>
                </c:pt>
                <c:pt idx="1632">
                  <c:v>41120</c:v>
                </c:pt>
                <c:pt idx="1633">
                  <c:v>41121</c:v>
                </c:pt>
                <c:pt idx="1634">
                  <c:v>41122</c:v>
                </c:pt>
                <c:pt idx="1635">
                  <c:v>41123</c:v>
                </c:pt>
                <c:pt idx="1636">
                  <c:v>41124</c:v>
                </c:pt>
                <c:pt idx="1637">
                  <c:v>41127</c:v>
                </c:pt>
                <c:pt idx="1638">
                  <c:v>41128</c:v>
                </c:pt>
                <c:pt idx="1639">
                  <c:v>41129</c:v>
                </c:pt>
                <c:pt idx="1640">
                  <c:v>41130</c:v>
                </c:pt>
                <c:pt idx="1641">
                  <c:v>41131</c:v>
                </c:pt>
                <c:pt idx="1642">
                  <c:v>41134</c:v>
                </c:pt>
                <c:pt idx="1643">
                  <c:v>41135</c:v>
                </c:pt>
                <c:pt idx="1644">
                  <c:v>41136</c:v>
                </c:pt>
                <c:pt idx="1645">
                  <c:v>41137</c:v>
                </c:pt>
                <c:pt idx="1646">
                  <c:v>41138</c:v>
                </c:pt>
                <c:pt idx="1647">
                  <c:v>41141</c:v>
                </c:pt>
                <c:pt idx="1648">
                  <c:v>41142</c:v>
                </c:pt>
                <c:pt idx="1649">
                  <c:v>41143</c:v>
                </c:pt>
                <c:pt idx="1650">
                  <c:v>41144</c:v>
                </c:pt>
                <c:pt idx="1651">
                  <c:v>41145</c:v>
                </c:pt>
                <c:pt idx="1652">
                  <c:v>41148</c:v>
                </c:pt>
                <c:pt idx="1653">
                  <c:v>41149</c:v>
                </c:pt>
                <c:pt idx="1654">
                  <c:v>41150</c:v>
                </c:pt>
                <c:pt idx="1655">
                  <c:v>41151</c:v>
                </c:pt>
                <c:pt idx="1656">
                  <c:v>41152</c:v>
                </c:pt>
                <c:pt idx="1657">
                  <c:v>41156</c:v>
                </c:pt>
                <c:pt idx="1658">
                  <c:v>41157</c:v>
                </c:pt>
                <c:pt idx="1659">
                  <c:v>41158</c:v>
                </c:pt>
                <c:pt idx="1660">
                  <c:v>41159</c:v>
                </c:pt>
                <c:pt idx="1661">
                  <c:v>41162</c:v>
                </c:pt>
                <c:pt idx="1662">
                  <c:v>41163</c:v>
                </c:pt>
                <c:pt idx="1663">
                  <c:v>41164</c:v>
                </c:pt>
                <c:pt idx="1664">
                  <c:v>41165</c:v>
                </c:pt>
                <c:pt idx="1665">
                  <c:v>41166</c:v>
                </c:pt>
                <c:pt idx="1666">
                  <c:v>41169</c:v>
                </c:pt>
                <c:pt idx="1667">
                  <c:v>41170</c:v>
                </c:pt>
                <c:pt idx="1668">
                  <c:v>41171</c:v>
                </c:pt>
                <c:pt idx="1669">
                  <c:v>41172</c:v>
                </c:pt>
                <c:pt idx="1670">
                  <c:v>41173</c:v>
                </c:pt>
                <c:pt idx="1671">
                  <c:v>41176</c:v>
                </c:pt>
                <c:pt idx="1672">
                  <c:v>41177</c:v>
                </c:pt>
                <c:pt idx="1673">
                  <c:v>41178</c:v>
                </c:pt>
                <c:pt idx="1674">
                  <c:v>41179</c:v>
                </c:pt>
                <c:pt idx="1675">
                  <c:v>41180</c:v>
                </c:pt>
                <c:pt idx="1676">
                  <c:v>41183</c:v>
                </c:pt>
                <c:pt idx="1677">
                  <c:v>41184</c:v>
                </c:pt>
                <c:pt idx="1678">
                  <c:v>41185</c:v>
                </c:pt>
                <c:pt idx="1679">
                  <c:v>41186</c:v>
                </c:pt>
                <c:pt idx="1680">
                  <c:v>41187</c:v>
                </c:pt>
                <c:pt idx="1681">
                  <c:v>41190</c:v>
                </c:pt>
                <c:pt idx="1682">
                  <c:v>41191</c:v>
                </c:pt>
                <c:pt idx="1683">
                  <c:v>41192</c:v>
                </c:pt>
                <c:pt idx="1684">
                  <c:v>41193</c:v>
                </c:pt>
                <c:pt idx="1685">
                  <c:v>41194</c:v>
                </c:pt>
                <c:pt idx="1686">
                  <c:v>41197</c:v>
                </c:pt>
                <c:pt idx="1687">
                  <c:v>41198</c:v>
                </c:pt>
                <c:pt idx="1688">
                  <c:v>41199</c:v>
                </c:pt>
                <c:pt idx="1689">
                  <c:v>41200</c:v>
                </c:pt>
                <c:pt idx="1690">
                  <c:v>41201</c:v>
                </c:pt>
                <c:pt idx="1691">
                  <c:v>41204</c:v>
                </c:pt>
                <c:pt idx="1692">
                  <c:v>41205</c:v>
                </c:pt>
                <c:pt idx="1693">
                  <c:v>41206</c:v>
                </c:pt>
                <c:pt idx="1694">
                  <c:v>41207</c:v>
                </c:pt>
                <c:pt idx="1695">
                  <c:v>41208</c:v>
                </c:pt>
                <c:pt idx="1696">
                  <c:v>41213</c:v>
                </c:pt>
                <c:pt idx="1697">
                  <c:v>41214</c:v>
                </c:pt>
                <c:pt idx="1698">
                  <c:v>41215</c:v>
                </c:pt>
                <c:pt idx="1699">
                  <c:v>41218</c:v>
                </c:pt>
                <c:pt idx="1700">
                  <c:v>41219</c:v>
                </c:pt>
                <c:pt idx="1701">
                  <c:v>41220</c:v>
                </c:pt>
                <c:pt idx="1702">
                  <c:v>41221</c:v>
                </c:pt>
                <c:pt idx="1703">
                  <c:v>41222</c:v>
                </c:pt>
                <c:pt idx="1704">
                  <c:v>41225</c:v>
                </c:pt>
                <c:pt idx="1705">
                  <c:v>41226</c:v>
                </c:pt>
                <c:pt idx="1706">
                  <c:v>41227</c:v>
                </c:pt>
                <c:pt idx="1707">
                  <c:v>41228</c:v>
                </c:pt>
                <c:pt idx="1708">
                  <c:v>41229</c:v>
                </c:pt>
                <c:pt idx="1709">
                  <c:v>41232</c:v>
                </c:pt>
                <c:pt idx="1710">
                  <c:v>41233</c:v>
                </c:pt>
                <c:pt idx="1711">
                  <c:v>41234</c:v>
                </c:pt>
                <c:pt idx="1712">
                  <c:v>41236</c:v>
                </c:pt>
                <c:pt idx="1713">
                  <c:v>41239</c:v>
                </c:pt>
                <c:pt idx="1714">
                  <c:v>41240</c:v>
                </c:pt>
                <c:pt idx="1715">
                  <c:v>41241</c:v>
                </c:pt>
                <c:pt idx="1716">
                  <c:v>41242</c:v>
                </c:pt>
                <c:pt idx="1717">
                  <c:v>41243</c:v>
                </c:pt>
                <c:pt idx="1718">
                  <c:v>41246</c:v>
                </c:pt>
                <c:pt idx="1719">
                  <c:v>41247</c:v>
                </c:pt>
                <c:pt idx="1720">
                  <c:v>41248</c:v>
                </c:pt>
                <c:pt idx="1721">
                  <c:v>41249</c:v>
                </c:pt>
                <c:pt idx="1722">
                  <c:v>41250</c:v>
                </c:pt>
                <c:pt idx="1723">
                  <c:v>41253</c:v>
                </c:pt>
                <c:pt idx="1724">
                  <c:v>41254</c:v>
                </c:pt>
                <c:pt idx="1725">
                  <c:v>41255</c:v>
                </c:pt>
                <c:pt idx="1726">
                  <c:v>41256</c:v>
                </c:pt>
                <c:pt idx="1727">
                  <c:v>41257</c:v>
                </c:pt>
                <c:pt idx="1728">
                  <c:v>41260</c:v>
                </c:pt>
                <c:pt idx="1729">
                  <c:v>41261</c:v>
                </c:pt>
                <c:pt idx="1730">
                  <c:v>41262</c:v>
                </c:pt>
                <c:pt idx="1731">
                  <c:v>41263</c:v>
                </c:pt>
                <c:pt idx="1732">
                  <c:v>41264</c:v>
                </c:pt>
                <c:pt idx="1733">
                  <c:v>41267</c:v>
                </c:pt>
                <c:pt idx="1734">
                  <c:v>41269</c:v>
                </c:pt>
                <c:pt idx="1735">
                  <c:v>41270</c:v>
                </c:pt>
                <c:pt idx="1736">
                  <c:v>41271</c:v>
                </c:pt>
                <c:pt idx="1737">
                  <c:v>41274</c:v>
                </c:pt>
                <c:pt idx="1738">
                  <c:v>41276</c:v>
                </c:pt>
                <c:pt idx="1739">
                  <c:v>41277</c:v>
                </c:pt>
                <c:pt idx="1740">
                  <c:v>41278</c:v>
                </c:pt>
                <c:pt idx="1741">
                  <c:v>41281</c:v>
                </c:pt>
                <c:pt idx="1742">
                  <c:v>41282</c:v>
                </c:pt>
                <c:pt idx="1743">
                  <c:v>41283</c:v>
                </c:pt>
                <c:pt idx="1744">
                  <c:v>41284</c:v>
                </c:pt>
                <c:pt idx="1745">
                  <c:v>41285</c:v>
                </c:pt>
                <c:pt idx="1746">
                  <c:v>41288</c:v>
                </c:pt>
                <c:pt idx="1747">
                  <c:v>41289</c:v>
                </c:pt>
                <c:pt idx="1748">
                  <c:v>41290</c:v>
                </c:pt>
                <c:pt idx="1749">
                  <c:v>41291</c:v>
                </c:pt>
                <c:pt idx="1750">
                  <c:v>41292</c:v>
                </c:pt>
                <c:pt idx="1751">
                  <c:v>41296</c:v>
                </c:pt>
                <c:pt idx="1752">
                  <c:v>41297</c:v>
                </c:pt>
                <c:pt idx="1753">
                  <c:v>41298</c:v>
                </c:pt>
                <c:pt idx="1754">
                  <c:v>41299</c:v>
                </c:pt>
                <c:pt idx="1755">
                  <c:v>41302</c:v>
                </c:pt>
                <c:pt idx="1756">
                  <c:v>41303</c:v>
                </c:pt>
                <c:pt idx="1757">
                  <c:v>41304</c:v>
                </c:pt>
                <c:pt idx="1758">
                  <c:v>41305</c:v>
                </c:pt>
                <c:pt idx="1759">
                  <c:v>41306</c:v>
                </c:pt>
                <c:pt idx="1760">
                  <c:v>41309</c:v>
                </c:pt>
                <c:pt idx="1761">
                  <c:v>41310</c:v>
                </c:pt>
                <c:pt idx="1762">
                  <c:v>41311</c:v>
                </c:pt>
                <c:pt idx="1763">
                  <c:v>41312</c:v>
                </c:pt>
                <c:pt idx="1764">
                  <c:v>41313</c:v>
                </c:pt>
                <c:pt idx="1765">
                  <c:v>41316</c:v>
                </c:pt>
                <c:pt idx="1766">
                  <c:v>41317</c:v>
                </c:pt>
                <c:pt idx="1767">
                  <c:v>41318</c:v>
                </c:pt>
                <c:pt idx="1768">
                  <c:v>41319</c:v>
                </c:pt>
                <c:pt idx="1769">
                  <c:v>41320</c:v>
                </c:pt>
                <c:pt idx="1770">
                  <c:v>41324</c:v>
                </c:pt>
                <c:pt idx="1771">
                  <c:v>41325</c:v>
                </c:pt>
                <c:pt idx="1772">
                  <c:v>41326</c:v>
                </c:pt>
                <c:pt idx="1773">
                  <c:v>41327</c:v>
                </c:pt>
                <c:pt idx="1774">
                  <c:v>41330</c:v>
                </c:pt>
                <c:pt idx="1775">
                  <c:v>41331</c:v>
                </c:pt>
                <c:pt idx="1776">
                  <c:v>41332</c:v>
                </c:pt>
                <c:pt idx="1777">
                  <c:v>41333</c:v>
                </c:pt>
                <c:pt idx="1778">
                  <c:v>41334</c:v>
                </c:pt>
                <c:pt idx="1779">
                  <c:v>41337</c:v>
                </c:pt>
                <c:pt idx="1780">
                  <c:v>41338</c:v>
                </c:pt>
                <c:pt idx="1781">
                  <c:v>41339</c:v>
                </c:pt>
                <c:pt idx="1782">
                  <c:v>41340</c:v>
                </c:pt>
                <c:pt idx="1783">
                  <c:v>41341</c:v>
                </c:pt>
                <c:pt idx="1784">
                  <c:v>41344</c:v>
                </c:pt>
                <c:pt idx="1785">
                  <c:v>41345</c:v>
                </c:pt>
                <c:pt idx="1786">
                  <c:v>41346</c:v>
                </c:pt>
                <c:pt idx="1787">
                  <c:v>41347</c:v>
                </c:pt>
                <c:pt idx="1788">
                  <c:v>41348</c:v>
                </c:pt>
                <c:pt idx="1789">
                  <c:v>41351</c:v>
                </c:pt>
                <c:pt idx="1790">
                  <c:v>41352</c:v>
                </c:pt>
                <c:pt idx="1791">
                  <c:v>41353</c:v>
                </c:pt>
                <c:pt idx="1792">
                  <c:v>41354</c:v>
                </c:pt>
                <c:pt idx="1793">
                  <c:v>41355</c:v>
                </c:pt>
                <c:pt idx="1794">
                  <c:v>41358</c:v>
                </c:pt>
                <c:pt idx="1795">
                  <c:v>41359</c:v>
                </c:pt>
                <c:pt idx="1796">
                  <c:v>41360</c:v>
                </c:pt>
                <c:pt idx="1797">
                  <c:v>41361</c:v>
                </c:pt>
                <c:pt idx="1798">
                  <c:v>41365</c:v>
                </c:pt>
                <c:pt idx="1799">
                  <c:v>41366</c:v>
                </c:pt>
                <c:pt idx="1800">
                  <c:v>41367</c:v>
                </c:pt>
                <c:pt idx="1801">
                  <c:v>41368</c:v>
                </c:pt>
                <c:pt idx="1802">
                  <c:v>41369</c:v>
                </c:pt>
                <c:pt idx="1803">
                  <c:v>41372</c:v>
                </c:pt>
                <c:pt idx="1804">
                  <c:v>41373</c:v>
                </c:pt>
                <c:pt idx="1805">
                  <c:v>41374</c:v>
                </c:pt>
                <c:pt idx="1806">
                  <c:v>41375</c:v>
                </c:pt>
                <c:pt idx="1807">
                  <c:v>41376</c:v>
                </c:pt>
                <c:pt idx="1808">
                  <c:v>41379</c:v>
                </c:pt>
                <c:pt idx="1809">
                  <c:v>41380</c:v>
                </c:pt>
                <c:pt idx="1810">
                  <c:v>41381</c:v>
                </c:pt>
                <c:pt idx="1811">
                  <c:v>41382</c:v>
                </c:pt>
                <c:pt idx="1812">
                  <c:v>41383</c:v>
                </c:pt>
                <c:pt idx="1813">
                  <c:v>41386</c:v>
                </c:pt>
                <c:pt idx="1814">
                  <c:v>41387</c:v>
                </c:pt>
                <c:pt idx="1815">
                  <c:v>41388</c:v>
                </c:pt>
                <c:pt idx="1816">
                  <c:v>41389</c:v>
                </c:pt>
                <c:pt idx="1817">
                  <c:v>41390</c:v>
                </c:pt>
                <c:pt idx="1818">
                  <c:v>41393</c:v>
                </c:pt>
                <c:pt idx="1819">
                  <c:v>41394</c:v>
                </c:pt>
                <c:pt idx="1820">
                  <c:v>41395</c:v>
                </c:pt>
                <c:pt idx="1821">
                  <c:v>41396</c:v>
                </c:pt>
                <c:pt idx="1822">
                  <c:v>41397</c:v>
                </c:pt>
                <c:pt idx="1823">
                  <c:v>41400</c:v>
                </c:pt>
                <c:pt idx="1824">
                  <c:v>41401</c:v>
                </c:pt>
                <c:pt idx="1825">
                  <c:v>41402</c:v>
                </c:pt>
                <c:pt idx="1826">
                  <c:v>41403</c:v>
                </c:pt>
                <c:pt idx="1827">
                  <c:v>41404</c:v>
                </c:pt>
                <c:pt idx="1828">
                  <c:v>41407</c:v>
                </c:pt>
                <c:pt idx="1829">
                  <c:v>41408</c:v>
                </c:pt>
                <c:pt idx="1830">
                  <c:v>41409</c:v>
                </c:pt>
                <c:pt idx="1831">
                  <c:v>41410</c:v>
                </c:pt>
                <c:pt idx="1832">
                  <c:v>41411</c:v>
                </c:pt>
                <c:pt idx="1833">
                  <c:v>41414</c:v>
                </c:pt>
                <c:pt idx="1834">
                  <c:v>41415</c:v>
                </c:pt>
                <c:pt idx="1835">
                  <c:v>41416</c:v>
                </c:pt>
                <c:pt idx="1836">
                  <c:v>41417</c:v>
                </c:pt>
                <c:pt idx="1837">
                  <c:v>41418</c:v>
                </c:pt>
                <c:pt idx="1838">
                  <c:v>41422</c:v>
                </c:pt>
                <c:pt idx="1839">
                  <c:v>41423</c:v>
                </c:pt>
                <c:pt idx="1840">
                  <c:v>41424</c:v>
                </c:pt>
                <c:pt idx="1841">
                  <c:v>41425</c:v>
                </c:pt>
                <c:pt idx="1842">
                  <c:v>41428</c:v>
                </c:pt>
                <c:pt idx="1843">
                  <c:v>41429</c:v>
                </c:pt>
                <c:pt idx="1844">
                  <c:v>41430</c:v>
                </c:pt>
                <c:pt idx="1845">
                  <c:v>41431</c:v>
                </c:pt>
                <c:pt idx="1846">
                  <c:v>41432</c:v>
                </c:pt>
                <c:pt idx="1847">
                  <c:v>41435</c:v>
                </c:pt>
                <c:pt idx="1848">
                  <c:v>41436</c:v>
                </c:pt>
                <c:pt idx="1849">
                  <c:v>41437</c:v>
                </c:pt>
                <c:pt idx="1850">
                  <c:v>41438</c:v>
                </c:pt>
                <c:pt idx="1851">
                  <c:v>41439</c:v>
                </c:pt>
                <c:pt idx="1852">
                  <c:v>41442</c:v>
                </c:pt>
                <c:pt idx="1853">
                  <c:v>41443</c:v>
                </c:pt>
                <c:pt idx="1854">
                  <c:v>41444</c:v>
                </c:pt>
                <c:pt idx="1855">
                  <c:v>41445</c:v>
                </c:pt>
                <c:pt idx="1856">
                  <c:v>41446</c:v>
                </c:pt>
                <c:pt idx="1857">
                  <c:v>41449</c:v>
                </c:pt>
                <c:pt idx="1858">
                  <c:v>41450</c:v>
                </c:pt>
                <c:pt idx="1859">
                  <c:v>41451</c:v>
                </c:pt>
                <c:pt idx="1860">
                  <c:v>41452</c:v>
                </c:pt>
                <c:pt idx="1861">
                  <c:v>41453</c:v>
                </c:pt>
                <c:pt idx="1862">
                  <c:v>41456</c:v>
                </c:pt>
                <c:pt idx="1863">
                  <c:v>41457</c:v>
                </c:pt>
                <c:pt idx="1864">
                  <c:v>41458</c:v>
                </c:pt>
                <c:pt idx="1865">
                  <c:v>41459</c:v>
                </c:pt>
                <c:pt idx="1866">
                  <c:v>41460</c:v>
                </c:pt>
                <c:pt idx="1867">
                  <c:v>41463</c:v>
                </c:pt>
                <c:pt idx="1868">
                  <c:v>41464</c:v>
                </c:pt>
                <c:pt idx="1869">
                  <c:v>41465</c:v>
                </c:pt>
                <c:pt idx="1870">
                  <c:v>41466</c:v>
                </c:pt>
                <c:pt idx="1871">
                  <c:v>41467</c:v>
                </c:pt>
                <c:pt idx="1872">
                  <c:v>41470</c:v>
                </c:pt>
                <c:pt idx="1873">
                  <c:v>41471</c:v>
                </c:pt>
                <c:pt idx="1874">
                  <c:v>41472</c:v>
                </c:pt>
                <c:pt idx="1875">
                  <c:v>41473</c:v>
                </c:pt>
                <c:pt idx="1876">
                  <c:v>41474</c:v>
                </c:pt>
                <c:pt idx="1877">
                  <c:v>41477</c:v>
                </c:pt>
                <c:pt idx="1878">
                  <c:v>41478</c:v>
                </c:pt>
                <c:pt idx="1879">
                  <c:v>41479</c:v>
                </c:pt>
                <c:pt idx="1880">
                  <c:v>41480</c:v>
                </c:pt>
                <c:pt idx="1881">
                  <c:v>41481</c:v>
                </c:pt>
                <c:pt idx="1882">
                  <c:v>41484</c:v>
                </c:pt>
                <c:pt idx="1883">
                  <c:v>41485</c:v>
                </c:pt>
                <c:pt idx="1884">
                  <c:v>41486</c:v>
                </c:pt>
                <c:pt idx="1885">
                  <c:v>41487</c:v>
                </c:pt>
                <c:pt idx="1886">
                  <c:v>41488</c:v>
                </c:pt>
                <c:pt idx="1887">
                  <c:v>41491</c:v>
                </c:pt>
                <c:pt idx="1888">
                  <c:v>41492</c:v>
                </c:pt>
                <c:pt idx="1889">
                  <c:v>41493</c:v>
                </c:pt>
                <c:pt idx="1890">
                  <c:v>41494</c:v>
                </c:pt>
                <c:pt idx="1891">
                  <c:v>41495</c:v>
                </c:pt>
                <c:pt idx="1892">
                  <c:v>41498</c:v>
                </c:pt>
                <c:pt idx="1893">
                  <c:v>41499</c:v>
                </c:pt>
                <c:pt idx="1894">
                  <c:v>41500</c:v>
                </c:pt>
                <c:pt idx="1895">
                  <c:v>41501</c:v>
                </c:pt>
                <c:pt idx="1896">
                  <c:v>41502</c:v>
                </c:pt>
                <c:pt idx="1897">
                  <c:v>41505</c:v>
                </c:pt>
                <c:pt idx="1898">
                  <c:v>41506</c:v>
                </c:pt>
                <c:pt idx="1899">
                  <c:v>41507</c:v>
                </c:pt>
                <c:pt idx="1900">
                  <c:v>41508</c:v>
                </c:pt>
                <c:pt idx="1901">
                  <c:v>41509</c:v>
                </c:pt>
                <c:pt idx="1902">
                  <c:v>41512</c:v>
                </c:pt>
                <c:pt idx="1903">
                  <c:v>41513</c:v>
                </c:pt>
                <c:pt idx="1904">
                  <c:v>41514</c:v>
                </c:pt>
                <c:pt idx="1905">
                  <c:v>41515</c:v>
                </c:pt>
                <c:pt idx="1906">
                  <c:v>41516</c:v>
                </c:pt>
                <c:pt idx="1907">
                  <c:v>41520</c:v>
                </c:pt>
                <c:pt idx="1908">
                  <c:v>41521</c:v>
                </c:pt>
                <c:pt idx="1909">
                  <c:v>41522</c:v>
                </c:pt>
                <c:pt idx="1910">
                  <c:v>41523</c:v>
                </c:pt>
                <c:pt idx="1911">
                  <c:v>41526</c:v>
                </c:pt>
                <c:pt idx="1912">
                  <c:v>41527</c:v>
                </c:pt>
                <c:pt idx="1913">
                  <c:v>41528</c:v>
                </c:pt>
                <c:pt idx="1914">
                  <c:v>41529</c:v>
                </c:pt>
                <c:pt idx="1915">
                  <c:v>41530</c:v>
                </c:pt>
                <c:pt idx="1916">
                  <c:v>41533</c:v>
                </c:pt>
                <c:pt idx="1917">
                  <c:v>41534</c:v>
                </c:pt>
                <c:pt idx="1918">
                  <c:v>41535</c:v>
                </c:pt>
                <c:pt idx="1919">
                  <c:v>41536</c:v>
                </c:pt>
                <c:pt idx="1920">
                  <c:v>41537</c:v>
                </c:pt>
                <c:pt idx="1921">
                  <c:v>41540</c:v>
                </c:pt>
                <c:pt idx="1922">
                  <c:v>41541</c:v>
                </c:pt>
                <c:pt idx="1923">
                  <c:v>41542</c:v>
                </c:pt>
                <c:pt idx="1924">
                  <c:v>41543</c:v>
                </c:pt>
                <c:pt idx="1925">
                  <c:v>41544</c:v>
                </c:pt>
                <c:pt idx="1926">
                  <c:v>41547</c:v>
                </c:pt>
                <c:pt idx="1927">
                  <c:v>41548</c:v>
                </c:pt>
                <c:pt idx="1928">
                  <c:v>41549</c:v>
                </c:pt>
                <c:pt idx="1929">
                  <c:v>41550</c:v>
                </c:pt>
                <c:pt idx="1930">
                  <c:v>41551</c:v>
                </c:pt>
                <c:pt idx="1931">
                  <c:v>41554</c:v>
                </c:pt>
                <c:pt idx="1932">
                  <c:v>41555</c:v>
                </c:pt>
                <c:pt idx="1933">
                  <c:v>41556</c:v>
                </c:pt>
                <c:pt idx="1934">
                  <c:v>41557</c:v>
                </c:pt>
                <c:pt idx="1935">
                  <c:v>41558</c:v>
                </c:pt>
                <c:pt idx="1936">
                  <c:v>41561</c:v>
                </c:pt>
                <c:pt idx="1937">
                  <c:v>41562</c:v>
                </c:pt>
                <c:pt idx="1938">
                  <c:v>41563</c:v>
                </c:pt>
                <c:pt idx="1939">
                  <c:v>41564</c:v>
                </c:pt>
                <c:pt idx="1940">
                  <c:v>41565</c:v>
                </c:pt>
                <c:pt idx="1941">
                  <c:v>41568</c:v>
                </c:pt>
                <c:pt idx="1942">
                  <c:v>41569</c:v>
                </c:pt>
                <c:pt idx="1943">
                  <c:v>41570</c:v>
                </c:pt>
                <c:pt idx="1944">
                  <c:v>41571</c:v>
                </c:pt>
                <c:pt idx="1945">
                  <c:v>41572</c:v>
                </c:pt>
                <c:pt idx="1946">
                  <c:v>41575</c:v>
                </c:pt>
                <c:pt idx="1947">
                  <c:v>41576</c:v>
                </c:pt>
                <c:pt idx="1948">
                  <c:v>41577</c:v>
                </c:pt>
                <c:pt idx="1949">
                  <c:v>41578</c:v>
                </c:pt>
                <c:pt idx="1950">
                  <c:v>41579</c:v>
                </c:pt>
                <c:pt idx="1951">
                  <c:v>41582</c:v>
                </c:pt>
                <c:pt idx="1952">
                  <c:v>41583</c:v>
                </c:pt>
                <c:pt idx="1953">
                  <c:v>41584</c:v>
                </c:pt>
                <c:pt idx="1954">
                  <c:v>41585</c:v>
                </c:pt>
                <c:pt idx="1955">
                  <c:v>41586</c:v>
                </c:pt>
                <c:pt idx="1956">
                  <c:v>41589</c:v>
                </c:pt>
                <c:pt idx="1957">
                  <c:v>41590</c:v>
                </c:pt>
                <c:pt idx="1958">
                  <c:v>41591</c:v>
                </c:pt>
                <c:pt idx="1959">
                  <c:v>41592</c:v>
                </c:pt>
                <c:pt idx="1960">
                  <c:v>41593</c:v>
                </c:pt>
                <c:pt idx="1961">
                  <c:v>41596</c:v>
                </c:pt>
                <c:pt idx="1962">
                  <c:v>41597</c:v>
                </c:pt>
                <c:pt idx="1963">
                  <c:v>41598</c:v>
                </c:pt>
                <c:pt idx="1964">
                  <c:v>41599</c:v>
                </c:pt>
                <c:pt idx="1965">
                  <c:v>41600</c:v>
                </c:pt>
                <c:pt idx="1966">
                  <c:v>41603</c:v>
                </c:pt>
                <c:pt idx="1967">
                  <c:v>41604</c:v>
                </c:pt>
                <c:pt idx="1968">
                  <c:v>41605</c:v>
                </c:pt>
                <c:pt idx="1969">
                  <c:v>41607</c:v>
                </c:pt>
                <c:pt idx="1970">
                  <c:v>41610</c:v>
                </c:pt>
                <c:pt idx="1971">
                  <c:v>41611</c:v>
                </c:pt>
                <c:pt idx="1972">
                  <c:v>41612</c:v>
                </c:pt>
                <c:pt idx="1973">
                  <c:v>41613</c:v>
                </c:pt>
                <c:pt idx="1974">
                  <c:v>41614</c:v>
                </c:pt>
                <c:pt idx="1975">
                  <c:v>41617</c:v>
                </c:pt>
                <c:pt idx="1976">
                  <c:v>41618</c:v>
                </c:pt>
                <c:pt idx="1977">
                  <c:v>41619</c:v>
                </c:pt>
                <c:pt idx="1978">
                  <c:v>41620</c:v>
                </c:pt>
                <c:pt idx="1979">
                  <c:v>41621</c:v>
                </c:pt>
                <c:pt idx="1980">
                  <c:v>41624</c:v>
                </c:pt>
                <c:pt idx="1981">
                  <c:v>41625</c:v>
                </c:pt>
                <c:pt idx="1982">
                  <c:v>41626</c:v>
                </c:pt>
                <c:pt idx="1983">
                  <c:v>41627</c:v>
                </c:pt>
                <c:pt idx="1984">
                  <c:v>41628</c:v>
                </c:pt>
                <c:pt idx="1985">
                  <c:v>41631</c:v>
                </c:pt>
                <c:pt idx="1986">
                  <c:v>41632</c:v>
                </c:pt>
                <c:pt idx="1987">
                  <c:v>41634</c:v>
                </c:pt>
                <c:pt idx="1988">
                  <c:v>41635</c:v>
                </c:pt>
                <c:pt idx="1989">
                  <c:v>41638</c:v>
                </c:pt>
                <c:pt idx="1990">
                  <c:v>41639</c:v>
                </c:pt>
                <c:pt idx="1991">
                  <c:v>41641</c:v>
                </c:pt>
                <c:pt idx="1992">
                  <c:v>41642</c:v>
                </c:pt>
                <c:pt idx="1993">
                  <c:v>41645</c:v>
                </c:pt>
                <c:pt idx="1994">
                  <c:v>41646</c:v>
                </c:pt>
                <c:pt idx="1995">
                  <c:v>41647</c:v>
                </c:pt>
                <c:pt idx="1996">
                  <c:v>41648</c:v>
                </c:pt>
                <c:pt idx="1997">
                  <c:v>41649</c:v>
                </c:pt>
                <c:pt idx="1998">
                  <c:v>41652</c:v>
                </c:pt>
                <c:pt idx="1999">
                  <c:v>41653</c:v>
                </c:pt>
                <c:pt idx="2000">
                  <c:v>41654</c:v>
                </c:pt>
                <c:pt idx="2001">
                  <c:v>41655</c:v>
                </c:pt>
                <c:pt idx="2002">
                  <c:v>41656</c:v>
                </c:pt>
                <c:pt idx="2003">
                  <c:v>41660</c:v>
                </c:pt>
                <c:pt idx="2004">
                  <c:v>41661</c:v>
                </c:pt>
                <c:pt idx="2005">
                  <c:v>41662</c:v>
                </c:pt>
                <c:pt idx="2006">
                  <c:v>41663</c:v>
                </c:pt>
                <c:pt idx="2007">
                  <c:v>41666</c:v>
                </c:pt>
                <c:pt idx="2008">
                  <c:v>41667</c:v>
                </c:pt>
                <c:pt idx="2009">
                  <c:v>41668</c:v>
                </c:pt>
                <c:pt idx="2010">
                  <c:v>41669</c:v>
                </c:pt>
                <c:pt idx="2011">
                  <c:v>41670</c:v>
                </c:pt>
                <c:pt idx="2012">
                  <c:v>41673</c:v>
                </c:pt>
                <c:pt idx="2013">
                  <c:v>41674</c:v>
                </c:pt>
                <c:pt idx="2014">
                  <c:v>41675</c:v>
                </c:pt>
                <c:pt idx="2015">
                  <c:v>41676</c:v>
                </c:pt>
                <c:pt idx="2016">
                  <c:v>41677</c:v>
                </c:pt>
                <c:pt idx="2017">
                  <c:v>41680</c:v>
                </c:pt>
                <c:pt idx="2018">
                  <c:v>41681</c:v>
                </c:pt>
                <c:pt idx="2019">
                  <c:v>41682</c:v>
                </c:pt>
                <c:pt idx="2020">
                  <c:v>41683</c:v>
                </c:pt>
                <c:pt idx="2021">
                  <c:v>41684</c:v>
                </c:pt>
                <c:pt idx="2022">
                  <c:v>41688</c:v>
                </c:pt>
                <c:pt idx="2023">
                  <c:v>41689</c:v>
                </c:pt>
                <c:pt idx="2024">
                  <c:v>41690</c:v>
                </c:pt>
                <c:pt idx="2025">
                  <c:v>41691</c:v>
                </c:pt>
                <c:pt idx="2026">
                  <c:v>41694</c:v>
                </c:pt>
                <c:pt idx="2027">
                  <c:v>41695</c:v>
                </c:pt>
                <c:pt idx="2028">
                  <c:v>41696</c:v>
                </c:pt>
                <c:pt idx="2029">
                  <c:v>41697</c:v>
                </c:pt>
                <c:pt idx="2030">
                  <c:v>41698</c:v>
                </c:pt>
                <c:pt idx="2031">
                  <c:v>41701</c:v>
                </c:pt>
                <c:pt idx="2032">
                  <c:v>41702</c:v>
                </c:pt>
                <c:pt idx="2033">
                  <c:v>41703</c:v>
                </c:pt>
                <c:pt idx="2034">
                  <c:v>41704</c:v>
                </c:pt>
                <c:pt idx="2035">
                  <c:v>41705</c:v>
                </c:pt>
                <c:pt idx="2036">
                  <c:v>41708</c:v>
                </c:pt>
                <c:pt idx="2037">
                  <c:v>41709</c:v>
                </c:pt>
                <c:pt idx="2038">
                  <c:v>41710</c:v>
                </c:pt>
                <c:pt idx="2039">
                  <c:v>41711</c:v>
                </c:pt>
                <c:pt idx="2040">
                  <c:v>41712</c:v>
                </c:pt>
                <c:pt idx="2041">
                  <c:v>41715</c:v>
                </c:pt>
                <c:pt idx="2042">
                  <c:v>41716</c:v>
                </c:pt>
                <c:pt idx="2043">
                  <c:v>41717</c:v>
                </c:pt>
                <c:pt idx="2044">
                  <c:v>41718</c:v>
                </c:pt>
                <c:pt idx="2045">
                  <c:v>41719</c:v>
                </c:pt>
                <c:pt idx="2046">
                  <c:v>41722</c:v>
                </c:pt>
                <c:pt idx="2047">
                  <c:v>41723</c:v>
                </c:pt>
                <c:pt idx="2048">
                  <c:v>41724</c:v>
                </c:pt>
                <c:pt idx="2049">
                  <c:v>41725</c:v>
                </c:pt>
                <c:pt idx="2050">
                  <c:v>41726</c:v>
                </c:pt>
                <c:pt idx="2051">
                  <c:v>41729</c:v>
                </c:pt>
                <c:pt idx="2052">
                  <c:v>41730</c:v>
                </c:pt>
                <c:pt idx="2053">
                  <c:v>41731</c:v>
                </c:pt>
                <c:pt idx="2054">
                  <c:v>41732</c:v>
                </c:pt>
                <c:pt idx="2055">
                  <c:v>41733</c:v>
                </c:pt>
                <c:pt idx="2056">
                  <c:v>41736</c:v>
                </c:pt>
                <c:pt idx="2057">
                  <c:v>41737</c:v>
                </c:pt>
                <c:pt idx="2058">
                  <c:v>41738</c:v>
                </c:pt>
                <c:pt idx="2059">
                  <c:v>41739</c:v>
                </c:pt>
                <c:pt idx="2060">
                  <c:v>41740</c:v>
                </c:pt>
                <c:pt idx="2061">
                  <c:v>41743</c:v>
                </c:pt>
                <c:pt idx="2062">
                  <c:v>41744</c:v>
                </c:pt>
                <c:pt idx="2063">
                  <c:v>41745</c:v>
                </c:pt>
                <c:pt idx="2064">
                  <c:v>41746</c:v>
                </c:pt>
                <c:pt idx="2065">
                  <c:v>41750</c:v>
                </c:pt>
                <c:pt idx="2066">
                  <c:v>41751</c:v>
                </c:pt>
                <c:pt idx="2067">
                  <c:v>41752</c:v>
                </c:pt>
                <c:pt idx="2068">
                  <c:v>41753</c:v>
                </c:pt>
                <c:pt idx="2069">
                  <c:v>41754</c:v>
                </c:pt>
                <c:pt idx="2070">
                  <c:v>41757</c:v>
                </c:pt>
                <c:pt idx="2071">
                  <c:v>41758</c:v>
                </c:pt>
                <c:pt idx="2072">
                  <c:v>41759</c:v>
                </c:pt>
                <c:pt idx="2073">
                  <c:v>41760</c:v>
                </c:pt>
                <c:pt idx="2074">
                  <c:v>41761</c:v>
                </c:pt>
                <c:pt idx="2075">
                  <c:v>41764</c:v>
                </c:pt>
                <c:pt idx="2076">
                  <c:v>41765</c:v>
                </c:pt>
                <c:pt idx="2077">
                  <c:v>41766</c:v>
                </c:pt>
                <c:pt idx="2078">
                  <c:v>41767</c:v>
                </c:pt>
                <c:pt idx="2079">
                  <c:v>41768</c:v>
                </c:pt>
                <c:pt idx="2080">
                  <c:v>41771</c:v>
                </c:pt>
                <c:pt idx="2081">
                  <c:v>41772</c:v>
                </c:pt>
                <c:pt idx="2082">
                  <c:v>41773</c:v>
                </c:pt>
                <c:pt idx="2083">
                  <c:v>41774</c:v>
                </c:pt>
                <c:pt idx="2084">
                  <c:v>41775</c:v>
                </c:pt>
                <c:pt idx="2085">
                  <c:v>41778</c:v>
                </c:pt>
                <c:pt idx="2086">
                  <c:v>41779</c:v>
                </c:pt>
                <c:pt idx="2087">
                  <c:v>41780</c:v>
                </c:pt>
                <c:pt idx="2088">
                  <c:v>41781</c:v>
                </c:pt>
                <c:pt idx="2089">
                  <c:v>41782</c:v>
                </c:pt>
                <c:pt idx="2090">
                  <c:v>41786</c:v>
                </c:pt>
                <c:pt idx="2091">
                  <c:v>41787</c:v>
                </c:pt>
                <c:pt idx="2092">
                  <c:v>41788</c:v>
                </c:pt>
                <c:pt idx="2093">
                  <c:v>41789</c:v>
                </c:pt>
                <c:pt idx="2094">
                  <c:v>41792</c:v>
                </c:pt>
                <c:pt idx="2095">
                  <c:v>41793</c:v>
                </c:pt>
                <c:pt idx="2096">
                  <c:v>41794</c:v>
                </c:pt>
                <c:pt idx="2097">
                  <c:v>41795</c:v>
                </c:pt>
                <c:pt idx="2098">
                  <c:v>41796</c:v>
                </c:pt>
                <c:pt idx="2099">
                  <c:v>41799</c:v>
                </c:pt>
                <c:pt idx="2100">
                  <c:v>41800</c:v>
                </c:pt>
                <c:pt idx="2101">
                  <c:v>41801</c:v>
                </c:pt>
                <c:pt idx="2102">
                  <c:v>41802</c:v>
                </c:pt>
                <c:pt idx="2103">
                  <c:v>41803</c:v>
                </c:pt>
                <c:pt idx="2104">
                  <c:v>41806</c:v>
                </c:pt>
                <c:pt idx="2105">
                  <c:v>41807</c:v>
                </c:pt>
                <c:pt idx="2106">
                  <c:v>41808</c:v>
                </c:pt>
                <c:pt idx="2107">
                  <c:v>41809</c:v>
                </c:pt>
                <c:pt idx="2108">
                  <c:v>41810</c:v>
                </c:pt>
                <c:pt idx="2109">
                  <c:v>41813</c:v>
                </c:pt>
                <c:pt idx="2110">
                  <c:v>41814</c:v>
                </c:pt>
                <c:pt idx="2111">
                  <c:v>41815</c:v>
                </c:pt>
                <c:pt idx="2112">
                  <c:v>41816</c:v>
                </c:pt>
                <c:pt idx="2113">
                  <c:v>41817</c:v>
                </c:pt>
                <c:pt idx="2114">
                  <c:v>41820</c:v>
                </c:pt>
                <c:pt idx="2115">
                  <c:v>41821</c:v>
                </c:pt>
                <c:pt idx="2116">
                  <c:v>41822</c:v>
                </c:pt>
                <c:pt idx="2117">
                  <c:v>41823</c:v>
                </c:pt>
                <c:pt idx="2118">
                  <c:v>41827</c:v>
                </c:pt>
                <c:pt idx="2119">
                  <c:v>41828</c:v>
                </c:pt>
                <c:pt idx="2120">
                  <c:v>41829</c:v>
                </c:pt>
                <c:pt idx="2121">
                  <c:v>41830</c:v>
                </c:pt>
                <c:pt idx="2122">
                  <c:v>41831</c:v>
                </c:pt>
                <c:pt idx="2123">
                  <c:v>41834</c:v>
                </c:pt>
                <c:pt idx="2124">
                  <c:v>41835</c:v>
                </c:pt>
                <c:pt idx="2125">
                  <c:v>41836</c:v>
                </c:pt>
                <c:pt idx="2126">
                  <c:v>41837</c:v>
                </c:pt>
                <c:pt idx="2127">
                  <c:v>41838</c:v>
                </c:pt>
                <c:pt idx="2128">
                  <c:v>41841</c:v>
                </c:pt>
                <c:pt idx="2129">
                  <c:v>41842</c:v>
                </c:pt>
                <c:pt idx="2130">
                  <c:v>41843</c:v>
                </c:pt>
                <c:pt idx="2131">
                  <c:v>41844</c:v>
                </c:pt>
                <c:pt idx="2132">
                  <c:v>41845</c:v>
                </c:pt>
                <c:pt idx="2133">
                  <c:v>41848</c:v>
                </c:pt>
                <c:pt idx="2134">
                  <c:v>41849</c:v>
                </c:pt>
                <c:pt idx="2135">
                  <c:v>41850</c:v>
                </c:pt>
                <c:pt idx="2136">
                  <c:v>41851</c:v>
                </c:pt>
                <c:pt idx="2137">
                  <c:v>41852</c:v>
                </c:pt>
                <c:pt idx="2138">
                  <c:v>41855</c:v>
                </c:pt>
                <c:pt idx="2139">
                  <c:v>41856</c:v>
                </c:pt>
                <c:pt idx="2140">
                  <c:v>41857</c:v>
                </c:pt>
                <c:pt idx="2141">
                  <c:v>41858</c:v>
                </c:pt>
                <c:pt idx="2142">
                  <c:v>41859</c:v>
                </c:pt>
                <c:pt idx="2143">
                  <c:v>41862</c:v>
                </c:pt>
                <c:pt idx="2144">
                  <c:v>41863</c:v>
                </c:pt>
                <c:pt idx="2145">
                  <c:v>41864</c:v>
                </c:pt>
                <c:pt idx="2146">
                  <c:v>41865</c:v>
                </c:pt>
                <c:pt idx="2147">
                  <c:v>41866</c:v>
                </c:pt>
                <c:pt idx="2148">
                  <c:v>41869</c:v>
                </c:pt>
                <c:pt idx="2149">
                  <c:v>41870</c:v>
                </c:pt>
                <c:pt idx="2150">
                  <c:v>41871</c:v>
                </c:pt>
                <c:pt idx="2151">
                  <c:v>41872</c:v>
                </c:pt>
                <c:pt idx="2152">
                  <c:v>41873</c:v>
                </c:pt>
                <c:pt idx="2153">
                  <c:v>41876</c:v>
                </c:pt>
                <c:pt idx="2154">
                  <c:v>41877</c:v>
                </c:pt>
                <c:pt idx="2155">
                  <c:v>41878</c:v>
                </c:pt>
                <c:pt idx="2156">
                  <c:v>41879</c:v>
                </c:pt>
                <c:pt idx="2157">
                  <c:v>41880</c:v>
                </c:pt>
                <c:pt idx="2158">
                  <c:v>41884</c:v>
                </c:pt>
                <c:pt idx="2159">
                  <c:v>41885</c:v>
                </c:pt>
                <c:pt idx="2160">
                  <c:v>41886</c:v>
                </c:pt>
                <c:pt idx="2161">
                  <c:v>41887</c:v>
                </c:pt>
                <c:pt idx="2162">
                  <c:v>41890</c:v>
                </c:pt>
                <c:pt idx="2163">
                  <c:v>41891</c:v>
                </c:pt>
                <c:pt idx="2164">
                  <c:v>41892</c:v>
                </c:pt>
                <c:pt idx="2165">
                  <c:v>41893</c:v>
                </c:pt>
                <c:pt idx="2166">
                  <c:v>41894</c:v>
                </c:pt>
                <c:pt idx="2167">
                  <c:v>41897</c:v>
                </c:pt>
                <c:pt idx="2168">
                  <c:v>41898</c:v>
                </c:pt>
                <c:pt idx="2169">
                  <c:v>41899</c:v>
                </c:pt>
                <c:pt idx="2170">
                  <c:v>41900</c:v>
                </c:pt>
                <c:pt idx="2171">
                  <c:v>41901</c:v>
                </c:pt>
                <c:pt idx="2172">
                  <c:v>41904</c:v>
                </c:pt>
                <c:pt idx="2173">
                  <c:v>41905</c:v>
                </c:pt>
                <c:pt idx="2174">
                  <c:v>41906</c:v>
                </c:pt>
                <c:pt idx="2175">
                  <c:v>41907</c:v>
                </c:pt>
                <c:pt idx="2176">
                  <c:v>41908</c:v>
                </c:pt>
                <c:pt idx="2177">
                  <c:v>41911</c:v>
                </c:pt>
                <c:pt idx="2178">
                  <c:v>41912</c:v>
                </c:pt>
                <c:pt idx="2179">
                  <c:v>41913</c:v>
                </c:pt>
                <c:pt idx="2180">
                  <c:v>41914</c:v>
                </c:pt>
                <c:pt idx="2181">
                  <c:v>41915</c:v>
                </c:pt>
                <c:pt idx="2182">
                  <c:v>41918</c:v>
                </c:pt>
                <c:pt idx="2183">
                  <c:v>41919</c:v>
                </c:pt>
                <c:pt idx="2184">
                  <c:v>41920</c:v>
                </c:pt>
                <c:pt idx="2185">
                  <c:v>41921</c:v>
                </c:pt>
                <c:pt idx="2186">
                  <c:v>41922</c:v>
                </c:pt>
                <c:pt idx="2187">
                  <c:v>41925</c:v>
                </c:pt>
                <c:pt idx="2188">
                  <c:v>41926</c:v>
                </c:pt>
                <c:pt idx="2189">
                  <c:v>41927</c:v>
                </c:pt>
                <c:pt idx="2190">
                  <c:v>41928</c:v>
                </c:pt>
                <c:pt idx="2191">
                  <c:v>41929</c:v>
                </c:pt>
                <c:pt idx="2192">
                  <c:v>41932</c:v>
                </c:pt>
                <c:pt idx="2193">
                  <c:v>41933</c:v>
                </c:pt>
                <c:pt idx="2194">
                  <c:v>41934</c:v>
                </c:pt>
                <c:pt idx="2195">
                  <c:v>41935</c:v>
                </c:pt>
                <c:pt idx="2196">
                  <c:v>41936</c:v>
                </c:pt>
                <c:pt idx="2197">
                  <c:v>41939</c:v>
                </c:pt>
                <c:pt idx="2198">
                  <c:v>41940</c:v>
                </c:pt>
                <c:pt idx="2199">
                  <c:v>41941</c:v>
                </c:pt>
                <c:pt idx="2200">
                  <c:v>41942</c:v>
                </c:pt>
                <c:pt idx="2201">
                  <c:v>41943</c:v>
                </c:pt>
                <c:pt idx="2202">
                  <c:v>41946</c:v>
                </c:pt>
                <c:pt idx="2203">
                  <c:v>41947</c:v>
                </c:pt>
                <c:pt idx="2204">
                  <c:v>41948</c:v>
                </c:pt>
                <c:pt idx="2205">
                  <c:v>41949</c:v>
                </c:pt>
                <c:pt idx="2206">
                  <c:v>41950</c:v>
                </c:pt>
                <c:pt idx="2207">
                  <c:v>41953</c:v>
                </c:pt>
                <c:pt idx="2208">
                  <c:v>41954</c:v>
                </c:pt>
                <c:pt idx="2209">
                  <c:v>41955</c:v>
                </c:pt>
                <c:pt idx="2210">
                  <c:v>41956</c:v>
                </c:pt>
                <c:pt idx="2211">
                  <c:v>41957</c:v>
                </c:pt>
                <c:pt idx="2212">
                  <c:v>41960</c:v>
                </c:pt>
                <c:pt idx="2213">
                  <c:v>41961</c:v>
                </c:pt>
                <c:pt idx="2214">
                  <c:v>41962</c:v>
                </c:pt>
                <c:pt idx="2215">
                  <c:v>41963</c:v>
                </c:pt>
                <c:pt idx="2216">
                  <c:v>41964</c:v>
                </c:pt>
                <c:pt idx="2217">
                  <c:v>41967</c:v>
                </c:pt>
                <c:pt idx="2218">
                  <c:v>41968</c:v>
                </c:pt>
                <c:pt idx="2219">
                  <c:v>41969</c:v>
                </c:pt>
                <c:pt idx="2220">
                  <c:v>41971</c:v>
                </c:pt>
                <c:pt idx="2221">
                  <c:v>41974</c:v>
                </c:pt>
                <c:pt idx="2222">
                  <c:v>41975</c:v>
                </c:pt>
                <c:pt idx="2223">
                  <c:v>41976</c:v>
                </c:pt>
                <c:pt idx="2224">
                  <c:v>41977</c:v>
                </c:pt>
                <c:pt idx="2225">
                  <c:v>41978</c:v>
                </c:pt>
                <c:pt idx="2226">
                  <c:v>41981</c:v>
                </c:pt>
                <c:pt idx="2227">
                  <c:v>41982</c:v>
                </c:pt>
                <c:pt idx="2228">
                  <c:v>41983</c:v>
                </c:pt>
                <c:pt idx="2229">
                  <c:v>41984</c:v>
                </c:pt>
                <c:pt idx="2230">
                  <c:v>41985</c:v>
                </c:pt>
                <c:pt idx="2231">
                  <c:v>41988</c:v>
                </c:pt>
                <c:pt idx="2232">
                  <c:v>41989</c:v>
                </c:pt>
                <c:pt idx="2233">
                  <c:v>41990</c:v>
                </c:pt>
                <c:pt idx="2234">
                  <c:v>41991</c:v>
                </c:pt>
                <c:pt idx="2235">
                  <c:v>41992</c:v>
                </c:pt>
                <c:pt idx="2236">
                  <c:v>41995</c:v>
                </c:pt>
                <c:pt idx="2237">
                  <c:v>41996</c:v>
                </c:pt>
                <c:pt idx="2238">
                  <c:v>41997</c:v>
                </c:pt>
                <c:pt idx="2239">
                  <c:v>41999</c:v>
                </c:pt>
                <c:pt idx="2240">
                  <c:v>42002</c:v>
                </c:pt>
                <c:pt idx="2241">
                  <c:v>42003</c:v>
                </c:pt>
                <c:pt idx="2242">
                  <c:v>42004</c:v>
                </c:pt>
                <c:pt idx="2243">
                  <c:v>42006</c:v>
                </c:pt>
                <c:pt idx="2244">
                  <c:v>42009</c:v>
                </c:pt>
                <c:pt idx="2245">
                  <c:v>42010</c:v>
                </c:pt>
                <c:pt idx="2246">
                  <c:v>42011</c:v>
                </c:pt>
                <c:pt idx="2247">
                  <c:v>42012</c:v>
                </c:pt>
                <c:pt idx="2248">
                  <c:v>42013</c:v>
                </c:pt>
                <c:pt idx="2249">
                  <c:v>42016</c:v>
                </c:pt>
                <c:pt idx="2250">
                  <c:v>42017</c:v>
                </c:pt>
                <c:pt idx="2251">
                  <c:v>42018</c:v>
                </c:pt>
                <c:pt idx="2252">
                  <c:v>42019</c:v>
                </c:pt>
                <c:pt idx="2253">
                  <c:v>42020</c:v>
                </c:pt>
                <c:pt idx="2254">
                  <c:v>42024</c:v>
                </c:pt>
                <c:pt idx="2255">
                  <c:v>42025</c:v>
                </c:pt>
                <c:pt idx="2256">
                  <c:v>42026</c:v>
                </c:pt>
                <c:pt idx="2257">
                  <c:v>42027</c:v>
                </c:pt>
                <c:pt idx="2258">
                  <c:v>42030</c:v>
                </c:pt>
                <c:pt idx="2259">
                  <c:v>42031</c:v>
                </c:pt>
                <c:pt idx="2260">
                  <c:v>42032</c:v>
                </c:pt>
                <c:pt idx="2261">
                  <c:v>42033</c:v>
                </c:pt>
                <c:pt idx="2262">
                  <c:v>42034</c:v>
                </c:pt>
                <c:pt idx="2263">
                  <c:v>42037</c:v>
                </c:pt>
                <c:pt idx="2264">
                  <c:v>42038</c:v>
                </c:pt>
                <c:pt idx="2265">
                  <c:v>42039</c:v>
                </c:pt>
                <c:pt idx="2266">
                  <c:v>42040</c:v>
                </c:pt>
                <c:pt idx="2267">
                  <c:v>42041</c:v>
                </c:pt>
                <c:pt idx="2268">
                  <c:v>42044</c:v>
                </c:pt>
                <c:pt idx="2269">
                  <c:v>42045</c:v>
                </c:pt>
                <c:pt idx="2270">
                  <c:v>42046</c:v>
                </c:pt>
                <c:pt idx="2271">
                  <c:v>42047</c:v>
                </c:pt>
                <c:pt idx="2272">
                  <c:v>42048</c:v>
                </c:pt>
                <c:pt idx="2273">
                  <c:v>42052</c:v>
                </c:pt>
                <c:pt idx="2274">
                  <c:v>42053</c:v>
                </c:pt>
                <c:pt idx="2275">
                  <c:v>42054</c:v>
                </c:pt>
                <c:pt idx="2276">
                  <c:v>42055</c:v>
                </c:pt>
                <c:pt idx="2277">
                  <c:v>42058</c:v>
                </c:pt>
                <c:pt idx="2278">
                  <c:v>42059</c:v>
                </c:pt>
                <c:pt idx="2279">
                  <c:v>42060</c:v>
                </c:pt>
                <c:pt idx="2280">
                  <c:v>42061</c:v>
                </c:pt>
                <c:pt idx="2281">
                  <c:v>42062</c:v>
                </c:pt>
                <c:pt idx="2282">
                  <c:v>42065</c:v>
                </c:pt>
                <c:pt idx="2283">
                  <c:v>42066</c:v>
                </c:pt>
                <c:pt idx="2284">
                  <c:v>42067</c:v>
                </c:pt>
                <c:pt idx="2285">
                  <c:v>42068</c:v>
                </c:pt>
                <c:pt idx="2286">
                  <c:v>42069</c:v>
                </c:pt>
                <c:pt idx="2287">
                  <c:v>42072</c:v>
                </c:pt>
                <c:pt idx="2288">
                  <c:v>42073</c:v>
                </c:pt>
                <c:pt idx="2289">
                  <c:v>42074</c:v>
                </c:pt>
                <c:pt idx="2290">
                  <c:v>42075</c:v>
                </c:pt>
                <c:pt idx="2291">
                  <c:v>42076</c:v>
                </c:pt>
                <c:pt idx="2292">
                  <c:v>42079</c:v>
                </c:pt>
                <c:pt idx="2293">
                  <c:v>42080</c:v>
                </c:pt>
                <c:pt idx="2294">
                  <c:v>42081</c:v>
                </c:pt>
                <c:pt idx="2295">
                  <c:v>42082</c:v>
                </c:pt>
                <c:pt idx="2296">
                  <c:v>42083</c:v>
                </c:pt>
                <c:pt idx="2297">
                  <c:v>42086</c:v>
                </c:pt>
                <c:pt idx="2298">
                  <c:v>42087</c:v>
                </c:pt>
                <c:pt idx="2299">
                  <c:v>42088</c:v>
                </c:pt>
                <c:pt idx="2300">
                  <c:v>42089</c:v>
                </c:pt>
                <c:pt idx="2301">
                  <c:v>42090</c:v>
                </c:pt>
                <c:pt idx="2302">
                  <c:v>42093</c:v>
                </c:pt>
                <c:pt idx="2303">
                  <c:v>42094</c:v>
                </c:pt>
                <c:pt idx="2304">
                  <c:v>42095</c:v>
                </c:pt>
                <c:pt idx="2305">
                  <c:v>42096</c:v>
                </c:pt>
                <c:pt idx="2306">
                  <c:v>42100</c:v>
                </c:pt>
                <c:pt idx="2307">
                  <c:v>42101</c:v>
                </c:pt>
                <c:pt idx="2308">
                  <c:v>42102</c:v>
                </c:pt>
                <c:pt idx="2309">
                  <c:v>42103</c:v>
                </c:pt>
                <c:pt idx="2310">
                  <c:v>42104</c:v>
                </c:pt>
                <c:pt idx="2311">
                  <c:v>42107</c:v>
                </c:pt>
                <c:pt idx="2312">
                  <c:v>42108</c:v>
                </c:pt>
                <c:pt idx="2313">
                  <c:v>42109</c:v>
                </c:pt>
                <c:pt idx="2314">
                  <c:v>42110</c:v>
                </c:pt>
                <c:pt idx="2315">
                  <c:v>42111</c:v>
                </c:pt>
                <c:pt idx="2316">
                  <c:v>42114</c:v>
                </c:pt>
                <c:pt idx="2317">
                  <c:v>42115</c:v>
                </c:pt>
                <c:pt idx="2318">
                  <c:v>42116</c:v>
                </c:pt>
                <c:pt idx="2319">
                  <c:v>42117</c:v>
                </c:pt>
                <c:pt idx="2320">
                  <c:v>42118</c:v>
                </c:pt>
                <c:pt idx="2321">
                  <c:v>42121</c:v>
                </c:pt>
                <c:pt idx="2322">
                  <c:v>42122</c:v>
                </c:pt>
                <c:pt idx="2323">
                  <c:v>42123</c:v>
                </c:pt>
                <c:pt idx="2324">
                  <c:v>42124</c:v>
                </c:pt>
                <c:pt idx="2325">
                  <c:v>42125</c:v>
                </c:pt>
                <c:pt idx="2326">
                  <c:v>42128</c:v>
                </c:pt>
                <c:pt idx="2327">
                  <c:v>42129</c:v>
                </c:pt>
                <c:pt idx="2328">
                  <c:v>42130</c:v>
                </c:pt>
                <c:pt idx="2329">
                  <c:v>42131</c:v>
                </c:pt>
                <c:pt idx="2330">
                  <c:v>42132</c:v>
                </c:pt>
                <c:pt idx="2331">
                  <c:v>42135</c:v>
                </c:pt>
                <c:pt idx="2332">
                  <c:v>42136</c:v>
                </c:pt>
                <c:pt idx="2333">
                  <c:v>42137</c:v>
                </c:pt>
                <c:pt idx="2334">
                  <c:v>42138</c:v>
                </c:pt>
                <c:pt idx="2335">
                  <c:v>42139</c:v>
                </c:pt>
                <c:pt idx="2336">
                  <c:v>42142</c:v>
                </c:pt>
                <c:pt idx="2337">
                  <c:v>42143</c:v>
                </c:pt>
                <c:pt idx="2338">
                  <c:v>42144</c:v>
                </c:pt>
                <c:pt idx="2339">
                  <c:v>42145</c:v>
                </c:pt>
                <c:pt idx="2340">
                  <c:v>42146</c:v>
                </c:pt>
                <c:pt idx="2341">
                  <c:v>42150</c:v>
                </c:pt>
                <c:pt idx="2342">
                  <c:v>42151</c:v>
                </c:pt>
                <c:pt idx="2343">
                  <c:v>42152</c:v>
                </c:pt>
                <c:pt idx="2344">
                  <c:v>42153</c:v>
                </c:pt>
                <c:pt idx="2345">
                  <c:v>42156</c:v>
                </c:pt>
                <c:pt idx="2346">
                  <c:v>42157</c:v>
                </c:pt>
                <c:pt idx="2347">
                  <c:v>42158</c:v>
                </c:pt>
                <c:pt idx="2348">
                  <c:v>42159</c:v>
                </c:pt>
                <c:pt idx="2349">
                  <c:v>42160</c:v>
                </c:pt>
                <c:pt idx="2350">
                  <c:v>42163</c:v>
                </c:pt>
                <c:pt idx="2351">
                  <c:v>42164</c:v>
                </c:pt>
                <c:pt idx="2352">
                  <c:v>42165</c:v>
                </c:pt>
                <c:pt idx="2353">
                  <c:v>42166</c:v>
                </c:pt>
                <c:pt idx="2354">
                  <c:v>42167</c:v>
                </c:pt>
                <c:pt idx="2355">
                  <c:v>42170</c:v>
                </c:pt>
                <c:pt idx="2356">
                  <c:v>42171</c:v>
                </c:pt>
                <c:pt idx="2357">
                  <c:v>42172</c:v>
                </c:pt>
                <c:pt idx="2358">
                  <c:v>42173</c:v>
                </c:pt>
                <c:pt idx="2359">
                  <c:v>42174</c:v>
                </c:pt>
                <c:pt idx="2360">
                  <c:v>42177</c:v>
                </c:pt>
                <c:pt idx="2361">
                  <c:v>42178</c:v>
                </c:pt>
                <c:pt idx="2362">
                  <c:v>42179</c:v>
                </c:pt>
                <c:pt idx="2363">
                  <c:v>42180</c:v>
                </c:pt>
                <c:pt idx="2364">
                  <c:v>42181</c:v>
                </c:pt>
                <c:pt idx="2365">
                  <c:v>42184</c:v>
                </c:pt>
                <c:pt idx="2366">
                  <c:v>42185</c:v>
                </c:pt>
                <c:pt idx="2367">
                  <c:v>42186</c:v>
                </c:pt>
                <c:pt idx="2368">
                  <c:v>42187</c:v>
                </c:pt>
                <c:pt idx="2369">
                  <c:v>42191</c:v>
                </c:pt>
                <c:pt idx="2370">
                  <c:v>42192</c:v>
                </c:pt>
                <c:pt idx="2371">
                  <c:v>42193</c:v>
                </c:pt>
                <c:pt idx="2372">
                  <c:v>42194</c:v>
                </c:pt>
                <c:pt idx="2373">
                  <c:v>42195</c:v>
                </c:pt>
                <c:pt idx="2374">
                  <c:v>42198</c:v>
                </c:pt>
                <c:pt idx="2375">
                  <c:v>42199</c:v>
                </c:pt>
                <c:pt idx="2376">
                  <c:v>42200</c:v>
                </c:pt>
                <c:pt idx="2377">
                  <c:v>42201</c:v>
                </c:pt>
                <c:pt idx="2378">
                  <c:v>42202</c:v>
                </c:pt>
                <c:pt idx="2379">
                  <c:v>42205</c:v>
                </c:pt>
                <c:pt idx="2380">
                  <c:v>42206</c:v>
                </c:pt>
                <c:pt idx="2381">
                  <c:v>42207</c:v>
                </c:pt>
                <c:pt idx="2382">
                  <c:v>42208</c:v>
                </c:pt>
                <c:pt idx="2383">
                  <c:v>42209</c:v>
                </c:pt>
                <c:pt idx="2384">
                  <c:v>42212</c:v>
                </c:pt>
                <c:pt idx="2385">
                  <c:v>42213</c:v>
                </c:pt>
                <c:pt idx="2386">
                  <c:v>42214</c:v>
                </c:pt>
                <c:pt idx="2387">
                  <c:v>42215</c:v>
                </c:pt>
                <c:pt idx="2388">
                  <c:v>42216</c:v>
                </c:pt>
                <c:pt idx="2389">
                  <c:v>42219</c:v>
                </c:pt>
                <c:pt idx="2390">
                  <c:v>42220</c:v>
                </c:pt>
                <c:pt idx="2391">
                  <c:v>42221</c:v>
                </c:pt>
                <c:pt idx="2392">
                  <c:v>42222</c:v>
                </c:pt>
                <c:pt idx="2393">
                  <c:v>42223</c:v>
                </c:pt>
                <c:pt idx="2394">
                  <c:v>42226</c:v>
                </c:pt>
                <c:pt idx="2395">
                  <c:v>42227</c:v>
                </c:pt>
                <c:pt idx="2396">
                  <c:v>42228</c:v>
                </c:pt>
                <c:pt idx="2397">
                  <c:v>42229</c:v>
                </c:pt>
                <c:pt idx="2398">
                  <c:v>42230</c:v>
                </c:pt>
                <c:pt idx="2399">
                  <c:v>42233</c:v>
                </c:pt>
                <c:pt idx="2400">
                  <c:v>42234</c:v>
                </c:pt>
                <c:pt idx="2401">
                  <c:v>42235</c:v>
                </c:pt>
                <c:pt idx="2402">
                  <c:v>42236</c:v>
                </c:pt>
                <c:pt idx="2403">
                  <c:v>42237</c:v>
                </c:pt>
                <c:pt idx="2404">
                  <c:v>42240</c:v>
                </c:pt>
                <c:pt idx="2405">
                  <c:v>42241</c:v>
                </c:pt>
                <c:pt idx="2406">
                  <c:v>42242</c:v>
                </c:pt>
                <c:pt idx="2407">
                  <c:v>42243</c:v>
                </c:pt>
                <c:pt idx="2408">
                  <c:v>42244</c:v>
                </c:pt>
                <c:pt idx="2409">
                  <c:v>42247</c:v>
                </c:pt>
                <c:pt idx="2410">
                  <c:v>42248</c:v>
                </c:pt>
                <c:pt idx="2411">
                  <c:v>42249</c:v>
                </c:pt>
                <c:pt idx="2412">
                  <c:v>42250</c:v>
                </c:pt>
                <c:pt idx="2413">
                  <c:v>42251</c:v>
                </c:pt>
                <c:pt idx="2414">
                  <c:v>42255</c:v>
                </c:pt>
                <c:pt idx="2415">
                  <c:v>42256</c:v>
                </c:pt>
                <c:pt idx="2416">
                  <c:v>42257</c:v>
                </c:pt>
                <c:pt idx="2417">
                  <c:v>42258</c:v>
                </c:pt>
                <c:pt idx="2418">
                  <c:v>42261</c:v>
                </c:pt>
                <c:pt idx="2419">
                  <c:v>42262</c:v>
                </c:pt>
                <c:pt idx="2420">
                  <c:v>42263</c:v>
                </c:pt>
                <c:pt idx="2421">
                  <c:v>42264</c:v>
                </c:pt>
                <c:pt idx="2422">
                  <c:v>42265</c:v>
                </c:pt>
                <c:pt idx="2423">
                  <c:v>42268</c:v>
                </c:pt>
                <c:pt idx="2424">
                  <c:v>42269</c:v>
                </c:pt>
                <c:pt idx="2425">
                  <c:v>42270</c:v>
                </c:pt>
                <c:pt idx="2426">
                  <c:v>42271</c:v>
                </c:pt>
                <c:pt idx="2427">
                  <c:v>42272</c:v>
                </c:pt>
                <c:pt idx="2428">
                  <c:v>42275</c:v>
                </c:pt>
                <c:pt idx="2429">
                  <c:v>42276</c:v>
                </c:pt>
                <c:pt idx="2430">
                  <c:v>42277</c:v>
                </c:pt>
                <c:pt idx="2431">
                  <c:v>42278</c:v>
                </c:pt>
                <c:pt idx="2432">
                  <c:v>42279</c:v>
                </c:pt>
                <c:pt idx="2433">
                  <c:v>42282</c:v>
                </c:pt>
                <c:pt idx="2434">
                  <c:v>42283</c:v>
                </c:pt>
                <c:pt idx="2435">
                  <c:v>42284</c:v>
                </c:pt>
                <c:pt idx="2436">
                  <c:v>42285</c:v>
                </c:pt>
                <c:pt idx="2437">
                  <c:v>42286</c:v>
                </c:pt>
                <c:pt idx="2438">
                  <c:v>42289</c:v>
                </c:pt>
                <c:pt idx="2439">
                  <c:v>42290</c:v>
                </c:pt>
                <c:pt idx="2440">
                  <c:v>42291</c:v>
                </c:pt>
                <c:pt idx="2441">
                  <c:v>42292</c:v>
                </c:pt>
                <c:pt idx="2442">
                  <c:v>42293</c:v>
                </c:pt>
                <c:pt idx="2443">
                  <c:v>42296</c:v>
                </c:pt>
                <c:pt idx="2444">
                  <c:v>42297</c:v>
                </c:pt>
                <c:pt idx="2445">
                  <c:v>42298</c:v>
                </c:pt>
                <c:pt idx="2446">
                  <c:v>42299</c:v>
                </c:pt>
                <c:pt idx="2447">
                  <c:v>42300</c:v>
                </c:pt>
                <c:pt idx="2448">
                  <c:v>42303</c:v>
                </c:pt>
                <c:pt idx="2449">
                  <c:v>42304</c:v>
                </c:pt>
                <c:pt idx="2450">
                  <c:v>42305</c:v>
                </c:pt>
                <c:pt idx="2451">
                  <c:v>42306</c:v>
                </c:pt>
                <c:pt idx="2452">
                  <c:v>42307</c:v>
                </c:pt>
                <c:pt idx="2453">
                  <c:v>42310</c:v>
                </c:pt>
                <c:pt idx="2454">
                  <c:v>42311</c:v>
                </c:pt>
                <c:pt idx="2455">
                  <c:v>42312</c:v>
                </c:pt>
                <c:pt idx="2456">
                  <c:v>42313</c:v>
                </c:pt>
                <c:pt idx="2457">
                  <c:v>42314</c:v>
                </c:pt>
                <c:pt idx="2458">
                  <c:v>42317</c:v>
                </c:pt>
                <c:pt idx="2459">
                  <c:v>42318</c:v>
                </c:pt>
                <c:pt idx="2460">
                  <c:v>42319</c:v>
                </c:pt>
                <c:pt idx="2461">
                  <c:v>42320</c:v>
                </c:pt>
                <c:pt idx="2462">
                  <c:v>42321</c:v>
                </c:pt>
                <c:pt idx="2463">
                  <c:v>42324</c:v>
                </c:pt>
                <c:pt idx="2464">
                  <c:v>42325</c:v>
                </c:pt>
                <c:pt idx="2465">
                  <c:v>42326</c:v>
                </c:pt>
                <c:pt idx="2466">
                  <c:v>42327</c:v>
                </c:pt>
                <c:pt idx="2467">
                  <c:v>42328</c:v>
                </c:pt>
                <c:pt idx="2468">
                  <c:v>42331</c:v>
                </c:pt>
                <c:pt idx="2469">
                  <c:v>42332</c:v>
                </c:pt>
                <c:pt idx="2470">
                  <c:v>42333</c:v>
                </c:pt>
                <c:pt idx="2471">
                  <c:v>42335</c:v>
                </c:pt>
                <c:pt idx="2472">
                  <c:v>42338</c:v>
                </c:pt>
                <c:pt idx="2473">
                  <c:v>42339</c:v>
                </c:pt>
                <c:pt idx="2474">
                  <c:v>42340</c:v>
                </c:pt>
                <c:pt idx="2475">
                  <c:v>42341</c:v>
                </c:pt>
                <c:pt idx="2476">
                  <c:v>42342</c:v>
                </c:pt>
                <c:pt idx="2477">
                  <c:v>42345</c:v>
                </c:pt>
                <c:pt idx="2478">
                  <c:v>42346</c:v>
                </c:pt>
                <c:pt idx="2479">
                  <c:v>42347</c:v>
                </c:pt>
                <c:pt idx="2480">
                  <c:v>42348</c:v>
                </c:pt>
                <c:pt idx="2481">
                  <c:v>42349</c:v>
                </c:pt>
                <c:pt idx="2482">
                  <c:v>42352</c:v>
                </c:pt>
                <c:pt idx="2483">
                  <c:v>42353</c:v>
                </c:pt>
                <c:pt idx="2484">
                  <c:v>42354</c:v>
                </c:pt>
                <c:pt idx="2485">
                  <c:v>42355</c:v>
                </c:pt>
                <c:pt idx="2486">
                  <c:v>42356</c:v>
                </c:pt>
                <c:pt idx="2487">
                  <c:v>42359</c:v>
                </c:pt>
                <c:pt idx="2488">
                  <c:v>42360</c:v>
                </c:pt>
                <c:pt idx="2489">
                  <c:v>42361</c:v>
                </c:pt>
                <c:pt idx="2490">
                  <c:v>42362</c:v>
                </c:pt>
                <c:pt idx="2491">
                  <c:v>42366</c:v>
                </c:pt>
                <c:pt idx="2492">
                  <c:v>42367</c:v>
                </c:pt>
                <c:pt idx="2493">
                  <c:v>42368</c:v>
                </c:pt>
                <c:pt idx="2494">
                  <c:v>42369</c:v>
                </c:pt>
                <c:pt idx="2495">
                  <c:v>42373</c:v>
                </c:pt>
                <c:pt idx="2496">
                  <c:v>42374</c:v>
                </c:pt>
                <c:pt idx="2497">
                  <c:v>42375</c:v>
                </c:pt>
                <c:pt idx="2498">
                  <c:v>42376</c:v>
                </c:pt>
                <c:pt idx="2499">
                  <c:v>42377</c:v>
                </c:pt>
                <c:pt idx="2500">
                  <c:v>42380</c:v>
                </c:pt>
                <c:pt idx="2501">
                  <c:v>42381</c:v>
                </c:pt>
                <c:pt idx="2502">
                  <c:v>42382</c:v>
                </c:pt>
                <c:pt idx="2503">
                  <c:v>42383</c:v>
                </c:pt>
                <c:pt idx="2504">
                  <c:v>42384</c:v>
                </c:pt>
                <c:pt idx="2505">
                  <c:v>42388</c:v>
                </c:pt>
                <c:pt idx="2506">
                  <c:v>42389</c:v>
                </c:pt>
                <c:pt idx="2507">
                  <c:v>42390</c:v>
                </c:pt>
                <c:pt idx="2508">
                  <c:v>42391</c:v>
                </c:pt>
                <c:pt idx="2509">
                  <c:v>42394</c:v>
                </c:pt>
                <c:pt idx="2510">
                  <c:v>42395</c:v>
                </c:pt>
                <c:pt idx="2511">
                  <c:v>42396</c:v>
                </c:pt>
                <c:pt idx="2512">
                  <c:v>42397</c:v>
                </c:pt>
                <c:pt idx="2513">
                  <c:v>42398</c:v>
                </c:pt>
                <c:pt idx="2514">
                  <c:v>42401</c:v>
                </c:pt>
                <c:pt idx="2515">
                  <c:v>42402</c:v>
                </c:pt>
                <c:pt idx="2516">
                  <c:v>42403</c:v>
                </c:pt>
                <c:pt idx="2517">
                  <c:v>42404</c:v>
                </c:pt>
                <c:pt idx="2518">
                  <c:v>42405</c:v>
                </c:pt>
              </c:numCache>
            </c:numRef>
          </c:cat>
          <c:val>
            <c:numRef>
              <c:f>'1 - Chart Data'!$D$2:$D$2520</c:f>
              <c:numCache>
                <c:formatCode>General</c:formatCode>
                <c:ptCount val="2519"/>
                <c:pt idx="0">
                  <c:v>100</c:v>
                </c:pt>
                <c:pt idx="1">
                  <c:v>100.746268656716</c:v>
                </c:pt>
                <c:pt idx="2">
                  <c:v>99.502487562189003</c:v>
                </c:pt>
                <c:pt idx="3">
                  <c:v>100</c:v>
                </c:pt>
                <c:pt idx="4">
                  <c:v>100</c:v>
                </c:pt>
                <c:pt idx="5">
                  <c:v>99.502487562189003</c:v>
                </c:pt>
                <c:pt idx="6">
                  <c:v>100.746268656716</c:v>
                </c:pt>
                <c:pt idx="7">
                  <c:v>100.995024875621</c:v>
                </c:pt>
                <c:pt idx="8">
                  <c:v>99.502487562189003</c:v>
                </c:pt>
                <c:pt idx="9">
                  <c:v>105.47263681592</c:v>
                </c:pt>
                <c:pt idx="10">
                  <c:v>119.402985074626</c:v>
                </c:pt>
                <c:pt idx="11">
                  <c:v>130.84577114427799</c:v>
                </c:pt>
                <c:pt idx="12">
                  <c:v>136.81592039800901</c:v>
                </c:pt>
                <c:pt idx="13">
                  <c:v>130.597014925373</c:v>
                </c:pt>
                <c:pt idx="14">
                  <c:v>131.84079601990001</c:v>
                </c:pt>
                <c:pt idx="15">
                  <c:v>134.328358208955</c:v>
                </c:pt>
                <c:pt idx="16">
                  <c:v>134.328358208955</c:v>
                </c:pt>
                <c:pt idx="17">
                  <c:v>134.328358208955</c:v>
                </c:pt>
                <c:pt idx="18">
                  <c:v>134.328358208955</c:v>
                </c:pt>
                <c:pt idx="19">
                  <c:v>131.84079601990001</c:v>
                </c:pt>
                <c:pt idx="20">
                  <c:v>125.870646766169</c:v>
                </c:pt>
                <c:pt idx="21">
                  <c:v>126.865671641791</c:v>
                </c:pt>
                <c:pt idx="22">
                  <c:v>126.36815920398</c:v>
                </c:pt>
                <c:pt idx="23">
                  <c:v>127.363184079601</c:v>
                </c:pt>
                <c:pt idx="24">
                  <c:v>127.363184079601</c:v>
                </c:pt>
                <c:pt idx="25">
                  <c:v>127.363184079601</c:v>
                </c:pt>
                <c:pt idx="26">
                  <c:v>127.86069651741199</c:v>
                </c:pt>
                <c:pt idx="27">
                  <c:v>127.86069651741199</c:v>
                </c:pt>
                <c:pt idx="28">
                  <c:v>131.84079601990001</c:v>
                </c:pt>
                <c:pt idx="29">
                  <c:v>127.86069651741199</c:v>
                </c:pt>
                <c:pt idx="30">
                  <c:v>126.36815920398</c:v>
                </c:pt>
                <c:pt idx="31">
                  <c:v>126.865671641791</c:v>
                </c:pt>
                <c:pt idx="32">
                  <c:v>126.865671641791</c:v>
                </c:pt>
                <c:pt idx="33">
                  <c:v>126.865671641791</c:v>
                </c:pt>
                <c:pt idx="34">
                  <c:v>126.865671641791</c:v>
                </c:pt>
                <c:pt idx="35">
                  <c:v>126.865671641791</c:v>
                </c:pt>
                <c:pt idx="36">
                  <c:v>126.36815920398</c:v>
                </c:pt>
                <c:pt idx="37">
                  <c:v>129.353233830845</c:v>
                </c:pt>
                <c:pt idx="38">
                  <c:v>130.597014925373</c:v>
                </c:pt>
                <c:pt idx="39">
                  <c:v>126.36815920398</c:v>
                </c:pt>
                <c:pt idx="40">
                  <c:v>126.36815920398</c:v>
                </c:pt>
                <c:pt idx="41">
                  <c:v>127.86069651741199</c:v>
                </c:pt>
                <c:pt idx="42">
                  <c:v>131.84079601990001</c:v>
                </c:pt>
                <c:pt idx="43">
                  <c:v>130.597014925373</c:v>
                </c:pt>
                <c:pt idx="44">
                  <c:v>129.353233830845</c:v>
                </c:pt>
                <c:pt idx="45">
                  <c:v>125.62189054726301</c:v>
                </c:pt>
                <c:pt idx="46">
                  <c:v>126.865671641791</c:v>
                </c:pt>
                <c:pt idx="47">
                  <c:v>126.865671641791</c:v>
                </c:pt>
                <c:pt idx="48">
                  <c:v>129.353233830845</c:v>
                </c:pt>
                <c:pt idx="49">
                  <c:v>124.378109452736</c:v>
                </c:pt>
                <c:pt idx="50">
                  <c:v>129.353233830845</c:v>
                </c:pt>
                <c:pt idx="51">
                  <c:v>130.597014925373</c:v>
                </c:pt>
                <c:pt idx="52">
                  <c:v>130.597014925373</c:v>
                </c:pt>
                <c:pt idx="53">
                  <c:v>130.597014925373</c:v>
                </c:pt>
                <c:pt idx="54">
                  <c:v>133.08457711442699</c:v>
                </c:pt>
                <c:pt idx="55">
                  <c:v>133.830845771144</c:v>
                </c:pt>
                <c:pt idx="56">
                  <c:v>157.96019900497501</c:v>
                </c:pt>
                <c:pt idx="57">
                  <c:v>157.96019900497501</c:v>
                </c:pt>
                <c:pt idx="58">
                  <c:v>152.98507462686501</c:v>
                </c:pt>
                <c:pt idx="59">
                  <c:v>174.12935323382999</c:v>
                </c:pt>
                <c:pt idx="60">
                  <c:v>210.19900497512401</c:v>
                </c:pt>
                <c:pt idx="61">
                  <c:v>223.880597014925</c:v>
                </c:pt>
                <c:pt idx="62">
                  <c:v>215.17412935323301</c:v>
                </c:pt>
                <c:pt idx="63">
                  <c:v>216.666666666666</c:v>
                </c:pt>
                <c:pt idx="64">
                  <c:v>217.661691542288</c:v>
                </c:pt>
                <c:pt idx="65">
                  <c:v>216.41791044776099</c:v>
                </c:pt>
                <c:pt idx="66">
                  <c:v>217.661691542288</c:v>
                </c:pt>
                <c:pt idx="67">
                  <c:v>218.15920398009899</c:v>
                </c:pt>
                <c:pt idx="68">
                  <c:v>215.17412935323301</c:v>
                </c:pt>
                <c:pt idx="69">
                  <c:v>215.92039800994999</c:v>
                </c:pt>
                <c:pt idx="70">
                  <c:v>212.686567164179</c:v>
                </c:pt>
                <c:pt idx="71">
                  <c:v>217.661691542288</c:v>
                </c:pt>
                <c:pt idx="72">
                  <c:v>217.661691542288</c:v>
                </c:pt>
                <c:pt idx="73">
                  <c:v>217.661691542288</c:v>
                </c:pt>
                <c:pt idx="74">
                  <c:v>211.44278606965099</c:v>
                </c:pt>
                <c:pt idx="75">
                  <c:v>215.17412935323301</c:v>
                </c:pt>
                <c:pt idx="76">
                  <c:v>215.17412935323301</c:v>
                </c:pt>
                <c:pt idx="77">
                  <c:v>216.41791044776099</c:v>
                </c:pt>
                <c:pt idx="78">
                  <c:v>217.661691542288</c:v>
                </c:pt>
                <c:pt idx="79">
                  <c:v>212.686567164179</c:v>
                </c:pt>
                <c:pt idx="80">
                  <c:v>215.17412935323301</c:v>
                </c:pt>
                <c:pt idx="81">
                  <c:v>215.17412935323301</c:v>
                </c:pt>
                <c:pt idx="82">
                  <c:v>213.930348258706</c:v>
                </c:pt>
                <c:pt idx="83">
                  <c:v>216.16915422885501</c:v>
                </c:pt>
                <c:pt idx="84">
                  <c:v>217.91044776119401</c:v>
                </c:pt>
                <c:pt idx="85">
                  <c:v>215.92039800994999</c:v>
                </c:pt>
                <c:pt idx="86">
                  <c:v>216.16915422885501</c:v>
                </c:pt>
                <c:pt idx="87">
                  <c:v>215.92039800994999</c:v>
                </c:pt>
                <c:pt idx="88">
                  <c:v>215.92039800994999</c:v>
                </c:pt>
                <c:pt idx="89">
                  <c:v>216.16915422885501</c:v>
                </c:pt>
                <c:pt idx="90">
                  <c:v>216.41791044776099</c:v>
                </c:pt>
                <c:pt idx="91">
                  <c:v>215.17412935323301</c:v>
                </c:pt>
                <c:pt idx="92">
                  <c:v>216.16915422885501</c:v>
                </c:pt>
                <c:pt idx="93">
                  <c:v>213.43283582089501</c:v>
                </c:pt>
                <c:pt idx="94">
                  <c:v>215.92039800994999</c:v>
                </c:pt>
                <c:pt idx="95">
                  <c:v>213.930348258706</c:v>
                </c:pt>
                <c:pt idx="96">
                  <c:v>213.43283582089501</c:v>
                </c:pt>
                <c:pt idx="97">
                  <c:v>213.930348258706</c:v>
                </c:pt>
                <c:pt idx="98">
                  <c:v>216.41791044776099</c:v>
                </c:pt>
                <c:pt idx="99">
                  <c:v>213.930348258706</c:v>
                </c:pt>
                <c:pt idx="100">
                  <c:v>213.930348258706</c:v>
                </c:pt>
                <c:pt idx="101">
                  <c:v>213.930348258706</c:v>
                </c:pt>
                <c:pt idx="102">
                  <c:v>213.930348258706</c:v>
                </c:pt>
                <c:pt idx="103">
                  <c:v>215.92039800994999</c:v>
                </c:pt>
                <c:pt idx="104">
                  <c:v>215.92039800994999</c:v>
                </c:pt>
                <c:pt idx="105">
                  <c:v>215.92039800994999</c:v>
                </c:pt>
                <c:pt idx="106">
                  <c:v>216.16915422885501</c:v>
                </c:pt>
                <c:pt idx="107">
                  <c:v>215.17412935323301</c:v>
                </c:pt>
                <c:pt idx="108">
                  <c:v>215.92039800994999</c:v>
                </c:pt>
                <c:pt idx="109">
                  <c:v>215.67164179104401</c:v>
                </c:pt>
                <c:pt idx="110">
                  <c:v>216.16915422885501</c:v>
                </c:pt>
                <c:pt idx="111">
                  <c:v>215.92039800994999</c:v>
                </c:pt>
                <c:pt idx="112">
                  <c:v>215.92039800994999</c:v>
                </c:pt>
                <c:pt idx="113">
                  <c:v>216.41791044776099</c:v>
                </c:pt>
                <c:pt idx="114">
                  <c:v>216.41791044776099</c:v>
                </c:pt>
                <c:pt idx="115">
                  <c:v>216.41791044776099</c:v>
                </c:pt>
                <c:pt idx="116">
                  <c:v>217.164179104477</c:v>
                </c:pt>
                <c:pt idx="117">
                  <c:v>216.666666666666</c:v>
                </c:pt>
                <c:pt idx="118">
                  <c:v>216.41791044776099</c:v>
                </c:pt>
                <c:pt idx="119">
                  <c:v>212.686567164179</c:v>
                </c:pt>
                <c:pt idx="120">
                  <c:v>216.41791044776099</c:v>
                </c:pt>
                <c:pt idx="121">
                  <c:v>215.17412935323301</c:v>
                </c:pt>
                <c:pt idx="122">
                  <c:v>218.15920398009899</c:v>
                </c:pt>
                <c:pt idx="123">
                  <c:v>218.15920398009899</c:v>
                </c:pt>
                <c:pt idx="124">
                  <c:v>213.930348258706</c:v>
                </c:pt>
                <c:pt idx="125">
                  <c:v>219.65174129353201</c:v>
                </c:pt>
                <c:pt idx="126">
                  <c:v>221.39303482586999</c:v>
                </c:pt>
                <c:pt idx="127">
                  <c:v>226.36815920398001</c:v>
                </c:pt>
                <c:pt idx="128">
                  <c:v>231.34328358208899</c:v>
                </c:pt>
                <c:pt idx="129">
                  <c:v>271.14427860696497</c:v>
                </c:pt>
                <c:pt idx="130">
                  <c:v>261.19402985074601</c:v>
                </c:pt>
                <c:pt idx="131">
                  <c:v>263.68159203980002</c:v>
                </c:pt>
                <c:pt idx="132">
                  <c:v>251.24378109452701</c:v>
                </c:pt>
                <c:pt idx="133">
                  <c:v>249.00497512437801</c:v>
                </c:pt>
                <c:pt idx="134">
                  <c:v>230.09950248756201</c:v>
                </c:pt>
                <c:pt idx="135">
                  <c:v>238.805970149253</c:v>
                </c:pt>
                <c:pt idx="136">
                  <c:v>236.31840796019901</c:v>
                </c:pt>
                <c:pt idx="137">
                  <c:v>236.31840796019901</c:v>
                </c:pt>
                <c:pt idx="138">
                  <c:v>248.756218905472</c:v>
                </c:pt>
                <c:pt idx="139">
                  <c:v>248.756218905472</c:v>
                </c:pt>
                <c:pt idx="140">
                  <c:v>249.00497512437801</c:v>
                </c:pt>
                <c:pt idx="141">
                  <c:v>248.756218905472</c:v>
                </c:pt>
                <c:pt idx="142">
                  <c:v>243.781094527363</c:v>
                </c:pt>
                <c:pt idx="143">
                  <c:v>251.24378109452701</c:v>
                </c:pt>
                <c:pt idx="144">
                  <c:v>248.756218905472</c:v>
                </c:pt>
                <c:pt idx="145">
                  <c:v>248.756218905472</c:v>
                </c:pt>
                <c:pt idx="146">
                  <c:v>247.51243781094499</c:v>
                </c:pt>
                <c:pt idx="147">
                  <c:v>248.756218905472</c:v>
                </c:pt>
                <c:pt idx="148">
                  <c:v>248.756218905472</c:v>
                </c:pt>
                <c:pt idx="149">
                  <c:v>248.756218905472</c:v>
                </c:pt>
                <c:pt idx="150">
                  <c:v>248.756218905472</c:v>
                </c:pt>
                <c:pt idx="151">
                  <c:v>249.00497512437801</c:v>
                </c:pt>
                <c:pt idx="152">
                  <c:v>248.756218905472</c:v>
                </c:pt>
                <c:pt idx="153">
                  <c:v>254.975124378109</c:v>
                </c:pt>
                <c:pt idx="154">
                  <c:v>257.46268656716398</c:v>
                </c:pt>
                <c:pt idx="155">
                  <c:v>261.44278606965099</c:v>
                </c:pt>
                <c:pt idx="156">
                  <c:v>261.44278606965099</c:v>
                </c:pt>
                <c:pt idx="157">
                  <c:v>263.68159203980002</c:v>
                </c:pt>
                <c:pt idx="158">
                  <c:v>273.63184079601899</c:v>
                </c:pt>
                <c:pt idx="159">
                  <c:v>269.15422885572099</c:v>
                </c:pt>
                <c:pt idx="160">
                  <c:v>273.63184079601899</c:v>
                </c:pt>
                <c:pt idx="161">
                  <c:v>280.597014925373</c:v>
                </c:pt>
                <c:pt idx="162">
                  <c:v>285.572139303482</c:v>
                </c:pt>
                <c:pt idx="163">
                  <c:v>296.01990049751203</c:v>
                </c:pt>
                <c:pt idx="164">
                  <c:v>317.164179104477</c:v>
                </c:pt>
                <c:pt idx="165">
                  <c:v>291.044776119402</c:v>
                </c:pt>
                <c:pt idx="166">
                  <c:v>280.597014925373</c:v>
                </c:pt>
                <c:pt idx="167">
                  <c:v>289.80099502487502</c:v>
                </c:pt>
                <c:pt idx="168">
                  <c:v>286.069651741293</c:v>
                </c:pt>
                <c:pt idx="169">
                  <c:v>286.069651741293</c:v>
                </c:pt>
                <c:pt idx="170">
                  <c:v>283.58208955223802</c:v>
                </c:pt>
                <c:pt idx="171">
                  <c:v>286.069651741293</c:v>
                </c:pt>
                <c:pt idx="172">
                  <c:v>286.069651741293</c:v>
                </c:pt>
                <c:pt idx="173">
                  <c:v>273.63184079601899</c:v>
                </c:pt>
                <c:pt idx="174">
                  <c:v>273.383084577114</c:v>
                </c:pt>
                <c:pt idx="175">
                  <c:v>273.63184079601899</c:v>
                </c:pt>
                <c:pt idx="176">
                  <c:v>271.39303482587002</c:v>
                </c:pt>
                <c:pt idx="177">
                  <c:v>271.39303482587002</c:v>
                </c:pt>
                <c:pt idx="178">
                  <c:v>273.63184079601899</c:v>
                </c:pt>
                <c:pt idx="179">
                  <c:v>273.63184079601899</c:v>
                </c:pt>
                <c:pt idx="180">
                  <c:v>274.875621890547</c:v>
                </c:pt>
                <c:pt idx="181">
                  <c:v>275.12437810945198</c:v>
                </c:pt>
                <c:pt idx="182">
                  <c:v>286.069651741293</c:v>
                </c:pt>
                <c:pt idx="183">
                  <c:v>298.50746268656701</c:v>
                </c:pt>
                <c:pt idx="184">
                  <c:v>298.50746268656701</c:v>
                </c:pt>
                <c:pt idx="185">
                  <c:v>298.50746268656701</c:v>
                </c:pt>
                <c:pt idx="186">
                  <c:v>298.50746268656701</c:v>
                </c:pt>
                <c:pt idx="187">
                  <c:v>298.50746268656701</c:v>
                </c:pt>
                <c:pt idx="188">
                  <c:v>298.258706467661</c:v>
                </c:pt>
                <c:pt idx="189">
                  <c:v>298.50746268656701</c:v>
                </c:pt>
                <c:pt idx="190">
                  <c:v>299.75124378109399</c:v>
                </c:pt>
                <c:pt idx="191">
                  <c:v>297.76119402985</c:v>
                </c:pt>
                <c:pt idx="192">
                  <c:v>273.880597014925</c:v>
                </c:pt>
                <c:pt idx="193">
                  <c:v>273.63184079601899</c:v>
                </c:pt>
                <c:pt idx="194">
                  <c:v>273.63184079601899</c:v>
                </c:pt>
                <c:pt idx="195">
                  <c:v>286.069651741293</c:v>
                </c:pt>
                <c:pt idx="196">
                  <c:v>292.28855721393001</c:v>
                </c:pt>
                <c:pt idx="197">
                  <c:v>298.50746268656701</c:v>
                </c:pt>
                <c:pt idx="198">
                  <c:v>286.31840796019901</c:v>
                </c:pt>
                <c:pt idx="199">
                  <c:v>293.53233830845699</c:v>
                </c:pt>
                <c:pt idx="200">
                  <c:v>292.039800995024</c:v>
                </c:pt>
                <c:pt idx="201">
                  <c:v>280.09950248756201</c:v>
                </c:pt>
                <c:pt idx="202">
                  <c:v>290.79601990049701</c:v>
                </c:pt>
                <c:pt idx="203">
                  <c:v>293.53233830845699</c:v>
                </c:pt>
                <c:pt idx="204">
                  <c:v>293.53233830845699</c:v>
                </c:pt>
                <c:pt idx="205">
                  <c:v>291.044776119402</c:v>
                </c:pt>
                <c:pt idx="206">
                  <c:v>276.11940298507398</c:v>
                </c:pt>
                <c:pt idx="207">
                  <c:v>273.63184079601899</c:v>
                </c:pt>
                <c:pt idx="208">
                  <c:v>280.09950248756201</c:v>
                </c:pt>
                <c:pt idx="209">
                  <c:v>283.08457711442702</c:v>
                </c:pt>
                <c:pt idx="210">
                  <c:v>284.82587064676602</c:v>
                </c:pt>
                <c:pt idx="211">
                  <c:v>279.850746268656</c:v>
                </c:pt>
                <c:pt idx="212">
                  <c:v>281.094527363184</c:v>
                </c:pt>
                <c:pt idx="213">
                  <c:v>281.34328358208899</c:v>
                </c:pt>
                <c:pt idx="214">
                  <c:v>293.53233830845699</c:v>
                </c:pt>
                <c:pt idx="215">
                  <c:v>286.81592039800898</c:v>
                </c:pt>
                <c:pt idx="216">
                  <c:v>298.50746268656701</c:v>
                </c:pt>
                <c:pt idx="217">
                  <c:v>323.383084577114</c:v>
                </c:pt>
                <c:pt idx="218">
                  <c:v>317.164179104477</c:v>
                </c:pt>
                <c:pt idx="219">
                  <c:v>310.94527363184</c:v>
                </c:pt>
                <c:pt idx="220">
                  <c:v>310.94527363184</c:v>
                </c:pt>
                <c:pt idx="221">
                  <c:v>311.44278606965099</c:v>
                </c:pt>
                <c:pt idx="222">
                  <c:v>310.94527363184</c:v>
                </c:pt>
                <c:pt idx="223">
                  <c:v>310.94527363184</c:v>
                </c:pt>
                <c:pt idx="224">
                  <c:v>310.94527363184</c:v>
                </c:pt>
                <c:pt idx="225">
                  <c:v>315.92039800995002</c:v>
                </c:pt>
                <c:pt idx="226">
                  <c:v>313.43283582089498</c:v>
                </c:pt>
                <c:pt idx="227">
                  <c:v>310.94527363184</c:v>
                </c:pt>
                <c:pt idx="228">
                  <c:v>311.19402985074601</c:v>
                </c:pt>
                <c:pt idx="229">
                  <c:v>311.19402985074601</c:v>
                </c:pt>
                <c:pt idx="230">
                  <c:v>310.94527363184</c:v>
                </c:pt>
                <c:pt idx="231">
                  <c:v>304.975124378109</c:v>
                </c:pt>
                <c:pt idx="232">
                  <c:v>298.756218905472</c:v>
                </c:pt>
                <c:pt idx="233">
                  <c:v>298.50746268656701</c:v>
                </c:pt>
                <c:pt idx="234">
                  <c:v>298.756218905472</c:v>
                </c:pt>
                <c:pt idx="235">
                  <c:v>299.75124378109399</c:v>
                </c:pt>
                <c:pt idx="236">
                  <c:v>298.50746268656701</c:v>
                </c:pt>
                <c:pt idx="237">
                  <c:v>298.258706467661</c:v>
                </c:pt>
                <c:pt idx="238">
                  <c:v>298.50746268656701</c:v>
                </c:pt>
                <c:pt idx="239">
                  <c:v>286.81592039800898</c:v>
                </c:pt>
                <c:pt idx="240">
                  <c:v>293.53233830845699</c:v>
                </c:pt>
                <c:pt idx="241">
                  <c:v>291.044776119402</c:v>
                </c:pt>
                <c:pt idx="242">
                  <c:v>296.01990049751203</c:v>
                </c:pt>
                <c:pt idx="243">
                  <c:v>296.01990049751203</c:v>
                </c:pt>
                <c:pt idx="244">
                  <c:v>298.258706467661</c:v>
                </c:pt>
                <c:pt idx="245">
                  <c:v>298.258706467661</c:v>
                </c:pt>
                <c:pt idx="246">
                  <c:v>298.258706467661</c:v>
                </c:pt>
                <c:pt idx="247">
                  <c:v>298.258706467661</c:v>
                </c:pt>
                <c:pt idx="248">
                  <c:v>298.258706467661</c:v>
                </c:pt>
                <c:pt idx="249">
                  <c:v>298.258706467661</c:v>
                </c:pt>
                <c:pt idx="250">
                  <c:v>298.258706467661</c:v>
                </c:pt>
                <c:pt idx="251">
                  <c:v>296.26865671641701</c:v>
                </c:pt>
                <c:pt idx="252">
                  <c:v>307.21393034825797</c:v>
                </c:pt>
                <c:pt idx="253">
                  <c:v>307.21393034825797</c:v>
                </c:pt>
                <c:pt idx="254">
                  <c:v>305.97014925373099</c:v>
                </c:pt>
                <c:pt idx="255">
                  <c:v>310.94527363184</c:v>
                </c:pt>
                <c:pt idx="256">
                  <c:v>308.45771144278598</c:v>
                </c:pt>
                <c:pt idx="257">
                  <c:v>311.19402985074601</c:v>
                </c:pt>
                <c:pt idx="258">
                  <c:v>299.75124378109399</c:v>
                </c:pt>
                <c:pt idx="259">
                  <c:v>300</c:v>
                </c:pt>
                <c:pt idx="260">
                  <c:v>308.20895522388003</c:v>
                </c:pt>
                <c:pt idx="261">
                  <c:v>308.45771144278598</c:v>
                </c:pt>
                <c:pt idx="262">
                  <c:v>308.45771144278598</c:v>
                </c:pt>
                <c:pt idx="263">
                  <c:v>308.45771144278598</c:v>
                </c:pt>
                <c:pt idx="264">
                  <c:v>303.73134328358202</c:v>
                </c:pt>
                <c:pt idx="265">
                  <c:v>301.24378109452698</c:v>
                </c:pt>
                <c:pt idx="266">
                  <c:v>302.48756218905402</c:v>
                </c:pt>
                <c:pt idx="267">
                  <c:v>302.98507462686501</c:v>
                </c:pt>
                <c:pt idx="268">
                  <c:v>302.98507462686501</c:v>
                </c:pt>
                <c:pt idx="269">
                  <c:v>302.98507462686501</c:v>
                </c:pt>
                <c:pt idx="270">
                  <c:v>310.94527363184</c:v>
                </c:pt>
                <c:pt idx="271">
                  <c:v>310.94527363184</c:v>
                </c:pt>
                <c:pt idx="272">
                  <c:v>310.94527363184</c:v>
                </c:pt>
                <c:pt idx="273">
                  <c:v>310.94527363184</c:v>
                </c:pt>
                <c:pt idx="274">
                  <c:v>303.23383084577102</c:v>
                </c:pt>
                <c:pt idx="275">
                  <c:v>303.23383084577102</c:v>
                </c:pt>
                <c:pt idx="276">
                  <c:v>303.23383084577102</c:v>
                </c:pt>
                <c:pt idx="277">
                  <c:v>299.75124378109399</c:v>
                </c:pt>
                <c:pt idx="278">
                  <c:v>292.28855721393001</c:v>
                </c:pt>
                <c:pt idx="279">
                  <c:v>292.28855721393001</c:v>
                </c:pt>
                <c:pt idx="280">
                  <c:v>286.069651741293</c:v>
                </c:pt>
                <c:pt idx="281">
                  <c:v>254.975124378109</c:v>
                </c:pt>
                <c:pt idx="282">
                  <c:v>273.880597014925</c:v>
                </c:pt>
                <c:pt idx="283">
                  <c:v>273.880597014925</c:v>
                </c:pt>
                <c:pt idx="284">
                  <c:v>286.069651741293</c:v>
                </c:pt>
                <c:pt idx="285">
                  <c:v>286.069651741293</c:v>
                </c:pt>
                <c:pt idx="286">
                  <c:v>298.00995024875601</c:v>
                </c:pt>
                <c:pt idx="287">
                  <c:v>291.044776119402</c:v>
                </c:pt>
                <c:pt idx="288">
                  <c:v>290.54726368159203</c:v>
                </c:pt>
                <c:pt idx="289">
                  <c:v>293.53233830845699</c:v>
                </c:pt>
                <c:pt idx="290">
                  <c:v>292.28855721393001</c:v>
                </c:pt>
                <c:pt idx="291">
                  <c:v>293.53233830845699</c:v>
                </c:pt>
                <c:pt idx="292">
                  <c:v>293.53233830845699</c:v>
                </c:pt>
                <c:pt idx="293">
                  <c:v>294.02985074626798</c:v>
                </c:pt>
                <c:pt idx="294">
                  <c:v>293.53233830845699</c:v>
                </c:pt>
                <c:pt idx="295">
                  <c:v>298.50746268656701</c:v>
                </c:pt>
                <c:pt idx="296">
                  <c:v>298.50746268656701</c:v>
                </c:pt>
                <c:pt idx="297">
                  <c:v>298.50746268656701</c:v>
                </c:pt>
                <c:pt idx="298">
                  <c:v>286.069651741293</c:v>
                </c:pt>
                <c:pt idx="299">
                  <c:v>286.069651741293</c:v>
                </c:pt>
                <c:pt idx="300">
                  <c:v>293.53233830845699</c:v>
                </c:pt>
                <c:pt idx="301">
                  <c:v>298.50746268656701</c:v>
                </c:pt>
                <c:pt idx="302">
                  <c:v>298.258706467661</c:v>
                </c:pt>
                <c:pt idx="303">
                  <c:v>290.04975124378097</c:v>
                </c:pt>
                <c:pt idx="304">
                  <c:v>298.50746268656701</c:v>
                </c:pt>
                <c:pt idx="305">
                  <c:v>303.48258706467601</c:v>
                </c:pt>
                <c:pt idx="306">
                  <c:v>302.23880597014897</c:v>
                </c:pt>
                <c:pt idx="307">
                  <c:v>305.572139303482</c:v>
                </c:pt>
                <c:pt idx="308">
                  <c:v>310.94527363184</c:v>
                </c:pt>
                <c:pt idx="309">
                  <c:v>310.94527363184</c:v>
                </c:pt>
                <c:pt idx="310">
                  <c:v>317.164179104477</c:v>
                </c:pt>
                <c:pt idx="311">
                  <c:v>318.40796019900398</c:v>
                </c:pt>
                <c:pt idx="312">
                  <c:v>319.65174129353198</c:v>
                </c:pt>
                <c:pt idx="313">
                  <c:v>322.13930348258702</c:v>
                </c:pt>
                <c:pt idx="314">
                  <c:v>335.82089552238801</c:v>
                </c:pt>
                <c:pt idx="315">
                  <c:v>335.32338308457702</c:v>
                </c:pt>
                <c:pt idx="316">
                  <c:v>341.79104477611901</c:v>
                </c:pt>
                <c:pt idx="317">
                  <c:v>364.43034825870598</c:v>
                </c:pt>
                <c:pt idx="318">
                  <c:v>407.46268656716398</c:v>
                </c:pt>
                <c:pt idx="319">
                  <c:v>411.19402985074601</c:v>
                </c:pt>
                <c:pt idx="320">
                  <c:v>411.19402985074601</c:v>
                </c:pt>
                <c:pt idx="321">
                  <c:v>436.31840796019901</c:v>
                </c:pt>
                <c:pt idx="322">
                  <c:v>440.29850746268602</c:v>
                </c:pt>
                <c:pt idx="323">
                  <c:v>453.73134328358202</c:v>
                </c:pt>
                <c:pt idx="324">
                  <c:v>457.96019900497498</c:v>
                </c:pt>
                <c:pt idx="325">
                  <c:v>463.68159203980002</c:v>
                </c:pt>
                <c:pt idx="326">
                  <c:v>467.661691542288</c:v>
                </c:pt>
                <c:pt idx="327">
                  <c:v>489.05472636815898</c:v>
                </c:pt>
                <c:pt idx="328">
                  <c:v>549.42786069651697</c:v>
                </c:pt>
                <c:pt idx="329">
                  <c:v>550.99502487562097</c:v>
                </c:pt>
                <c:pt idx="330">
                  <c:v>621.89054726368101</c:v>
                </c:pt>
                <c:pt idx="331">
                  <c:v>622.13930348258702</c:v>
                </c:pt>
                <c:pt idx="332">
                  <c:v>634.32835820895502</c:v>
                </c:pt>
                <c:pt idx="333">
                  <c:v>616.16915422885495</c:v>
                </c:pt>
                <c:pt idx="334">
                  <c:v>579.35323383084506</c:v>
                </c:pt>
                <c:pt idx="335">
                  <c:v>535.572139303482</c:v>
                </c:pt>
                <c:pt idx="336">
                  <c:v>528.60696517412896</c:v>
                </c:pt>
                <c:pt idx="337">
                  <c:v>553.48258706467595</c:v>
                </c:pt>
                <c:pt idx="338">
                  <c:v>553.48258706467595</c:v>
                </c:pt>
                <c:pt idx="339">
                  <c:v>560.447761194029</c:v>
                </c:pt>
                <c:pt idx="340">
                  <c:v>582.58706467661602</c:v>
                </c:pt>
                <c:pt idx="341">
                  <c:v>608.20895522388003</c:v>
                </c:pt>
                <c:pt idx="342">
                  <c:v>622.88557213930301</c:v>
                </c:pt>
                <c:pt idx="343">
                  <c:v>607.21393034825803</c:v>
                </c:pt>
                <c:pt idx="344">
                  <c:v>625.37313432835799</c:v>
                </c:pt>
                <c:pt idx="345">
                  <c:v>623.13432835820799</c:v>
                </c:pt>
                <c:pt idx="346">
                  <c:v>615.67164179104395</c:v>
                </c:pt>
                <c:pt idx="347">
                  <c:v>621.89054726368101</c:v>
                </c:pt>
                <c:pt idx="348">
                  <c:v>614.42786069651697</c:v>
                </c:pt>
                <c:pt idx="349">
                  <c:v>611.19402985074601</c:v>
                </c:pt>
                <c:pt idx="350">
                  <c:v>497.01492537313402</c:v>
                </c:pt>
                <c:pt idx="351">
                  <c:v>505.22388059701399</c:v>
                </c:pt>
                <c:pt idx="352">
                  <c:v>550</c:v>
                </c:pt>
                <c:pt idx="353">
                  <c:v>528.10945273631796</c:v>
                </c:pt>
                <c:pt idx="354">
                  <c:v>541.79104477611895</c:v>
                </c:pt>
                <c:pt idx="355">
                  <c:v>551.24378109452698</c:v>
                </c:pt>
                <c:pt idx="356">
                  <c:v>529.35323383084506</c:v>
                </c:pt>
                <c:pt idx="357">
                  <c:v>547.26368159203901</c:v>
                </c:pt>
                <c:pt idx="358">
                  <c:v>562.189054726368</c:v>
                </c:pt>
                <c:pt idx="359">
                  <c:v>536.567164179104</c:v>
                </c:pt>
                <c:pt idx="360">
                  <c:v>523.383084577114</c:v>
                </c:pt>
                <c:pt idx="361">
                  <c:v>510.19900497512401</c:v>
                </c:pt>
                <c:pt idx="362">
                  <c:v>513.43283582089498</c:v>
                </c:pt>
                <c:pt idx="363">
                  <c:v>508.20895522388003</c:v>
                </c:pt>
                <c:pt idx="364">
                  <c:v>504.975124378109</c:v>
                </c:pt>
                <c:pt idx="365">
                  <c:v>504.975124378109</c:v>
                </c:pt>
                <c:pt idx="366">
                  <c:v>497.51243781094502</c:v>
                </c:pt>
                <c:pt idx="367">
                  <c:v>537.06467661691499</c:v>
                </c:pt>
                <c:pt idx="368">
                  <c:v>558.95522388059703</c:v>
                </c:pt>
                <c:pt idx="369">
                  <c:v>516.66666666666595</c:v>
                </c:pt>
                <c:pt idx="370">
                  <c:v>502.48756218905402</c:v>
                </c:pt>
                <c:pt idx="371">
                  <c:v>509.45273631840701</c:v>
                </c:pt>
                <c:pt idx="372">
                  <c:v>502.48756218905402</c:v>
                </c:pt>
                <c:pt idx="373">
                  <c:v>547.76119402985</c:v>
                </c:pt>
                <c:pt idx="374">
                  <c:v>577.36318407960096</c:v>
                </c:pt>
                <c:pt idx="375">
                  <c:v>608.20895522388003</c:v>
                </c:pt>
                <c:pt idx="376">
                  <c:v>630.09950248756195</c:v>
                </c:pt>
                <c:pt idx="377">
                  <c:v>680.09701492537295</c:v>
                </c:pt>
                <c:pt idx="378">
                  <c:v>722.63681592039802</c:v>
                </c:pt>
                <c:pt idx="379">
                  <c:v>721.39303482587002</c:v>
                </c:pt>
                <c:pt idx="380">
                  <c:v>716.41791044776096</c:v>
                </c:pt>
                <c:pt idx="381">
                  <c:v>771.14427860696503</c:v>
                </c:pt>
                <c:pt idx="382">
                  <c:v>711.44278606965099</c:v>
                </c:pt>
                <c:pt idx="383">
                  <c:v>715.17412935323296</c:v>
                </c:pt>
                <c:pt idx="384">
                  <c:v>688.30845771144197</c:v>
                </c:pt>
                <c:pt idx="385">
                  <c:v>681.84079601990004</c:v>
                </c:pt>
                <c:pt idx="386">
                  <c:v>643.52985074626804</c:v>
                </c:pt>
                <c:pt idx="387">
                  <c:v>646.51741293532302</c:v>
                </c:pt>
                <c:pt idx="388">
                  <c:v>672.63681592039802</c:v>
                </c:pt>
                <c:pt idx="389">
                  <c:v>674.62686567164099</c:v>
                </c:pt>
                <c:pt idx="390">
                  <c:v>703.98009950248695</c:v>
                </c:pt>
                <c:pt idx="391">
                  <c:v>667.41293532338295</c:v>
                </c:pt>
                <c:pt idx="392">
                  <c:v>672.38805970149201</c:v>
                </c:pt>
                <c:pt idx="393">
                  <c:v>662.43781094527299</c:v>
                </c:pt>
                <c:pt idx="394">
                  <c:v>680.34825870646705</c:v>
                </c:pt>
                <c:pt idx="395">
                  <c:v>678.85572139303395</c:v>
                </c:pt>
                <c:pt idx="396">
                  <c:v>744.27860696517405</c:v>
                </c:pt>
                <c:pt idx="397">
                  <c:v>706.71641791044703</c:v>
                </c:pt>
                <c:pt idx="398">
                  <c:v>722.38805970149201</c:v>
                </c:pt>
                <c:pt idx="399">
                  <c:v>747.26368159203901</c:v>
                </c:pt>
                <c:pt idx="400">
                  <c:v>733.83084577114403</c:v>
                </c:pt>
                <c:pt idx="401">
                  <c:v>746.26865671641701</c:v>
                </c:pt>
                <c:pt idx="402">
                  <c:v>735.07462686567101</c:v>
                </c:pt>
                <c:pt idx="403">
                  <c:v>734.32835820895502</c:v>
                </c:pt>
                <c:pt idx="404">
                  <c:v>741.29353233830795</c:v>
                </c:pt>
                <c:pt idx="405">
                  <c:v>740.04975124378097</c:v>
                </c:pt>
                <c:pt idx="406">
                  <c:v>738.80597014925297</c:v>
                </c:pt>
                <c:pt idx="407">
                  <c:v>738.05970149253699</c:v>
                </c:pt>
                <c:pt idx="408">
                  <c:v>727.61194029850697</c:v>
                </c:pt>
                <c:pt idx="409">
                  <c:v>740.04975124378097</c:v>
                </c:pt>
                <c:pt idx="410">
                  <c:v>728.60696517412896</c:v>
                </c:pt>
                <c:pt idx="411">
                  <c:v>725.37313432835799</c:v>
                </c:pt>
                <c:pt idx="412">
                  <c:v>733.83084577114403</c:v>
                </c:pt>
                <c:pt idx="413">
                  <c:v>777.36318407960096</c:v>
                </c:pt>
                <c:pt idx="414">
                  <c:v>742.53731343283505</c:v>
                </c:pt>
                <c:pt idx="415">
                  <c:v>766.16915422885495</c:v>
                </c:pt>
                <c:pt idx="416">
                  <c:v>758.20895522388003</c:v>
                </c:pt>
                <c:pt idx="417">
                  <c:v>751.24378109452698</c:v>
                </c:pt>
                <c:pt idx="418">
                  <c:v>750.24875621890499</c:v>
                </c:pt>
                <c:pt idx="419">
                  <c:v>757.71144278606903</c:v>
                </c:pt>
                <c:pt idx="420">
                  <c:v>757.71144278606903</c:v>
                </c:pt>
                <c:pt idx="421">
                  <c:v>741.79104477611895</c:v>
                </c:pt>
                <c:pt idx="422">
                  <c:v>743.53233830845704</c:v>
                </c:pt>
                <c:pt idx="423">
                  <c:v>609.45273631840701</c:v>
                </c:pt>
                <c:pt idx="424">
                  <c:v>690.04975124378097</c:v>
                </c:pt>
                <c:pt idx="425">
                  <c:v>740.04975124378097</c:v>
                </c:pt>
                <c:pt idx="426">
                  <c:v>742.28855721392995</c:v>
                </c:pt>
                <c:pt idx="427">
                  <c:v>741.54228855721306</c:v>
                </c:pt>
                <c:pt idx="428">
                  <c:v>745.52238805970103</c:v>
                </c:pt>
                <c:pt idx="429">
                  <c:v>741.29353233830795</c:v>
                </c:pt>
                <c:pt idx="430">
                  <c:v>734.32835820895502</c:v>
                </c:pt>
                <c:pt idx="431">
                  <c:v>726.11940298507398</c:v>
                </c:pt>
                <c:pt idx="432">
                  <c:v>742.53731343283505</c:v>
                </c:pt>
                <c:pt idx="433">
                  <c:v>744.27860696517405</c:v>
                </c:pt>
                <c:pt idx="434">
                  <c:v>748.50746268656701</c:v>
                </c:pt>
                <c:pt idx="435">
                  <c:v>751.24378109452698</c:v>
                </c:pt>
                <c:pt idx="436">
                  <c:v>724.12935323382999</c:v>
                </c:pt>
                <c:pt idx="437">
                  <c:v>724.378109452736</c:v>
                </c:pt>
                <c:pt idx="438">
                  <c:v>721.64179104477603</c:v>
                </c:pt>
                <c:pt idx="439">
                  <c:v>724.378109452736</c:v>
                </c:pt>
                <c:pt idx="440">
                  <c:v>721.39303482587002</c:v>
                </c:pt>
                <c:pt idx="441">
                  <c:v>737.81094527363098</c:v>
                </c:pt>
                <c:pt idx="442">
                  <c:v>713.18407960198999</c:v>
                </c:pt>
                <c:pt idx="443">
                  <c:v>720.14925373134304</c:v>
                </c:pt>
                <c:pt idx="444">
                  <c:v>711.19402985074601</c:v>
                </c:pt>
                <c:pt idx="445">
                  <c:v>758.95522388059703</c:v>
                </c:pt>
                <c:pt idx="446">
                  <c:v>766.66666666666595</c:v>
                </c:pt>
                <c:pt idx="447">
                  <c:v>853.73134328358196</c:v>
                </c:pt>
                <c:pt idx="448">
                  <c:v>943.78109452736305</c:v>
                </c:pt>
                <c:pt idx="449">
                  <c:v>902.73631840795997</c:v>
                </c:pt>
                <c:pt idx="450">
                  <c:v>900.99502487562097</c:v>
                </c:pt>
                <c:pt idx="451">
                  <c:v>914.17910447761096</c:v>
                </c:pt>
                <c:pt idx="452">
                  <c:v>919.65174129353204</c:v>
                </c:pt>
                <c:pt idx="453">
                  <c:v>901.49253731343197</c:v>
                </c:pt>
                <c:pt idx="454">
                  <c:v>895.52238805970103</c:v>
                </c:pt>
                <c:pt idx="455">
                  <c:v>914.17910447761096</c:v>
                </c:pt>
                <c:pt idx="456">
                  <c:v>954.72636815920305</c:v>
                </c:pt>
                <c:pt idx="457">
                  <c:v>997.76119402985</c:v>
                </c:pt>
                <c:pt idx="458">
                  <c:v>929.85074626865605</c:v>
                </c:pt>
                <c:pt idx="459">
                  <c:v>945.02487562189003</c:v>
                </c:pt>
                <c:pt idx="460">
                  <c:v>932.83582089552203</c:v>
                </c:pt>
                <c:pt idx="461">
                  <c:v>956.21890547263604</c:v>
                </c:pt>
                <c:pt idx="462">
                  <c:v>979.35323383084506</c:v>
                </c:pt>
                <c:pt idx="463">
                  <c:v>994.77611940298505</c:v>
                </c:pt>
                <c:pt idx="464">
                  <c:v>978.60696517412896</c:v>
                </c:pt>
                <c:pt idx="465">
                  <c:v>985.07462686567101</c:v>
                </c:pt>
                <c:pt idx="466">
                  <c:v>1013.9303482587</c:v>
                </c:pt>
                <c:pt idx="467">
                  <c:v>1018.4079601989999</c:v>
                </c:pt>
                <c:pt idx="468">
                  <c:v>949.25373134328299</c:v>
                </c:pt>
                <c:pt idx="469">
                  <c:v>906.21890547263604</c:v>
                </c:pt>
                <c:pt idx="470">
                  <c:v>870.64676616915403</c:v>
                </c:pt>
                <c:pt idx="471">
                  <c:v>898.50746268656701</c:v>
                </c:pt>
                <c:pt idx="472">
                  <c:v>879.85074626865605</c:v>
                </c:pt>
                <c:pt idx="473">
                  <c:v>922.88557213930301</c:v>
                </c:pt>
                <c:pt idx="474">
                  <c:v>994.27860696517405</c:v>
                </c:pt>
                <c:pt idx="475">
                  <c:v>934.07960199004901</c:v>
                </c:pt>
                <c:pt idx="476">
                  <c:v>835.82089552238801</c:v>
                </c:pt>
                <c:pt idx="477">
                  <c:v>794.28109452736305</c:v>
                </c:pt>
                <c:pt idx="478">
                  <c:v>751.24378109452698</c:v>
                </c:pt>
                <c:pt idx="479">
                  <c:v>697.26368159203901</c:v>
                </c:pt>
                <c:pt idx="480">
                  <c:v>706.21890547263604</c:v>
                </c:pt>
                <c:pt idx="481">
                  <c:v>661.691542288557</c:v>
                </c:pt>
                <c:pt idx="482">
                  <c:v>623.880597014925</c:v>
                </c:pt>
                <c:pt idx="483">
                  <c:v>639.05472636815898</c:v>
                </c:pt>
                <c:pt idx="484">
                  <c:v>658.95522388059703</c:v>
                </c:pt>
                <c:pt idx="485">
                  <c:v>657.46268656716404</c:v>
                </c:pt>
                <c:pt idx="486">
                  <c:v>671.64179104477603</c:v>
                </c:pt>
                <c:pt idx="487">
                  <c:v>713.93034825870598</c:v>
                </c:pt>
                <c:pt idx="488">
                  <c:v>706.21890547263604</c:v>
                </c:pt>
                <c:pt idx="489">
                  <c:v>682.08955223880503</c:v>
                </c:pt>
                <c:pt idx="490">
                  <c:v>650</c:v>
                </c:pt>
                <c:pt idx="491">
                  <c:v>665.17412935323296</c:v>
                </c:pt>
                <c:pt idx="492">
                  <c:v>648.00995024875601</c:v>
                </c:pt>
                <c:pt idx="493">
                  <c:v>695.27363184079604</c:v>
                </c:pt>
                <c:pt idx="494">
                  <c:v>667.66169154228805</c:v>
                </c:pt>
                <c:pt idx="495">
                  <c:v>640.54726368159197</c:v>
                </c:pt>
                <c:pt idx="496">
                  <c:v>657.71144278606903</c:v>
                </c:pt>
                <c:pt idx="497">
                  <c:v>653.48258706467595</c:v>
                </c:pt>
                <c:pt idx="498">
                  <c:v>637.06467661691499</c:v>
                </c:pt>
                <c:pt idx="499">
                  <c:v>659.70149253731302</c:v>
                </c:pt>
                <c:pt idx="500">
                  <c:v>659.950248756218</c:v>
                </c:pt>
                <c:pt idx="501">
                  <c:v>647.26368159203901</c:v>
                </c:pt>
                <c:pt idx="502">
                  <c:v>615.42288557213897</c:v>
                </c:pt>
                <c:pt idx="503">
                  <c:v>557.46268656716404</c:v>
                </c:pt>
                <c:pt idx="504">
                  <c:v>570.14925373134304</c:v>
                </c:pt>
                <c:pt idx="505">
                  <c:v>564.92537313432797</c:v>
                </c:pt>
                <c:pt idx="506">
                  <c:v>571.39303482587002</c:v>
                </c:pt>
                <c:pt idx="507">
                  <c:v>649.502487562189</c:v>
                </c:pt>
                <c:pt idx="508">
                  <c:v>840.54726368159197</c:v>
                </c:pt>
                <c:pt idx="509">
                  <c:v>846.01990049751203</c:v>
                </c:pt>
                <c:pt idx="510">
                  <c:v>791.29353233830795</c:v>
                </c:pt>
                <c:pt idx="511">
                  <c:v>761.94029850746199</c:v>
                </c:pt>
                <c:pt idx="512">
                  <c:v>760.447761194029</c:v>
                </c:pt>
                <c:pt idx="513">
                  <c:v>747.76119402985</c:v>
                </c:pt>
                <c:pt idx="514">
                  <c:v>733.08457711442702</c:v>
                </c:pt>
                <c:pt idx="515">
                  <c:v>771.14427860696503</c:v>
                </c:pt>
                <c:pt idx="516">
                  <c:v>844.77611940298505</c:v>
                </c:pt>
                <c:pt idx="517">
                  <c:v>831.09452736318406</c:v>
                </c:pt>
                <c:pt idx="518">
                  <c:v>750</c:v>
                </c:pt>
                <c:pt idx="519">
                  <c:v>668.40796019900404</c:v>
                </c:pt>
                <c:pt idx="520">
                  <c:v>741.54228855721306</c:v>
                </c:pt>
                <c:pt idx="521">
                  <c:v>672.88557213930301</c:v>
                </c:pt>
                <c:pt idx="522">
                  <c:v>664.42786069651697</c:v>
                </c:pt>
                <c:pt idx="523">
                  <c:v>655.22388059701404</c:v>
                </c:pt>
                <c:pt idx="524">
                  <c:v>752.73631840795997</c:v>
                </c:pt>
                <c:pt idx="525">
                  <c:v>734.32835820895502</c:v>
                </c:pt>
                <c:pt idx="526">
                  <c:v>745.02487562189003</c:v>
                </c:pt>
                <c:pt idx="527">
                  <c:v>751.24378109452698</c:v>
                </c:pt>
                <c:pt idx="528">
                  <c:v>758.45771144278604</c:v>
                </c:pt>
                <c:pt idx="529">
                  <c:v>748.00995024875601</c:v>
                </c:pt>
                <c:pt idx="530">
                  <c:v>686.567164179104</c:v>
                </c:pt>
                <c:pt idx="531">
                  <c:v>774.12935323382999</c:v>
                </c:pt>
                <c:pt idx="532">
                  <c:v>732.83582089552203</c:v>
                </c:pt>
                <c:pt idx="533">
                  <c:v>771.64179104477603</c:v>
                </c:pt>
                <c:pt idx="534">
                  <c:v>808.45771144278604</c:v>
                </c:pt>
                <c:pt idx="535">
                  <c:v>806.21890547263604</c:v>
                </c:pt>
                <c:pt idx="536">
                  <c:v>795.77114427860602</c:v>
                </c:pt>
                <c:pt idx="537">
                  <c:v>782.83582089552203</c:v>
                </c:pt>
                <c:pt idx="538">
                  <c:v>789.05472636815898</c:v>
                </c:pt>
                <c:pt idx="539">
                  <c:v>777.36318407960096</c:v>
                </c:pt>
                <c:pt idx="540">
                  <c:v>787.06467661691499</c:v>
                </c:pt>
                <c:pt idx="541">
                  <c:v>771.14427860696503</c:v>
                </c:pt>
                <c:pt idx="542">
                  <c:v>794.27860696517405</c:v>
                </c:pt>
                <c:pt idx="543">
                  <c:v>804.97512437810894</c:v>
                </c:pt>
                <c:pt idx="544">
                  <c:v>782.83582089552203</c:v>
                </c:pt>
                <c:pt idx="545">
                  <c:v>791.04477611940194</c:v>
                </c:pt>
                <c:pt idx="546">
                  <c:v>786.069651741293</c:v>
                </c:pt>
                <c:pt idx="547">
                  <c:v>781.84079601990004</c:v>
                </c:pt>
                <c:pt idx="548">
                  <c:v>754.97512437810894</c:v>
                </c:pt>
                <c:pt idx="549">
                  <c:v>743.78109452736305</c:v>
                </c:pt>
                <c:pt idx="550">
                  <c:v>751.99004975124296</c:v>
                </c:pt>
                <c:pt idx="551">
                  <c:v>796.01990049751203</c:v>
                </c:pt>
                <c:pt idx="552">
                  <c:v>818.40796019900404</c:v>
                </c:pt>
                <c:pt idx="553">
                  <c:v>820.89552238805902</c:v>
                </c:pt>
                <c:pt idx="554">
                  <c:v>825.62189054726298</c:v>
                </c:pt>
                <c:pt idx="555">
                  <c:v>798.50746268656701</c:v>
                </c:pt>
                <c:pt idx="556">
                  <c:v>836.069651741293</c:v>
                </c:pt>
                <c:pt idx="557">
                  <c:v>830.59701492537295</c:v>
                </c:pt>
                <c:pt idx="558">
                  <c:v>838.80597014925297</c:v>
                </c:pt>
                <c:pt idx="559">
                  <c:v>830.84577114427805</c:v>
                </c:pt>
                <c:pt idx="560">
                  <c:v>821.64179104477603</c:v>
                </c:pt>
                <c:pt idx="561">
                  <c:v>825.87064676616899</c:v>
                </c:pt>
                <c:pt idx="562">
                  <c:v>837.06467661691499</c:v>
                </c:pt>
                <c:pt idx="563">
                  <c:v>821.39303482587002</c:v>
                </c:pt>
                <c:pt idx="564">
                  <c:v>821.39303482587002</c:v>
                </c:pt>
                <c:pt idx="565">
                  <c:v>822.88557213930301</c:v>
                </c:pt>
                <c:pt idx="566">
                  <c:v>820.89552238805902</c:v>
                </c:pt>
                <c:pt idx="567">
                  <c:v>818.15920398009905</c:v>
                </c:pt>
                <c:pt idx="568">
                  <c:v>806.96517412935304</c:v>
                </c:pt>
                <c:pt idx="569">
                  <c:v>830.84577114427805</c:v>
                </c:pt>
                <c:pt idx="570">
                  <c:v>822.13930348258702</c:v>
                </c:pt>
                <c:pt idx="571">
                  <c:v>826.61691542288497</c:v>
                </c:pt>
                <c:pt idx="572">
                  <c:v>820.89552238805902</c:v>
                </c:pt>
                <c:pt idx="573">
                  <c:v>800.49751243780997</c:v>
                </c:pt>
                <c:pt idx="574">
                  <c:v>788.30845771144197</c:v>
                </c:pt>
                <c:pt idx="575">
                  <c:v>779.35323383084506</c:v>
                </c:pt>
                <c:pt idx="576">
                  <c:v>795.77114427860602</c:v>
                </c:pt>
                <c:pt idx="577">
                  <c:v>780.59701492537295</c:v>
                </c:pt>
                <c:pt idx="578">
                  <c:v>765.92039800994996</c:v>
                </c:pt>
                <c:pt idx="579">
                  <c:v>801.74129353233798</c:v>
                </c:pt>
                <c:pt idx="580">
                  <c:v>813.93034825870598</c:v>
                </c:pt>
                <c:pt idx="581">
                  <c:v>820.64676616915403</c:v>
                </c:pt>
                <c:pt idx="582">
                  <c:v>816.16915422885495</c:v>
                </c:pt>
                <c:pt idx="583">
                  <c:v>756.21890547263604</c:v>
                </c:pt>
                <c:pt idx="584">
                  <c:v>743.28358208955206</c:v>
                </c:pt>
                <c:pt idx="585">
                  <c:v>786.567164179104</c:v>
                </c:pt>
                <c:pt idx="586">
                  <c:v>801.99004975124296</c:v>
                </c:pt>
                <c:pt idx="587">
                  <c:v>781.34328358208904</c:v>
                </c:pt>
                <c:pt idx="588">
                  <c:v>766.91542288557196</c:v>
                </c:pt>
                <c:pt idx="589">
                  <c:v>756.21890547263604</c:v>
                </c:pt>
                <c:pt idx="590">
                  <c:v>790.54726368159197</c:v>
                </c:pt>
                <c:pt idx="591">
                  <c:v>770.14925373134304</c:v>
                </c:pt>
                <c:pt idx="592">
                  <c:v>817.66169154228805</c:v>
                </c:pt>
                <c:pt idx="593">
                  <c:v>829.60199004975095</c:v>
                </c:pt>
                <c:pt idx="594">
                  <c:v>825.87064676616899</c:v>
                </c:pt>
                <c:pt idx="595">
                  <c:v>819.15422885572104</c:v>
                </c:pt>
                <c:pt idx="596">
                  <c:v>808.20895522388003</c:v>
                </c:pt>
                <c:pt idx="597">
                  <c:v>794.77611940298505</c:v>
                </c:pt>
                <c:pt idx="598">
                  <c:v>786.567164179104</c:v>
                </c:pt>
                <c:pt idx="599">
                  <c:v>750.24875621890499</c:v>
                </c:pt>
                <c:pt idx="600">
                  <c:v>782.83582089552203</c:v>
                </c:pt>
                <c:pt idx="601">
                  <c:v>750.99502487562097</c:v>
                </c:pt>
                <c:pt idx="602">
                  <c:v>794.52736318407904</c:v>
                </c:pt>
                <c:pt idx="603">
                  <c:v>803.98009950248695</c:v>
                </c:pt>
                <c:pt idx="604">
                  <c:v>803.98009950248695</c:v>
                </c:pt>
                <c:pt idx="605">
                  <c:v>788.80597014925297</c:v>
                </c:pt>
                <c:pt idx="606">
                  <c:v>776.36815920397999</c:v>
                </c:pt>
                <c:pt idx="607">
                  <c:v>753.48258706467595</c:v>
                </c:pt>
                <c:pt idx="608">
                  <c:v>796.76616915422801</c:v>
                </c:pt>
                <c:pt idx="609">
                  <c:v>746.26865671641701</c:v>
                </c:pt>
                <c:pt idx="610">
                  <c:v>708.45771144278604</c:v>
                </c:pt>
                <c:pt idx="611">
                  <c:v>728.10945273631796</c:v>
                </c:pt>
                <c:pt idx="612">
                  <c:v>684.07960199004901</c:v>
                </c:pt>
                <c:pt idx="613">
                  <c:v>712.93532338308398</c:v>
                </c:pt>
                <c:pt idx="614">
                  <c:v>731.34328358208904</c:v>
                </c:pt>
                <c:pt idx="615">
                  <c:v>751.24378109452698</c:v>
                </c:pt>
                <c:pt idx="616">
                  <c:v>771.39303482587002</c:v>
                </c:pt>
                <c:pt idx="617">
                  <c:v>760.447761194029</c:v>
                </c:pt>
                <c:pt idx="618">
                  <c:v>758.70646766169102</c:v>
                </c:pt>
                <c:pt idx="619">
                  <c:v>742.78606965174095</c:v>
                </c:pt>
                <c:pt idx="620">
                  <c:v>772.63681592039802</c:v>
                </c:pt>
                <c:pt idx="621">
                  <c:v>783.83084577114403</c:v>
                </c:pt>
                <c:pt idx="622">
                  <c:v>796.01990049751203</c:v>
                </c:pt>
                <c:pt idx="623">
                  <c:v>848.50746268656701</c:v>
                </c:pt>
                <c:pt idx="624">
                  <c:v>915.67164179104395</c:v>
                </c:pt>
                <c:pt idx="625">
                  <c:v>906.21890547263604</c:v>
                </c:pt>
                <c:pt idx="626">
                  <c:v>883.08457711442702</c:v>
                </c:pt>
                <c:pt idx="627">
                  <c:v>866.91542288557196</c:v>
                </c:pt>
                <c:pt idx="628">
                  <c:v>877.86069651741195</c:v>
                </c:pt>
                <c:pt idx="629">
                  <c:v>905.47263681592005</c:v>
                </c:pt>
                <c:pt idx="630">
                  <c:v>921.64179104477603</c:v>
                </c:pt>
                <c:pt idx="631">
                  <c:v>937.06467661691499</c:v>
                </c:pt>
                <c:pt idx="632">
                  <c:v>1090.54726368159</c:v>
                </c:pt>
                <c:pt idx="633">
                  <c:v>1093.28358208955</c:v>
                </c:pt>
                <c:pt idx="634">
                  <c:v>1084.5771144278599</c:v>
                </c:pt>
                <c:pt idx="635">
                  <c:v>1186.3184079601899</c:v>
                </c:pt>
                <c:pt idx="636">
                  <c:v>1236.5671641791</c:v>
                </c:pt>
                <c:pt idx="637">
                  <c:v>1191.2935323383001</c:v>
                </c:pt>
                <c:pt idx="638">
                  <c:v>1107.4626865671601</c:v>
                </c:pt>
                <c:pt idx="639">
                  <c:v>1180.5970149253701</c:v>
                </c:pt>
                <c:pt idx="640">
                  <c:v>1099.50248756218</c:v>
                </c:pt>
                <c:pt idx="641">
                  <c:v>1168.9054726368099</c:v>
                </c:pt>
                <c:pt idx="642">
                  <c:v>1101.24378109452</c:v>
                </c:pt>
                <c:pt idx="643">
                  <c:v>1185.32338308457</c:v>
                </c:pt>
                <c:pt idx="644">
                  <c:v>1244.5273631840701</c:v>
                </c:pt>
                <c:pt idx="645">
                  <c:v>1181.5920398009901</c:v>
                </c:pt>
                <c:pt idx="646">
                  <c:v>1223.3830845771099</c:v>
                </c:pt>
                <c:pt idx="647">
                  <c:v>1263.6815920398001</c:v>
                </c:pt>
                <c:pt idx="648">
                  <c:v>1243.28358208955</c:v>
                </c:pt>
                <c:pt idx="649">
                  <c:v>1207.4626865671601</c:v>
                </c:pt>
                <c:pt idx="650">
                  <c:v>1208.7064676616901</c:v>
                </c:pt>
                <c:pt idx="651">
                  <c:v>1243.28358208955</c:v>
                </c:pt>
                <c:pt idx="652">
                  <c:v>1146.2686567164101</c:v>
                </c:pt>
                <c:pt idx="653">
                  <c:v>1168.1592039800901</c:v>
                </c:pt>
                <c:pt idx="654">
                  <c:v>1168.9054726368099</c:v>
                </c:pt>
                <c:pt idx="655">
                  <c:v>1153.48258706467</c:v>
                </c:pt>
                <c:pt idx="656">
                  <c:v>836.069651741293</c:v>
                </c:pt>
                <c:pt idx="657">
                  <c:v>380.34825870646699</c:v>
                </c:pt>
                <c:pt idx="658">
                  <c:v>353.48258706467601</c:v>
                </c:pt>
                <c:pt idx="659">
                  <c:v>346.51741293532302</c:v>
                </c:pt>
                <c:pt idx="660">
                  <c:v>398.00995024875601</c:v>
                </c:pt>
                <c:pt idx="661">
                  <c:v>507.71144278606903</c:v>
                </c:pt>
                <c:pt idx="662">
                  <c:v>578.35820895522295</c:v>
                </c:pt>
                <c:pt idx="663">
                  <c:v>527.86069651741195</c:v>
                </c:pt>
                <c:pt idx="664">
                  <c:v>502.48756218905402</c:v>
                </c:pt>
                <c:pt idx="665">
                  <c:v>505.47263681592</c:v>
                </c:pt>
                <c:pt idx="666">
                  <c:v>496.76616915422801</c:v>
                </c:pt>
                <c:pt idx="667">
                  <c:v>500.74626865671598</c:v>
                </c:pt>
                <c:pt idx="668">
                  <c:v>522.13930348258702</c:v>
                </c:pt>
                <c:pt idx="669">
                  <c:v>546.01990049751203</c:v>
                </c:pt>
                <c:pt idx="670">
                  <c:v>549.502487562189</c:v>
                </c:pt>
                <c:pt idx="671">
                  <c:v>545.27363184079604</c:v>
                </c:pt>
                <c:pt idx="672">
                  <c:v>526.11940298507398</c:v>
                </c:pt>
                <c:pt idx="673">
                  <c:v>497.51243781094502</c:v>
                </c:pt>
                <c:pt idx="674">
                  <c:v>466.41791044776102</c:v>
                </c:pt>
                <c:pt idx="675">
                  <c:v>371.64179104477603</c:v>
                </c:pt>
                <c:pt idx="676">
                  <c:v>449.75124378109399</c:v>
                </c:pt>
                <c:pt idx="677">
                  <c:v>447.26368159203901</c:v>
                </c:pt>
                <c:pt idx="678">
                  <c:v>381.84079601989998</c:v>
                </c:pt>
                <c:pt idx="679">
                  <c:v>411.19402985074601</c:v>
                </c:pt>
                <c:pt idx="680">
                  <c:v>385.82089552238801</c:v>
                </c:pt>
                <c:pt idx="681">
                  <c:v>358.70646766169102</c:v>
                </c:pt>
                <c:pt idx="682">
                  <c:v>330.597014925373</c:v>
                </c:pt>
                <c:pt idx="683">
                  <c:v>297.51243781094502</c:v>
                </c:pt>
                <c:pt idx="684">
                  <c:v>291.542288557213</c:v>
                </c:pt>
                <c:pt idx="685">
                  <c:v>303.23383084577102</c:v>
                </c:pt>
                <c:pt idx="686">
                  <c:v>249.502487562189</c:v>
                </c:pt>
                <c:pt idx="687">
                  <c:v>375.62189054726298</c:v>
                </c:pt>
                <c:pt idx="688">
                  <c:v>318.90547263681498</c:v>
                </c:pt>
                <c:pt idx="689">
                  <c:v>323.880597014925</c:v>
                </c:pt>
                <c:pt idx="690">
                  <c:v>348.258706467661</c:v>
                </c:pt>
                <c:pt idx="691">
                  <c:v>360.447761194029</c:v>
                </c:pt>
                <c:pt idx="692">
                  <c:v>360.447761194029</c:v>
                </c:pt>
                <c:pt idx="693">
                  <c:v>308.20895522388003</c:v>
                </c:pt>
                <c:pt idx="694">
                  <c:v>312.43781094527299</c:v>
                </c:pt>
                <c:pt idx="695">
                  <c:v>296.51741293532302</c:v>
                </c:pt>
                <c:pt idx="696">
                  <c:v>282.83582089552198</c:v>
                </c:pt>
                <c:pt idx="697">
                  <c:v>262.686567164179</c:v>
                </c:pt>
                <c:pt idx="698">
                  <c:v>241.044776119402</c:v>
                </c:pt>
                <c:pt idx="699">
                  <c:v>295.52238805970097</c:v>
                </c:pt>
                <c:pt idx="700">
                  <c:v>268.90547263681498</c:v>
                </c:pt>
                <c:pt idx="701">
                  <c:v>251.99004975124299</c:v>
                </c:pt>
                <c:pt idx="702">
                  <c:v>242.28855721393001</c:v>
                </c:pt>
                <c:pt idx="703">
                  <c:v>225.37313432835799</c:v>
                </c:pt>
                <c:pt idx="704">
                  <c:v>213.18407960198999</c:v>
                </c:pt>
                <c:pt idx="705">
                  <c:v>245.77114427860599</c:v>
                </c:pt>
                <c:pt idx="706">
                  <c:v>289.80099502487502</c:v>
                </c:pt>
                <c:pt idx="707">
                  <c:v>276.61691542288497</c:v>
                </c:pt>
                <c:pt idx="708">
                  <c:v>291.79104477611901</c:v>
                </c:pt>
                <c:pt idx="709">
                  <c:v>296.01990049751203</c:v>
                </c:pt>
                <c:pt idx="710">
                  <c:v>233.830845771144</c:v>
                </c:pt>
                <c:pt idx="711">
                  <c:v>250.24875621890499</c:v>
                </c:pt>
                <c:pt idx="712">
                  <c:v>248.756218905472</c:v>
                </c:pt>
                <c:pt idx="713">
                  <c:v>235.82089552238801</c:v>
                </c:pt>
                <c:pt idx="714">
                  <c:v>254.975124378109</c:v>
                </c:pt>
                <c:pt idx="715">
                  <c:v>281.34328358208899</c:v>
                </c:pt>
                <c:pt idx="716">
                  <c:v>292.786069651741</c:v>
                </c:pt>
                <c:pt idx="717">
                  <c:v>298.258706467661</c:v>
                </c:pt>
                <c:pt idx="718">
                  <c:v>262.189054726368</c:v>
                </c:pt>
                <c:pt idx="719">
                  <c:v>274.875621890547</c:v>
                </c:pt>
                <c:pt idx="720">
                  <c:v>261.94029850746199</c:v>
                </c:pt>
                <c:pt idx="721">
                  <c:v>269.15422885572099</c:v>
                </c:pt>
                <c:pt idx="722">
                  <c:v>280.84577114427799</c:v>
                </c:pt>
                <c:pt idx="723">
                  <c:v>266.666666666666</c:v>
                </c:pt>
                <c:pt idx="724">
                  <c:v>310.69651741293501</c:v>
                </c:pt>
                <c:pt idx="725">
                  <c:v>302.23880597014897</c:v>
                </c:pt>
                <c:pt idx="726">
                  <c:v>306.21890547263598</c:v>
                </c:pt>
                <c:pt idx="727">
                  <c:v>306.46766169154199</c:v>
                </c:pt>
                <c:pt idx="728">
                  <c:v>297.76119402985</c:v>
                </c:pt>
                <c:pt idx="729">
                  <c:v>274.12935323382999</c:v>
                </c:pt>
                <c:pt idx="730">
                  <c:v>282.83582089552198</c:v>
                </c:pt>
                <c:pt idx="731">
                  <c:v>274.12935323382999</c:v>
                </c:pt>
                <c:pt idx="732">
                  <c:v>278.855721393034</c:v>
                </c:pt>
                <c:pt idx="733">
                  <c:v>288.05970149253699</c:v>
                </c:pt>
                <c:pt idx="734">
                  <c:v>272.63681592039802</c:v>
                </c:pt>
                <c:pt idx="735">
                  <c:v>267.661691542288</c:v>
                </c:pt>
                <c:pt idx="736">
                  <c:v>263.68159203980002</c:v>
                </c:pt>
                <c:pt idx="737">
                  <c:v>247.01492537313399</c:v>
                </c:pt>
                <c:pt idx="738">
                  <c:v>245.27363184079601</c:v>
                </c:pt>
                <c:pt idx="739">
                  <c:v>240.547263681592</c:v>
                </c:pt>
                <c:pt idx="740">
                  <c:v>229.353233830845</c:v>
                </c:pt>
                <c:pt idx="741">
                  <c:v>236.81592039800901</c:v>
                </c:pt>
                <c:pt idx="742">
                  <c:v>237.06467661691499</c:v>
                </c:pt>
                <c:pt idx="743">
                  <c:v>232.587064676616</c:v>
                </c:pt>
                <c:pt idx="744">
                  <c:v>235.572139303482</c:v>
                </c:pt>
                <c:pt idx="745">
                  <c:v>231.84079601990001</c:v>
                </c:pt>
                <c:pt idx="746">
                  <c:v>227.86069651741201</c:v>
                </c:pt>
                <c:pt idx="747">
                  <c:v>223.880597014925</c:v>
                </c:pt>
                <c:pt idx="748">
                  <c:v>226.119402985074</c:v>
                </c:pt>
                <c:pt idx="749">
                  <c:v>234.07960199004901</c:v>
                </c:pt>
                <c:pt idx="750">
                  <c:v>223.63184079601899</c:v>
                </c:pt>
                <c:pt idx="751">
                  <c:v>225.62189054726301</c:v>
                </c:pt>
                <c:pt idx="752">
                  <c:v>223.880597014925</c:v>
                </c:pt>
                <c:pt idx="753">
                  <c:v>230.09950248756201</c:v>
                </c:pt>
                <c:pt idx="754">
                  <c:v>226.119402985074</c:v>
                </c:pt>
                <c:pt idx="755">
                  <c:v>226.616915422885</c:v>
                </c:pt>
                <c:pt idx="756">
                  <c:v>230.09950248756201</c:v>
                </c:pt>
                <c:pt idx="757">
                  <c:v>219.402985074626</c:v>
                </c:pt>
                <c:pt idx="758">
                  <c:v>215.17412935323301</c:v>
                </c:pt>
                <c:pt idx="759">
                  <c:v>217.41293532338301</c:v>
                </c:pt>
                <c:pt idx="760">
                  <c:v>203.98009950248701</c:v>
                </c:pt>
                <c:pt idx="761">
                  <c:v>204.72636815920299</c:v>
                </c:pt>
                <c:pt idx="762">
                  <c:v>201.99004975124299</c:v>
                </c:pt>
                <c:pt idx="763">
                  <c:v>194.02985074626801</c:v>
                </c:pt>
                <c:pt idx="764">
                  <c:v>170.398009950248</c:v>
                </c:pt>
                <c:pt idx="765">
                  <c:v>186.567164179104</c:v>
                </c:pt>
                <c:pt idx="766">
                  <c:v>170.398009950248</c:v>
                </c:pt>
                <c:pt idx="767">
                  <c:v>169.15422885572099</c:v>
                </c:pt>
                <c:pt idx="768">
                  <c:v>157.46268656716401</c:v>
                </c:pt>
                <c:pt idx="769">
                  <c:v>161.19402985074601</c:v>
                </c:pt>
                <c:pt idx="770">
                  <c:v>163.930348258706</c:v>
                </c:pt>
                <c:pt idx="771">
                  <c:v>145.27363184079601</c:v>
                </c:pt>
                <c:pt idx="772">
                  <c:v>140.547263681592</c:v>
                </c:pt>
                <c:pt idx="773">
                  <c:v>141.29353233830801</c:v>
                </c:pt>
                <c:pt idx="774">
                  <c:v>128.10945273631799</c:v>
                </c:pt>
                <c:pt idx="775">
                  <c:v>132.33830845771101</c:v>
                </c:pt>
                <c:pt idx="776">
                  <c:v>115.92039800995001</c:v>
                </c:pt>
                <c:pt idx="777">
                  <c:v>124.378109452736</c:v>
                </c:pt>
                <c:pt idx="778">
                  <c:v>122.388059701492</c:v>
                </c:pt>
                <c:pt idx="779">
                  <c:v>136.81592039800901</c:v>
                </c:pt>
                <c:pt idx="780">
                  <c:v>156.71641791044701</c:v>
                </c:pt>
                <c:pt idx="781">
                  <c:v>176.36815920398001</c:v>
                </c:pt>
                <c:pt idx="782">
                  <c:v>174.12935323382999</c:v>
                </c:pt>
                <c:pt idx="783">
                  <c:v>182.33830845771101</c:v>
                </c:pt>
                <c:pt idx="784">
                  <c:v>182.83582089552201</c:v>
                </c:pt>
                <c:pt idx="785">
                  <c:v>186.31840796019901</c:v>
                </c:pt>
                <c:pt idx="786">
                  <c:v>209.45273631840701</c:v>
                </c:pt>
                <c:pt idx="787">
                  <c:v>205.22388059701399</c:v>
                </c:pt>
                <c:pt idx="788">
                  <c:v>211.44278606965099</c:v>
                </c:pt>
                <c:pt idx="789">
                  <c:v>211.44278606965099</c:v>
                </c:pt>
                <c:pt idx="790">
                  <c:v>200.24875621890499</c:v>
                </c:pt>
                <c:pt idx="791">
                  <c:v>198.50746268656701</c:v>
                </c:pt>
                <c:pt idx="792">
                  <c:v>204.22885572139299</c:v>
                </c:pt>
                <c:pt idx="793">
                  <c:v>206.46766169154199</c:v>
                </c:pt>
                <c:pt idx="794">
                  <c:v>211.44278606965099</c:v>
                </c:pt>
                <c:pt idx="795">
                  <c:v>205.22388059701399</c:v>
                </c:pt>
                <c:pt idx="796">
                  <c:v>197.26368159203901</c:v>
                </c:pt>
                <c:pt idx="797">
                  <c:v>182.587064676616</c:v>
                </c:pt>
                <c:pt idx="798">
                  <c:v>174.378109452736</c:v>
                </c:pt>
                <c:pt idx="799">
                  <c:v>205.47263681592</c:v>
                </c:pt>
                <c:pt idx="800">
                  <c:v>202.73631840796</c:v>
                </c:pt>
                <c:pt idx="801">
                  <c:v>187.06467661691499</c:v>
                </c:pt>
                <c:pt idx="802">
                  <c:v>209.45273631840701</c:v>
                </c:pt>
                <c:pt idx="803">
                  <c:v>213.68159203979999</c:v>
                </c:pt>
                <c:pt idx="804">
                  <c:v>212.189054726368</c:v>
                </c:pt>
                <c:pt idx="805">
                  <c:v>198.50746268656701</c:v>
                </c:pt>
                <c:pt idx="806">
                  <c:v>211.44278606965099</c:v>
                </c:pt>
                <c:pt idx="807">
                  <c:v>210.19900497512401</c:v>
                </c:pt>
                <c:pt idx="808">
                  <c:v>201.24378109452701</c:v>
                </c:pt>
                <c:pt idx="809">
                  <c:v>211.19402985074601</c:v>
                </c:pt>
                <c:pt idx="810">
                  <c:v>199.75124378109399</c:v>
                </c:pt>
                <c:pt idx="811">
                  <c:v>209.950248756218</c:v>
                </c:pt>
                <c:pt idx="812">
                  <c:v>212.686567164179</c:v>
                </c:pt>
                <c:pt idx="813">
                  <c:v>209.950248756218</c:v>
                </c:pt>
                <c:pt idx="814">
                  <c:v>214.427860696517</c:v>
                </c:pt>
                <c:pt idx="815">
                  <c:v>244.02985074626801</c:v>
                </c:pt>
                <c:pt idx="816">
                  <c:v>219.402985074626</c:v>
                </c:pt>
                <c:pt idx="817">
                  <c:v>201.74129353233801</c:v>
                </c:pt>
                <c:pt idx="818">
                  <c:v>205.47263681592</c:v>
                </c:pt>
                <c:pt idx="819">
                  <c:v>215.42288557213899</c:v>
                </c:pt>
                <c:pt idx="820">
                  <c:v>225.12437810945201</c:v>
                </c:pt>
                <c:pt idx="821">
                  <c:v>223.13432835820799</c:v>
                </c:pt>
                <c:pt idx="822">
                  <c:v>212.686567164179</c:v>
                </c:pt>
                <c:pt idx="823">
                  <c:v>221.89054726368099</c:v>
                </c:pt>
                <c:pt idx="824">
                  <c:v>250.24875621890499</c:v>
                </c:pt>
                <c:pt idx="825">
                  <c:v>261.19402985074601</c:v>
                </c:pt>
                <c:pt idx="826">
                  <c:v>308.45771144278598</c:v>
                </c:pt>
                <c:pt idx="827">
                  <c:v>256.96517412935299</c:v>
                </c:pt>
                <c:pt idx="828">
                  <c:v>251.74129353233801</c:v>
                </c:pt>
                <c:pt idx="829">
                  <c:v>249.00497512437801</c:v>
                </c:pt>
                <c:pt idx="830">
                  <c:v>258.20895522388003</c:v>
                </c:pt>
                <c:pt idx="831">
                  <c:v>258.70646766169102</c:v>
                </c:pt>
                <c:pt idx="832">
                  <c:v>244.77611940298499</c:v>
                </c:pt>
                <c:pt idx="833">
                  <c:v>254.22885572139299</c:v>
                </c:pt>
                <c:pt idx="834">
                  <c:v>250.74626865671601</c:v>
                </c:pt>
                <c:pt idx="835">
                  <c:v>251.99004975124299</c:v>
                </c:pt>
                <c:pt idx="836">
                  <c:v>249.00497512437801</c:v>
                </c:pt>
                <c:pt idx="837">
                  <c:v>248.756218905472</c:v>
                </c:pt>
                <c:pt idx="838">
                  <c:v>247.76119402985</c:v>
                </c:pt>
                <c:pt idx="839">
                  <c:v>247.51243781094499</c:v>
                </c:pt>
                <c:pt idx="840">
                  <c:v>245.02487562189</c:v>
                </c:pt>
                <c:pt idx="841">
                  <c:v>249.00497512437801</c:v>
                </c:pt>
                <c:pt idx="842">
                  <c:v>282.33830845771098</c:v>
                </c:pt>
                <c:pt idx="843">
                  <c:v>282.58706467661602</c:v>
                </c:pt>
                <c:pt idx="844">
                  <c:v>267.91044776119401</c:v>
                </c:pt>
                <c:pt idx="845">
                  <c:v>206.71641791044701</c:v>
                </c:pt>
                <c:pt idx="846">
                  <c:v>216.91542288557201</c:v>
                </c:pt>
                <c:pt idx="847">
                  <c:v>216.41791044776099</c:v>
                </c:pt>
                <c:pt idx="848">
                  <c:v>218.65671641790999</c:v>
                </c:pt>
                <c:pt idx="849">
                  <c:v>208.20895522388</c:v>
                </c:pt>
                <c:pt idx="850">
                  <c:v>203.98009950248701</c:v>
                </c:pt>
                <c:pt idx="851">
                  <c:v>206.21890547263601</c:v>
                </c:pt>
                <c:pt idx="852">
                  <c:v>213.930348258706</c:v>
                </c:pt>
                <c:pt idx="853">
                  <c:v>297.51243781094502</c:v>
                </c:pt>
                <c:pt idx="854">
                  <c:v>276.11940298507398</c:v>
                </c:pt>
                <c:pt idx="855">
                  <c:v>273.63184079601899</c:v>
                </c:pt>
                <c:pt idx="856">
                  <c:v>272.88557213930301</c:v>
                </c:pt>
                <c:pt idx="857">
                  <c:v>262.43781094527299</c:v>
                </c:pt>
                <c:pt idx="858">
                  <c:v>266.91542288557201</c:v>
                </c:pt>
                <c:pt idx="859">
                  <c:v>258.95522388059698</c:v>
                </c:pt>
                <c:pt idx="860">
                  <c:v>259.70149253731302</c:v>
                </c:pt>
                <c:pt idx="861">
                  <c:v>257.21393034825797</c:v>
                </c:pt>
                <c:pt idx="862">
                  <c:v>256.96517412935299</c:v>
                </c:pt>
                <c:pt idx="863">
                  <c:v>269.40298507462597</c:v>
                </c:pt>
                <c:pt idx="864">
                  <c:v>264.67661691542202</c:v>
                </c:pt>
                <c:pt idx="865">
                  <c:v>281.094527363184</c:v>
                </c:pt>
                <c:pt idx="866">
                  <c:v>296.26865671641701</c:v>
                </c:pt>
                <c:pt idx="867">
                  <c:v>307.71144278606903</c:v>
                </c:pt>
                <c:pt idx="868">
                  <c:v>310.69651741293501</c:v>
                </c:pt>
                <c:pt idx="869">
                  <c:v>301.24378109452698</c:v>
                </c:pt>
                <c:pt idx="870">
                  <c:v>310.94527363184</c:v>
                </c:pt>
                <c:pt idx="871">
                  <c:v>323.880597014925</c:v>
                </c:pt>
                <c:pt idx="872">
                  <c:v>334.82587064676602</c:v>
                </c:pt>
                <c:pt idx="873">
                  <c:v>321.39303482587002</c:v>
                </c:pt>
                <c:pt idx="874">
                  <c:v>324.875621890547</c:v>
                </c:pt>
                <c:pt idx="875">
                  <c:v>319.90049751243703</c:v>
                </c:pt>
                <c:pt idx="876">
                  <c:v>325.87064676616899</c:v>
                </c:pt>
                <c:pt idx="877">
                  <c:v>328.60696517412902</c:v>
                </c:pt>
                <c:pt idx="878">
                  <c:v>334.57711442786001</c:v>
                </c:pt>
                <c:pt idx="879">
                  <c:v>335.82089552238801</c:v>
                </c:pt>
                <c:pt idx="880">
                  <c:v>320.64676616915398</c:v>
                </c:pt>
                <c:pt idx="881">
                  <c:v>300.49751243780997</c:v>
                </c:pt>
                <c:pt idx="882">
                  <c:v>306.71641791044698</c:v>
                </c:pt>
                <c:pt idx="883">
                  <c:v>300</c:v>
                </c:pt>
                <c:pt idx="884">
                  <c:v>288.55721393034798</c:v>
                </c:pt>
                <c:pt idx="885">
                  <c:v>322.88557213930301</c:v>
                </c:pt>
                <c:pt idx="886">
                  <c:v>330.84577114427799</c:v>
                </c:pt>
                <c:pt idx="887">
                  <c:v>313.68159203980002</c:v>
                </c:pt>
                <c:pt idx="888">
                  <c:v>318.40796019900398</c:v>
                </c:pt>
                <c:pt idx="889">
                  <c:v>320.39800995024802</c:v>
                </c:pt>
                <c:pt idx="890">
                  <c:v>335.82089552238801</c:v>
                </c:pt>
                <c:pt idx="891">
                  <c:v>335.07462686567101</c:v>
                </c:pt>
                <c:pt idx="892">
                  <c:v>344.02985074626798</c:v>
                </c:pt>
                <c:pt idx="893">
                  <c:v>368.90547263681498</c:v>
                </c:pt>
                <c:pt idx="894">
                  <c:v>405.47263681592</c:v>
                </c:pt>
                <c:pt idx="895">
                  <c:v>404.22885572139302</c:v>
                </c:pt>
                <c:pt idx="896">
                  <c:v>401.49253731343202</c:v>
                </c:pt>
                <c:pt idx="897">
                  <c:v>392.53731343283499</c:v>
                </c:pt>
                <c:pt idx="898">
                  <c:v>384.82587064676602</c:v>
                </c:pt>
                <c:pt idx="899">
                  <c:v>345.52238805970097</c:v>
                </c:pt>
                <c:pt idx="900">
                  <c:v>349.25373134328299</c:v>
                </c:pt>
                <c:pt idx="901">
                  <c:v>361.19402985074601</c:v>
                </c:pt>
                <c:pt idx="902">
                  <c:v>356.46766169154199</c:v>
                </c:pt>
                <c:pt idx="903">
                  <c:v>349.502487562189</c:v>
                </c:pt>
                <c:pt idx="904">
                  <c:v>358.45771144278598</c:v>
                </c:pt>
                <c:pt idx="905">
                  <c:v>384.57711442786001</c:v>
                </c:pt>
                <c:pt idx="906">
                  <c:v>371.89054726368101</c:v>
                </c:pt>
                <c:pt idx="907">
                  <c:v>378.10945273631802</c:v>
                </c:pt>
                <c:pt idx="908">
                  <c:v>373.13432835820799</c:v>
                </c:pt>
                <c:pt idx="909">
                  <c:v>367.91044776119401</c:v>
                </c:pt>
                <c:pt idx="910">
                  <c:v>371.89054726368101</c:v>
                </c:pt>
                <c:pt idx="911">
                  <c:v>373.383084577114</c:v>
                </c:pt>
                <c:pt idx="912">
                  <c:v>363.93034825870598</c:v>
                </c:pt>
                <c:pt idx="913">
                  <c:v>361.691542288557</c:v>
                </c:pt>
                <c:pt idx="914">
                  <c:v>361.19402985074601</c:v>
                </c:pt>
                <c:pt idx="915">
                  <c:v>360.447761194029</c:v>
                </c:pt>
                <c:pt idx="916">
                  <c:v>360.447761194029</c:v>
                </c:pt>
                <c:pt idx="917">
                  <c:v>357.21393034825797</c:v>
                </c:pt>
                <c:pt idx="918">
                  <c:v>354.477611940298</c:v>
                </c:pt>
                <c:pt idx="919">
                  <c:v>341.044776119402</c:v>
                </c:pt>
                <c:pt idx="920">
                  <c:v>325.87064676616899</c:v>
                </c:pt>
                <c:pt idx="921">
                  <c:v>328.60696517412902</c:v>
                </c:pt>
                <c:pt idx="922">
                  <c:v>333.83084577114403</c:v>
                </c:pt>
                <c:pt idx="923">
                  <c:v>333.58208955223802</c:v>
                </c:pt>
                <c:pt idx="924">
                  <c:v>335.572139303482</c:v>
                </c:pt>
                <c:pt idx="925">
                  <c:v>334.57711442786001</c:v>
                </c:pt>
                <c:pt idx="926">
                  <c:v>338.30845771144197</c:v>
                </c:pt>
                <c:pt idx="927">
                  <c:v>336.31840796019901</c:v>
                </c:pt>
                <c:pt idx="928">
                  <c:v>326.86567164179098</c:v>
                </c:pt>
                <c:pt idx="929">
                  <c:v>333.33333333333297</c:v>
                </c:pt>
                <c:pt idx="930">
                  <c:v>317.164179104477</c:v>
                </c:pt>
                <c:pt idx="931">
                  <c:v>314.42786069651697</c:v>
                </c:pt>
                <c:pt idx="932">
                  <c:v>330.597014925373</c:v>
                </c:pt>
                <c:pt idx="933">
                  <c:v>323.383084577114</c:v>
                </c:pt>
                <c:pt idx="934">
                  <c:v>322.63681592039802</c:v>
                </c:pt>
                <c:pt idx="935">
                  <c:v>327.61194029850702</c:v>
                </c:pt>
                <c:pt idx="936">
                  <c:v>318.15920398009899</c:v>
                </c:pt>
                <c:pt idx="937">
                  <c:v>311.94029850746199</c:v>
                </c:pt>
                <c:pt idx="938">
                  <c:v>313.18407960198999</c:v>
                </c:pt>
                <c:pt idx="939">
                  <c:v>304.72636815920299</c:v>
                </c:pt>
                <c:pt idx="940">
                  <c:v>331.094527363184</c:v>
                </c:pt>
                <c:pt idx="941">
                  <c:v>300.99502487562103</c:v>
                </c:pt>
                <c:pt idx="942">
                  <c:v>304.975124378109</c:v>
                </c:pt>
                <c:pt idx="943">
                  <c:v>285.32338308457702</c:v>
                </c:pt>
                <c:pt idx="944">
                  <c:v>290.79601990049701</c:v>
                </c:pt>
                <c:pt idx="945">
                  <c:v>281.094527363184</c:v>
                </c:pt>
                <c:pt idx="946">
                  <c:v>281.34328358208899</c:v>
                </c:pt>
                <c:pt idx="947">
                  <c:v>297.01492537313402</c:v>
                </c:pt>
                <c:pt idx="948">
                  <c:v>315.92039800995002</c:v>
                </c:pt>
                <c:pt idx="949">
                  <c:v>299.75124378109399</c:v>
                </c:pt>
                <c:pt idx="950">
                  <c:v>298.50746268656701</c:v>
                </c:pt>
                <c:pt idx="951">
                  <c:v>300.24875621890499</c:v>
                </c:pt>
                <c:pt idx="952">
                  <c:v>335.82089552238801</c:v>
                </c:pt>
                <c:pt idx="953">
                  <c:v>335.82089552238801</c:v>
                </c:pt>
                <c:pt idx="954">
                  <c:v>333.58208955223802</c:v>
                </c:pt>
                <c:pt idx="955">
                  <c:v>330.84577114427799</c:v>
                </c:pt>
                <c:pt idx="956">
                  <c:v>326.86567164179098</c:v>
                </c:pt>
                <c:pt idx="957">
                  <c:v>356.46766169154199</c:v>
                </c:pt>
                <c:pt idx="958">
                  <c:v>350.49751243780997</c:v>
                </c:pt>
                <c:pt idx="959">
                  <c:v>335.572139303482</c:v>
                </c:pt>
                <c:pt idx="960">
                  <c:v>310.94527363184</c:v>
                </c:pt>
                <c:pt idx="961">
                  <c:v>303.48258706467601</c:v>
                </c:pt>
                <c:pt idx="962">
                  <c:v>311.44278606965099</c:v>
                </c:pt>
                <c:pt idx="963">
                  <c:v>312.43781094527299</c:v>
                </c:pt>
                <c:pt idx="964">
                  <c:v>313.43283582089498</c:v>
                </c:pt>
                <c:pt idx="965">
                  <c:v>336.81592039800898</c:v>
                </c:pt>
                <c:pt idx="966">
                  <c:v>360.69651741293501</c:v>
                </c:pt>
                <c:pt idx="967">
                  <c:v>353.98009950248701</c:v>
                </c:pt>
                <c:pt idx="968">
                  <c:v>344.02985074626798</c:v>
                </c:pt>
                <c:pt idx="969">
                  <c:v>357.96019900497498</c:v>
                </c:pt>
                <c:pt idx="970">
                  <c:v>355.97014925373099</c:v>
                </c:pt>
                <c:pt idx="971">
                  <c:v>341.542288557213</c:v>
                </c:pt>
                <c:pt idx="972">
                  <c:v>338.30845771144197</c:v>
                </c:pt>
                <c:pt idx="973">
                  <c:v>345.27363184079599</c:v>
                </c:pt>
                <c:pt idx="974">
                  <c:v>340.54726368159203</c:v>
                </c:pt>
                <c:pt idx="975">
                  <c:v>338.30845771144197</c:v>
                </c:pt>
                <c:pt idx="976">
                  <c:v>342.53731343283499</c:v>
                </c:pt>
                <c:pt idx="977">
                  <c:v>341.79104477611901</c:v>
                </c:pt>
                <c:pt idx="978">
                  <c:v>346.26865671641701</c:v>
                </c:pt>
                <c:pt idx="979">
                  <c:v>350.74626865671598</c:v>
                </c:pt>
                <c:pt idx="980">
                  <c:v>350</c:v>
                </c:pt>
                <c:pt idx="981">
                  <c:v>349.00497512437801</c:v>
                </c:pt>
                <c:pt idx="982">
                  <c:v>352.98507462686501</c:v>
                </c:pt>
                <c:pt idx="983">
                  <c:v>336.069651741293</c:v>
                </c:pt>
                <c:pt idx="984">
                  <c:v>358.20895522388003</c:v>
                </c:pt>
                <c:pt idx="985">
                  <c:v>358.95522388059698</c:v>
                </c:pt>
                <c:pt idx="986">
                  <c:v>352.23880597014897</c:v>
                </c:pt>
                <c:pt idx="987">
                  <c:v>358.20895522388003</c:v>
                </c:pt>
                <c:pt idx="988">
                  <c:v>350.24875621890499</c:v>
                </c:pt>
                <c:pt idx="989">
                  <c:v>350.99502487562103</c:v>
                </c:pt>
                <c:pt idx="990">
                  <c:v>347.51243781094502</c:v>
                </c:pt>
                <c:pt idx="991">
                  <c:v>361.44278606965099</c:v>
                </c:pt>
                <c:pt idx="992">
                  <c:v>359.950248756218</c:v>
                </c:pt>
                <c:pt idx="993">
                  <c:v>348.258706467661</c:v>
                </c:pt>
                <c:pt idx="994">
                  <c:v>364.17910447761102</c:v>
                </c:pt>
                <c:pt idx="995">
                  <c:v>353.73134328358202</c:v>
                </c:pt>
                <c:pt idx="996">
                  <c:v>336.069651741293</c:v>
                </c:pt>
                <c:pt idx="997">
                  <c:v>336.069651741293</c:v>
                </c:pt>
                <c:pt idx="998">
                  <c:v>335.82089552238801</c:v>
                </c:pt>
                <c:pt idx="999">
                  <c:v>335.07462686567101</c:v>
                </c:pt>
                <c:pt idx="1000">
                  <c:v>342.786069651741</c:v>
                </c:pt>
                <c:pt idx="1001">
                  <c:v>336.31840796019901</c:v>
                </c:pt>
                <c:pt idx="1002">
                  <c:v>334.32835820895502</c:v>
                </c:pt>
                <c:pt idx="1003">
                  <c:v>339.05472636815898</c:v>
                </c:pt>
                <c:pt idx="1004">
                  <c:v>335.07462686567101</c:v>
                </c:pt>
                <c:pt idx="1005">
                  <c:v>334.57711442786001</c:v>
                </c:pt>
                <c:pt idx="1006">
                  <c:v>328.35820895522301</c:v>
                </c:pt>
                <c:pt idx="1007">
                  <c:v>328.35820895522301</c:v>
                </c:pt>
                <c:pt idx="1008">
                  <c:v>323.880597014925</c:v>
                </c:pt>
                <c:pt idx="1009">
                  <c:v>338.55721393034798</c:v>
                </c:pt>
                <c:pt idx="1010">
                  <c:v>353.73134328358202</c:v>
                </c:pt>
                <c:pt idx="1011">
                  <c:v>352.73631840796003</c:v>
                </c:pt>
                <c:pt idx="1012">
                  <c:v>342.039800995024</c:v>
                </c:pt>
                <c:pt idx="1013">
                  <c:v>356.71641791044698</c:v>
                </c:pt>
                <c:pt idx="1014">
                  <c:v>359.20398009950202</c:v>
                </c:pt>
                <c:pt idx="1015">
                  <c:v>364.67661691542202</c:v>
                </c:pt>
                <c:pt idx="1016">
                  <c:v>385.82089552238801</c:v>
                </c:pt>
                <c:pt idx="1017">
                  <c:v>375.87064676616899</c:v>
                </c:pt>
                <c:pt idx="1018">
                  <c:v>401.74129353233798</c:v>
                </c:pt>
                <c:pt idx="1019">
                  <c:v>425.12437810945198</c:v>
                </c:pt>
                <c:pt idx="1020">
                  <c:v>414.92537313432803</c:v>
                </c:pt>
                <c:pt idx="1021">
                  <c:v>406.71641791044698</c:v>
                </c:pt>
                <c:pt idx="1022">
                  <c:v>422.38805970149201</c:v>
                </c:pt>
                <c:pt idx="1023">
                  <c:v>439.05472636815898</c:v>
                </c:pt>
                <c:pt idx="1024">
                  <c:v>467.661691542288</c:v>
                </c:pt>
                <c:pt idx="1025">
                  <c:v>480.597014925373</c:v>
                </c:pt>
                <c:pt idx="1026">
                  <c:v>513.93034825870598</c:v>
                </c:pt>
                <c:pt idx="1027">
                  <c:v>514.67661691542196</c:v>
                </c:pt>
                <c:pt idx="1028">
                  <c:v>498.50746268656701</c:v>
                </c:pt>
                <c:pt idx="1029">
                  <c:v>510.19900497512401</c:v>
                </c:pt>
                <c:pt idx="1030">
                  <c:v>506.71641791044698</c:v>
                </c:pt>
                <c:pt idx="1031">
                  <c:v>493.283582089552</c:v>
                </c:pt>
                <c:pt idx="1032">
                  <c:v>488.05970149253699</c:v>
                </c:pt>
                <c:pt idx="1033">
                  <c:v>501.49253731343202</c:v>
                </c:pt>
                <c:pt idx="1034">
                  <c:v>514.42786069651697</c:v>
                </c:pt>
                <c:pt idx="1035">
                  <c:v>509.950248756218</c:v>
                </c:pt>
                <c:pt idx="1036">
                  <c:v>496.76616915422801</c:v>
                </c:pt>
                <c:pt idx="1037">
                  <c:v>507.96019900497498</c:v>
                </c:pt>
                <c:pt idx="1038">
                  <c:v>521.14427860696503</c:v>
                </c:pt>
                <c:pt idx="1039">
                  <c:v>510.69651741293501</c:v>
                </c:pt>
                <c:pt idx="1040">
                  <c:v>500</c:v>
                </c:pt>
                <c:pt idx="1041">
                  <c:v>497.51243781094502</c:v>
                </c:pt>
                <c:pt idx="1042">
                  <c:v>560.447761194029</c:v>
                </c:pt>
                <c:pt idx="1043">
                  <c:v>577.11442786069597</c:v>
                </c:pt>
                <c:pt idx="1044">
                  <c:v>562.43781094527299</c:v>
                </c:pt>
                <c:pt idx="1045">
                  <c:v>554.97512437810894</c:v>
                </c:pt>
                <c:pt idx="1046">
                  <c:v>583.33333333333303</c:v>
                </c:pt>
                <c:pt idx="1047">
                  <c:v>576.61691542288497</c:v>
                </c:pt>
                <c:pt idx="1048">
                  <c:v>554.22885572139296</c:v>
                </c:pt>
                <c:pt idx="1049">
                  <c:v>565.42288557213897</c:v>
                </c:pt>
                <c:pt idx="1050">
                  <c:v>554.97512437810894</c:v>
                </c:pt>
                <c:pt idx="1051">
                  <c:v>549.502487562189</c:v>
                </c:pt>
                <c:pt idx="1052">
                  <c:v>553.48258706467595</c:v>
                </c:pt>
                <c:pt idx="1053">
                  <c:v>564.67661691542196</c:v>
                </c:pt>
                <c:pt idx="1054">
                  <c:v>578.35820895522295</c:v>
                </c:pt>
                <c:pt idx="1055">
                  <c:v>577.86069651741195</c:v>
                </c:pt>
                <c:pt idx="1056">
                  <c:v>554.47761194029795</c:v>
                </c:pt>
                <c:pt idx="1057">
                  <c:v>563.68159203979997</c:v>
                </c:pt>
                <c:pt idx="1058">
                  <c:v>565.17412935323296</c:v>
                </c:pt>
                <c:pt idx="1059">
                  <c:v>567.91044776119395</c:v>
                </c:pt>
                <c:pt idx="1060">
                  <c:v>558.45771144278604</c:v>
                </c:pt>
                <c:pt idx="1061">
                  <c:v>565.17412935323296</c:v>
                </c:pt>
                <c:pt idx="1062">
                  <c:v>559.20398009950202</c:v>
                </c:pt>
                <c:pt idx="1063">
                  <c:v>572.13930348258702</c:v>
                </c:pt>
                <c:pt idx="1064">
                  <c:v>603.23383084577097</c:v>
                </c:pt>
                <c:pt idx="1065">
                  <c:v>583.08457711442702</c:v>
                </c:pt>
                <c:pt idx="1066">
                  <c:v>592.03980099502405</c:v>
                </c:pt>
                <c:pt idx="1067">
                  <c:v>584.82587064676602</c:v>
                </c:pt>
                <c:pt idx="1068">
                  <c:v>603.98009950248695</c:v>
                </c:pt>
                <c:pt idx="1069">
                  <c:v>598.756218905472</c:v>
                </c:pt>
                <c:pt idx="1070">
                  <c:v>527.11442786069597</c:v>
                </c:pt>
                <c:pt idx="1071">
                  <c:v>594.52736318407904</c:v>
                </c:pt>
                <c:pt idx="1072">
                  <c:v>607.46268656716404</c:v>
                </c:pt>
                <c:pt idx="1073">
                  <c:v>563.18407960198999</c:v>
                </c:pt>
                <c:pt idx="1074">
                  <c:v>547.26368159203901</c:v>
                </c:pt>
                <c:pt idx="1075">
                  <c:v>547.51243781094502</c:v>
                </c:pt>
                <c:pt idx="1076">
                  <c:v>547.26368159203901</c:v>
                </c:pt>
                <c:pt idx="1077">
                  <c:v>550.49751243780997</c:v>
                </c:pt>
                <c:pt idx="1078">
                  <c:v>551.74129353233798</c:v>
                </c:pt>
                <c:pt idx="1079">
                  <c:v>512.43781094527299</c:v>
                </c:pt>
                <c:pt idx="1080">
                  <c:v>514.92537313432797</c:v>
                </c:pt>
                <c:pt idx="1081">
                  <c:v>512.43781094527299</c:v>
                </c:pt>
                <c:pt idx="1082">
                  <c:v>502.98507462686501</c:v>
                </c:pt>
                <c:pt idx="1083">
                  <c:v>502.23880597014897</c:v>
                </c:pt>
                <c:pt idx="1084">
                  <c:v>494.27860696517399</c:v>
                </c:pt>
                <c:pt idx="1085">
                  <c:v>491.542288557213</c:v>
                </c:pt>
                <c:pt idx="1086">
                  <c:v>480.34825870646699</c:v>
                </c:pt>
                <c:pt idx="1087">
                  <c:v>498.258706467661</c:v>
                </c:pt>
                <c:pt idx="1088">
                  <c:v>512.43781094527299</c:v>
                </c:pt>
                <c:pt idx="1089">
                  <c:v>461.691542288557</c:v>
                </c:pt>
                <c:pt idx="1090">
                  <c:v>429.353233830845</c:v>
                </c:pt>
                <c:pt idx="1091">
                  <c:v>433.33333333333297</c:v>
                </c:pt>
                <c:pt idx="1092">
                  <c:v>454.72636815920299</c:v>
                </c:pt>
                <c:pt idx="1093">
                  <c:v>604.72636815920305</c:v>
                </c:pt>
                <c:pt idx="1094">
                  <c:v>596.26865671641701</c:v>
                </c:pt>
                <c:pt idx="1095">
                  <c:v>596.26865671641701</c:v>
                </c:pt>
                <c:pt idx="1096">
                  <c:v>589.30348258706397</c:v>
                </c:pt>
                <c:pt idx="1097">
                  <c:v>534.82587064676602</c:v>
                </c:pt>
                <c:pt idx="1098">
                  <c:v>523.880597014925</c:v>
                </c:pt>
                <c:pt idx="1099">
                  <c:v>550.74626865671598</c:v>
                </c:pt>
                <c:pt idx="1100">
                  <c:v>550</c:v>
                </c:pt>
                <c:pt idx="1101">
                  <c:v>529.85074626865605</c:v>
                </c:pt>
                <c:pt idx="1102">
                  <c:v>528.35820895522295</c:v>
                </c:pt>
                <c:pt idx="1103">
                  <c:v>518.65671641791005</c:v>
                </c:pt>
                <c:pt idx="1104">
                  <c:v>452.73631840796003</c:v>
                </c:pt>
                <c:pt idx="1105">
                  <c:v>453.23383084577102</c:v>
                </c:pt>
                <c:pt idx="1106">
                  <c:v>405.22388059701399</c:v>
                </c:pt>
                <c:pt idx="1107">
                  <c:v>402.23880597014897</c:v>
                </c:pt>
                <c:pt idx="1108">
                  <c:v>425.62189054726298</c:v>
                </c:pt>
                <c:pt idx="1109">
                  <c:v>413.43283582089498</c:v>
                </c:pt>
                <c:pt idx="1110">
                  <c:v>399.25373134328299</c:v>
                </c:pt>
                <c:pt idx="1111">
                  <c:v>420.89552238805902</c:v>
                </c:pt>
                <c:pt idx="1112">
                  <c:v>416.16915422885501</c:v>
                </c:pt>
                <c:pt idx="1113">
                  <c:v>407.96019900497498</c:v>
                </c:pt>
                <c:pt idx="1114">
                  <c:v>395.02487562188998</c:v>
                </c:pt>
                <c:pt idx="1115">
                  <c:v>433.58208955223802</c:v>
                </c:pt>
                <c:pt idx="1116">
                  <c:v>430.84577114427799</c:v>
                </c:pt>
                <c:pt idx="1117">
                  <c:v>415.17412935323301</c:v>
                </c:pt>
                <c:pt idx="1118">
                  <c:v>398.00995024875601</c:v>
                </c:pt>
                <c:pt idx="1119">
                  <c:v>399.75124378109399</c:v>
                </c:pt>
                <c:pt idx="1120">
                  <c:v>409.70149253731302</c:v>
                </c:pt>
                <c:pt idx="1121">
                  <c:v>389.30348258706402</c:v>
                </c:pt>
                <c:pt idx="1122">
                  <c:v>407.21393034825797</c:v>
                </c:pt>
                <c:pt idx="1123">
                  <c:v>418.90547263681498</c:v>
                </c:pt>
                <c:pt idx="1124">
                  <c:v>446.76616915422801</c:v>
                </c:pt>
                <c:pt idx="1125">
                  <c:v>431.34328358208899</c:v>
                </c:pt>
                <c:pt idx="1126">
                  <c:v>432.08955223880503</c:v>
                </c:pt>
                <c:pt idx="1127">
                  <c:v>435.572139303482</c:v>
                </c:pt>
                <c:pt idx="1128">
                  <c:v>419.40298507462597</c:v>
                </c:pt>
                <c:pt idx="1129">
                  <c:v>436.567164179104</c:v>
                </c:pt>
                <c:pt idx="1130">
                  <c:v>430.34825870646699</c:v>
                </c:pt>
                <c:pt idx="1131">
                  <c:v>442.786069651741</c:v>
                </c:pt>
                <c:pt idx="1132">
                  <c:v>434.82587064676602</c:v>
                </c:pt>
                <c:pt idx="1133">
                  <c:v>433.08457711442702</c:v>
                </c:pt>
                <c:pt idx="1134">
                  <c:v>316.41791044776102</c:v>
                </c:pt>
                <c:pt idx="1135">
                  <c:v>323.383084577114</c:v>
                </c:pt>
                <c:pt idx="1136">
                  <c:v>323.880597014925</c:v>
                </c:pt>
                <c:pt idx="1137">
                  <c:v>310.94527363184</c:v>
                </c:pt>
                <c:pt idx="1138">
                  <c:v>305.47263681592</c:v>
                </c:pt>
                <c:pt idx="1139">
                  <c:v>354.477611940298</c:v>
                </c:pt>
                <c:pt idx="1140">
                  <c:v>329.60199004975101</c:v>
                </c:pt>
                <c:pt idx="1141">
                  <c:v>323.13432835820799</c:v>
                </c:pt>
                <c:pt idx="1142">
                  <c:v>317.41293532338301</c:v>
                </c:pt>
                <c:pt idx="1143">
                  <c:v>306.71641791044698</c:v>
                </c:pt>
                <c:pt idx="1144">
                  <c:v>290.29850746268602</c:v>
                </c:pt>
                <c:pt idx="1145">
                  <c:v>283.58208955223802</c:v>
                </c:pt>
                <c:pt idx="1146">
                  <c:v>270.89552238805902</c:v>
                </c:pt>
                <c:pt idx="1147">
                  <c:v>261.691542288557</c:v>
                </c:pt>
                <c:pt idx="1148">
                  <c:v>279.850746268656</c:v>
                </c:pt>
                <c:pt idx="1149">
                  <c:v>265.42288557213902</c:v>
                </c:pt>
                <c:pt idx="1150">
                  <c:v>252.73631840796</c:v>
                </c:pt>
                <c:pt idx="1151">
                  <c:v>271.14427860696497</c:v>
                </c:pt>
                <c:pt idx="1152">
                  <c:v>260.19900497512401</c:v>
                </c:pt>
                <c:pt idx="1153">
                  <c:v>254.477611940298</c:v>
                </c:pt>
                <c:pt idx="1154">
                  <c:v>233.830845771144</c:v>
                </c:pt>
                <c:pt idx="1155">
                  <c:v>226.616915422885</c:v>
                </c:pt>
                <c:pt idx="1156">
                  <c:v>231.592039800995</c:v>
                </c:pt>
                <c:pt idx="1157">
                  <c:v>227.61194029850699</c:v>
                </c:pt>
                <c:pt idx="1158">
                  <c:v>237.06467661691499</c:v>
                </c:pt>
                <c:pt idx="1159">
                  <c:v>240.79601990049699</c:v>
                </c:pt>
                <c:pt idx="1160">
                  <c:v>248.258706467661</c:v>
                </c:pt>
                <c:pt idx="1161">
                  <c:v>242.28855721393001</c:v>
                </c:pt>
                <c:pt idx="1162">
                  <c:v>246.26865671641701</c:v>
                </c:pt>
                <c:pt idx="1163">
                  <c:v>263.43283582089498</c:v>
                </c:pt>
                <c:pt idx="1164">
                  <c:v>268.15920398009899</c:v>
                </c:pt>
                <c:pt idx="1165">
                  <c:v>256.71641791044698</c:v>
                </c:pt>
                <c:pt idx="1166">
                  <c:v>253.73134328358199</c:v>
                </c:pt>
                <c:pt idx="1167">
                  <c:v>267.91044776119401</c:v>
                </c:pt>
                <c:pt idx="1168">
                  <c:v>273.63184079601899</c:v>
                </c:pt>
                <c:pt idx="1169">
                  <c:v>272.63681592039802</c:v>
                </c:pt>
                <c:pt idx="1170">
                  <c:v>288.30845771144197</c:v>
                </c:pt>
                <c:pt idx="1171">
                  <c:v>287.31343283581998</c:v>
                </c:pt>
                <c:pt idx="1172">
                  <c:v>283.83084577114403</c:v>
                </c:pt>
                <c:pt idx="1173">
                  <c:v>271.64179104477603</c:v>
                </c:pt>
                <c:pt idx="1174">
                  <c:v>279.60199004975101</c:v>
                </c:pt>
                <c:pt idx="1175">
                  <c:v>286.069651741293</c:v>
                </c:pt>
                <c:pt idx="1176">
                  <c:v>280.34825870646699</c:v>
                </c:pt>
                <c:pt idx="1177">
                  <c:v>280.34825870646699</c:v>
                </c:pt>
                <c:pt idx="1178">
                  <c:v>281.592039800995</c:v>
                </c:pt>
                <c:pt idx="1179">
                  <c:v>281.34328358208899</c:v>
                </c:pt>
                <c:pt idx="1180">
                  <c:v>282.83582089552198</c:v>
                </c:pt>
                <c:pt idx="1181">
                  <c:v>280.84577114427799</c:v>
                </c:pt>
                <c:pt idx="1182">
                  <c:v>274.62686567164099</c:v>
                </c:pt>
                <c:pt idx="1183">
                  <c:v>279.353233830845</c:v>
                </c:pt>
                <c:pt idx="1184">
                  <c:v>264.17910447761102</c:v>
                </c:pt>
                <c:pt idx="1185">
                  <c:v>263.68159203980002</c:v>
                </c:pt>
                <c:pt idx="1186">
                  <c:v>256.96517412935299</c:v>
                </c:pt>
                <c:pt idx="1187">
                  <c:v>260.447761194029</c:v>
                </c:pt>
                <c:pt idx="1188">
                  <c:v>267.91044776119401</c:v>
                </c:pt>
                <c:pt idx="1189">
                  <c:v>273.63184079601899</c:v>
                </c:pt>
                <c:pt idx="1190">
                  <c:v>268.90547263681498</c:v>
                </c:pt>
                <c:pt idx="1191">
                  <c:v>271.39303482587002</c:v>
                </c:pt>
                <c:pt idx="1192">
                  <c:v>275.62189054726298</c:v>
                </c:pt>
                <c:pt idx="1193">
                  <c:v>280.34825870646699</c:v>
                </c:pt>
                <c:pt idx="1194">
                  <c:v>290.79601990049701</c:v>
                </c:pt>
                <c:pt idx="1195">
                  <c:v>295.27363184079599</c:v>
                </c:pt>
                <c:pt idx="1196">
                  <c:v>301.24378109452698</c:v>
                </c:pt>
                <c:pt idx="1197">
                  <c:v>286.81592039800898</c:v>
                </c:pt>
                <c:pt idx="1198">
                  <c:v>295.77114427860602</c:v>
                </c:pt>
                <c:pt idx="1199">
                  <c:v>303.98009950248701</c:v>
                </c:pt>
                <c:pt idx="1200">
                  <c:v>306.46766169154199</c:v>
                </c:pt>
                <c:pt idx="1201">
                  <c:v>302.48756218905402</c:v>
                </c:pt>
                <c:pt idx="1202">
                  <c:v>294.27860696517399</c:v>
                </c:pt>
                <c:pt idx="1203">
                  <c:v>295.27363184079599</c:v>
                </c:pt>
                <c:pt idx="1204">
                  <c:v>296.76616915422801</c:v>
                </c:pt>
                <c:pt idx="1205">
                  <c:v>297.76119402985</c:v>
                </c:pt>
                <c:pt idx="1206">
                  <c:v>300.74626865671598</c:v>
                </c:pt>
                <c:pt idx="1207">
                  <c:v>289.80099502487502</c:v>
                </c:pt>
                <c:pt idx="1208">
                  <c:v>291.79104477611901</c:v>
                </c:pt>
                <c:pt idx="1209">
                  <c:v>288.30845771144197</c:v>
                </c:pt>
                <c:pt idx="1210">
                  <c:v>310.19900497512401</c:v>
                </c:pt>
                <c:pt idx="1211">
                  <c:v>363.18407960198999</c:v>
                </c:pt>
                <c:pt idx="1212">
                  <c:v>342.039800995024</c:v>
                </c:pt>
                <c:pt idx="1213">
                  <c:v>317.661691542288</c:v>
                </c:pt>
                <c:pt idx="1214">
                  <c:v>331.592039800995</c:v>
                </c:pt>
                <c:pt idx="1215">
                  <c:v>327.36318407960101</c:v>
                </c:pt>
                <c:pt idx="1216">
                  <c:v>324.378109452736</c:v>
                </c:pt>
                <c:pt idx="1217">
                  <c:v>330.597014925373</c:v>
                </c:pt>
                <c:pt idx="1218">
                  <c:v>339.30348258706402</c:v>
                </c:pt>
                <c:pt idx="1219">
                  <c:v>328.10945273631802</c:v>
                </c:pt>
                <c:pt idx="1220">
                  <c:v>337.56218905472599</c:v>
                </c:pt>
                <c:pt idx="1221">
                  <c:v>348.258706467661</c:v>
                </c:pt>
                <c:pt idx="1222">
                  <c:v>345.27363184079599</c:v>
                </c:pt>
                <c:pt idx="1223">
                  <c:v>357.71144278606903</c:v>
                </c:pt>
                <c:pt idx="1224">
                  <c:v>360.19900497512401</c:v>
                </c:pt>
                <c:pt idx="1225">
                  <c:v>360.69651741293501</c:v>
                </c:pt>
                <c:pt idx="1226">
                  <c:v>359.950248756218</c:v>
                </c:pt>
                <c:pt idx="1227">
                  <c:v>359.70149253731302</c:v>
                </c:pt>
                <c:pt idx="1228">
                  <c:v>357.71144278606903</c:v>
                </c:pt>
                <c:pt idx="1229">
                  <c:v>348.50746268656701</c:v>
                </c:pt>
                <c:pt idx="1230">
                  <c:v>350.99502487562103</c:v>
                </c:pt>
                <c:pt idx="1231">
                  <c:v>354.72636815920299</c:v>
                </c:pt>
                <c:pt idx="1232">
                  <c:v>339.30348258706402</c:v>
                </c:pt>
                <c:pt idx="1233">
                  <c:v>338.30845771144197</c:v>
                </c:pt>
                <c:pt idx="1234">
                  <c:v>332.83582089552198</c:v>
                </c:pt>
                <c:pt idx="1235">
                  <c:v>334.57711442786001</c:v>
                </c:pt>
                <c:pt idx="1236">
                  <c:v>357.21393034825797</c:v>
                </c:pt>
                <c:pt idx="1237">
                  <c:v>336.567164179104</c:v>
                </c:pt>
                <c:pt idx="1238">
                  <c:v>339.80099502487502</c:v>
                </c:pt>
                <c:pt idx="1239">
                  <c:v>324.62686567164099</c:v>
                </c:pt>
                <c:pt idx="1240">
                  <c:v>331.84079601989998</c:v>
                </c:pt>
                <c:pt idx="1241">
                  <c:v>322.13930348258702</c:v>
                </c:pt>
                <c:pt idx="1242">
                  <c:v>324.12935323382999</c:v>
                </c:pt>
                <c:pt idx="1243">
                  <c:v>324.378109452736</c:v>
                </c:pt>
                <c:pt idx="1244">
                  <c:v>322.38805970149201</c:v>
                </c:pt>
                <c:pt idx="1245">
                  <c:v>325.87064676616899</c:v>
                </c:pt>
                <c:pt idx="1246">
                  <c:v>320.89552238805902</c:v>
                </c:pt>
                <c:pt idx="1247">
                  <c:v>302.23880597014897</c:v>
                </c:pt>
                <c:pt idx="1248">
                  <c:v>300</c:v>
                </c:pt>
                <c:pt idx="1249">
                  <c:v>293.53233830845699</c:v>
                </c:pt>
                <c:pt idx="1250">
                  <c:v>304.975124378109</c:v>
                </c:pt>
                <c:pt idx="1251">
                  <c:v>304.22885572139302</c:v>
                </c:pt>
                <c:pt idx="1252">
                  <c:v>310.94527363184</c:v>
                </c:pt>
                <c:pt idx="1253">
                  <c:v>310.94527363184</c:v>
                </c:pt>
                <c:pt idx="1254">
                  <c:v>288.55721393034798</c:v>
                </c:pt>
                <c:pt idx="1255">
                  <c:v>294.02985074626798</c:v>
                </c:pt>
                <c:pt idx="1256">
                  <c:v>309.950248756218</c:v>
                </c:pt>
                <c:pt idx="1257">
                  <c:v>303.855721393034</c:v>
                </c:pt>
                <c:pt idx="1258">
                  <c:v>307.46268656716398</c:v>
                </c:pt>
                <c:pt idx="1259">
                  <c:v>286.81592039800898</c:v>
                </c:pt>
                <c:pt idx="1260">
                  <c:v>286.567164179104</c:v>
                </c:pt>
                <c:pt idx="1261">
                  <c:v>285.07462686567101</c:v>
                </c:pt>
                <c:pt idx="1262">
                  <c:v>287.06467661691499</c:v>
                </c:pt>
                <c:pt idx="1263">
                  <c:v>275.62189054726298</c:v>
                </c:pt>
                <c:pt idx="1264">
                  <c:v>272.88557213930301</c:v>
                </c:pt>
                <c:pt idx="1265">
                  <c:v>275.62189054726298</c:v>
                </c:pt>
                <c:pt idx="1266">
                  <c:v>276.11940298507398</c:v>
                </c:pt>
                <c:pt idx="1267">
                  <c:v>285.32338308457702</c:v>
                </c:pt>
                <c:pt idx="1268">
                  <c:v>286.31840796019901</c:v>
                </c:pt>
                <c:pt idx="1269">
                  <c:v>286.81592039800898</c:v>
                </c:pt>
                <c:pt idx="1270">
                  <c:v>274.12935323382999</c:v>
                </c:pt>
                <c:pt idx="1271">
                  <c:v>273.63184079601899</c:v>
                </c:pt>
                <c:pt idx="1272">
                  <c:v>285.82089552238801</c:v>
                </c:pt>
                <c:pt idx="1273">
                  <c:v>289.30348258706402</c:v>
                </c:pt>
                <c:pt idx="1274">
                  <c:v>304.975124378109</c:v>
                </c:pt>
                <c:pt idx="1275">
                  <c:v>286.31840796019901</c:v>
                </c:pt>
                <c:pt idx="1276">
                  <c:v>286.567164179104</c:v>
                </c:pt>
                <c:pt idx="1277">
                  <c:v>288.05970149253699</c:v>
                </c:pt>
                <c:pt idx="1278">
                  <c:v>289.05472636815898</c:v>
                </c:pt>
                <c:pt idx="1279">
                  <c:v>277.36318407960101</c:v>
                </c:pt>
                <c:pt idx="1280">
                  <c:v>278.10945273631802</c:v>
                </c:pt>
                <c:pt idx="1281">
                  <c:v>273.63184079601899</c:v>
                </c:pt>
                <c:pt idx="1282">
                  <c:v>263.18407960198999</c:v>
                </c:pt>
                <c:pt idx="1283">
                  <c:v>277.61194029850702</c:v>
                </c:pt>
                <c:pt idx="1284">
                  <c:v>272.13930348258702</c:v>
                </c:pt>
                <c:pt idx="1285">
                  <c:v>264.92537313432803</c:v>
                </c:pt>
                <c:pt idx="1286">
                  <c:v>273.63184079601899</c:v>
                </c:pt>
                <c:pt idx="1287">
                  <c:v>273.63184079601899</c:v>
                </c:pt>
                <c:pt idx="1288">
                  <c:v>278.60696517412902</c:v>
                </c:pt>
                <c:pt idx="1289">
                  <c:v>289.05472636815898</c:v>
                </c:pt>
                <c:pt idx="1290">
                  <c:v>285.572139303482</c:v>
                </c:pt>
                <c:pt idx="1291">
                  <c:v>286.069651741293</c:v>
                </c:pt>
                <c:pt idx="1292">
                  <c:v>281.094527363184</c:v>
                </c:pt>
                <c:pt idx="1293">
                  <c:v>286.069651741293</c:v>
                </c:pt>
                <c:pt idx="1294">
                  <c:v>285.32338308457702</c:v>
                </c:pt>
                <c:pt idx="1295">
                  <c:v>286.31840796019901</c:v>
                </c:pt>
                <c:pt idx="1296">
                  <c:v>288.80597014925303</c:v>
                </c:pt>
                <c:pt idx="1297">
                  <c:v>286.069651741293</c:v>
                </c:pt>
                <c:pt idx="1298">
                  <c:v>286.567164179104</c:v>
                </c:pt>
                <c:pt idx="1299">
                  <c:v>269.15422885572099</c:v>
                </c:pt>
                <c:pt idx="1300">
                  <c:v>279.10447761194001</c:v>
                </c:pt>
                <c:pt idx="1301">
                  <c:v>272.88557213930301</c:v>
                </c:pt>
                <c:pt idx="1302">
                  <c:v>273.63184079601899</c:v>
                </c:pt>
                <c:pt idx="1303">
                  <c:v>277.86069651741201</c:v>
                </c:pt>
                <c:pt idx="1304">
                  <c:v>273.13432835820799</c:v>
                </c:pt>
                <c:pt idx="1305">
                  <c:v>276.36815920397999</c:v>
                </c:pt>
                <c:pt idx="1306">
                  <c:v>269.65174129353198</c:v>
                </c:pt>
                <c:pt idx="1307">
                  <c:v>271.14427860696497</c:v>
                </c:pt>
                <c:pt idx="1308">
                  <c:v>273.383084577114</c:v>
                </c:pt>
                <c:pt idx="1309">
                  <c:v>291.542288557213</c:v>
                </c:pt>
                <c:pt idx="1310">
                  <c:v>291.79104477611901</c:v>
                </c:pt>
                <c:pt idx="1311">
                  <c:v>273.63184079601899</c:v>
                </c:pt>
                <c:pt idx="1312">
                  <c:v>261.19402985074601</c:v>
                </c:pt>
                <c:pt idx="1313">
                  <c:v>260.94527363184</c:v>
                </c:pt>
                <c:pt idx="1314">
                  <c:v>260.94527363184</c:v>
                </c:pt>
                <c:pt idx="1315">
                  <c:v>260.69651741293501</c:v>
                </c:pt>
                <c:pt idx="1316">
                  <c:v>261.19402985074601</c:v>
                </c:pt>
                <c:pt idx="1317">
                  <c:v>258.70646766169102</c:v>
                </c:pt>
                <c:pt idx="1318">
                  <c:v>251.24378109452701</c:v>
                </c:pt>
                <c:pt idx="1319">
                  <c:v>253.48258706467601</c:v>
                </c:pt>
                <c:pt idx="1320">
                  <c:v>253.73134328358199</c:v>
                </c:pt>
                <c:pt idx="1321">
                  <c:v>254.477611940298</c:v>
                </c:pt>
                <c:pt idx="1322">
                  <c:v>255.22388059701399</c:v>
                </c:pt>
                <c:pt idx="1323">
                  <c:v>258.70646766169102</c:v>
                </c:pt>
                <c:pt idx="1324">
                  <c:v>272.38805970149201</c:v>
                </c:pt>
                <c:pt idx="1325">
                  <c:v>268.65671641790999</c:v>
                </c:pt>
                <c:pt idx="1326">
                  <c:v>280.84577114427799</c:v>
                </c:pt>
                <c:pt idx="1327">
                  <c:v>263.93034825870598</c:v>
                </c:pt>
                <c:pt idx="1328">
                  <c:v>258.45771144278598</c:v>
                </c:pt>
                <c:pt idx="1329">
                  <c:v>250.49751243781</c:v>
                </c:pt>
                <c:pt idx="1330">
                  <c:v>263.18407960198999</c:v>
                </c:pt>
                <c:pt idx="1331">
                  <c:v>264.92537313432803</c:v>
                </c:pt>
                <c:pt idx="1332">
                  <c:v>269.15422885572099</c:v>
                </c:pt>
                <c:pt idx="1333">
                  <c:v>272.63681592039802</c:v>
                </c:pt>
                <c:pt idx="1334">
                  <c:v>270.64676616915398</c:v>
                </c:pt>
                <c:pt idx="1335">
                  <c:v>274.12935323382999</c:v>
                </c:pt>
                <c:pt idx="1336">
                  <c:v>277.86069651741201</c:v>
                </c:pt>
                <c:pt idx="1337">
                  <c:v>276.11940298507398</c:v>
                </c:pt>
                <c:pt idx="1338">
                  <c:v>272.88557213930301</c:v>
                </c:pt>
                <c:pt idx="1339">
                  <c:v>271.89054726368101</c:v>
                </c:pt>
                <c:pt idx="1340">
                  <c:v>270.89552238805902</c:v>
                </c:pt>
                <c:pt idx="1341">
                  <c:v>266.16915422885501</c:v>
                </c:pt>
                <c:pt idx="1342">
                  <c:v>256.21890547263598</c:v>
                </c:pt>
                <c:pt idx="1343">
                  <c:v>242.039800995024</c:v>
                </c:pt>
                <c:pt idx="1344">
                  <c:v>227.36318407960101</c:v>
                </c:pt>
                <c:pt idx="1345">
                  <c:v>261.691542288557</c:v>
                </c:pt>
                <c:pt idx="1346">
                  <c:v>239.80099502487499</c:v>
                </c:pt>
                <c:pt idx="1347">
                  <c:v>237.81094527363101</c:v>
                </c:pt>
                <c:pt idx="1348">
                  <c:v>238.55721393034801</c:v>
                </c:pt>
                <c:pt idx="1349">
                  <c:v>257.21393034825797</c:v>
                </c:pt>
                <c:pt idx="1350">
                  <c:v>253.98009950248701</c:v>
                </c:pt>
                <c:pt idx="1351">
                  <c:v>241.79104477611901</c:v>
                </c:pt>
                <c:pt idx="1352">
                  <c:v>236.31840796019901</c:v>
                </c:pt>
                <c:pt idx="1353">
                  <c:v>246.019900497512</c:v>
                </c:pt>
                <c:pt idx="1354">
                  <c:v>235.572139303482</c:v>
                </c:pt>
                <c:pt idx="1355">
                  <c:v>239.303482587064</c:v>
                </c:pt>
                <c:pt idx="1356">
                  <c:v>245.02487562189</c:v>
                </c:pt>
                <c:pt idx="1357">
                  <c:v>264.17910447761102</c:v>
                </c:pt>
                <c:pt idx="1358">
                  <c:v>256.71641791044698</c:v>
                </c:pt>
                <c:pt idx="1359">
                  <c:v>246.019900497512</c:v>
                </c:pt>
                <c:pt idx="1360">
                  <c:v>244.27860696517399</c:v>
                </c:pt>
                <c:pt idx="1361">
                  <c:v>246.51741293532299</c:v>
                </c:pt>
                <c:pt idx="1362">
                  <c:v>248.756218905472</c:v>
                </c:pt>
                <c:pt idx="1363">
                  <c:v>249.25373134328299</c:v>
                </c:pt>
                <c:pt idx="1364">
                  <c:v>246.26865671641701</c:v>
                </c:pt>
                <c:pt idx="1365">
                  <c:v>244.77611940298499</c:v>
                </c:pt>
                <c:pt idx="1366">
                  <c:v>240.29850746268599</c:v>
                </c:pt>
                <c:pt idx="1367">
                  <c:v>231.34328358208899</c:v>
                </c:pt>
                <c:pt idx="1368">
                  <c:v>227.86069651741201</c:v>
                </c:pt>
                <c:pt idx="1369">
                  <c:v>221.641791044776</c:v>
                </c:pt>
                <c:pt idx="1370">
                  <c:v>223.63184079601899</c:v>
                </c:pt>
                <c:pt idx="1371">
                  <c:v>215.92039800994999</c:v>
                </c:pt>
                <c:pt idx="1372">
                  <c:v>224.378109452736</c:v>
                </c:pt>
                <c:pt idx="1373">
                  <c:v>221.89054726368099</c:v>
                </c:pt>
                <c:pt idx="1374">
                  <c:v>223.63184079601899</c:v>
                </c:pt>
                <c:pt idx="1375">
                  <c:v>223.880597014925</c:v>
                </c:pt>
                <c:pt idx="1376">
                  <c:v>196.76616915422801</c:v>
                </c:pt>
                <c:pt idx="1377">
                  <c:v>198.756218905472</c:v>
                </c:pt>
                <c:pt idx="1378">
                  <c:v>198.50746268656701</c:v>
                </c:pt>
                <c:pt idx="1379">
                  <c:v>201.74129353233801</c:v>
                </c:pt>
                <c:pt idx="1380">
                  <c:v>199.00497512437801</c:v>
                </c:pt>
                <c:pt idx="1381">
                  <c:v>200</c:v>
                </c:pt>
                <c:pt idx="1382">
                  <c:v>200.49751243781</c:v>
                </c:pt>
                <c:pt idx="1383">
                  <c:v>206.96517412935299</c:v>
                </c:pt>
                <c:pt idx="1384">
                  <c:v>197.76119402985</c:v>
                </c:pt>
                <c:pt idx="1385">
                  <c:v>210.19900497512401</c:v>
                </c:pt>
                <c:pt idx="1386">
                  <c:v>203.98009950248701</c:v>
                </c:pt>
                <c:pt idx="1387">
                  <c:v>230.34825870646699</c:v>
                </c:pt>
                <c:pt idx="1388">
                  <c:v>197.26368159203901</c:v>
                </c:pt>
                <c:pt idx="1389">
                  <c:v>203.73134328358199</c:v>
                </c:pt>
                <c:pt idx="1390">
                  <c:v>198.00995024875601</c:v>
                </c:pt>
                <c:pt idx="1391">
                  <c:v>198.00995024875601</c:v>
                </c:pt>
                <c:pt idx="1392">
                  <c:v>189.303482587064</c:v>
                </c:pt>
                <c:pt idx="1393">
                  <c:v>188.55721393034801</c:v>
                </c:pt>
                <c:pt idx="1394">
                  <c:v>180.597014925373</c:v>
                </c:pt>
                <c:pt idx="1395">
                  <c:v>172.88557213930301</c:v>
                </c:pt>
                <c:pt idx="1396">
                  <c:v>168.40796019900401</c:v>
                </c:pt>
                <c:pt idx="1397">
                  <c:v>169.15422885572099</c:v>
                </c:pt>
                <c:pt idx="1398">
                  <c:v>168.65671641790999</c:v>
                </c:pt>
                <c:pt idx="1399">
                  <c:v>154.72636815920299</c:v>
                </c:pt>
                <c:pt idx="1400">
                  <c:v>151.99004975124299</c:v>
                </c:pt>
                <c:pt idx="1401">
                  <c:v>156.96517412935299</c:v>
                </c:pt>
                <c:pt idx="1402">
                  <c:v>150.995024875621</c:v>
                </c:pt>
                <c:pt idx="1403">
                  <c:v>152.238805970149</c:v>
                </c:pt>
                <c:pt idx="1404">
                  <c:v>147.76119402985</c:v>
                </c:pt>
                <c:pt idx="1405">
                  <c:v>127.114427860696</c:v>
                </c:pt>
                <c:pt idx="1406">
                  <c:v>120.398009950248</c:v>
                </c:pt>
                <c:pt idx="1407">
                  <c:v>118.65671641791</c:v>
                </c:pt>
                <c:pt idx="1408">
                  <c:v>120.89552238805901</c:v>
                </c:pt>
                <c:pt idx="1409">
                  <c:v>115.671641791044</c:v>
                </c:pt>
                <c:pt idx="1410">
                  <c:v>116.16915422885501</c:v>
                </c:pt>
                <c:pt idx="1411">
                  <c:v>123.383084577114</c:v>
                </c:pt>
                <c:pt idx="1412">
                  <c:v>123.13432835820799</c:v>
                </c:pt>
                <c:pt idx="1413">
                  <c:v>119.402985074626</c:v>
                </c:pt>
                <c:pt idx="1414">
                  <c:v>120.14925373134299</c:v>
                </c:pt>
                <c:pt idx="1415">
                  <c:v>118.15920398009899</c:v>
                </c:pt>
                <c:pt idx="1416">
                  <c:v>119.154228855721</c:v>
                </c:pt>
                <c:pt idx="1417">
                  <c:v>115.92039800995001</c:v>
                </c:pt>
                <c:pt idx="1418">
                  <c:v>112.935323383084</c:v>
                </c:pt>
                <c:pt idx="1419">
                  <c:v>125.124378109452</c:v>
                </c:pt>
                <c:pt idx="1420">
                  <c:v>126.119402985074</c:v>
                </c:pt>
                <c:pt idx="1421">
                  <c:v>128.60696517412899</c:v>
                </c:pt>
                <c:pt idx="1422">
                  <c:v>117.91044776119401</c:v>
                </c:pt>
                <c:pt idx="1423">
                  <c:v>128.35820895522301</c:v>
                </c:pt>
                <c:pt idx="1424">
                  <c:v>132.33830845771101</c:v>
                </c:pt>
                <c:pt idx="1425">
                  <c:v>118.15920398009899</c:v>
                </c:pt>
                <c:pt idx="1426">
                  <c:v>128.60696517412899</c:v>
                </c:pt>
                <c:pt idx="1427">
                  <c:v>131.592039800995</c:v>
                </c:pt>
                <c:pt idx="1428">
                  <c:v>135.32338308457699</c:v>
                </c:pt>
                <c:pt idx="1429">
                  <c:v>126.616915422885</c:v>
                </c:pt>
                <c:pt idx="1430">
                  <c:v>136.81592039800901</c:v>
                </c:pt>
                <c:pt idx="1431">
                  <c:v>136.31840796019901</c:v>
                </c:pt>
                <c:pt idx="1432">
                  <c:v>134.82587064676599</c:v>
                </c:pt>
                <c:pt idx="1433">
                  <c:v>133.830845771144</c:v>
                </c:pt>
                <c:pt idx="1434">
                  <c:v>128.855721393034</c:v>
                </c:pt>
                <c:pt idx="1435">
                  <c:v>122.88557213930299</c:v>
                </c:pt>
                <c:pt idx="1436">
                  <c:v>134.82587064676599</c:v>
                </c:pt>
                <c:pt idx="1437">
                  <c:v>128.10945273631799</c:v>
                </c:pt>
                <c:pt idx="1438">
                  <c:v>123.63184079601901</c:v>
                </c:pt>
                <c:pt idx="1439">
                  <c:v>124.875621890547</c:v>
                </c:pt>
                <c:pt idx="1440">
                  <c:v>139.303482587064</c:v>
                </c:pt>
                <c:pt idx="1441">
                  <c:v>145.77114427860599</c:v>
                </c:pt>
                <c:pt idx="1442">
                  <c:v>150.49751243781</c:v>
                </c:pt>
                <c:pt idx="1443">
                  <c:v>186.31840796019901</c:v>
                </c:pt>
                <c:pt idx="1444">
                  <c:v>173.880597014925</c:v>
                </c:pt>
                <c:pt idx="1445">
                  <c:v>165.42288557213899</c:v>
                </c:pt>
                <c:pt idx="1446">
                  <c:v>161.94029850746199</c:v>
                </c:pt>
                <c:pt idx="1447">
                  <c:v>166.91542288557201</c:v>
                </c:pt>
                <c:pt idx="1448">
                  <c:v>172.139303482587</c:v>
                </c:pt>
                <c:pt idx="1449">
                  <c:v>174.62686567164101</c:v>
                </c:pt>
                <c:pt idx="1450">
                  <c:v>169.402985074626</c:v>
                </c:pt>
                <c:pt idx="1451">
                  <c:v>179.850746268656</c:v>
                </c:pt>
                <c:pt idx="1452">
                  <c:v>170.89552238805899</c:v>
                </c:pt>
                <c:pt idx="1453">
                  <c:v>168.40796019900401</c:v>
                </c:pt>
                <c:pt idx="1454">
                  <c:v>166.16915422885501</c:v>
                </c:pt>
                <c:pt idx="1455">
                  <c:v>157.96019900497501</c:v>
                </c:pt>
                <c:pt idx="1456">
                  <c:v>151.492537313432</c:v>
                </c:pt>
                <c:pt idx="1457">
                  <c:v>145.02487562189</c:v>
                </c:pt>
                <c:pt idx="1458">
                  <c:v>149.75124378109399</c:v>
                </c:pt>
                <c:pt idx="1459">
                  <c:v>149.00497512437801</c:v>
                </c:pt>
                <c:pt idx="1460">
                  <c:v>146.019900497512</c:v>
                </c:pt>
                <c:pt idx="1461">
                  <c:v>147.01492537313399</c:v>
                </c:pt>
                <c:pt idx="1462">
                  <c:v>131.84079601990001</c:v>
                </c:pt>
                <c:pt idx="1463">
                  <c:v>130.34825870646699</c:v>
                </c:pt>
                <c:pt idx="1464">
                  <c:v>129.353233830845</c:v>
                </c:pt>
                <c:pt idx="1465">
                  <c:v>130.597014925373</c:v>
                </c:pt>
                <c:pt idx="1466">
                  <c:v>141.044776119402</c:v>
                </c:pt>
                <c:pt idx="1467">
                  <c:v>130.34825870646699</c:v>
                </c:pt>
                <c:pt idx="1468">
                  <c:v>126.865671641791</c:v>
                </c:pt>
                <c:pt idx="1469">
                  <c:v>124.875621890547</c:v>
                </c:pt>
                <c:pt idx="1470">
                  <c:v>125.124378109452</c:v>
                </c:pt>
                <c:pt idx="1471">
                  <c:v>120.89552238805901</c:v>
                </c:pt>
                <c:pt idx="1472">
                  <c:v>118.90547263681501</c:v>
                </c:pt>
                <c:pt idx="1473">
                  <c:v>119.154228855721</c:v>
                </c:pt>
                <c:pt idx="1474">
                  <c:v>117.164179104477</c:v>
                </c:pt>
                <c:pt idx="1475">
                  <c:v>114.676616915422</c:v>
                </c:pt>
                <c:pt idx="1476">
                  <c:v>114.676616915422</c:v>
                </c:pt>
                <c:pt idx="1477">
                  <c:v>114.676616915422</c:v>
                </c:pt>
                <c:pt idx="1478">
                  <c:v>105.721393034825</c:v>
                </c:pt>
                <c:pt idx="1479">
                  <c:v>100.746268656716</c:v>
                </c:pt>
                <c:pt idx="1480">
                  <c:v>103.98009950248699</c:v>
                </c:pt>
                <c:pt idx="1481">
                  <c:v>104.228855721393</c:v>
                </c:pt>
                <c:pt idx="1482">
                  <c:v>111.691542288557</c:v>
                </c:pt>
                <c:pt idx="1483">
                  <c:v>125.124378109452</c:v>
                </c:pt>
                <c:pt idx="1484">
                  <c:v>119.402985074626</c:v>
                </c:pt>
                <c:pt idx="1485">
                  <c:v>117.164179104477</c:v>
                </c:pt>
                <c:pt idx="1486">
                  <c:v>126.616915422885</c:v>
                </c:pt>
                <c:pt idx="1487">
                  <c:v>125.870646766169</c:v>
                </c:pt>
                <c:pt idx="1488">
                  <c:v>123.880597014925</c:v>
                </c:pt>
                <c:pt idx="1489">
                  <c:v>123.13432835820799</c:v>
                </c:pt>
                <c:pt idx="1490">
                  <c:v>122.63681592039801</c:v>
                </c:pt>
                <c:pt idx="1491">
                  <c:v>120.64676616915401</c:v>
                </c:pt>
                <c:pt idx="1492">
                  <c:v>120.14925373134299</c:v>
                </c:pt>
                <c:pt idx="1493">
                  <c:v>129.10447761194001</c:v>
                </c:pt>
                <c:pt idx="1494">
                  <c:v>117.661691542288</c:v>
                </c:pt>
                <c:pt idx="1495">
                  <c:v>105.47263681592</c:v>
                </c:pt>
                <c:pt idx="1496">
                  <c:v>108.70646766169099</c:v>
                </c:pt>
                <c:pt idx="1497">
                  <c:v>112.189054726368</c:v>
                </c:pt>
                <c:pt idx="1498">
                  <c:v>115.42288557213899</c:v>
                </c:pt>
                <c:pt idx="1499">
                  <c:v>119.402985074626</c:v>
                </c:pt>
                <c:pt idx="1500">
                  <c:v>124.12935323383</c:v>
                </c:pt>
                <c:pt idx="1501">
                  <c:v>127.114427860696</c:v>
                </c:pt>
                <c:pt idx="1502">
                  <c:v>129.850746268656</c:v>
                </c:pt>
                <c:pt idx="1503">
                  <c:v>142.28855721393001</c:v>
                </c:pt>
                <c:pt idx="1504">
                  <c:v>145.02487562189</c:v>
                </c:pt>
                <c:pt idx="1505">
                  <c:v>146.76616915422801</c:v>
                </c:pt>
                <c:pt idx="1506">
                  <c:v>141.79104477611901</c:v>
                </c:pt>
                <c:pt idx="1507">
                  <c:v>138.930348258706</c:v>
                </c:pt>
                <c:pt idx="1508">
                  <c:v>140.29850746268599</c:v>
                </c:pt>
                <c:pt idx="1509">
                  <c:v>149.75124378109399</c:v>
                </c:pt>
                <c:pt idx="1510">
                  <c:v>156.21890547263601</c:v>
                </c:pt>
                <c:pt idx="1511">
                  <c:v>156.46766169154199</c:v>
                </c:pt>
                <c:pt idx="1512">
                  <c:v>154.477611940298</c:v>
                </c:pt>
                <c:pt idx="1513">
                  <c:v>158.20895522388</c:v>
                </c:pt>
                <c:pt idx="1514">
                  <c:v>164.55223880597001</c:v>
                </c:pt>
                <c:pt idx="1515">
                  <c:v>148.258706467661</c:v>
                </c:pt>
                <c:pt idx="1516">
                  <c:v>155.97014925373099</c:v>
                </c:pt>
                <c:pt idx="1517">
                  <c:v>160.447761194029</c:v>
                </c:pt>
                <c:pt idx="1518">
                  <c:v>156.21890547263601</c:v>
                </c:pt>
                <c:pt idx="1519">
                  <c:v>160.69651741293501</c:v>
                </c:pt>
                <c:pt idx="1520">
                  <c:v>157.213930348258</c:v>
                </c:pt>
                <c:pt idx="1521">
                  <c:v>156.21890547263601</c:v>
                </c:pt>
                <c:pt idx="1522">
                  <c:v>153.233830845771</c:v>
                </c:pt>
                <c:pt idx="1523">
                  <c:v>164.17910447761099</c:v>
                </c:pt>
                <c:pt idx="1524">
                  <c:v>160.94527363184</c:v>
                </c:pt>
                <c:pt idx="1525">
                  <c:v>161.44278606965099</c:v>
                </c:pt>
                <c:pt idx="1526">
                  <c:v>156.21890547263601</c:v>
                </c:pt>
                <c:pt idx="1527">
                  <c:v>150.995024875621</c:v>
                </c:pt>
                <c:pt idx="1528">
                  <c:v>148.756218905472</c:v>
                </c:pt>
                <c:pt idx="1529">
                  <c:v>140.547263681592</c:v>
                </c:pt>
                <c:pt idx="1530">
                  <c:v>148.756218905472</c:v>
                </c:pt>
                <c:pt idx="1531">
                  <c:v>146.26865671641701</c:v>
                </c:pt>
                <c:pt idx="1532">
                  <c:v>148.00995024875601</c:v>
                </c:pt>
                <c:pt idx="1533">
                  <c:v>143.53233830845701</c:v>
                </c:pt>
                <c:pt idx="1534">
                  <c:v>147.26368159203901</c:v>
                </c:pt>
                <c:pt idx="1535">
                  <c:v>147.26368159203901</c:v>
                </c:pt>
                <c:pt idx="1536">
                  <c:v>155.97014925373099</c:v>
                </c:pt>
                <c:pt idx="1537">
                  <c:v>151.99004975124299</c:v>
                </c:pt>
                <c:pt idx="1538">
                  <c:v>150.995024875621</c:v>
                </c:pt>
                <c:pt idx="1539">
                  <c:v>145.77114427860599</c:v>
                </c:pt>
                <c:pt idx="1540">
                  <c:v>152.98507462686501</c:v>
                </c:pt>
                <c:pt idx="1541">
                  <c:v>149.75124378109399</c:v>
                </c:pt>
                <c:pt idx="1542">
                  <c:v>148.258706467661</c:v>
                </c:pt>
                <c:pt idx="1543">
                  <c:v>147.01492537313399</c:v>
                </c:pt>
                <c:pt idx="1544">
                  <c:v>150.49751243781</c:v>
                </c:pt>
                <c:pt idx="1545">
                  <c:v>155.22388059701399</c:v>
                </c:pt>
                <c:pt idx="1546">
                  <c:v>153.73134328358199</c:v>
                </c:pt>
                <c:pt idx="1547">
                  <c:v>150.74626865671601</c:v>
                </c:pt>
                <c:pt idx="1548">
                  <c:v>147.26368159203901</c:v>
                </c:pt>
                <c:pt idx="1549">
                  <c:v>146.26865671641701</c:v>
                </c:pt>
                <c:pt idx="1550">
                  <c:v>154.22885572139299</c:v>
                </c:pt>
                <c:pt idx="1551">
                  <c:v>149.00497512437801</c:v>
                </c:pt>
                <c:pt idx="1552">
                  <c:v>146.51741293532299</c:v>
                </c:pt>
                <c:pt idx="1553">
                  <c:v>146.76616915422801</c:v>
                </c:pt>
                <c:pt idx="1554">
                  <c:v>139.303482587064</c:v>
                </c:pt>
                <c:pt idx="1555">
                  <c:v>127.61194029850699</c:v>
                </c:pt>
                <c:pt idx="1556">
                  <c:v>129.353233830845</c:v>
                </c:pt>
                <c:pt idx="1557">
                  <c:v>143.283582089552</c:v>
                </c:pt>
                <c:pt idx="1558">
                  <c:v>140.79601990049699</c:v>
                </c:pt>
                <c:pt idx="1559">
                  <c:v>137.06467661691499</c:v>
                </c:pt>
                <c:pt idx="1560">
                  <c:v>141.79104477611901</c:v>
                </c:pt>
                <c:pt idx="1561">
                  <c:v>142.039800995024</c:v>
                </c:pt>
                <c:pt idx="1562">
                  <c:v>137.06467661691499</c:v>
                </c:pt>
                <c:pt idx="1563">
                  <c:v>140.79601990049699</c:v>
                </c:pt>
                <c:pt idx="1564">
                  <c:v>134.57711442786001</c:v>
                </c:pt>
                <c:pt idx="1565">
                  <c:v>139.05472636815901</c:v>
                </c:pt>
                <c:pt idx="1566">
                  <c:v>142.53731343283499</c:v>
                </c:pt>
                <c:pt idx="1567">
                  <c:v>145.77114427860599</c:v>
                </c:pt>
                <c:pt idx="1568">
                  <c:v>146.26865671641701</c:v>
                </c:pt>
                <c:pt idx="1569">
                  <c:v>143.03482587064599</c:v>
                </c:pt>
                <c:pt idx="1570">
                  <c:v>141.79104477611901</c:v>
                </c:pt>
                <c:pt idx="1571">
                  <c:v>143.283582089552</c:v>
                </c:pt>
                <c:pt idx="1572">
                  <c:v>135.572139303482</c:v>
                </c:pt>
                <c:pt idx="1573">
                  <c:v>132.089552238805</c:v>
                </c:pt>
                <c:pt idx="1574">
                  <c:v>129.850746268656</c:v>
                </c:pt>
                <c:pt idx="1575">
                  <c:v>135.572139303482</c:v>
                </c:pt>
                <c:pt idx="1576">
                  <c:v>143.781094527363</c:v>
                </c:pt>
                <c:pt idx="1577">
                  <c:v>146.51741293532299</c:v>
                </c:pt>
                <c:pt idx="1578">
                  <c:v>136.567164179104</c:v>
                </c:pt>
                <c:pt idx="1579">
                  <c:v>135.82089552238801</c:v>
                </c:pt>
                <c:pt idx="1580">
                  <c:v>141.044776119402</c:v>
                </c:pt>
                <c:pt idx="1581">
                  <c:v>131.592039800995</c:v>
                </c:pt>
                <c:pt idx="1582">
                  <c:v>126.865671641791</c:v>
                </c:pt>
                <c:pt idx="1583">
                  <c:v>130.597014925373</c:v>
                </c:pt>
                <c:pt idx="1584">
                  <c:v>134.57711442786001</c:v>
                </c:pt>
                <c:pt idx="1585">
                  <c:v>128.10945273631799</c:v>
                </c:pt>
                <c:pt idx="1586">
                  <c:v>125.124378109452</c:v>
                </c:pt>
                <c:pt idx="1587">
                  <c:v>127.61194029850699</c:v>
                </c:pt>
                <c:pt idx="1588">
                  <c:v>134.82587064676599</c:v>
                </c:pt>
                <c:pt idx="1589">
                  <c:v>135.32338308457699</c:v>
                </c:pt>
                <c:pt idx="1590">
                  <c:v>127.363184079601</c:v>
                </c:pt>
                <c:pt idx="1591">
                  <c:v>122.88557213930299</c:v>
                </c:pt>
                <c:pt idx="1592">
                  <c:v>112.935323383084</c:v>
                </c:pt>
                <c:pt idx="1593">
                  <c:v>117.164179104477</c:v>
                </c:pt>
                <c:pt idx="1594">
                  <c:v>127.61194029850699</c:v>
                </c:pt>
                <c:pt idx="1595">
                  <c:v>140.049751243781</c:v>
                </c:pt>
                <c:pt idx="1596">
                  <c:v>137.31343283582001</c:v>
                </c:pt>
                <c:pt idx="1597">
                  <c:v>134.07960199004901</c:v>
                </c:pt>
                <c:pt idx="1598">
                  <c:v>132.83582089552201</c:v>
                </c:pt>
                <c:pt idx="1599">
                  <c:v>138.55721393034801</c:v>
                </c:pt>
                <c:pt idx="1600">
                  <c:v>133.58208955223799</c:v>
                </c:pt>
                <c:pt idx="1601">
                  <c:v>139.80099502487499</c:v>
                </c:pt>
                <c:pt idx="1602">
                  <c:v>111.940298507462</c:v>
                </c:pt>
                <c:pt idx="1603">
                  <c:v>119.651741293532</c:v>
                </c:pt>
                <c:pt idx="1604">
                  <c:v>124.875621890547</c:v>
                </c:pt>
                <c:pt idx="1605">
                  <c:v>123.13432835820799</c:v>
                </c:pt>
                <c:pt idx="1606">
                  <c:v>120.14925373134299</c:v>
                </c:pt>
                <c:pt idx="1607">
                  <c:v>125.870646766169</c:v>
                </c:pt>
                <c:pt idx="1608">
                  <c:v>131.84079601990001</c:v>
                </c:pt>
                <c:pt idx="1609">
                  <c:v>133.08457711442699</c:v>
                </c:pt>
                <c:pt idx="1610">
                  <c:v>133.333333333333</c:v>
                </c:pt>
                <c:pt idx="1611">
                  <c:v>130.09950248756201</c:v>
                </c:pt>
                <c:pt idx="1612">
                  <c:v>134.328358208955</c:v>
                </c:pt>
                <c:pt idx="1613">
                  <c:v>139.303482587064</c:v>
                </c:pt>
                <c:pt idx="1614">
                  <c:v>141.29353233830801</c:v>
                </c:pt>
                <c:pt idx="1615">
                  <c:v>139.80099502487499</c:v>
                </c:pt>
                <c:pt idx="1616">
                  <c:v>137.81094527363101</c:v>
                </c:pt>
                <c:pt idx="1617">
                  <c:v>139.303482587064</c:v>
                </c:pt>
                <c:pt idx="1618">
                  <c:v>138.05970149253699</c:v>
                </c:pt>
                <c:pt idx="1619">
                  <c:v>145.522388059701</c:v>
                </c:pt>
                <c:pt idx="1620">
                  <c:v>146.76616915422801</c:v>
                </c:pt>
                <c:pt idx="1621">
                  <c:v>155.22388059701399</c:v>
                </c:pt>
                <c:pt idx="1622">
                  <c:v>151.99004975124299</c:v>
                </c:pt>
                <c:pt idx="1623">
                  <c:v>155.97014925373099</c:v>
                </c:pt>
                <c:pt idx="1624">
                  <c:v>152.73631840796</c:v>
                </c:pt>
                <c:pt idx="1625">
                  <c:v>151.74129353233801</c:v>
                </c:pt>
                <c:pt idx="1626">
                  <c:v>145.02487562189</c:v>
                </c:pt>
                <c:pt idx="1627">
                  <c:v>139.303482587064</c:v>
                </c:pt>
                <c:pt idx="1628">
                  <c:v>142.039800995024</c:v>
                </c:pt>
                <c:pt idx="1629">
                  <c:v>145.27363184079601</c:v>
                </c:pt>
                <c:pt idx="1630">
                  <c:v>144.02985074626801</c:v>
                </c:pt>
                <c:pt idx="1631">
                  <c:v>143.283582089552</c:v>
                </c:pt>
                <c:pt idx="1632">
                  <c:v>143.03482587064599</c:v>
                </c:pt>
                <c:pt idx="1633">
                  <c:v>141.29353233830801</c:v>
                </c:pt>
                <c:pt idx="1634">
                  <c:v>142.039800995024</c:v>
                </c:pt>
                <c:pt idx="1635">
                  <c:v>139.55223880597001</c:v>
                </c:pt>
                <c:pt idx="1636">
                  <c:v>140.29850746268599</c:v>
                </c:pt>
                <c:pt idx="1637">
                  <c:v>142.53731343283499</c:v>
                </c:pt>
                <c:pt idx="1638">
                  <c:v>144.77611940298499</c:v>
                </c:pt>
                <c:pt idx="1639">
                  <c:v>142.786069651741</c:v>
                </c:pt>
                <c:pt idx="1640">
                  <c:v>141.044776119402</c:v>
                </c:pt>
                <c:pt idx="1641">
                  <c:v>133.08457711442699</c:v>
                </c:pt>
                <c:pt idx="1642">
                  <c:v>130.34825870646699</c:v>
                </c:pt>
                <c:pt idx="1643">
                  <c:v>125.62189054726301</c:v>
                </c:pt>
                <c:pt idx="1644">
                  <c:v>126.865671641791</c:v>
                </c:pt>
                <c:pt idx="1645">
                  <c:v>129.850746268656</c:v>
                </c:pt>
                <c:pt idx="1646">
                  <c:v>131.84079601990001</c:v>
                </c:pt>
                <c:pt idx="1647">
                  <c:v>131.84079601990001</c:v>
                </c:pt>
                <c:pt idx="1648">
                  <c:v>130.34825870646699</c:v>
                </c:pt>
                <c:pt idx="1649">
                  <c:v>129.353233830845</c:v>
                </c:pt>
                <c:pt idx="1650">
                  <c:v>128.35820895522301</c:v>
                </c:pt>
                <c:pt idx="1651">
                  <c:v>133.830845771144</c:v>
                </c:pt>
                <c:pt idx="1652">
                  <c:v>134.82587064676599</c:v>
                </c:pt>
                <c:pt idx="1653">
                  <c:v>135.82089552238801</c:v>
                </c:pt>
                <c:pt idx="1654">
                  <c:v>137.06467661691499</c:v>
                </c:pt>
                <c:pt idx="1655">
                  <c:v>136.31840796019901</c:v>
                </c:pt>
                <c:pt idx="1656">
                  <c:v>137.56218905472599</c:v>
                </c:pt>
                <c:pt idx="1657">
                  <c:v>138.55721393034801</c:v>
                </c:pt>
                <c:pt idx="1658">
                  <c:v>134.57711442786001</c:v>
                </c:pt>
                <c:pt idx="1659">
                  <c:v>134.82587064676599</c:v>
                </c:pt>
                <c:pt idx="1660">
                  <c:v>137.06467661691499</c:v>
                </c:pt>
                <c:pt idx="1661">
                  <c:v>133.58208955223799</c:v>
                </c:pt>
                <c:pt idx="1662">
                  <c:v>133.58208955223799</c:v>
                </c:pt>
                <c:pt idx="1663">
                  <c:v>129.60199004975101</c:v>
                </c:pt>
                <c:pt idx="1664">
                  <c:v>133.58208955223799</c:v>
                </c:pt>
                <c:pt idx="1665">
                  <c:v>133.830845771144</c:v>
                </c:pt>
                <c:pt idx="1666">
                  <c:v>133.333333333333</c:v>
                </c:pt>
                <c:pt idx="1667">
                  <c:v>130.84577114427799</c:v>
                </c:pt>
                <c:pt idx="1668">
                  <c:v>127.363184079601</c:v>
                </c:pt>
                <c:pt idx="1669">
                  <c:v>126.616915422885</c:v>
                </c:pt>
                <c:pt idx="1670">
                  <c:v>129.10447761194001</c:v>
                </c:pt>
                <c:pt idx="1671">
                  <c:v>131.592039800995</c:v>
                </c:pt>
                <c:pt idx="1672">
                  <c:v>127.363184079601</c:v>
                </c:pt>
                <c:pt idx="1673">
                  <c:v>128.60696517412899</c:v>
                </c:pt>
                <c:pt idx="1674">
                  <c:v>114.676616915422</c:v>
                </c:pt>
                <c:pt idx="1675">
                  <c:v>114.925373134328</c:v>
                </c:pt>
                <c:pt idx="1676">
                  <c:v>116.915422885572</c:v>
                </c:pt>
                <c:pt idx="1677">
                  <c:v>117.661691542288</c:v>
                </c:pt>
                <c:pt idx="1678">
                  <c:v>118.65671641791</c:v>
                </c:pt>
                <c:pt idx="1679">
                  <c:v>128.10945273631799</c:v>
                </c:pt>
                <c:pt idx="1680">
                  <c:v>127.61194029850699</c:v>
                </c:pt>
                <c:pt idx="1681">
                  <c:v>123.383084577114</c:v>
                </c:pt>
                <c:pt idx="1682">
                  <c:v>121.641791044776</c:v>
                </c:pt>
                <c:pt idx="1683">
                  <c:v>120.64676616915401</c:v>
                </c:pt>
                <c:pt idx="1684">
                  <c:v>119.154228855721</c:v>
                </c:pt>
                <c:pt idx="1685">
                  <c:v>118.90547263681501</c:v>
                </c:pt>
                <c:pt idx="1686">
                  <c:v>114.676616915422</c:v>
                </c:pt>
                <c:pt idx="1687">
                  <c:v>115.92039800995001</c:v>
                </c:pt>
                <c:pt idx="1688">
                  <c:v>113.68159203979999</c:v>
                </c:pt>
                <c:pt idx="1689">
                  <c:v>113.68159203979999</c:v>
                </c:pt>
                <c:pt idx="1690">
                  <c:v>108.20895522388</c:v>
                </c:pt>
                <c:pt idx="1691">
                  <c:v>104.477611940298</c:v>
                </c:pt>
                <c:pt idx="1692">
                  <c:v>104.477611940298</c:v>
                </c:pt>
                <c:pt idx="1693">
                  <c:v>103.98009950248699</c:v>
                </c:pt>
                <c:pt idx="1694">
                  <c:v>104.975124378109</c:v>
                </c:pt>
                <c:pt idx="1695">
                  <c:v>103.73134328358201</c:v>
                </c:pt>
                <c:pt idx="1696">
                  <c:v>104.228855721393</c:v>
                </c:pt>
                <c:pt idx="1697">
                  <c:v>110.94527363184</c:v>
                </c:pt>
                <c:pt idx="1698">
                  <c:v>111.691542288557</c:v>
                </c:pt>
                <c:pt idx="1699">
                  <c:v>108.955223880597</c:v>
                </c:pt>
                <c:pt idx="1700">
                  <c:v>114.676616915422</c:v>
                </c:pt>
                <c:pt idx="1701">
                  <c:v>107.213930348258</c:v>
                </c:pt>
                <c:pt idx="1702">
                  <c:v>99.253731343283505</c:v>
                </c:pt>
                <c:pt idx="1703">
                  <c:v>99.502487562189003</c:v>
                </c:pt>
                <c:pt idx="1704">
                  <c:v>108.955223880597</c:v>
                </c:pt>
                <c:pt idx="1705">
                  <c:v>101.99004975124301</c:v>
                </c:pt>
                <c:pt idx="1706">
                  <c:v>100.746268656716</c:v>
                </c:pt>
                <c:pt idx="1707">
                  <c:v>108.955223880597</c:v>
                </c:pt>
                <c:pt idx="1708">
                  <c:v>103.233830845771</c:v>
                </c:pt>
                <c:pt idx="1709">
                  <c:v>107.711442786069</c:v>
                </c:pt>
                <c:pt idx="1710">
                  <c:v>107.711442786069</c:v>
                </c:pt>
                <c:pt idx="1711">
                  <c:v>113.18407960199001</c:v>
                </c:pt>
                <c:pt idx="1712">
                  <c:v>114.925373134328</c:v>
                </c:pt>
                <c:pt idx="1713">
                  <c:v>118.65671641791</c:v>
                </c:pt>
                <c:pt idx="1714">
                  <c:v>105.223880597014</c:v>
                </c:pt>
                <c:pt idx="1715">
                  <c:v>104.228855721393</c:v>
                </c:pt>
                <c:pt idx="1716">
                  <c:v>111.691542288557</c:v>
                </c:pt>
                <c:pt idx="1717">
                  <c:v>111.44278606965101</c:v>
                </c:pt>
                <c:pt idx="1718">
                  <c:v>114.676616915422</c:v>
                </c:pt>
                <c:pt idx="1719">
                  <c:v>117.661691542288</c:v>
                </c:pt>
                <c:pt idx="1720">
                  <c:v>111.940298507462</c:v>
                </c:pt>
                <c:pt idx="1721">
                  <c:v>108.45771144278601</c:v>
                </c:pt>
                <c:pt idx="1722">
                  <c:v>108.45771144278601</c:v>
                </c:pt>
                <c:pt idx="1723">
                  <c:v>112.189054726368</c:v>
                </c:pt>
                <c:pt idx="1724">
                  <c:v>115.174129353233</c:v>
                </c:pt>
                <c:pt idx="1725">
                  <c:v>112.935323383084</c:v>
                </c:pt>
                <c:pt idx="1726">
                  <c:v>111.940298507462</c:v>
                </c:pt>
                <c:pt idx="1727">
                  <c:v>113.43283582089499</c:v>
                </c:pt>
                <c:pt idx="1728">
                  <c:v>118.65671641791</c:v>
                </c:pt>
                <c:pt idx="1729">
                  <c:v>118.90547263681501</c:v>
                </c:pt>
                <c:pt idx="1730">
                  <c:v>110.69651741293499</c:v>
                </c:pt>
                <c:pt idx="1731">
                  <c:v>113.18407960199001</c:v>
                </c:pt>
                <c:pt idx="1732">
                  <c:v>108.45771144278601</c:v>
                </c:pt>
                <c:pt idx="1733">
                  <c:v>106.71641791044701</c:v>
                </c:pt>
                <c:pt idx="1734">
                  <c:v>109.950248756218</c:v>
                </c:pt>
                <c:pt idx="1735">
                  <c:v>111.691542288557</c:v>
                </c:pt>
                <c:pt idx="1736">
                  <c:v>107.213930348258</c:v>
                </c:pt>
                <c:pt idx="1737">
                  <c:v>115.174129353233</c:v>
                </c:pt>
                <c:pt idx="1738">
                  <c:v>118.15920398009899</c:v>
                </c:pt>
                <c:pt idx="1739">
                  <c:v>115.174129353233</c:v>
                </c:pt>
                <c:pt idx="1740">
                  <c:v>117.91044776119401</c:v>
                </c:pt>
                <c:pt idx="1741">
                  <c:v>112.437810945273</c:v>
                </c:pt>
                <c:pt idx="1742">
                  <c:v>114.17910447761101</c:v>
                </c:pt>
                <c:pt idx="1743">
                  <c:v>117.661691542288</c:v>
                </c:pt>
                <c:pt idx="1744">
                  <c:v>118.90547263681501</c:v>
                </c:pt>
                <c:pt idx="1745">
                  <c:v>116.915422885572</c:v>
                </c:pt>
                <c:pt idx="1746">
                  <c:v>116.666666666666</c:v>
                </c:pt>
                <c:pt idx="1747">
                  <c:v>111.940298507462</c:v>
                </c:pt>
                <c:pt idx="1748">
                  <c:v>108.70646766169099</c:v>
                </c:pt>
                <c:pt idx="1749">
                  <c:v>116.915422885572</c:v>
                </c:pt>
                <c:pt idx="1750">
                  <c:v>116.915422885572</c:v>
                </c:pt>
                <c:pt idx="1751">
                  <c:v>116.915422885572</c:v>
                </c:pt>
                <c:pt idx="1752">
                  <c:v>116.16915422885501</c:v>
                </c:pt>
                <c:pt idx="1753">
                  <c:v>115.92039800995001</c:v>
                </c:pt>
                <c:pt idx="1754">
                  <c:v>111.19402985074601</c:v>
                </c:pt>
                <c:pt idx="1755">
                  <c:v>111.940298507462</c:v>
                </c:pt>
                <c:pt idx="1756">
                  <c:v>115.92039800995001</c:v>
                </c:pt>
                <c:pt idx="1757">
                  <c:v>115.174129353233</c:v>
                </c:pt>
                <c:pt idx="1758">
                  <c:v>110.447761194029</c:v>
                </c:pt>
                <c:pt idx="1759">
                  <c:v>113.930348258706</c:v>
                </c:pt>
                <c:pt idx="1760">
                  <c:v>113.18407960199001</c:v>
                </c:pt>
                <c:pt idx="1761">
                  <c:v>116.915422885572</c:v>
                </c:pt>
                <c:pt idx="1762">
                  <c:v>117.91044776119401</c:v>
                </c:pt>
                <c:pt idx="1763">
                  <c:v>116.16915422885501</c:v>
                </c:pt>
                <c:pt idx="1764">
                  <c:v>115.92039800995001</c:v>
                </c:pt>
                <c:pt idx="1765">
                  <c:v>116.915422885572</c:v>
                </c:pt>
                <c:pt idx="1766">
                  <c:v>118.15920398009899</c:v>
                </c:pt>
                <c:pt idx="1767">
                  <c:v>117.412935323383</c:v>
                </c:pt>
                <c:pt idx="1768">
                  <c:v>115.671641791044</c:v>
                </c:pt>
                <c:pt idx="1769">
                  <c:v>117.164179104477</c:v>
                </c:pt>
                <c:pt idx="1770">
                  <c:v>117.661691542288</c:v>
                </c:pt>
                <c:pt idx="1771">
                  <c:v>115.174129353233</c:v>
                </c:pt>
                <c:pt idx="1772">
                  <c:v>112.189054726368</c:v>
                </c:pt>
                <c:pt idx="1773">
                  <c:v>114.427860696517</c:v>
                </c:pt>
                <c:pt idx="1774">
                  <c:v>112.189054726368</c:v>
                </c:pt>
                <c:pt idx="1775">
                  <c:v>113.68159203979999</c:v>
                </c:pt>
                <c:pt idx="1776">
                  <c:v>112.686567164179</c:v>
                </c:pt>
                <c:pt idx="1777">
                  <c:v>108.45771144278601</c:v>
                </c:pt>
                <c:pt idx="1778">
                  <c:v>112.437810945273</c:v>
                </c:pt>
                <c:pt idx="1779">
                  <c:v>112.437810945273</c:v>
                </c:pt>
                <c:pt idx="1780">
                  <c:v>114.427860696517</c:v>
                </c:pt>
                <c:pt idx="1781">
                  <c:v>113.930348258706</c:v>
                </c:pt>
                <c:pt idx="1782">
                  <c:v>113.930348258706</c:v>
                </c:pt>
                <c:pt idx="1783">
                  <c:v>115.42288557213899</c:v>
                </c:pt>
                <c:pt idx="1784">
                  <c:v>116.666666666666</c:v>
                </c:pt>
                <c:pt idx="1785">
                  <c:v>118.90547263681501</c:v>
                </c:pt>
                <c:pt idx="1786">
                  <c:v>119.900497512437</c:v>
                </c:pt>
                <c:pt idx="1787">
                  <c:v>118.90547263681501</c:v>
                </c:pt>
                <c:pt idx="1788">
                  <c:v>119.900497512437</c:v>
                </c:pt>
                <c:pt idx="1789">
                  <c:v>117.661691542288</c:v>
                </c:pt>
                <c:pt idx="1790">
                  <c:v>118.40796019900399</c:v>
                </c:pt>
                <c:pt idx="1791">
                  <c:v>118.90547263681501</c:v>
                </c:pt>
                <c:pt idx="1792">
                  <c:v>115.174129353233</c:v>
                </c:pt>
                <c:pt idx="1793">
                  <c:v>115.671641791044</c:v>
                </c:pt>
                <c:pt idx="1794">
                  <c:v>122.88557213930299</c:v>
                </c:pt>
                <c:pt idx="1795">
                  <c:v>116.915422885572</c:v>
                </c:pt>
                <c:pt idx="1796">
                  <c:v>114.925373134328</c:v>
                </c:pt>
                <c:pt idx="1797">
                  <c:v>116.915422885572</c:v>
                </c:pt>
                <c:pt idx="1798">
                  <c:v>115.92039800995001</c:v>
                </c:pt>
                <c:pt idx="1799">
                  <c:v>113.18407960199001</c:v>
                </c:pt>
                <c:pt idx="1800">
                  <c:v>113.68159203979999</c:v>
                </c:pt>
                <c:pt idx="1801">
                  <c:v>113.68159203979999</c:v>
                </c:pt>
                <c:pt idx="1802">
                  <c:v>115.174129353233</c:v>
                </c:pt>
                <c:pt idx="1803">
                  <c:v>118.15920398009899</c:v>
                </c:pt>
                <c:pt idx="1804">
                  <c:v>117.661691542288</c:v>
                </c:pt>
                <c:pt idx="1805">
                  <c:v>119.651741293532</c:v>
                </c:pt>
                <c:pt idx="1806">
                  <c:v>116.915422885572</c:v>
                </c:pt>
                <c:pt idx="1807">
                  <c:v>116.417910447761</c:v>
                </c:pt>
                <c:pt idx="1808">
                  <c:v>113.18407960199001</c:v>
                </c:pt>
                <c:pt idx="1809">
                  <c:v>115.671641791044</c:v>
                </c:pt>
                <c:pt idx="1810">
                  <c:v>113.18407960199001</c:v>
                </c:pt>
                <c:pt idx="1811">
                  <c:v>115.42288557213899</c:v>
                </c:pt>
                <c:pt idx="1812">
                  <c:v>116.16915422885501</c:v>
                </c:pt>
                <c:pt idx="1813">
                  <c:v>116.915422885572</c:v>
                </c:pt>
                <c:pt idx="1814">
                  <c:v>119.154228855721</c:v>
                </c:pt>
                <c:pt idx="1815">
                  <c:v>119.154228855721</c:v>
                </c:pt>
                <c:pt idx="1816">
                  <c:v>118.40796019900399</c:v>
                </c:pt>
                <c:pt idx="1817">
                  <c:v>118.65671641791</c:v>
                </c:pt>
                <c:pt idx="1818">
                  <c:v>119.402985074626</c:v>
                </c:pt>
                <c:pt idx="1819">
                  <c:v>120.14925373134299</c:v>
                </c:pt>
                <c:pt idx="1820">
                  <c:v>109.203980099502</c:v>
                </c:pt>
                <c:pt idx="1821">
                  <c:v>111.691542288557</c:v>
                </c:pt>
                <c:pt idx="1822">
                  <c:v>115.92039800995001</c:v>
                </c:pt>
                <c:pt idx="1823">
                  <c:v>116.915422885572</c:v>
                </c:pt>
                <c:pt idx="1824">
                  <c:v>117.91044776119401</c:v>
                </c:pt>
                <c:pt idx="1825">
                  <c:v>116.16915422885501</c:v>
                </c:pt>
                <c:pt idx="1826">
                  <c:v>114.925373134328</c:v>
                </c:pt>
                <c:pt idx="1827">
                  <c:v>116.915422885572</c:v>
                </c:pt>
                <c:pt idx="1828">
                  <c:v>114.925373134328</c:v>
                </c:pt>
                <c:pt idx="1829">
                  <c:v>115.42288557213899</c:v>
                </c:pt>
                <c:pt idx="1830">
                  <c:v>117.661691542288</c:v>
                </c:pt>
                <c:pt idx="1831">
                  <c:v>117.661691542288</c:v>
                </c:pt>
                <c:pt idx="1832">
                  <c:v>116.16915422885501</c:v>
                </c:pt>
                <c:pt idx="1833">
                  <c:v>113.930348258706</c:v>
                </c:pt>
                <c:pt idx="1834">
                  <c:v>115.671641791044</c:v>
                </c:pt>
                <c:pt idx="1835">
                  <c:v>115.42288557213899</c:v>
                </c:pt>
                <c:pt idx="1836">
                  <c:v>115.42288557213899</c:v>
                </c:pt>
                <c:pt idx="1837">
                  <c:v>114.925373134328</c:v>
                </c:pt>
                <c:pt idx="1838">
                  <c:v>115.42288557213899</c:v>
                </c:pt>
                <c:pt idx="1839">
                  <c:v>113.68159203979999</c:v>
                </c:pt>
                <c:pt idx="1840">
                  <c:v>115.174129353233</c:v>
                </c:pt>
                <c:pt idx="1841">
                  <c:v>116.915422885572</c:v>
                </c:pt>
                <c:pt idx="1842">
                  <c:v>118.90547263681501</c:v>
                </c:pt>
                <c:pt idx="1843">
                  <c:v>125.37313432835801</c:v>
                </c:pt>
                <c:pt idx="1844">
                  <c:v>131.592039800995</c:v>
                </c:pt>
                <c:pt idx="1845">
                  <c:v>131.094527363184</c:v>
                </c:pt>
                <c:pt idx="1846">
                  <c:v>131.592039800995</c:v>
                </c:pt>
                <c:pt idx="1847">
                  <c:v>132.83582089552201</c:v>
                </c:pt>
                <c:pt idx="1848">
                  <c:v>131.34328358208899</c:v>
                </c:pt>
                <c:pt idx="1849">
                  <c:v>132.587064676616</c:v>
                </c:pt>
                <c:pt idx="1850">
                  <c:v>133.333333333333</c:v>
                </c:pt>
                <c:pt idx="1851">
                  <c:v>124.378109452736</c:v>
                </c:pt>
                <c:pt idx="1852">
                  <c:v>124.378109452736</c:v>
                </c:pt>
                <c:pt idx="1853">
                  <c:v>132.83582089552201</c:v>
                </c:pt>
                <c:pt idx="1854">
                  <c:v>133.58208955223799</c:v>
                </c:pt>
                <c:pt idx="1855">
                  <c:v>131.34328358208899</c:v>
                </c:pt>
                <c:pt idx="1856">
                  <c:v>125.870646766169</c:v>
                </c:pt>
                <c:pt idx="1857">
                  <c:v>126.865671641791</c:v>
                </c:pt>
                <c:pt idx="1858">
                  <c:v>127.114427860696</c:v>
                </c:pt>
                <c:pt idx="1859">
                  <c:v>124.875621890547</c:v>
                </c:pt>
                <c:pt idx="1860">
                  <c:v>125.124378109452</c:v>
                </c:pt>
                <c:pt idx="1861">
                  <c:v>126.616915422885</c:v>
                </c:pt>
                <c:pt idx="1862">
                  <c:v>129.353233830845</c:v>
                </c:pt>
                <c:pt idx="1863">
                  <c:v>123.383084577114</c:v>
                </c:pt>
                <c:pt idx="1864">
                  <c:v>115.671641791044</c:v>
                </c:pt>
                <c:pt idx="1865">
                  <c:v>115.671641791044</c:v>
                </c:pt>
                <c:pt idx="1866">
                  <c:v>117.91044776119401</c:v>
                </c:pt>
                <c:pt idx="1867">
                  <c:v>111.44278606965101</c:v>
                </c:pt>
                <c:pt idx="1868">
                  <c:v>112.363184079601</c:v>
                </c:pt>
                <c:pt idx="1869">
                  <c:v>113.68159203979999</c:v>
                </c:pt>
                <c:pt idx="1870">
                  <c:v>115.671641791044</c:v>
                </c:pt>
                <c:pt idx="1871">
                  <c:v>114.427860696517</c:v>
                </c:pt>
                <c:pt idx="1872">
                  <c:v>117.91044776119401</c:v>
                </c:pt>
                <c:pt idx="1873">
                  <c:v>123.63184079601901</c:v>
                </c:pt>
                <c:pt idx="1874">
                  <c:v>124.378109452736</c:v>
                </c:pt>
                <c:pt idx="1875">
                  <c:v>121.641791044776</c:v>
                </c:pt>
                <c:pt idx="1876">
                  <c:v>124.378109452736</c:v>
                </c:pt>
                <c:pt idx="1877">
                  <c:v>124.626865671641</c:v>
                </c:pt>
                <c:pt idx="1878">
                  <c:v>124.875621890547</c:v>
                </c:pt>
                <c:pt idx="1879">
                  <c:v>126.36815920398</c:v>
                </c:pt>
                <c:pt idx="1880">
                  <c:v>131.592039800995</c:v>
                </c:pt>
                <c:pt idx="1881">
                  <c:v>130.09950248756201</c:v>
                </c:pt>
                <c:pt idx="1882">
                  <c:v>129.10447761194001</c:v>
                </c:pt>
                <c:pt idx="1883">
                  <c:v>126.865671641791</c:v>
                </c:pt>
                <c:pt idx="1884">
                  <c:v>122.63681592039801</c:v>
                </c:pt>
                <c:pt idx="1885">
                  <c:v>130.09950248756201</c:v>
                </c:pt>
                <c:pt idx="1886">
                  <c:v>126.36815920398</c:v>
                </c:pt>
                <c:pt idx="1887">
                  <c:v>130.597014925373</c:v>
                </c:pt>
                <c:pt idx="1888">
                  <c:v>125.62189054726301</c:v>
                </c:pt>
                <c:pt idx="1889">
                  <c:v>130.09950248756201</c:v>
                </c:pt>
                <c:pt idx="1890">
                  <c:v>130.597014925373</c:v>
                </c:pt>
                <c:pt idx="1891">
                  <c:v>128.10945273631799</c:v>
                </c:pt>
                <c:pt idx="1892">
                  <c:v>122.139303482587</c:v>
                </c:pt>
                <c:pt idx="1893">
                  <c:v>117.91044776119401</c:v>
                </c:pt>
                <c:pt idx="1894">
                  <c:v>118.40796019900399</c:v>
                </c:pt>
                <c:pt idx="1895">
                  <c:v>118.15920398009899</c:v>
                </c:pt>
                <c:pt idx="1896">
                  <c:v>121.641791044776</c:v>
                </c:pt>
                <c:pt idx="1897">
                  <c:v>121.890547263681</c:v>
                </c:pt>
                <c:pt idx="1898">
                  <c:v>123.63184079601901</c:v>
                </c:pt>
                <c:pt idx="1899">
                  <c:v>121.144278606965</c:v>
                </c:pt>
                <c:pt idx="1900">
                  <c:v>126.119402985074</c:v>
                </c:pt>
                <c:pt idx="1901">
                  <c:v>125.870646766169</c:v>
                </c:pt>
                <c:pt idx="1902">
                  <c:v>124.626865671641</c:v>
                </c:pt>
                <c:pt idx="1903">
                  <c:v>121.890547263681</c:v>
                </c:pt>
                <c:pt idx="1904">
                  <c:v>122.388059701492</c:v>
                </c:pt>
                <c:pt idx="1905">
                  <c:v>123.880597014925</c:v>
                </c:pt>
                <c:pt idx="1906">
                  <c:v>119.402985074626</c:v>
                </c:pt>
                <c:pt idx="1907">
                  <c:v>123.63184079601901</c:v>
                </c:pt>
                <c:pt idx="1908">
                  <c:v>124.12935323383</c:v>
                </c:pt>
                <c:pt idx="1909">
                  <c:v>121.144278606965</c:v>
                </c:pt>
                <c:pt idx="1910">
                  <c:v>120.398009950248</c:v>
                </c:pt>
                <c:pt idx="1911">
                  <c:v>122.139303482587</c:v>
                </c:pt>
                <c:pt idx="1912">
                  <c:v>120.89552238805901</c:v>
                </c:pt>
                <c:pt idx="1913">
                  <c:v>122.139303482587</c:v>
                </c:pt>
                <c:pt idx="1914">
                  <c:v>120.572139303482</c:v>
                </c:pt>
                <c:pt idx="1915">
                  <c:v>120.14925373134299</c:v>
                </c:pt>
                <c:pt idx="1916">
                  <c:v>121.641791044776</c:v>
                </c:pt>
                <c:pt idx="1917">
                  <c:v>121.890547263681</c:v>
                </c:pt>
                <c:pt idx="1918">
                  <c:v>121.39303482587</c:v>
                </c:pt>
                <c:pt idx="1919">
                  <c:v>120.398009950248</c:v>
                </c:pt>
                <c:pt idx="1920">
                  <c:v>129.353233830845</c:v>
                </c:pt>
                <c:pt idx="1921">
                  <c:v>126.865671641791</c:v>
                </c:pt>
                <c:pt idx="1922">
                  <c:v>130.09950248756201</c:v>
                </c:pt>
                <c:pt idx="1923">
                  <c:v>129.10447761194001</c:v>
                </c:pt>
                <c:pt idx="1924">
                  <c:v>130.84577114427799</c:v>
                </c:pt>
                <c:pt idx="1925">
                  <c:v>132.33830845771101</c:v>
                </c:pt>
                <c:pt idx="1926">
                  <c:v>131.84079601990001</c:v>
                </c:pt>
                <c:pt idx="1927">
                  <c:v>133.830845771144</c:v>
                </c:pt>
                <c:pt idx="1928">
                  <c:v>134.57711442786001</c:v>
                </c:pt>
                <c:pt idx="1929">
                  <c:v>130.84577114427799</c:v>
                </c:pt>
                <c:pt idx="1930">
                  <c:v>132.587064676616</c:v>
                </c:pt>
                <c:pt idx="1931">
                  <c:v>140.547263681592</c:v>
                </c:pt>
                <c:pt idx="1932">
                  <c:v>141.044776119402</c:v>
                </c:pt>
                <c:pt idx="1933">
                  <c:v>143.283582089552</c:v>
                </c:pt>
                <c:pt idx="1934">
                  <c:v>149.25373134328299</c:v>
                </c:pt>
                <c:pt idx="1935">
                  <c:v>176.616915422885</c:v>
                </c:pt>
                <c:pt idx="1936">
                  <c:v>182.587064676616</c:v>
                </c:pt>
                <c:pt idx="1937">
                  <c:v>179.10447761194001</c:v>
                </c:pt>
                <c:pt idx="1938">
                  <c:v>179.850746268656</c:v>
                </c:pt>
                <c:pt idx="1939">
                  <c:v>186.069651741293</c:v>
                </c:pt>
                <c:pt idx="1940">
                  <c:v>192.28855721393001</c:v>
                </c:pt>
                <c:pt idx="1941">
                  <c:v>192.786069651741</c:v>
                </c:pt>
                <c:pt idx="1942">
                  <c:v>187.81094527363101</c:v>
                </c:pt>
                <c:pt idx="1943">
                  <c:v>185.32338308457699</c:v>
                </c:pt>
                <c:pt idx="1944">
                  <c:v>185.07462686567101</c:v>
                </c:pt>
                <c:pt idx="1945">
                  <c:v>185.32338308457699</c:v>
                </c:pt>
                <c:pt idx="1946">
                  <c:v>186.567164179104</c:v>
                </c:pt>
                <c:pt idx="1947">
                  <c:v>184.57711442786001</c:v>
                </c:pt>
                <c:pt idx="1948">
                  <c:v>174.378109452736</c:v>
                </c:pt>
                <c:pt idx="1949">
                  <c:v>169.900497512437</c:v>
                </c:pt>
                <c:pt idx="1950">
                  <c:v>169.900497512437</c:v>
                </c:pt>
                <c:pt idx="1951">
                  <c:v>165.92039800994999</c:v>
                </c:pt>
                <c:pt idx="1952">
                  <c:v>181.84079601990001</c:v>
                </c:pt>
                <c:pt idx="1953">
                  <c:v>179.10447761194001</c:v>
                </c:pt>
                <c:pt idx="1954">
                  <c:v>180.597014925373</c:v>
                </c:pt>
                <c:pt idx="1955">
                  <c:v>184.82587064676599</c:v>
                </c:pt>
                <c:pt idx="1956">
                  <c:v>170.89552238805899</c:v>
                </c:pt>
                <c:pt idx="1957">
                  <c:v>178.35820895522301</c:v>
                </c:pt>
                <c:pt idx="1958">
                  <c:v>174.875621890547</c:v>
                </c:pt>
                <c:pt idx="1959">
                  <c:v>178.35820895522301</c:v>
                </c:pt>
                <c:pt idx="1960">
                  <c:v>243.53233830845701</c:v>
                </c:pt>
                <c:pt idx="1961">
                  <c:v>188.308457711442</c:v>
                </c:pt>
                <c:pt idx="1962">
                  <c:v>204.72636815920299</c:v>
                </c:pt>
                <c:pt idx="1963">
                  <c:v>202.98507462686501</c:v>
                </c:pt>
                <c:pt idx="1964">
                  <c:v>218.15920398009899</c:v>
                </c:pt>
                <c:pt idx="1965">
                  <c:v>206.71641791044701</c:v>
                </c:pt>
                <c:pt idx="1966">
                  <c:v>209.70149253731299</c:v>
                </c:pt>
                <c:pt idx="1967">
                  <c:v>217.41293532338301</c:v>
                </c:pt>
                <c:pt idx="1968">
                  <c:v>224.12935323382999</c:v>
                </c:pt>
                <c:pt idx="1969">
                  <c:v>222.88557213930301</c:v>
                </c:pt>
                <c:pt idx="1970">
                  <c:v>239.55223880597001</c:v>
                </c:pt>
                <c:pt idx="1971">
                  <c:v>213.68159203979999</c:v>
                </c:pt>
                <c:pt idx="1972">
                  <c:v>223.63184079601899</c:v>
                </c:pt>
                <c:pt idx="1973">
                  <c:v>223.880597014925</c:v>
                </c:pt>
                <c:pt idx="1974">
                  <c:v>214.427860696517</c:v>
                </c:pt>
                <c:pt idx="1975">
                  <c:v>205.72139303482501</c:v>
                </c:pt>
                <c:pt idx="1976">
                  <c:v>212.686567164179</c:v>
                </c:pt>
                <c:pt idx="1977">
                  <c:v>211.94029850746199</c:v>
                </c:pt>
                <c:pt idx="1978">
                  <c:v>224.378109452736</c:v>
                </c:pt>
                <c:pt idx="1979">
                  <c:v>213.930348258706</c:v>
                </c:pt>
                <c:pt idx="1980">
                  <c:v>215.67164179104401</c:v>
                </c:pt>
                <c:pt idx="1981">
                  <c:v>211.94029850746199</c:v>
                </c:pt>
                <c:pt idx="1982">
                  <c:v>207.96019900497501</c:v>
                </c:pt>
                <c:pt idx="1983">
                  <c:v>201.99004975124299</c:v>
                </c:pt>
                <c:pt idx="1984">
                  <c:v>215.92039800994999</c:v>
                </c:pt>
                <c:pt idx="1985">
                  <c:v>209.20398009950199</c:v>
                </c:pt>
                <c:pt idx="1986">
                  <c:v>213.18407960198999</c:v>
                </c:pt>
                <c:pt idx="1987">
                  <c:v>208.955223880597</c:v>
                </c:pt>
                <c:pt idx="1988">
                  <c:v>205.97014925373099</c:v>
                </c:pt>
                <c:pt idx="1989">
                  <c:v>208.955223880597</c:v>
                </c:pt>
                <c:pt idx="1990">
                  <c:v>220.89552238805899</c:v>
                </c:pt>
                <c:pt idx="1991">
                  <c:v>211.94029850746199</c:v>
                </c:pt>
                <c:pt idx="1992">
                  <c:v>210.447761194029</c:v>
                </c:pt>
                <c:pt idx="1993">
                  <c:v>203.98009950248701</c:v>
                </c:pt>
                <c:pt idx="1994">
                  <c:v>210.447761194029</c:v>
                </c:pt>
                <c:pt idx="1995">
                  <c:v>212.93532338308401</c:v>
                </c:pt>
                <c:pt idx="1996">
                  <c:v>207.711442786069</c:v>
                </c:pt>
                <c:pt idx="1997">
                  <c:v>209.70149253731299</c:v>
                </c:pt>
                <c:pt idx="1998">
                  <c:v>203.48258706467601</c:v>
                </c:pt>
                <c:pt idx="1999">
                  <c:v>209.45273631840701</c:v>
                </c:pt>
                <c:pt idx="2000">
                  <c:v>213.68159203979999</c:v>
                </c:pt>
                <c:pt idx="2001">
                  <c:v>212.93532338308401</c:v>
                </c:pt>
                <c:pt idx="2002">
                  <c:v>217.41293532338301</c:v>
                </c:pt>
                <c:pt idx="2003">
                  <c:v>217.41293532338301</c:v>
                </c:pt>
                <c:pt idx="2004">
                  <c:v>233.333333333333</c:v>
                </c:pt>
                <c:pt idx="2005">
                  <c:v>220.14925373134301</c:v>
                </c:pt>
                <c:pt idx="2006">
                  <c:v>212.93532338308401</c:v>
                </c:pt>
                <c:pt idx="2007">
                  <c:v>203.98009950248701</c:v>
                </c:pt>
                <c:pt idx="2008">
                  <c:v>203.73134328358199</c:v>
                </c:pt>
                <c:pt idx="2009">
                  <c:v>191.044776119402</c:v>
                </c:pt>
                <c:pt idx="2010">
                  <c:v>192.28855721393001</c:v>
                </c:pt>
                <c:pt idx="2011">
                  <c:v>180.597014925373</c:v>
                </c:pt>
                <c:pt idx="2012">
                  <c:v>172.139303482587</c:v>
                </c:pt>
                <c:pt idx="2013">
                  <c:v>173.13432835820799</c:v>
                </c:pt>
                <c:pt idx="2014">
                  <c:v>171.39303482586999</c:v>
                </c:pt>
                <c:pt idx="2015">
                  <c:v>179.353233830845</c:v>
                </c:pt>
                <c:pt idx="2016">
                  <c:v>197.01492537313399</c:v>
                </c:pt>
                <c:pt idx="2017">
                  <c:v>203.48258706467601</c:v>
                </c:pt>
                <c:pt idx="2018">
                  <c:v>193.53233830845701</c:v>
                </c:pt>
                <c:pt idx="2019">
                  <c:v>188.55721393034801</c:v>
                </c:pt>
                <c:pt idx="2020">
                  <c:v>198.00995024875601</c:v>
                </c:pt>
                <c:pt idx="2021">
                  <c:v>198.50746268656701</c:v>
                </c:pt>
                <c:pt idx="2022">
                  <c:v>198.50746268656701</c:v>
                </c:pt>
                <c:pt idx="2023">
                  <c:v>192.786069651741</c:v>
                </c:pt>
                <c:pt idx="2024">
                  <c:v>198.258706467661</c:v>
                </c:pt>
                <c:pt idx="2025">
                  <c:v>196.51741293532299</c:v>
                </c:pt>
                <c:pt idx="2026">
                  <c:v>187.81094527363101</c:v>
                </c:pt>
                <c:pt idx="2027">
                  <c:v>182.587064676616</c:v>
                </c:pt>
                <c:pt idx="2028">
                  <c:v>186.31840796019901</c:v>
                </c:pt>
                <c:pt idx="2029">
                  <c:v>185.572139303482</c:v>
                </c:pt>
                <c:pt idx="2030">
                  <c:v>182.089552238805</c:v>
                </c:pt>
                <c:pt idx="2031">
                  <c:v>181.094527363184</c:v>
                </c:pt>
                <c:pt idx="2032">
                  <c:v>187.81094527363101</c:v>
                </c:pt>
                <c:pt idx="2033">
                  <c:v>179.353233830845</c:v>
                </c:pt>
                <c:pt idx="2034">
                  <c:v>178.35820895522301</c:v>
                </c:pt>
                <c:pt idx="2035">
                  <c:v>182.33830845771101</c:v>
                </c:pt>
                <c:pt idx="2036">
                  <c:v>183.58208955223799</c:v>
                </c:pt>
                <c:pt idx="2037">
                  <c:v>174.378109452736</c:v>
                </c:pt>
                <c:pt idx="2038">
                  <c:v>175.12437810945201</c:v>
                </c:pt>
                <c:pt idx="2039">
                  <c:v>173.13432835820799</c:v>
                </c:pt>
                <c:pt idx="2040">
                  <c:v>175.62189054726301</c:v>
                </c:pt>
                <c:pt idx="2041">
                  <c:v>174.378109452736</c:v>
                </c:pt>
                <c:pt idx="2042">
                  <c:v>176.119402985074</c:v>
                </c:pt>
                <c:pt idx="2043">
                  <c:v>173.63184079601899</c:v>
                </c:pt>
                <c:pt idx="2044">
                  <c:v>175.87064676616899</c:v>
                </c:pt>
                <c:pt idx="2045">
                  <c:v>176.119402985074</c:v>
                </c:pt>
                <c:pt idx="2046">
                  <c:v>173.880597014925</c:v>
                </c:pt>
                <c:pt idx="2047">
                  <c:v>173.880597014925</c:v>
                </c:pt>
                <c:pt idx="2048">
                  <c:v>164.925373134328</c:v>
                </c:pt>
                <c:pt idx="2049">
                  <c:v>168.15920398009899</c:v>
                </c:pt>
                <c:pt idx="2050">
                  <c:v>163.18407960198999</c:v>
                </c:pt>
                <c:pt idx="2051">
                  <c:v>166.41791044776099</c:v>
                </c:pt>
                <c:pt idx="2052">
                  <c:v>170.89552238805899</c:v>
                </c:pt>
                <c:pt idx="2053">
                  <c:v>172.63681592039799</c:v>
                </c:pt>
                <c:pt idx="2054">
                  <c:v>162.189054726368</c:v>
                </c:pt>
                <c:pt idx="2055">
                  <c:v>152.48756218905399</c:v>
                </c:pt>
                <c:pt idx="2056">
                  <c:v>153.98009950248701</c:v>
                </c:pt>
                <c:pt idx="2057">
                  <c:v>150.74626865671601</c:v>
                </c:pt>
                <c:pt idx="2058">
                  <c:v>150.74626865671601</c:v>
                </c:pt>
                <c:pt idx="2059">
                  <c:v>143.53233830845701</c:v>
                </c:pt>
                <c:pt idx="2060">
                  <c:v>140.547263681592</c:v>
                </c:pt>
                <c:pt idx="2061">
                  <c:v>140.29850746268599</c:v>
                </c:pt>
                <c:pt idx="2062">
                  <c:v>140.547263681592</c:v>
                </c:pt>
                <c:pt idx="2063">
                  <c:v>142.53731343283499</c:v>
                </c:pt>
                <c:pt idx="2064">
                  <c:v>148.50746268656701</c:v>
                </c:pt>
                <c:pt idx="2065">
                  <c:v>152.238805970149</c:v>
                </c:pt>
                <c:pt idx="2066">
                  <c:v>152.73631840796</c:v>
                </c:pt>
                <c:pt idx="2067">
                  <c:v>149.75124378109399</c:v>
                </c:pt>
                <c:pt idx="2068">
                  <c:v>145.02487562189</c:v>
                </c:pt>
                <c:pt idx="2069">
                  <c:v>139.303482587064</c:v>
                </c:pt>
                <c:pt idx="2070">
                  <c:v>137.56218905472599</c:v>
                </c:pt>
                <c:pt idx="2071">
                  <c:v>138.805970149253</c:v>
                </c:pt>
                <c:pt idx="2072">
                  <c:v>138.805970149253</c:v>
                </c:pt>
                <c:pt idx="2073">
                  <c:v>139.303482587064</c:v>
                </c:pt>
                <c:pt idx="2074">
                  <c:v>143.781094527363</c:v>
                </c:pt>
                <c:pt idx="2075">
                  <c:v>139.80099502487499</c:v>
                </c:pt>
                <c:pt idx="2076">
                  <c:v>137.56218905472599</c:v>
                </c:pt>
                <c:pt idx="2077">
                  <c:v>132.587064676616</c:v>
                </c:pt>
                <c:pt idx="2078">
                  <c:v>124.378109452736</c:v>
                </c:pt>
                <c:pt idx="2079">
                  <c:v>131.34328358208899</c:v>
                </c:pt>
                <c:pt idx="2080">
                  <c:v>140.547263681592</c:v>
                </c:pt>
                <c:pt idx="2081">
                  <c:v>139.80099502487499</c:v>
                </c:pt>
                <c:pt idx="2082">
                  <c:v>131.34328358208899</c:v>
                </c:pt>
                <c:pt idx="2083">
                  <c:v>126.119402985074</c:v>
                </c:pt>
                <c:pt idx="2084">
                  <c:v>128.35820895522301</c:v>
                </c:pt>
                <c:pt idx="2085">
                  <c:v>134.82587064676599</c:v>
                </c:pt>
                <c:pt idx="2086">
                  <c:v>127.114427860696</c:v>
                </c:pt>
                <c:pt idx="2087">
                  <c:v>132.587064676616</c:v>
                </c:pt>
                <c:pt idx="2088">
                  <c:v>133.830845771144</c:v>
                </c:pt>
                <c:pt idx="2089">
                  <c:v>141.542288557213</c:v>
                </c:pt>
                <c:pt idx="2090">
                  <c:v>141.29353233830801</c:v>
                </c:pt>
                <c:pt idx="2091">
                  <c:v>141.79104477611901</c:v>
                </c:pt>
                <c:pt idx="2092">
                  <c:v>139.80099502487499</c:v>
                </c:pt>
                <c:pt idx="2093">
                  <c:v>139.55223880597001</c:v>
                </c:pt>
                <c:pt idx="2094">
                  <c:v>131.34328358208899</c:v>
                </c:pt>
                <c:pt idx="2095">
                  <c:v>134.07960199004901</c:v>
                </c:pt>
                <c:pt idx="2096">
                  <c:v>133.08457711442699</c:v>
                </c:pt>
                <c:pt idx="2097">
                  <c:v>141.044776119402</c:v>
                </c:pt>
                <c:pt idx="2098">
                  <c:v>147.51243781094499</c:v>
                </c:pt>
                <c:pt idx="2099">
                  <c:v>146.76616915422801</c:v>
                </c:pt>
                <c:pt idx="2100">
                  <c:v>143.53233830845701</c:v>
                </c:pt>
                <c:pt idx="2101">
                  <c:v>146.76616915422801</c:v>
                </c:pt>
                <c:pt idx="2102">
                  <c:v>148.50746268656701</c:v>
                </c:pt>
                <c:pt idx="2103">
                  <c:v>153.48258706467601</c:v>
                </c:pt>
                <c:pt idx="2104">
                  <c:v>158.20895522388</c:v>
                </c:pt>
                <c:pt idx="2105">
                  <c:v>170.14925373134301</c:v>
                </c:pt>
                <c:pt idx="2106">
                  <c:v>169.65174129353201</c:v>
                </c:pt>
                <c:pt idx="2107">
                  <c:v>165.67164179104401</c:v>
                </c:pt>
                <c:pt idx="2108">
                  <c:v>171.641791044776</c:v>
                </c:pt>
                <c:pt idx="2109">
                  <c:v>175.87064676616899</c:v>
                </c:pt>
                <c:pt idx="2110">
                  <c:v>175.87064676616899</c:v>
                </c:pt>
                <c:pt idx="2111">
                  <c:v>173.63184079601899</c:v>
                </c:pt>
                <c:pt idx="2112">
                  <c:v>167.164179104477</c:v>
                </c:pt>
                <c:pt idx="2113">
                  <c:v>166.41791044776099</c:v>
                </c:pt>
                <c:pt idx="2114">
                  <c:v>166.91542288557201</c:v>
                </c:pt>
                <c:pt idx="2115">
                  <c:v>173.13432835820799</c:v>
                </c:pt>
                <c:pt idx="2116">
                  <c:v>171.641791044776</c:v>
                </c:pt>
                <c:pt idx="2117">
                  <c:v>178.60696517412899</c:v>
                </c:pt>
                <c:pt idx="2118">
                  <c:v>173.63184079601899</c:v>
                </c:pt>
                <c:pt idx="2119">
                  <c:v>169.65174129353201</c:v>
                </c:pt>
                <c:pt idx="2120">
                  <c:v>172.38805970149201</c:v>
                </c:pt>
                <c:pt idx="2121">
                  <c:v>168.40796019900401</c:v>
                </c:pt>
                <c:pt idx="2122">
                  <c:v>169.402985074626</c:v>
                </c:pt>
                <c:pt idx="2123">
                  <c:v>170.64676616915401</c:v>
                </c:pt>
                <c:pt idx="2124">
                  <c:v>166.666666666666</c:v>
                </c:pt>
                <c:pt idx="2125">
                  <c:v>167.164179104477</c:v>
                </c:pt>
                <c:pt idx="2126">
                  <c:v>158.955223880597</c:v>
                </c:pt>
                <c:pt idx="2127">
                  <c:v>157.46268656716401</c:v>
                </c:pt>
                <c:pt idx="2128">
                  <c:v>161.691542288557</c:v>
                </c:pt>
                <c:pt idx="2129">
                  <c:v>166.91542288557201</c:v>
                </c:pt>
                <c:pt idx="2130">
                  <c:v>165.42288557213899</c:v>
                </c:pt>
                <c:pt idx="2131">
                  <c:v>161.44278606965099</c:v>
                </c:pt>
                <c:pt idx="2132">
                  <c:v>159.45273631840701</c:v>
                </c:pt>
                <c:pt idx="2133">
                  <c:v>158.955223880597</c:v>
                </c:pt>
                <c:pt idx="2134">
                  <c:v>155.47263681592</c:v>
                </c:pt>
                <c:pt idx="2135">
                  <c:v>155.97014925373099</c:v>
                </c:pt>
                <c:pt idx="2136">
                  <c:v>151.492537313432</c:v>
                </c:pt>
                <c:pt idx="2137">
                  <c:v>149.00497512437801</c:v>
                </c:pt>
                <c:pt idx="2138">
                  <c:v>149.00497512437801</c:v>
                </c:pt>
                <c:pt idx="2139">
                  <c:v>148.50746268656701</c:v>
                </c:pt>
                <c:pt idx="2140">
                  <c:v>149.00497512437801</c:v>
                </c:pt>
                <c:pt idx="2141">
                  <c:v>148.258706467661</c:v>
                </c:pt>
                <c:pt idx="2142">
                  <c:v>149.00497512437801</c:v>
                </c:pt>
                <c:pt idx="2143">
                  <c:v>144.02985074626801</c:v>
                </c:pt>
                <c:pt idx="2144">
                  <c:v>139.303482587064</c:v>
                </c:pt>
                <c:pt idx="2145">
                  <c:v>143.53233830845701</c:v>
                </c:pt>
                <c:pt idx="2146">
                  <c:v>144.02985074626801</c:v>
                </c:pt>
                <c:pt idx="2147">
                  <c:v>154.22885572139299</c:v>
                </c:pt>
                <c:pt idx="2148">
                  <c:v>149.75124378109399</c:v>
                </c:pt>
                <c:pt idx="2149">
                  <c:v>149.25373134328299</c:v>
                </c:pt>
                <c:pt idx="2150">
                  <c:v>147.26368159203901</c:v>
                </c:pt>
                <c:pt idx="2151">
                  <c:v>145.02487562189</c:v>
                </c:pt>
                <c:pt idx="2152">
                  <c:v>145.02487562189</c:v>
                </c:pt>
                <c:pt idx="2153">
                  <c:v>145.77114427860599</c:v>
                </c:pt>
                <c:pt idx="2154">
                  <c:v>144.52736318407901</c:v>
                </c:pt>
                <c:pt idx="2155">
                  <c:v>142.53731343283499</c:v>
                </c:pt>
                <c:pt idx="2156">
                  <c:v>139.303482587064</c:v>
                </c:pt>
                <c:pt idx="2157">
                  <c:v>141.044776119402</c:v>
                </c:pt>
                <c:pt idx="2158">
                  <c:v>137.06467661691499</c:v>
                </c:pt>
                <c:pt idx="2159">
                  <c:v>131.34328358208899</c:v>
                </c:pt>
                <c:pt idx="2160">
                  <c:v>132.089552238805</c:v>
                </c:pt>
                <c:pt idx="2161">
                  <c:v>135.82089552238801</c:v>
                </c:pt>
                <c:pt idx="2162">
                  <c:v>142.53731343283499</c:v>
                </c:pt>
                <c:pt idx="2163">
                  <c:v>138.55721393034801</c:v>
                </c:pt>
                <c:pt idx="2164">
                  <c:v>145.522388059701</c:v>
                </c:pt>
                <c:pt idx="2165">
                  <c:v>143.283582089552</c:v>
                </c:pt>
                <c:pt idx="2166">
                  <c:v>137.56218905472599</c:v>
                </c:pt>
                <c:pt idx="2167">
                  <c:v>138.05970149253699</c:v>
                </c:pt>
                <c:pt idx="2168">
                  <c:v>135.572139303482</c:v>
                </c:pt>
                <c:pt idx="2169">
                  <c:v>133.58208955223799</c:v>
                </c:pt>
                <c:pt idx="2170">
                  <c:v>134.07960199004901</c:v>
                </c:pt>
                <c:pt idx="2171">
                  <c:v>124.626865671641</c:v>
                </c:pt>
                <c:pt idx="2172">
                  <c:v>123.63184079601901</c:v>
                </c:pt>
                <c:pt idx="2173">
                  <c:v>121.890547263681</c:v>
                </c:pt>
                <c:pt idx="2174">
                  <c:v>126.119402985074</c:v>
                </c:pt>
                <c:pt idx="2175">
                  <c:v>119.900497512437</c:v>
                </c:pt>
                <c:pt idx="2176">
                  <c:v>124.12935323383</c:v>
                </c:pt>
                <c:pt idx="2177">
                  <c:v>118.90547263681501</c:v>
                </c:pt>
                <c:pt idx="2178">
                  <c:v>112.686567164179</c:v>
                </c:pt>
                <c:pt idx="2179">
                  <c:v>108.20895522388</c:v>
                </c:pt>
                <c:pt idx="2180">
                  <c:v>112.686567164179</c:v>
                </c:pt>
                <c:pt idx="2181">
                  <c:v>115.92039800995001</c:v>
                </c:pt>
                <c:pt idx="2182">
                  <c:v>116.666666666666</c:v>
                </c:pt>
                <c:pt idx="2183">
                  <c:v>112.686567164179</c:v>
                </c:pt>
                <c:pt idx="2184">
                  <c:v>114.925373134328</c:v>
                </c:pt>
                <c:pt idx="2185">
                  <c:v>109.701492537313</c:v>
                </c:pt>
                <c:pt idx="2186">
                  <c:v>116.16915422885501</c:v>
                </c:pt>
                <c:pt idx="2187">
                  <c:v>117.412935323383</c:v>
                </c:pt>
                <c:pt idx="2188">
                  <c:v>120.398009950248</c:v>
                </c:pt>
                <c:pt idx="2189">
                  <c:v>124.626865671641</c:v>
                </c:pt>
                <c:pt idx="2190">
                  <c:v>129.60199004975101</c:v>
                </c:pt>
                <c:pt idx="2191">
                  <c:v>131.84079601990001</c:v>
                </c:pt>
                <c:pt idx="2192">
                  <c:v>146.26865671641701</c:v>
                </c:pt>
                <c:pt idx="2193">
                  <c:v>141.29353233830801</c:v>
                </c:pt>
                <c:pt idx="2194">
                  <c:v>135.32338308457699</c:v>
                </c:pt>
                <c:pt idx="2195">
                  <c:v>135.82089552238801</c:v>
                </c:pt>
                <c:pt idx="2196">
                  <c:v>142.786069651741</c:v>
                </c:pt>
                <c:pt idx="2197">
                  <c:v>144.02985074626801</c:v>
                </c:pt>
                <c:pt idx="2198">
                  <c:v>150.74626865671601</c:v>
                </c:pt>
                <c:pt idx="2199">
                  <c:v>149.25373134328299</c:v>
                </c:pt>
                <c:pt idx="2200">
                  <c:v>153.98009950248701</c:v>
                </c:pt>
                <c:pt idx="2201">
                  <c:v>157.46268656716401</c:v>
                </c:pt>
                <c:pt idx="2202">
                  <c:v>156.46766169154199</c:v>
                </c:pt>
                <c:pt idx="2203">
                  <c:v>158.70646766169099</c:v>
                </c:pt>
                <c:pt idx="2204">
                  <c:v>161.94029850746199</c:v>
                </c:pt>
                <c:pt idx="2205">
                  <c:v>160.94527363184</c:v>
                </c:pt>
                <c:pt idx="2206">
                  <c:v>161.19402985074601</c:v>
                </c:pt>
                <c:pt idx="2207">
                  <c:v>171.89054726368099</c:v>
                </c:pt>
                <c:pt idx="2208">
                  <c:v>160.94527363184</c:v>
                </c:pt>
                <c:pt idx="2209">
                  <c:v>160.69651741293501</c:v>
                </c:pt>
                <c:pt idx="2210">
                  <c:v>150.49751243781</c:v>
                </c:pt>
                <c:pt idx="2211">
                  <c:v>149.502487562189</c:v>
                </c:pt>
                <c:pt idx="2212">
                  <c:v>141.79104477611901</c:v>
                </c:pt>
                <c:pt idx="2213">
                  <c:v>143.53233830845701</c:v>
                </c:pt>
                <c:pt idx="2214">
                  <c:v>134.57711442786001</c:v>
                </c:pt>
                <c:pt idx="2215">
                  <c:v>133.830845771144</c:v>
                </c:pt>
                <c:pt idx="2216">
                  <c:v>137.56218905472599</c:v>
                </c:pt>
                <c:pt idx="2217">
                  <c:v>145.02487562189</c:v>
                </c:pt>
                <c:pt idx="2218">
                  <c:v>137.81094527363101</c:v>
                </c:pt>
                <c:pt idx="2219">
                  <c:v>137.56218905472599</c:v>
                </c:pt>
                <c:pt idx="2220">
                  <c:v>132.33830845771101</c:v>
                </c:pt>
                <c:pt idx="2221">
                  <c:v>128.10945273631799</c:v>
                </c:pt>
                <c:pt idx="2222">
                  <c:v>130.09950248756201</c:v>
                </c:pt>
                <c:pt idx="2223">
                  <c:v>131.84079601990001</c:v>
                </c:pt>
                <c:pt idx="2224">
                  <c:v>130.34825870646699</c:v>
                </c:pt>
                <c:pt idx="2225">
                  <c:v>132.33830845771101</c:v>
                </c:pt>
                <c:pt idx="2226">
                  <c:v>130.09950248756201</c:v>
                </c:pt>
                <c:pt idx="2227">
                  <c:v>136.069651741293</c:v>
                </c:pt>
                <c:pt idx="2228">
                  <c:v>128.35820895522301</c:v>
                </c:pt>
                <c:pt idx="2229">
                  <c:v>128.60696517412899</c:v>
                </c:pt>
                <c:pt idx="2230">
                  <c:v>124.12935323383</c:v>
                </c:pt>
                <c:pt idx="2231">
                  <c:v>124.378109452736</c:v>
                </c:pt>
                <c:pt idx="2232">
                  <c:v>125.870646766169</c:v>
                </c:pt>
                <c:pt idx="2233">
                  <c:v>134.07960199004901</c:v>
                </c:pt>
                <c:pt idx="2234">
                  <c:v>133.333333333333</c:v>
                </c:pt>
                <c:pt idx="2235">
                  <c:v>123.63184079601901</c:v>
                </c:pt>
                <c:pt idx="2236">
                  <c:v>125.62189054726301</c:v>
                </c:pt>
                <c:pt idx="2237">
                  <c:v>127.61194029850699</c:v>
                </c:pt>
                <c:pt idx="2238">
                  <c:v>129.353233830845</c:v>
                </c:pt>
                <c:pt idx="2239">
                  <c:v>130.34825870646699</c:v>
                </c:pt>
                <c:pt idx="2240">
                  <c:v>136.069651741293</c:v>
                </c:pt>
                <c:pt idx="2241">
                  <c:v>136.567164179104</c:v>
                </c:pt>
                <c:pt idx="2242">
                  <c:v>151.24378109452701</c:v>
                </c:pt>
                <c:pt idx="2243">
                  <c:v>142.53731343283499</c:v>
                </c:pt>
                <c:pt idx="2244">
                  <c:v>140.547263681592</c:v>
                </c:pt>
                <c:pt idx="2245">
                  <c:v>135.82089552238801</c:v>
                </c:pt>
                <c:pt idx="2246">
                  <c:v>135.82089552238801</c:v>
                </c:pt>
                <c:pt idx="2247">
                  <c:v>137.56218905472599</c:v>
                </c:pt>
                <c:pt idx="2248">
                  <c:v>137.56218905472599</c:v>
                </c:pt>
                <c:pt idx="2249">
                  <c:v>129.353233830845</c:v>
                </c:pt>
                <c:pt idx="2250">
                  <c:v>132.33830845771101</c:v>
                </c:pt>
                <c:pt idx="2251">
                  <c:v>128.35820895522301</c:v>
                </c:pt>
                <c:pt idx="2252">
                  <c:v>125.37313432835801</c:v>
                </c:pt>
                <c:pt idx="2253">
                  <c:v>130.84577114427799</c:v>
                </c:pt>
                <c:pt idx="2254">
                  <c:v>131.84079601990001</c:v>
                </c:pt>
                <c:pt idx="2255">
                  <c:v>129.850746268656</c:v>
                </c:pt>
                <c:pt idx="2256">
                  <c:v>139.55223880597001</c:v>
                </c:pt>
                <c:pt idx="2257">
                  <c:v>141.044776119402</c:v>
                </c:pt>
                <c:pt idx="2258">
                  <c:v>144.27860696517399</c:v>
                </c:pt>
                <c:pt idx="2259">
                  <c:v>143.283582089552</c:v>
                </c:pt>
                <c:pt idx="2260">
                  <c:v>137.31343283582001</c:v>
                </c:pt>
                <c:pt idx="2261">
                  <c:v>140.29850746268599</c:v>
                </c:pt>
                <c:pt idx="2262">
                  <c:v>133.58208955223799</c:v>
                </c:pt>
                <c:pt idx="2263">
                  <c:v>137.56218905472599</c:v>
                </c:pt>
                <c:pt idx="2264">
                  <c:v>136.81592039800901</c:v>
                </c:pt>
                <c:pt idx="2265">
                  <c:v>136.567164179104</c:v>
                </c:pt>
                <c:pt idx="2266">
                  <c:v>136.567164179104</c:v>
                </c:pt>
                <c:pt idx="2267">
                  <c:v>136.567164179104</c:v>
                </c:pt>
                <c:pt idx="2268">
                  <c:v>133.830845771144</c:v>
                </c:pt>
                <c:pt idx="2269">
                  <c:v>135.32338308457699</c:v>
                </c:pt>
                <c:pt idx="2270">
                  <c:v>132.089552238805</c:v>
                </c:pt>
                <c:pt idx="2271">
                  <c:v>131.592039800995</c:v>
                </c:pt>
                <c:pt idx="2272">
                  <c:v>131.592039800995</c:v>
                </c:pt>
                <c:pt idx="2273">
                  <c:v>133.333333333333</c:v>
                </c:pt>
                <c:pt idx="2274">
                  <c:v>136.81592039800901</c:v>
                </c:pt>
                <c:pt idx="2275">
                  <c:v>144.27860696517399</c:v>
                </c:pt>
                <c:pt idx="2276">
                  <c:v>142.786069651741</c:v>
                </c:pt>
                <c:pt idx="2277">
                  <c:v>139.55223880597001</c:v>
                </c:pt>
                <c:pt idx="2278">
                  <c:v>140.79601990049699</c:v>
                </c:pt>
                <c:pt idx="2279">
                  <c:v>141.044776119402</c:v>
                </c:pt>
                <c:pt idx="2280">
                  <c:v>141.542288557213</c:v>
                </c:pt>
                <c:pt idx="2281">
                  <c:v>141.044776119402</c:v>
                </c:pt>
                <c:pt idx="2282">
                  <c:v>142.039800995024</c:v>
                </c:pt>
                <c:pt idx="2283">
                  <c:v>140.29850746268599</c:v>
                </c:pt>
                <c:pt idx="2284">
                  <c:v>141.044776119402</c:v>
                </c:pt>
                <c:pt idx="2285">
                  <c:v>141.79104477611901</c:v>
                </c:pt>
                <c:pt idx="2286">
                  <c:v>140.29850746268599</c:v>
                </c:pt>
                <c:pt idx="2287">
                  <c:v>136.81592039800901</c:v>
                </c:pt>
                <c:pt idx="2288">
                  <c:v>131.094527363184</c:v>
                </c:pt>
                <c:pt idx="2289">
                  <c:v>135.07462686567101</c:v>
                </c:pt>
                <c:pt idx="2290">
                  <c:v>141.79104477611901</c:v>
                </c:pt>
                <c:pt idx="2291">
                  <c:v>135.82089552238801</c:v>
                </c:pt>
                <c:pt idx="2292">
                  <c:v>138.05970149253699</c:v>
                </c:pt>
                <c:pt idx="2293">
                  <c:v>141.79104477611901</c:v>
                </c:pt>
                <c:pt idx="2294">
                  <c:v>143.53233830845701</c:v>
                </c:pt>
                <c:pt idx="2295">
                  <c:v>150.49751243781</c:v>
                </c:pt>
                <c:pt idx="2296">
                  <c:v>147.26368159203901</c:v>
                </c:pt>
                <c:pt idx="2297">
                  <c:v>152.73631840796</c:v>
                </c:pt>
                <c:pt idx="2298">
                  <c:v>155.47263681592</c:v>
                </c:pt>
                <c:pt idx="2299">
                  <c:v>153.48258706467601</c:v>
                </c:pt>
                <c:pt idx="2300">
                  <c:v>152.48756218905399</c:v>
                </c:pt>
                <c:pt idx="2301">
                  <c:v>158.45771144278601</c:v>
                </c:pt>
                <c:pt idx="2302">
                  <c:v>171.641791044776</c:v>
                </c:pt>
                <c:pt idx="2303">
                  <c:v>159.20398009950199</c:v>
                </c:pt>
                <c:pt idx="2304">
                  <c:v>166.91542288557201</c:v>
                </c:pt>
                <c:pt idx="2305">
                  <c:v>168.15920398009899</c:v>
                </c:pt>
                <c:pt idx="2306">
                  <c:v>192.53731343283499</c:v>
                </c:pt>
                <c:pt idx="2307">
                  <c:v>179.850746268656</c:v>
                </c:pt>
                <c:pt idx="2308">
                  <c:v>183.08457711442699</c:v>
                </c:pt>
                <c:pt idx="2309">
                  <c:v>178.855721393034</c:v>
                </c:pt>
                <c:pt idx="2310">
                  <c:v>189.303482587064</c:v>
                </c:pt>
                <c:pt idx="2311">
                  <c:v>183.08457711442699</c:v>
                </c:pt>
                <c:pt idx="2312">
                  <c:v>187.06467661691499</c:v>
                </c:pt>
                <c:pt idx="2313">
                  <c:v>193.781094527363</c:v>
                </c:pt>
                <c:pt idx="2314">
                  <c:v>186.567164179104</c:v>
                </c:pt>
                <c:pt idx="2315">
                  <c:v>185.82089552238801</c:v>
                </c:pt>
                <c:pt idx="2316">
                  <c:v>194.02985074626801</c:v>
                </c:pt>
                <c:pt idx="2317">
                  <c:v>189.55223880597001</c:v>
                </c:pt>
                <c:pt idx="2318">
                  <c:v>189.303482587064</c:v>
                </c:pt>
                <c:pt idx="2319">
                  <c:v>185.32338308457699</c:v>
                </c:pt>
                <c:pt idx="2320">
                  <c:v>184.82587064676599</c:v>
                </c:pt>
                <c:pt idx="2321">
                  <c:v>183.08457711442699</c:v>
                </c:pt>
                <c:pt idx="2322">
                  <c:v>196.51741293532299</c:v>
                </c:pt>
                <c:pt idx="2323">
                  <c:v>183.08457711442699</c:v>
                </c:pt>
                <c:pt idx="2324">
                  <c:v>180.597014925373</c:v>
                </c:pt>
                <c:pt idx="2325">
                  <c:v>174.62686567164101</c:v>
                </c:pt>
                <c:pt idx="2326">
                  <c:v>170.64676616915401</c:v>
                </c:pt>
                <c:pt idx="2327">
                  <c:v>163.930348258706</c:v>
                </c:pt>
                <c:pt idx="2328">
                  <c:v>159.45273631840701</c:v>
                </c:pt>
                <c:pt idx="2329">
                  <c:v>156.46766169154199</c:v>
                </c:pt>
                <c:pt idx="2330">
                  <c:v>156.71641791044701</c:v>
                </c:pt>
                <c:pt idx="2331">
                  <c:v>158.20895522388</c:v>
                </c:pt>
                <c:pt idx="2332">
                  <c:v>159.70149253731299</c:v>
                </c:pt>
                <c:pt idx="2333">
                  <c:v>156.46766169154199</c:v>
                </c:pt>
                <c:pt idx="2334">
                  <c:v>160.94527363184</c:v>
                </c:pt>
                <c:pt idx="2335">
                  <c:v>159.20398009950199</c:v>
                </c:pt>
                <c:pt idx="2336">
                  <c:v>162.189054726368</c:v>
                </c:pt>
                <c:pt idx="2337">
                  <c:v>160.447761194029</c:v>
                </c:pt>
                <c:pt idx="2338">
                  <c:v>159.20398009950199</c:v>
                </c:pt>
                <c:pt idx="2339">
                  <c:v>161.44278606965099</c:v>
                </c:pt>
                <c:pt idx="2340">
                  <c:v>156.96517412935299</c:v>
                </c:pt>
                <c:pt idx="2341">
                  <c:v>157.711442786069</c:v>
                </c:pt>
                <c:pt idx="2342">
                  <c:v>165.17412935323301</c:v>
                </c:pt>
                <c:pt idx="2343">
                  <c:v>171.144278606965</c:v>
                </c:pt>
                <c:pt idx="2344">
                  <c:v>165.67164179104401</c:v>
                </c:pt>
                <c:pt idx="2345">
                  <c:v>177.36318407960101</c:v>
                </c:pt>
                <c:pt idx="2346">
                  <c:v>177.61194029850699</c:v>
                </c:pt>
                <c:pt idx="2347">
                  <c:v>181.84079601990001</c:v>
                </c:pt>
                <c:pt idx="2348">
                  <c:v>182.33830845771101</c:v>
                </c:pt>
                <c:pt idx="2349">
                  <c:v>187.06467661691499</c:v>
                </c:pt>
                <c:pt idx="2350">
                  <c:v>185.32338308457699</c:v>
                </c:pt>
                <c:pt idx="2351">
                  <c:v>184.57711442786001</c:v>
                </c:pt>
                <c:pt idx="2352">
                  <c:v>190.049751243781</c:v>
                </c:pt>
                <c:pt idx="2353">
                  <c:v>194.52736318407901</c:v>
                </c:pt>
                <c:pt idx="2354">
                  <c:v>193.53233830845701</c:v>
                </c:pt>
                <c:pt idx="2355">
                  <c:v>189.05472636815901</c:v>
                </c:pt>
                <c:pt idx="2356">
                  <c:v>192.28855721393001</c:v>
                </c:pt>
                <c:pt idx="2357">
                  <c:v>190.79601990049699</c:v>
                </c:pt>
                <c:pt idx="2358">
                  <c:v>190.79601990049699</c:v>
                </c:pt>
                <c:pt idx="2359">
                  <c:v>190.29850746268599</c:v>
                </c:pt>
                <c:pt idx="2360">
                  <c:v>191.044776119402</c:v>
                </c:pt>
                <c:pt idx="2361">
                  <c:v>191.29353233830801</c:v>
                </c:pt>
                <c:pt idx="2362">
                  <c:v>188.805970149253</c:v>
                </c:pt>
                <c:pt idx="2363">
                  <c:v>189.55223880597001</c:v>
                </c:pt>
                <c:pt idx="2364">
                  <c:v>182.33830845771101</c:v>
                </c:pt>
                <c:pt idx="2365">
                  <c:v>174.12935323382999</c:v>
                </c:pt>
                <c:pt idx="2366">
                  <c:v>177.86069651741201</c:v>
                </c:pt>
                <c:pt idx="2367">
                  <c:v>176.119402985074</c:v>
                </c:pt>
                <c:pt idx="2368">
                  <c:v>173.880597014925</c:v>
                </c:pt>
                <c:pt idx="2369">
                  <c:v>172.38805970149201</c:v>
                </c:pt>
                <c:pt idx="2370">
                  <c:v>156.21890547263601</c:v>
                </c:pt>
                <c:pt idx="2371">
                  <c:v>151.74129353233801</c:v>
                </c:pt>
                <c:pt idx="2372">
                  <c:v>153.73134328358199</c:v>
                </c:pt>
                <c:pt idx="2373">
                  <c:v>158.70646766169099</c:v>
                </c:pt>
                <c:pt idx="2374">
                  <c:v>162.686567164179</c:v>
                </c:pt>
                <c:pt idx="2375">
                  <c:v>165.17412935323301</c:v>
                </c:pt>
                <c:pt idx="2376">
                  <c:v>161.691542288557</c:v>
                </c:pt>
                <c:pt idx="2377">
                  <c:v>163.18407960198999</c:v>
                </c:pt>
                <c:pt idx="2378">
                  <c:v>164.67661691542199</c:v>
                </c:pt>
                <c:pt idx="2379">
                  <c:v>161.44278606965099</c:v>
                </c:pt>
                <c:pt idx="2380">
                  <c:v>161.44278606965099</c:v>
                </c:pt>
                <c:pt idx="2381">
                  <c:v>163.930348258706</c:v>
                </c:pt>
                <c:pt idx="2382">
                  <c:v>162.189054726368</c:v>
                </c:pt>
                <c:pt idx="2383">
                  <c:v>157.711442786069</c:v>
                </c:pt>
                <c:pt idx="2384">
                  <c:v>155.47263681592</c:v>
                </c:pt>
                <c:pt idx="2385">
                  <c:v>159.45273631840701</c:v>
                </c:pt>
                <c:pt idx="2386">
                  <c:v>157.711442786069</c:v>
                </c:pt>
                <c:pt idx="2387">
                  <c:v>159.950248756218</c:v>
                </c:pt>
                <c:pt idx="2388">
                  <c:v>160.94527363184</c:v>
                </c:pt>
                <c:pt idx="2389">
                  <c:v>160.94527363184</c:v>
                </c:pt>
                <c:pt idx="2390">
                  <c:v>164.67661691542199</c:v>
                </c:pt>
                <c:pt idx="2391">
                  <c:v>167.41293532338301</c:v>
                </c:pt>
                <c:pt idx="2392">
                  <c:v>169.15422885572099</c:v>
                </c:pt>
                <c:pt idx="2393">
                  <c:v>163.43283582089501</c:v>
                </c:pt>
                <c:pt idx="2394">
                  <c:v>163.930348258706</c:v>
                </c:pt>
                <c:pt idx="2395">
                  <c:v>155.97014925373099</c:v>
                </c:pt>
                <c:pt idx="2396">
                  <c:v>154.975124378109</c:v>
                </c:pt>
                <c:pt idx="2397">
                  <c:v>156.21890547263601</c:v>
                </c:pt>
                <c:pt idx="2398">
                  <c:v>153.73134328358199</c:v>
                </c:pt>
                <c:pt idx="2399">
                  <c:v>154.477611940298</c:v>
                </c:pt>
                <c:pt idx="2400">
                  <c:v>154.72636815920299</c:v>
                </c:pt>
                <c:pt idx="2401">
                  <c:v>149.502487562189</c:v>
                </c:pt>
                <c:pt idx="2402">
                  <c:v>145.77114427860599</c:v>
                </c:pt>
                <c:pt idx="2403">
                  <c:v>138.05970149253699</c:v>
                </c:pt>
                <c:pt idx="2404">
                  <c:v>111.940298507462</c:v>
                </c:pt>
                <c:pt idx="2405">
                  <c:v>114.925373134328</c:v>
                </c:pt>
                <c:pt idx="2406">
                  <c:v>121.144278606965</c:v>
                </c:pt>
                <c:pt idx="2407">
                  <c:v>121.39303482587</c:v>
                </c:pt>
                <c:pt idx="2408">
                  <c:v>124.875621890547</c:v>
                </c:pt>
                <c:pt idx="2409">
                  <c:v>124.378109452736</c:v>
                </c:pt>
                <c:pt idx="2410">
                  <c:v>121.144278606965</c:v>
                </c:pt>
                <c:pt idx="2411">
                  <c:v>120.89552238805901</c:v>
                </c:pt>
                <c:pt idx="2412">
                  <c:v>116.915422885572</c:v>
                </c:pt>
                <c:pt idx="2413">
                  <c:v>113.930348258706</c:v>
                </c:pt>
                <c:pt idx="2414">
                  <c:v>115.174129353233</c:v>
                </c:pt>
                <c:pt idx="2415">
                  <c:v>112.686567164179</c:v>
                </c:pt>
                <c:pt idx="2416">
                  <c:v>115.42288557213899</c:v>
                </c:pt>
                <c:pt idx="2417">
                  <c:v>117.164179104477</c:v>
                </c:pt>
                <c:pt idx="2418">
                  <c:v>121.144278606965</c:v>
                </c:pt>
                <c:pt idx="2419">
                  <c:v>132.33830845771101</c:v>
                </c:pt>
                <c:pt idx="2420">
                  <c:v>131.34328358208899</c:v>
                </c:pt>
                <c:pt idx="2421">
                  <c:v>118.90547263681501</c:v>
                </c:pt>
                <c:pt idx="2422">
                  <c:v>117.91044776119401</c:v>
                </c:pt>
                <c:pt idx="2423">
                  <c:v>120.14925373134299</c:v>
                </c:pt>
                <c:pt idx="2424">
                  <c:v>118.15920398009899</c:v>
                </c:pt>
                <c:pt idx="2425">
                  <c:v>117.412935323383</c:v>
                </c:pt>
                <c:pt idx="2426">
                  <c:v>118.15920398009899</c:v>
                </c:pt>
                <c:pt idx="2427">
                  <c:v>114.427860696517</c:v>
                </c:pt>
                <c:pt idx="2428">
                  <c:v>112.189054726368</c:v>
                </c:pt>
                <c:pt idx="2429">
                  <c:v>116.417910447761</c:v>
                </c:pt>
                <c:pt idx="2430">
                  <c:v>118.15920398009899</c:v>
                </c:pt>
                <c:pt idx="2431">
                  <c:v>115.92039800995001</c:v>
                </c:pt>
                <c:pt idx="2432">
                  <c:v>118.15920398009899</c:v>
                </c:pt>
                <c:pt idx="2433">
                  <c:v>123.13432835820799</c:v>
                </c:pt>
                <c:pt idx="2434">
                  <c:v>120.14925373134299</c:v>
                </c:pt>
                <c:pt idx="2435">
                  <c:v>125.124378109452</c:v>
                </c:pt>
                <c:pt idx="2436">
                  <c:v>129.850746268656</c:v>
                </c:pt>
                <c:pt idx="2437">
                  <c:v>133.333333333333</c:v>
                </c:pt>
                <c:pt idx="2438">
                  <c:v>130.597014925373</c:v>
                </c:pt>
                <c:pt idx="2439">
                  <c:v>129.60199004975101</c:v>
                </c:pt>
                <c:pt idx="2440">
                  <c:v>121.641791044776</c:v>
                </c:pt>
                <c:pt idx="2441">
                  <c:v>129.60199004975101</c:v>
                </c:pt>
                <c:pt idx="2442">
                  <c:v>124.378109452736</c:v>
                </c:pt>
                <c:pt idx="2443">
                  <c:v>125.37313432835801</c:v>
                </c:pt>
                <c:pt idx="2444">
                  <c:v>123.63184079601901</c:v>
                </c:pt>
                <c:pt idx="2445">
                  <c:v>126.865671641791</c:v>
                </c:pt>
                <c:pt idx="2446">
                  <c:v>129.10447761194001</c:v>
                </c:pt>
                <c:pt idx="2447">
                  <c:v>130.597014925373</c:v>
                </c:pt>
                <c:pt idx="2448">
                  <c:v>132.83582089552201</c:v>
                </c:pt>
                <c:pt idx="2449">
                  <c:v>135.572139303482</c:v>
                </c:pt>
                <c:pt idx="2450">
                  <c:v>143.03482587064599</c:v>
                </c:pt>
                <c:pt idx="2451">
                  <c:v>150.24875621890499</c:v>
                </c:pt>
                <c:pt idx="2452">
                  <c:v>142.039800995024</c:v>
                </c:pt>
                <c:pt idx="2453">
                  <c:v>141.044776119402</c:v>
                </c:pt>
                <c:pt idx="2454">
                  <c:v>145.77114427860599</c:v>
                </c:pt>
                <c:pt idx="2455">
                  <c:v>143.283582089552</c:v>
                </c:pt>
                <c:pt idx="2456">
                  <c:v>143.283582089552</c:v>
                </c:pt>
                <c:pt idx="2457">
                  <c:v>151.492537313432</c:v>
                </c:pt>
                <c:pt idx="2458">
                  <c:v>151.99004975124299</c:v>
                </c:pt>
                <c:pt idx="2459">
                  <c:v>130.84577114427799</c:v>
                </c:pt>
                <c:pt idx="2460">
                  <c:v>128.10945273631799</c:v>
                </c:pt>
                <c:pt idx="2461">
                  <c:v>124.626865671641</c:v>
                </c:pt>
                <c:pt idx="2462">
                  <c:v>122.139303482587</c:v>
                </c:pt>
                <c:pt idx="2463">
                  <c:v>120.14925373134299</c:v>
                </c:pt>
                <c:pt idx="2464">
                  <c:v>119.651741293532</c:v>
                </c:pt>
                <c:pt idx="2465">
                  <c:v>121.890547263681</c:v>
                </c:pt>
                <c:pt idx="2466">
                  <c:v>119.900497512437</c:v>
                </c:pt>
                <c:pt idx="2467">
                  <c:v>122.388059701492</c:v>
                </c:pt>
                <c:pt idx="2468">
                  <c:v>125.62189054726301</c:v>
                </c:pt>
                <c:pt idx="2469">
                  <c:v>126.865671641791</c:v>
                </c:pt>
                <c:pt idx="2470">
                  <c:v>126.616915422885</c:v>
                </c:pt>
                <c:pt idx="2471">
                  <c:v>128.60696517412899</c:v>
                </c:pt>
                <c:pt idx="2472">
                  <c:v>127.363184079601</c:v>
                </c:pt>
                <c:pt idx="2473">
                  <c:v>125.870646766169</c:v>
                </c:pt>
                <c:pt idx="2474">
                  <c:v>121.39303482587</c:v>
                </c:pt>
                <c:pt idx="2475">
                  <c:v>122.63681592039801</c:v>
                </c:pt>
                <c:pt idx="2476">
                  <c:v>123.63184079601901</c:v>
                </c:pt>
                <c:pt idx="2477">
                  <c:v>120.89552238805901</c:v>
                </c:pt>
                <c:pt idx="2478">
                  <c:v>122.139303482587</c:v>
                </c:pt>
                <c:pt idx="2479">
                  <c:v>119.900497512437</c:v>
                </c:pt>
                <c:pt idx="2480">
                  <c:v>121.39303482587</c:v>
                </c:pt>
                <c:pt idx="2481">
                  <c:v>118.65671641791</c:v>
                </c:pt>
                <c:pt idx="2482">
                  <c:v>120.398009950248</c:v>
                </c:pt>
                <c:pt idx="2483">
                  <c:v>120.64676616915401</c:v>
                </c:pt>
                <c:pt idx="2484">
                  <c:v>126.865671641791</c:v>
                </c:pt>
                <c:pt idx="2485">
                  <c:v>126.36815920398</c:v>
                </c:pt>
                <c:pt idx="2486">
                  <c:v>125.62189054726301</c:v>
                </c:pt>
                <c:pt idx="2487">
                  <c:v>128.855721393034</c:v>
                </c:pt>
                <c:pt idx="2488">
                  <c:v>126.616915422885</c:v>
                </c:pt>
                <c:pt idx="2489">
                  <c:v>121.890547263681</c:v>
                </c:pt>
                <c:pt idx="2490">
                  <c:v>121.641791044776</c:v>
                </c:pt>
                <c:pt idx="2491">
                  <c:v>122.88557213930299</c:v>
                </c:pt>
                <c:pt idx="2492">
                  <c:v>120.14925373134299</c:v>
                </c:pt>
                <c:pt idx="2493">
                  <c:v>119.402985074626</c:v>
                </c:pt>
                <c:pt idx="2494">
                  <c:v>117.164179104477</c:v>
                </c:pt>
                <c:pt idx="2495">
                  <c:v>108.70646766169099</c:v>
                </c:pt>
                <c:pt idx="2496">
                  <c:v>109.45273631840701</c:v>
                </c:pt>
                <c:pt idx="2497">
                  <c:v>104.72636815920301</c:v>
                </c:pt>
                <c:pt idx="2498">
                  <c:v>100.248756218905</c:v>
                </c:pt>
                <c:pt idx="2499">
                  <c:v>99.004975124378106</c:v>
                </c:pt>
                <c:pt idx="2500">
                  <c:v>98.009950248756198</c:v>
                </c:pt>
                <c:pt idx="2501">
                  <c:v>96.019900497512396</c:v>
                </c:pt>
                <c:pt idx="2502">
                  <c:v>90.049751243781003</c:v>
                </c:pt>
                <c:pt idx="2503">
                  <c:v>95.273631840796</c:v>
                </c:pt>
                <c:pt idx="2504">
                  <c:v>120.64676616915401</c:v>
                </c:pt>
                <c:pt idx="2505">
                  <c:v>124.875621890547</c:v>
                </c:pt>
                <c:pt idx="2506">
                  <c:v>126.865671641791</c:v>
                </c:pt>
                <c:pt idx="2507">
                  <c:v>126.119402985074</c:v>
                </c:pt>
                <c:pt idx="2508">
                  <c:v>123.13432835820799</c:v>
                </c:pt>
                <c:pt idx="2509">
                  <c:v>118.65671641791</c:v>
                </c:pt>
                <c:pt idx="2510">
                  <c:v>122.63681592039801</c:v>
                </c:pt>
                <c:pt idx="2511">
                  <c:v>118.90547263681501</c:v>
                </c:pt>
                <c:pt idx="2512">
                  <c:v>119.402985074626</c:v>
                </c:pt>
                <c:pt idx="2513">
                  <c:v>123.383084577114</c:v>
                </c:pt>
                <c:pt idx="2514">
                  <c:v>124.875621890547</c:v>
                </c:pt>
                <c:pt idx="2515">
                  <c:v>121.39303482587</c:v>
                </c:pt>
                <c:pt idx="2516">
                  <c:v>120.64676616915401</c:v>
                </c:pt>
                <c:pt idx="2517">
                  <c:v>118.90547263681501</c:v>
                </c:pt>
                <c:pt idx="2518">
                  <c:v>121.890547263681</c:v>
                </c:pt>
              </c:numCache>
            </c:numRef>
          </c:val>
          <c:smooth val="0"/>
        </c:ser>
        <c:ser>
          <c:idx val="3"/>
          <c:order val="3"/>
          <c:tx>
            <c:strRef>
              <c:f>'1 - Chart Data'!$E$1</c:f>
              <c:strCache>
                <c:ptCount val="1"/>
                <c:pt idx="0">
                  <c:v>Medifast</c:v>
                </c:pt>
              </c:strCache>
            </c:strRef>
          </c:tx>
          <c:spPr>
            <a:ln w="38100"/>
          </c:spPr>
          <c:marker>
            <c:symbol val="none"/>
          </c:marker>
          <c:cat>
            <c:numRef>
              <c:f>'1 - Chart Data'!$A$2:$A$2520</c:f>
              <c:numCache>
                <c:formatCode>[$-409]mmm\-dd\-yyyy;@</c:formatCode>
                <c:ptCount val="2519"/>
                <c:pt idx="0">
                  <c:v>38754</c:v>
                </c:pt>
                <c:pt idx="1">
                  <c:v>38755</c:v>
                </c:pt>
                <c:pt idx="2">
                  <c:v>38756</c:v>
                </c:pt>
                <c:pt idx="3">
                  <c:v>38757</c:v>
                </c:pt>
                <c:pt idx="4">
                  <c:v>38758</c:v>
                </c:pt>
                <c:pt idx="5">
                  <c:v>38761</c:v>
                </c:pt>
                <c:pt idx="6">
                  <c:v>38762</c:v>
                </c:pt>
                <c:pt idx="7">
                  <c:v>38763</c:v>
                </c:pt>
                <c:pt idx="8">
                  <c:v>38764</c:v>
                </c:pt>
                <c:pt idx="9">
                  <c:v>38765</c:v>
                </c:pt>
                <c:pt idx="10">
                  <c:v>38769</c:v>
                </c:pt>
                <c:pt idx="11">
                  <c:v>38770</c:v>
                </c:pt>
                <c:pt idx="12">
                  <c:v>38771</c:v>
                </c:pt>
                <c:pt idx="13">
                  <c:v>38772</c:v>
                </c:pt>
                <c:pt idx="14">
                  <c:v>38775</c:v>
                </c:pt>
                <c:pt idx="15">
                  <c:v>38776</c:v>
                </c:pt>
                <c:pt idx="16">
                  <c:v>38777</c:v>
                </c:pt>
                <c:pt idx="17">
                  <c:v>38778</c:v>
                </c:pt>
                <c:pt idx="18">
                  <c:v>38779</c:v>
                </c:pt>
                <c:pt idx="19">
                  <c:v>38782</c:v>
                </c:pt>
                <c:pt idx="20">
                  <c:v>38783</c:v>
                </c:pt>
                <c:pt idx="21">
                  <c:v>38784</c:v>
                </c:pt>
                <c:pt idx="22">
                  <c:v>38785</c:v>
                </c:pt>
                <c:pt idx="23">
                  <c:v>38786</c:v>
                </c:pt>
                <c:pt idx="24">
                  <c:v>38789</c:v>
                </c:pt>
                <c:pt idx="25">
                  <c:v>38790</c:v>
                </c:pt>
                <c:pt idx="26">
                  <c:v>38791</c:v>
                </c:pt>
                <c:pt idx="27">
                  <c:v>38792</c:v>
                </c:pt>
                <c:pt idx="28">
                  <c:v>38793</c:v>
                </c:pt>
                <c:pt idx="29">
                  <c:v>38796</c:v>
                </c:pt>
                <c:pt idx="30">
                  <c:v>38797</c:v>
                </c:pt>
                <c:pt idx="31">
                  <c:v>38798</c:v>
                </c:pt>
                <c:pt idx="32">
                  <c:v>38799</c:v>
                </c:pt>
                <c:pt idx="33">
                  <c:v>38800</c:v>
                </c:pt>
                <c:pt idx="34">
                  <c:v>38803</c:v>
                </c:pt>
                <c:pt idx="35">
                  <c:v>38804</c:v>
                </c:pt>
                <c:pt idx="36">
                  <c:v>38805</c:v>
                </c:pt>
                <c:pt idx="37">
                  <c:v>38806</c:v>
                </c:pt>
                <c:pt idx="38">
                  <c:v>38807</c:v>
                </c:pt>
                <c:pt idx="39">
                  <c:v>38810</c:v>
                </c:pt>
                <c:pt idx="40">
                  <c:v>38811</c:v>
                </c:pt>
                <c:pt idx="41">
                  <c:v>38812</c:v>
                </c:pt>
                <c:pt idx="42">
                  <c:v>38813</c:v>
                </c:pt>
                <c:pt idx="43">
                  <c:v>38814</c:v>
                </c:pt>
                <c:pt idx="44">
                  <c:v>38817</c:v>
                </c:pt>
                <c:pt idx="45">
                  <c:v>38818</c:v>
                </c:pt>
                <c:pt idx="46">
                  <c:v>38819</c:v>
                </c:pt>
                <c:pt idx="47">
                  <c:v>38820</c:v>
                </c:pt>
                <c:pt idx="48">
                  <c:v>38824</c:v>
                </c:pt>
                <c:pt idx="49">
                  <c:v>38825</c:v>
                </c:pt>
                <c:pt idx="50">
                  <c:v>38826</c:v>
                </c:pt>
                <c:pt idx="51">
                  <c:v>38827</c:v>
                </c:pt>
                <c:pt idx="52">
                  <c:v>38828</c:v>
                </c:pt>
                <c:pt idx="53">
                  <c:v>38831</c:v>
                </c:pt>
                <c:pt idx="54">
                  <c:v>38832</c:v>
                </c:pt>
                <c:pt idx="55">
                  <c:v>38833</c:v>
                </c:pt>
                <c:pt idx="56">
                  <c:v>38834</c:v>
                </c:pt>
                <c:pt idx="57">
                  <c:v>38835</c:v>
                </c:pt>
                <c:pt idx="58">
                  <c:v>38838</c:v>
                </c:pt>
                <c:pt idx="59">
                  <c:v>38839</c:v>
                </c:pt>
                <c:pt idx="60">
                  <c:v>38840</c:v>
                </c:pt>
                <c:pt idx="61">
                  <c:v>38841</c:v>
                </c:pt>
                <c:pt idx="62">
                  <c:v>38842</c:v>
                </c:pt>
                <c:pt idx="63">
                  <c:v>38845</c:v>
                </c:pt>
                <c:pt idx="64">
                  <c:v>38846</c:v>
                </c:pt>
                <c:pt idx="65">
                  <c:v>38847</c:v>
                </c:pt>
                <c:pt idx="66">
                  <c:v>38848</c:v>
                </c:pt>
                <c:pt idx="67">
                  <c:v>38849</c:v>
                </c:pt>
                <c:pt idx="68">
                  <c:v>38852</c:v>
                </c:pt>
                <c:pt idx="69">
                  <c:v>38853</c:v>
                </c:pt>
                <c:pt idx="70">
                  <c:v>38854</c:v>
                </c:pt>
                <c:pt idx="71">
                  <c:v>38855</c:v>
                </c:pt>
                <c:pt idx="72">
                  <c:v>38856</c:v>
                </c:pt>
                <c:pt idx="73">
                  <c:v>38859</c:v>
                </c:pt>
                <c:pt idx="74">
                  <c:v>38860</c:v>
                </c:pt>
                <c:pt idx="75">
                  <c:v>38861</c:v>
                </c:pt>
                <c:pt idx="76">
                  <c:v>38862</c:v>
                </c:pt>
                <c:pt idx="77">
                  <c:v>38863</c:v>
                </c:pt>
                <c:pt idx="78">
                  <c:v>38867</c:v>
                </c:pt>
                <c:pt idx="79">
                  <c:v>38868</c:v>
                </c:pt>
                <c:pt idx="80">
                  <c:v>38869</c:v>
                </c:pt>
                <c:pt idx="81">
                  <c:v>38870</c:v>
                </c:pt>
                <c:pt idx="82">
                  <c:v>38873</c:v>
                </c:pt>
                <c:pt idx="83">
                  <c:v>38874</c:v>
                </c:pt>
                <c:pt idx="84">
                  <c:v>38875</c:v>
                </c:pt>
                <c:pt idx="85">
                  <c:v>38876</c:v>
                </c:pt>
                <c:pt idx="86">
                  <c:v>38877</c:v>
                </c:pt>
                <c:pt idx="87">
                  <c:v>38880</c:v>
                </c:pt>
                <c:pt idx="88">
                  <c:v>38881</c:v>
                </c:pt>
                <c:pt idx="89">
                  <c:v>38882</c:v>
                </c:pt>
                <c:pt idx="90">
                  <c:v>38883</c:v>
                </c:pt>
                <c:pt idx="91">
                  <c:v>38884</c:v>
                </c:pt>
                <c:pt idx="92">
                  <c:v>38887</c:v>
                </c:pt>
                <c:pt idx="93">
                  <c:v>38888</c:v>
                </c:pt>
                <c:pt idx="94">
                  <c:v>38889</c:v>
                </c:pt>
                <c:pt idx="95">
                  <c:v>38890</c:v>
                </c:pt>
                <c:pt idx="96">
                  <c:v>38891</c:v>
                </c:pt>
                <c:pt idx="97">
                  <c:v>38894</c:v>
                </c:pt>
                <c:pt idx="98">
                  <c:v>38895</c:v>
                </c:pt>
                <c:pt idx="99">
                  <c:v>38896</c:v>
                </c:pt>
                <c:pt idx="100">
                  <c:v>38897</c:v>
                </c:pt>
                <c:pt idx="101">
                  <c:v>38898</c:v>
                </c:pt>
                <c:pt idx="102">
                  <c:v>38901</c:v>
                </c:pt>
                <c:pt idx="103">
                  <c:v>38903</c:v>
                </c:pt>
                <c:pt idx="104">
                  <c:v>38904</c:v>
                </c:pt>
                <c:pt idx="105">
                  <c:v>38905</c:v>
                </c:pt>
                <c:pt idx="106">
                  <c:v>38908</c:v>
                </c:pt>
                <c:pt idx="107">
                  <c:v>38909</c:v>
                </c:pt>
                <c:pt idx="108">
                  <c:v>38910</c:v>
                </c:pt>
                <c:pt idx="109">
                  <c:v>38911</c:v>
                </c:pt>
                <c:pt idx="110">
                  <c:v>38912</c:v>
                </c:pt>
                <c:pt idx="111">
                  <c:v>38915</c:v>
                </c:pt>
                <c:pt idx="112">
                  <c:v>38916</c:v>
                </c:pt>
                <c:pt idx="113">
                  <c:v>38917</c:v>
                </c:pt>
                <c:pt idx="114">
                  <c:v>38918</c:v>
                </c:pt>
                <c:pt idx="115">
                  <c:v>38919</c:v>
                </c:pt>
                <c:pt idx="116">
                  <c:v>38922</c:v>
                </c:pt>
                <c:pt idx="117">
                  <c:v>38923</c:v>
                </c:pt>
                <c:pt idx="118">
                  <c:v>38924</c:v>
                </c:pt>
                <c:pt idx="119">
                  <c:v>38925</c:v>
                </c:pt>
                <c:pt idx="120">
                  <c:v>38926</c:v>
                </c:pt>
                <c:pt idx="121">
                  <c:v>38929</c:v>
                </c:pt>
                <c:pt idx="122">
                  <c:v>38930</c:v>
                </c:pt>
                <c:pt idx="123">
                  <c:v>38931</c:v>
                </c:pt>
                <c:pt idx="124">
                  <c:v>38932</c:v>
                </c:pt>
                <c:pt idx="125">
                  <c:v>38933</c:v>
                </c:pt>
                <c:pt idx="126">
                  <c:v>38936</c:v>
                </c:pt>
                <c:pt idx="127">
                  <c:v>38937</c:v>
                </c:pt>
                <c:pt idx="128">
                  <c:v>38938</c:v>
                </c:pt>
                <c:pt idx="129">
                  <c:v>38939</c:v>
                </c:pt>
                <c:pt idx="130">
                  <c:v>38940</c:v>
                </c:pt>
                <c:pt idx="131">
                  <c:v>38943</c:v>
                </c:pt>
                <c:pt idx="132">
                  <c:v>38944</c:v>
                </c:pt>
                <c:pt idx="133">
                  <c:v>38945</c:v>
                </c:pt>
                <c:pt idx="134">
                  <c:v>38946</c:v>
                </c:pt>
                <c:pt idx="135">
                  <c:v>38947</c:v>
                </c:pt>
                <c:pt idx="136">
                  <c:v>38950</c:v>
                </c:pt>
                <c:pt idx="137">
                  <c:v>38951</c:v>
                </c:pt>
                <c:pt idx="138">
                  <c:v>38952</c:v>
                </c:pt>
                <c:pt idx="139">
                  <c:v>38953</c:v>
                </c:pt>
                <c:pt idx="140">
                  <c:v>38954</c:v>
                </c:pt>
                <c:pt idx="141">
                  <c:v>38957</c:v>
                </c:pt>
                <c:pt idx="142">
                  <c:v>38958</c:v>
                </c:pt>
                <c:pt idx="143">
                  <c:v>38959</c:v>
                </c:pt>
                <c:pt idx="144">
                  <c:v>38960</c:v>
                </c:pt>
                <c:pt idx="145">
                  <c:v>38961</c:v>
                </c:pt>
                <c:pt idx="146">
                  <c:v>38965</c:v>
                </c:pt>
                <c:pt idx="147">
                  <c:v>38966</c:v>
                </c:pt>
                <c:pt idx="148">
                  <c:v>38967</c:v>
                </c:pt>
                <c:pt idx="149">
                  <c:v>38968</c:v>
                </c:pt>
                <c:pt idx="150">
                  <c:v>38971</c:v>
                </c:pt>
                <c:pt idx="151">
                  <c:v>38972</c:v>
                </c:pt>
                <c:pt idx="152">
                  <c:v>38973</c:v>
                </c:pt>
                <c:pt idx="153">
                  <c:v>38974</c:v>
                </c:pt>
                <c:pt idx="154">
                  <c:v>38975</c:v>
                </c:pt>
                <c:pt idx="155">
                  <c:v>38978</c:v>
                </c:pt>
                <c:pt idx="156">
                  <c:v>38979</c:v>
                </c:pt>
                <c:pt idx="157">
                  <c:v>38980</c:v>
                </c:pt>
                <c:pt idx="158">
                  <c:v>38981</c:v>
                </c:pt>
                <c:pt idx="159">
                  <c:v>38982</c:v>
                </c:pt>
                <c:pt idx="160">
                  <c:v>38985</c:v>
                </c:pt>
                <c:pt idx="161">
                  <c:v>38986</c:v>
                </c:pt>
                <c:pt idx="162">
                  <c:v>38987</c:v>
                </c:pt>
                <c:pt idx="163">
                  <c:v>38988</c:v>
                </c:pt>
                <c:pt idx="164">
                  <c:v>38989</c:v>
                </c:pt>
                <c:pt idx="165">
                  <c:v>38992</c:v>
                </c:pt>
                <c:pt idx="166">
                  <c:v>38993</c:v>
                </c:pt>
                <c:pt idx="167">
                  <c:v>38994</c:v>
                </c:pt>
                <c:pt idx="168">
                  <c:v>38995</c:v>
                </c:pt>
                <c:pt idx="169">
                  <c:v>38996</c:v>
                </c:pt>
                <c:pt idx="170">
                  <c:v>38999</c:v>
                </c:pt>
                <c:pt idx="171">
                  <c:v>39000</c:v>
                </c:pt>
                <c:pt idx="172">
                  <c:v>39001</c:v>
                </c:pt>
                <c:pt idx="173">
                  <c:v>39002</c:v>
                </c:pt>
                <c:pt idx="174">
                  <c:v>39003</c:v>
                </c:pt>
                <c:pt idx="175">
                  <c:v>39006</c:v>
                </c:pt>
                <c:pt idx="176">
                  <c:v>39007</c:v>
                </c:pt>
                <c:pt idx="177">
                  <c:v>39008</c:v>
                </c:pt>
                <c:pt idx="178">
                  <c:v>39009</c:v>
                </c:pt>
                <c:pt idx="179">
                  <c:v>39010</c:v>
                </c:pt>
                <c:pt idx="180">
                  <c:v>39013</c:v>
                </c:pt>
                <c:pt idx="181">
                  <c:v>39014</c:v>
                </c:pt>
                <c:pt idx="182">
                  <c:v>39015</c:v>
                </c:pt>
                <c:pt idx="183">
                  <c:v>39016</c:v>
                </c:pt>
                <c:pt idx="184">
                  <c:v>39017</c:v>
                </c:pt>
                <c:pt idx="185">
                  <c:v>39020</c:v>
                </c:pt>
                <c:pt idx="186">
                  <c:v>39021</c:v>
                </c:pt>
                <c:pt idx="187">
                  <c:v>39022</c:v>
                </c:pt>
                <c:pt idx="188">
                  <c:v>39023</c:v>
                </c:pt>
                <c:pt idx="189">
                  <c:v>39024</c:v>
                </c:pt>
                <c:pt idx="190">
                  <c:v>39027</c:v>
                </c:pt>
                <c:pt idx="191">
                  <c:v>39028</c:v>
                </c:pt>
                <c:pt idx="192">
                  <c:v>39029</c:v>
                </c:pt>
                <c:pt idx="193">
                  <c:v>39030</c:v>
                </c:pt>
                <c:pt idx="194">
                  <c:v>39031</c:v>
                </c:pt>
                <c:pt idx="195">
                  <c:v>39034</c:v>
                </c:pt>
                <c:pt idx="196">
                  <c:v>39035</c:v>
                </c:pt>
                <c:pt idx="197">
                  <c:v>39036</c:v>
                </c:pt>
                <c:pt idx="198">
                  <c:v>39037</c:v>
                </c:pt>
                <c:pt idx="199">
                  <c:v>39038</c:v>
                </c:pt>
                <c:pt idx="200">
                  <c:v>39041</c:v>
                </c:pt>
                <c:pt idx="201">
                  <c:v>39042</c:v>
                </c:pt>
                <c:pt idx="202">
                  <c:v>39043</c:v>
                </c:pt>
                <c:pt idx="203">
                  <c:v>39045</c:v>
                </c:pt>
                <c:pt idx="204">
                  <c:v>39048</c:v>
                </c:pt>
                <c:pt idx="205">
                  <c:v>39049</c:v>
                </c:pt>
                <c:pt idx="206">
                  <c:v>39050</c:v>
                </c:pt>
                <c:pt idx="207">
                  <c:v>39051</c:v>
                </c:pt>
                <c:pt idx="208">
                  <c:v>39052</c:v>
                </c:pt>
                <c:pt idx="209">
                  <c:v>39055</c:v>
                </c:pt>
                <c:pt idx="210">
                  <c:v>39056</c:v>
                </c:pt>
                <c:pt idx="211">
                  <c:v>39057</c:v>
                </c:pt>
                <c:pt idx="212">
                  <c:v>39058</c:v>
                </c:pt>
                <c:pt idx="213">
                  <c:v>39059</c:v>
                </c:pt>
                <c:pt idx="214">
                  <c:v>39062</c:v>
                </c:pt>
                <c:pt idx="215">
                  <c:v>39063</c:v>
                </c:pt>
                <c:pt idx="216">
                  <c:v>39064</c:v>
                </c:pt>
                <c:pt idx="217">
                  <c:v>39065</c:v>
                </c:pt>
                <c:pt idx="218">
                  <c:v>39066</c:v>
                </c:pt>
                <c:pt idx="219">
                  <c:v>39069</c:v>
                </c:pt>
                <c:pt idx="220">
                  <c:v>39070</c:v>
                </c:pt>
                <c:pt idx="221">
                  <c:v>39071</c:v>
                </c:pt>
                <c:pt idx="222">
                  <c:v>39072</c:v>
                </c:pt>
                <c:pt idx="223">
                  <c:v>39073</c:v>
                </c:pt>
                <c:pt idx="224">
                  <c:v>39077</c:v>
                </c:pt>
                <c:pt idx="225">
                  <c:v>39078</c:v>
                </c:pt>
                <c:pt idx="226">
                  <c:v>39079</c:v>
                </c:pt>
                <c:pt idx="227">
                  <c:v>39080</c:v>
                </c:pt>
                <c:pt idx="228">
                  <c:v>39085</c:v>
                </c:pt>
                <c:pt idx="229">
                  <c:v>39086</c:v>
                </c:pt>
                <c:pt idx="230">
                  <c:v>39087</c:v>
                </c:pt>
                <c:pt idx="231">
                  <c:v>39090</c:v>
                </c:pt>
                <c:pt idx="232">
                  <c:v>39091</c:v>
                </c:pt>
                <c:pt idx="233">
                  <c:v>39092</c:v>
                </c:pt>
                <c:pt idx="234">
                  <c:v>39093</c:v>
                </c:pt>
                <c:pt idx="235">
                  <c:v>39094</c:v>
                </c:pt>
                <c:pt idx="236">
                  <c:v>39098</c:v>
                </c:pt>
                <c:pt idx="237">
                  <c:v>39099</c:v>
                </c:pt>
                <c:pt idx="238">
                  <c:v>39100</c:v>
                </c:pt>
                <c:pt idx="239">
                  <c:v>39101</c:v>
                </c:pt>
                <c:pt idx="240">
                  <c:v>39104</c:v>
                </c:pt>
                <c:pt idx="241">
                  <c:v>39105</c:v>
                </c:pt>
                <c:pt idx="242">
                  <c:v>39106</c:v>
                </c:pt>
                <c:pt idx="243">
                  <c:v>39107</c:v>
                </c:pt>
                <c:pt idx="244">
                  <c:v>39108</c:v>
                </c:pt>
                <c:pt idx="245">
                  <c:v>39111</c:v>
                </c:pt>
                <c:pt idx="246">
                  <c:v>39112</c:v>
                </c:pt>
                <c:pt idx="247">
                  <c:v>39113</c:v>
                </c:pt>
                <c:pt idx="248">
                  <c:v>39114</c:v>
                </c:pt>
                <c:pt idx="249">
                  <c:v>39115</c:v>
                </c:pt>
                <c:pt idx="250">
                  <c:v>39118</c:v>
                </c:pt>
                <c:pt idx="251">
                  <c:v>39119</c:v>
                </c:pt>
                <c:pt idx="252">
                  <c:v>39120</c:v>
                </c:pt>
                <c:pt idx="253">
                  <c:v>39121</c:v>
                </c:pt>
                <c:pt idx="254">
                  <c:v>39122</c:v>
                </c:pt>
                <c:pt idx="255">
                  <c:v>39125</c:v>
                </c:pt>
                <c:pt idx="256">
                  <c:v>39126</c:v>
                </c:pt>
                <c:pt idx="257">
                  <c:v>39127</c:v>
                </c:pt>
                <c:pt idx="258">
                  <c:v>39128</c:v>
                </c:pt>
                <c:pt idx="259">
                  <c:v>39129</c:v>
                </c:pt>
                <c:pt idx="260">
                  <c:v>39133</c:v>
                </c:pt>
                <c:pt idx="261">
                  <c:v>39134</c:v>
                </c:pt>
                <c:pt idx="262">
                  <c:v>39135</c:v>
                </c:pt>
                <c:pt idx="263">
                  <c:v>39136</c:v>
                </c:pt>
                <c:pt idx="264">
                  <c:v>39139</c:v>
                </c:pt>
                <c:pt idx="265">
                  <c:v>39140</c:v>
                </c:pt>
                <c:pt idx="266">
                  <c:v>39141</c:v>
                </c:pt>
                <c:pt idx="267">
                  <c:v>39142</c:v>
                </c:pt>
                <c:pt idx="268">
                  <c:v>39143</c:v>
                </c:pt>
                <c:pt idx="269">
                  <c:v>39146</c:v>
                </c:pt>
                <c:pt idx="270">
                  <c:v>39147</c:v>
                </c:pt>
                <c:pt idx="271">
                  <c:v>39148</c:v>
                </c:pt>
                <c:pt idx="272">
                  <c:v>39149</c:v>
                </c:pt>
                <c:pt idx="273">
                  <c:v>39150</c:v>
                </c:pt>
                <c:pt idx="274">
                  <c:v>39153</c:v>
                </c:pt>
                <c:pt idx="275">
                  <c:v>39154</c:v>
                </c:pt>
                <c:pt idx="276">
                  <c:v>39155</c:v>
                </c:pt>
                <c:pt idx="277">
                  <c:v>39156</c:v>
                </c:pt>
                <c:pt idx="278">
                  <c:v>39157</c:v>
                </c:pt>
                <c:pt idx="279">
                  <c:v>39160</c:v>
                </c:pt>
                <c:pt idx="280">
                  <c:v>39161</c:v>
                </c:pt>
                <c:pt idx="281">
                  <c:v>39162</c:v>
                </c:pt>
                <c:pt idx="282">
                  <c:v>39163</c:v>
                </c:pt>
                <c:pt idx="283">
                  <c:v>39164</c:v>
                </c:pt>
                <c:pt idx="284">
                  <c:v>39167</c:v>
                </c:pt>
                <c:pt idx="285">
                  <c:v>39168</c:v>
                </c:pt>
                <c:pt idx="286">
                  <c:v>39169</c:v>
                </c:pt>
                <c:pt idx="287">
                  <c:v>39170</c:v>
                </c:pt>
                <c:pt idx="288">
                  <c:v>39171</c:v>
                </c:pt>
                <c:pt idx="289">
                  <c:v>39174</c:v>
                </c:pt>
                <c:pt idx="290">
                  <c:v>39175</c:v>
                </c:pt>
                <c:pt idx="291">
                  <c:v>39176</c:v>
                </c:pt>
                <c:pt idx="292">
                  <c:v>39177</c:v>
                </c:pt>
                <c:pt idx="293">
                  <c:v>39181</c:v>
                </c:pt>
                <c:pt idx="294">
                  <c:v>39182</c:v>
                </c:pt>
                <c:pt idx="295">
                  <c:v>39183</c:v>
                </c:pt>
                <c:pt idx="296">
                  <c:v>39184</c:v>
                </c:pt>
                <c:pt idx="297">
                  <c:v>39185</c:v>
                </c:pt>
                <c:pt idx="298">
                  <c:v>39188</c:v>
                </c:pt>
                <c:pt idx="299">
                  <c:v>39189</c:v>
                </c:pt>
                <c:pt idx="300">
                  <c:v>39190</c:v>
                </c:pt>
                <c:pt idx="301">
                  <c:v>39191</c:v>
                </c:pt>
                <c:pt idx="302">
                  <c:v>39192</c:v>
                </c:pt>
                <c:pt idx="303">
                  <c:v>39195</c:v>
                </c:pt>
                <c:pt idx="304">
                  <c:v>39196</c:v>
                </c:pt>
                <c:pt idx="305">
                  <c:v>39197</c:v>
                </c:pt>
                <c:pt idx="306">
                  <c:v>39198</c:v>
                </c:pt>
                <c:pt idx="307">
                  <c:v>39199</c:v>
                </c:pt>
                <c:pt idx="308">
                  <c:v>39202</c:v>
                </c:pt>
                <c:pt idx="309">
                  <c:v>39203</c:v>
                </c:pt>
                <c:pt idx="310">
                  <c:v>39204</c:v>
                </c:pt>
                <c:pt idx="311">
                  <c:v>39205</c:v>
                </c:pt>
                <c:pt idx="312">
                  <c:v>39206</c:v>
                </c:pt>
                <c:pt idx="313">
                  <c:v>39209</c:v>
                </c:pt>
                <c:pt idx="314">
                  <c:v>39210</c:v>
                </c:pt>
                <c:pt idx="315">
                  <c:v>39211</c:v>
                </c:pt>
                <c:pt idx="316">
                  <c:v>39212</c:v>
                </c:pt>
                <c:pt idx="317">
                  <c:v>39213</c:v>
                </c:pt>
                <c:pt idx="318">
                  <c:v>39216</c:v>
                </c:pt>
                <c:pt idx="319">
                  <c:v>39217</c:v>
                </c:pt>
                <c:pt idx="320">
                  <c:v>39218</c:v>
                </c:pt>
                <c:pt idx="321">
                  <c:v>39219</c:v>
                </c:pt>
                <c:pt idx="322">
                  <c:v>39220</c:v>
                </c:pt>
                <c:pt idx="323">
                  <c:v>39223</c:v>
                </c:pt>
                <c:pt idx="324">
                  <c:v>39224</c:v>
                </c:pt>
                <c:pt idx="325">
                  <c:v>39225</c:v>
                </c:pt>
                <c:pt idx="326">
                  <c:v>39226</c:v>
                </c:pt>
                <c:pt idx="327">
                  <c:v>39227</c:v>
                </c:pt>
                <c:pt idx="328">
                  <c:v>39231</c:v>
                </c:pt>
                <c:pt idx="329">
                  <c:v>39232</c:v>
                </c:pt>
                <c:pt idx="330">
                  <c:v>39233</c:v>
                </c:pt>
                <c:pt idx="331">
                  <c:v>39234</c:v>
                </c:pt>
                <c:pt idx="332">
                  <c:v>39237</c:v>
                </c:pt>
                <c:pt idx="333">
                  <c:v>39238</c:v>
                </c:pt>
                <c:pt idx="334">
                  <c:v>39239</c:v>
                </c:pt>
                <c:pt idx="335">
                  <c:v>39240</c:v>
                </c:pt>
                <c:pt idx="336">
                  <c:v>39241</c:v>
                </c:pt>
                <c:pt idx="337">
                  <c:v>39244</c:v>
                </c:pt>
                <c:pt idx="338">
                  <c:v>39245</c:v>
                </c:pt>
                <c:pt idx="339">
                  <c:v>39246</c:v>
                </c:pt>
                <c:pt idx="340">
                  <c:v>39247</c:v>
                </c:pt>
                <c:pt idx="341">
                  <c:v>39248</c:v>
                </c:pt>
                <c:pt idx="342">
                  <c:v>39251</c:v>
                </c:pt>
                <c:pt idx="343">
                  <c:v>39252</c:v>
                </c:pt>
                <c:pt idx="344">
                  <c:v>39253</c:v>
                </c:pt>
                <c:pt idx="345">
                  <c:v>39254</c:v>
                </c:pt>
                <c:pt idx="346">
                  <c:v>39255</c:v>
                </c:pt>
                <c:pt idx="347">
                  <c:v>39258</c:v>
                </c:pt>
                <c:pt idx="348">
                  <c:v>39259</c:v>
                </c:pt>
                <c:pt idx="349">
                  <c:v>39260</c:v>
                </c:pt>
                <c:pt idx="350">
                  <c:v>39261</c:v>
                </c:pt>
                <c:pt idx="351">
                  <c:v>39262</c:v>
                </c:pt>
                <c:pt idx="352">
                  <c:v>39265</c:v>
                </c:pt>
                <c:pt idx="353">
                  <c:v>39266</c:v>
                </c:pt>
                <c:pt idx="354">
                  <c:v>39268</c:v>
                </c:pt>
                <c:pt idx="355">
                  <c:v>39269</c:v>
                </c:pt>
                <c:pt idx="356">
                  <c:v>39272</c:v>
                </c:pt>
                <c:pt idx="357">
                  <c:v>39273</c:v>
                </c:pt>
                <c:pt idx="358">
                  <c:v>39274</c:v>
                </c:pt>
                <c:pt idx="359">
                  <c:v>39275</c:v>
                </c:pt>
                <c:pt idx="360">
                  <c:v>39276</c:v>
                </c:pt>
                <c:pt idx="361">
                  <c:v>39279</c:v>
                </c:pt>
                <c:pt idx="362">
                  <c:v>39280</c:v>
                </c:pt>
                <c:pt idx="363">
                  <c:v>39281</c:v>
                </c:pt>
                <c:pt idx="364">
                  <c:v>39282</c:v>
                </c:pt>
                <c:pt idx="365">
                  <c:v>39283</c:v>
                </c:pt>
                <c:pt idx="366">
                  <c:v>39286</c:v>
                </c:pt>
                <c:pt idx="367">
                  <c:v>39287</c:v>
                </c:pt>
                <c:pt idx="368">
                  <c:v>39288</c:v>
                </c:pt>
                <c:pt idx="369">
                  <c:v>39289</c:v>
                </c:pt>
                <c:pt idx="370">
                  <c:v>39290</c:v>
                </c:pt>
                <c:pt idx="371">
                  <c:v>39293</c:v>
                </c:pt>
                <c:pt idx="372">
                  <c:v>39294</c:v>
                </c:pt>
                <c:pt idx="373">
                  <c:v>39295</c:v>
                </c:pt>
                <c:pt idx="374">
                  <c:v>39296</c:v>
                </c:pt>
                <c:pt idx="375">
                  <c:v>39297</c:v>
                </c:pt>
                <c:pt idx="376">
                  <c:v>39300</c:v>
                </c:pt>
                <c:pt idx="377">
                  <c:v>39301</c:v>
                </c:pt>
                <c:pt idx="378">
                  <c:v>39302</c:v>
                </c:pt>
                <c:pt idx="379">
                  <c:v>39303</c:v>
                </c:pt>
                <c:pt idx="380">
                  <c:v>39304</c:v>
                </c:pt>
                <c:pt idx="381">
                  <c:v>39307</c:v>
                </c:pt>
                <c:pt idx="382">
                  <c:v>39308</c:v>
                </c:pt>
                <c:pt idx="383">
                  <c:v>39309</c:v>
                </c:pt>
                <c:pt idx="384">
                  <c:v>39310</c:v>
                </c:pt>
                <c:pt idx="385">
                  <c:v>39311</c:v>
                </c:pt>
                <c:pt idx="386">
                  <c:v>39314</c:v>
                </c:pt>
                <c:pt idx="387">
                  <c:v>39315</c:v>
                </c:pt>
                <c:pt idx="388">
                  <c:v>39316</c:v>
                </c:pt>
                <c:pt idx="389">
                  <c:v>39317</c:v>
                </c:pt>
                <c:pt idx="390">
                  <c:v>39318</c:v>
                </c:pt>
                <c:pt idx="391">
                  <c:v>39321</c:v>
                </c:pt>
                <c:pt idx="392">
                  <c:v>39322</c:v>
                </c:pt>
                <c:pt idx="393">
                  <c:v>39323</c:v>
                </c:pt>
                <c:pt idx="394">
                  <c:v>39324</c:v>
                </c:pt>
                <c:pt idx="395">
                  <c:v>39325</c:v>
                </c:pt>
                <c:pt idx="396">
                  <c:v>39329</c:v>
                </c:pt>
                <c:pt idx="397">
                  <c:v>39330</c:v>
                </c:pt>
                <c:pt idx="398">
                  <c:v>39331</c:v>
                </c:pt>
                <c:pt idx="399">
                  <c:v>39332</c:v>
                </c:pt>
                <c:pt idx="400">
                  <c:v>39335</c:v>
                </c:pt>
                <c:pt idx="401">
                  <c:v>39336</c:v>
                </c:pt>
                <c:pt idx="402">
                  <c:v>39337</c:v>
                </c:pt>
                <c:pt idx="403">
                  <c:v>39338</c:v>
                </c:pt>
                <c:pt idx="404">
                  <c:v>39339</c:v>
                </c:pt>
                <c:pt idx="405">
                  <c:v>39342</c:v>
                </c:pt>
                <c:pt idx="406">
                  <c:v>39343</c:v>
                </c:pt>
                <c:pt idx="407">
                  <c:v>39344</c:v>
                </c:pt>
                <c:pt idx="408">
                  <c:v>39345</c:v>
                </c:pt>
                <c:pt idx="409">
                  <c:v>39346</c:v>
                </c:pt>
                <c:pt idx="410">
                  <c:v>39349</c:v>
                </c:pt>
                <c:pt idx="411">
                  <c:v>39350</c:v>
                </c:pt>
                <c:pt idx="412">
                  <c:v>39351</c:v>
                </c:pt>
                <c:pt idx="413">
                  <c:v>39352</c:v>
                </c:pt>
                <c:pt idx="414">
                  <c:v>39353</c:v>
                </c:pt>
                <c:pt idx="415">
                  <c:v>39356</c:v>
                </c:pt>
                <c:pt idx="416">
                  <c:v>39357</c:v>
                </c:pt>
                <c:pt idx="417">
                  <c:v>39358</c:v>
                </c:pt>
                <c:pt idx="418">
                  <c:v>39359</c:v>
                </c:pt>
                <c:pt idx="419">
                  <c:v>39360</c:v>
                </c:pt>
                <c:pt idx="420">
                  <c:v>39363</c:v>
                </c:pt>
                <c:pt idx="421">
                  <c:v>39364</c:v>
                </c:pt>
                <c:pt idx="422">
                  <c:v>39365</c:v>
                </c:pt>
                <c:pt idx="423">
                  <c:v>39366</c:v>
                </c:pt>
                <c:pt idx="424">
                  <c:v>39367</c:v>
                </c:pt>
                <c:pt idx="425">
                  <c:v>39370</c:v>
                </c:pt>
                <c:pt idx="426">
                  <c:v>39371</c:v>
                </c:pt>
                <c:pt idx="427">
                  <c:v>39372</c:v>
                </c:pt>
                <c:pt idx="428">
                  <c:v>39373</c:v>
                </c:pt>
                <c:pt idx="429">
                  <c:v>39374</c:v>
                </c:pt>
                <c:pt idx="430">
                  <c:v>39377</c:v>
                </c:pt>
                <c:pt idx="431">
                  <c:v>39378</c:v>
                </c:pt>
                <c:pt idx="432">
                  <c:v>39379</c:v>
                </c:pt>
                <c:pt idx="433">
                  <c:v>39380</c:v>
                </c:pt>
                <c:pt idx="434">
                  <c:v>39381</c:v>
                </c:pt>
                <c:pt idx="435">
                  <c:v>39384</c:v>
                </c:pt>
                <c:pt idx="436">
                  <c:v>39385</c:v>
                </c:pt>
                <c:pt idx="437">
                  <c:v>39386</c:v>
                </c:pt>
                <c:pt idx="438">
                  <c:v>39387</c:v>
                </c:pt>
                <c:pt idx="439">
                  <c:v>39388</c:v>
                </c:pt>
                <c:pt idx="440">
                  <c:v>39391</c:v>
                </c:pt>
                <c:pt idx="441">
                  <c:v>39392</c:v>
                </c:pt>
                <c:pt idx="442">
                  <c:v>39393</c:v>
                </c:pt>
                <c:pt idx="443">
                  <c:v>39394</c:v>
                </c:pt>
                <c:pt idx="444">
                  <c:v>39395</c:v>
                </c:pt>
                <c:pt idx="445">
                  <c:v>39398</c:v>
                </c:pt>
                <c:pt idx="446">
                  <c:v>39399</c:v>
                </c:pt>
                <c:pt idx="447">
                  <c:v>39400</c:v>
                </c:pt>
                <c:pt idx="448">
                  <c:v>39401</c:v>
                </c:pt>
                <c:pt idx="449">
                  <c:v>39402</c:v>
                </c:pt>
                <c:pt idx="450">
                  <c:v>39405</c:v>
                </c:pt>
                <c:pt idx="451">
                  <c:v>39406</c:v>
                </c:pt>
                <c:pt idx="452">
                  <c:v>39407</c:v>
                </c:pt>
                <c:pt idx="453">
                  <c:v>39409</c:v>
                </c:pt>
                <c:pt idx="454">
                  <c:v>39412</c:v>
                </c:pt>
                <c:pt idx="455">
                  <c:v>39413</c:v>
                </c:pt>
                <c:pt idx="456">
                  <c:v>39414</c:v>
                </c:pt>
                <c:pt idx="457">
                  <c:v>39415</c:v>
                </c:pt>
                <c:pt idx="458">
                  <c:v>39416</c:v>
                </c:pt>
                <c:pt idx="459">
                  <c:v>39419</c:v>
                </c:pt>
                <c:pt idx="460">
                  <c:v>39420</c:v>
                </c:pt>
                <c:pt idx="461">
                  <c:v>39421</c:v>
                </c:pt>
                <c:pt idx="462">
                  <c:v>39422</c:v>
                </c:pt>
                <c:pt idx="463">
                  <c:v>39423</c:v>
                </c:pt>
                <c:pt idx="464">
                  <c:v>39426</c:v>
                </c:pt>
                <c:pt idx="465">
                  <c:v>39427</c:v>
                </c:pt>
                <c:pt idx="466">
                  <c:v>39428</c:v>
                </c:pt>
                <c:pt idx="467">
                  <c:v>39429</c:v>
                </c:pt>
                <c:pt idx="468">
                  <c:v>39430</c:v>
                </c:pt>
                <c:pt idx="469">
                  <c:v>39433</c:v>
                </c:pt>
                <c:pt idx="470">
                  <c:v>39434</c:v>
                </c:pt>
                <c:pt idx="471">
                  <c:v>39435</c:v>
                </c:pt>
                <c:pt idx="472">
                  <c:v>39436</c:v>
                </c:pt>
                <c:pt idx="473">
                  <c:v>39437</c:v>
                </c:pt>
                <c:pt idx="474">
                  <c:v>39440</c:v>
                </c:pt>
                <c:pt idx="475">
                  <c:v>39442</c:v>
                </c:pt>
                <c:pt idx="476">
                  <c:v>39443</c:v>
                </c:pt>
                <c:pt idx="477">
                  <c:v>39444</c:v>
                </c:pt>
                <c:pt idx="478">
                  <c:v>39447</c:v>
                </c:pt>
                <c:pt idx="479">
                  <c:v>39449</c:v>
                </c:pt>
                <c:pt idx="480">
                  <c:v>39450</c:v>
                </c:pt>
                <c:pt idx="481">
                  <c:v>39451</c:v>
                </c:pt>
                <c:pt idx="482">
                  <c:v>39454</c:v>
                </c:pt>
                <c:pt idx="483">
                  <c:v>39455</c:v>
                </c:pt>
                <c:pt idx="484">
                  <c:v>39456</c:v>
                </c:pt>
                <c:pt idx="485">
                  <c:v>39457</c:v>
                </c:pt>
                <c:pt idx="486">
                  <c:v>39458</c:v>
                </c:pt>
                <c:pt idx="487">
                  <c:v>39461</c:v>
                </c:pt>
                <c:pt idx="488">
                  <c:v>39462</c:v>
                </c:pt>
                <c:pt idx="489">
                  <c:v>39463</c:v>
                </c:pt>
                <c:pt idx="490">
                  <c:v>39464</c:v>
                </c:pt>
                <c:pt idx="491">
                  <c:v>39465</c:v>
                </c:pt>
                <c:pt idx="492">
                  <c:v>39469</c:v>
                </c:pt>
                <c:pt idx="493">
                  <c:v>39470</c:v>
                </c:pt>
                <c:pt idx="494">
                  <c:v>39471</c:v>
                </c:pt>
                <c:pt idx="495">
                  <c:v>39472</c:v>
                </c:pt>
                <c:pt idx="496">
                  <c:v>39475</c:v>
                </c:pt>
                <c:pt idx="497">
                  <c:v>39476</c:v>
                </c:pt>
                <c:pt idx="498">
                  <c:v>39477</c:v>
                </c:pt>
                <c:pt idx="499">
                  <c:v>39478</c:v>
                </c:pt>
                <c:pt idx="500">
                  <c:v>39479</c:v>
                </c:pt>
                <c:pt idx="501">
                  <c:v>39482</c:v>
                </c:pt>
                <c:pt idx="502">
                  <c:v>39483</c:v>
                </c:pt>
                <c:pt idx="503">
                  <c:v>39484</c:v>
                </c:pt>
                <c:pt idx="504">
                  <c:v>39485</c:v>
                </c:pt>
                <c:pt idx="505">
                  <c:v>39486</c:v>
                </c:pt>
                <c:pt idx="506">
                  <c:v>39489</c:v>
                </c:pt>
                <c:pt idx="507">
                  <c:v>39490</c:v>
                </c:pt>
                <c:pt idx="508">
                  <c:v>39491</c:v>
                </c:pt>
                <c:pt idx="509">
                  <c:v>39492</c:v>
                </c:pt>
                <c:pt idx="510">
                  <c:v>39493</c:v>
                </c:pt>
                <c:pt idx="511">
                  <c:v>39497</c:v>
                </c:pt>
                <c:pt idx="512">
                  <c:v>39498</c:v>
                </c:pt>
                <c:pt idx="513">
                  <c:v>39499</c:v>
                </c:pt>
                <c:pt idx="514">
                  <c:v>39500</c:v>
                </c:pt>
                <c:pt idx="515">
                  <c:v>39503</c:v>
                </c:pt>
                <c:pt idx="516">
                  <c:v>39504</c:v>
                </c:pt>
                <c:pt idx="517">
                  <c:v>39505</c:v>
                </c:pt>
                <c:pt idx="518">
                  <c:v>39506</c:v>
                </c:pt>
                <c:pt idx="519">
                  <c:v>39507</c:v>
                </c:pt>
                <c:pt idx="520">
                  <c:v>39510</c:v>
                </c:pt>
                <c:pt idx="521">
                  <c:v>39511</c:v>
                </c:pt>
                <c:pt idx="522">
                  <c:v>39512</c:v>
                </c:pt>
                <c:pt idx="523">
                  <c:v>39513</c:v>
                </c:pt>
                <c:pt idx="524">
                  <c:v>39514</c:v>
                </c:pt>
                <c:pt idx="525">
                  <c:v>39517</c:v>
                </c:pt>
                <c:pt idx="526">
                  <c:v>39518</c:v>
                </c:pt>
                <c:pt idx="527">
                  <c:v>39519</c:v>
                </c:pt>
                <c:pt idx="528">
                  <c:v>39520</c:v>
                </c:pt>
                <c:pt idx="529">
                  <c:v>39521</c:v>
                </c:pt>
                <c:pt idx="530">
                  <c:v>39524</c:v>
                </c:pt>
                <c:pt idx="531">
                  <c:v>39525</c:v>
                </c:pt>
                <c:pt idx="532">
                  <c:v>39526</c:v>
                </c:pt>
                <c:pt idx="533">
                  <c:v>39527</c:v>
                </c:pt>
                <c:pt idx="534">
                  <c:v>39531</c:v>
                </c:pt>
                <c:pt idx="535">
                  <c:v>39532</c:v>
                </c:pt>
                <c:pt idx="536">
                  <c:v>39533</c:v>
                </c:pt>
                <c:pt idx="537">
                  <c:v>39534</c:v>
                </c:pt>
                <c:pt idx="538">
                  <c:v>39535</c:v>
                </c:pt>
                <c:pt idx="539">
                  <c:v>39538</c:v>
                </c:pt>
                <c:pt idx="540">
                  <c:v>39539</c:v>
                </c:pt>
                <c:pt idx="541">
                  <c:v>39540</c:v>
                </c:pt>
                <c:pt idx="542">
                  <c:v>39541</c:v>
                </c:pt>
                <c:pt idx="543">
                  <c:v>39542</c:v>
                </c:pt>
                <c:pt idx="544">
                  <c:v>39545</c:v>
                </c:pt>
                <c:pt idx="545">
                  <c:v>39546</c:v>
                </c:pt>
                <c:pt idx="546">
                  <c:v>39547</c:v>
                </c:pt>
                <c:pt idx="547">
                  <c:v>39548</c:v>
                </c:pt>
                <c:pt idx="548">
                  <c:v>39549</c:v>
                </c:pt>
                <c:pt idx="549">
                  <c:v>39552</c:v>
                </c:pt>
                <c:pt idx="550">
                  <c:v>39553</c:v>
                </c:pt>
                <c:pt idx="551">
                  <c:v>39554</c:v>
                </c:pt>
                <c:pt idx="552">
                  <c:v>39555</c:v>
                </c:pt>
                <c:pt idx="553">
                  <c:v>39556</c:v>
                </c:pt>
                <c:pt idx="554">
                  <c:v>39559</c:v>
                </c:pt>
                <c:pt idx="555">
                  <c:v>39560</c:v>
                </c:pt>
                <c:pt idx="556">
                  <c:v>39561</c:v>
                </c:pt>
                <c:pt idx="557">
                  <c:v>39562</c:v>
                </c:pt>
                <c:pt idx="558">
                  <c:v>39563</c:v>
                </c:pt>
                <c:pt idx="559">
                  <c:v>39566</c:v>
                </c:pt>
                <c:pt idx="560">
                  <c:v>39567</c:v>
                </c:pt>
                <c:pt idx="561">
                  <c:v>39568</c:v>
                </c:pt>
                <c:pt idx="562">
                  <c:v>39569</c:v>
                </c:pt>
                <c:pt idx="563">
                  <c:v>39570</c:v>
                </c:pt>
                <c:pt idx="564">
                  <c:v>39573</c:v>
                </c:pt>
                <c:pt idx="565">
                  <c:v>39574</c:v>
                </c:pt>
                <c:pt idx="566">
                  <c:v>39575</c:v>
                </c:pt>
                <c:pt idx="567">
                  <c:v>39576</c:v>
                </c:pt>
                <c:pt idx="568">
                  <c:v>39577</c:v>
                </c:pt>
                <c:pt idx="569">
                  <c:v>39580</c:v>
                </c:pt>
                <c:pt idx="570">
                  <c:v>39581</c:v>
                </c:pt>
                <c:pt idx="571">
                  <c:v>39582</c:v>
                </c:pt>
                <c:pt idx="572">
                  <c:v>39583</c:v>
                </c:pt>
                <c:pt idx="573">
                  <c:v>39584</c:v>
                </c:pt>
                <c:pt idx="574">
                  <c:v>39587</c:v>
                </c:pt>
                <c:pt idx="575">
                  <c:v>39588</c:v>
                </c:pt>
                <c:pt idx="576">
                  <c:v>39589</c:v>
                </c:pt>
                <c:pt idx="577">
                  <c:v>39590</c:v>
                </c:pt>
                <c:pt idx="578">
                  <c:v>39591</c:v>
                </c:pt>
                <c:pt idx="579">
                  <c:v>39595</c:v>
                </c:pt>
                <c:pt idx="580">
                  <c:v>39596</c:v>
                </c:pt>
                <c:pt idx="581">
                  <c:v>39597</c:v>
                </c:pt>
                <c:pt idx="582">
                  <c:v>39598</c:v>
                </c:pt>
                <c:pt idx="583">
                  <c:v>39601</c:v>
                </c:pt>
                <c:pt idx="584">
                  <c:v>39602</c:v>
                </c:pt>
                <c:pt idx="585">
                  <c:v>39603</c:v>
                </c:pt>
                <c:pt idx="586">
                  <c:v>39604</c:v>
                </c:pt>
                <c:pt idx="587">
                  <c:v>39605</c:v>
                </c:pt>
                <c:pt idx="588">
                  <c:v>39608</c:v>
                </c:pt>
                <c:pt idx="589">
                  <c:v>39609</c:v>
                </c:pt>
                <c:pt idx="590">
                  <c:v>39610</c:v>
                </c:pt>
                <c:pt idx="591">
                  <c:v>39611</c:v>
                </c:pt>
                <c:pt idx="592">
                  <c:v>39612</c:v>
                </c:pt>
                <c:pt idx="593">
                  <c:v>39615</c:v>
                </c:pt>
                <c:pt idx="594">
                  <c:v>39616</c:v>
                </c:pt>
                <c:pt idx="595">
                  <c:v>39617</c:v>
                </c:pt>
                <c:pt idx="596">
                  <c:v>39618</c:v>
                </c:pt>
                <c:pt idx="597">
                  <c:v>39619</c:v>
                </c:pt>
                <c:pt idx="598">
                  <c:v>39622</c:v>
                </c:pt>
                <c:pt idx="599">
                  <c:v>39623</c:v>
                </c:pt>
                <c:pt idx="600">
                  <c:v>39624</c:v>
                </c:pt>
                <c:pt idx="601">
                  <c:v>39625</c:v>
                </c:pt>
                <c:pt idx="602">
                  <c:v>39626</c:v>
                </c:pt>
                <c:pt idx="603">
                  <c:v>39629</c:v>
                </c:pt>
                <c:pt idx="604">
                  <c:v>39630</c:v>
                </c:pt>
                <c:pt idx="605">
                  <c:v>39631</c:v>
                </c:pt>
                <c:pt idx="606">
                  <c:v>39632</c:v>
                </c:pt>
                <c:pt idx="607">
                  <c:v>39636</c:v>
                </c:pt>
                <c:pt idx="608">
                  <c:v>39637</c:v>
                </c:pt>
                <c:pt idx="609">
                  <c:v>39638</c:v>
                </c:pt>
                <c:pt idx="610">
                  <c:v>39639</c:v>
                </c:pt>
                <c:pt idx="611">
                  <c:v>39640</c:v>
                </c:pt>
                <c:pt idx="612">
                  <c:v>39643</c:v>
                </c:pt>
                <c:pt idx="613">
                  <c:v>39644</c:v>
                </c:pt>
                <c:pt idx="614">
                  <c:v>39645</c:v>
                </c:pt>
                <c:pt idx="615">
                  <c:v>39646</c:v>
                </c:pt>
                <c:pt idx="616">
                  <c:v>39647</c:v>
                </c:pt>
                <c:pt idx="617">
                  <c:v>39650</c:v>
                </c:pt>
                <c:pt idx="618">
                  <c:v>39651</c:v>
                </c:pt>
                <c:pt idx="619">
                  <c:v>39652</c:v>
                </c:pt>
                <c:pt idx="620">
                  <c:v>39653</c:v>
                </c:pt>
                <c:pt idx="621">
                  <c:v>39654</c:v>
                </c:pt>
                <c:pt idx="622">
                  <c:v>39657</c:v>
                </c:pt>
                <c:pt idx="623">
                  <c:v>39658</c:v>
                </c:pt>
                <c:pt idx="624">
                  <c:v>39659</c:v>
                </c:pt>
                <c:pt idx="625">
                  <c:v>39660</c:v>
                </c:pt>
                <c:pt idx="626">
                  <c:v>39661</c:v>
                </c:pt>
                <c:pt idx="627">
                  <c:v>39664</c:v>
                </c:pt>
                <c:pt idx="628">
                  <c:v>39665</c:v>
                </c:pt>
                <c:pt idx="629">
                  <c:v>39666</c:v>
                </c:pt>
                <c:pt idx="630">
                  <c:v>39667</c:v>
                </c:pt>
                <c:pt idx="631">
                  <c:v>39668</c:v>
                </c:pt>
                <c:pt idx="632">
                  <c:v>39671</c:v>
                </c:pt>
                <c:pt idx="633">
                  <c:v>39672</c:v>
                </c:pt>
                <c:pt idx="634">
                  <c:v>39673</c:v>
                </c:pt>
                <c:pt idx="635">
                  <c:v>39674</c:v>
                </c:pt>
                <c:pt idx="636">
                  <c:v>39675</c:v>
                </c:pt>
                <c:pt idx="637">
                  <c:v>39678</c:v>
                </c:pt>
                <c:pt idx="638">
                  <c:v>39679</c:v>
                </c:pt>
                <c:pt idx="639">
                  <c:v>39680</c:v>
                </c:pt>
                <c:pt idx="640">
                  <c:v>39681</c:v>
                </c:pt>
                <c:pt idx="641">
                  <c:v>39682</c:v>
                </c:pt>
                <c:pt idx="642">
                  <c:v>39685</c:v>
                </c:pt>
                <c:pt idx="643">
                  <c:v>39686</c:v>
                </c:pt>
                <c:pt idx="644">
                  <c:v>39687</c:v>
                </c:pt>
                <c:pt idx="645">
                  <c:v>39688</c:v>
                </c:pt>
                <c:pt idx="646">
                  <c:v>39689</c:v>
                </c:pt>
                <c:pt idx="647">
                  <c:v>39693</c:v>
                </c:pt>
                <c:pt idx="648">
                  <c:v>39694</c:v>
                </c:pt>
                <c:pt idx="649">
                  <c:v>39695</c:v>
                </c:pt>
                <c:pt idx="650">
                  <c:v>39696</c:v>
                </c:pt>
                <c:pt idx="651">
                  <c:v>39699</c:v>
                </c:pt>
                <c:pt idx="652">
                  <c:v>39700</c:v>
                </c:pt>
                <c:pt idx="653">
                  <c:v>39701</c:v>
                </c:pt>
                <c:pt idx="654">
                  <c:v>39702</c:v>
                </c:pt>
                <c:pt idx="655">
                  <c:v>39703</c:v>
                </c:pt>
                <c:pt idx="656">
                  <c:v>39706</c:v>
                </c:pt>
                <c:pt idx="657">
                  <c:v>39707</c:v>
                </c:pt>
                <c:pt idx="658">
                  <c:v>39708</c:v>
                </c:pt>
                <c:pt idx="659">
                  <c:v>39709</c:v>
                </c:pt>
                <c:pt idx="660">
                  <c:v>39710</c:v>
                </c:pt>
                <c:pt idx="661">
                  <c:v>39713</c:v>
                </c:pt>
                <c:pt idx="662">
                  <c:v>39714</c:v>
                </c:pt>
                <c:pt idx="663">
                  <c:v>39715</c:v>
                </c:pt>
                <c:pt idx="664">
                  <c:v>39716</c:v>
                </c:pt>
                <c:pt idx="665">
                  <c:v>39717</c:v>
                </c:pt>
                <c:pt idx="666">
                  <c:v>39720</c:v>
                </c:pt>
                <c:pt idx="667">
                  <c:v>39721</c:v>
                </c:pt>
                <c:pt idx="668">
                  <c:v>39722</c:v>
                </c:pt>
                <c:pt idx="669">
                  <c:v>39723</c:v>
                </c:pt>
                <c:pt idx="670">
                  <c:v>39724</c:v>
                </c:pt>
                <c:pt idx="671">
                  <c:v>39727</c:v>
                </c:pt>
                <c:pt idx="672">
                  <c:v>39728</c:v>
                </c:pt>
                <c:pt idx="673">
                  <c:v>39729</c:v>
                </c:pt>
                <c:pt idx="674">
                  <c:v>39730</c:v>
                </c:pt>
                <c:pt idx="675">
                  <c:v>39731</c:v>
                </c:pt>
                <c:pt idx="676">
                  <c:v>39734</c:v>
                </c:pt>
                <c:pt idx="677">
                  <c:v>39735</c:v>
                </c:pt>
                <c:pt idx="678">
                  <c:v>39736</c:v>
                </c:pt>
                <c:pt idx="679">
                  <c:v>39737</c:v>
                </c:pt>
                <c:pt idx="680">
                  <c:v>39738</c:v>
                </c:pt>
                <c:pt idx="681">
                  <c:v>39741</c:v>
                </c:pt>
                <c:pt idx="682">
                  <c:v>39742</c:v>
                </c:pt>
                <c:pt idx="683">
                  <c:v>39743</c:v>
                </c:pt>
                <c:pt idx="684">
                  <c:v>39744</c:v>
                </c:pt>
                <c:pt idx="685">
                  <c:v>39745</c:v>
                </c:pt>
                <c:pt idx="686">
                  <c:v>39748</c:v>
                </c:pt>
                <c:pt idx="687">
                  <c:v>39749</c:v>
                </c:pt>
                <c:pt idx="688">
                  <c:v>39750</c:v>
                </c:pt>
                <c:pt idx="689">
                  <c:v>39751</c:v>
                </c:pt>
                <c:pt idx="690">
                  <c:v>39752</c:v>
                </c:pt>
                <c:pt idx="691">
                  <c:v>39755</c:v>
                </c:pt>
                <c:pt idx="692">
                  <c:v>39756</c:v>
                </c:pt>
                <c:pt idx="693">
                  <c:v>39757</c:v>
                </c:pt>
                <c:pt idx="694">
                  <c:v>39758</c:v>
                </c:pt>
                <c:pt idx="695">
                  <c:v>39759</c:v>
                </c:pt>
                <c:pt idx="696">
                  <c:v>39762</c:v>
                </c:pt>
                <c:pt idx="697">
                  <c:v>39763</c:v>
                </c:pt>
                <c:pt idx="698">
                  <c:v>39764</c:v>
                </c:pt>
                <c:pt idx="699">
                  <c:v>39765</c:v>
                </c:pt>
                <c:pt idx="700">
                  <c:v>39766</c:v>
                </c:pt>
                <c:pt idx="701">
                  <c:v>39769</c:v>
                </c:pt>
                <c:pt idx="702">
                  <c:v>39770</c:v>
                </c:pt>
                <c:pt idx="703">
                  <c:v>39771</c:v>
                </c:pt>
                <c:pt idx="704">
                  <c:v>39772</c:v>
                </c:pt>
                <c:pt idx="705">
                  <c:v>39773</c:v>
                </c:pt>
                <c:pt idx="706">
                  <c:v>39776</c:v>
                </c:pt>
                <c:pt idx="707">
                  <c:v>39777</c:v>
                </c:pt>
                <c:pt idx="708">
                  <c:v>39778</c:v>
                </c:pt>
                <c:pt idx="709">
                  <c:v>39780</c:v>
                </c:pt>
                <c:pt idx="710">
                  <c:v>39783</c:v>
                </c:pt>
                <c:pt idx="711">
                  <c:v>39784</c:v>
                </c:pt>
                <c:pt idx="712">
                  <c:v>39785</c:v>
                </c:pt>
                <c:pt idx="713">
                  <c:v>39786</c:v>
                </c:pt>
                <c:pt idx="714">
                  <c:v>39787</c:v>
                </c:pt>
                <c:pt idx="715">
                  <c:v>39790</c:v>
                </c:pt>
                <c:pt idx="716">
                  <c:v>39791</c:v>
                </c:pt>
                <c:pt idx="717">
                  <c:v>39792</c:v>
                </c:pt>
                <c:pt idx="718">
                  <c:v>39793</c:v>
                </c:pt>
                <c:pt idx="719">
                  <c:v>39794</c:v>
                </c:pt>
                <c:pt idx="720">
                  <c:v>39797</c:v>
                </c:pt>
                <c:pt idx="721">
                  <c:v>39798</c:v>
                </c:pt>
                <c:pt idx="722">
                  <c:v>39799</c:v>
                </c:pt>
                <c:pt idx="723">
                  <c:v>39800</c:v>
                </c:pt>
                <c:pt idx="724">
                  <c:v>39801</c:v>
                </c:pt>
                <c:pt idx="725">
                  <c:v>39804</c:v>
                </c:pt>
                <c:pt idx="726">
                  <c:v>39805</c:v>
                </c:pt>
                <c:pt idx="727">
                  <c:v>39806</c:v>
                </c:pt>
                <c:pt idx="728">
                  <c:v>39808</c:v>
                </c:pt>
                <c:pt idx="729">
                  <c:v>39811</c:v>
                </c:pt>
                <c:pt idx="730">
                  <c:v>39812</c:v>
                </c:pt>
                <c:pt idx="731">
                  <c:v>39813</c:v>
                </c:pt>
                <c:pt idx="732">
                  <c:v>39815</c:v>
                </c:pt>
                <c:pt idx="733">
                  <c:v>39818</c:v>
                </c:pt>
                <c:pt idx="734">
                  <c:v>39819</c:v>
                </c:pt>
                <c:pt idx="735">
                  <c:v>39820</c:v>
                </c:pt>
                <c:pt idx="736">
                  <c:v>39821</c:v>
                </c:pt>
                <c:pt idx="737">
                  <c:v>39822</c:v>
                </c:pt>
                <c:pt idx="738">
                  <c:v>39825</c:v>
                </c:pt>
                <c:pt idx="739">
                  <c:v>39826</c:v>
                </c:pt>
                <c:pt idx="740">
                  <c:v>39827</c:v>
                </c:pt>
                <c:pt idx="741">
                  <c:v>39828</c:v>
                </c:pt>
                <c:pt idx="742">
                  <c:v>39829</c:v>
                </c:pt>
                <c:pt idx="743">
                  <c:v>39833</c:v>
                </c:pt>
                <c:pt idx="744">
                  <c:v>39834</c:v>
                </c:pt>
                <c:pt idx="745">
                  <c:v>39835</c:v>
                </c:pt>
                <c:pt idx="746">
                  <c:v>39836</c:v>
                </c:pt>
                <c:pt idx="747">
                  <c:v>39839</c:v>
                </c:pt>
                <c:pt idx="748">
                  <c:v>39840</c:v>
                </c:pt>
                <c:pt idx="749">
                  <c:v>39841</c:v>
                </c:pt>
                <c:pt idx="750">
                  <c:v>39842</c:v>
                </c:pt>
                <c:pt idx="751">
                  <c:v>39843</c:v>
                </c:pt>
                <c:pt idx="752">
                  <c:v>39846</c:v>
                </c:pt>
                <c:pt idx="753">
                  <c:v>39847</c:v>
                </c:pt>
                <c:pt idx="754">
                  <c:v>39848</c:v>
                </c:pt>
                <c:pt idx="755">
                  <c:v>39849</c:v>
                </c:pt>
                <c:pt idx="756">
                  <c:v>39850</c:v>
                </c:pt>
                <c:pt idx="757">
                  <c:v>39853</c:v>
                </c:pt>
                <c:pt idx="758">
                  <c:v>39854</c:v>
                </c:pt>
                <c:pt idx="759">
                  <c:v>39855</c:v>
                </c:pt>
                <c:pt idx="760">
                  <c:v>39856</c:v>
                </c:pt>
                <c:pt idx="761">
                  <c:v>39857</c:v>
                </c:pt>
                <c:pt idx="762">
                  <c:v>39861</c:v>
                </c:pt>
                <c:pt idx="763">
                  <c:v>39862</c:v>
                </c:pt>
                <c:pt idx="764">
                  <c:v>39863</c:v>
                </c:pt>
                <c:pt idx="765">
                  <c:v>39864</c:v>
                </c:pt>
                <c:pt idx="766">
                  <c:v>39867</c:v>
                </c:pt>
                <c:pt idx="767">
                  <c:v>39868</c:v>
                </c:pt>
                <c:pt idx="768">
                  <c:v>39869</c:v>
                </c:pt>
                <c:pt idx="769">
                  <c:v>39870</c:v>
                </c:pt>
                <c:pt idx="770">
                  <c:v>39871</c:v>
                </c:pt>
                <c:pt idx="771">
                  <c:v>39874</c:v>
                </c:pt>
                <c:pt idx="772">
                  <c:v>39875</c:v>
                </c:pt>
                <c:pt idx="773">
                  <c:v>39876</c:v>
                </c:pt>
                <c:pt idx="774">
                  <c:v>39877</c:v>
                </c:pt>
                <c:pt idx="775">
                  <c:v>39878</c:v>
                </c:pt>
                <c:pt idx="776">
                  <c:v>39881</c:v>
                </c:pt>
                <c:pt idx="777">
                  <c:v>39882</c:v>
                </c:pt>
                <c:pt idx="778">
                  <c:v>39883</c:v>
                </c:pt>
                <c:pt idx="779">
                  <c:v>39884</c:v>
                </c:pt>
                <c:pt idx="780">
                  <c:v>39885</c:v>
                </c:pt>
                <c:pt idx="781">
                  <c:v>39888</c:v>
                </c:pt>
                <c:pt idx="782">
                  <c:v>39889</c:v>
                </c:pt>
                <c:pt idx="783">
                  <c:v>39890</c:v>
                </c:pt>
                <c:pt idx="784">
                  <c:v>39891</c:v>
                </c:pt>
                <c:pt idx="785">
                  <c:v>39892</c:v>
                </c:pt>
                <c:pt idx="786">
                  <c:v>39895</c:v>
                </c:pt>
                <c:pt idx="787">
                  <c:v>39896</c:v>
                </c:pt>
                <c:pt idx="788">
                  <c:v>39897</c:v>
                </c:pt>
                <c:pt idx="789">
                  <c:v>39898</c:v>
                </c:pt>
                <c:pt idx="790">
                  <c:v>39899</c:v>
                </c:pt>
                <c:pt idx="791">
                  <c:v>39902</c:v>
                </c:pt>
                <c:pt idx="792">
                  <c:v>39903</c:v>
                </c:pt>
                <c:pt idx="793">
                  <c:v>39904</c:v>
                </c:pt>
                <c:pt idx="794">
                  <c:v>39905</c:v>
                </c:pt>
                <c:pt idx="795">
                  <c:v>39906</c:v>
                </c:pt>
                <c:pt idx="796">
                  <c:v>39909</c:v>
                </c:pt>
                <c:pt idx="797">
                  <c:v>39910</c:v>
                </c:pt>
                <c:pt idx="798">
                  <c:v>39911</c:v>
                </c:pt>
                <c:pt idx="799">
                  <c:v>39912</c:v>
                </c:pt>
                <c:pt idx="800">
                  <c:v>39916</c:v>
                </c:pt>
                <c:pt idx="801">
                  <c:v>39917</c:v>
                </c:pt>
                <c:pt idx="802">
                  <c:v>39918</c:v>
                </c:pt>
                <c:pt idx="803">
                  <c:v>39919</c:v>
                </c:pt>
                <c:pt idx="804">
                  <c:v>39920</c:v>
                </c:pt>
                <c:pt idx="805">
                  <c:v>39923</c:v>
                </c:pt>
                <c:pt idx="806">
                  <c:v>39924</c:v>
                </c:pt>
                <c:pt idx="807">
                  <c:v>39925</c:v>
                </c:pt>
                <c:pt idx="808">
                  <c:v>39926</c:v>
                </c:pt>
                <c:pt idx="809">
                  <c:v>39927</c:v>
                </c:pt>
                <c:pt idx="810">
                  <c:v>39930</c:v>
                </c:pt>
                <c:pt idx="811">
                  <c:v>39931</c:v>
                </c:pt>
                <c:pt idx="812">
                  <c:v>39932</c:v>
                </c:pt>
                <c:pt idx="813">
                  <c:v>39933</c:v>
                </c:pt>
                <c:pt idx="814">
                  <c:v>39934</c:v>
                </c:pt>
                <c:pt idx="815">
                  <c:v>39937</c:v>
                </c:pt>
                <c:pt idx="816">
                  <c:v>39938</c:v>
                </c:pt>
                <c:pt idx="817">
                  <c:v>39939</c:v>
                </c:pt>
                <c:pt idx="818">
                  <c:v>39940</c:v>
                </c:pt>
                <c:pt idx="819">
                  <c:v>39941</c:v>
                </c:pt>
                <c:pt idx="820">
                  <c:v>39944</c:v>
                </c:pt>
                <c:pt idx="821">
                  <c:v>39945</c:v>
                </c:pt>
                <c:pt idx="822">
                  <c:v>39946</c:v>
                </c:pt>
                <c:pt idx="823">
                  <c:v>39947</c:v>
                </c:pt>
                <c:pt idx="824">
                  <c:v>39948</c:v>
                </c:pt>
                <c:pt idx="825">
                  <c:v>39951</c:v>
                </c:pt>
                <c:pt idx="826">
                  <c:v>39952</c:v>
                </c:pt>
                <c:pt idx="827">
                  <c:v>39953</c:v>
                </c:pt>
                <c:pt idx="828">
                  <c:v>39954</c:v>
                </c:pt>
                <c:pt idx="829">
                  <c:v>39955</c:v>
                </c:pt>
                <c:pt idx="830">
                  <c:v>39959</c:v>
                </c:pt>
                <c:pt idx="831">
                  <c:v>39960</c:v>
                </c:pt>
                <c:pt idx="832">
                  <c:v>39961</c:v>
                </c:pt>
                <c:pt idx="833">
                  <c:v>39962</c:v>
                </c:pt>
                <c:pt idx="834">
                  <c:v>39965</c:v>
                </c:pt>
                <c:pt idx="835">
                  <c:v>39966</c:v>
                </c:pt>
                <c:pt idx="836">
                  <c:v>39967</c:v>
                </c:pt>
                <c:pt idx="837">
                  <c:v>39968</c:v>
                </c:pt>
                <c:pt idx="838">
                  <c:v>39969</c:v>
                </c:pt>
                <c:pt idx="839">
                  <c:v>39972</c:v>
                </c:pt>
                <c:pt idx="840">
                  <c:v>39973</c:v>
                </c:pt>
                <c:pt idx="841">
                  <c:v>39974</c:v>
                </c:pt>
                <c:pt idx="842">
                  <c:v>39975</c:v>
                </c:pt>
                <c:pt idx="843">
                  <c:v>39976</c:v>
                </c:pt>
                <c:pt idx="844">
                  <c:v>39979</c:v>
                </c:pt>
                <c:pt idx="845">
                  <c:v>39980</c:v>
                </c:pt>
                <c:pt idx="846">
                  <c:v>39981</c:v>
                </c:pt>
                <c:pt idx="847">
                  <c:v>39982</c:v>
                </c:pt>
                <c:pt idx="848">
                  <c:v>39983</c:v>
                </c:pt>
                <c:pt idx="849">
                  <c:v>39986</c:v>
                </c:pt>
                <c:pt idx="850">
                  <c:v>39987</c:v>
                </c:pt>
                <c:pt idx="851">
                  <c:v>39988</c:v>
                </c:pt>
                <c:pt idx="852">
                  <c:v>39989</c:v>
                </c:pt>
                <c:pt idx="853">
                  <c:v>39990</c:v>
                </c:pt>
                <c:pt idx="854">
                  <c:v>39993</c:v>
                </c:pt>
                <c:pt idx="855">
                  <c:v>39994</c:v>
                </c:pt>
                <c:pt idx="856">
                  <c:v>39995</c:v>
                </c:pt>
                <c:pt idx="857">
                  <c:v>39996</c:v>
                </c:pt>
                <c:pt idx="858">
                  <c:v>40000</c:v>
                </c:pt>
                <c:pt idx="859">
                  <c:v>40001</c:v>
                </c:pt>
                <c:pt idx="860">
                  <c:v>40002</c:v>
                </c:pt>
                <c:pt idx="861">
                  <c:v>40003</c:v>
                </c:pt>
                <c:pt idx="862">
                  <c:v>40004</c:v>
                </c:pt>
                <c:pt idx="863">
                  <c:v>40007</c:v>
                </c:pt>
                <c:pt idx="864">
                  <c:v>40008</c:v>
                </c:pt>
                <c:pt idx="865">
                  <c:v>40009</c:v>
                </c:pt>
                <c:pt idx="866">
                  <c:v>40010</c:v>
                </c:pt>
                <c:pt idx="867">
                  <c:v>40011</c:v>
                </c:pt>
                <c:pt idx="868">
                  <c:v>40014</c:v>
                </c:pt>
                <c:pt idx="869">
                  <c:v>40015</c:v>
                </c:pt>
                <c:pt idx="870">
                  <c:v>40016</c:v>
                </c:pt>
                <c:pt idx="871">
                  <c:v>40017</c:v>
                </c:pt>
                <c:pt idx="872">
                  <c:v>40018</c:v>
                </c:pt>
                <c:pt idx="873">
                  <c:v>40021</c:v>
                </c:pt>
                <c:pt idx="874">
                  <c:v>40022</c:v>
                </c:pt>
                <c:pt idx="875">
                  <c:v>40023</c:v>
                </c:pt>
                <c:pt idx="876">
                  <c:v>40024</c:v>
                </c:pt>
                <c:pt idx="877">
                  <c:v>40025</c:v>
                </c:pt>
                <c:pt idx="878">
                  <c:v>40028</c:v>
                </c:pt>
                <c:pt idx="879">
                  <c:v>40029</c:v>
                </c:pt>
                <c:pt idx="880">
                  <c:v>40030</c:v>
                </c:pt>
                <c:pt idx="881">
                  <c:v>40031</c:v>
                </c:pt>
                <c:pt idx="882">
                  <c:v>40032</c:v>
                </c:pt>
                <c:pt idx="883">
                  <c:v>40035</c:v>
                </c:pt>
                <c:pt idx="884">
                  <c:v>40036</c:v>
                </c:pt>
                <c:pt idx="885">
                  <c:v>40037</c:v>
                </c:pt>
                <c:pt idx="886">
                  <c:v>40038</c:v>
                </c:pt>
                <c:pt idx="887">
                  <c:v>40039</c:v>
                </c:pt>
                <c:pt idx="888">
                  <c:v>40042</c:v>
                </c:pt>
                <c:pt idx="889">
                  <c:v>40043</c:v>
                </c:pt>
                <c:pt idx="890">
                  <c:v>40044</c:v>
                </c:pt>
                <c:pt idx="891">
                  <c:v>40045</c:v>
                </c:pt>
                <c:pt idx="892">
                  <c:v>40046</c:v>
                </c:pt>
                <c:pt idx="893">
                  <c:v>40049</c:v>
                </c:pt>
                <c:pt idx="894">
                  <c:v>40050</c:v>
                </c:pt>
                <c:pt idx="895">
                  <c:v>40051</c:v>
                </c:pt>
                <c:pt idx="896">
                  <c:v>40052</c:v>
                </c:pt>
                <c:pt idx="897">
                  <c:v>40053</c:v>
                </c:pt>
                <c:pt idx="898">
                  <c:v>40056</c:v>
                </c:pt>
                <c:pt idx="899">
                  <c:v>40057</c:v>
                </c:pt>
                <c:pt idx="900">
                  <c:v>40058</c:v>
                </c:pt>
                <c:pt idx="901">
                  <c:v>40059</c:v>
                </c:pt>
                <c:pt idx="902">
                  <c:v>40060</c:v>
                </c:pt>
                <c:pt idx="903">
                  <c:v>40064</c:v>
                </c:pt>
                <c:pt idx="904">
                  <c:v>40065</c:v>
                </c:pt>
                <c:pt idx="905">
                  <c:v>40066</c:v>
                </c:pt>
                <c:pt idx="906">
                  <c:v>40067</c:v>
                </c:pt>
                <c:pt idx="907">
                  <c:v>40070</c:v>
                </c:pt>
                <c:pt idx="908">
                  <c:v>40071</c:v>
                </c:pt>
                <c:pt idx="909">
                  <c:v>40072</c:v>
                </c:pt>
                <c:pt idx="910">
                  <c:v>40073</c:v>
                </c:pt>
                <c:pt idx="911">
                  <c:v>40074</c:v>
                </c:pt>
                <c:pt idx="912">
                  <c:v>40077</c:v>
                </c:pt>
                <c:pt idx="913">
                  <c:v>40078</c:v>
                </c:pt>
                <c:pt idx="914">
                  <c:v>40079</c:v>
                </c:pt>
                <c:pt idx="915">
                  <c:v>40080</c:v>
                </c:pt>
                <c:pt idx="916">
                  <c:v>40081</c:v>
                </c:pt>
                <c:pt idx="917">
                  <c:v>40084</c:v>
                </c:pt>
                <c:pt idx="918">
                  <c:v>40085</c:v>
                </c:pt>
                <c:pt idx="919">
                  <c:v>40086</c:v>
                </c:pt>
                <c:pt idx="920">
                  <c:v>40087</c:v>
                </c:pt>
                <c:pt idx="921">
                  <c:v>40088</c:v>
                </c:pt>
                <c:pt idx="922">
                  <c:v>40091</c:v>
                </c:pt>
                <c:pt idx="923">
                  <c:v>40092</c:v>
                </c:pt>
                <c:pt idx="924">
                  <c:v>40093</c:v>
                </c:pt>
                <c:pt idx="925">
                  <c:v>40094</c:v>
                </c:pt>
                <c:pt idx="926">
                  <c:v>40095</c:v>
                </c:pt>
                <c:pt idx="927">
                  <c:v>40098</c:v>
                </c:pt>
                <c:pt idx="928">
                  <c:v>40099</c:v>
                </c:pt>
                <c:pt idx="929">
                  <c:v>40100</c:v>
                </c:pt>
                <c:pt idx="930">
                  <c:v>40101</c:v>
                </c:pt>
                <c:pt idx="931">
                  <c:v>40102</c:v>
                </c:pt>
                <c:pt idx="932">
                  <c:v>40105</c:v>
                </c:pt>
                <c:pt idx="933">
                  <c:v>40106</c:v>
                </c:pt>
                <c:pt idx="934">
                  <c:v>40107</c:v>
                </c:pt>
                <c:pt idx="935">
                  <c:v>40108</c:v>
                </c:pt>
                <c:pt idx="936">
                  <c:v>40109</c:v>
                </c:pt>
                <c:pt idx="937">
                  <c:v>40112</c:v>
                </c:pt>
                <c:pt idx="938">
                  <c:v>40113</c:v>
                </c:pt>
                <c:pt idx="939">
                  <c:v>40114</c:v>
                </c:pt>
                <c:pt idx="940">
                  <c:v>40115</c:v>
                </c:pt>
                <c:pt idx="941">
                  <c:v>40116</c:v>
                </c:pt>
                <c:pt idx="942">
                  <c:v>40119</c:v>
                </c:pt>
                <c:pt idx="943">
                  <c:v>40120</c:v>
                </c:pt>
                <c:pt idx="944">
                  <c:v>40121</c:v>
                </c:pt>
                <c:pt idx="945">
                  <c:v>40122</c:v>
                </c:pt>
                <c:pt idx="946">
                  <c:v>40123</c:v>
                </c:pt>
                <c:pt idx="947">
                  <c:v>40126</c:v>
                </c:pt>
                <c:pt idx="948">
                  <c:v>40127</c:v>
                </c:pt>
                <c:pt idx="949">
                  <c:v>40128</c:v>
                </c:pt>
                <c:pt idx="950">
                  <c:v>40129</c:v>
                </c:pt>
                <c:pt idx="951">
                  <c:v>40130</c:v>
                </c:pt>
                <c:pt idx="952">
                  <c:v>40133</c:v>
                </c:pt>
                <c:pt idx="953">
                  <c:v>40134</c:v>
                </c:pt>
                <c:pt idx="954">
                  <c:v>40135</c:v>
                </c:pt>
                <c:pt idx="955">
                  <c:v>40136</c:v>
                </c:pt>
                <c:pt idx="956">
                  <c:v>40137</c:v>
                </c:pt>
                <c:pt idx="957">
                  <c:v>40140</c:v>
                </c:pt>
                <c:pt idx="958">
                  <c:v>40141</c:v>
                </c:pt>
                <c:pt idx="959">
                  <c:v>40142</c:v>
                </c:pt>
                <c:pt idx="960">
                  <c:v>40144</c:v>
                </c:pt>
                <c:pt idx="961">
                  <c:v>40147</c:v>
                </c:pt>
                <c:pt idx="962">
                  <c:v>40148</c:v>
                </c:pt>
                <c:pt idx="963">
                  <c:v>40149</c:v>
                </c:pt>
                <c:pt idx="964">
                  <c:v>40150</c:v>
                </c:pt>
                <c:pt idx="965">
                  <c:v>40151</c:v>
                </c:pt>
                <c:pt idx="966">
                  <c:v>40154</c:v>
                </c:pt>
                <c:pt idx="967">
                  <c:v>40155</c:v>
                </c:pt>
                <c:pt idx="968">
                  <c:v>40156</c:v>
                </c:pt>
                <c:pt idx="969">
                  <c:v>40157</c:v>
                </c:pt>
                <c:pt idx="970">
                  <c:v>40158</c:v>
                </c:pt>
                <c:pt idx="971">
                  <c:v>40161</c:v>
                </c:pt>
                <c:pt idx="972">
                  <c:v>40162</c:v>
                </c:pt>
                <c:pt idx="973">
                  <c:v>40163</c:v>
                </c:pt>
                <c:pt idx="974">
                  <c:v>40164</c:v>
                </c:pt>
                <c:pt idx="975">
                  <c:v>40165</c:v>
                </c:pt>
                <c:pt idx="976">
                  <c:v>40168</c:v>
                </c:pt>
                <c:pt idx="977">
                  <c:v>40169</c:v>
                </c:pt>
                <c:pt idx="978">
                  <c:v>40170</c:v>
                </c:pt>
                <c:pt idx="979">
                  <c:v>40171</c:v>
                </c:pt>
                <c:pt idx="980">
                  <c:v>40175</c:v>
                </c:pt>
                <c:pt idx="981">
                  <c:v>40176</c:v>
                </c:pt>
                <c:pt idx="982">
                  <c:v>40177</c:v>
                </c:pt>
                <c:pt idx="983">
                  <c:v>40178</c:v>
                </c:pt>
                <c:pt idx="984">
                  <c:v>40182</c:v>
                </c:pt>
                <c:pt idx="985">
                  <c:v>40183</c:v>
                </c:pt>
                <c:pt idx="986">
                  <c:v>40184</c:v>
                </c:pt>
                <c:pt idx="987">
                  <c:v>40185</c:v>
                </c:pt>
                <c:pt idx="988">
                  <c:v>40186</c:v>
                </c:pt>
                <c:pt idx="989">
                  <c:v>40189</c:v>
                </c:pt>
                <c:pt idx="990">
                  <c:v>40190</c:v>
                </c:pt>
                <c:pt idx="991">
                  <c:v>40191</c:v>
                </c:pt>
                <c:pt idx="992">
                  <c:v>40192</c:v>
                </c:pt>
                <c:pt idx="993">
                  <c:v>40193</c:v>
                </c:pt>
                <c:pt idx="994">
                  <c:v>40197</c:v>
                </c:pt>
                <c:pt idx="995">
                  <c:v>40198</c:v>
                </c:pt>
                <c:pt idx="996">
                  <c:v>40199</c:v>
                </c:pt>
                <c:pt idx="997">
                  <c:v>40200</c:v>
                </c:pt>
                <c:pt idx="998">
                  <c:v>40203</c:v>
                </c:pt>
                <c:pt idx="999">
                  <c:v>40204</c:v>
                </c:pt>
                <c:pt idx="1000">
                  <c:v>40205</c:v>
                </c:pt>
                <c:pt idx="1001">
                  <c:v>40206</c:v>
                </c:pt>
                <c:pt idx="1002">
                  <c:v>40207</c:v>
                </c:pt>
                <c:pt idx="1003">
                  <c:v>40210</c:v>
                </c:pt>
                <c:pt idx="1004">
                  <c:v>40211</c:v>
                </c:pt>
                <c:pt idx="1005">
                  <c:v>40212</c:v>
                </c:pt>
                <c:pt idx="1006">
                  <c:v>40213</c:v>
                </c:pt>
                <c:pt idx="1007">
                  <c:v>40214</c:v>
                </c:pt>
                <c:pt idx="1008">
                  <c:v>40217</c:v>
                </c:pt>
                <c:pt idx="1009">
                  <c:v>40218</c:v>
                </c:pt>
                <c:pt idx="1010">
                  <c:v>40219</c:v>
                </c:pt>
                <c:pt idx="1011">
                  <c:v>40220</c:v>
                </c:pt>
                <c:pt idx="1012">
                  <c:v>40221</c:v>
                </c:pt>
                <c:pt idx="1013">
                  <c:v>40225</c:v>
                </c:pt>
                <c:pt idx="1014">
                  <c:v>40226</c:v>
                </c:pt>
                <c:pt idx="1015">
                  <c:v>40227</c:v>
                </c:pt>
                <c:pt idx="1016">
                  <c:v>40228</c:v>
                </c:pt>
                <c:pt idx="1017">
                  <c:v>40231</c:v>
                </c:pt>
                <c:pt idx="1018">
                  <c:v>40232</c:v>
                </c:pt>
                <c:pt idx="1019">
                  <c:v>40233</c:v>
                </c:pt>
                <c:pt idx="1020">
                  <c:v>40234</c:v>
                </c:pt>
                <c:pt idx="1021">
                  <c:v>40235</c:v>
                </c:pt>
                <c:pt idx="1022">
                  <c:v>40238</c:v>
                </c:pt>
                <c:pt idx="1023">
                  <c:v>40239</c:v>
                </c:pt>
                <c:pt idx="1024">
                  <c:v>40240</c:v>
                </c:pt>
                <c:pt idx="1025">
                  <c:v>40241</c:v>
                </c:pt>
                <c:pt idx="1026">
                  <c:v>40242</c:v>
                </c:pt>
                <c:pt idx="1027">
                  <c:v>40245</c:v>
                </c:pt>
                <c:pt idx="1028">
                  <c:v>40246</c:v>
                </c:pt>
                <c:pt idx="1029">
                  <c:v>40247</c:v>
                </c:pt>
                <c:pt idx="1030">
                  <c:v>40248</c:v>
                </c:pt>
                <c:pt idx="1031">
                  <c:v>40249</c:v>
                </c:pt>
                <c:pt idx="1032">
                  <c:v>40252</c:v>
                </c:pt>
                <c:pt idx="1033">
                  <c:v>40253</c:v>
                </c:pt>
                <c:pt idx="1034">
                  <c:v>40254</c:v>
                </c:pt>
                <c:pt idx="1035">
                  <c:v>40255</c:v>
                </c:pt>
                <c:pt idx="1036">
                  <c:v>40256</c:v>
                </c:pt>
                <c:pt idx="1037">
                  <c:v>40259</c:v>
                </c:pt>
                <c:pt idx="1038">
                  <c:v>40260</c:v>
                </c:pt>
                <c:pt idx="1039">
                  <c:v>40261</c:v>
                </c:pt>
                <c:pt idx="1040">
                  <c:v>40262</c:v>
                </c:pt>
                <c:pt idx="1041">
                  <c:v>40263</c:v>
                </c:pt>
                <c:pt idx="1042">
                  <c:v>40266</c:v>
                </c:pt>
                <c:pt idx="1043">
                  <c:v>40267</c:v>
                </c:pt>
                <c:pt idx="1044">
                  <c:v>40268</c:v>
                </c:pt>
                <c:pt idx="1045">
                  <c:v>40269</c:v>
                </c:pt>
                <c:pt idx="1046">
                  <c:v>40273</c:v>
                </c:pt>
                <c:pt idx="1047">
                  <c:v>40274</c:v>
                </c:pt>
                <c:pt idx="1048">
                  <c:v>40275</c:v>
                </c:pt>
                <c:pt idx="1049">
                  <c:v>40276</c:v>
                </c:pt>
                <c:pt idx="1050">
                  <c:v>40277</c:v>
                </c:pt>
                <c:pt idx="1051">
                  <c:v>40280</c:v>
                </c:pt>
                <c:pt idx="1052">
                  <c:v>40281</c:v>
                </c:pt>
                <c:pt idx="1053">
                  <c:v>40282</c:v>
                </c:pt>
                <c:pt idx="1054">
                  <c:v>40283</c:v>
                </c:pt>
                <c:pt idx="1055">
                  <c:v>40284</c:v>
                </c:pt>
                <c:pt idx="1056">
                  <c:v>40287</c:v>
                </c:pt>
                <c:pt idx="1057">
                  <c:v>40288</c:v>
                </c:pt>
                <c:pt idx="1058">
                  <c:v>40289</c:v>
                </c:pt>
                <c:pt idx="1059">
                  <c:v>40290</c:v>
                </c:pt>
                <c:pt idx="1060">
                  <c:v>40291</c:v>
                </c:pt>
                <c:pt idx="1061">
                  <c:v>40294</c:v>
                </c:pt>
                <c:pt idx="1062">
                  <c:v>40295</c:v>
                </c:pt>
                <c:pt idx="1063">
                  <c:v>40296</c:v>
                </c:pt>
                <c:pt idx="1064">
                  <c:v>40297</c:v>
                </c:pt>
                <c:pt idx="1065">
                  <c:v>40298</c:v>
                </c:pt>
                <c:pt idx="1066">
                  <c:v>40301</c:v>
                </c:pt>
                <c:pt idx="1067">
                  <c:v>40302</c:v>
                </c:pt>
                <c:pt idx="1068">
                  <c:v>40303</c:v>
                </c:pt>
                <c:pt idx="1069">
                  <c:v>40304</c:v>
                </c:pt>
                <c:pt idx="1070">
                  <c:v>40305</c:v>
                </c:pt>
                <c:pt idx="1071">
                  <c:v>40308</c:v>
                </c:pt>
                <c:pt idx="1072">
                  <c:v>40309</c:v>
                </c:pt>
                <c:pt idx="1073">
                  <c:v>40310</c:v>
                </c:pt>
                <c:pt idx="1074">
                  <c:v>40311</c:v>
                </c:pt>
                <c:pt idx="1075">
                  <c:v>40312</c:v>
                </c:pt>
                <c:pt idx="1076">
                  <c:v>40315</c:v>
                </c:pt>
                <c:pt idx="1077">
                  <c:v>40316</c:v>
                </c:pt>
                <c:pt idx="1078">
                  <c:v>40317</c:v>
                </c:pt>
                <c:pt idx="1079">
                  <c:v>40318</c:v>
                </c:pt>
                <c:pt idx="1080">
                  <c:v>40319</c:v>
                </c:pt>
                <c:pt idx="1081">
                  <c:v>40322</c:v>
                </c:pt>
                <c:pt idx="1082">
                  <c:v>40323</c:v>
                </c:pt>
                <c:pt idx="1083">
                  <c:v>40324</c:v>
                </c:pt>
                <c:pt idx="1084">
                  <c:v>40325</c:v>
                </c:pt>
                <c:pt idx="1085">
                  <c:v>40326</c:v>
                </c:pt>
                <c:pt idx="1086">
                  <c:v>40330</c:v>
                </c:pt>
                <c:pt idx="1087">
                  <c:v>40331</c:v>
                </c:pt>
                <c:pt idx="1088">
                  <c:v>40332</c:v>
                </c:pt>
                <c:pt idx="1089">
                  <c:v>40333</c:v>
                </c:pt>
                <c:pt idx="1090">
                  <c:v>40336</c:v>
                </c:pt>
                <c:pt idx="1091">
                  <c:v>40337</c:v>
                </c:pt>
                <c:pt idx="1092">
                  <c:v>40338</c:v>
                </c:pt>
                <c:pt idx="1093">
                  <c:v>40339</c:v>
                </c:pt>
                <c:pt idx="1094">
                  <c:v>40340</c:v>
                </c:pt>
                <c:pt idx="1095">
                  <c:v>40343</c:v>
                </c:pt>
                <c:pt idx="1096">
                  <c:v>40344</c:v>
                </c:pt>
                <c:pt idx="1097">
                  <c:v>40345</c:v>
                </c:pt>
                <c:pt idx="1098">
                  <c:v>40346</c:v>
                </c:pt>
                <c:pt idx="1099">
                  <c:v>40347</c:v>
                </c:pt>
                <c:pt idx="1100">
                  <c:v>40350</c:v>
                </c:pt>
                <c:pt idx="1101">
                  <c:v>40351</c:v>
                </c:pt>
                <c:pt idx="1102">
                  <c:v>40352</c:v>
                </c:pt>
                <c:pt idx="1103">
                  <c:v>40353</c:v>
                </c:pt>
                <c:pt idx="1104">
                  <c:v>40354</c:v>
                </c:pt>
                <c:pt idx="1105">
                  <c:v>40357</c:v>
                </c:pt>
                <c:pt idx="1106">
                  <c:v>40358</c:v>
                </c:pt>
                <c:pt idx="1107">
                  <c:v>40359</c:v>
                </c:pt>
                <c:pt idx="1108">
                  <c:v>40360</c:v>
                </c:pt>
                <c:pt idx="1109">
                  <c:v>40361</c:v>
                </c:pt>
                <c:pt idx="1110">
                  <c:v>40365</c:v>
                </c:pt>
                <c:pt idx="1111">
                  <c:v>40366</c:v>
                </c:pt>
                <c:pt idx="1112">
                  <c:v>40367</c:v>
                </c:pt>
                <c:pt idx="1113">
                  <c:v>40368</c:v>
                </c:pt>
                <c:pt idx="1114">
                  <c:v>40371</c:v>
                </c:pt>
                <c:pt idx="1115">
                  <c:v>40372</c:v>
                </c:pt>
                <c:pt idx="1116">
                  <c:v>40373</c:v>
                </c:pt>
                <c:pt idx="1117">
                  <c:v>40374</c:v>
                </c:pt>
                <c:pt idx="1118">
                  <c:v>40375</c:v>
                </c:pt>
                <c:pt idx="1119">
                  <c:v>40378</c:v>
                </c:pt>
                <c:pt idx="1120">
                  <c:v>40379</c:v>
                </c:pt>
                <c:pt idx="1121">
                  <c:v>40380</c:v>
                </c:pt>
                <c:pt idx="1122">
                  <c:v>40381</c:v>
                </c:pt>
                <c:pt idx="1123">
                  <c:v>40382</c:v>
                </c:pt>
                <c:pt idx="1124">
                  <c:v>40385</c:v>
                </c:pt>
                <c:pt idx="1125">
                  <c:v>40386</c:v>
                </c:pt>
                <c:pt idx="1126">
                  <c:v>40387</c:v>
                </c:pt>
                <c:pt idx="1127">
                  <c:v>40388</c:v>
                </c:pt>
                <c:pt idx="1128">
                  <c:v>40389</c:v>
                </c:pt>
                <c:pt idx="1129">
                  <c:v>40392</c:v>
                </c:pt>
                <c:pt idx="1130">
                  <c:v>40393</c:v>
                </c:pt>
                <c:pt idx="1131">
                  <c:v>40394</c:v>
                </c:pt>
                <c:pt idx="1132">
                  <c:v>40395</c:v>
                </c:pt>
                <c:pt idx="1133">
                  <c:v>40396</c:v>
                </c:pt>
                <c:pt idx="1134">
                  <c:v>40399</c:v>
                </c:pt>
                <c:pt idx="1135">
                  <c:v>40400</c:v>
                </c:pt>
                <c:pt idx="1136">
                  <c:v>40401</c:v>
                </c:pt>
                <c:pt idx="1137">
                  <c:v>40402</c:v>
                </c:pt>
                <c:pt idx="1138">
                  <c:v>40403</c:v>
                </c:pt>
                <c:pt idx="1139">
                  <c:v>40406</c:v>
                </c:pt>
                <c:pt idx="1140">
                  <c:v>40407</c:v>
                </c:pt>
                <c:pt idx="1141">
                  <c:v>40408</c:v>
                </c:pt>
                <c:pt idx="1142">
                  <c:v>40409</c:v>
                </c:pt>
                <c:pt idx="1143">
                  <c:v>40410</c:v>
                </c:pt>
                <c:pt idx="1144">
                  <c:v>40413</c:v>
                </c:pt>
                <c:pt idx="1145">
                  <c:v>40414</c:v>
                </c:pt>
                <c:pt idx="1146">
                  <c:v>40415</c:v>
                </c:pt>
                <c:pt idx="1147">
                  <c:v>40416</c:v>
                </c:pt>
                <c:pt idx="1148">
                  <c:v>40417</c:v>
                </c:pt>
                <c:pt idx="1149">
                  <c:v>40420</c:v>
                </c:pt>
                <c:pt idx="1150">
                  <c:v>40421</c:v>
                </c:pt>
                <c:pt idx="1151">
                  <c:v>40422</c:v>
                </c:pt>
                <c:pt idx="1152">
                  <c:v>40423</c:v>
                </c:pt>
                <c:pt idx="1153">
                  <c:v>40424</c:v>
                </c:pt>
                <c:pt idx="1154">
                  <c:v>40428</c:v>
                </c:pt>
                <c:pt idx="1155">
                  <c:v>40429</c:v>
                </c:pt>
                <c:pt idx="1156">
                  <c:v>40430</c:v>
                </c:pt>
                <c:pt idx="1157">
                  <c:v>40431</c:v>
                </c:pt>
                <c:pt idx="1158">
                  <c:v>40434</c:v>
                </c:pt>
                <c:pt idx="1159">
                  <c:v>40435</c:v>
                </c:pt>
                <c:pt idx="1160">
                  <c:v>40436</c:v>
                </c:pt>
                <c:pt idx="1161">
                  <c:v>40437</c:v>
                </c:pt>
                <c:pt idx="1162">
                  <c:v>40438</c:v>
                </c:pt>
                <c:pt idx="1163">
                  <c:v>40441</c:v>
                </c:pt>
                <c:pt idx="1164">
                  <c:v>40442</c:v>
                </c:pt>
                <c:pt idx="1165">
                  <c:v>40443</c:v>
                </c:pt>
                <c:pt idx="1166">
                  <c:v>40444</c:v>
                </c:pt>
                <c:pt idx="1167">
                  <c:v>40445</c:v>
                </c:pt>
                <c:pt idx="1168">
                  <c:v>40448</c:v>
                </c:pt>
                <c:pt idx="1169">
                  <c:v>40449</c:v>
                </c:pt>
                <c:pt idx="1170">
                  <c:v>40450</c:v>
                </c:pt>
                <c:pt idx="1171">
                  <c:v>40451</c:v>
                </c:pt>
                <c:pt idx="1172">
                  <c:v>40452</c:v>
                </c:pt>
                <c:pt idx="1173">
                  <c:v>40455</c:v>
                </c:pt>
                <c:pt idx="1174">
                  <c:v>40456</c:v>
                </c:pt>
                <c:pt idx="1175">
                  <c:v>40457</c:v>
                </c:pt>
                <c:pt idx="1176">
                  <c:v>40458</c:v>
                </c:pt>
                <c:pt idx="1177">
                  <c:v>40459</c:v>
                </c:pt>
                <c:pt idx="1178">
                  <c:v>40462</c:v>
                </c:pt>
                <c:pt idx="1179">
                  <c:v>40463</c:v>
                </c:pt>
                <c:pt idx="1180">
                  <c:v>40464</c:v>
                </c:pt>
                <c:pt idx="1181">
                  <c:v>40465</c:v>
                </c:pt>
                <c:pt idx="1182">
                  <c:v>40466</c:v>
                </c:pt>
                <c:pt idx="1183">
                  <c:v>40469</c:v>
                </c:pt>
                <c:pt idx="1184">
                  <c:v>40470</c:v>
                </c:pt>
                <c:pt idx="1185">
                  <c:v>40471</c:v>
                </c:pt>
                <c:pt idx="1186">
                  <c:v>40472</c:v>
                </c:pt>
                <c:pt idx="1187">
                  <c:v>40473</c:v>
                </c:pt>
                <c:pt idx="1188">
                  <c:v>40476</c:v>
                </c:pt>
                <c:pt idx="1189">
                  <c:v>40477</c:v>
                </c:pt>
                <c:pt idx="1190">
                  <c:v>40478</c:v>
                </c:pt>
                <c:pt idx="1191">
                  <c:v>40479</c:v>
                </c:pt>
                <c:pt idx="1192">
                  <c:v>40480</c:v>
                </c:pt>
                <c:pt idx="1193">
                  <c:v>40483</c:v>
                </c:pt>
                <c:pt idx="1194">
                  <c:v>40484</c:v>
                </c:pt>
                <c:pt idx="1195">
                  <c:v>40485</c:v>
                </c:pt>
                <c:pt idx="1196">
                  <c:v>40486</c:v>
                </c:pt>
                <c:pt idx="1197">
                  <c:v>40487</c:v>
                </c:pt>
                <c:pt idx="1198">
                  <c:v>40490</c:v>
                </c:pt>
                <c:pt idx="1199">
                  <c:v>40491</c:v>
                </c:pt>
                <c:pt idx="1200">
                  <c:v>40492</c:v>
                </c:pt>
                <c:pt idx="1201">
                  <c:v>40493</c:v>
                </c:pt>
                <c:pt idx="1202">
                  <c:v>40494</c:v>
                </c:pt>
                <c:pt idx="1203">
                  <c:v>40497</c:v>
                </c:pt>
                <c:pt idx="1204">
                  <c:v>40498</c:v>
                </c:pt>
                <c:pt idx="1205">
                  <c:v>40499</c:v>
                </c:pt>
                <c:pt idx="1206">
                  <c:v>40500</c:v>
                </c:pt>
                <c:pt idx="1207">
                  <c:v>40501</c:v>
                </c:pt>
                <c:pt idx="1208">
                  <c:v>40504</c:v>
                </c:pt>
                <c:pt idx="1209">
                  <c:v>40505</c:v>
                </c:pt>
                <c:pt idx="1210">
                  <c:v>40506</c:v>
                </c:pt>
                <c:pt idx="1211">
                  <c:v>40508</c:v>
                </c:pt>
                <c:pt idx="1212">
                  <c:v>40511</c:v>
                </c:pt>
                <c:pt idx="1213">
                  <c:v>40512</c:v>
                </c:pt>
                <c:pt idx="1214">
                  <c:v>40513</c:v>
                </c:pt>
                <c:pt idx="1215">
                  <c:v>40514</c:v>
                </c:pt>
                <c:pt idx="1216">
                  <c:v>40515</c:v>
                </c:pt>
                <c:pt idx="1217">
                  <c:v>40518</c:v>
                </c:pt>
                <c:pt idx="1218">
                  <c:v>40519</c:v>
                </c:pt>
                <c:pt idx="1219">
                  <c:v>40520</c:v>
                </c:pt>
                <c:pt idx="1220">
                  <c:v>40521</c:v>
                </c:pt>
                <c:pt idx="1221">
                  <c:v>40522</c:v>
                </c:pt>
                <c:pt idx="1222">
                  <c:v>40525</c:v>
                </c:pt>
                <c:pt idx="1223">
                  <c:v>40526</c:v>
                </c:pt>
                <c:pt idx="1224">
                  <c:v>40527</c:v>
                </c:pt>
                <c:pt idx="1225">
                  <c:v>40528</c:v>
                </c:pt>
                <c:pt idx="1226">
                  <c:v>40529</c:v>
                </c:pt>
                <c:pt idx="1227">
                  <c:v>40532</c:v>
                </c:pt>
                <c:pt idx="1228">
                  <c:v>40533</c:v>
                </c:pt>
                <c:pt idx="1229">
                  <c:v>40534</c:v>
                </c:pt>
                <c:pt idx="1230">
                  <c:v>40535</c:v>
                </c:pt>
                <c:pt idx="1231">
                  <c:v>40539</c:v>
                </c:pt>
                <c:pt idx="1232">
                  <c:v>40540</c:v>
                </c:pt>
                <c:pt idx="1233">
                  <c:v>40541</c:v>
                </c:pt>
                <c:pt idx="1234">
                  <c:v>40542</c:v>
                </c:pt>
                <c:pt idx="1235">
                  <c:v>40543</c:v>
                </c:pt>
                <c:pt idx="1236">
                  <c:v>40546</c:v>
                </c:pt>
                <c:pt idx="1237">
                  <c:v>40547</c:v>
                </c:pt>
                <c:pt idx="1238">
                  <c:v>40548</c:v>
                </c:pt>
                <c:pt idx="1239">
                  <c:v>40549</c:v>
                </c:pt>
                <c:pt idx="1240">
                  <c:v>40550</c:v>
                </c:pt>
                <c:pt idx="1241">
                  <c:v>40553</c:v>
                </c:pt>
                <c:pt idx="1242">
                  <c:v>40554</c:v>
                </c:pt>
                <c:pt idx="1243">
                  <c:v>40555</c:v>
                </c:pt>
                <c:pt idx="1244">
                  <c:v>40556</c:v>
                </c:pt>
                <c:pt idx="1245">
                  <c:v>40557</c:v>
                </c:pt>
                <c:pt idx="1246">
                  <c:v>40561</c:v>
                </c:pt>
                <c:pt idx="1247">
                  <c:v>40562</c:v>
                </c:pt>
                <c:pt idx="1248">
                  <c:v>40563</c:v>
                </c:pt>
                <c:pt idx="1249">
                  <c:v>40564</c:v>
                </c:pt>
                <c:pt idx="1250">
                  <c:v>40567</c:v>
                </c:pt>
                <c:pt idx="1251">
                  <c:v>40568</c:v>
                </c:pt>
                <c:pt idx="1252">
                  <c:v>40569</c:v>
                </c:pt>
                <c:pt idx="1253">
                  <c:v>40570</c:v>
                </c:pt>
                <c:pt idx="1254">
                  <c:v>40571</c:v>
                </c:pt>
                <c:pt idx="1255">
                  <c:v>40574</c:v>
                </c:pt>
                <c:pt idx="1256">
                  <c:v>40575</c:v>
                </c:pt>
                <c:pt idx="1257">
                  <c:v>40576</c:v>
                </c:pt>
                <c:pt idx="1258">
                  <c:v>40577</c:v>
                </c:pt>
                <c:pt idx="1259">
                  <c:v>40578</c:v>
                </c:pt>
                <c:pt idx="1260">
                  <c:v>40581</c:v>
                </c:pt>
                <c:pt idx="1261">
                  <c:v>40582</c:v>
                </c:pt>
                <c:pt idx="1262">
                  <c:v>40583</c:v>
                </c:pt>
                <c:pt idx="1263">
                  <c:v>40584</c:v>
                </c:pt>
                <c:pt idx="1264">
                  <c:v>40585</c:v>
                </c:pt>
                <c:pt idx="1265">
                  <c:v>40588</c:v>
                </c:pt>
                <c:pt idx="1266">
                  <c:v>40589</c:v>
                </c:pt>
                <c:pt idx="1267">
                  <c:v>40590</c:v>
                </c:pt>
                <c:pt idx="1268">
                  <c:v>40591</c:v>
                </c:pt>
                <c:pt idx="1269">
                  <c:v>40592</c:v>
                </c:pt>
                <c:pt idx="1270">
                  <c:v>40596</c:v>
                </c:pt>
                <c:pt idx="1271">
                  <c:v>40597</c:v>
                </c:pt>
                <c:pt idx="1272">
                  <c:v>40598</c:v>
                </c:pt>
                <c:pt idx="1273">
                  <c:v>40599</c:v>
                </c:pt>
                <c:pt idx="1274">
                  <c:v>40602</c:v>
                </c:pt>
                <c:pt idx="1275">
                  <c:v>40603</c:v>
                </c:pt>
                <c:pt idx="1276">
                  <c:v>40604</c:v>
                </c:pt>
                <c:pt idx="1277">
                  <c:v>40605</c:v>
                </c:pt>
                <c:pt idx="1278">
                  <c:v>40606</c:v>
                </c:pt>
                <c:pt idx="1279">
                  <c:v>40609</c:v>
                </c:pt>
                <c:pt idx="1280">
                  <c:v>40610</c:v>
                </c:pt>
                <c:pt idx="1281">
                  <c:v>40611</c:v>
                </c:pt>
                <c:pt idx="1282">
                  <c:v>40612</c:v>
                </c:pt>
                <c:pt idx="1283">
                  <c:v>40613</c:v>
                </c:pt>
                <c:pt idx="1284">
                  <c:v>40616</c:v>
                </c:pt>
                <c:pt idx="1285">
                  <c:v>40617</c:v>
                </c:pt>
                <c:pt idx="1286">
                  <c:v>40618</c:v>
                </c:pt>
                <c:pt idx="1287">
                  <c:v>40619</c:v>
                </c:pt>
                <c:pt idx="1288">
                  <c:v>40620</c:v>
                </c:pt>
                <c:pt idx="1289">
                  <c:v>40623</c:v>
                </c:pt>
                <c:pt idx="1290">
                  <c:v>40624</c:v>
                </c:pt>
                <c:pt idx="1291">
                  <c:v>40625</c:v>
                </c:pt>
                <c:pt idx="1292">
                  <c:v>40626</c:v>
                </c:pt>
                <c:pt idx="1293">
                  <c:v>40627</c:v>
                </c:pt>
                <c:pt idx="1294">
                  <c:v>40630</c:v>
                </c:pt>
                <c:pt idx="1295">
                  <c:v>40631</c:v>
                </c:pt>
                <c:pt idx="1296">
                  <c:v>40632</c:v>
                </c:pt>
                <c:pt idx="1297">
                  <c:v>40633</c:v>
                </c:pt>
                <c:pt idx="1298">
                  <c:v>40634</c:v>
                </c:pt>
                <c:pt idx="1299">
                  <c:v>40637</c:v>
                </c:pt>
                <c:pt idx="1300">
                  <c:v>40638</c:v>
                </c:pt>
                <c:pt idx="1301">
                  <c:v>40639</c:v>
                </c:pt>
                <c:pt idx="1302">
                  <c:v>40640</c:v>
                </c:pt>
                <c:pt idx="1303">
                  <c:v>40641</c:v>
                </c:pt>
                <c:pt idx="1304">
                  <c:v>40644</c:v>
                </c:pt>
                <c:pt idx="1305">
                  <c:v>40645</c:v>
                </c:pt>
                <c:pt idx="1306">
                  <c:v>40646</c:v>
                </c:pt>
                <c:pt idx="1307">
                  <c:v>40647</c:v>
                </c:pt>
                <c:pt idx="1308">
                  <c:v>40648</c:v>
                </c:pt>
                <c:pt idx="1309">
                  <c:v>40651</c:v>
                </c:pt>
                <c:pt idx="1310">
                  <c:v>40652</c:v>
                </c:pt>
                <c:pt idx="1311">
                  <c:v>40653</c:v>
                </c:pt>
                <c:pt idx="1312">
                  <c:v>40654</c:v>
                </c:pt>
                <c:pt idx="1313">
                  <c:v>40658</c:v>
                </c:pt>
                <c:pt idx="1314">
                  <c:v>40659</c:v>
                </c:pt>
                <c:pt idx="1315">
                  <c:v>40660</c:v>
                </c:pt>
                <c:pt idx="1316">
                  <c:v>40661</c:v>
                </c:pt>
                <c:pt idx="1317">
                  <c:v>40662</c:v>
                </c:pt>
                <c:pt idx="1318">
                  <c:v>40665</c:v>
                </c:pt>
                <c:pt idx="1319">
                  <c:v>40666</c:v>
                </c:pt>
                <c:pt idx="1320">
                  <c:v>40667</c:v>
                </c:pt>
                <c:pt idx="1321">
                  <c:v>40668</c:v>
                </c:pt>
                <c:pt idx="1322">
                  <c:v>40669</c:v>
                </c:pt>
                <c:pt idx="1323">
                  <c:v>40672</c:v>
                </c:pt>
                <c:pt idx="1324">
                  <c:v>40673</c:v>
                </c:pt>
                <c:pt idx="1325">
                  <c:v>40674</c:v>
                </c:pt>
                <c:pt idx="1326">
                  <c:v>40675</c:v>
                </c:pt>
                <c:pt idx="1327">
                  <c:v>40676</c:v>
                </c:pt>
                <c:pt idx="1328">
                  <c:v>40679</c:v>
                </c:pt>
                <c:pt idx="1329">
                  <c:v>40680</c:v>
                </c:pt>
                <c:pt idx="1330">
                  <c:v>40681</c:v>
                </c:pt>
                <c:pt idx="1331">
                  <c:v>40682</c:v>
                </c:pt>
                <c:pt idx="1332">
                  <c:v>40683</c:v>
                </c:pt>
                <c:pt idx="1333">
                  <c:v>40686</c:v>
                </c:pt>
                <c:pt idx="1334">
                  <c:v>40687</c:v>
                </c:pt>
                <c:pt idx="1335">
                  <c:v>40688</c:v>
                </c:pt>
                <c:pt idx="1336">
                  <c:v>40689</c:v>
                </c:pt>
                <c:pt idx="1337">
                  <c:v>40690</c:v>
                </c:pt>
                <c:pt idx="1338">
                  <c:v>40694</c:v>
                </c:pt>
                <c:pt idx="1339">
                  <c:v>40695</c:v>
                </c:pt>
                <c:pt idx="1340">
                  <c:v>40696</c:v>
                </c:pt>
                <c:pt idx="1341">
                  <c:v>40697</c:v>
                </c:pt>
                <c:pt idx="1342">
                  <c:v>40700</c:v>
                </c:pt>
                <c:pt idx="1343">
                  <c:v>40701</c:v>
                </c:pt>
                <c:pt idx="1344">
                  <c:v>40702</c:v>
                </c:pt>
                <c:pt idx="1345">
                  <c:v>40703</c:v>
                </c:pt>
                <c:pt idx="1346">
                  <c:v>40704</c:v>
                </c:pt>
                <c:pt idx="1347">
                  <c:v>40707</c:v>
                </c:pt>
                <c:pt idx="1348">
                  <c:v>40708</c:v>
                </c:pt>
                <c:pt idx="1349">
                  <c:v>40709</c:v>
                </c:pt>
                <c:pt idx="1350">
                  <c:v>40710</c:v>
                </c:pt>
                <c:pt idx="1351">
                  <c:v>40711</c:v>
                </c:pt>
                <c:pt idx="1352">
                  <c:v>40714</c:v>
                </c:pt>
                <c:pt idx="1353">
                  <c:v>40715</c:v>
                </c:pt>
                <c:pt idx="1354">
                  <c:v>40716</c:v>
                </c:pt>
                <c:pt idx="1355">
                  <c:v>40717</c:v>
                </c:pt>
                <c:pt idx="1356">
                  <c:v>40718</c:v>
                </c:pt>
                <c:pt idx="1357">
                  <c:v>40721</c:v>
                </c:pt>
                <c:pt idx="1358">
                  <c:v>40722</c:v>
                </c:pt>
                <c:pt idx="1359">
                  <c:v>40723</c:v>
                </c:pt>
                <c:pt idx="1360">
                  <c:v>40724</c:v>
                </c:pt>
                <c:pt idx="1361">
                  <c:v>40725</c:v>
                </c:pt>
                <c:pt idx="1362">
                  <c:v>40729</c:v>
                </c:pt>
                <c:pt idx="1363">
                  <c:v>40730</c:v>
                </c:pt>
                <c:pt idx="1364">
                  <c:v>40731</c:v>
                </c:pt>
                <c:pt idx="1365">
                  <c:v>40732</c:v>
                </c:pt>
                <c:pt idx="1366">
                  <c:v>40735</c:v>
                </c:pt>
                <c:pt idx="1367">
                  <c:v>40736</c:v>
                </c:pt>
                <c:pt idx="1368">
                  <c:v>40737</c:v>
                </c:pt>
                <c:pt idx="1369">
                  <c:v>40738</c:v>
                </c:pt>
                <c:pt idx="1370">
                  <c:v>40739</c:v>
                </c:pt>
                <c:pt idx="1371">
                  <c:v>40742</c:v>
                </c:pt>
                <c:pt idx="1372">
                  <c:v>40743</c:v>
                </c:pt>
                <c:pt idx="1373">
                  <c:v>40744</c:v>
                </c:pt>
                <c:pt idx="1374">
                  <c:v>40745</c:v>
                </c:pt>
                <c:pt idx="1375">
                  <c:v>40746</c:v>
                </c:pt>
                <c:pt idx="1376">
                  <c:v>40749</c:v>
                </c:pt>
                <c:pt idx="1377">
                  <c:v>40750</c:v>
                </c:pt>
                <c:pt idx="1378">
                  <c:v>40751</c:v>
                </c:pt>
                <c:pt idx="1379">
                  <c:v>40752</c:v>
                </c:pt>
                <c:pt idx="1380">
                  <c:v>40753</c:v>
                </c:pt>
                <c:pt idx="1381">
                  <c:v>40756</c:v>
                </c:pt>
                <c:pt idx="1382">
                  <c:v>40757</c:v>
                </c:pt>
                <c:pt idx="1383">
                  <c:v>40758</c:v>
                </c:pt>
                <c:pt idx="1384">
                  <c:v>40759</c:v>
                </c:pt>
                <c:pt idx="1385">
                  <c:v>40760</c:v>
                </c:pt>
                <c:pt idx="1386">
                  <c:v>40763</c:v>
                </c:pt>
                <c:pt idx="1387">
                  <c:v>40764</c:v>
                </c:pt>
                <c:pt idx="1388">
                  <c:v>40765</c:v>
                </c:pt>
                <c:pt idx="1389">
                  <c:v>40766</c:v>
                </c:pt>
                <c:pt idx="1390">
                  <c:v>40767</c:v>
                </c:pt>
                <c:pt idx="1391">
                  <c:v>40770</c:v>
                </c:pt>
                <c:pt idx="1392">
                  <c:v>40771</c:v>
                </c:pt>
                <c:pt idx="1393">
                  <c:v>40772</c:v>
                </c:pt>
                <c:pt idx="1394">
                  <c:v>40773</c:v>
                </c:pt>
                <c:pt idx="1395">
                  <c:v>40774</c:v>
                </c:pt>
                <c:pt idx="1396">
                  <c:v>40777</c:v>
                </c:pt>
                <c:pt idx="1397">
                  <c:v>40778</c:v>
                </c:pt>
                <c:pt idx="1398">
                  <c:v>40779</c:v>
                </c:pt>
                <c:pt idx="1399">
                  <c:v>40780</c:v>
                </c:pt>
                <c:pt idx="1400">
                  <c:v>40781</c:v>
                </c:pt>
                <c:pt idx="1401">
                  <c:v>40784</c:v>
                </c:pt>
                <c:pt idx="1402">
                  <c:v>40785</c:v>
                </c:pt>
                <c:pt idx="1403">
                  <c:v>40786</c:v>
                </c:pt>
                <c:pt idx="1404">
                  <c:v>40787</c:v>
                </c:pt>
                <c:pt idx="1405">
                  <c:v>40788</c:v>
                </c:pt>
                <c:pt idx="1406">
                  <c:v>40792</c:v>
                </c:pt>
                <c:pt idx="1407">
                  <c:v>40793</c:v>
                </c:pt>
                <c:pt idx="1408">
                  <c:v>40794</c:v>
                </c:pt>
                <c:pt idx="1409">
                  <c:v>40795</c:v>
                </c:pt>
                <c:pt idx="1410">
                  <c:v>40798</c:v>
                </c:pt>
                <c:pt idx="1411">
                  <c:v>40799</c:v>
                </c:pt>
                <c:pt idx="1412">
                  <c:v>40800</c:v>
                </c:pt>
                <c:pt idx="1413">
                  <c:v>40801</c:v>
                </c:pt>
                <c:pt idx="1414">
                  <c:v>40802</c:v>
                </c:pt>
                <c:pt idx="1415">
                  <c:v>40805</c:v>
                </c:pt>
                <c:pt idx="1416">
                  <c:v>40806</c:v>
                </c:pt>
                <c:pt idx="1417">
                  <c:v>40807</c:v>
                </c:pt>
                <c:pt idx="1418">
                  <c:v>40808</c:v>
                </c:pt>
                <c:pt idx="1419">
                  <c:v>40809</c:v>
                </c:pt>
                <c:pt idx="1420">
                  <c:v>40812</c:v>
                </c:pt>
                <c:pt idx="1421">
                  <c:v>40813</c:v>
                </c:pt>
                <c:pt idx="1422">
                  <c:v>40814</c:v>
                </c:pt>
                <c:pt idx="1423">
                  <c:v>40815</c:v>
                </c:pt>
                <c:pt idx="1424">
                  <c:v>40816</c:v>
                </c:pt>
                <c:pt idx="1425">
                  <c:v>40819</c:v>
                </c:pt>
                <c:pt idx="1426">
                  <c:v>40820</c:v>
                </c:pt>
                <c:pt idx="1427">
                  <c:v>40821</c:v>
                </c:pt>
                <c:pt idx="1428">
                  <c:v>40822</c:v>
                </c:pt>
                <c:pt idx="1429">
                  <c:v>40823</c:v>
                </c:pt>
                <c:pt idx="1430">
                  <c:v>40826</c:v>
                </c:pt>
                <c:pt idx="1431">
                  <c:v>40827</c:v>
                </c:pt>
                <c:pt idx="1432">
                  <c:v>40828</c:v>
                </c:pt>
                <c:pt idx="1433">
                  <c:v>40829</c:v>
                </c:pt>
                <c:pt idx="1434">
                  <c:v>40830</c:v>
                </c:pt>
                <c:pt idx="1435">
                  <c:v>40833</c:v>
                </c:pt>
                <c:pt idx="1436">
                  <c:v>40834</c:v>
                </c:pt>
                <c:pt idx="1437">
                  <c:v>40835</c:v>
                </c:pt>
                <c:pt idx="1438">
                  <c:v>40836</c:v>
                </c:pt>
                <c:pt idx="1439">
                  <c:v>40837</c:v>
                </c:pt>
                <c:pt idx="1440">
                  <c:v>40840</c:v>
                </c:pt>
                <c:pt idx="1441">
                  <c:v>40841</c:v>
                </c:pt>
                <c:pt idx="1442">
                  <c:v>40842</c:v>
                </c:pt>
                <c:pt idx="1443">
                  <c:v>40843</c:v>
                </c:pt>
                <c:pt idx="1444">
                  <c:v>40844</c:v>
                </c:pt>
                <c:pt idx="1445">
                  <c:v>40847</c:v>
                </c:pt>
                <c:pt idx="1446">
                  <c:v>40848</c:v>
                </c:pt>
                <c:pt idx="1447">
                  <c:v>40849</c:v>
                </c:pt>
                <c:pt idx="1448">
                  <c:v>40850</c:v>
                </c:pt>
                <c:pt idx="1449">
                  <c:v>40851</c:v>
                </c:pt>
                <c:pt idx="1450">
                  <c:v>40854</c:v>
                </c:pt>
                <c:pt idx="1451">
                  <c:v>40855</c:v>
                </c:pt>
                <c:pt idx="1452">
                  <c:v>40856</c:v>
                </c:pt>
                <c:pt idx="1453">
                  <c:v>40857</c:v>
                </c:pt>
                <c:pt idx="1454">
                  <c:v>40858</c:v>
                </c:pt>
                <c:pt idx="1455">
                  <c:v>40861</c:v>
                </c:pt>
                <c:pt idx="1456">
                  <c:v>40862</c:v>
                </c:pt>
                <c:pt idx="1457">
                  <c:v>40863</c:v>
                </c:pt>
                <c:pt idx="1458">
                  <c:v>40864</c:v>
                </c:pt>
                <c:pt idx="1459">
                  <c:v>40865</c:v>
                </c:pt>
                <c:pt idx="1460">
                  <c:v>40868</c:v>
                </c:pt>
                <c:pt idx="1461">
                  <c:v>40869</c:v>
                </c:pt>
                <c:pt idx="1462">
                  <c:v>40870</c:v>
                </c:pt>
                <c:pt idx="1463">
                  <c:v>40872</c:v>
                </c:pt>
                <c:pt idx="1464">
                  <c:v>40875</c:v>
                </c:pt>
                <c:pt idx="1465">
                  <c:v>40876</c:v>
                </c:pt>
                <c:pt idx="1466">
                  <c:v>40877</c:v>
                </c:pt>
                <c:pt idx="1467">
                  <c:v>40878</c:v>
                </c:pt>
                <c:pt idx="1468">
                  <c:v>40879</c:v>
                </c:pt>
                <c:pt idx="1469">
                  <c:v>40882</c:v>
                </c:pt>
                <c:pt idx="1470">
                  <c:v>40883</c:v>
                </c:pt>
                <c:pt idx="1471">
                  <c:v>40884</c:v>
                </c:pt>
                <c:pt idx="1472">
                  <c:v>40885</c:v>
                </c:pt>
                <c:pt idx="1473">
                  <c:v>40886</c:v>
                </c:pt>
                <c:pt idx="1474">
                  <c:v>40889</c:v>
                </c:pt>
                <c:pt idx="1475">
                  <c:v>40890</c:v>
                </c:pt>
                <c:pt idx="1476">
                  <c:v>40891</c:v>
                </c:pt>
                <c:pt idx="1477">
                  <c:v>40892</c:v>
                </c:pt>
                <c:pt idx="1478">
                  <c:v>40893</c:v>
                </c:pt>
                <c:pt idx="1479">
                  <c:v>40896</c:v>
                </c:pt>
                <c:pt idx="1480">
                  <c:v>40897</c:v>
                </c:pt>
                <c:pt idx="1481">
                  <c:v>40898</c:v>
                </c:pt>
                <c:pt idx="1482">
                  <c:v>40899</c:v>
                </c:pt>
                <c:pt idx="1483">
                  <c:v>40900</c:v>
                </c:pt>
                <c:pt idx="1484">
                  <c:v>40904</c:v>
                </c:pt>
                <c:pt idx="1485">
                  <c:v>40905</c:v>
                </c:pt>
                <c:pt idx="1486">
                  <c:v>40906</c:v>
                </c:pt>
                <c:pt idx="1487">
                  <c:v>40907</c:v>
                </c:pt>
                <c:pt idx="1488">
                  <c:v>40911</c:v>
                </c:pt>
                <c:pt idx="1489">
                  <c:v>40912</c:v>
                </c:pt>
                <c:pt idx="1490">
                  <c:v>40913</c:v>
                </c:pt>
                <c:pt idx="1491">
                  <c:v>40914</c:v>
                </c:pt>
                <c:pt idx="1492">
                  <c:v>40917</c:v>
                </c:pt>
                <c:pt idx="1493">
                  <c:v>40918</c:v>
                </c:pt>
                <c:pt idx="1494">
                  <c:v>40919</c:v>
                </c:pt>
                <c:pt idx="1495">
                  <c:v>40920</c:v>
                </c:pt>
                <c:pt idx="1496">
                  <c:v>40921</c:v>
                </c:pt>
                <c:pt idx="1497">
                  <c:v>40925</c:v>
                </c:pt>
                <c:pt idx="1498">
                  <c:v>40926</c:v>
                </c:pt>
                <c:pt idx="1499">
                  <c:v>40927</c:v>
                </c:pt>
                <c:pt idx="1500">
                  <c:v>40928</c:v>
                </c:pt>
                <c:pt idx="1501">
                  <c:v>40931</c:v>
                </c:pt>
                <c:pt idx="1502">
                  <c:v>40932</c:v>
                </c:pt>
                <c:pt idx="1503">
                  <c:v>40933</c:v>
                </c:pt>
                <c:pt idx="1504">
                  <c:v>40934</c:v>
                </c:pt>
                <c:pt idx="1505">
                  <c:v>40935</c:v>
                </c:pt>
                <c:pt idx="1506">
                  <c:v>40938</c:v>
                </c:pt>
                <c:pt idx="1507">
                  <c:v>40939</c:v>
                </c:pt>
                <c:pt idx="1508">
                  <c:v>40940</c:v>
                </c:pt>
                <c:pt idx="1509">
                  <c:v>40941</c:v>
                </c:pt>
                <c:pt idx="1510">
                  <c:v>40942</c:v>
                </c:pt>
                <c:pt idx="1511">
                  <c:v>40945</c:v>
                </c:pt>
                <c:pt idx="1512">
                  <c:v>40946</c:v>
                </c:pt>
                <c:pt idx="1513">
                  <c:v>40947</c:v>
                </c:pt>
                <c:pt idx="1514">
                  <c:v>40948</c:v>
                </c:pt>
                <c:pt idx="1515">
                  <c:v>40949</c:v>
                </c:pt>
                <c:pt idx="1516">
                  <c:v>40952</c:v>
                </c:pt>
                <c:pt idx="1517">
                  <c:v>40953</c:v>
                </c:pt>
                <c:pt idx="1518">
                  <c:v>40954</c:v>
                </c:pt>
                <c:pt idx="1519">
                  <c:v>40955</c:v>
                </c:pt>
                <c:pt idx="1520">
                  <c:v>40956</c:v>
                </c:pt>
                <c:pt idx="1521">
                  <c:v>40960</c:v>
                </c:pt>
                <c:pt idx="1522">
                  <c:v>40961</c:v>
                </c:pt>
                <c:pt idx="1523">
                  <c:v>40962</c:v>
                </c:pt>
                <c:pt idx="1524">
                  <c:v>40963</c:v>
                </c:pt>
                <c:pt idx="1525">
                  <c:v>40966</c:v>
                </c:pt>
                <c:pt idx="1526">
                  <c:v>40967</c:v>
                </c:pt>
                <c:pt idx="1527">
                  <c:v>40968</c:v>
                </c:pt>
                <c:pt idx="1528">
                  <c:v>40969</c:v>
                </c:pt>
                <c:pt idx="1529">
                  <c:v>40970</c:v>
                </c:pt>
                <c:pt idx="1530">
                  <c:v>40973</c:v>
                </c:pt>
                <c:pt idx="1531">
                  <c:v>40974</c:v>
                </c:pt>
                <c:pt idx="1532">
                  <c:v>40975</c:v>
                </c:pt>
                <c:pt idx="1533">
                  <c:v>40976</c:v>
                </c:pt>
                <c:pt idx="1534">
                  <c:v>40977</c:v>
                </c:pt>
                <c:pt idx="1535">
                  <c:v>40980</c:v>
                </c:pt>
                <c:pt idx="1536">
                  <c:v>40981</c:v>
                </c:pt>
                <c:pt idx="1537">
                  <c:v>40982</c:v>
                </c:pt>
                <c:pt idx="1538">
                  <c:v>40983</c:v>
                </c:pt>
                <c:pt idx="1539">
                  <c:v>40984</c:v>
                </c:pt>
                <c:pt idx="1540">
                  <c:v>40987</c:v>
                </c:pt>
                <c:pt idx="1541">
                  <c:v>40988</c:v>
                </c:pt>
                <c:pt idx="1542">
                  <c:v>40989</c:v>
                </c:pt>
                <c:pt idx="1543">
                  <c:v>40990</c:v>
                </c:pt>
                <c:pt idx="1544">
                  <c:v>40991</c:v>
                </c:pt>
                <c:pt idx="1545">
                  <c:v>40994</c:v>
                </c:pt>
                <c:pt idx="1546">
                  <c:v>40995</c:v>
                </c:pt>
                <c:pt idx="1547">
                  <c:v>40996</c:v>
                </c:pt>
                <c:pt idx="1548">
                  <c:v>40997</c:v>
                </c:pt>
                <c:pt idx="1549">
                  <c:v>40998</c:v>
                </c:pt>
                <c:pt idx="1550">
                  <c:v>41001</c:v>
                </c:pt>
                <c:pt idx="1551">
                  <c:v>41002</c:v>
                </c:pt>
                <c:pt idx="1552">
                  <c:v>41003</c:v>
                </c:pt>
                <c:pt idx="1553">
                  <c:v>41004</c:v>
                </c:pt>
                <c:pt idx="1554">
                  <c:v>41008</c:v>
                </c:pt>
                <c:pt idx="1555">
                  <c:v>41009</c:v>
                </c:pt>
                <c:pt idx="1556">
                  <c:v>41010</c:v>
                </c:pt>
                <c:pt idx="1557">
                  <c:v>41011</c:v>
                </c:pt>
                <c:pt idx="1558">
                  <c:v>41012</c:v>
                </c:pt>
                <c:pt idx="1559">
                  <c:v>41015</c:v>
                </c:pt>
                <c:pt idx="1560">
                  <c:v>41016</c:v>
                </c:pt>
                <c:pt idx="1561">
                  <c:v>41017</c:v>
                </c:pt>
                <c:pt idx="1562">
                  <c:v>41018</c:v>
                </c:pt>
                <c:pt idx="1563">
                  <c:v>41019</c:v>
                </c:pt>
                <c:pt idx="1564">
                  <c:v>41022</c:v>
                </c:pt>
                <c:pt idx="1565">
                  <c:v>41023</c:v>
                </c:pt>
                <c:pt idx="1566">
                  <c:v>41024</c:v>
                </c:pt>
                <c:pt idx="1567">
                  <c:v>41025</c:v>
                </c:pt>
                <c:pt idx="1568">
                  <c:v>41026</c:v>
                </c:pt>
                <c:pt idx="1569">
                  <c:v>41029</c:v>
                </c:pt>
                <c:pt idx="1570">
                  <c:v>41030</c:v>
                </c:pt>
                <c:pt idx="1571">
                  <c:v>41031</c:v>
                </c:pt>
                <c:pt idx="1572">
                  <c:v>41032</c:v>
                </c:pt>
                <c:pt idx="1573">
                  <c:v>41033</c:v>
                </c:pt>
                <c:pt idx="1574">
                  <c:v>41036</c:v>
                </c:pt>
                <c:pt idx="1575">
                  <c:v>41037</c:v>
                </c:pt>
                <c:pt idx="1576">
                  <c:v>41038</c:v>
                </c:pt>
                <c:pt idx="1577">
                  <c:v>41039</c:v>
                </c:pt>
                <c:pt idx="1578">
                  <c:v>41040</c:v>
                </c:pt>
                <c:pt idx="1579">
                  <c:v>41043</c:v>
                </c:pt>
                <c:pt idx="1580">
                  <c:v>41044</c:v>
                </c:pt>
                <c:pt idx="1581">
                  <c:v>41045</c:v>
                </c:pt>
                <c:pt idx="1582">
                  <c:v>41046</c:v>
                </c:pt>
                <c:pt idx="1583">
                  <c:v>41047</c:v>
                </c:pt>
                <c:pt idx="1584">
                  <c:v>41050</c:v>
                </c:pt>
                <c:pt idx="1585">
                  <c:v>41051</c:v>
                </c:pt>
                <c:pt idx="1586">
                  <c:v>41052</c:v>
                </c:pt>
                <c:pt idx="1587">
                  <c:v>41053</c:v>
                </c:pt>
                <c:pt idx="1588">
                  <c:v>41054</c:v>
                </c:pt>
                <c:pt idx="1589">
                  <c:v>41058</c:v>
                </c:pt>
                <c:pt idx="1590">
                  <c:v>41059</c:v>
                </c:pt>
                <c:pt idx="1591">
                  <c:v>41060</c:v>
                </c:pt>
                <c:pt idx="1592">
                  <c:v>41061</c:v>
                </c:pt>
                <c:pt idx="1593">
                  <c:v>41064</c:v>
                </c:pt>
                <c:pt idx="1594">
                  <c:v>41065</c:v>
                </c:pt>
                <c:pt idx="1595">
                  <c:v>41066</c:v>
                </c:pt>
                <c:pt idx="1596">
                  <c:v>41067</c:v>
                </c:pt>
                <c:pt idx="1597">
                  <c:v>41068</c:v>
                </c:pt>
                <c:pt idx="1598">
                  <c:v>41071</c:v>
                </c:pt>
                <c:pt idx="1599">
                  <c:v>41072</c:v>
                </c:pt>
                <c:pt idx="1600">
                  <c:v>41073</c:v>
                </c:pt>
                <c:pt idx="1601">
                  <c:v>41074</c:v>
                </c:pt>
                <c:pt idx="1602">
                  <c:v>41075</c:v>
                </c:pt>
                <c:pt idx="1603">
                  <c:v>41078</c:v>
                </c:pt>
                <c:pt idx="1604">
                  <c:v>41079</c:v>
                </c:pt>
                <c:pt idx="1605">
                  <c:v>41080</c:v>
                </c:pt>
                <c:pt idx="1606">
                  <c:v>41081</c:v>
                </c:pt>
                <c:pt idx="1607">
                  <c:v>41082</c:v>
                </c:pt>
                <c:pt idx="1608">
                  <c:v>41085</c:v>
                </c:pt>
                <c:pt idx="1609">
                  <c:v>41086</c:v>
                </c:pt>
                <c:pt idx="1610">
                  <c:v>41087</c:v>
                </c:pt>
                <c:pt idx="1611">
                  <c:v>41088</c:v>
                </c:pt>
                <c:pt idx="1612">
                  <c:v>41089</c:v>
                </c:pt>
                <c:pt idx="1613">
                  <c:v>41092</c:v>
                </c:pt>
                <c:pt idx="1614">
                  <c:v>41093</c:v>
                </c:pt>
                <c:pt idx="1615">
                  <c:v>41095</c:v>
                </c:pt>
                <c:pt idx="1616">
                  <c:v>41096</c:v>
                </c:pt>
                <c:pt idx="1617">
                  <c:v>41099</c:v>
                </c:pt>
                <c:pt idx="1618">
                  <c:v>41100</c:v>
                </c:pt>
                <c:pt idx="1619">
                  <c:v>41101</c:v>
                </c:pt>
                <c:pt idx="1620">
                  <c:v>41102</c:v>
                </c:pt>
                <c:pt idx="1621">
                  <c:v>41103</c:v>
                </c:pt>
                <c:pt idx="1622">
                  <c:v>41106</c:v>
                </c:pt>
                <c:pt idx="1623">
                  <c:v>41107</c:v>
                </c:pt>
                <c:pt idx="1624">
                  <c:v>41108</c:v>
                </c:pt>
                <c:pt idx="1625">
                  <c:v>41109</c:v>
                </c:pt>
                <c:pt idx="1626">
                  <c:v>41110</c:v>
                </c:pt>
                <c:pt idx="1627">
                  <c:v>41113</c:v>
                </c:pt>
                <c:pt idx="1628">
                  <c:v>41114</c:v>
                </c:pt>
                <c:pt idx="1629">
                  <c:v>41115</c:v>
                </c:pt>
                <c:pt idx="1630">
                  <c:v>41116</c:v>
                </c:pt>
                <c:pt idx="1631">
                  <c:v>41117</c:v>
                </c:pt>
                <c:pt idx="1632">
                  <c:v>41120</c:v>
                </c:pt>
                <c:pt idx="1633">
                  <c:v>41121</c:v>
                </c:pt>
                <c:pt idx="1634">
                  <c:v>41122</c:v>
                </c:pt>
                <c:pt idx="1635">
                  <c:v>41123</c:v>
                </c:pt>
                <c:pt idx="1636">
                  <c:v>41124</c:v>
                </c:pt>
                <c:pt idx="1637">
                  <c:v>41127</c:v>
                </c:pt>
                <c:pt idx="1638">
                  <c:v>41128</c:v>
                </c:pt>
                <c:pt idx="1639">
                  <c:v>41129</c:v>
                </c:pt>
                <c:pt idx="1640">
                  <c:v>41130</c:v>
                </c:pt>
                <c:pt idx="1641">
                  <c:v>41131</c:v>
                </c:pt>
                <c:pt idx="1642">
                  <c:v>41134</c:v>
                </c:pt>
                <c:pt idx="1643">
                  <c:v>41135</c:v>
                </c:pt>
                <c:pt idx="1644">
                  <c:v>41136</c:v>
                </c:pt>
                <c:pt idx="1645">
                  <c:v>41137</c:v>
                </c:pt>
                <c:pt idx="1646">
                  <c:v>41138</c:v>
                </c:pt>
                <c:pt idx="1647">
                  <c:v>41141</c:v>
                </c:pt>
                <c:pt idx="1648">
                  <c:v>41142</c:v>
                </c:pt>
                <c:pt idx="1649">
                  <c:v>41143</c:v>
                </c:pt>
                <c:pt idx="1650">
                  <c:v>41144</c:v>
                </c:pt>
                <c:pt idx="1651">
                  <c:v>41145</c:v>
                </c:pt>
                <c:pt idx="1652">
                  <c:v>41148</c:v>
                </c:pt>
                <c:pt idx="1653">
                  <c:v>41149</c:v>
                </c:pt>
                <c:pt idx="1654">
                  <c:v>41150</c:v>
                </c:pt>
                <c:pt idx="1655">
                  <c:v>41151</c:v>
                </c:pt>
                <c:pt idx="1656">
                  <c:v>41152</c:v>
                </c:pt>
                <c:pt idx="1657">
                  <c:v>41156</c:v>
                </c:pt>
                <c:pt idx="1658">
                  <c:v>41157</c:v>
                </c:pt>
                <c:pt idx="1659">
                  <c:v>41158</c:v>
                </c:pt>
                <c:pt idx="1660">
                  <c:v>41159</c:v>
                </c:pt>
                <c:pt idx="1661">
                  <c:v>41162</c:v>
                </c:pt>
                <c:pt idx="1662">
                  <c:v>41163</c:v>
                </c:pt>
                <c:pt idx="1663">
                  <c:v>41164</c:v>
                </c:pt>
                <c:pt idx="1664">
                  <c:v>41165</c:v>
                </c:pt>
                <c:pt idx="1665">
                  <c:v>41166</c:v>
                </c:pt>
                <c:pt idx="1666">
                  <c:v>41169</c:v>
                </c:pt>
                <c:pt idx="1667">
                  <c:v>41170</c:v>
                </c:pt>
                <c:pt idx="1668">
                  <c:v>41171</c:v>
                </c:pt>
                <c:pt idx="1669">
                  <c:v>41172</c:v>
                </c:pt>
                <c:pt idx="1670">
                  <c:v>41173</c:v>
                </c:pt>
                <c:pt idx="1671">
                  <c:v>41176</c:v>
                </c:pt>
                <c:pt idx="1672">
                  <c:v>41177</c:v>
                </c:pt>
                <c:pt idx="1673">
                  <c:v>41178</c:v>
                </c:pt>
                <c:pt idx="1674">
                  <c:v>41179</c:v>
                </c:pt>
                <c:pt idx="1675">
                  <c:v>41180</c:v>
                </c:pt>
                <c:pt idx="1676">
                  <c:v>41183</c:v>
                </c:pt>
                <c:pt idx="1677">
                  <c:v>41184</c:v>
                </c:pt>
                <c:pt idx="1678">
                  <c:v>41185</c:v>
                </c:pt>
                <c:pt idx="1679">
                  <c:v>41186</c:v>
                </c:pt>
                <c:pt idx="1680">
                  <c:v>41187</c:v>
                </c:pt>
                <c:pt idx="1681">
                  <c:v>41190</c:v>
                </c:pt>
                <c:pt idx="1682">
                  <c:v>41191</c:v>
                </c:pt>
                <c:pt idx="1683">
                  <c:v>41192</c:v>
                </c:pt>
                <c:pt idx="1684">
                  <c:v>41193</c:v>
                </c:pt>
                <c:pt idx="1685">
                  <c:v>41194</c:v>
                </c:pt>
                <c:pt idx="1686">
                  <c:v>41197</c:v>
                </c:pt>
                <c:pt idx="1687">
                  <c:v>41198</c:v>
                </c:pt>
                <c:pt idx="1688">
                  <c:v>41199</c:v>
                </c:pt>
                <c:pt idx="1689">
                  <c:v>41200</c:v>
                </c:pt>
                <c:pt idx="1690">
                  <c:v>41201</c:v>
                </c:pt>
                <c:pt idx="1691">
                  <c:v>41204</c:v>
                </c:pt>
                <c:pt idx="1692">
                  <c:v>41205</c:v>
                </c:pt>
                <c:pt idx="1693">
                  <c:v>41206</c:v>
                </c:pt>
                <c:pt idx="1694">
                  <c:v>41207</c:v>
                </c:pt>
                <c:pt idx="1695">
                  <c:v>41208</c:v>
                </c:pt>
                <c:pt idx="1696">
                  <c:v>41213</c:v>
                </c:pt>
                <c:pt idx="1697">
                  <c:v>41214</c:v>
                </c:pt>
                <c:pt idx="1698">
                  <c:v>41215</c:v>
                </c:pt>
                <c:pt idx="1699">
                  <c:v>41218</c:v>
                </c:pt>
                <c:pt idx="1700">
                  <c:v>41219</c:v>
                </c:pt>
                <c:pt idx="1701">
                  <c:v>41220</c:v>
                </c:pt>
                <c:pt idx="1702">
                  <c:v>41221</c:v>
                </c:pt>
                <c:pt idx="1703">
                  <c:v>41222</c:v>
                </c:pt>
                <c:pt idx="1704">
                  <c:v>41225</c:v>
                </c:pt>
                <c:pt idx="1705">
                  <c:v>41226</c:v>
                </c:pt>
                <c:pt idx="1706">
                  <c:v>41227</c:v>
                </c:pt>
                <c:pt idx="1707">
                  <c:v>41228</c:v>
                </c:pt>
                <c:pt idx="1708">
                  <c:v>41229</c:v>
                </c:pt>
                <c:pt idx="1709">
                  <c:v>41232</c:v>
                </c:pt>
                <c:pt idx="1710">
                  <c:v>41233</c:v>
                </c:pt>
                <c:pt idx="1711">
                  <c:v>41234</c:v>
                </c:pt>
                <c:pt idx="1712">
                  <c:v>41236</c:v>
                </c:pt>
                <c:pt idx="1713">
                  <c:v>41239</c:v>
                </c:pt>
                <c:pt idx="1714">
                  <c:v>41240</c:v>
                </c:pt>
                <c:pt idx="1715">
                  <c:v>41241</c:v>
                </c:pt>
                <c:pt idx="1716">
                  <c:v>41242</c:v>
                </c:pt>
                <c:pt idx="1717">
                  <c:v>41243</c:v>
                </c:pt>
                <c:pt idx="1718">
                  <c:v>41246</c:v>
                </c:pt>
                <c:pt idx="1719">
                  <c:v>41247</c:v>
                </c:pt>
                <c:pt idx="1720">
                  <c:v>41248</c:v>
                </c:pt>
                <c:pt idx="1721">
                  <c:v>41249</c:v>
                </c:pt>
                <c:pt idx="1722">
                  <c:v>41250</c:v>
                </c:pt>
                <c:pt idx="1723">
                  <c:v>41253</c:v>
                </c:pt>
                <c:pt idx="1724">
                  <c:v>41254</c:v>
                </c:pt>
                <c:pt idx="1725">
                  <c:v>41255</c:v>
                </c:pt>
                <c:pt idx="1726">
                  <c:v>41256</c:v>
                </c:pt>
                <c:pt idx="1727">
                  <c:v>41257</c:v>
                </c:pt>
                <c:pt idx="1728">
                  <c:v>41260</c:v>
                </c:pt>
                <c:pt idx="1729">
                  <c:v>41261</c:v>
                </c:pt>
                <c:pt idx="1730">
                  <c:v>41262</c:v>
                </c:pt>
                <c:pt idx="1731">
                  <c:v>41263</c:v>
                </c:pt>
                <c:pt idx="1732">
                  <c:v>41264</c:v>
                </c:pt>
                <c:pt idx="1733">
                  <c:v>41267</c:v>
                </c:pt>
                <c:pt idx="1734">
                  <c:v>41269</c:v>
                </c:pt>
                <c:pt idx="1735">
                  <c:v>41270</c:v>
                </c:pt>
                <c:pt idx="1736">
                  <c:v>41271</c:v>
                </c:pt>
                <c:pt idx="1737">
                  <c:v>41274</c:v>
                </c:pt>
                <c:pt idx="1738">
                  <c:v>41276</c:v>
                </c:pt>
                <c:pt idx="1739">
                  <c:v>41277</c:v>
                </c:pt>
                <c:pt idx="1740">
                  <c:v>41278</c:v>
                </c:pt>
                <c:pt idx="1741">
                  <c:v>41281</c:v>
                </c:pt>
                <c:pt idx="1742">
                  <c:v>41282</c:v>
                </c:pt>
                <c:pt idx="1743">
                  <c:v>41283</c:v>
                </c:pt>
                <c:pt idx="1744">
                  <c:v>41284</c:v>
                </c:pt>
                <c:pt idx="1745">
                  <c:v>41285</c:v>
                </c:pt>
                <c:pt idx="1746">
                  <c:v>41288</c:v>
                </c:pt>
                <c:pt idx="1747">
                  <c:v>41289</c:v>
                </c:pt>
                <c:pt idx="1748">
                  <c:v>41290</c:v>
                </c:pt>
                <c:pt idx="1749">
                  <c:v>41291</c:v>
                </c:pt>
                <c:pt idx="1750">
                  <c:v>41292</c:v>
                </c:pt>
                <c:pt idx="1751">
                  <c:v>41296</c:v>
                </c:pt>
                <c:pt idx="1752">
                  <c:v>41297</c:v>
                </c:pt>
                <c:pt idx="1753">
                  <c:v>41298</c:v>
                </c:pt>
                <c:pt idx="1754">
                  <c:v>41299</c:v>
                </c:pt>
                <c:pt idx="1755">
                  <c:v>41302</c:v>
                </c:pt>
                <c:pt idx="1756">
                  <c:v>41303</c:v>
                </c:pt>
                <c:pt idx="1757">
                  <c:v>41304</c:v>
                </c:pt>
                <c:pt idx="1758">
                  <c:v>41305</c:v>
                </c:pt>
                <c:pt idx="1759">
                  <c:v>41306</c:v>
                </c:pt>
                <c:pt idx="1760">
                  <c:v>41309</c:v>
                </c:pt>
                <c:pt idx="1761">
                  <c:v>41310</c:v>
                </c:pt>
                <c:pt idx="1762">
                  <c:v>41311</c:v>
                </c:pt>
                <c:pt idx="1763">
                  <c:v>41312</c:v>
                </c:pt>
                <c:pt idx="1764">
                  <c:v>41313</c:v>
                </c:pt>
                <c:pt idx="1765">
                  <c:v>41316</c:v>
                </c:pt>
                <c:pt idx="1766">
                  <c:v>41317</c:v>
                </c:pt>
                <c:pt idx="1767">
                  <c:v>41318</c:v>
                </c:pt>
                <c:pt idx="1768">
                  <c:v>41319</c:v>
                </c:pt>
                <c:pt idx="1769">
                  <c:v>41320</c:v>
                </c:pt>
                <c:pt idx="1770">
                  <c:v>41324</c:v>
                </c:pt>
                <c:pt idx="1771">
                  <c:v>41325</c:v>
                </c:pt>
                <c:pt idx="1772">
                  <c:v>41326</c:v>
                </c:pt>
                <c:pt idx="1773">
                  <c:v>41327</c:v>
                </c:pt>
                <c:pt idx="1774">
                  <c:v>41330</c:v>
                </c:pt>
                <c:pt idx="1775">
                  <c:v>41331</c:v>
                </c:pt>
                <c:pt idx="1776">
                  <c:v>41332</c:v>
                </c:pt>
                <c:pt idx="1777">
                  <c:v>41333</c:v>
                </c:pt>
                <c:pt idx="1778">
                  <c:v>41334</c:v>
                </c:pt>
                <c:pt idx="1779">
                  <c:v>41337</c:v>
                </c:pt>
                <c:pt idx="1780">
                  <c:v>41338</c:v>
                </c:pt>
                <c:pt idx="1781">
                  <c:v>41339</c:v>
                </c:pt>
                <c:pt idx="1782">
                  <c:v>41340</c:v>
                </c:pt>
                <c:pt idx="1783">
                  <c:v>41341</c:v>
                </c:pt>
                <c:pt idx="1784">
                  <c:v>41344</c:v>
                </c:pt>
                <c:pt idx="1785">
                  <c:v>41345</c:v>
                </c:pt>
                <c:pt idx="1786">
                  <c:v>41346</c:v>
                </c:pt>
                <c:pt idx="1787">
                  <c:v>41347</c:v>
                </c:pt>
                <c:pt idx="1788">
                  <c:v>41348</c:v>
                </c:pt>
                <c:pt idx="1789">
                  <c:v>41351</c:v>
                </c:pt>
                <c:pt idx="1790">
                  <c:v>41352</c:v>
                </c:pt>
                <c:pt idx="1791">
                  <c:v>41353</c:v>
                </c:pt>
                <c:pt idx="1792">
                  <c:v>41354</c:v>
                </c:pt>
                <c:pt idx="1793">
                  <c:v>41355</c:v>
                </c:pt>
                <c:pt idx="1794">
                  <c:v>41358</c:v>
                </c:pt>
                <c:pt idx="1795">
                  <c:v>41359</c:v>
                </c:pt>
                <c:pt idx="1796">
                  <c:v>41360</c:v>
                </c:pt>
                <c:pt idx="1797">
                  <c:v>41361</c:v>
                </c:pt>
                <c:pt idx="1798">
                  <c:v>41365</c:v>
                </c:pt>
                <c:pt idx="1799">
                  <c:v>41366</c:v>
                </c:pt>
                <c:pt idx="1800">
                  <c:v>41367</c:v>
                </c:pt>
                <c:pt idx="1801">
                  <c:v>41368</c:v>
                </c:pt>
                <c:pt idx="1802">
                  <c:v>41369</c:v>
                </c:pt>
                <c:pt idx="1803">
                  <c:v>41372</c:v>
                </c:pt>
                <c:pt idx="1804">
                  <c:v>41373</c:v>
                </c:pt>
                <c:pt idx="1805">
                  <c:v>41374</c:v>
                </c:pt>
                <c:pt idx="1806">
                  <c:v>41375</c:v>
                </c:pt>
                <c:pt idx="1807">
                  <c:v>41376</c:v>
                </c:pt>
                <c:pt idx="1808">
                  <c:v>41379</c:v>
                </c:pt>
                <c:pt idx="1809">
                  <c:v>41380</c:v>
                </c:pt>
                <c:pt idx="1810">
                  <c:v>41381</c:v>
                </c:pt>
                <c:pt idx="1811">
                  <c:v>41382</c:v>
                </c:pt>
                <c:pt idx="1812">
                  <c:v>41383</c:v>
                </c:pt>
                <c:pt idx="1813">
                  <c:v>41386</c:v>
                </c:pt>
                <c:pt idx="1814">
                  <c:v>41387</c:v>
                </c:pt>
                <c:pt idx="1815">
                  <c:v>41388</c:v>
                </c:pt>
                <c:pt idx="1816">
                  <c:v>41389</c:v>
                </c:pt>
                <c:pt idx="1817">
                  <c:v>41390</c:v>
                </c:pt>
                <c:pt idx="1818">
                  <c:v>41393</c:v>
                </c:pt>
                <c:pt idx="1819">
                  <c:v>41394</c:v>
                </c:pt>
                <c:pt idx="1820">
                  <c:v>41395</c:v>
                </c:pt>
                <c:pt idx="1821">
                  <c:v>41396</c:v>
                </c:pt>
                <c:pt idx="1822">
                  <c:v>41397</c:v>
                </c:pt>
                <c:pt idx="1823">
                  <c:v>41400</c:v>
                </c:pt>
                <c:pt idx="1824">
                  <c:v>41401</c:v>
                </c:pt>
                <c:pt idx="1825">
                  <c:v>41402</c:v>
                </c:pt>
                <c:pt idx="1826">
                  <c:v>41403</c:v>
                </c:pt>
                <c:pt idx="1827">
                  <c:v>41404</c:v>
                </c:pt>
                <c:pt idx="1828">
                  <c:v>41407</c:v>
                </c:pt>
                <c:pt idx="1829">
                  <c:v>41408</c:v>
                </c:pt>
                <c:pt idx="1830">
                  <c:v>41409</c:v>
                </c:pt>
                <c:pt idx="1831">
                  <c:v>41410</c:v>
                </c:pt>
                <c:pt idx="1832">
                  <c:v>41411</c:v>
                </c:pt>
                <c:pt idx="1833">
                  <c:v>41414</c:v>
                </c:pt>
                <c:pt idx="1834">
                  <c:v>41415</c:v>
                </c:pt>
                <c:pt idx="1835">
                  <c:v>41416</c:v>
                </c:pt>
                <c:pt idx="1836">
                  <c:v>41417</c:v>
                </c:pt>
                <c:pt idx="1837">
                  <c:v>41418</c:v>
                </c:pt>
                <c:pt idx="1838">
                  <c:v>41422</c:v>
                </c:pt>
                <c:pt idx="1839">
                  <c:v>41423</c:v>
                </c:pt>
                <c:pt idx="1840">
                  <c:v>41424</c:v>
                </c:pt>
                <c:pt idx="1841">
                  <c:v>41425</c:v>
                </c:pt>
                <c:pt idx="1842">
                  <c:v>41428</c:v>
                </c:pt>
                <c:pt idx="1843">
                  <c:v>41429</c:v>
                </c:pt>
                <c:pt idx="1844">
                  <c:v>41430</c:v>
                </c:pt>
                <c:pt idx="1845">
                  <c:v>41431</c:v>
                </c:pt>
                <c:pt idx="1846">
                  <c:v>41432</c:v>
                </c:pt>
                <c:pt idx="1847">
                  <c:v>41435</c:v>
                </c:pt>
                <c:pt idx="1848">
                  <c:v>41436</c:v>
                </c:pt>
                <c:pt idx="1849">
                  <c:v>41437</c:v>
                </c:pt>
                <c:pt idx="1850">
                  <c:v>41438</c:v>
                </c:pt>
                <c:pt idx="1851">
                  <c:v>41439</c:v>
                </c:pt>
                <c:pt idx="1852">
                  <c:v>41442</c:v>
                </c:pt>
                <c:pt idx="1853">
                  <c:v>41443</c:v>
                </c:pt>
                <c:pt idx="1854">
                  <c:v>41444</c:v>
                </c:pt>
                <c:pt idx="1855">
                  <c:v>41445</c:v>
                </c:pt>
                <c:pt idx="1856">
                  <c:v>41446</c:v>
                </c:pt>
                <c:pt idx="1857">
                  <c:v>41449</c:v>
                </c:pt>
                <c:pt idx="1858">
                  <c:v>41450</c:v>
                </c:pt>
                <c:pt idx="1859">
                  <c:v>41451</c:v>
                </c:pt>
                <c:pt idx="1860">
                  <c:v>41452</c:v>
                </c:pt>
                <c:pt idx="1861">
                  <c:v>41453</c:v>
                </c:pt>
                <c:pt idx="1862">
                  <c:v>41456</c:v>
                </c:pt>
                <c:pt idx="1863">
                  <c:v>41457</c:v>
                </c:pt>
                <c:pt idx="1864">
                  <c:v>41458</c:v>
                </c:pt>
                <c:pt idx="1865">
                  <c:v>41459</c:v>
                </c:pt>
                <c:pt idx="1866">
                  <c:v>41460</c:v>
                </c:pt>
                <c:pt idx="1867">
                  <c:v>41463</c:v>
                </c:pt>
                <c:pt idx="1868">
                  <c:v>41464</c:v>
                </c:pt>
                <c:pt idx="1869">
                  <c:v>41465</c:v>
                </c:pt>
                <c:pt idx="1870">
                  <c:v>41466</c:v>
                </c:pt>
                <c:pt idx="1871">
                  <c:v>41467</c:v>
                </c:pt>
                <c:pt idx="1872">
                  <c:v>41470</c:v>
                </c:pt>
                <c:pt idx="1873">
                  <c:v>41471</c:v>
                </c:pt>
                <c:pt idx="1874">
                  <c:v>41472</c:v>
                </c:pt>
                <c:pt idx="1875">
                  <c:v>41473</c:v>
                </c:pt>
                <c:pt idx="1876">
                  <c:v>41474</c:v>
                </c:pt>
                <c:pt idx="1877">
                  <c:v>41477</c:v>
                </c:pt>
                <c:pt idx="1878">
                  <c:v>41478</c:v>
                </c:pt>
                <c:pt idx="1879">
                  <c:v>41479</c:v>
                </c:pt>
                <c:pt idx="1880">
                  <c:v>41480</c:v>
                </c:pt>
                <c:pt idx="1881">
                  <c:v>41481</c:v>
                </c:pt>
                <c:pt idx="1882">
                  <c:v>41484</c:v>
                </c:pt>
                <c:pt idx="1883">
                  <c:v>41485</c:v>
                </c:pt>
                <c:pt idx="1884">
                  <c:v>41486</c:v>
                </c:pt>
                <c:pt idx="1885">
                  <c:v>41487</c:v>
                </c:pt>
                <c:pt idx="1886">
                  <c:v>41488</c:v>
                </c:pt>
                <c:pt idx="1887">
                  <c:v>41491</c:v>
                </c:pt>
                <c:pt idx="1888">
                  <c:v>41492</c:v>
                </c:pt>
                <c:pt idx="1889">
                  <c:v>41493</c:v>
                </c:pt>
                <c:pt idx="1890">
                  <c:v>41494</c:v>
                </c:pt>
                <c:pt idx="1891">
                  <c:v>41495</c:v>
                </c:pt>
                <c:pt idx="1892">
                  <c:v>41498</c:v>
                </c:pt>
                <c:pt idx="1893">
                  <c:v>41499</c:v>
                </c:pt>
                <c:pt idx="1894">
                  <c:v>41500</c:v>
                </c:pt>
                <c:pt idx="1895">
                  <c:v>41501</c:v>
                </c:pt>
                <c:pt idx="1896">
                  <c:v>41502</c:v>
                </c:pt>
                <c:pt idx="1897">
                  <c:v>41505</c:v>
                </c:pt>
                <c:pt idx="1898">
                  <c:v>41506</c:v>
                </c:pt>
                <c:pt idx="1899">
                  <c:v>41507</c:v>
                </c:pt>
                <c:pt idx="1900">
                  <c:v>41508</c:v>
                </c:pt>
                <c:pt idx="1901">
                  <c:v>41509</c:v>
                </c:pt>
                <c:pt idx="1902">
                  <c:v>41512</c:v>
                </c:pt>
                <c:pt idx="1903">
                  <c:v>41513</c:v>
                </c:pt>
                <c:pt idx="1904">
                  <c:v>41514</c:v>
                </c:pt>
                <c:pt idx="1905">
                  <c:v>41515</c:v>
                </c:pt>
                <c:pt idx="1906">
                  <c:v>41516</c:v>
                </c:pt>
                <c:pt idx="1907">
                  <c:v>41520</c:v>
                </c:pt>
                <c:pt idx="1908">
                  <c:v>41521</c:v>
                </c:pt>
                <c:pt idx="1909">
                  <c:v>41522</c:v>
                </c:pt>
                <c:pt idx="1910">
                  <c:v>41523</c:v>
                </c:pt>
                <c:pt idx="1911">
                  <c:v>41526</c:v>
                </c:pt>
                <c:pt idx="1912">
                  <c:v>41527</c:v>
                </c:pt>
                <c:pt idx="1913">
                  <c:v>41528</c:v>
                </c:pt>
                <c:pt idx="1914">
                  <c:v>41529</c:v>
                </c:pt>
                <c:pt idx="1915">
                  <c:v>41530</c:v>
                </c:pt>
                <c:pt idx="1916">
                  <c:v>41533</c:v>
                </c:pt>
                <c:pt idx="1917">
                  <c:v>41534</c:v>
                </c:pt>
                <c:pt idx="1918">
                  <c:v>41535</c:v>
                </c:pt>
                <c:pt idx="1919">
                  <c:v>41536</c:v>
                </c:pt>
                <c:pt idx="1920">
                  <c:v>41537</c:v>
                </c:pt>
                <c:pt idx="1921">
                  <c:v>41540</c:v>
                </c:pt>
                <c:pt idx="1922">
                  <c:v>41541</c:v>
                </c:pt>
                <c:pt idx="1923">
                  <c:v>41542</c:v>
                </c:pt>
                <c:pt idx="1924">
                  <c:v>41543</c:v>
                </c:pt>
                <c:pt idx="1925">
                  <c:v>41544</c:v>
                </c:pt>
                <c:pt idx="1926">
                  <c:v>41547</c:v>
                </c:pt>
                <c:pt idx="1927">
                  <c:v>41548</c:v>
                </c:pt>
                <c:pt idx="1928">
                  <c:v>41549</c:v>
                </c:pt>
                <c:pt idx="1929">
                  <c:v>41550</c:v>
                </c:pt>
                <c:pt idx="1930">
                  <c:v>41551</c:v>
                </c:pt>
                <c:pt idx="1931">
                  <c:v>41554</c:v>
                </c:pt>
                <c:pt idx="1932">
                  <c:v>41555</c:v>
                </c:pt>
                <c:pt idx="1933">
                  <c:v>41556</c:v>
                </c:pt>
                <c:pt idx="1934">
                  <c:v>41557</c:v>
                </c:pt>
                <c:pt idx="1935">
                  <c:v>41558</c:v>
                </c:pt>
                <c:pt idx="1936">
                  <c:v>41561</c:v>
                </c:pt>
                <c:pt idx="1937">
                  <c:v>41562</c:v>
                </c:pt>
                <c:pt idx="1938">
                  <c:v>41563</c:v>
                </c:pt>
                <c:pt idx="1939">
                  <c:v>41564</c:v>
                </c:pt>
                <c:pt idx="1940">
                  <c:v>41565</c:v>
                </c:pt>
                <c:pt idx="1941">
                  <c:v>41568</c:v>
                </c:pt>
                <c:pt idx="1942">
                  <c:v>41569</c:v>
                </c:pt>
                <c:pt idx="1943">
                  <c:v>41570</c:v>
                </c:pt>
                <c:pt idx="1944">
                  <c:v>41571</c:v>
                </c:pt>
                <c:pt idx="1945">
                  <c:v>41572</c:v>
                </c:pt>
                <c:pt idx="1946">
                  <c:v>41575</c:v>
                </c:pt>
                <c:pt idx="1947">
                  <c:v>41576</c:v>
                </c:pt>
                <c:pt idx="1948">
                  <c:v>41577</c:v>
                </c:pt>
                <c:pt idx="1949">
                  <c:v>41578</c:v>
                </c:pt>
                <c:pt idx="1950">
                  <c:v>41579</c:v>
                </c:pt>
                <c:pt idx="1951">
                  <c:v>41582</c:v>
                </c:pt>
                <c:pt idx="1952">
                  <c:v>41583</c:v>
                </c:pt>
                <c:pt idx="1953">
                  <c:v>41584</c:v>
                </c:pt>
                <c:pt idx="1954">
                  <c:v>41585</c:v>
                </c:pt>
                <c:pt idx="1955">
                  <c:v>41586</c:v>
                </c:pt>
                <c:pt idx="1956">
                  <c:v>41589</c:v>
                </c:pt>
                <c:pt idx="1957">
                  <c:v>41590</c:v>
                </c:pt>
                <c:pt idx="1958">
                  <c:v>41591</c:v>
                </c:pt>
                <c:pt idx="1959">
                  <c:v>41592</c:v>
                </c:pt>
                <c:pt idx="1960">
                  <c:v>41593</c:v>
                </c:pt>
                <c:pt idx="1961">
                  <c:v>41596</c:v>
                </c:pt>
                <c:pt idx="1962">
                  <c:v>41597</c:v>
                </c:pt>
                <c:pt idx="1963">
                  <c:v>41598</c:v>
                </c:pt>
                <c:pt idx="1964">
                  <c:v>41599</c:v>
                </c:pt>
                <c:pt idx="1965">
                  <c:v>41600</c:v>
                </c:pt>
                <c:pt idx="1966">
                  <c:v>41603</c:v>
                </c:pt>
                <c:pt idx="1967">
                  <c:v>41604</c:v>
                </c:pt>
                <c:pt idx="1968">
                  <c:v>41605</c:v>
                </c:pt>
                <c:pt idx="1969">
                  <c:v>41607</c:v>
                </c:pt>
                <c:pt idx="1970">
                  <c:v>41610</c:v>
                </c:pt>
                <c:pt idx="1971">
                  <c:v>41611</c:v>
                </c:pt>
                <c:pt idx="1972">
                  <c:v>41612</c:v>
                </c:pt>
                <c:pt idx="1973">
                  <c:v>41613</c:v>
                </c:pt>
                <c:pt idx="1974">
                  <c:v>41614</c:v>
                </c:pt>
                <c:pt idx="1975">
                  <c:v>41617</c:v>
                </c:pt>
                <c:pt idx="1976">
                  <c:v>41618</c:v>
                </c:pt>
                <c:pt idx="1977">
                  <c:v>41619</c:v>
                </c:pt>
                <c:pt idx="1978">
                  <c:v>41620</c:v>
                </c:pt>
                <c:pt idx="1979">
                  <c:v>41621</c:v>
                </c:pt>
                <c:pt idx="1980">
                  <c:v>41624</c:v>
                </c:pt>
                <c:pt idx="1981">
                  <c:v>41625</c:v>
                </c:pt>
                <c:pt idx="1982">
                  <c:v>41626</c:v>
                </c:pt>
                <c:pt idx="1983">
                  <c:v>41627</c:v>
                </c:pt>
                <c:pt idx="1984">
                  <c:v>41628</c:v>
                </c:pt>
                <c:pt idx="1985">
                  <c:v>41631</c:v>
                </c:pt>
                <c:pt idx="1986">
                  <c:v>41632</c:v>
                </c:pt>
                <c:pt idx="1987">
                  <c:v>41634</c:v>
                </c:pt>
                <c:pt idx="1988">
                  <c:v>41635</c:v>
                </c:pt>
                <c:pt idx="1989">
                  <c:v>41638</c:v>
                </c:pt>
                <c:pt idx="1990">
                  <c:v>41639</c:v>
                </c:pt>
                <c:pt idx="1991">
                  <c:v>41641</c:v>
                </c:pt>
                <c:pt idx="1992">
                  <c:v>41642</c:v>
                </c:pt>
                <c:pt idx="1993">
                  <c:v>41645</c:v>
                </c:pt>
                <c:pt idx="1994">
                  <c:v>41646</c:v>
                </c:pt>
                <c:pt idx="1995">
                  <c:v>41647</c:v>
                </c:pt>
                <c:pt idx="1996">
                  <c:v>41648</c:v>
                </c:pt>
                <c:pt idx="1997">
                  <c:v>41649</c:v>
                </c:pt>
                <c:pt idx="1998">
                  <c:v>41652</c:v>
                </c:pt>
                <c:pt idx="1999">
                  <c:v>41653</c:v>
                </c:pt>
                <c:pt idx="2000">
                  <c:v>41654</c:v>
                </c:pt>
                <c:pt idx="2001">
                  <c:v>41655</c:v>
                </c:pt>
                <c:pt idx="2002">
                  <c:v>41656</c:v>
                </c:pt>
                <c:pt idx="2003">
                  <c:v>41660</c:v>
                </c:pt>
                <c:pt idx="2004">
                  <c:v>41661</c:v>
                </c:pt>
                <c:pt idx="2005">
                  <c:v>41662</c:v>
                </c:pt>
                <c:pt idx="2006">
                  <c:v>41663</c:v>
                </c:pt>
                <c:pt idx="2007">
                  <c:v>41666</c:v>
                </c:pt>
                <c:pt idx="2008">
                  <c:v>41667</c:v>
                </c:pt>
                <c:pt idx="2009">
                  <c:v>41668</c:v>
                </c:pt>
                <c:pt idx="2010">
                  <c:v>41669</c:v>
                </c:pt>
                <c:pt idx="2011">
                  <c:v>41670</c:v>
                </c:pt>
                <c:pt idx="2012">
                  <c:v>41673</c:v>
                </c:pt>
                <c:pt idx="2013">
                  <c:v>41674</c:v>
                </c:pt>
                <c:pt idx="2014">
                  <c:v>41675</c:v>
                </c:pt>
                <c:pt idx="2015">
                  <c:v>41676</c:v>
                </c:pt>
                <c:pt idx="2016">
                  <c:v>41677</c:v>
                </c:pt>
                <c:pt idx="2017">
                  <c:v>41680</c:v>
                </c:pt>
                <c:pt idx="2018">
                  <c:v>41681</c:v>
                </c:pt>
                <c:pt idx="2019">
                  <c:v>41682</c:v>
                </c:pt>
                <c:pt idx="2020">
                  <c:v>41683</c:v>
                </c:pt>
                <c:pt idx="2021">
                  <c:v>41684</c:v>
                </c:pt>
                <c:pt idx="2022">
                  <c:v>41688</c:v>
                </c:pt>
                <c:pt idx="2023">
                  <c:v>41689</c:v>
                </c:pt>
                <c:pt idx="2024">
                  <c:v>41690</c:v>
                </c:pt>
                <c:pt idx="2025">
                  <c:v>41691</c:v>
                </c:pt>
                <c:pt idx="2026">
                  <c:v>41694</c:v>
                </c:pt>
                <c:pt idx="2027">
                  <c:v>41695</c:v>
                </c:pt>
                <c:pt idx="2028">
                  <c:v>41696</c:v>
                </c:pt>
                <c:pt idx="2029">
                  <c:v>41697</c:v>
                </c:pt>
                <c:pt idx="2030">
                  <c:v>41698</c:v>
                </c:pt>
                <c:pt idx="2031">
                  <c:v>41701</c:v>
                </c:pt>
                <c:pt idx="2032">
                  <c:v>41702</c:v>
                </c:pt>
                <c:pt idx="2033">
                  <c:v>41703</c:v>
                </c:pt>
                <c:pt idx="2034">
                  <c:v>41704</c:v>
                </c:pt>
                <c:pt idx="2035">
                  <c:v>41705</c:v>
                </c:pt>
                <c:pt idx="2036">
                  <c:v>41708</c:v>
                </c:pt>
                <c:pt idx="2037">
                  <c:v>41709</c:v>
                </c:pt>
                <c:pt idx="2038">
                  <c:v>41710</c:v>
                </c:pt>
                <c:pt idx="2039">
                  <c:v>41711</c:v>
                </c:pt>
                <c:pt idx="2040">
                  <c:v>41712</c:v>
                </c:pt>
                <c:pt idx="2041">
                  <c:v>41715</c:v>
                </c:pt>
                <c:pt idx="2042">
                  <c:v>41716</c:v>
                </c:pt>
                <c:pt idx="2043">
                  <c:v>41717</c:v>
                </c:pt>
                <c:pt idx="2044">
                  <c:v>41718</c:v>
                </c:pt>
                <c:pt idx="2045">
                  <c:v>41719</c:v>
                </c:pt>
                <c:pt idx="2046">
                  <c:v>41722</c:v>
                </c:pt>
                <c:pt idx="2047">
                  <c:v>41723</c:v>
                </c:pt>
                <c:pt idx="2048">
                  <c:v>41724</c:v>
                </c:pt>
                <c:pt idx="2049">
                  <c:v>41725</c:v>
                </c:pt>
                <c:pt idx="2050">
                  <c:v>41726</c:v>
                </c:pt>
                <c:pt idx="2051">
                  <c:v>41729</c:v>
                </c:pt>
                <c:pt idx="2052">
                  <c:v>41730</c:v>
                </c:pt>
                <c:pt idx="2053">
                  <c:v>41731</c:v>
                </c:pt>
                <c:pt idx="2054">
                  <c:v>41732</c:v>
                </c:pt>
                <c:pt idx="2055">
                  <c:v>41733</c:v>
                </c:pt>
                <c:pt idx="2056">
                  <c:v>41736</c:v>
                </c:pt>
                <c:pt idx="2057">
                  <c:v>41737</c:v>
                </c:pt>
                <c:pt idx="2058">
                  <c:v>41738</c:v>
                </c:pt>
                <c:pt idx="2059">
                  <c:v>41739</c:v>
                </c:pt>
                <c:pt idx="2060">
                  <c:v>41740</c:v>
                </c:pt>
                <c:pt idx="2061">
                  <c:v>41743</c:v>
                </c:pt>
                <c:pt idx="2062">
                  <c:v>41744</c:v>
                </c:pt>
                <c:pt idx="2063">
                  <c:v>41745</c:v>
                </c:pt>
                <c:pt idx="2064">
                  <c:v>41746</c:v>
                </c:pt>
                <c:pt idx="2065">
                  <c:v>41750</c:v>
                </c:pt>
                <c:pt idx="2066">
                  <c:v>41751</c:v>
                </c:pt>
                <c:pt idx="2067">
                  <c:v>41752</c:v>
                </c:pt>
                <c:pt idx="2068">
                  <c:v>41753</c:v>
                </c:pt>
                <c:pt idx="2069">
                  <c:v>41754</c:v>
                </c:pt>
                <c:pt idx="2070">
                  <c:v>41757</c:v>
                </c:pt>
                <c:pt idx="2071">
                  <c:v>41758</c:v>
                </c:pt>
                <c:pt idx="2072">
                  <c:v>41759</c:v>
                </c:pt>
                <c:pt idx="2073">
                  <c:v>41760</c:v>
                </c:pt>
                <c:pt idx="2074">
                  <c:v>41761</c:v>
                </c:pt>
                <c:pt idx="2075">
                  <c:v>41764</c:v>
                </c:pt>
                <c:pt idx="2076">
                  <c:v>41765</c:v>
                </c:pt>
                <c:pt idx="2077">
                  <c:v>41766</c:v>
                </c:pt>
                <c:pt idx="2078">
                  <c:v>41767</c:v>
                </c:pt>
                <c:pt idx="2079">
                  <c:v>41768</c:v>
                </c:pt>
                <c:pt idx="2080">
                  <c:v>41771</c:v>
                </c:pt>
                <c:pt idx="2081">
                  <c:v>41772</c:v>
                </c:pt>
                <c:pt idx="2082">
                  <c:v>41773</c:v>
                </c:pt>
                <c:pt idx="2083">
                  <c:v>41774</c:v>
                </c:pt>
                <c:pt idx="2084">
                  <c:v>41775</c:v>
                </c:pt>
                <c:pt idx="2085">
                  <c:v>41778</c:v>
                </c:pt>
                <c:pt idx="2086">
                  <c:v>41779</c:v>
                </c:pt>
                <c:pt idx="2087">
                  <c:v>41780</c:v>
                </c:pt>
                <c:pt idx="2088">
                  <c:v>41781</c:v>
                </c:pt>
                <c:pt idx="2089">
                  <c:v>41782</c:v>
                </c:pt>
                <c:pt idx="2090">
                  <c:v>41786</c:v>
                </c:pt>
                <c:pt idx="2091">
                  <c:v>41787</c:v>
                </c:pt>
                <c:pt idx="2092">
                  <c:v>41788</c:v>
                </c:pt>
                <c:pt idx="2093">
                  <c:v>41789</c:v>
                </c:pt>
                <c:pt idx="2094">
                  <c:v>41792</c:v>
                </c:pt>
                <c:pt idx="2095">
                  <c:v>41793</c:v>
                </c:pt>
                <c:pt idx="2096">
                  <c:v>41794</c:v>
                </c:pt>
                <c:pt idx="2097">
                  <c:v>41795</c:v>
                </c:pt>
                <c:pt idx="2098">
                  <c:v>41796</c:v>
                </c:pt>
                <c:pt idx="2099">
                  <c:v>41799</c:v>
                </c:pt>
                <c:pt idx="2100">
                  <c:v>41800</c:v>
                </c:pt>
                <c:pt idx="2101">
                  <c:v>41801</c:v>
                </c:pt>
                <c:pt idx="2102">
                  <c:v>41802</c:v>
                </c:pt>
                <c:pt idx="2103">
                  <c:v>41803</c:v>
                </c:pt>
                <c:pt idx="2104">
                  <c:v>41806</c:v>
                </c:pt>
                <c:pt idx="2105">
                  <c:v>41807</c:v>
                </c:pt>
                <c:pt idx="2106">
                  <c:v>41808</c:v>
                </c:pt>
                <c:pt idx="2107">
                  <c:v>41809</c:v>
                </c:pt>
                <c:pt idx="2108">
                  <c:v>41810</c:v>
                </c:pt>
                <c:pt idx="2109">
                  <c:v>41813</c:v>
                </c:pt>
                <c:pt idx="2110">
                  <c:v>41814</c:v>
                </c:pt>
                <c:pt idx="2111">
                  <c:v>41815</c:v>
                </c:pt>
                <c:pt idx="2112">
                  <c:v>41816</c:v>
                </c:pt>
                <c:pt idx="2113">
                  <c:v>41817</c:v>
                </c:pt>
                <c:pt idx="2114">
                  <c:v>41820</c:v>
                </c:pt>
                <c:pt idx="2115">
                  <c:v>41821</c:v>
                </c:pt>
                <c:pt idx="2116">
                  <c:v>41822</c:v>
                </c:pt>
                <c:pt idx="2117">
                  <c:v>41823</c:v>
                </c:pt>
                <c:pt idx="2118">
                  <c:v>41827</c:v>
                </c:pt>
                <c:pt idx="2119">
                  <c:v>41828</c:v>
                </c:pt>
                <c:pt idx="2120">
                  <c:v>41829</c:v>
                </c:pt>
                <c:pt idx="2121">
                  <c:v>41830</c:v>
                </c:pt>
                <c:pt idx="2122">
                  <c:v>41831</c:v>
                </c:pt>
                <c:pt idx="2123">
                  <c:v>41834</c:v>
                </c:pt>
                <c:pt idx="2124">
                  <c:v>41835</c:v>
                </c:pt>
                <c:pt idx="2125">
                  <c:v>41836</c:v>
                </c:pt>
                <c:pt idx="2126">
                  <c:v>41837</c:v>
                </c:pt>
                <c:pt idx="2127">
                  <c:v>41838</c:v>
                </c:pt>
                <c:pt idx="2128">
                  <c:v>41841</c:v>
                </c:pt>
                <c:pt idx="2129">
                  <c:v>41842</c:v>
                </c:pt>
                <c:pt idx="2130">
                  <c:v>41843</c:v>
                </c:pt>
                <c:pt idx="2131">
                  <c:v>41844</c:v>
                </c:pt>
                <c:pt idx="2132">
                  <c:v>41845</c:v>
                </c:pt>
                <c:pt idx="2133">
                  <c:v>41848</c:v>
                </c:pt>
                <c:pt idx="2134">
                  <c:v>41849</c:v>
                </c:pt>
                <c:pt idx="2135">
                  <c:v>41850</c:v>
                </c:pt>
                <c:pt idx="2136">
                  <c:v>41851</c:v>
                </c:pt>
                <c:pt idx="2137">
                  <c:v>41852</c:v>
                </c:pt>
                <c:pt idx="2138">
                  <c:v>41855</c:v>
                </c:pt>
                <c:pt idx="2139">
                  <c:v>41856</c:v>
                </c:pt>
                <c:pt idx="2140">
                  <c:v>41857</c:v>
                </c:pt>
                <c:pt idx="2141">
                  <c:v>41858</c:v>
                </c:pt>
                <c:pt idx="2142">
                  <c:v>41859</c:v>
                </c:pt>
                <c:pt idx="2143">
                  <c:v>41862</c:v>
                </c:pt>
                <c:pt idx="2144">
                  <c:v>41863</c:v>
                </c:pt>
                <c:pt idx="2145">
                  <c:v>41864</c:v>
                </c:pt>
                <c:pt idx="2146">
                  <c:v>41865</c:v>
                </c:pt>
                <c:pt idx="2147">
                  <c:v>41866</c:v>
                </c:pt>
                <c:pt idx="2148">
                  <c:v>41869</c:v>
                </c:pt>
                <c:pt idx="2149">
                  <c:v>41870</c:v>
                </c:pt>
                <c:pt idx="2150">
                  <c:v>41871</c:v>
                </c:pt>
                <c:pt idx="2151">
                  <c:v>41872</c:v>
                </c:pt>
                <c:pt idx="2152">
                  <c:v>41873</c:v>
                </c:pt>
                <c:pt idx="2153">
                  <c:v>41876</c:v>
                </c:pt>
                <c:pt idx="2154">
                  <c:v>41877</c:v>
                </c:pt>
                <c:pt idx="2155">
                  <c:v>41878</c:v>
                </c:pt>
                <c:pt idx="2156">
                  <c:v>41879</c:v>
                </c:pt>
                <c:pt idx="2157">
                  <c:v>41880</c:v>
                </c:pt>
                <c:pt idx="2158">
                  <c:v>41884</c:v>
                </c:pt>
                <c:pt idx="2159">
                  <c:v>41885</c:v>
                </c:pt>
                <c:pt idx="2160">
                  <c:v>41886</c:v>
                </c:pt>
                <c:pt idx="2161">
                  <c:v>41887</c:v>
                </c:pt>
                <c:pt idx="2162">
                  <c:v>41890</c:v>
                </c:pt>
                <c:pt idx="2163">
                  <c:v>41891</c:v>
                </c:pt>
                <c:pt idx="2164">
                  <c:v>41892</c:v>
                </c:pt>
                <c:pt idx="2165">
                  <c:v>41893</c:v>
                </c:pt>
                <c:pt idx="2166">
                  <c:v>41894</c:v>
                </c:pt>
                <c:pt idx="2167">
                  <c:v>41897</c:v>
                </c:pt>
                <c:pt idx="2168">
                  <c:v>41898</c:v>
                </c:pt>
                <c:pt idx="2169">
                  <c:v>41899</c:v>
                </c:pt>
                <c:pt idx="2170">
                  <c:v>41900</c:v>
                </c:pt>
                <c:pt idx="2171">
                  <c:v>41901</c:v>
                </c:pt>
                <c:pt idx="2172">
                  <c:v>41904</c:v>
                </c:pt>
                <c:pt idx="2173">
                  <c:v>41905</c:v>
                </c:pt>
                <c:pt idx="2174">
                  <c:v>41906</c:v>
                </c:pt>
                <c:pt idx="2175">
                  <c:v>41907</c:v>
                </c:pt>
                <c:pt idx="2176">
                  <c:v>41908</c:v>
                </c:pt>
                <c:pt idx="2177">
                  <c:v>41911</c:v>
                </c:pt>
                <c:pt idx="2178">
                  <c:v>41912</c:v>
                </c:pt>
                <c:pt idx="2179">
                  <c:v>41913</c:v>
                </c:pt>
                <c:pt idx="2180">
                  <c:v>41914</c:v>
                </c:pt>
                <c:pt idx="2181">
                  <c:v>41915</c:v>
                </c:pt>
                <c:pt idx="2182">
                  <c:v>41918</c:v>
                </c:pt>
                <c:pt idx="2183">
                  <c:v>41919</c:v>
                </c:pt>
                <c:pt idx="2184">
                  <c:v>41920</c:v>
                </c:pt>
                <c:pt idx="2185">
                  <c:v>41921</c:v>
                </c:pt>
                <c:pt idx="2186">
                  <c:v>41922</c:v>
                </c:pt>
                <c:pt idx="2187">
                  <c:v>41925</c:v>
                </c:pt>
                <c:pt idx="2188">
                  <c:v>41926</c:v>
                </c:pt>
                <c:pt idx="2189">
                  <c:v>41927</c:v>
                </c:pt>
                <c:pt idx="2190">
                  <c:v>41928</c:v>
                </c:pt>
                <c:pt idx="2191">
                  <c:v>41929</c:v>
                </c:pt>
                <c:pt idx="2192">
                  <c:v>41932</c:v>
                </c:pt>
                <c:pt idx="2193">
                  <c:v>41933</c:v>
                </c:pt>
                <c:pt idx="2194">
                  <c:v>41934</c:v>
                </c:pt>
                <c:pt idx="2195">
                  <c:v>41935</c:v>
                </c:pt>
                <c:pt idx="2196">
                  <c:v>41936</c:v>
                </c:pt>
                <c:pt idx="2197">
                  <c:v>41939</c:v>
                </c:pt>
                <c:pt idx="2198">
                  <c:v>41940</c:v>
                </c:pt>
                <c:pt idx="2199">
                  <c:v>41941</c:v>
                </c:pt>
                <c:pt idx="2200">
                  <c:v>41942</c:v>
                </c:pt>
                <c:pt idx="2201">
                  <c:v>41943</c:v>
                </c:pt>
                <c:pt idx="2202">
                  <c:v>41946</c:v>
                </c:pt>
                <c:pt idx="2203">
                  <c:v>41947</c:v>
                </c:pt>
                <c:pt idx="2204">
                  <c:v>41948</c:v>
                </c:pt>
                <c:pt idx="2205">
                  <c:v>41949</c:v>
                </c:pt>
                <c:pt idx="2206">
                  <c:v>41950</c:v>
                </c:pt>
                <c:pt idx="2207">
                  <c:v>41953</c:v>
                </c:pt>
                <c:pt idx="2208">
                  <c:v>41954</c:v>
                </c:pt>
                <c:pt idx="2209">
                  <c:v>41955</c:v>
                </c:pt>
                <c:pt idx="2210">
                  <c:v>41956</c:v>
                </c:pt>
                <c:pt idx="2211">
                  <c:v>41957</c:v>
                </c:pt>
                <c:pt idx="2212">
                  <c:v>41960</c:v>
                </c:pt>
                <c:pt idx="2213">
                  <c:v>41961</c:v>
                </c:pt>
                <c:pt idx="2214">
                  <c:v>41962</c:v>
                </c:pt>
                <c:pt idx="2215">
                  <c:v>41963</c:v>
                </c:pt>
                <c:pt idx="2216">
                  <c:v>41964</c:v>
                </c:pt>
                <c:pt idx="2217">
                  <c:v>41967</c:v>
                </c:pt>
                <c:pt idx="2218">
                  <c:v>41968</c:v>
                </c:pt>
                <c:pt idx="2219">
                  <c:v>41969</c:v>
                </c:pt>
                <c:pt idx="2220">
                  <c:v>41971</c:v>
                </c:pt>
                <c:pt idx="2221">
                  <c:v>41974</c:v>
                </c:pt>
                <c:pt idx="2222">
                  <c:v>41975</c:v>
                </c:pt>
                <c:pt idx="2223">
                  <c:v>41976</c:v>
                </c:pt>
                <c:pt idx="2224">
                  <c:v>41977</c:v>
                </c:pt>
                <c:pt idx="2225">
                  <c:v>41978</c:v>
                </c:pt>
                <c:pt idx="2226">
                  <c:v>41981</c:v>
                </c:pt>
                <c:pt idx="2227">
                  <c:v>41982</c:v>
                </c:pt>
                <c:pt idx="2228">
                  <c:v>41983</c:v>
                </c:pt>
                <c:pt idx="2229">
                  <c:v>41984</c:v>
                </c:pt>
                <c:pt idx="2230">
                  <c:v>41985</c:v>
                </c:pt>
                <c:pt idx="2231">
                  <c:v>41988</c:v>
                </c:pt>
                <c:pt idx="2232">
                  <c:v>41989</c:v>
                </c:pt>
                <c:pt idx="2233">
                  <c:v>41990</c:v>
                </c:pt>
                <c:pt idx="2234">
                  <c:v>41991</c:v>
                </c:pt>
                <c:pt idx="2235">
                  <c:v>41992</c:v>
                </c:pt>
                <c:pt idx="2236">
                  <c:v>41995</c:v>
                </c:pt>
                <c:pt idx="2237">
                  <c:v>41996</c:v>
                </c:pt>
                <c:pt idx="2238">
                  <c:v>41997</c:v>
                </c:pt>
                <c:pt idx="2239">
                  <c:v>41999</c:v>
                </c:pt>
                <c:pt idx="2240">
                  <c:v>42002</c:v>
                </c:pt>
                <c:pt idx="2241">
                  <c:v>42003</c:v>
                </c:pt>
                <c:pt idx="2242">
                  <c:v>42004</c:v>
                </c:pt>
                <c:pt idx="2243">
                  <c:v>42006</c:v>
                </c:pt>
                <c:pt idx="2244">
                  <c:v>42009</c:v>
                </c:pt>
                <c:pt idx="2245">
                  <c:v>42010</c:v>
                </c:pt>
                <c:pt idx="2246">
                  <c:v>42011</c:v>
                </c:pt>
                <c:pt idx="2247">
                  <c:v>42012</c:v>
                </c:pt>
                <c:pt idx="2248">
                  <c:v>42013</c:v>
                </c:pt>
                <c:pt idx="2249">
                  <c:v>42016</c:v>
                </c:pt>
                <c:pt idx="2250">
                  <c:v>42017</c:v>
                </c:pt>
                <c:pt idx="2251">
                  <c:v>42018</c:v>
                </c:pt>
                <c:pt idx="2252">
                  <c:v>42019</c:v>
                </c:pt>
                <c:pt idx="2253">
                  <c:v>42020</c:v>
                </c:pt>
                <c:pt idx="2254">
                  <c:v>42024</c:v>
                </c:pt>
                <c:pt idx="2255">
                  <c:v>42025</c:v>
                </c:pt>
                <c:pt idx="2256">
                  <c:v>42026</c:v>
                </c:pt>
                <c:pt idx="2257">
                  <c:v>42027</c:v>
                </c:pt>
                <c:pt idx="2258">
                  <c:v>42030</c:v>
                </c:pt>
                <c:pt idx="2259">
                  <c:v>42031</c:v>
                </c:pt>
                <c:pt idx="2260">
                  <c:v>42032</c:v>
                </c:pt>
                <c:pt idx="2261">
                  <c:v>42033</c:v>
                </c:pt>
                <c:pt idx="2262">
                  <c:v>42034</c:v>
                </c:pt>
                <c:pt idx="2263">
                  <c:v>42037</c:v>
                </c:pt>
                <c:pt idx="2264">
                  <c:v>42038</c:v>
                </c:pt>
                <c:pt idx="2265">
                  <c:v>42039</c:v>
                </c:pt>
                <c:pt idx="2266">
                  <c:v>42040</c:v>
                </c:pt>
                <c:pt idx="2267">
                  <c:v>42041</c:v>
                </c:pt>
                <c:pt idx="2268">
                  <c:v>42044</c:v>
                </c:pt>
                <c:pt idx="2269">
                  <c:v>42045</c:v>
                </c:pt>
                <c:pt idx="2270">
                  <c:v>42046</c:v>
                </c:pt>
                <c:pt idx="2271">
                  <c:v>42047</c:v>
                </c:pt>
                <c:pt idx="2272">
                  <c:v>42048</c:v>
                </c:pt>
                <c:pt idx="2273">
                  <c:v>42052</c:v>
                </c:pt>
                <c:pt idx="2274">
                  <c:v>42053</c:v>
                </c:pt>
                <c:pt idx="2275">
                  <c:v>42054</c:v>
                </c:pt>
                <c:pt idx="2276">
                  <c:v>42055</c:v>
                </c:pt>
                <c:pt idx="2277">
                  <c:v>42058</c:v>
                </c:pt>
                <c:pt idx="2278">
                  <c:v>42059</c:v>
                </c:pt>
                <c:pt idx="2279">
                  <c:v>42060</c:v>
                </c:pt>
                <c:pt idx="2280">
                  <c:v>42061</c:v>
                </c:pt>
                <c:pt idx="2281">
                  <c:v>42062</c:v>
                </c:pt>
                <c:pt idx="2282">
                  <c:v>42065</c:v>
                </c:pt>
                <c:pt idx="2283">
                  <c:v>42066</c:v>
                </c:pt>
                <c:pt idx="2284">
                  <c:v>42067</c:v>
                </c:pt>
                <c:pt idx="2285">
                  <c:v>42068</c:v>
                </c:pt>
                <c:pt idx="2286">
                  <c:v>42069</c:v>
                </c:pt>
                <c:pt idx="2287">
                  <c:v>42072</c:v>
                </c:pt>
                <c:pt idx="2288">
                  <c:v>42073</c:v>
                </c:pt>
                <c:pt idx="2289">
                  <c:v>42074</c:v>
                </c:pt>
                <c:pt idx="2290">
                  <c:v>42075</c:v>
                </c:pt>
                <c:pt idx="2291">
                  <c:v>42076</c:v>
                </c:pt>
                <c:pt idx="2292">
                  <c:v>42079</c:v>
                </c:pt>
                <c:pt idx="2293">
                  <c:v>42080</c:v>
                </c:pt>
                <c:pt idx="2294">
                  <c:v>42081</c:v>
                </c:pt>
                <c:pt idx="2295">
                  <c:v>42082</c:v>
                </c:pt>
                <c:pt idx="2296">
                  <c:v>42083</c:v>
                </c:pt>
                <c:pt idx="2297">
                  <c:v>42086</c:v>
                </c:pt>
                <c:pt idx="2298">
                  <c:v>42087</c:v>
                </c:pt>
                <c:pt idx="2299">
                  <c:v>42088</c:v>
                </c:pt>
                <c:pt idx="2300">
                  <c:v>42089</c:v>
                </c:pt>
                <c:pt idx="2301">
                  <c:v>42090</c:v>
                </c:pt>
                <c:pt idx="2302">
                  <c:v>42093</c:v>
                </c:pt>
                <c:pt idx="2303">
                  <c:v>42094</c:v>
                </c:pt>
                <c:pt idx="2304">
                  <c:v>42095</c:v>
                </c:pt>
                <c:pt idx="2305">
                  <c:v>42096</c:v>
                </c:pt>
                <c:pt idx="2306">
                  <c:v>42100</c:v>
                </c:pt>
                <c:pt idx="2307">
                  <c:v>42101</c:v>
                </c:pt>
                <c:pt idx="2308">
                  <c:v>42102</c:v>
                </c:pt>
                <c:pt idx="2309">
                  <c:v>42103</c:v>
                </c:pt>
                <c:pt idx="2310">
                  <c:v>42104</c:v>
                </c:pt>
                <c:pt idx="2311">
                  <c:v>42107</c:v>
                </c:pt>
                <c:pt idx="2312">
                  <c:v>42108</c:v>
                </c:pt>
                <c:pt idx="2313">
                  <c:v>42109</c:v>
                </c:pt>
                <c:pt idx="2314">
                  <c:v>42110</c:v>
                </c:pt>
                <c:pt idx="2315">
                  <c:v>42111</c:v>
                </c:pt>
                <c:pt idx="2316">
                  <c:v>42114</c:v>
                </c:pt>
                <c:pt idx="2317">
                  <c:v>42115</c:v>
                </c:pt>
                <c:pt idx="2318">
                  <c:v>42116</c:v>
                </c:pt>
                <c:pt idx="2319">
                  <c:v>42117</c:v>
                </c:pt>
                <c:pt idx="2320">
                  <c:v>42118</c:v>
                </c:pt>
                <c:pt idx="2321">
                  <c:v>42121</c:v>
                </c:pt>
                <c:pt idx="2322">
                  <c:v>42122</c:v>
                </c:pt>
                <c:pt idx="2323">
                  <c:v>42123</c:v>
                </c:pt>
                <c:pt idx="2324">
                  <c:v>42124</c:v>
                </c:pt>
                <c:pt idx="2325">
                  <c:v>42125</c:v>
                </c:pt>
                <c:pt idx="2326">
                  <c:v>42128</c:v>
                </c:pt>
                <c:pt idx="2327">
                  <c:v>42129</c:v>
                </c:pt>
                <c:pt idx="2328">
                  <c:v>42130</c:v>
                </c:pt>
                <c:pt idx="2329">
                  <c:v>42131</c:v>
                </c:pt>
                <c:pt idx="2330">
                  <c:v>42132</c:v>
                </c:pt>
                <c:pt idx="2331">
                  <c:v>42135</c:v>
                </c:pt>
                <c:pt idx="2332">
                  <c:v>42136</c:v>
                </c:pt>
                <c:pt idx="2333">
                  <c:v>42137</c:v>
                </c:pt>
                <c:pt idx="2334">
                  <c:v>42138</c:v>
                </c:pt>
                <c:pt idx="2335">
                  <c:v>42139</c:v>
                </c:pt>
                <c:pt idx="2336">
                  <c:v>42142</c:v>
                </c:pt>
                <c:pt idx="2337">
                  <c:v>42143</c:v>
                </c:pt>
                <c:pt idx="2338">
                  <c:v>42144</c:v>
                </c:pt>
                <c:pt idx="2339">
                  <c:v>42145</c:v>
                </c:pt>
                <c:pt idx="2340">
                  <c:v>42146</c:v>
                </c:pt>
                <c:pt idx="2341">
                  <c:v>42150</c:v>
                </c:pt>
                <c:pt idx="2342">
                  <c:v>42151</c:v>
                </c:pt>
                <c:pt idx="2343">
                  <c:v>42152</c:v>
                </c:pt>
                <c:pt idx="2344">
                  <c:v>42153</c:v>
                </c:pt>
                <c:pt idx="2345">
                  <c:v>42156</c:v>
                </c:pt>
                <c:pt idx="2346">
                  <c:v>42157</c:v>
                </c:pt>
                <c:pt idx="2347">
                  <c:v>42158</c:v>
                </c:pt>
                <c:pt idx="2348">
                  <c:v>42159</c:v>
                </c:pt>
                <c:pt idx="2349">
                  <c:v>42160</c:v>
                </c:pt>
                <c:pt idx="2350">
                  <c:v>42163</c:v>
                </c:pt>
                <c:pt idx="2351">
                  <c:v>42164</c:v>
                </c:pt>
                <c:pt idx="2352">
                  <c:v>42165</c:v>
                </c:pt>
                <c:pt idx="2353">
                  <c:v>42166</c:v>
                </c:pt>
                <c:pt idx="2354">
                  <c:v>42167</c:v>
                </c:pt>
                <c:pt idx="2355">
                  <c:v>42170</c:v>
                </c:pt>
                <c:pt idx="2356">
                  <c:v>42171</c:v>
                </c:pt>
                <c:pt idx="2357">
                  <c:v>42172</c:v>
                </c:pt>
                <c:pt idx="2358">
                  <c:v>42173</c:v>
                </c:pt>
                <c:pt idx="2359">
                  <c:v>42174</c:v>
                </c:pt>
                <c:pt idx="2360">
                  <c:v>42177</c:v>
                </c:pt>
                <c:pt idx="2361">
                  <c:v>42178</c:v>
                </c:pt>
                <c:pt idx="2362">
                  <c:v>42179</c:v>
                </c:pt>
                <c:pt idx="2363">
                  <c:v>42180</c:v>
                </c:pt>
                <c:pt idx="2364">
                  <c:v>42181</c:v>
                </c:pt>
                <c:pt idx="2365">
                  <c:v>42184</c:v>
                </c:pt>
                <c:pt idx="2366">
                  <c:v>42185</c:v>
                </c:pt>
                <c:pt idx="2367">
                  <c:v>42186</c:v>
                </c:pt>
                <c:pt idx="2368">
                  <c:v>42187</c:v>
                </c:pt>
                <c:pt idx="2369">
                  <c:v>42191</c:v>
                </c:pt>
                <c:pt idx="2370">
                  <c:v>42192</c:v>
                </c:pt>
                <c:pt idx="2371">
                  <c:v>42193</c:v>
                </c:pt>
                <c:pt idx="2372">
                  <c:v>42194</c:v>
                </c:pt>
                <c:pt idx="2373">
                  <c:v>42195</c:v>
                </c:pt>
                <c:pt idx="2374">
                  <c:v>42198</c:v>
                </c:pt>
                <c:pt idx="2375">
                  <c:v>42199</c:v>
                </c:pt>
                <c:pt idx="2376">
                  <c:v>42200</c:v>
                </c:pt>
                <c:pt idx="2377">
                  <c:v>42201</c:v>
                </c:pt>
                <c:pt idx="2378">
                  <c:v>42202</c:v>
                </c:pt>
                <c:pt idx="2379">
                  <c:v>42205</c:v>
                </c:pt>
                <c:pt idx="2380">
                  <c:v>42206</c:v>
                </c:pt>
                <c:pt idx="2381">
                  <c:v>42207</c:v>
                </c:pt>
                <c:pt idx="2382">
                  <c:v>42208</c:v>
                </c:pt>
                <c:pt idx="2383">
                  <c:v>42209</c:v>
                </c:pt>
                <c:pt idx="2384">
                  <c:v>42212</c:v>
                </c:pt>
                <c:pt idx="2385">
                  <c:v>42213</c:v>
                </c:pt>
                <c:pt idx="2386">
                  <c:v>42214</c:v>
                </c:pt>
                <c:pt idx="2387">
                  <c:v>42215</c:v>
                </c:pt>
                <c:pt idx="2388">
                  <c:v>42216</c:v>
                </c:pt>
                <c:pt idx="2389">
                  <c:v>42219</c:v>
                </c:pt>
                <c:pt idx="2390">
                  <c:v>42220</c:v>
                </c:pt>
                <c:pt idx="2391">
                  <c:v>42221</c:v>
                </c:pt>
                <c:pt idx="2392">
                  <c:v>42222</c:v>
                </c:pt>
                <c:pt idx="2393">
                  <c:v>42223</c:v>
                </c:pt>
                <c:pt idx="2394">
                  <c:v>42226</c:v>
                </c:pt>
                <c:pt idx="2395">
                  <c:v>42227</c:v>
                </c:pt>
                <c:pt idx="2396">
                  <c:v>42228</c:v>
                </c:pt>
                <c:pt idx="2397">
                  <c:v>42229</c:v>
                </c:pt>
                <c:pt idx="2398">
                  <c:v>42230</c:v>
                </c:pt>
                <c:pt idx="2399">
                  <c:v>42233</c:v>
                </c:pt>
                <c:pt idx="2400">
                  <c:v>42234</c:v>
                </c:pt>
                <c:pt idx="2401">
                  <c:v>42235</c:v>
                </c:pt>
                <c:pt idx="2402">
                  <c:v>42236</c:v>
                </c:pt>
                <c:pt idx="2403">
                  <c:v>42237</c:v>
                </c:pt>
                <c:pt idx="2404">
                  <c:v>42240</c:v>
                </c:pt>
                <c:pt idx="2405">
                  <c:v>42241</c:v>
                </c:pt>
                <c:pt idx="2406">
                  <c:v>42242</c:v>
                </c:pt>
                <c:pt idx="2407">
                  <c:v>42243</c:v>
                </c:pt>
                <c:pt idx="2408">
                  <c:v>42244</c:v>
                </c:pt>
                <c:pt idx="2409">
                  <c:v>42247</c:v>
                </c:pt>
                <c:pt idx="2410">
                  <c:v>42248</c:v>
                </c:pt>
                <c:pt idx="2411">
                  <c:v>42249</c:v>
                </c:pt>
                <c:pt idx="2412">
                  <c:v>42250</c:v>
                </c:pt>
                <c:pt idx="2413">
                  <c:v>42251</c:v>
                </c:pt>
                <c:pt idx="2414">
                  <c:v>42255</c:v>
                </c:pt>
                <c:pt idx="2415">
                  <c:v>42256</c:v>
                </c:pt>
                <c:pt idx="2416">
                  <c:v>42257</c:v>
                </c:pt>
                <c:pt idx="2417">
                  <c:v>42258</c:v>
                </c:pt>
                <c:pt idx="2418">
                  <c:v>42261</c:v>
                </c:pt>
                <c:pt idx="2419">
                  <c:v>42262</c:v>
                </c:pt>
                <c:pt idx="2420">
                  <c:v>42263</c:v>
                </c:pt>
                <c:pt idx="2421">
                  <c:v>42264</c:v>
                </c:pt>
                <c:pt idx="2422">
                  <c:v>42265</c:v>
                </c:pt>
                <c:pt idx="2423">
                  <c:v>42268</c:v>
                </c:pt>
                <c:pt idx="2424">
                  <c:v>42269</c:v>
                </c:pt>
                <c:pt idx="2425">
                  <c:v>42270</c:v>
                </c:pt>
                <c:pt idx="2426">
                  <c:v>42271</c:v>
                </c:pt>
                <c:pt idx="2427">
                  <c:v>42272</c:v>
                </c:pt>
                <c:pt idx="2428">
                  <c:v>42275</c:v>
                </c:pt>
                <c:pt idx="2429">
                  <c:v>42276</c:v>
                </c:pt>
                <c:pt idx="2430">
                  <c:v>42277</c:v>
                </c:pt>
                <c:pt idx="2431">
                  <c:v>42278</c:v>
                </c:pt>
                <c:pt idx="2432">
                  <c:v>42279</c:v>
                </c:pt>
                <c:pt idx="2433">
                  <c:v>42282</c:v>
                </c:pt>
                <c:pt idx="2434">
                  <c:v>42283</c:v>
                </c:pt>
                <c:pt idx="2435">
                  <c:v>42284</c:v>
                </c:pt>
                <c:pt idx="2436">
                  <c:v>42285</c:v>
                </c:pt>
                <c:pt idx="2437">
                  <c:v>42286</c:v>
                </c:pt>
                <c:pt idx="2438">
                  <c:v>42289</c:v>
                </c:pt>
                <c:pt idx="2439">
                  <c:v>42290</c:v>
                </c:pt>
                <c:pt idx="2440">
                  <c:v>42291</c:v>
                </c:pt>
                <c:pt idx="2441">
                  <c:v>42292</c:v>
                </c:pt>
                <c:pt idx="2442">
                  <c:v>42293</c:v>
                </c:pt>
                <c:pt idx="2443">
                  <c:v>42296</c:v>
                </c:pt>
                <c:pt idx="2444">
                  <c:v>42297</c:v>
                </c:pt>
                <c:pt idx="2445">
                  <c:v>42298</c:v>
                </c:pt>
                <c:pt idx="2446">
                  <c:v>42299</c:v>
                </c:pt>
                <c:pt idx="2447">
                  <c:v>42300</c:v>
                </c:pt>
                <c:pt idx="2448">
                  <c:v>42303</c:v>
                </c:pt>
                <c:pt idx="2449">
                  <c:v>42304</c:v>
                </c:pt>
                <c:pt idx="2450">
                  <c:v>42305</c:v>
                </c:pt>
                <c:pt idx="2451">
                  <c:v>42306</c:v>
                </c:pt>
                <c:pt idx="2452">
                  <c:v>42307</c:v>
                </c:pt>
                <c:pt idx="2453">
                  <c:v>42310</c:v>
                </c:pt>
                <c:pt idx="2454">
                  <c:v>42311</c:v>
                </c:pt>
                <c:pt idx="2455">
                  <c:v>42312</c:v>
                </c:pt>
                <c:pt idx="2456">
                  <c:v>42313</c:v>
                </c:pt>
                <c:pt idx="2457">
                  <c:v>42314</c:v>
                </c:pt>
                <c:pt idx="2458">
                  <c:v>42317</c:v>
                </c:pt>
                <c:pt idx="2459">
                  <c:v>42318</c:v>
                </c:pt>
                <c:pt idx="2460">
                  <c:v>42319</c:v>
                </c:pt>
                <c:pt idx="2461">
                  <c:v>42320</c:v>
                </c:pt>
                <c:pt idx="2462">
                  <c:v>42321</c:v>
                </c:pt>
                <c:pt idx="2463">
                  <c:v>42324</c:v>
                </c:pt>
                <c:pt idx="2464">
                  <c:v>42325</c:v>
                </c:pt>
                <c:pt idx="2465">
                  <c:v>42326</c:v>
                </c:pt>
                <c:pt idx="2466">
                  <c:v>42327</c:v>
                </c:pt>
                <c:pt idx="2467">
                  <c:v>42328</c:v>
                </c:pt>
                <c:pt idx="2468">
                  <c:v>42331</c:v>
                </c:pt>
                <c:pt idx="2469">
                  <c:v>42332</c:v>
                </c:pt>
                <c:pt idx="2470">
                  <c:v>42333</c:v>
                </c:pt>
                <c:pt idx="2471">
                  <c:v>42335</c:v>
                </c:pt>
                <c:pt idx="2472">
                  <c:v>42338</c:v>
                </c:pt>
                <c:pt idx="2473">
                  <c:v>42339</c:v>
                </c:pt>
                <c:pt idx="2474">
                  <c:v>42340</c:v>
                </c:pt>
                <c:pt idx="2475">
                  <c:v>42341</c:v>
                </c:pt>
                <c:pt idx="2476">
                  <c:v>42342</c:v>
                </c:pt>
                <c:pt idx="2477">
                  <c:v>42345</c:v>
                </c:pt>
                <c:pt idx="2478">
                  <c:v>42346</c:v>
                </c:pt>
                <c:pt idx="2479">
                  <c:v>42347</c:v>
                </c:pt>
                <c:pt idx="2480">
                  <c:v>42348</c:v>
                </c:pt>
                <c:pt idx="2481">
                  <c:v>42349</c:v>
                </c:pt>
                <c:pt idx="2482">
                  <c:v>42352</c:v>
                </c:pt>
                <c:pt idx="2483">
                  <c:v>42353</c:v>
                </c:pt>
                <c:pt idx="2484">
                  <c:v>42354</c:v>
                </c:pt>
                <c:pt idx="2485">
                  <c:v>42355</c:v>
                </c:pt>
                <c:pt idx="2486">
                  <c:v>42356</c:v>
                </c:pt>
                <c:pt idx="2487">
                  <c:v>42359</c:v>
                </c:pt>
                <c:pt idx="2488">
                  <c:v>42360</c:v>
                </c:pt>
                <c:pt idx="2489">
                  <c:v>42361</c:v>
                </c:pt>
                <c:pt idx="2490">
                  <c:v>42362</c:v>
                </c:pt>
                <c:pt idx="2491">
                  <c:v>42366</c:v>
                </c:pt>
                <c:pt idx="2492">
                  <c:v>42367</c:v>
                </c:pt>
                <c:pt idx="2493">
                  <c:v>42368</c:v>
                </c:pt>
                <c:pt idx="2494">
                  <c:v>42369</c:v>
                </c:pt>
                <c:pt idx="2495">
                  <c:v>42373</c:v>
                </c:pt>
                <c:pt idx="2496">
                  <c:v>42374</c:v>
                </c:pt>
                <c:pt idx="2497">
                  <c:v>42375</c:v>
                </c:pt>
                <c:pt idx="2498">
                  <c:v>42376</c:v>
                </c:pt>
                <c:pt idx="2499">
                  <c:v>42377</c:v>
                </c:pt>
                <c:pt idx="2500">
                  <c:v>42380</c:v>
                </c:pt>
                <c:pt idx="2501">
                  <c:v>42381</c:v>
                </c:pt>
                <c:pt idx="2502">
                  <c:v>42382</c:v>
                </c:pt>
                <c:pt idx="2503">
                  <c:v>42383</c:v>
                </c:pt>
                <c:pt idx="2504">
                  <c:v>42384</c:v>
                </c:pt>
                <c:pt idx="2505">
                  <c:v>42388</c:v>
                </c:pt>
                <c:pt idx="2506">
                  <c:v>42389</c:v>
                </c:pt>
                <c:pt idx="2507">
                  <c:v>42390</c:v>
                </c:pt>
                <c:pt idx="2508">
                  <c:v>42391</c:v>
                </c:pt>
                <c:pt idx="2509">
                  <c:v>42394</c:v>
                </c:pt>
                <c:pt idx="2510">
                  <c:v>42395</c:v>
                </c:pt>
                <c:pt idx="2511">
                  <c:v>42396</c:v>
                </c:pt>
                <c:pt idx="2512">
                  <c:v>42397</c:v>
                </c:pt>
                <c:pt idx="2513">
                  <c:v>42398</c:v>
                </c:pt>
                <c:pt idx="2514">
                  <c:v>42401</c:v>
                </c:pt>
                <c:pt idx="2515">
                  <c:v>42402</c:v>
                </c:pt>
                <c:pt idx="2516">
                  <c:v>42403</c:v>
                </c:pt>
                <c:pt idx="2517">
                  <c:v>42404</c:v>
                </c:pt>
                <c:pt idx="2518">
                  <c:v>42405</c:v>
                </c:pt>
              </c:numCache>
            </c:numRef>
          </c:cat>
          <c:val>
            <c:numRef>
              <c:f>'1 - Chart Data'!$E$2:$E$2520</c:f>
              <c:numCache>
                <c:formatCode>General</c:formatCode>
                <c:ptCount val="2519"/>
                <c:pt idx="0">
                  <c:v>100</c:v>
                </c:pt>
                <c:pt idx="1">
                  <c:v>93.713450292397596</c:v>
                </c:pt>
                <c:pt idx="2">
                  <c:v>91.374269005847907</c:v>
                </c:pt>
                <c:pt idx="3">
                  <c:v>92.397660818713405</c:v>
                </c:pt>
                <c:pt idx="4">
                  <c:v>92.105263157894697</c:v>
                </c:pt>
                <c:pt idx="5">
                  <c:v>90.643274853801103</c:v>
                </c:pt>
                <c:pt idx="6">
                  <c:v>91.622807017543806</c:v>
                </c:pt>
                <c:pt idx="7">
                  <c:v>95.029239766081801</c:v>
                </c:pt>
                <c:pt idx="8">
                  <c:v>96.491228070175396</c:v>
                </c:pt>
                <c:pt idx="9">
                  <c:v>97.660818713450197</c:v>
                </c:pt>
                <c:pt idx="10">
                  <c:v>98.538011695906405</c:v>
                </c:pt>
                <c:pt idx="11">
                  <c:v>98.976608187134502</c:v>
                </c:pt>
                <c:pt idx="12">
                  <c:v>100.438596491228</c:v>
                </c:pt>
                <c:pt idx="13">
                  <c:v>102.04678362573</c:v>
                </c:pt>
                <c:pt idx="14">
                  <c:v>102.48538011695901</c:v>
                </c:pt>
                <c:pt idx="15">
                  <c:v>102.19298245614</c:v>
                </c:pt>
                <c:pt idx="16">
                  <c:v>102.33918128654901</c:v>
                </c:pt>
                <c:pt idx="17">
                  <c:v>102.631578947368</c:v>
                </c:pt>
                <c:pt idx="18">
                  <c:v>101.608187134502</c:v>
                </c:pt>
                <c:pt idx="19">
                  <c:v>100.438596491228</c:v>
                </c:pt>
                <c:pt idx="20">
                  <c:v>97.514619883040893</c:v>
                </c:pt>
                <c:pt idx="21">
                  <c:v>97.076023391812797</c:v>
                </c:pt>
                <c:pt idx="22">
                  <c:v>96.491228070175396</c:v>
                </c:pt>
                <c:pt idx="23">
                  <c:v>95.906432748537995</c:v>
                </c:pt>
                <c:pt idx="24">
                  <c:v>98.684210526315695</c:v>
                </c:pt>
                <c:pt idx="25">
                  <c:v>102.33918128654901</c:v>
                </c:pt>
                <c:pt idx="26">
                  <c:v>102.631578947368</c:v>
                </c:pt>
                <c:pt idx="27">
                  <c:v>119.59064327485299</c:v>
                </c:pt>
                <c:pt idx="28">
                  <c:v>118.274853801169</c:v>
                </c:pt>
                <c:pt idx="29">
                  <c:v>120.614035087719</c:v>
                </c:pt>
                <c:pt idx="30">
                  <c:v>116.666666666666</c:v>
                </c:pt>
                <c:pt idx="31">
                  <c:v>115.05847953216301</c:v>
                </c:pt>
                <c:pt idx="32">
                  <c:v>114.61988304093499</c:v>
                </c:pt>
                <c:pt idx="33">
                  <c:v>115.497076023391</c:v>
                </c:pt>
                <c:pt idx="34">
                  <c:v>114.473684210526</c:v>
                </c:pt>
                <c:pt idx="35">
                  <c:v>120.614035087719</c:v>
                </c:pt>
                <c:pt idx="36">
                  <c:v>121.19883040935601</c:v>
                </c:pt>
                <c:pt idx="37">
                  <c:v>131.14035087719199</c:v>
                </c:pt>
                <c:pt idx="38">
                  <c:v>134.941520467836</c:v>
                </c:pt>
                <c:pt idx="39">
                  <c:v>129.824561403508</c:v>
                </c:pt>
                <c:pt idx="40">
                  <c:v>127.923976608187</c:v>
                </c:pt>
                <c:pt idx="41">
                  <c:v>132.602339181286</c:v>
                </c:pt>
                <c:pt idx="42">
                  <c:v>132.602339181286</c:v>
                </c:pt>
                <c:pt idx="43">
                  <c:v>135.81871345029199</c:v>
                </c:pt>
                <c:pt idx="44">
                  <c:v>137.28070175438501</c:v>
                </c:pt>
                <c:pt idx="45">
                  <c:v>131.14035087719199</c:v>
                </c:pt>
                <c:pt idx="46">
                  <c:v>130.70175438596399</c:v>
                </c:pt>
                <c:pt idx="47">
                  <c:v>133.771929824561</c:v>
                </c:pt>
                <c:pt idx="48">
                  <c:v>128.80116959064301</c:v>
                </c:pt>
                <c:pt idx="49">
                  <c:v>131.432748538011</c:v>
                </c:pt>
                <c:pt idx="50">
                  <c:v>138.888888888888</c:v>
                </c:pt>
                <c:pt idx="51">
                  <c:v>143.42105263157799</c:v>
                </c:pt>
                <c:pt idx="52">
                  <c:v>148.24561403508699</c:v>
                </c:pt>
                <c:pt idx="53">
                  <c:v>152.777777777777</c:v>
                </c:pt>
                <c:pt idx="54">
                  <c:v>172.51461988304001</c:v>
                </c:pt>
                <c:pt idx="55">
                  <c:v>165.05847953216301</c:v>
                </c:pt>
                <c:pt idx="56">
                  <c:v>165.935672514619</c:v>
                </c:pt>
                <c:pt idx="57">
                  <c:v>172.80701754385899</c:v>
                </c:pt>
                <c:pt idx="58">
                  <c:v>181.871345029239</c:v>
                </c:pt>
                <c:pt idx="59">
                  <c:v>184.210526315789</c:v>
                </c:pt>
                <c:pt idx="60">
                  <c:v>181.28654970760201</c:v>
                </c:pt>
                <c:pt idx="61">
                  <c:v>179.67836257309901</c:v>
                </c:pt>
                <c:pt idx="62">
                  <c:v>182.163742690058</c:v>
                </c:pt>
                <c:pt idx="63">
                  <c:v>201.90058479532101</c:v>
                </c:pt>
                <c:pt idx="64">
                  <c:v>207.163742690058</c:v>
                </c:pt>
                <c:pt idx="65">
                  <c:v>194.444444444444</c:v>
                </c:pt>
                <c:pt idx="66">
                  <c:v>188.59649122806999</c:v>
                </c:pt>
                <c:pt idx="67">
                  <c:v>180.11695906432701</c:v>
                </c:pt>
                <c:pt idx="68">
                  <c:v>193.713450292397</c:v>
                </c:pt>
                <c:pt idx="69">
                  <c:v>233.91812865496999</c:v>
                </c:pt>
                <c:pt idx="70">
                  <c:v>244.152046783625</c:v>
                </c:pt>
                <c:pt idx="71">
                  <c:v>223.24561403508699</c:v>
                </c:pt>
                <c:pt idx="72">
                  <c:v>237.57309941520401</c:v>
                </c:pt>
                <c:pt idx="73">
                  <c:v>251.16959064327401</c:v>
                </c:pt>
                <c:pt idx="74">
                  <c:v>257.74853801169502</c:v>
                </c:pt>
                <c:pt idx="75">
                  <c:v>247.80701754385899</c:v>
                </c:pt>
                <c:pt idx="76">
                  <c:v>250</c:v>
                </c:pt>
                <c:pt idx="77">
                  <c:v>268.56725146198801</c:v>
                </c:pt>
                <c:pt idx="78">
                  <c:v>257.89473684210498</c:v>
                </c:pt>
                <c:pt idx="79">
                  <c:v>263.15789473684202</c:v>
                </c:pt>
                <c:pt idx="80">
                  <c:v>261.69590643274802</c:v>
                </c:pt>
                <c:pt idx="81">
                  <c:v>287.86549707602302</c:v>
                </c:pt>
                <c:pt idx="82">
                  <c:v>273.099415204678</c:v>
                </c:pt>
                <c:pt idx="83">
                  <c:v>260.96491228070101</c:v>
                </c:pt>
                <c:pt idx="84">
                  <c:v>263.888888888888</c:v>
                </c:pt>
                <c:pt idx="85">
                  <c:v>258.04093567251402</c:v>
                </c:pt>
                <c:pt idx="86">
                  <c:v>258.18713450292302</c:v>
                </c:pt>
                <c:pt idx="87">
                  <c:v>240.935672514619</c:v>
                </c:pt>
                <c:pt idx="88">
                  <c:v>216.08187134502899</c:v>
                </c:pt>
                <c:pt idx="89">
                  <c:v>231.72514619883</c:v>
                </c:pt>
                <c:pt idx="90">
                  <c:v>247.66081871345</c:v>
                </c:pt>
                <c:pt idx="91">
                  <c:v>245.3216374269</c:v>
                </c:pt>
                <c:pt idx="92">
                  <c:v>270.17543859649101</c:v>
                </c:pt>
                <c:pt idx="93">
                  <c:v>267.69005847953201</c:v>
                </c:pt>
                <c:pt idx="94">
                  <c:v>305.55555555555497</c:v>
                </c:pt>
                <c:pt idx="95">
                  <c:v>239.03508771929799</c:v>
                </c:pt>
                <c:pt idx="96">
                  <c:v>245.614035087719</c:v>
                </c:pt>
                <c:pt idx="97">
                  <c:v>233.47953216374199</c:v>
                </c:pt>
                <c:pt idx="98">
                  <c:v>224.70760233918099</c:v>
                </c:pt>
                <c:pt idx="99">
                  <c:v>257.01754385964898</c:v>
                </c:pt>
                <c:pt idx="100">
                  <c:v>255.11695906432701</c:v>
                </c:pt>
                <c:pt idx="101">
                  <c:v>261.25730994152002</c:v>
                </c:pt>
                <c:pt idx="102">
                  <c:v>275.438596491228</c:v>
                </c:pt>
                <c:pt idx="103">
                  <c:v>284.94152046783603</c:v>
                </c:pt>
                <c:pt idx="104">
                  <c:v>278.94736842105198</c:v>
                </c:pt>
                <c:pt idx="105">
                  <c:v>278.07017543859598</c:v>
                </c:pt>
                <c:pt idx="106">
                  <c:v>275.29239766081798</c:v>
                </c:pt>
                <c:pt idx="107">
                  <c:v>276.02339181286499</c:v>
                </c:pt>
                <c:pt idx="108">
                  <c:v>275.58479532163699</c:v>
                </c:pt>
                <c:pt idx="109">
                  <c:v>269.73684210526301</c:v>
                </c:pt>
                <c:pt idx="110">
                  <c:v>269.29824561403501</c:v>
                </c:pt>
                <c:pt idx="111">
                  <c:v>260.38011695906403</c:v>
                </c:pt>
                <c:pt idx="112">
                  <c:v>271.052631578947</c:v>
                </c:pt>
                <c:pt idx="113">
                  <c:v>282.89473684210498</c:v>
                </c:pt>
                <c:pt idx="114">
                  <c:v>272.36842105263099</c:v>
                </c:pt>
                <c:pt idx="115">
                  <c:v>265.497076023391</c:v>
                </c:pt>
                <c:pt idx="116">
                  <c:v>268.713450292397</c:v>
                </c:pt>
                <c:pt idx="117">
                  <c:v>250</c:v>
                </c:pt>
                <c:pt idx="118">
                  <c:v>241.22807017543801</c:v>
                </c:pt>
                <c:pt idx="119">
                  <c:v>238.30409356725099</c:v>
                </c:pt>
                <c:pt idx="120">
                  <c:v>231.432748538011</c:v>
                </c:pt>
                <c:pt idx="121">
                  <c:v>242.25146198830399</c:v>
                </c:pt>
                <c:pt idx="122">
                  <c:v>233.91812865496999</c:v>
                </c:pt>
                <c:pt idx="123">
                  <c:v>232.45614035087701</c:v>
                </c:pt>
                <c:pt idx="124">
                  <c:v>239.76608187134499</c:v>
                </c:pt>
                <c:pt idx="125">
                  <c:v>241.374269005847</c:v>
                </c:pt>
                <c:pt idx="126">
                  <c:v>237.28070175438501</c:v>
                </c:pt>
                <c:pt idx="127">
                  <c:v>234.64912280701699</c:v>
                </c:pt>
                <c:pt idx="128">
                  <c:v>246.491228070175</c:v>
                </c:pt>
                <c:pt idx="129">
                  <c:v>257.89473684210498</c:v>
                </c:pt>
                <c:pt idx="130">
                  <c:v>263.888888888888</c:v>
                </c:pt>
                <c:pt idx="131">
                  <c:v>260.08771929824502</c:v>
                </c:pt>
                <c:pt idx="132">
                  <c:v>178.80116959064301</c:v>
                </c:pt>
                <c:pt idx="133">
                  <c:v>175.29239766081801</c:v>
                </c:pt>
                <c:pt idx="134">
                  <c:v>181.28654970760201</c:v>
                </c:pt>
                <c:pt idx="135">
                  <c:v>183.040935672514</c:v>
                </c:pt>
                <c:pt idx="136">
                  <c:v>177.92397660818699</c:v>
                </c:pt>
                <c:pt idx="137">
                  <c:v>170.17543859649101</c:v>
                </c:pt>
                <c:pt idx="138">
                  <c:v>161.40350877192901</c:v>
                </c:pt>
                <c:pt idx="139">
                  <c:v>178.50877192982401</c:v>
                </c:pt>
                <c:pt idx="140">
                  <c:v>167.836257309941</c:v>
                </c:pt>
                <c:pt idx="141">
                  <c:v>182.602339181286</c:v>
                </c:pt>
                <c:pt idx="142">
                  <c:v>178.947368421052</c:v>
                </c:pt>
                <c:pt idx="143">
                  <c:v>178.216374269005</c:v>
                </c:pt>
                <c:pt idx="144">
                  <c:v>173.68421052631501</c:v>
                </c:pt>
                <c:pt idx="145">
                  <c:v>171.491228070175</c:v>
                </c:pt>
                <c:pt idx="146">
                  <c:v>141.95906432748501</c:v>
                </c:pt>
                <c:pt idx="147">
                  <c:v>138.74269005847901</c:v>
                </c:pt>
                <c:pt idx="148">
                  <c:v>135.23391812865401</c:v>
                </c:pt>
                <c:pt idx="149">
                  <c:v>134.941520467836</c:v>
                </c:pt>
                <c:pt idx="150">
                  <c:v>131.432748538011</c:v>
                </c:pt>
                <c:pt idx="151">
                  <c:v>125.14619883040901</c:v>
                </c:pt>
                <c:pt idx="152">
                  <c:v>125.292397660818</c:v>
                </c:pt>
                <c:pt idx="153">
                  <c:v>121.19883040935601</c:v>
                </c:pt>
                <c:pt idx="154">
                  <c:v>120.02923976608101</c:v>
                </c:pt>
                <c:pt idx="155">
                  <c:v>122.807017543859</c:v>
                </c:pt>
                <c:pt idx="156">
                  <c:v>120.614035087719</c:v>
                </c:pt>
                <c:pt idx="157">
                  <c:v>129.824561403508</c:v>
                </c:pt>
                <c:pt idx="158">
                  <c:v>133.47953216374199</c:v>
                </c:pt>
                <c:pt idx="159">
                  <c:v>126.16959064327401</c:v>
                </c:pt>
                <c:pt idx="160">
                  <c:v>124.85380116959</c:v>
                </c:pt>
                <c:pt idx="161">
                  <c:v>124.269005847953</c:v>
                </c:pt>
                <c:pt idx="162">
                  <c:v>125.438596491228</c:v>
                </c:pt>
                <c:pt idx="163">
                  <c:v>125</c:v>
                </c:pt>
                <c:pt idx="164">
                  <c:v>126.900584795321</c:v>
                </c:pt>
                <c:pt idx="165">
                  <c:v>125</c:v>
                </c:pt>
                <c:pt idx="166">
                  <c:v>126.023391812865</c:v>
                </c:pt>
                <c:pt idx="167">
                  <c:v>135.08771929824499</c:v>
                </c:pt>
                <c:pt idx="168">
                  <c:v>142.98245614035</c:v>
                </c:pt>
                <c:pt idx="169">
                  <c:v>138.01169590643201</c:v>
                </c:pt>
                <c:pt idx="170">
                  <c:v>141.95906432748501</c:v>
                </c:pt>
                <c:pt idx="171">
                  <c:v>147.07602339181199</c:v>
                </c:pt>
                <c:pt idx="172">
                  <c:v>146.052631578947</c:v>
                </c:pt>
                <c:pt idx="173">
                  <c:v>149.70760233918099</c:v>
                </c:pt>
                <c:pt idx="174">
                  <c:v>151.02339181286499</c:v>
                </c:pt>
                <c:pt idx="175">
                  <c:v>153.947368421052</c:v>
                </c:pt>
                <c:pt idx="176">
                  <c:v>151.02339181286499</c:v>
                </c:pt>
                <c:pt idx="177">
                  <c:v>153.216374269005</c:v>
                </c:pt>
                <c:pt idx="178">
                  <c:v>157.602339181286</c:v>
                </c:pt>
                <c:pt idx="179">
                  <c:v>148.24561403508699</c:v>
                </c:pt>
                <c:pt idx="180">
                  <c:v>141.374269005847</c:v>
                </c:pt>
                <c:pt idx="181">
                  <c:v>146.783625730994</c:v>
                </c:pt>
                <c:pt idx="182">
                  <c:v>144.73684210526301</c:v>
                </c:pt>
                <c:pt idx="183">
                  <c:v>143.713450292397</c:v>
                </c:pt>
                <c:pt idx="184">
                  <c:v>138.888888888888</c:v>
                </c:pt>
                <c:pt idx="185">
                  <c:v>134.502923976608</c:v>
                </c:pt>
                <c:pt idx="186">
                  <c:v>136.25730994151999</c:v>
                </c:pt>
                <c:pt idx="187">
                  <c:v>128.36257309941499</c:v>
                </c:pt>
                <c:pt idx="188">
                  <c:v>122.953216374269</c:v>
                </c:pt>
                <c:pt idx="189">
                  <c:v>130.263157894736</c:v>
                </c:pt>
                <c:pt idx="190">
                  <c:v>132.30994152046699</c:v>
                </c:pt>
                <c:pt idx="191">
                  <c:v>128.947368421052</c:v>
                </c:pt>
                <c:pt idx="192">
                  <c:v>133.47953216374199</c:v>
                </c:pt>
                <c:pt idx="193">
                  <c:v>135.96491228070099</c:v>
                </c:pt>
                <c:pt idx="194">
                  <c:v>133.62573099415201</c:v>
                </c:pt>
                <c:pt idx="195">
                  <c:v>133.91812865496999</c:v>
                </c:pt>
                <c:pt idx="196">
                  <c:v>146.052631578947</c:v>
                </c:pt>
                <c:pt idx="197">
                  <c:v>153.50877192982401</c:v>
                </c:pt>
                <c:pt idx="198">
                  <c:v>147.51461988304001</c:v>
                </c:pt>
                <c:pt idx="199">
                  <c:v>143.713450292397</c:v>
                </c:pt>
                <c:pt idx="200">
                  <c:v>149.85380116959001</c:v>
                </c:pt>
                <c:pt idx="201">
                  <c:v>152.48538011695899</c:v>
                </c:pt>
                <c:pt idx="202">
                  <c:v>153.07017543859601</c:v>
                </c:pt>
                <c:pt idx="203">
                  <c:v>169.883040935672</c:v>
                </c:pt>
                <c:pt idx="204">
                  <c:v>179.38596491228</c:v>
                </c:pt>
                <c:pt idx="205">
                  <c:v>167.543859649122</c:v>
                </c:pt>
                <c:pt idx="206">
                  <c:v>169.73684210526301</c:v>
                </c:pt>
                <c:pt idx="207">
                  <c:v>190.78947368421001</c:v>
                </c:pt>
                <c:pt idx="208">
                  <c:v>202.33918128654901</c:v>
                </c:pt>
                <c:pt idx="209">
                  <c:v>210.08771929824499</c:v>
                </c:pt>
                <c:pt idx="210">
                  <c:v>204.67836257309901</c:v>
                </c:pt>
                <c:pt idx="211">
                  <c:v>212.28070175438501</c:v>
                </c:pt>
                <c:pt idx="212">
                  <c:v>204.67836257309901</c:v>
                </c:pt>
                <c:pt idx="213">
                  <c:v>193.42105263157799</c:v>
                </c:pt>
                <c:pt idx="214">
                  <c:v>192.105263157894</c:v>
                </c:pt>
                <c:pt idx="215">
                  <c:v>191.52046783625701</c:v>
                </c:pt>
                <c:pt idx="216">
                  <c:v>186.25730994151999</c:v>
                </c:pt>
                <c:pt idx="217">
                  <c:v>182.45614035087701</c:v>
                </c:pt>
                <c:pt idx="218">
                  <c:v>182.45614035087701</c:v>
                </c:pt>
                <c:pt idx="219">
                  <c:v>175.438596491228</c:v>
                </c:pt>
                <c:pt idx="220">
                  <c:v>171.929824561403</c:v>
                </c:pt>
                <c:pt idx="221">
                  <c:v>177.19298245613999</c:v>
                </c:pt>
                <c:pt idx="222">
                  <c:v>177.19298245613999</c:v>
                </c:pt>
                <c:pt idx="223">
                  <c:v>173.830409356725</c:v>
                </c:pt>
                <c:pt idx="224">
                  <c:v>173.97660818713399</c:v>
                </c:pt>
                <c:pt idx="225">
                  <c:v>181.432748538011</c:v>
                </c:pt>
                <c:pt idx="226">
                  <c:v>193.12865497076001</c:v>
                </c:pt>
                <c:pt idx="227">
                  <c:v>183.771929824561</c:v>
                </c:pt>
                <c:pt idx="228">
                  <c:v>178.50877192982401</c:v>
                </c:pt>
                <c:pt idx="229">
                  <c:v>181.28654970760201</c:v>
                </c:pt>
                <c:pt idx="230">
                  <c:v>169.59064327485299</c:v>
                </c:pt>
                <c:pt idx="231">
                  <c:v>163.59649122806999</c:v>
                </c:pt>
                <c:pt idx="232">
                  <c:v>162.42690058479499</c:v>
                </c:pt>
                <c:pt idx="233">
                  <c:v>158.771929824561</c:v>
                </c:pt>
                <c:pt idx="234">
                  <c:v>152.04678362573</c:v>
                </c:pt>
                <c:pt idx="235">
                  <c:v>149.85380116959001</c:v>
                </c:pt>
                <c:pt idx="236">
                  <c:v>144.883040935672</c:v>
                </c:pt>
                <c:pt idx="237">
                  <c:v>138.888888888888</c:v>
                </c:pt>
                <c:pt idx="238">
                  <c:v>133.18713450292299</c:v>
                </c:pt>
                <c:pt idx="239">
                  <c:v>146.19883040935599</c:v>
                </c:pt>
                <c:pt idx="240">
                  <c:v>143.56725146198801</c:v>
                </c:pt>
                <c:pt idx="241">
                  <c:v>142.25146198830399</c:v>
                </c:pt>
                <c:pt idx="242">
                  <c:v>143.42105263157799</c:v>
                </c:pt>
                <c:pt idx="243">
                  <c:v>142.543859649122</c:v>
                </c:pt>
                <c:pt idx="244">
                  <c:v>138.157894736842</c:v>
                </c:pt>
                <c:pt idx="245">
                  <c:v>142.98245614035</c:v>
                </c:pt>
                <c:pt idx="246">
                  <c:v>140.497076023391</c:v>
                </c:pt>
                <c:pt idx="247">
                  <c:v>136.40350877192901</c:v>
                </c:pt>
                <c:pt idx="248">
                  <c:v>137.42690058479499</c:v>
                </c:pt>
                <c:pt idx="249">
                  <c:v>138.74269005847901</c:v>
                </c:pt>
                <c:pt idx="250">
                  <c:v>133.47953216374199</c:v>
                </c:pt>
                <c:pt idx="251">
                  <c:v>132.30994152046699</c:v>
                </c:pt>
                <c:pt idx="252">
                  <c:v>129.67836257309901</c:v>
                </c:pt>
                <c:pt idx="253">
                  <c:v>125.292397660818</c:v>
                </c:pt>
                <c:pt idx="254">
                  <c:v>113.59649122806999</c:v>
                </c:pt>
                <c:pt idx="255">
                  <c:v>136.25730994151999</c:v>
                </c:pt>
                <c:pt idx="256">
                  <c:v>128.50877192982401</c:v>
                </c:pt>
                <c:pt idx="257">
                  <c:v>131.57894736842101</c:v>
                </c:pt>
                <c:pt idx="258">
                  <c:v>129.824561403508</c:v>
                </c:pt>
                <c:pt idx="259">
                  <c:v>126.31578947368401</c:v>
                </c:pt>
                <c:pt idx="260">
                  <c:v>126.900584795321</c:v>
                </c:pt>
                <c:pt idx="261">
                  <c:v>127.19298245614</c:v>
                </c:pt>
                <c:pt idx="262">
                  <c:v>126.16959064327401</c:v>
                </c:pt>
                <c:pt idx="263">
                  <c:v>124.70760233918099</c:v>
                </c:pt>
                <c:pt idx="264">
                  <c:v>121.929824561403</c:v>
                </c:pt>
                <c:pt idx="265">
                  <c:v>117.39766081871301</c:v>
                </c:pt>
                <c:pt idx="266">
                  <c:v>124.56140350877099</c:v>
                </c:pt>
                <c:pt idx="267">
                  <c:v>125.584795321637</c:v>
                </c:pt>
                <c:pt idx="268">
                  <c:v>119.444444444444</c:v>
                </c:pt>
                <c:pt idx="269">
                  <c:v>116.666666666666</c:v>
                </c:pt>
                <c:pt idx="270">
                  <c:v>119.722222222222</c:v>
                </c:pt>
                <c:pt idx="271">
                  <c:v>102.48538011695901</c:v>
                </c:pt>
                <c:pt idx="272">
                  <c:v>95.467836257309898</c:v>
                </c:pt>
                <c:pt idx="273">
                  <c:v>97.368421052631504</c:v>
                </c:pt>
                <c:pt idx="274">
                  <c:v>89.766081871344994</c:v>
                </c:pt>
                <c:pt idx="275">
                  <c:v>89.619883040935605</c:v>
                </c:pt>
                <c:pt idx="276">
                  <c:v>88.157894736842096</c:v>
                </c:pt>
                <c:pt idx="277">
                  <c:v>97.2222222222222</c:v>
                </c:pt>
                <c:pt idx="278">
                  <c:v>97.953216374269005</c:v>
                </c:pt>
                <c:pt idx="279">
                  <c:v>90.789473684210506</c:v>
                </c:pt>
                <c:pt idx="280">
                  <c:v>91.6666666666666</c:v>
                </c:pt>
                <c:pt idx="281">
                  <c:v>92.836257309941502</c:v>
                </c:pt>
                <c:pt idx="282">
                  <c:v>95.760233918128606</c:v>
                </c:pt>
                <c:pt idx="283">
                  <c:v>94.590643274853804</c:v>
                </c:pt>
                <c:pt idx="284">
                  <c:v>96.491228070175396</c:v>
                </c:pt>
                <c:pt idx="285">
                  <c:v>102.19298245614</c:v>
                </c:pt>
                <c:pt idx="286">
                  <c:v>106.72514619883</c:v>
                </c:pt>
                <c:pt idx="287">
                  <c:v>103.801169590643</c:v>
                </c:pt>
                <c:pt idx="288">
                  <c:v>104.67836257309899</c:v>
                </c:pt>
                <c:pt idx="289">
                  <c:v>111.111111111111</c:v>
                </c:pt>
                <c:pt idx="290">
                  <c:v>113.742690058479</c:v>
                </c:pt>
                <c:pt idx="291">
                  <c:v>111.84210526315699</c:v>
                </c:pt>
                <c:pt idx="292">
                  <c:v>105.263157894736</c:v>
                </c:pt>
                <c:pt idx="293">
                  <c:v>105.70175438596399</c:v>
                </c:pt>
                <c:pt idx="294">
                  <c:v>105.11695906432701</c:v>
                </c:pt>
                <c:pt idx="295">
                  <c:v>103.216374269005</c:v>
                </c:pt>
                <c:pt idx="296">
                  <c:v>103.801169590643</c:v>
                </c:pt>
                <c:pt idx="297">
                  <c:v>101.754385964912</c:v>
                </c:pt>
                <c:pt idx="298">
                  <c:v>108.771929824561</c:v>
                </c:pt>
                <c:pt idx="299">
                  <c:v>106.578947368421</c:v>
                </c:pt>
                <c:pt idx="300">
                  <c:v>108.62573099415199</c:v>
                </c:pt>
                <c:pt idx="301">
                  <c:v>107.748538011695</c:v>
                </c:pt>
                <c:pt idx="302">
                  <c:v>107.45614035087701</c:v>
                </c:pt>
                <c:pt idx="303">
                  <c:v>105.11695906432701</c:v>
                </c:pt>
                <c:pt idx="304">
                  <c:v>104.824561403508</c:v>
                </c:pt>
                <c:pt idx="305">
                  <c:v>102.48538011695901</c:v>
                </c:pt>
                <c:pt idx="306">
                  <c:v>105.555555555555</c:v>
                </c:pt>
                <c:pt idx="307">
                  <c:v>111.403508771929</c:v>
                </c:pt>
                <c:pt idx="308">
                  <c:v>106.72514619883</c:v>
                </c:pt>
                <c:pt idx="309">
                  <c:v>103.654970760233</c:v>
                </c:pt>
                <c:pt idx="310">
                  <c:v>106.14035087719201</c:v>
                </c:pt>
                <c:pt idx="311">
                  <c:v>104.824561403508</c:v>
                </c:pt>
                <c:pt idx="312">
                  <c:v>105.263157894736</c:v>
                </c:pt>
                <c:pt idx="313">
                  <c:v>102.48538011695901</c:v>
                </c:pt>
                <c:pt idx="314">
                  <c:v>102.48538011695901</c:v>
                </c:pt>
                <c:pt idx="315">
                  <c:v>102.923976608187</c:v>
                </c:pt>
                <c:pt idx="316">
                  <c:v>102.33918128654901</c:v>
                </c:pt>
                <c:pt idx="317">
                  <c:v>98.099415204678294</c:v>
                </c:pt>
                <c:pt idx="318">
                  <c:v>97.076023391812797</c:v>
                </c:pt>
                <c:pt idx="319">
                  <c:v>94.736842105263094</c:v>
                </c:pt>
                <c:pt idx="320">
                  <c:v>93.567251461988306</c:v>
                </c:pt>
                <c:pt idx="321">
                  <c:v>92.397660818713405</c:v>
                </c:pt>
                <c:pt idx="322">
                  <c:v>96.198830409356702</c:v>
                </c:pt>
                <c:pt idx="323">
                  <c:v>95.467836257309898</c:v>
                </c:pt>
                <c:pt idx="324">
                  <c:v>102.631578947368</c:v>
                </c:pt>
                <c:pt idx="325">
                  <c:v>102.04678362573</c:v>
                </c:pt>
                <c:pt idx="326">
                  <c:v>97.076023391812797</c:v>
                </c:pt>
                <c:pt idx="327">
                  <c:v>107.017543859649</c:v>
                </c:pt>
                <c:pt idx="328">
                  <c:v>112.865497076023</c:v>
                </c:pt>
                <c:pt idx="329">
                  <c:v>121.491228070175</c:v>
                </c:pt>
                <c:pt idx="330">
                  <c:v>127.631578947368</c:v>
                </c:pt>
                <c:pt idx="331">
                  <c:v>135.23391812865401</c:v>
                </c:pt>
                <c:pt idx="332">
                  <c:v>126.754385964912</c:v>
                </c:pt>
                <c:pt idx="333">
                  <c:v>131.432748538011</c:v>
                </c:pt>
                <c:pt idx="334">
                  <c:v>135.08771929824499</c:v>
                </c:pt>
                <c:pt idx="335">
                  <c:v>132.163742690058</c:v>
                </c:pt>
                <c:pt idx="336">
                  <c:v>130.40935672514601</c:v>
                </c:pt>
                <c:pt idx="337">
                  <c:v>131.14035087719199</c:v>
                </c:pt>
                <c:pt idx="338">
                  <c:v>132.01754385964901</c:v>
                </c:pt>
                <c:pt idx="339">
                  <c:v>131.432748538011</c:v>
                </c:pt>
                <c:pt idx="340">
                  <c:v>129.97076023391801</c:v>
                </c:pt>
                <c:pt idx="341">
                  <c:v>130.70175438596399</c:v>
                </c:pt>
                <c:pt idx="342">
                  <c:v>130.555555555555</c:v>
                </c:pt>
                <c:pt idx="343">
                  <c:v>129.67836257309901</c:v>
                </c:pt>
                <c:pt idx="344">
                  <c:v>124.269005847953</c:v>
                </c:pt>
                <c:pt idx="345">
                  <c:v>123.684210526315</c:v>
                </c:pt>
                <c:pt idx="346">
                  <c:v>134.502923976608</c:v>
                </c:pt>
                <c:pt idx="347">
                  <c:v>131.14035087719199</c:v>
                </c:pt>
                <c:pt idx="348">
                  <c:v>132.74853801169499</c:v>
                </c:pt>
                <c:pt idx="349">
                  <c:v>131.432748538011</c:v>
                </c:pt>
                <c:pt idx="350">
                  <c:v>130.84795321637401</c:v>
                </c:pt>
                <c:pt idx="351">
                  <c:v>130.84795321637401</c:v>
                </c:pt>
                <c:pt idx="352">
                  <c:v>129.093567251461</c:v>
                </c:pt>
                <c:pt idx="353">
                  <c:v>126.608187134502</c:v>
                </c:pt>
                <c:pt idx="354">
                  <c:v>126.16959064327401</c:v>
                </c:pt>
                <c:pt idx="355">
                  <c:v>128.07017543859601</c:v>
                </c:pt>
                <c:pt idx="356">
                  <c:v>126.754385964912</c:v>
                </c:pt>
                <c:pt idx="357">
                  <c:v>125.73099415204599</c:v>
                </c:pt>
                <c:pt idx="358">
                  <c:v>123.53801169590599</c:v>
                </c:pt>
                <c:pt idx="359">
                  <c:v>125.292397660818</c:v>
                </c:pt>
                <c:pt idx="360">
                  <c:v>124.70760233918099</c:v>
                </c:pt>
                <c:pt idx="361">
                  <c:v>122.953216374269</c:v>
                </c:pt>
                <c:pt idx="362">
                  <c:v>123.684210526315</c:v>
                </c:pt>
                <c:pt idx="363">
                  <c:v>122.36842105263101</c:v>
                </c:pt>
                <c:pt idx="364">
                  <c:v>123.830409356725</c:v>
                </c:pt>
                <c:pt idx="365">
                  <c:v>118.859649122807</c:v>
                </c:pt>
                <c:pt idx="366">
                  <c:v>111.549707602339</c:v>
                </c:pt>
                <c:pt idx="367">
                  <c:v>112.719298245614</c:v>
                </c:pt>
                <c:pt idx="368">
                  <c:v>104.093567251461</c:v>
                </c:pt>
                <c:pt idx="369">
                  <c:v>107.45614035087701</c:v>
                </c:pt>
                <c:pt idx="370">
                  <c:v>109.356725146198</c:v>
                </c:pt>
                <c:pt idx="371">
                  <c:v>109.64912280701699</c:v>
                </c:pt>
                <c:pt idx="372">
                  <c:v>107.602339181286</c:v>
                </c:pt>
                <c:pt idx="373">
                  <c:v>107.017543859649</c:v>
                </c:pt>
                <c:pt idx="374">
                  <c:v>108.187134502923</c:v>
                </c:pt>
                <c:pt idx="375">
                  <c:v>104.38596491228</c:v>
                </c:pt>
                <c:pt idx="376">
                  <c:v>104.67836257309899</c:v>
                </c:pt>
                <c:pt idx="377">
                  <c:v>103.50877192982399</c:v>
                </c:pt>
                <c:pt idx="378">
                  <c:v>107.602339181286</c:v>
                </c:pt>
                <c:pt idx="379">
                  <c:v>107.45614035087701</c:v>
                </c:pt>
                <c:pt idx="380">
                  <c:v>105.84795321637399</c:v>
                </c:pt>
                <c:pt idx="381">
                  <c:v>106.28654970760201</c:v>
                </c:pt>
                <c:pt idx="382">
                  <c:v>102.923976608187</c:v>
                </c:pt>
                <c:pt idx="383">
                  <c:v>100.87719298245599</c:v>
                </c:pt>
                <c:pt idx="384">
                  <c:v>95.029239766081801</c:v>
                </c:pt>
                <c:pt idx="385">
                  <c:v>95.029239766081801</c:v>
                </c:pt>
                <c:pt idx="386">
                  <c:v>98.099415204678294</c:v>
                </c:pt>
                <c:pt idx="387">
                  <c:v>96.198830409356702</c:v>
                </c:pt>
                <c:pt idx="388">
                  <c:v>97.953216374269005</c:v>
                </c:pt>
                <c:pt idx="389">
                  <c:v>97.953216374269005</c:v>
                </c:pt>
                <c:pt idx="390">
                  <c:v>97.2222222222222</c:v>
                </c:pt>
                <c:pt idx="391">
                  <c:v>95.906432748537995</c:v>
                </c:pt>
                <c:pt idx="392">
                  <c:v>94.590643274853804</c:v>
                </c:pt>
                <c:pt idx="393">
                  <c:v>92.982456140350806</c:v>
                </c:pt>
                <c:pt idx="394">
                  <c:v>93.713450292397596</c:v>
                </c:pt>
                <c:pt idx="395">
                  <c:v>94.298245614034997</c:v>
                </c:pt>
                <c:pt idx="396">
                  <c:v>94.005847953216303</c:v>
                </c:pt>
                <c:pt idx="397">
                  <c:v>93.128654970760195</c:v>
                </c:pt>
                <c:pt idx="398">
                  <c:v>97.660818713450197</c:v>
                </c:pt>
                <c:pt idx="399">
                  <c:v>94.298245614034997</c:v>
                </c:pt>
                <c:pt idx="400">
                  <c:v>94.152046783625707</c:v>
                </c:pt>
                <c:pt idx="401">
                  <c:v>88.596491228070093</c:v>
                </c:pt>
                <c:pt idx="402">
                  <c:v>88.157894736842096</c:v>
                </c:pt>
                <c:pt idx="403">
                  <c:v>88.157894736842096</c:v>
                </c:pt>
                <c:pt idx="404">
                  <c:v>88.3040935672514</c:v>
                </c:pt>
                <c:pt idx="405">
                  <c:v>89.035087719298204</c:v>
                </c:pt>
                <c:pt idx="406">
                  <c:v>87.280701754385902</c:v>
                </c:pt>
                <c:pt idx="407">
                  <c:v>93.128654970760195</c:v>
                </c:pt>
                <c:pt idx="408">
                  <c:v>89.473684210526301</c:v>
                </c:pt>
                <c:pt idx="409">
                  <c:v>87.719298245613999</c:v>
                </c:pt>
                <c:pt idx="410">
                  <c:v>85.233918128654906</c:v>
                </c:pt>
                <c:pt idx="411">
                  <c:v>84.356725146198798</c:v>
                </c:pt>
                <c:pt idx="412">
                  <c:v>83.625730994151994</c:v>
                </c:pt>
                <c:pt idx="413">
                  <c:v>82.163742690058399</c:v>
                </c:pt>
                <c:pt idx="414">
                  <c:v>81.578947368420998</c:v>
                </c:pt>
                <c:pt idx="415">
                  <c:v>82.163742690058399</c:v>
                </c:pt>
                <c:pt idx="416">
                  <c:v>91.228070175438503</c:v>
                </c:pt>
                <c:pt idx="417">
                  <c:v>86.842105263157805</c:v>
                </c:pt>
                <c:pt idx="418">
                  <c:v>89.619883040935605</c:v>
                </c:pt>
                <c:pt idx="419">
                  <c:v>83.3333333333333</c:v>
                </c:pt>
                <c:pt idx="420">
                  <c:v>80.116959064327403</c:v>
                </c:pt>
                <c:pt idx="421">
                  <c:v>78.216374269005797</c:v>
                </c:pt>
                <c:pt idx="422">
                  <c:v>81.578947368420998</c:v>
                </c:pt>
                <c:pt idx="423">
                  <c:v>79.093567251461906</c:v>
                </c:pt>
                <c:pt idx="424">
                  <c:v>80.409356725146097</c:v>
                </c:pt>
                <c:pt idx="425">
                  <c:v>76.023391812865398</c:v>
                </c:pt>
                <c:pt idx="426">
                  <c:v>75.730994152046705</c:v>
                </c:pt>
                <c:pt idx="427">
                  <c:v>75.584795321637401</c:v>
                </c:pt>
                <c:pt idx="428">
                  <c:v>76.608187134502899</c:v>
                </c:pt>
                <c:pt idx="429">
                  <c:v>74.707602339181193</c:v>
                </c:pt>
                <c:pt idx="430">
                  <c:v>74.269005847953196</c:v>
                </c:pt>
                <c:pt idx="431">
                  <c:v>75.146198830409304</c:v>
                </c:pt>
                <c:pt idx="432">
                  <c:v>73.391812865497002</c:v>
                </c:pt>
                <c:pt idx="433">
                  <c:v>72.076023391812797</c:v>
                </c:pt>
                <c:pt idx="434">
                  <c:v>72.660818713450197</c:v>
                </c:pt>
                <c:pt idx="435">
                  <c:v>72.807017543859601</c:v>
                </c:pt>
                <c:pt idx="436">
                  <c:v>73.099415204678294</c:v>
                </c:pt>
                <c:pt idx="437">
                  <c:v>73.830409356725099</c:v>
                </c:pt>
                <c:pt idx="438">
                  <c:v>71.929824561403507</c:v>
                </c:pt>
                <c:pt idx="439">
                  <c:v>74.561403508771903</c:v>
                </c:pt>
                <c:pt idx="440">
                  <c:v>68.128654970760195</c:v>
                </c:pt>
                <c:pt idx="441">
                  <c:v>65.204678362573006</c:v>
                </c:pt>
                <c:pt idx="442">
                  <c:v>65.935672514619796</c:v>
                </c:pt>
                <c:pt idx="443">
                  <c:v>67.397660818713405</c:v>
                </c:pt>
                <c:pt idx="444">
                  <c:v>65.935672514619796</c:v>
                </c:pt>
                <c:pt idx="445">
                  <c:v>63.450292397660803</c:v>
                </c:pt>
                <c:pt idx="446">
                  <c:v>66.520467836257296</c:v>
                </c:pt>
                <c:pt idx="447">
                  <c:v>65.204678362573006</c:v>
                </c:pt>
                <c:pt idx="448">
                  <c:v>64.912280701754298</c:v>
                </c:pt>
                <c:pt idx="449">
                  <c:v>64.473684210526301</c:v>
                </c:pt>
                <c:pt idx="450">
                  <c:v>62.426900584795298</c:v>
                </c:pt>
                <c:pt idx="451">
                  <c:v>61.988304093567201</c:v>
                </c:pt>
                <c:pt idx="452">
                  <c:v>62.426900584795298</c:v>
                </c:pt>
                <c:pt idx="453">
                  <c:v>62.864035087719202</c:v>
                </c:pt>
                <c:pt idx="454">
                  <c:v>59.649122807017498</c:v>
                </c:pt>
                <c:pt idx="455">
                  <c:v>61.988304093567201</c:v>
                </c:pt>
                <c:pt idx="456">
                  <c:v>63.157894736842103</c:v>
                </c:pt>
                <c:pt idx="457">
                  <c:v>61.257309941520397</c:v>
                </c:pt>
                <c:pt idx="458">
                  <c:v>61.549707602339097</c:v>
                </c:pt>
                <c:pt idx="459">
                  <c:v>60.233918128654899</c:v>
                </c:pt>
                <c:pt idx="460">
                  <c:v>58.0409356725146</c:v>
                </c:pt>
                <c:pt idx="461">
                  <c:v>57.894736842105203</c:v>
                </c:pt>
                <c:pt idx="462">
                  <c:v>58.918128654970701</c:v>
                </c:pt>
                <c:pt idx="463">
                  <c:v>58.625730994152001</c:v>
                </c:pt>
                <c:pt idx="464">
                  <c:v>59.649122807017498</c:v>
                </c:pt>
                <c:pt idx="465">
                  <c:v>57.748538011695899</c:v>
                </c:pt>
                <c:pt idx="466">
                  <c:v>57.163742690058399</c:v>
                </c:pt>
                <c:pt idx="467">
                  <c:v>57.456140350877099</c:v>
                </c:pt>
                <c:pt idx="468">
                  <c:v>56.725146198830402</c:v>
                </c:pt>
                <c:pt idx="469">
                  <c:v>55.847953216374201</c:v>
                </c:pt>
                <c:pt idx="470">
                  <c:v>57.017543859649102</c:v>
                </c:pt>
                <c:pt idx="471">
                  <c:v>56.286549707602298</c:v>
                </c:pt>
                <c:pt idx="472">
                  <c:v>55.409356725146097</c:v>
                </c:pt>
                <c:pt idx="473">
                  <c:v>57.309941520467802</c:v>
                </c:pt>
                <c:pt idx="474">
                  <c:v>60.087719298245602</c:v>
                </c:pt>
                <c:pt idx="475">
                  <c:v>66.081871345029199</c:v>
                </c:pt>
                <c:pt idx="476">
                  <c:v>66.081871345029199</c:v>
                </c:pt>
                <c:pt idx="477">
                  <c:v>65.789473684210506</c:v>
                </c:pt>
                <c:pt idx="478">
                  <c:v>70.906432748537995</c:v>
                </c:pt>
                <c:pt idx="479">
                  <c:v>72.368421052631504</c:v>
                </c:pt>
                <c:pt idx="480">
                  <c:v>70.906432748537995</c:v>
                </c:pt>
                <c:pt idx="481">
                  <c:v>71.345029239766006</c:v>
                </c:pt>
                <c:pt idx="482">
                  <c:v>71.783625730994103</c:v>
                </c:pt>
                <c:pt idx="483">
                  <c:v>72.953216374269005</c:v>
                </c:pt>
                <c:pt idx="484">
                  <c:v>67.836257309941502</c:v>
                </c:pt>
                <c:pt idx="485">
                  <c:v>67.397660818713405</c:v>
                </c:pt>
                <c:pt idx="486">
                  <c:v>67.836257309941502</c:v>
                </c:pt>
                <c:pt idx="487">
                  <c:v>69.4444444444444</c:v>
                </c:pt>
                <c:pt idx="488">
                  <c:v>67.836257309941502</c:v>
                </c:pt>
                <c:pt idx="489">
                  <c:v>69.590643274853804</c:v>
                </c:pt>
                <c:pt idx="490">
                  <c:v>65.789473684210506</c:v>
                </c:pt>
                <c:pt idx="491">
                  <c:v>62.865497076023303</c:v>
                </c:pt>
                <c:pt idx="492">
                  <c:v>59.210526315789402</c:v>
                </c:pt>
                <c:pt idx="493">
                  <c:v>59.941520467836199</c:v>
                </c:pt>
                <c:pt idx="494">
                  <c:v>63.742690058479504</c:v>
                </c:pt>
                <c:pt idx="495">
                  <c:v>66.520467836257296</c:v>
                </c:pt>
                <c:pt idx="496">
                  <c:v>71.345029239766006</c:v>
                </c:pt>
                <c:pt idx="497">
                  <c:v>71.198830409356702</c:v>
                </c:pt>
                <c:pt idx="498">
                  <c:v>70.029239766081801</c:v>
                </c:pt>
                <c:pt idx="499">
                  <c:v>70.614035087719202</c:v>
                </c:pt>
                <c:pt idx="500">
                  <c:v>70.906432748537995</c:v>
                </c:pt>
                <c:pt idx="501">
                  <c:v>70.760233918128606</c:v>
                </c:pt>
                <c:pt idx="502">
                  <c:v>68.421052631578902</c:v>
                </c:pt>
                <c:pt idx="503">
                  <c:v>66.959064327485294</c:v>
                </c:pt>
                <c:pt idx="504">
                  <c:v>64.327485380116897</c:v>
                </c:pt>
                <c:pt idx="505">
                  <c:v>63.3040935672514</c:v>
                </c:pt>
                <c:pt idx="506">
                  <c:v>62.865497076023303</c:v>
                </c:pt>
                <c:pt idx="507">
                  <c:v>65.935672514619796</c:v>
                </c:pt>
                <c:pt idx="508">
                  <c:v>69.152046783625707</c:v>
                </c:pt>
                <c:pt idx="509">
                  <c:v>68.128654970760195</c:v>
                </c:pt>
                <c:pt idx="510">
                  <c:v>67.105263157894697</c:v>
                </c:pt>
                <c:pt idx="511">
                  <c:v>65.204678362573006</c:v>
                </c:pt>
                <c:pt idx="512">
                  <c:v>62.865497076023303</c:v>
                </c:pt>
                <c:pt idx="513">
                  <c:v>60.378654970760202</c:v>
                </c:pt>
                <c:pt idx="514">
                  <c:v>59.210526315789402</c:v>
                </c:pt>
                <c:pt idx="515">
                  <c:v>61.1111111111111</c:v>
                </c:pt>
                <c:pt idx="516">
                  <c:v>62.134502923976598</c:v>
                </c:pt>
                <c:pt idx="517">
                  <c:v>61.824561403508703</c:v>
                </c:pt>
                <c:pt idx="518">
                  <c:v>62.280701754385902</c:v>
                </c:pt>
                <c:pt idx="519">
                  <c:v>61.403508771929801</c:v>
                </c:pt>
                <c:pt idx="520">
                  <c:v>58.771929824561397</c:v>
                </c:pt>
                <c:pt idx="521">
                  <c:v>61.549707602339097</c:v>
                </c:pt>
                <c:pt idx="522">
                  <c:v>60.8187134502923</c:v>
                </c:pt>
                <c:pt idx="523">
                  <c:v>58.918128654970701</c:v>
                </c:pt>
                <c:pt idx="524">
                  <c:v>58.625730994152001</c:v>
                </c:pt>
                <c:pt idx="525">
                  <c:v>53.801169590643198</c:v>
                </c:pt>
                <c:pt idx="526">
                  <c:v>55.2631578947368</c:v>
                </c:pt>
                <c:pt idx="527">
                  <c:v>54.970760233918099</c:v>
                </c:pt>
                <c:pt idx="528">
                  <c:v>61.1111111111111</c:v>
                </c:pt>
                <c:pt idx="529">
                  <c:v>58.625730994152001</c:v>
                </c:pt>
                <c:pt idx="530">
                  <c:v>55.847953216374201</c:v>
                </c:pt>
                <c:pt idx="531">
                  <c:v>57.163742690058399</c:v>
                </c:pt>
                <c:pt idx="532">
                  <c:v>57.602339181286503</c:v>
                </c:pt>
                <c:pt idx="533">
                  <c:v>57.456140350877099</c:v>
                </c:pt>
                <c:pt idx="534">
                  <c:v>60.380116959064303</c:v>
                </c:pt>
                <c:pt idx="535">
                  <c:v>59.064327485380097</c:v>
                </c:pt>
                <c:pt idx="536">
                  <c:v>61.1111111111111</c:v>
                </c:pt>
                <c:pt idx="537">
                  <c:v>61.842105263157798</c:v>
                </c:pt>
                <c:pt idx="538">
                  <c:v>61.549707602339097</c:v>
                </c:pt>
                <c:pt idx="539">
                  <c:v>61.783625730994103</c:v>
                </c:pt>
                <c:pt idx="540">
                  <c:v>63.5964912280701</c:v>
                </c:pt>
                <c:pt idx="541">
                  <c:v>66.520467836257296</c:v>
                </c:pt>
                <c:pt idx="542">
                  <c:v>67.690058479532098</c:v>
                </c:pt>
                <c:pt idx="543">
                  <c:v>67.251461988304001</c:v>
                </c:pt>
                <c:pt idx="544">
                  <c:v>67.982456140350806</c:v>
                </c:pt>
                <c:pt idx="545">
                  <c:v>71.491228070175396</c:v>
                </c:pt>
                <c:pt idx="546">
                  <c:v>70.760233918128606</c:v>
                </c:pt>
                <c:pt idx="547">
                  <c:v>70.3874269005847</c:v>
                </c:pt>
                <c:pt idx="548">
                  <c:v>68.421052631578902</c:v>
                </c:pt>
                <c:pt idx="549">
                  <c:v>68.421052631578902</c:v>
                </c:pt>
                <c:pt idx="550">
                  <c:v>66.081871345029199</c:v>
                </c:pt>
                <c:pt idx="551">
                  <c:v>66.081871345029199</c:v>
                </c:pt>
                <c:pt idx="552">
                  <c:v>67.251461988304001</c:v>
                </c:pt>
                <c:pt idx="553">
                  <c:v>66.6666666666666</c:v>
                </c:pt>
                <c:pt idx="554">
                  <c:v>66.6652046783625</c:v>
                </c:pt>
                <c:pt idx="555">
                  <c:v>64.327485380116897</c:v>
                </c:pt>
                <c:pt idx="556">
                  <c:v>67.1929824561403</c:v>
                </c:pt>
                <c:pt idx="557">
                  <c:v>67.251461988304001</c:v>
                </c:pt>
                <c:pt idx="558">
                  <c:v>67.397660818713405</c:v>
                </c:pt>
                <c:pt idx="559">
                  <c:v>69.4444444444444</c:v>
                </c:pt>
                <c:pt idx="560">
                  <c:v>69.4444444444444</c:v>
                </c:pt>
                <c:pt idx="561">
                  <c:v>69.590643274853804</c:v>
                </c:pt>
                <c:pt idx="562">
                  <c:v>68.859649122806999</c:v>
                </c:pt>
                <c:pt idx="563">
                  <c:v>66.6666666666666</c:v>
                </c:pt>
                <c:pt idx="564">
                  <c:v>68.713450292397596</c:v>
                </c:pt>
                <c:pt idx="565">
                  <c:v>72.953216374269005</c:v>
                </c:pt>
                <c:pt idx="566">
                  <c:v>72.660818713450197</c:v>
                </c:pt>
                <c:pt idx="567">
                  <c:v>72.2222222222222</c:v>
                </c:pt>
                <c:pt idx="568">
                  <c:v>71.052631578947299</c:v>
                </c:pt>
                <c:pt idx="569">
                  <c:v>73.099415204678294</c:v>
                </c:pt>
                <c:pt idx="570">
                  <c:v>71.783625730994103</c:v>
                </c:pt>
                <c:pt idx="571">
                  <c:v>70.467836257309898</c:v>
                </c:pt>
                <c:pt idx="572">
                  <c:v>72.223684210526301</c:v>
                </c:pt>
                <c:pt idx="573">
                  <c:v>72.660818713450197</c:v>
                </c:pt>
                <c:pt idx="574">
                  <c:v>73.099415204678294</c:v>
                </c:pt>
                <c:pt idx="575">
                  <c:v>73.099415204678294</c:v>
                </c:pt>
                <c:pt idx="576">
                  <c:v>72.953216374269005</c:v>
                </c:pt>
                <c:pt idx="577">
                  <c:v>73.099415204678294</c:v>
                </c:pt>
                <c:pt idx="578">
                  <c:v>72.076023391812797</c:v>
                </c:pt>
                <c:pt idx="579">
                  <c:v>72.2222222222222</c:v>
                </c:pt>
                <c:pt idx="580">
                  <c:v>81.286549707602305</c:v>
                </c:pt>
                <c:pt idx="581">
                  <c:v>90.643274853801103</c:v>
                </c:pt>
                <c:pt idx="582">
                  <c:v>85.5263157894736</c:v>
                </c:pt>
                <c:pt idx="583">
                  <c:v>84.356725146198798</c:v>
                </c:pt>
                <c:pt idx="584">
                  <c:v>89.473684210526301</c:v>
                </c:pt>
                <c:pt idx="585">
                  <c:v>86.695906432748501</c:v>
                </c:pt>
                <c:pt idx="586">
                  <c:v>91.520467836257296</c:v>
                </c:pt>
                <c:pt idx="587">
                  <c:v>88.596491228070093</c:v>
                </c:pt>
                <c:pt idx="588">
                  <c:v>85.672514619883003</c:v>
                </c:pt>
                <c:pt idx="589">
                  <c:v>88.3040935672514</c:v>
                </c:pt>
                <c:pt idx="590">
                  <c:v>83.625730994151994</c:v>
                </c:pt>
                <c:pt idx="591">
                  <c:v>87.280701754385902</c:v>
                </c:pt>
                <c:pt idx="592">
                  <c:v>88.742690058479496</c:v>
                </c:pt>
                <c:pt idx="593">
                  <c:v>97.660818713450197</c:v>
                </c:pt>
                <c:pt idx="594">
                  <c:v>94.298245614034997</c:v>
                </c:pt>
                <c:pt idx="595">
                  <c:v>85.087719298245602</c:v>
                </c:pt>
                <c:pt idx="596">
                  <c:v>88.450292397660803</c:v>
                </c:pt>
                <c:pt idx="597">
                  <c:v>86.695906432748501</c:v>
                </c:pt>
                <c:pt idx="598">
                  <c:v>84.941520467836199</c:v>
                </c:pt>
                <c:pt idx="599">
                  <c:v>84.356725146198798</c:v>
                </c:pt>
                <c:pt idx="600">
                  <c:v>86.783625730994103</c:v>
                </c:pt>
                <c:pt idx="601">
                  <c:v>86.842105263157805</c:v>
                </c:pt>
                <c:pt idx="602">
                  <c:v>83.187134502923897</c:v>
                </c:pt>
                <c:pt idx="603">
                  <c:v>76.900584795321606</c:v>
                </c:pt>
                <c:pt idx="604">
                  <c:v>77.046783625730896</c:v>
                </c:pt>
                <c:pt idx="605">
                  <c:v>70.175438596491205</c:v>
                </c:pt>
                <c:pt idx="606">
                  <c:v>73.391812865497002</c:v>
                </c:pt>
                <c:pt idx="607">
                  <c:v>72.2222222222222</c:v>
                </c:pt>
                <c:pt idx="608">
                  <c:v>73.976608187134502</c:v>
                </c:pt>
                <c:pt idx="609">
                  <c:v>74.853801169590596</c:v>
                </c:pt>
                <c:pt idx="610">
                  <c:v>72.953216374269005</c:v>
                </c:pt>
                <c:pt idx="611">
                  <c:v>72.660818713450197</c:v>
                </c:pt>
                <c:pt idx="612">
                  <c:v>74.269005847953196</c:v>
                </c:pt>
                <c:pt idx="613">
                  <c:v>73.976608187134502</c:v>
                </c:pt>
                <c:pt idx="614">
                  <c:v>77.631578947368396</c:v>
                </c:pt>
                <c:pt idx="615">
                  <c:v>76.608187134502899</c:v>
                </c:pt>
                <c:pt idx="616">
                  <c:v>74.561403508771903</c:v>
                </c:pt>
                <c:pt idx="617">
                  <c:v>75</c:v>
                </c:pt>
                <c:pt idx="618">
                  <c:v>78.362573099415201</c:v>
                </c:pt>
                <c:pt idx="619">
                  <c:v>80.701754385964904</c:v>
                </c:pt>
                <c:pt idx="620">
                  <c:v>78.508771929824505</c:v>
                </c:pt>
                <c:pt idx="621">
                  <c:v>76.023391812865398</c:v>
                </c:pt>
                <c:pt idx="622">
                  <c:v>70.760233918128606</c:v>
                </c:pt>
                <c:pt idx="623">
                  <c:v>77.923976608187104</c:v>
                </c:pt>
                <c:pt idx="624">
                  <c:v>77.485380116959007</c:v>
                </c:pt>
                <c:pt idx="625">
                  <c:v>79.385964912280699</c:v>
                </c:pt>
                <c:pt idx="626">
                  <c:v>78.801169590643198</c:v>
                </c:pt>
                <c:pt idx="627">
                  <c:v>75.877192982456094</c:v>
                </c:pt>
                <c:pt idx="628">
                  <c:v>76.754385964912203</c:v>
                </c:pt>
                <c:pt idx="629">
                  <c:v>77.1929824561403</c:v>
                </c:pt>
                <c:pt idx="630">
                  <c:v>86.842105263157805</c:v>
                </c:pt>
                <c:pt idx="631">
                  <c:v>92.982456140350806</c:v>
                </c:pt>
                <c:pt idx="632">
                  <c:v>88.450292397660803</c:v>
                </c:pt>
                <c:pt idx="633">
                  <c:v>94.4444444444444</c:v>
                </c:pt>
                <c:pt idx="634">
                  <c:v>99.707602339181193</c:v>
                </c:pt>
                <c:pt idx="635">
                  <c:v>106.578947368421</c:v>
                </c:pt>
                <c:pt idx="636">
                  <c:v>108.187134502923</c:v>
                </c:pt>
                <c:pt idx="637">
                  <c:v>111.111111111111</c:v>
                </c:pt>
                <c:pt idx="638">
                  <c:v>107.30994152046701</c:v>
                </c:pt>
                <c:pt idx="639">
                  <c:v>116.22807017543801</c:v>
                </c:pt>
                <c:pt idx="640">
                  <c:v>116.081871345029</c:v>
                </c:pt>
                <c:pt idx="641">
                  <c:v>119.444444444444</c:v>
                </c:pt>
                <c:pt idx="642">
                  <c:v>121.929824561403</c:v>
                </c:pt>
                <c:pt idx="643">
                  <c:v>127.33918128654901</c:v>
                </c:pt>
                <c:pt idx="644">
                  <c:v>120.76023391812799</c:v>
                </c:pt>
                <c:pt idx="645">
                  <c:v>122.953216374269</c:v>
                </c:pt>
                <c:pt idx="646">
                  <c:v>121.19883040935601</c:v>
                </c:pt>
                <c:pt idx="647">
                  <c:v>121.637426900584</c:v>
                </c:pt>
                <c:pt idx="648">
                  <c:v>129.23976608187101</c:v>
                </c:pt>
                <c:pt idx="649">
                  <c:v>128.07017543859601</c:v>
                </c:pt>
                <c:pt idx="650">
                  <c:v>125.73099415204599</c:v>
                </c:pt>
                <c:pt idx="651">
                  <c:v>129.23976608187101</c:v>
                </c:pt>
                <c:pt idx="652">
                  <c:v>128.947368421052</c:v>
                </c:pt>
                <c:pt idx="653">
                  <c:v>129.38596491228</c:v>
                </c:pt>
                <c:pt idx="654">
                  <c:v>126.902046783625</c:v>
                </c:pt>
                <c:pt idx="655">
                  <c:v>125.73099415204599</c:v>
                </c:pt>
                <c:pt idx="656">
                  <c:v>118.42105263157799</c:v>
                </c:pt>
                <c:pt idx="657">
                  <c:v>116.959064327485</c:v>
                </c:pt>
                <c:pt idx="658">
                  <c:v>112.719298245614</c:v>
                </c:pt>
                <c:pt idx="659">
                  <c:v>107.45614035087701</c:v>
                </c:pt>
                <c:pt idx="660">
                  <c:v>114.03508771929801</c:v>
                </c:pt>
                <c:pt idx="661">
                  <c:v>109.502923976608</c:v>
                </c:pt>
                <c:pt idx="662">
                  <c:v>110.526315789473</c:v>
                </c:pt>
                <c:pt idx="663">
                  <c:v>106.432748538011</c:v>
                </c:pt>
                <c:pt idx="664">
                  <c:v>104.67836257309899</c:v>
                </c:pt>
                <c:pt idx="665">
                  <c:v>100.292397660818</c:v>
                </c:pt>
                <c:pt idx="666">
                  <c:v>81.871345029239706</c:v>
                </c:pt>
                <c:pt idx="667">
                  <c:v>99.561403508771903</c:v>
                </c:pt>
                <c:pt idx="668">
                  <c:v>99.269005847953196</c:v>
                </c:pt>
                <c:pt idx="669">
                  <c:v>93.567251461988306</c:v>
                </c:pt>
                <c:pt idx="670">
                  <c:v>88.8888888888888</c:v>
                </c:pt>
                <c:pt idx="671">
                  <c:v>77.046783625730896</c:v>
                </c:pt>
                <c:pt idx="672">
                  <c:v>74.707602339181193</c:v>
                </c:pt>
                <c:pt idx="673">
                  <c:v>69.883040935672497</c:v>
                </c:pt>
                <c:pt idx="674">
                  <c:v>66.520467836257296</c:v>
                </c:pt>
                <c:pt idx="675">
                  <c:v>65.497076023391799</c:v>
                </c:pt>
                <c:pt idx="676">
                  <c:v>68.859649122806999</c:v>
                </c:pt>
                <c:pt idx="677">
                  <c:v>72.076023391812797</c:v>
                </c:pt>
                <c:pt idx="678">
                  <c:v>65.643274853801103</c:v>
                </c:pt>
                <c:pt idx="679">
                  <c:v>71.6374269005847</c:v>
                </c:pt>
                <c:pt idx="680">
                  <c:v>72.807017543859601</c:v>
                </c:pt>
                <c:pt idx="681">
                  <c:v>76.169590643274802</c:v>
                </c:pt>
                <c:pt idx="682">
                  <c:v>84.941520467836199</c:v>
                </c:pt>
                <c:pt idx="683">
                  <c:v>81.140350877192901</c:v>
                </c:pt>
                <c:pt idx="684">
                  <c:v>75.438596491227997</c:v>
                </c:pt>
                <c:pt idx="685">
                  <c:v>71.198830409356702</c:v>
                </c:pt>
                <c:pt idx="686">
                  <c:v>63.8874269005847</c:v>
                </c:pt>
                <c:pt idx="687">
                  <c:v>63.5964912280701</c:v>
                </c:pt>
                <c:pt idx="688">
                  <c:v>63.011695906432699</c:v>
                </c:pt>
                <c:pt idx="689">
                  <c:v>73.538011695906405</c:v>
                </c:pt>
                <c:pt idx="690">
                  <c:v>78.947368421052602</c:v>
                </c:pt>
                <c:pt idx="691">
                  <c:v>76.461988304093495</c:v>
                </c:pt>
                <c:pt idx="692">
                  <c:v>79.093567251461906</c:v>
                </c:pt>
                <c:pt idx="693">
                  <c:v>87.573099415204595</c:v>
                </c:pt>
                <c:pt idx="694">
                  <c:v>74.707602339181193</c:v>
                </c:pt>
                <c:pt idx="695">
                  <c:v>71.438596491227997</c:v>
                </c:pt>
                <c:pt idx="696">
                  <c:v>70.760233918128606</c:v>
                </c:pt>
                <c:pt idx="697">
                  <c:v>70.614035087719202</c:v>
                </c:pt>
                <c:pt idx="698">
                  <c:v>69.4444444444444</c:v>
                </c:pt>
                <c:pt idx="699">
                  <c:v>70.906432748537995</c:v>
                </c:pt>
                <c:pt idx="700">
                  <c:v>69.152046783625707</c:v>
                </c:pt>
                <c:pt idx="701">
                  <c:v>65.058479532163702</c:v>
                </c:pt>
                <c:pt idx="702">
                  <c:v>63.450292397660803</c:v>
                </c:pt>
                <c:pt idx="703">
                  <c:v>58.479532163742597</c:v>
                </c:pt>
                <c:pt idx="704">
                  <c:v>54.970760233918099</c:v>
                </c:pt>
                <c:pt idx="705">
                  <c:v>51.461988304093502</c:v>
                </c:pt>
                <c:pt idx="706">
                  <c:v>55.5555555555555</c:v>
                </c:pt>
                <c:pt idx="707">
                  <c:v>58.0409356725146</c:v>
                </c:pt>
                <c:pt idx="708">
                  <c:v>62.134502923976598</c:v>
                </c:pt>
                <c:pt idx="709">
                  <c:v>62.134502923976598</c:v>
                </c:pt>
                <c:pt idx="710">
                  <c:v>55.701754385964897</c:v>
                </c:pt>
                <c:pt idx="711">
                  <c:v>54.093567251461899</c:v>
                </c:pt>
                <c:pt idx="712">
                  <c:v>60.380116959064303</c:v>
                </c:pt>
                <c:pt idx="713">
                  <c:v>62.865497076023303</c:v>
                </c:pt>
                <c:pt idx="714">
                  <c:v>63.8874269005847</c:v>
                </c:pt>
                <c:pt idx="715">
                  <c:v>68.567251461988306</c:v>
                </c:pt>
                <c:pt idx="716">
                  <c:v>70.614035087719202</c:v>
                </c:pt>
                <c:pt idx="717">
                  <c:v>70.175438596491205</c:v>
                </c:pt>
                <c:pt idx="718">
                  <c:v>73.245614035087698</c:v>
                </c:pt>
                <c:pt idx="719">
                  <c:v>72.2222222222222</c:v>
                </c:pt>
                <c:pt idx="720">
                  <c:v>74.561403508771903</c:v>
                </c:pt>
                <c:pt idx="721">
                  <c:v>76.900584795321606</c:v>
                </c:pt>
                <c:pt idx="722">
                  <c:v>87.426900584795305</c:v>
                </c:pt>
                <c:pt idx="723">
                  <c:v>82.309941520467802</c:v>
                </c:pt>
                <c:pt idx="724">
                  <c:v>78.947368421052602</c:v>
                </c:pt>
                <c:pt idx="725">
                  <c:v>76.608187134502899</c:v>
                </c:pt>
                <c:pt idx="726">
                  <c:v>77.046783625730896</c:v>
                </c:pt>
                <c:pt idx="727">
                  <c:v>76.461988304093495</c:v>
                </c:pt>
                <c:pt idx="728">
                  <c:v>77.7777777777777</c:v>
                </c:pt>
                <c:pt idx="729">
                  <c:v>76.023391812865398</c:v>
                </c:pt>
                <c:pt idx="730">
                  <c:v>77.485380116959007</c:v>
                </c:pt>
                <c:pt idx="731">
                  <c:v>80.701754385964904</c:v>
                </c:pt>
                <c:pt idx="732">
                  <c:v>86.549707602339097</c:v>
                </c:pt>
                <c:pt idx="733">
                  <c:v>85.5263157894736</c:v>
                </c:pt>
                <c:pt idx="734">
                  <c:v>86.988304093567194</c:v>
                </c:pt>
                <c:pt idx="735">
                  <c:v>84.941520467836199</c:v>
                </c:pt>
                <c:pt idx="736">
                  <c:v>87.573099415204595</c:v>
                </c:pt>
                <c:pt idx="737">
                  <c:v>86.1111111111111</c:v>
                </c:pt>
                <c:pt idx="738">
                  <c:v>88.450292397660803</c:v>
                </c:pt>
                <c:pt idx="739">
                  <c:v>89.181286549707593</c:v>
                </c:pt>
                <c:pt idx="740">
                  <c:v>84.356725146198798</c:v>
                </c:pt>
                <c:pt idx="741">
                  <c:v>84.795321637426895</c:v>
                </c:pt>
                <c:pt idx="742">
                  <c:v>85.964912280701697</c:v>
                </c:pt>
                <c:pt idx="743">
                  <c:v>83.919590643274802</c:v>
                </c:pt>
                <c:pt idx="744">
                  <c:v>86.842105263157805</c:v>
                </c:pt>
                <c:pt idx="745">
                  <c:v>102.04678362573</c:v>
                </c:pt>
                <c:pt idx="746">
                  <c:v>101.023391812865</c:v>
                </c:pt>
                <c:pt idx="747">
                  <c:v>101.31578947368401</c:v>
                </c:pt>
                <c:pt idx="748">
                  <c:v>102.33918128654901</c:v>
                </c:pt>
                <c:pt idx="749">
                  <c:v>113.59649122806999</c:v>
                </c:pt>
                <c:pt idx="750">
                  <c:v>110.380116959064</c:v>
                </c:pt>
                <c:pt idx="751">
                  <c:v>113.157894736842</c:v>
                </c:pt>
                <c:pt idx="752">
                  <c:v>110.81871345029199</c:v>
                </c:pt>
                <c:pt idx="753">
                  <c:v>112.42690058479501</c:v>
                </c:pt>
                <c:pt idx="754">
                  <c:v>101.754385964912</c:v>
                </c:pt>
                <c:pt idx="755">
                  <c:v>109.64912280701699</c:v>
                </c:pt>
                <c:pt idx="756">
                  <c:v>112.573099415204</c:v>
                </c:pt>
                <c:pt idx="757">
                  <c:v>106.871345029239</c:v>
                </c:pt>
                <c:pt idx="758">
                  <c:v>98.828947368420998</c:v>
                </c:pt>
                <c:pt idx="759">
                  <c:v>98.684210526315695</c:v>
                </c:pt>
                <c:pt idx="760">
                  <c:v>105.555555555555</c:v>
                </c:pt>
                <c:pt idx="761">
                  <c:v>106.64766081871301</c:v>
                </c:pt>
                <c:pt idx="762">
                  <c:v>75</c:v>
                </c:pt>
                <c:pt idx="763">
                  <c:v>76.023391812865398</c:v>
                </c:pt>
                <c:pt idx="764">
                  <c:v>72.953216374269005</c:v>
                </c:pt>
                <c:pt idx="765">
                  <c:v>68.274853801169499</c:v>
                </c:pt>
                <c:pt idx="766">
                  <c:v>64.473684210526301</c:v>
                </c:pt>
                <c:pt idx="767">
                  <c:v>71.929824561403507</c:v>
                </c:pt>
                <c:pt idx="768">
                  <c:v>71.052631578947299</c:v>
                </c:pt>
                <c:pt idx="769">
                  <c:v>67.397660818713405</c:v>
                </c:pt>
                <c:pt idx="770">
                  <c:v>67.251461988304001</c:v>
                </c:pt>
                <c:pt idx="771">
                  <c:v>60.964912280701697</c:v>
                </c:pt>
                <c:pt idx="772">
                  <c:v>64.473684210526301</c:v>
                </c:pt>
                <c:pt idx="773">
                  <c:v>66.6666666666666</c:v>
                </c:pt>
                <c:pt idx="774">
                  <c:v>62.865497076023303</c:v>
                </c:pt>
                <c:pt idx="775">
                  <c:v>66.081871345029199</c:v>
                </c:pt>
                <c:pt idx="776">
                  <c:v>64.619883040935605</c:v>
                </c:pt>
                <c:pt idx="777">
                  <c:v>71.6374269005847</c:v>
                </c:pt>
                <c:pt idx="778">
                  <c:v>73.538011695906405</c:v>
                </c:pt>
                <c:pt idx="779">
                  <c:v>78.801169590643198</c:v>
                </c:pt>
                <c:pt idx="780">
                  <c:v>74.561403508771903</c:v>
                </c:pt>
                <c:pt idx="781">
                  <c:v>73.684210526315695</c:v>
                </c:pt>
                <c:pt idx="782">
                  <c:v>72.660818713450197</c:v>
                </c:pt>
                <c:pt idx="783">
                  <c:v>74.4152046783625</c:v>
                </c:pt>
                <c:pt idx="784">
                  <c:v>67.690058479532098</c:v>
                </c:pt>
                <c:pt idx="785">
                  <c:v>61.403508771929801</c:v>
                </c:pt>
                <c:pt idx="786">
                  <c:v>61.842105263157798</c:v>
                </c:pt>
                <c:pt idx="787">
                  <c:v>61.842105263157798</c:v>
                </c:pt>
                <c:pt idx="788">
                  <c:v>59.795321637426902</c:v>
                </c:pt>
                <c:pt idx="789">
                  <c:v>64.327485380116897</c:v>
                </c:pt>
                <c:pt idx="790">
                  <c:v>62.134502923976598</c:v>
                </c:pt>
                <c:pt idx="791">
                  <c:v>62.134502923976598</c:v>
                </c:pt>
                <c:pt idx="792">
                  <c:v>60.672514619883003</c:v>
                </c:pt>
                <c:pt idx="793">
                  <c:v>61.988304093567201</c:v>
                </c:pt>
                <c:pt idx="794">
                  <c:v>64.619883040935605</c:v>
                </c:pt>
                <c:pt idx="795">
                  <c:v>66.520467836257296</c:v>
                </c:pt>
                <c:pt idx="796">
                  <c:v>65.058479532163702</c:v>
                </c:pt>
                <c:pt idx="797">
                  <c:v>65.789473684210506</c:v>
                </c:pt>
                <c:pt idx="798">
                  <c:v>73.099415204678294</c:v>
                </c:pt>
                <c:pt idx="799">
                  <c:v>73.538011695906405</c:v>
                </c:pt>
                <c:pt idx="800">
                  <c:v>75</c:v>
                </c:pt>
                <c:pt idx="801">
                  <c:v>73.087719298245602</c:v>
                </c:pt>
                <c:pt idx="802">
                  <c:v>76.023391812865398</c:v>
                </c:pt>
                <c:pt idx="803">
                  <c:v>74.122807017543806</c:v>
                </c:pt>
                <c:pt idx="804">
                  <c:v>74.269005847953196</c:v>
                </c:pt>
                <c:pt idx="805">
                  <c:v>70.906432748537995</c:v>
                </c:pt>
                <c:pt idx="806">
                  <c:v>77.923976608187104</c:v>
                </c:pt>
                <c:pt idx="807">
                  <c:v>76.752923976608102</c:v>
                </c:pt>
                <c:pt idx="808">
                  <c:v>78.801169590643198</c:v>
                </c:pt>
                <c:pt idx="809">
                  <c:v>79.532163742690003</c:v>
                </c:pt>
                <c:pt idx="810">
                  <c:v>78.216374269005797</c:v>
                </c:pt>
                <c:pt idx="811">
                  <c:v>82.602339181286496</c:v>
                </c:pt>
                <c:pt idx="812">
                  <c:v>102.48538011695901</c:v>
                </c:pt>
                <c:pt idx="813">
                  <c:v>102.19298245614</c:v>
                </c:pt>
                <c:pt idx="814">
                  <c:v>101.461988304093</c:v>
                </c:pt>
                <c:pt idx="815">
                  <c:v>100.14619883040901</c:v>
                </c:pt>
                <c:pt idx="816">
                  <c:v>102.19298245614</c:v>
                </c:pt>
                <c:pt idx="817">
                  <c:v>100</c:v>
                </c:pt>
                <c:pt idx="818">
                  <c:v>95.760233918128606</c:v>
                </c:pt>
                <c:pt idx="819">
                  <c:v>97.2222222222222</c:v>
                </c:pt>
                <c:pt idx="820">
                  <c:v>94.371345029239706</c:v>
                </c:pt>
                <c:pt idx="821">
                  <c:v>99.883040935672497</c:v>
                </c:pt>
                <c:pt idx="822">
                  <c:v>101.16959064327401</c:v>
                </c:pt>
                <c:pt idx="823">
                  <c:v>122.076023391812</c:v>
                </c:pt>
                <c:pt idx="824">
                  <c:v>119.883040935672</c:v>
                </c:pt>
                <c:pt idx="825">
                  <c:v>137.42690058479499</c:v>
                </c:pt>
                <c:pt idx="826">
                  <c:v>134.35672514619799</c:v>
                </c:pt>
                <c:pt idx="827">
                  <c:v>125.292397660818</c:v>
                </c:pt>
                <c:pt idx="828">
                  <c:v>136.40350877192901</c:v>
                </c:pt>
                <c:pt idx="829">
                  <c:v>135.96491228070099</c:v>
                </c:pt>
                <c:pt idx="830">
                  <c:v>144.005847953216</c:v>
                </c:pt>
                <c:pt idx="831">
                  <c:v>142.39766081871301</c:v>
                </c:pt>
                <c:pt idx="832">
                  <c:v>141.95906432748501</c:v>
                </c:pt>
                <c:pt idx="833">
                  <c:v>140.35087719298201</c:v>
                </c:pt>
                <c:pt idx="834">
                  <c:v>152.33918128654901</c:v>
                </c:pt>
                <c:pt idx="835">
                  <c:v>156.72514619883</c:v>
                </c:pt>
                <c:pt idx="836">
                  <c:v>149.12280701754301</c:v>
                </c:pt>
                <c:pt idx="837">
                  <c:v>150.491228070175</c:v>
                </c:pt>
                <c:pt idx="838">
                  <c:v>151.31578947368399</c:v>
                </c:pt>
                <c:pt idx="839">
                  <c:v>134.79532163742601</c:v>
                </c:pt>
                <c:pt idx="840">
                  <c:v>128.654970760233</c:v>
                </c:pt>
                <c:pt idx="841">
                  <c:v>124.85380116959</c:v>
                </c:pt>
                <c:pt idx="842">
                  <c:v>126.16959064327401</c:v>
                </c:pt>
                <c:pt idx="843">
                  <c:v>128.36257309941499</c:v>
                </c:pt>
                <c:pt idx="844">
                  <c:v>122.953216374269</c:v>
                </c:pt>
                <c:pt idx="845">
                  <c:v>118.274853801169</c:v>
                </c:pt>
                <c:pt idx="846">
                  <c:v>118.859649122807</c:v>
                </c:pt>
                <c:pt idx="847">
                  <c:v>123.684210526315</c:v>
                </c:pt>
                <c:pt idx="848">
                  <c:v>131.432748538011</c:v>
                </c:pt>
                <c:pt idx="849">
                  <c:v>120.3216374269</c:v>
                </c:pt>
                <c:pt idx="850">
                  <c:v>121.34502923976601</c:v>
                </c:pt>
                <c:pt idx="851">
                  <c:v>127.923976608187</c:v>
                </c:pt>
                <c:pt idx="852">
                  <c:v>141.08187134502899</c:v>
                </c:pt>
                <c:pt idx="853">
                  <c:v>154.97076023391801</c:v>
                </c:pt>
                <c:pt idx="854">
                  <c:v>160.96491228070099</c:v>
                </c:pt>
                <c:pt idx="855">
                  <c:v>167.543859649122</c:v>
                </c:pt>
                <c:pt idx="856">
                  <c:v>164.327485380116</c:v>
                </c:pt>
                <c:pt idx="857">
                  <c:v>151.90058479532101</c:v>
                </c:pt>
                <c:pt idx="858">
                  <c:v>160.52631578947299</c:v>
                </c:pt>
                <c:pt idx="859">
                  <c:v>157.163742690058</c:v>
                </c:pt>
                <c:pt idx="860">
                  <c:v>144.59064327485299</c:v>
                </c:pt>
                <c:pt idx="861">
                  <c:v>146.783625730994</c:v>
                </c:pt>
                <c:pt idx="862">
                  <c:v>148.97660818713399</c:v>
                </c:pt>
                <c:pt idx="863">
                  <c:v>158.62573099415201</c:v>
                </c:pt>
                <c:pt idx="864">
                  <c:v>162.719298245614</c:v>
                </c:pt>
                <c:pt idx="865">
                  <c:v>174.12280701754301</c:v>
                </c:pt>
                <c:pt idx="866">
                  <c:v>179.824561403508</c:v>
                </c:pt>
                <c:pt idx="867">
                  <c:v>187.86549707602299</c:v>
                </c:pt>
                <c:pt idx="868">
                  <c:v>199.70760233918099</c:v>
                </c:pt>
                <c:pt idx="869">
                  <c:v>203.216374269005</c:v>
                </c:pt>
                <c:pt idx="870">
                  <c:v>201.608187134502</c:v>
                </c:pt>
                <c:pt idx="871">
                  <c:v>204.38596491228</c:v>
                </c:pt>
                <c:pt idx="872">
                  <c:v>208.333333333333</c:v>
                </c:pt>
                <c:pt idx="873">
                  <c:v>215.78947368421001</c:v>
                </c:pt>
                <c:pt idx="874">
                  <c:v>214.76608187134499</c:v>
                </c:pt>
                <c:pt idx="875">
                  <c:v>209.941520467836</c:v>
                </c:pt>
                <c:pt idx="876">
                  <c:v>217.69005847953201</c:v>
                </c:pt>
                <c:pt idx="877">
                  <c:v>218.56725146198801</c:v>
                </c:pt>
                <c:pt idx="878">
                  <c:v>232.45614035087701</c:v>
                </c:pt>
                <c:pt idx="879">
                  <c:v>237.57309941520401</c:v>
                </c:pt>
                <c:pt idx="880">
                  <c:v>228.50877192982401</c:v>
                </c:pt>
                <c:pt idx="881">
                  <c:v>196.783625730994</c:v>
                </c:pt>
                <c:pt idx="882">
                  <c:v>205.994152046783</c:v>
                </c:pt>
                <c:pt idx="883">
                  <c:v>209.502923976608</c:v>
                </c:pt>
                <c:pt idx="884">
                  <c:v>204.38596491228</c:v>
                </c:pt>
                <c:pt idx="885">
                  <c:v>215.935672514619</c:v>
                </c:pt>
                <c:pt idx="886">
                  <c:v>232.602339181286</c:v>
                </c:pt>
                <c:pt idx="887">
                  <c:v>239.47368421052599</c:v>
                </c:pt>
                <c:pt idx="888">
                  <c:v>222.66081871345</c:v>
                </c:pt>
                <c:pt idx="889">
                  <c:v>229.97076023391801</c:v>
                </c:pt>
                <c:pt idx="890">
                  <c:v>233.62573099415201</c:v>
                </c:pt>
                <c:pt idx="891">
                  <c:v>242.25146198830399</c:v>
                </c:pt>
                <c:pt idx="892">
                  <c:v>244.152046783625</c:v>
                </c:pt>
                <c:pt idx="893">
                  <c:v>259.79532163742601</c:v>
                </c:pt>
                <c:pt idx="894">
                  <c:v>269.883040935672</c:v>
                </c:pt>
                <c:pt idx="895">
                  <c:v>277.77777777777698</c:v>
                </c:pt>
                <c:pt idx="896">
                  <c:v>272.36842105263099</c:v>
                </c:pt>
                <c:pt idx="897">
                  <c:v>271.63742690058399</c:v>
                </c:pt>
                <c:pt idx="898">
                  <c:v>274.56140350877098</c:v>
                </c:pt>
                <c:pt idx="899">
                  <c:v>251.608187134502</c:v>
                </c:pt>
                <c:pt idx="900">
                  <c:v>249.41520467836199</c:v>
                </c:pt>
                <c:pt idx="901">
                  <c:v>253.216374269005</c:v>
                </c:pt>
                <c:pt idx="902">
                  <c:v>261.40350877192901</c:v>
                </c:pt>
                <c:pt idx="903">
                  <c:v>260.96491228070101</c:v>
                </c:pt>
                <c:pt idx="904">
                  <c:v>270.02923976608099</c:v>
                </c:pt>
                <c:pt idx="905">
                  <c:v>280.70175438596402</c:v>
                </c:pt>
                <c:pt idx="906">
                  <c:v>284.21052631578902</c:v>
                </c:pt>
                <c:pt idx="907">
                  <c:v>291.08187134502901</c:v>
                </c:pt>
                <c:pt idx="908">
                  <c:v>302.63157894736798</c:v>
                </c:pt>
                <c:pt idx="909">
                  <c:v>311.11111111111097</c:v>
                </c:pt>
                <c:pt idx="910">
                  <c:v>290.78947368421001</c:v>
                </c:pt>
                <c:pt idx="911">
                  <c:v>298.97660818713399</c:v>
                </c:pt>
                <c:pt idx="912">
                  <c:v>309.21052631578902</c:v>
                </c:pt>
                <c:pt idx="913">
                  <c:v>319.005847953216</c:v>
                </c:pt>
                <c:pt idx="914">
                  <c:v>326.16959064327398</c:v>
                </c:pt>
                <c:pt idx="915">
                  <c:v>300.14619883040899</c:v>
                </c:pt>
                <c:pt idx="916">
                  <c:v>285.67251461988297</c:v>
                </c:pt>
                <c:pt idx="917">
                  <c:v>307.01754385964898</c:v>
                </c:pt>
                <c:pt idx="918">
                  <c:v>320.614035087719</c:v>
                </c:pt>
                <c:pt idx="919">
                  <c:v>317.543859649122</c:v>
                </c:pt>
                <c:pt idx="920">
                  <c:v>292.836257309941</c:v>
                </c:pt>
                <c:pt idx="921">
                  <c:v>283.91812865497002</c:v>
                </c:pt>
                <c:pt idx="922">
                  <c:v>308.91812865497002</c:v>
                </c:pt>
                <c:pt idx="923">
                  <c:v>315.20467836257302</c:v>
                </c:pt>
                <c:pt idx="924">
                  <c:v>317.39766081871301</c:v>
                </c:pt>
                <c:pt idx="925">
                  <c:v>330.70175438596402</c:v>
                </c:pt>
                <c:pt idx="926">
                  <c:v>327.19298245613999</c:v>
                </c:pt>
                <c:pt idx="927">
                  <c:v>334.21052631578902</c:v>
                </c:pt>
                <c:pt idx="928">
                  <c:v>331.43274853801103</c:v>
                </c:pt>
                <c:pt idx="929">
                  <c:v>347.07602339181199</c:v>
                </c:pt>
                <c:pt idx="930">
                  <c:v>345.17543859649101</c:v>
                </c:pt>
                <c:pt idx="931">
                  <c:v>349.41520467836199</c:v>
                </c:pt>
                <c:pt idx="932">
                  <c:v>360.38011695906403</c:v>
                </c:pt>
                <c:pt idx="933">
                  <c:v>357.60233918128603</c:v>
                </c:pt>
                <c:pt idx="934">
                  <c:v>354.53216374268999</c:v>
                </c:pt>
                <c:pt idx="935">
                  <c:v>347.953216374269</c:v>
                </c:pt>
                <c:pt idx="936">
                  <c:v>341.666666666666</c:v>
                </c:pt>
                <c:pt idx="937">
                  <c:v>311.11111111111097</c:v>
                </c:pt>
                <c:pt idx="938">
                  <c:v>304.82456140350803</c:v>
                </c:pt>
                <c:pt idx="939">
                  <c:v>287.42690058479502</c:v>
                </c:pt>
                <c:pt idx="940">
                  <c:v>338.01169590643201</c:v>
                </c:pt>
                <c:pt idx="941">
                  <c:v>321.929824561403</c:v>
                </c:pt>
                <c:pt idx="942">
                  <c:v>334.94152046783603</c:v>
                </c:pt>
                <c:pt idx="943">
                  <c:v>343.42105263157799</c:v>
                </c:pt>
                <c:pt idx="944">
                  <c:v>364.91228070175401</c:v>
                </c:pt>
                <c:pt idx="945">
                  <c:v>387.42690058479502</c:v>
                </c:pt>
                <c:pt idx="946">
                  <c:v>383.33333333333297</c:v>
                </c:pt>
                <c:pt idx="947">
                  <c:v>395.02923976608099</c:v>
                </c:pt>
                <c:pt idx="948">
                  <c:v>393.713450292397</c:v>
                </c:pt>
                <c:pt idx="949">
                  <c:v>399.41520467836199</c:v>
                </c:pt>
                <c:pt idx="950">
                  <c:v>387.86549707602302</c:v>
                </c:pt>
                <c:pt idx="951">
                  <c:v>390.35087719298201</c:v>
                </c:pt>
                <c:pt idx="952">
                  <c:v>405.26315789473603</c:v>
                </c:pt>
                <c:pt idx="953">
                  <c:v>409.35672514619802</c:v>
                </c:pt>
                <c:pt idx="954">
                  <c:v>413.888888888888</c:v>
                </c:pt>
                <c:pt idx="955">
                  <c:v>398.97660818713399</c:v>
                </c:pt>
                <c:pt idx="956">
                  <c:v>390.20467836257302</c:v>
                </c:pt>
                <c:pt idx="957">
                  <c:v>403.07017543859598</c:v>
                </c:pt>
                <c:pt idx="958">
                  <c:v>402.48538011695899</c:v>
                </c:pt>
                <c:pt idx="959">
                  <c:v>403.36257309941499</c:v>
                </c:pt>
                <c:pt idx="960">
                  <c:v>390.64327485380102</c:v>
                </c:pt>
                <c:pt idx="961">
                  <c:v>394.444444444444</c:v>
                </c:pt>
                <c:pt idx="962">
                  <c:v>417.836257309941</c:v>
                </c:pt>
                <c:pt idx="963">
                  <c:v>432.74853801169502</c:v>
                </c:pt>
                <c:pt idx="964">
                  <c:v>433.47953216374202</c:v>
                </c:pt>
                <c:pt idx="965">
                  <c:v>462.57309941520401</c:v>
                </c:pt>
                <c:pt idx="966">
                  <c:v>458.91812865497002</c:v>
                </c:pt>
                <c:pt idx="967">
                  <c:v>453.36257309941499</c:v>
                </c:pt>
                <c:pt idx="968">
                  <c:v>454.82456140350803</c:v>
                </c:pt>
                <c:pt idx="969">
                  <c:v>453.65497076023303</c:v>
                </c:pt>
                <c:pt idx="970">
                  <c:v>458.04093567251402</c:v>
                </c:pt>
                <c:pt idx="971">
                  <c:v>469.59064327485299</c:v>
                </c:pt>
                <c:pt idx="972">
                  <c:v>472.953216374269</c:v>
                </c:pt>
                <c:pt idx="973">
                  <c:v>479.97076023391799</c:v>
                </c:pt>
                <c:pt idx="974">
                  <c:v>471.491228070175</c:v>
                </c:pt>
                <c:pt idx="975">
                  <c:v>465.20467836257302</c:v>
                </c:pt>
                <c:pt idx="976">
                  <c:v>470.02923976608099</c:v>
                </c:pt>
                <c:pt idx="977">
                  <c:v>476.31578947368399</c:v>
                </c:pt>
                <c:pt idx="978">
                  <c:v>494.73684210526301</c:v>
                </c:pt>
                <c:pt idx="979">
                  <c:v>508.91812865497002</c:v>
                </c:pt>
                <c:pt idx="980">
                  <c:v>516.81286549707602</c:v>
                </c:pt>
                <c:pt idx="981">
                  <c:v>494.005847953216</c:v>
                </c:pt>
                <c:pt idx="982">
                  <c:v>443.42105263157799</c:v>
                </c:pt>
                <c:pt idx="983">
                  <c:v>447.07602339181199</c:v>
                </c:pt>
                <c:pt idx="984">
                  <c:v>485.81871345029202</c:v>
                </c:pt>
                <c:pt idx="985">
                  <c:v>495.17543859649101</c:v>
                </c:pt>
                <c:pt idx="986">
                  <c:v>481.72514619882998</c:v>
                </c:pt>
                <c:pt idx="987">
                  <c:v>473.099415204678</c:v>
                </c:pt>
                <c:pt idx="988">
                  <c:v>451.90058479532098</c:v>
                </c:pt>
                <c:pt idx="989">
                  <c:v>384.79532163742601</c:v>
                </c:pt>
                <c:pt idx="990">
                  <c:v>390.20467836257302</c:v>
                </c:pt>
                <c:pt idx="991">
                  <c:v>394.73684210526301</c:v>
                </c:pt>
                <c:pt idx="992">
                  <c:v>336.11111111111097</c:v>
                </c:pt>
                <c:pt idx="993">
                  <c:v>330.70175438596402</c:v>
                </c:pt>
                <c:pt idx="994">
                  <c:v>306.57894736842098</c:v>
                </c:pt>
                <c:pt idx="995">
                  <c:v>300.438596491228</c:v>
                </c:pt>
                <c:pt idx="996">
                  <c:v>283.33333333333297</c:v>
                </c:pt>
                <c:pt idx="997">
                  <c:v>276.02339181286499</c:v>
                </c:pt>
                <c:pt idx="998">
                  <c:v>310.52631578947302</c:v>
                </c:pt>
                <c:pt idx="999">
                  <c:v>300.14619883040899</c:v>
                </c:pt>
                <c:pt idx="1000">
                  <c:v>274.85380116958999</c:v>
                </c:pt>
                <c:pt idx="1001">
                  <c:v>263.45029239766001</c:v>
                </c:pt>
                <c:pt idx="1002">
                  <c:v>243.42105263157799</c:v>
                </c:pt>
                <c:pt idx="1003">
                  <c:v>262.71929824561403</c:v>
                </c:pt>
                <c:pt idx="1004">
                  <c:v>269.152046783625</c:v>
                </c:pt>
                <c:pt idx="1005">
                  <c:v>257.30994152046702</c:v>
                </c:pt>
                <c:pt idx="1006">
                  <c:v>246.783625730994</c:v>
                </c:pt>
                <c:pt idx="1007">
                  <c:v>246.34502923976601</c:v>
                </c:pt>
                <c:pt idx="1008">
                  <c:v>245.614035087719</c:v>
                </c:pt>
                <c:pt idx="1009">
                  <c:v>256.43274853801103</c:v>
                </c:pt>
                <c:pt idx="1010">
                  <c:v>259.64912280701702</c:v>
                </c:pt>
                <c:pt idx="1011">
                  <c:v>273.97660818713399</c:v>
                </c:pt>
                <c:pt idx="1012">
                  <c:v>278.36257309941499</c:v>
                </c:pt>
                <c:pt idx="1013">
                  <c:v>317.25146198830402</c:v>
                </c:pt>
                <c:pt idx="1014">
                  <c:v>331.72514619882998</c:v>
                </c:pt>
                <c:pt idx="1015">
                  <c:v>326.60818713450197</c:v>
                </c:pt>
                <c:pt idx="1016">
                  <c:v>315.497076023391</c:v>
                </c:pt>
                <c:pt idx="1017">
                  <c:v>312.28070175438501</c:v>
                </c:pt>
                <c:pt idx="1018">
                  <c:v>303.80116959064298</c:v>
                </c:pt>
                <c:pt idx="1019">
                  <c:v>306.57894736842098</c:v>
                </c:pt>
                <c:pt idx="1020">
                  <c:v>307.01754385964898</c:v>
                </c:pt>
                <c:pt idx="1021">
                  <c:v>309.06432748537998</c:v>
                </c:pt>
                <c:pt idx="1022">
                  <c:v>332.16374269005797</c:v>
                </c:pt>
                <c:pt idx="1023">
                  <c:v>340.05847953216301</c:v>
                </c:pt>
                <c:pt idx="1024">
                  <c:v>338.45029239766001</c:v>
                </c:pt>
                <c:pt idx="1025">
                  <c:v>329.67836257309898</c:v>
                </c:pt>
                <c:pt idx="1026">
                  <c:v>345.17543859649101</c:v>
                </c:pt>
                <c:pt idx="1027">
                  <c:v>364.327485380116</c:v>
                </c:pt>
                <c:pt idx="1028">
                  <c:v>361.11111111111097</c:v>
                </c:pt>
                <c:pt idx="1029">
                  <c:v>355.99415204678297</c:v>
                </c:pt>
                <c:pt idx="1030">
                  <c:v>364.18128654970701</c:v>
                </c:pt>
                <c:pt idx="1031">
                  <c:v>361.69590643274802</c:v>
                </c:pt>
                <c:pt idx="1032">
                  <c:v>360.96491228070101</c:v>
                </c:pt>
                <c:pt idx="1033">
                  <c:v>377.63157894736798</c:v>
                </c:pt>
                <c:pt idx="1034">
                  <c:v>384.35672514619802</c:v>
                </c:pt>
                <c:pt idx="1035">
                  <c:v>378.07017543859598</c:v>
                </c:pt>
                <c:pt idx="1036">
                  <c:v>364.03508771929802</c:v>
                </c:pt>
                <c:pt idx="1037">
                  <c:v>363.74269005847901</c:v>
                </c:pt>
                <c:pt idx="1038">
                  <c:v>368.274853801169</c:v>
                </c:pt>
                <c:pt idx="1039">
                  <c:v>364.327485380116</c:v>
                </c:pt>
                <c:pt idx="1040">
                  <c:v>350.73099415204598</c:v>
                </c:pt>
                <c:pt idx="1041">
                  <c:v>335.67251461988297</c:v>
                </c:pt>
                <c:pt idx="1042">
                  <c:v>352.48538011695899</c:v>
                </c:pt>
                <c:pt idx="1043">
                  <c:v>345.76023391812799</c:v>
                </c:pt>
                <c:pt idx="1044">
                  <c:v>367.39766081871301</c:v>
                </c:pt>
                <c:pt idx="1045">
                  <c:v>371.783625730994</c:v>
                </c:pt>
                <c:pt idx="1046">
                  <c:v>375.58479532163699</c:v>
                </c:pt>
                <c:pt idx="1047">
                  <c:v>387.71929824561403</c:v>
                </c:pt>
                <c:pt idx="1048">
                  <c:v>399.269005847953</c:v>
                </c:pt>
                <c:pt idx="1049">
                  <c:v>399.12280701754298</c:v>
                </c:pt>
                <c:pt idx="1050">
                  <c:v>404.23976608187098</c:v>
                </c:pt>
                <c:pt idx="1051">
                  <c:v>418.274853801169</c:v>
                </c:pt>
                <c:pt idx="1052">
                  <c:v>417.105263157894</c:v>
                </c:pt>
                <c:pt idx="1053">
                  <c:v>433.91812865497002</c:v>
                </c:pt>
                <c:pt idx="1054">
                  <c:v>440.35087719298201</c:v>
                </c:pt>
                <c:pt idx="1055">
                  <c:v>431.28654970760198</c:v>
                </c:pt>
                <c:pt idx="1056">
                  <c:v>436.98830409356702</c:v>
                </c:pt>
                <c:pt idx="1057">
                  <c:v>429.82456140350803</c:v>
                </c:pt>
                <c:pt idx="1058">
                  <c:v>437.28070175438501</c:v>
                </c:pt>
                <c:pt idx="1059">
                  <c:v>437.13450292397602</c:v>
                </c:pt>
                <c:pt idx="1060">
                  <c:v>452.33918128654898</c:v>
                </c:pt>
                <c:pt idx="1061">
                  <c:v>461.69590643274802</c:v>
                </c:pt>
                <c:pt idx="1062">
                  <c:v>444.29824561403501</c:v>
                </c:pt>
                <c:pt idx="1063">
                  <c:v>450.29239766081798</c:v>
                </c:pt>
                <c:pt idx="1064">
                  <c:v>470.614035087719</c:v>
                </c:pt>
                <c:pt idx="1065">
                  <c:v>466.666666666666</c:v>
                </c:pt>
                <c:pt idx="1066">
                  <c:v>479.53216374268999</c:v>
                </c:pt>
                <c:pt idx="1067">
                  <c:v>467.543859649122</c:v>
                </c:pt>
                <c:pt idx="1068">
                  <c:v>441.52046783625701</c:v>
                </c:pt>
                <c:pt idx="1069">
                  <c:v>475.87719298245599</c:v>
                </c:pt>
                <c:pt idx="1070">
                  <c:v>444.152046783625</c:v>
                </c:pt>
                <c:pt idx="1071">
                  <c:v>471.34502923976601</c:v>
                </c:pt>
                <c:pt idx="1072">
                  <c:v>488.888888888888</c:v>
                </c:pt>
                <c:pt idx="1073">
                  <c:v>519.59064327485305</c:v>
                </c:pt>
                <c:pt idx="1074">
                  <c:v>537.71929824561403</c:v>
                </c:pt>
                <c:pt idx="1075">
                  <c:v>522.80701754385905</c:v>
                </c:pt>
                <c:pt idx="1076">
                  <c:v>523.53801169590599</c:v>
                </c:pt>
                <c:pt idx="1077">
                  <c:v>512.86549707602296</c:v>
                </c:pt>
                <c:pt idx="1078">
                  <c:v>451.75438596491199</c:v>
                </c:pt>
                <c:pt idx="1079">
                  <c:v>428.07017543859598</c:v>
                </c:pt>
                <c:pt idx="1080">
                  <c:v>450.14619883040899</c:v>
                </c:pt>
                <c:pt idx="1081">
                  <c:v>443.12865497076001</c:v>
                </c:pt>
                <c:pt idx="1082">
                  <c:v>439.327485380116</c:v>
                </c:pt>
                <c:pt idx="1083">
                  <c:v>453.07017543859598</c:v>
                </c:pt>
                <c:pt idx="1084">
                  <c:v>476.46198830409298</c:v>
                </c:pt>
                <c:pt idx="1085">
                  <c:v>458.62573099415198</c:v>
                </c:pt>
                <c:pt idx="1086">
                  <c:v>438.74269005847901</c:v>
                </c:pt>
                <c:pt idx="1087">
                  <c:v>468.713450292397</c:v>
                </c:pt>
                <c:pt idx="1088">
                  <c:v>475.14619883040899</c:v>
                </c:pt>
                <c:pt idx="1089">
                  <c:v>434.35672514619802</c:v>
                </c:pt>
                <c:pt idx="1090">
                  <c:v>411.98830409356702</c:v>
                </c:pt>
                <c:pt idx="1091">
                  <c:v>402.48538011695899</c:v>
                </c:pt>
                <c:pt idx="1092">
                  <c:v>409.21052631578902</c:v>
                </c:pt>
                <c:pt idx="1093">
                  <c:v>429.23976608187098</c:v>
                </c:pt>
                <c:pt idx="1094">
                  <c:v>431.28654970760198</c:v>
                </c:pt>
                <c:pt idx="1095">
                  <c:v>434.94152046783603</c:v>
                </c:pt>
                <c:pt idx="1096">
                  <c:v>445.17543859649101</c:v>
                </c:pt>
                <c:pt idx="1097">
                  <c:v>446.34502923976601</c:v>
                </c:pt>
                <c:pt idx="1098">
                  <c:v>431.14035087719202</c:v>
                </c:pt>
                <c:pt idx="1099">
                  <c:v>415.497076023391</c:v>
                </c:pt>
                <c:pt idx="1100">
                  <c:v>401.90058479532098</c:v>
                </c:pt>
                <c:pt idx="1101">
                  <c:v>395.02923976608099</c:v>
                </c:pt>
                <c:pt idx="1102">
                  <c:v>417.105263157894</c:v>
                </c:pt>
                <c:pt idx="1103">
                  <c:v>402.92397660818699</c:v>
                </c:pt>
                <c:pt idx="1104">
                  <c:v>414.47368421052602</c:v>
                </c:pt>
                <c:pt idx="1105">
                  <c:v>410.52631578947302</c:v>
                </c:pt>
                <c:pt idx="1106">
                  <c:v>384.21052631578902</c:v>
                </c:pt>
                <c:pt idx="1107">
                  <c:v>378.80116959064298</c:v>
                </c:pt>
                <c:pt idx="1108">
                  <c:v>375.73099415204598</c:v>
                </c:pt>
                <c:pt idx="1109">
                  <c:v>361.98830409356702</c:v>
                </c:pt>
                <c:pt idx="1110">
                  <c:v>352.33918128654898</c:v>
                </c:pt>
                <c:pt idx="1111">
                  <c:v>372.51461988303998</c:v>
                </c:pt>
                <c:pt idx="1112">
                  <c:v>395.90643274853801</c:v>
                </c:pt>
                <c:pt idx="1113">
                  <c:v>402.92397660818699</c:v>
                </c:pt>
                <c:pt idx="1114">
                  <c:v>408.33333333333297</c:v>
                </c:pt>
                <c:pt idx="1115">
                  <c:v>432.16374269005797</c:v>
                </c:pt>
                <c:pt idx="1116">
                  <c:v>441.08187134502901</c:v>
                </c:pt>
                <c:pt idx="1117">
                  <c:v>436.11111111111097</c:v>
                </c:pt>
                <c:pt idx="1118">
                  <c:v>423.68421052631498</c:v>
                </c:pt>
                <c:pt idx="1119">
                  <c:v>420.90643274853801</c:v>
                </c:pt>
                <c:pt idx="1120">
                  <c:v>434.21052631578902</c:v>
                </c:pt>
                <c:pt idx="1121">
                  <c:v>431.57894736842098</c:v>
                </c:pt>
                <c:pt idx="1122">
                  <c:v>443.85964912280701</c:v>
                </c:pt>
                <c:pt idx="1123">
                  <c:v>458.62573099415198</c:v>
                </c:pt>
                <c:pt idx="1124">
                  <c:v>475.14619883040899</c:v>
                </c:pt>
                <c:pt idx="1125">
                  <c:v>463.15789473684202</c:v>
                </c:pt>
                <c:pt idx="1126">
                  <c:v>445.02923976608099</c:v>
                </c:pt>
                <c:pt idx="1127">
                  <c:v>451.16959064327398</c:v>
                </c:pt>
                <c:pt idx="1128">
                  <c:v>442.105263157894</c:v>
                </c:pt>
                <c:pt idx="1129">
                  <c:v>458.47953216374202</c:v>
                </c:pt>
                <c:pt idx="1130">
                  <c:v>452.48538011695899</c:v>
                </c:pt>
                <c:pt idx="1131">
                  <c:v>461.84210526315701</c:v>
                </c:pt>
                <c:pt idx="1132">
                  <c:v>434.79532163742601</c:v>
                </c:pt>
                <c:pt idx="1133">
                  <c:v>431.43274853801103</c:v>
                </c:pt>
                <c:pt idx="1134">
                  <c:v>450.58479532163699</c:v>
                </c:pt>
                <c:pt idx="1135">
                  <c:v>440.05847953216301</c:v>
                </c:pt>
                <c:pt idx="1136">
                  <c:v>415.64327485380102</c:v>
                </c:pt>
                <c:pt idx="1137">
                  <c:v>419.73684210526301</c:v>
                </c:pt>
                <c:pt idx="1138">
                  <c:v>408.04093567251402</c:v>
                </c:pt>
                <c:pt idx="1139">
                  <c:v>411.40350877192901</c:v>
                </c:pt>
                <c:pt idx="1140">
                  <c:v>414.47368421052602</c:v>
                </c:pt>
                <c:pt idx="1141">
                  <c:v>415.64327485380102</c:v>
                </c:pt>
                <c:pt idx="1142">
                  <c:v>409.35672514619802</c:v>
                </c:pt>
                <c:pt idx="1143">
                  <c:v>408.62573099415198</c:v>
                </c:pt>
                <c:pt idx="1144">
                  <c:v>402.48538011695899</c:v>
                </c:pt>
                <c:pt idx="1145">
                  <c:v>390.64327485380102</c:v>
                </c:pt>
                <c:pt idx="1146">
                  <c:v>396.491228070175</c:v>
                </c:pt>
                <c:pt idx="1147">
                  <c:v>391.08187134502901</c:v>
                </c:pt>
                <c:pt idx="1148">
                  <c:v>410.38011695906403</c:v>
                </c:pt>
                <c:pt idx="1149">
                  <c:v>390.78947368421001</c:v>
                </c:pt>
                <c:pt idx="1150">
                  <c:v>390.64327485380102</c:v>
                </c:pt>
                <c:pt idx="1151">
                  <c:v>414.61988304093501</c:v>
                </c:pt>
                <c:pt idx="1152">
                  <c:v>415.497076023391</c:v>
                </c:pt>
                <c:pt idx="1153">
                  <c:v>421.929824561403</c:v>
                </c:pt>
                <c:pt idx="1154">
                  <c:v>414.91228070175401</c:v>
                </c:pt>
                <c:pt idx="1155">
                  <c:v>417.105263157894</c:v>
                </c:pt>
                <c:pt idx="1156">
                  <c:v>399.12280701754298</c:v>
                </c:pt>
                <c:pt idx="1157">
                  <c:v>397.222222222222</c:v>
                </c:pt>
                <c:pt idx="1158">
                  <c:v>391.374269005847</c:v>
                </c:pt>
                <c:pt idx="1159">
                  <c:v>389.03508771929802</c:v>
                </c:pt>
                <c:pt idx="1160">
                  <c:v>380.99415204678297</c:v>
                </c:pt>
                <c:pt idx="1161">
                  <c:v>386.25730994152002</c:v>
                </c:pt>
                <c:pt idx="1162">
                  <c:v>389.61988304093501</c:v>
                </c:pt>
                <c:pt idx="1163">
                  <c:v>394.73684210526301</c:v>
                </c:pt>
                <c:pt idx="1164">
                  <c:v>389.61988304093501</c:v>
                </c:pt>
                <c:pt idx="1165">
                  <c:v>383.62573099415198</c:v>
                </c:pt>
                <c:pt idx="1166">
                  <c:v>372.07602339181199</c:v>
                </c:pt>
                <c:pt idx="1167">
                  <c:v>379.82456140350803</c:v>
                </c:pt>
                <c:pt idx="1168">
                  <c:v>389.91228070175401</c:v>
                </c:pt>
                <c:pt idx="1169">
                  <c:v>395.3216374269</c:v>
                </c:pt>
                <c:pt idx="1170">
                  <c:v>397.36842105263099</c:v>
                </c:pt>
                <c:pt idx="1171">
                  <c:v>396.63742690058399</c:v>
                </c:pt>
                <c:pt idx="1172">
                  <c:v>392.543859649122</c:v>
                </c:pt>
                <c:pt idx="1173">
                  <c:v>384.64912280701702</c:v>
                </c:pt>
                <c:pt idx="1174">
                  <c:v>391.22807017543801</c:v>
                </c:pt>
                <c:pt idx="1175">
                  <c:v>382.01754385964898</c:v>
                </c:pt>
                <c:pt idx="1176">
                  <c:v>382.89473684210498</c:v>
                </c:pt>
                <c:pt idx="1177">
                  <c:v>387.57309941520401</c:v>
                </c:pt>
                <c:pt idx="1178">
                  <c:v>391.81286549707602</c:v>
                </c:pt>
                <c:pt idx="1179">
                  <c:v>387.28070175438501</c:v>
                </c:pt>
                <c:pt idx="1180">
                  <c:v>394.444444444444</c:v>
                </c:pt>
                <c:pt idx="1181">
                  <c:v>385.67251461988297</c:v>
                </c:pt>
                <c:pt idx="1182">
                  <c:v>376.90058479532098</c:v>
                </c:pt>
                <c:pt idx="1183">
                  <c:v>360.08771929824502</c:v>
                </c:pt>
                <c:pt idx="1184">
                  <c:v>344.444444444444</c:v>
                </c:pt>
                <c:pt idx="1185">
                  <c:v>347.80701754385899</c:v>
                </c:pt>
                <c:pt idx="1186">
                  <c:v>345.46783625730899</c:v>
                </c:pt>
                <c:pt idx="1187">
                  <c:v>346.34502923976601</c:v>
                </c:pt>
                <c:pt idx="1188">
                  <c:v>346.052631578947</c:v>
                </c:pt>
                <c:pt idx="1189">
                  <c:v>345.614035087719</c:v>
                </c:pt>
                <c:pt idx="1190">
                  <c:v>344.883040935672</c:v>
                </c:pt>
                <c:pt idx="1191">
                  <c:v>342.105263157894</c:v>
                </c:pt>
                <c:pt idx="1192">
                  <c:v>349.12280701754298</c:v>
                </c:pt>
                <c:pt idx="1193">
                  <c:v>341.81286549707602</c:v>
                </c:pt>
                <c:pt idx="1194">
                  <c:v>350.14619883040899</c:v>
                </c:pt>
                <c:pt idx="1195">
                  <c:v>362.57309941520401</c:v>
                </c:pt>
                <c:pt idx="1196">
                  <c:v>375.87719298245599</c:v>
                </c:pt>
                <c:pt idx="1197">
                  <c:v>351.60818713450197</c:v>
                </c:pt>
                <c:pt idx="1198">
                  <c:v>356.57894736842098</c:v>
                </c:pt>
                <c:pt idx="1199">
                  <c:v>359.64912280701702</c:v>
                </c:pt>
                <c:pt idx="1200">
                  <c:v>359.35672514619802</c:v>
                </c:pt>
                <c:pt idx="1201">
                  <c:v>350</c:v>
                </c:pt>
                <c:pt idx="1202">
                  <c:v>343.713450292397</c:v>
                </c:pt>
                <c:pt idx="1203">
                  <c:v>344.883040935672</c:v>
                </c:pt>
                <c:pt idx="1204">
                  <c:v>341.22807017543801</c:v>
                </c:pt>
                <c:pt idx="1205">
                  <c:v>339.91228070175401</c:v>
                </c:pt>
                <c:pt idx="1206">
                  <c:v>343.42105263157799</c:v>
                </c:pt>
                <c:pt idx="1207">
                  <c:v>348.24561403508699</c:v>
                </c:pt>
                <c:pt idx="1208">
                  <c:v>347.51461988303998</c:v>
                </c:pt>
                <c:pt idx="1209">
                  <c:v>348.97660818713399</c:v>
                </c:pt>
                <c:pt idx="1210">
                  <c:v>356.28654970760198</c:v>
                </c:pt>
                <c:pt idx="1211">
                  <c:v>351.75438596491199</c:v>
                </c:pt>
                <c:pt idx="1212">
                  <c:v>357.01754385964898</c:v>
                </c:pt>
                <c:pt idx="1213">
                  <c:v>356.14035087719202</c:v>
                </c:pt>
                <c:pt idx="1214">
                  <c:v>372.222222222222</c:v>
                </c:pt>
                <c:pt idx="1215">
                  <c:v>385.23391812865401</c:v>
                </c:pt>
                <c:pt idx="1216">
                  <c:v>401.31578947368399</c:v>
                </c:pt>
                <c:pt idx="1217">
                  <c:v>429.82456140350803</c:v>
                </c:pt>
                <c:pt idx="1218">
                  <c:v>428.65497076023303</c:v>
                </c:pt>
                <c:pt idx="1219">
                  <c:v>415.05847953216301</c:v>
                </c:pt>
                <c:pt idx="1220">
                  <c:v>423.53801169590599</c:v>
                </c:pt>
                <c:pt idx="1221">
                  <c:v>420.76023391812799</c:v>
                </c:pt>
                <c:pt idx="1222">
                  <c:v>419.73684210526301</c:v>
                </c:pt>
                <c:pt idx="1223">
                  <c:v>424.56140350877098</c:v>
                </c:pt>
                <c:pt idx="1224">
                  <c:v>421.34502923976601</c:v>
                </c:pt>
                <c:pt idx="1225">
                  <c:v>419.59064327485299</c:v>
                </c:pt>
                <c:pt idx="1226">
                  <c:v>427.04678362572997</c:v>
                </c:pt>
                <c:pt idx="1227">
                  <c:v>438.59649122807002</c:v>
                </c:pt>
                <c:pt idx="1228">
                  <c:v>457.45614035087698</c:v>
                </c:pt>
                <c:pt idx="1229">
                  <c:v>453.36257309941499</c:v>
                </c:pt>
                <c:pt idx="1230">
                  <c:v>451.46198830409298</c:v>
                </c:pt>
                <c:pt idx="1231">
                  <c:v>454.53216374268999</c:v>
                </c:pt>
                <c:pt idx="1232">
                  <c:v>439.61988304093501</c:v>
                </c:pt>
                <c:pt idx="1233">
                  <c:v>427.63157894736798</c:v>
                </c:pt>
                <c:pt idx="1234">
                  <c:v>427.04678362572997</c:v>
                </c:pt>
                <c:pt idx="1235">
                  <c:v>422.222222222222</c:v>
                </c:pt>
                <c:pt idx="1236">
                  <c:v>436.11111111111097</c:v>
                </c:pt>
                <c:pt idx="1237">
                  <c:v>425.29239766081798</c:v>
                </c:pt>
                <c:pt idx="1238">
                  <c:v>427.92397660818699</c:v>
                </c:pt>
                <c:pt idx="1239">
                  <c:v>409.94152046783603</c:v>
                </c:pt>
                <c:pt idx="1240">
                  <c:v>389.91228070175401</c:v>
                </c:pt>
                <c:pt idx="1241">
                  <c:v>370.90643274853801</c:v>
                </c:pt>
                <c:pt idx="1242">
                  <c:v>374.85380116958999</c:v>
                </c:pt>
                <c:pt idx="1243">
                  <c:v>385.67251461988297</c:v>
                </c:pt>
                <c:pt idx="1244">
                  <c:v>380.84795321637398</c:v>
                </c:pt>
                <c:pt idx="1245">
                  <c:v>375.87719298245599</c:v>
                </c:pt>
                <c:pt idx="1246">
                  <c:v>373.830409356725</c:v>
                </c:pt>
                <c:pt idx="1247">
                  <c:v>365.35087719298201</c:v>
                </c:pt>
                <c:pt idx="1248">
                  <c:v>361.25730994152002</c:v>
                </c:pt>
                <c:pt idx="1249">
                  <c:v>356.28654970760198</c:v>
                </c:pt>
                <c:pt idx="1250">
                  <c:v>357.01754385964898</c:v>
                </c:pt>
                <c:pt idx="1251">
                  <c:v>359.64912280701702</c:v>
                </c:pt>
                <c:pt idx="1252">
                  <c:v>360.23391812865401</c:v>
                </c:pt>
                <c:pt idx="1253">
                  <c:v>372.222222222222</c:v>
                </c:pt>
                <c:pt idx="1254">
                  <c:v>359.06432748537998</c:v>
                </c:pt>
                <c:pt idx="1255">
                  <c:v>349.70760233918099</c:v>
                </c:pt>
                <c:pt idx="1256">
                  <c:v>357.30994152046702</c:v>
                </c:pt>
                <c:pt idx="1257">
                  <c:v>355.40935672514598</c:v>
                </c:pt>
                <c:pt idx="1258">
                  <c:v>355.40935672514598</c:v>
                </c:pt>
                <c:pt idx="1259">
                  <c:v>355.40935672514598</c:v>
                </c:pt>
                <c:pt idx="1260">
                  <c:v>361.54970760233903</c:v>
                </c:pt>
                <c:pt idx="1261">
                  <c:v>356.57894736842098</c:v>
                </c:pt>
                <c:pt idx="1262">
                  <c:v>355.26315789473603</c:v>
                </c:pt>
                <c:pt idx="1263">
                  <c:v>353.21637426900497</c:v>
                </c:pt>
                <c:pt idx="1264">
                  <c:v>358.91812865497002</c:v>
                </c:pt>
                <c:pt idx="1265">
                  <c:v>370.17543859649101</c:v>
                </c:pt>
                <c:pt idx="1266">
                  <c:v>367.98245614035</c:v>
                </c:pt>
                <c:pt idx="1267">
                  <c:v>374.70760233918099</c:v>
                </c:pt>
                <c:pt idx="1268">
                  <c:v>400.58479532163699</c:v>
                </c:pt>
                <c:pt idx="1269">
                  <c:v>396.929824561403</c:v>
                </c:pt>
                <c:pt idx="1270">
                  <c:v>374.12280701754298</c:v>
                </c:pt>
                <c:pt idx="1271">
                  <c:v>363.15789473684202</c:v>
                </c:pt>
                <c:pt idx="1272">
                  <c:v>368.713450292397</c:v>
                </c:pt>
                <c:pt idx="1273">
                  <c:v>333.62573099415198</c:v>
                </c:pt>
                <c:pt idx="1274">
                  <c:v>338.30409356725102</c:v>
                </c:pt>
                <c:pt idx="1275">
                  <c:v>320.614035087719</c:v>
                </c:pt>
                <c:pt idx="1276">
                  <c:v>315.64327485380102</c:v>
                </c:pt>
                <c:pt idx="1277">
                  <c:v>333.77192982456103</c:v>
                </c:pt>
                <c:pt idx="1278">
                  <c:v>326.31578947368399</c:v>
                </c:pt>
                <c:pt idx="1279">
                  <c:v>320.3216374269</c:v>
                </c:pt>
                <c:pt idx="1280">
                  <c:v>324.70760233918099</c:v>
                </c:pt>
                <c:pt idx="1281">
                  <c:v>321.929824561403</c:v>
                </c:pt>
                <c:pt idx="1282">
                  <c:v>320.17543859649101</c:v>
                </c:pt>
                <c:pt idx="1283">
                  <c:v>243.12865497076001</c:v>
                </c:pt>
                <c:pt idx="1284">
                  <c:v>265.78947368421001</c:v>
                </c:pt>
                <c:pt idx="1285">
                  <c:v>266.81286549707602</c:v>
                </c:pt>
                <c:pt idx="1286">
                  <c:v>267.543859649122</c:v>
                </c:pt>
                <c:pt idx="1287">
                  <c:v>266.52046783625701</c:v>
                </c:pt>
                <c:pt idx="1288">
                  <c:v>268.42105263157799</c:v>
                </c:pt>
                <c:pt idx="1289">
                  <c:v>281.43274853801103</c:v>
                </c:pt>
                <c:pt idx="1290">
                  <c:v>284.35672514619802</c:v>
                </c:pt>
                <c:pt idx="1291">
                  <c:v>277.92397660818699</c:v>
                </c:pt>
                <c:pt idx="1292">
                  <c:v>282.89473684210498</c:v>
                </c:pt>
                <c:pt idx="1293">
                  <c:v>280.26315789473603</c:v>
                </c:pt>
                <c:pt idx="1294">
                  <c:v>274.70760233918099</c:v>
                </c:pt>
                <c:pt idx="1295">
                  <c:v>278.65497076023303</c:v>
                </c:pt>
                <c:pt idx="1296">
                  <c:v>277.33918128654898</c:v>
                </c:pt>
                <c:pt idx="1297">
                  <c:v>288.74269005847901</c:v>
                </c:pt>
                <c:pt idx="1298">
                  <c:v>263.30409356725102</c:v>
                </c:pt>
                <c:pt idx="1299">
                  <c:v>242.39766081871301</c:v>
                </c:pt>
                <c:pt idx="1300">
                  <c:v>233.18713450292299</c:v>
                </c:pt>
                <c:pt idx="1301">
                  <c:v>246.783625730994</c:v>
                </c:pt>
                <c:pt idx="1302">
                  <c:v>255.84795321637401</c:v>
                </c:pt>
                <c:pt idx="1303">
                  <c:v>248.24561403508699</c:v>
                </c:pt>
                <c:pt idx="1304">
                  <c:v>247.07602339181199</c:v>
                </c:pt>
                <c:pt idx="1305">
                  <c:v>242.69005847953201</c:v>
                </c:pt>
                <c:pt idx="1306">
                  <c:v>244.73684210526301</c:v>
                </c:pt>
                <c:pt idx="1307">
                  <c:v>245.90643274853801</c:v>
                </c:pt>
                <c:pt idx="1308">
                  <c:v>249.56140350877101</c:v>
                </c:pt>
                <c:pt idx="1309">
                  <c:v>248.97660818713399</c:v>
                </c:pt>
                <c:pt idx="1310">
                  <c:v>246.052631578947</c:v>
                </c:pt>
                <c:pt idx="1311">
                  <c:v>254.53216374268999</c:v>
                </c:pt>
                <c:pt idx="1312">
                  <c:v>259.94152046783603</c:v>
                </c:pt>
                <c:pt idx="1313">
                  <c:v>266.95906432748501</c:v>
                </c:pt>
                <c:pt idx="1314">
                  <c:v>285.38011695906403</c:v>
                </c:pt>
                <c:pt idx="1315">
                  <c:v>284.94152046783603</c:v>
                </c:pt>
                <c:pt idx="1316">
                  <c:v>288.45029239766001</c:v>
                </c:pt>
                <c:pt idx="1317">
                  <c:v>288.74269005847901</c:v>
                </c:pt>
                <c:pt idx="1318">
                  <c:v>288.01169590643201</c:v>
                </c:pt>
                <c:pt idx="1319">
                  <c:v>283.91812865497002</c:v>
                </c:pt>
                <c:pt idx="1320">
                  <c:v>284.35672514619802</c:v>
                </c:pt>
                <c:pt idx="1321">
                  <c:v>289.18128654970701</c:v>
                </c:pt>
                <c:pt idx="1322">
                  <c:v>294.59064327485299</c:v>
                </c:pt>
                <c:pt idx="1323">
                  <c:v>298.099415204678</c:v>
                </c:pt>
                <c:pt idx="1324">
                  <c:v>351.31578947368399</c:v>
                </c:pt>
                <c:pt idx="1325">
                  <c:v>349.269005847953</c:v>
                </c:pt>
                <c:pt idx="1326">
                  <c:v>359.94152046783603</c:v>
                </c:pt>
                <c:pt idx="1327">
                  <c:v>354.23976608187098</c:v>
                </c:pt>
                <c:pt idx="1328">
                  <c:v>348.68421052631498</c:v>
                </c:pt>
                <c:pt idx="1329">
                  <c:v>355.11695906432698</c:v>
                </c:pt>
                <c:pt idx="1330">
                  <c:v>360.23391812865401</c:v>
                </c:pt>
                <c:pt idx="1331">
                  <c:v>361.69590643274802</c:v>
                </c:pt>
                <c:pt idx="1332">
                  <c:v>351.75438596491199</c:v>
                </c:pt>
                <c:pt idx="1333">
                  <c:v>353.07017543859598</c:v>
                </c:pt>
                <c:pt idx="1334">
                  <c:v>361.54970760233903</c:v>
                </c:pt>
                <c:pt idx="1335">
                  <c:v>365.78947368421001</c:v>
                </c:pt>
                <c:pt idx="1336">
                  <c:v>378.50877192982398</c:v>
                </c:pt>
                <c:pt idx="1337">
                  <c:v>380.84795321637398</c:v>
                </c:pt>
                <c:pt idx="1338">
                  <c:v>390.64327485380102</c:v>
                </c:pt>
                <c:pt idx="1339">
                  <c:v>372.80701754385899</c:v>
                </c:pt>
                <c:pt idx="1340">
                  <c:v>380.11695906432698</c:v>
                </c:pt>
                <c:pt idx="1341">
                  <c:v>373.97660818713399</c:v>
                </c:pt>
                <c:pt idx="1342">
                  <c:v>363.01169590643201</c:v>
                </c:pt>
                <c:pt idx="1343">
                  <c:v>365.78947368421001</c:v>
                </c:pt>
                <c:pt idx="1344">
                  <c:v>333.77192982456103</c:v>
                </c:pt>
                <c:pt idx="1345">
                  <c:v>338.74269005847901</c:v>
                </c:pt>
                <c:pt idx="1346">
                  <c:v>319.73684210526301</c:v>
                </c:pt>
                <c:pt idx="1347">
                  <c:v>319.59064327485299</c:v>
                </c:pt>
                <c:pt idx="1348">
                  <c:v>332.74853801169502</c:v>
                </c:pt>
                <c:pt idx="1349">
                  <c:v>315.78947368421001</c:v>
                </c:pt>
                <c:pt idx="1350">
                  <c:v>315.05847953216301</c:v>
                </c:pt>
                <c:pt idx="1351">
                  <c:v>323.099415204678</c:v>
                </c:pt>
                <c:pt idx="1352">
                  <c:v>327.48538011695899</c:v>
                </c:pt>
                <c:pt idx="1353">
                  <c:v>337.71929824561403</c:v>
                </c:pt>
                <c:pt idx="1354">
                  <c:v>330.84795321637398</c:v>
                </c:pt>
                <c:pt idx="1355">
                  <c:v>337.71929824561403</c:v>
                </c:pt>
                <c:pt idx="1356">
                  <c:v>326.31578947368399</c:v>
                </c:pt>
                <c:pt idx="1357">
                  <c:v>334.50292397660797</c:v>
                </c:pt>
                <c:pt idx="1358">
                  <c:v>339.18128654970701</c:v>
                </c:pt>
                <c:pt idx="1359">
                  <c:v>340.64327485380102</c:v>
                </c:pt>
                <c:pt idx="1360">
                  <c:v>346.929824561403</c:v>
                </c:pt>
                <c:pt idx="1361">
                  <c:v>351.46198830409298</c:v>
                </c:pt>
                <c:pt idx="1362">
                  <c:v>342.25146198830402</c:v>
                </c:pt>
                <c:pt idx="1363">
                  <c:v>344.005847953216</c:v>
                </c:pt>
                <c:pt idx="1364">
                  <c:v>346.63742690058399</c:v>
                </c:pt>
                <c:pt idx="1365">
                  <c:v>345.17543859649101</c:v>
                </c:pt>
                <c:pt idx="1366">
                  <c:v>343.85964912280701</c:v>
                </c:pt>
                <c:pt idx="1367">
                  <c:v>345.46783625730899</c:v>
                </c:pt>
                <c:pt idx="1368">
                  <c:v>356.14035087719202</c:v>
                </c:pt>
                <c:pt idx="1369">
                  <c:v>341.22807017543801</c:v>
                </c:pt>
                <c:pt idx="1370">
                  <c:v>322.222222222222</c:v>
                </c:pt>
                <c:pt idx="1371">
                  <c:v>305.99415204678297</c:v>
                </c:pt>
                <c:pt idx="1372">
                  <c:v>306.87134502923902</c:v>
                </c:pt>
                <c:pt idx="1373">
                  <c:v>302.77777777777698</c:v>
                </c:pt>
                <c:pt idx="1374">
                  <c:v>303.94736842105198</c:v>
                </c:pt>
                <c:pt idx="1375">
                  <c:v>310.67251461988297</c:v>
                </c:pt>
                <c:pt idx="1376">
                  <c:v>299.56140350877098</c:v>
                </c:pt>
                <c:pt idx="1377">
                  <c:v>299.269005847953</c:v>
                </c:pt>
                <c:pt idx="1378">
                  <c:v>292.105263157894</c:v>
                </c:pt>
                <c:pt idx="1379">
                  <c:v>280.55555555555497</c:v>
                </c:pt>
                <c:pt idx="1380">
                  <c:v>282.16374269005797</c:v>
                </c:pt>
                <c:pt idx="1381">
                  <c:v>289.327485380116</c:v>
                </c:pt>
                <c:pt idx="1382">
                  <c:v>268.42105263157799</c:v>
                </c:pt>
                <c:pt idx="1383">
                  <c:v>278.80116959064298</c:v>
                </c:pt>
                <c:pt idx="1384">
                  <c:v>269.005847953216</c:v>
                </c:pt>
                <c:pt idx="1385">
                  <c:v>232.01754385964901</c:v>
                </c:pt>
                <c:pt idx="1386">
                  <c:v>236.84210526315701</c:v>
                </c:pt>
                <c:pt idx="1387">
                  <c:v>250.438596491228</c:v>
                </c:pt>
                <c:pt idx="1388">
                  <c:v>247.07602339181199</c:v>
                </c:pt>
                <c:pt idx="1389">
                  <c:v>254.67836257309901</c:v>
                </c:pt>
                <c:pt idx="1390">
                  <c:v>248.391812865497</c:v>
                </c:pt>
                <c:pt idx="1391">
                  <c:v>254.38596491228</c:v>
                </c:pt>
                <c:pt idx="1392">
                  <c:v>246.34502923976601</c:v>
                </c:pt>
                <c:pt idx="1393">
                  <c:v>237.28070175438501</c:v>
                </c:pt>
                <c:pt idx="1394">
                  <c:v>222.51461988304001</c:v>
                </c:pt>
                <c:pt idx="1395">
                  <c:v>229.23976608187101</c:v>
                </c:pt>
                <c:pt idx="1396">
                  <c:v>223.099415204678</c:v>
                </c:pt>
                <c:pt idx="1397">
                  <c:v>227.48538011695899</c:v>
                </c:pt>
                <c:pt idx="1398">
                  <c:v>232.30994152046699</c:v>
                </c:pt>
                <c:pt idx="1399">
                  <c:v>219.005847953216</c:v>
                </c:pt>
                <c:pt idx="1400">
                  <c:v>226.90058479532101</c:v>
                </c:pt>
                <c:pt idx="1401">
                  <c:v>235.52631578947299</c:v>
                </c:pt>
                <c:pt idx="1402">
                  <c:v>239.18128654970701</c:v>
                </c:pt>
                <c:pt idx="1403">
                  <c:v>239.91228070175401</c:v>
                </c:pt>
                <c:pt idx="1404">
                  <c:v>227.48538011695899</c:v>
                </c:pt>
                <c:pt idx="1405">
                  <c:v>216.666666666666</c:v>
                </c:pt>
                <c:pt idx="1406">
                  <c:v>211.40350877192901</c:v>
                </c:pt>
                <c:pt idx="1407">
                  <c:v>232.01754385964901</c:v>
                </c:pt>
                <c:pt idx="1408">
                  <c:v>233.040935672514</c:v>
                </c:pt>
                <c:pt idx="1409">
                  <c:v>221.34502923976601</c:v>
                </c:pt>
                <c:pt idx="1410">
                  <c:v>228.216374269005</c:v>
                </c:pt>
                <c:pt idx="1411">
                  <c:v>231.72514619883</c:v>
                </c:pt>
                <c:pt idx="1412">
                  <c:v>241.666666666666</c:v>
                </c:pt>
                <c:pt idx="1413">
                  <c:v>248.099415204678</c:v>
                </c:pt>
                <c:pt idx="1414">
                  <c:v>250.58479532163699</c:v>
                </c:pt>
                <c:pt idx="1415">
                  <c:v>244.29824561403501</c:v>
                </c:pt>
                <c:pt idx="1416">
                  <c:v>245.46783625730899</c:v>
                </c:pt>
                <c:pt idx="1417">
                  <c:v>242.25146198830399</c:v>
                </c:pt>
                <c:pt idx="1418">
                  <c:v>232.01754385964901</c:v>
                </c:pt>
                <c:pt idx="1419">
                  <c:v>241.81286549707599</c:v>
                </c:pt>
                <c:pt idx="1420">
                  <c:v>253.07017543859601</c:v>
                </c:pt>
                <c:pt idx="1421">
                  <c:v>245.76023391812799</c:v>
                </c:pt>
                <c:pt idx="1422">
                  <c:v>246.19883040935599</c:v>
                </c:pt>
                <c:pt idx="1423">
                  <c:v>245.3216374269</c:v>
                </c:pt>
                <c:pt idx="1424">
                  <c:v>236.111111111111</c:v>
                </c:pt>
                <c:pt idx="1425">
                  <c:v>233.18713450292299</c:v>
                </c:pt>
                <c:pt idx="1426">
                  <c:v>242.39766081871301</c:v>
                </c:pt>
                <c:pt idx="1427">
                  <c:v>232.602339181286</c:v>
                </c:pt>
                <c:pt idx="1428">
                  <c:v>236.69590643274799</c:v>
                </c:pt>
                <c:pt idx="1429">
                  <c:v>234.210526315789</c:v>
                </c:pt>
                <c:pt idx="1430">
                  <c:v>243.85964912280701</c:v>
                </c:pt>
                <c:pt idx="1431">
                  <c:v>248.53801169590599</c:v>
                </c:pt>
                <c:pt idx="1432">
                  <c:v>251.31578947368399</c:v>
                </c:pt>
                <c:pt idx="1433">
                  <c:v>252.92397660818699</c:v>
                </c:pt>
                <c:pt idx="1434">
                  <c:v>248.53801169590599</c:v>
                </c:pt>
                <c:pt idx="1435">
                  <c:v>236.111111111111</c:v>
                </c:pt>
                <c:pt idx="1436">
                  <c:v>241.81286549707599</c:v>
                </c:pt>
                <c:pt idx="1437">
                  <c:v>239.76608187134499</c:v>
                </c:pt>
                <c:pt idx="1438">
                  <c:v>240.78947368421001</c:v>
                </c:pt>
                <c:pt idx="1439">
                  <c:v>245.76023391812799</c:v>
                </c:pt>
                <c:pt idx="1440">
                  <c:v>249.56140350877101</c:v>
                </c:pt>
                <c:pt idx="1441">
                  <c:v>239.91228070175401</c:v>
                </c:pt>
                <c:pt idx="1442">
                  <c:v>244.73684210526301</c:v>
                </c:pt>
                <c:pt idx="1443">
                  <c:v>246.34502923976601</c:v>
                </c:pt>
                <c:pt idx="1444">
                  <c:v>251.90058479532101</c:v>
                </c:pt>
                <c:pt idx="1445">
                  <c:v>240.35087719298201</c:v>
                </c:pt>
                <c:pt idx="1446">
                  <c:v>230.70175438596399</c:v>
                </c:pt>
                <c:pt idx="1447">
                  <c:v>225</c:v>
                </c:pt>
                <c:pt idx="1448">
                  <c:v>224.41520467836199</c:v>
                </c:pt>
                <c:pt idx="1449">
                  <c:v>219.444444444444</c:v>
                </c:pt>
                <c:pt idx="1450">
                  <c:v>215.35087719298201</c:v>
                </c:pt>
                <c:pt idx="1451">
                  <c:v>222.953216374269</c:v>
                </c:pt>
                <c:pt idx="1452">
                  <c:v>221.63742690058399</c:v>
                </c:pt>
                <c:pt idx="1453">
                  <c:v>227.19298245613999</c:v>
                </c:pt>
                <c:pt idx="1454">
                  <c:v>230.11695906432701</c:v>
                </c:pt>
                <c:pt idx="1455">
                  <c:v>219.59064327485299</c:v>
                </c:pt>
                <c:pt idx="1456">
                  <c:v>223.830409356725</c:v>
                </c:pt>
                <c:pt idx="1457">
                  <c:v>214.47368421052599</c:v>
                </c:pt>
                <c:pt idx="1458">
                  <c:v>208.62573099415201</c:v>
                </c:pt>
                <c:pt idx="1459">
                  <c:v>205.994152046783</c:v>
                </c:pt>
                <c:pt idx="1460">
                  <c:v>202.48538011695899</c:v>
                </c:pt>
                <c:pt idx="1461">
                  <c:v>198.391812865497</c:v>
                </c:pt>
                <c:pt idx="1462">
                  <c:v>193.56725146198801</c:v>
                </c:pt>
                <c:pt idx="1463">
                  <c:v>190.20467836257299</c:v>
                </c:pt>
                <c:pt idx="1464">
                  <c:v>196.34502923976601</c:v>
                </c:pt>
                <c:pt idx="1465">
                  <c:v>192.836257309941</c:v>
                </c:pt>
                <c:pt idx="1466">
                  <c:v>203.36257309941499</c:v>
                </c:pt>
                <c:pt idx="1467">
                  <c:v>200.73099415204601</c:v>
                </c:pt>
                <c:pt idx="1468">
                  <c:v>198.830409356725</c:v>
                </c:pt>
                <c:pt idx="1469">
                  <c:v>207.163742690058</c:v>
                </c:pt>
                <c:pt idx="1470">
                  <c:v>208.333333333333</c:v>
                </c:pt>
                <c:pt idx="1471">
                  <c:v>208.040935672514</c:v>
                </c:pt>
                <c:pt idx="1472">
                  <c:v>205.70175438596399</c:v>
                </c:pt>
                <c:pt idx="1473">
                  <c:v>213.157894736842</c:v>
                </c:pt>
                <c:pt idx="1474">
                  <c:v>210.08771929824499</c:v>
                </c:pt>
                <c:pt idx="1475">
                  <c:v>211.988304093567</c:v>
                </c:pt>
                <c:pt idx="1476">
                  <c:v>209.06432748538001</c:v>
                </c:pt>
                <c:pt idx="1477">
                  <c:v>211.84210526315701</c:v>
                </c:pt>
                <c:pt idx="1478">
                  <c:v>211.84210526315701</c:v>
                </c:pt>
                <c:pt idx="1479">
                  <c:v>205.84795321637401</c:v>
                </c:pt>
                <c:pt idx="1480">
                  <c:v>214.91228070175401</c:v>
                </c:pt>
                <c:pt idx="1481">
                  <c:v>216.52046783625701</c:v>
                </c:pt>
                <c:pt idx="1482">
                  <c:v>220.90643274853801</c:v>
                </c:pt>
                <c:pt idx="1483">
                  <c:v>219.005847953216</c:v>
                </c:pt>
                <c:pt idx="1484">
                  <c:v>215.935672514619</c:v>
                </c:pt>
                <c:pt idx="1485">
                  <c:v>207.45614035087701</c:v>
                </c:pt>
                <c:pt idx="1486">
                  <c:v>203.216374269005</c:v>
                </c:pt>
                <c:pt idx="1487">
                  <c:v>200.58479532163699</c:v>
                </c:pt>
                <c:pt idx="1488">
                  <c:v>218.12865497076001</c:v>
                </c:pt>
                <c:pt idx="1489">
                  <c:v>216.08187134502899</c:v>
                </c:pt>
                <c:pt idx="1490">
                  <c:v>218.713450292397</c:v>
                </c:pt>
                <c:pt idx="1491">
                  <c:v>224.56140350877101</c:v>
                </c:pt>
                <c:pt idx="1492">
                  <c:v>222.222222222222</c:v>
                </c:pt>
                <c:pt idx="1493">
                  <c:v>229.38596491228</c:v>
                </c:pt>
                <c:pt idx="1494">
                  <c:v>230.70175438596399</c:v>
                </c:pt>
                <c:pt idx="1495">
                  <c:v>232.01754385964901</c:v>
                </c:pt>
                <c:pt idx="1496">
                  <c:v>225.87719298245599</c:v>
                </c:pt>
                <c:pt idx="1497">
                  <c:v>233.47953216374199</c:v>
                </c:pt>
                <c:pt idx="1498">
                  <c:v>231.871345029239</c:v>
                </c:pt>
                <c:pt idx="1499">
                  <c:v>236.988304093567</c:v>
                </c:pt>
                <c:pt idx="1500">
                  <c:v>233.333333333333</c:v>
                </c:pt>
                <c:pt idx="1501">
                  <c:v>226.90058479532101</c:v>
                </c:pt>
                <c:pt idx="1502">
                  <c:v>228.80116959064301</c:v>
                </c:pt>
                <c:pt idx="1503">
                  <c:v>230.555555555555</c:v>
                </c:pt>
                <c:pt idx="1504">
                  <c:v>234.502923976608</c:v>
                </c:pt>
                <c:pt idx="1505">
                  <c:v>240.497076023391</c:v>
                </c:pt>
                <c:pt idx="1506">
                  <c:v>241.08187134502899</c:v>
                </c:pt>
                <c:pt idx="1507">
                  <c:v>240.935672514619</c:v>
                </c:pt>
                <c:pt idx="1508">
                  <c:v>238.45029239766001</c:v>
                </c:pt>
                <c:pt idx="1509">
                  <c:v>235.380116959064</c:v>
                </c:pt>
                <c:pt idx="1510">
                  <c:v>238.59649122806999</c:v>
                </c:pt>
                <c:pt idx="1511">
                  <c:v>242.98245614035</c:v>
                </c:pt>
                <c:pt idx="1512">
                  <c:v>245.76023391812799</c:v>
                </c:pt>
                <c:pt idx="1513">
                  <c:v>247.80701754385899</c:v>
                </c:pt>
                <c:pt idx="1514">
                  <c:v>248.391812865497</c:v>
                </c:pt>
                <c:pt idx="1515">
                  <c:v>253.36257309941499</c:v>
                </c:pt>
                <c:pt idx="1516">
                  <c:v>258.33333333333297</c:v>
                </c:pt>
                <c:pt idx="1517">
                  <c:v>257.01754385964898</c:v>
                </c:pt>
                <c:pt idx="1518">
                  <c:v>252.33918128654901</c:v>
                </c:pt>
                <c:pt idx="1519">
                  <c:v>257.60233918128603</c:v>
                </c:pt>
                <c:pt idx="1520">
                  <c:v>255.263157894736</c:v>
                </c:pt>
                <c:pt idx="1521">
                  <c:v>246.63742690058399</c:v>
                </c:pt>
                <c:pt idx="1522">
                  <c:v>237.42690058479499</c:v>
                </c:pt>
                <c:pt idx="1523">
                  <c:v>239.91228070175401</c:v>
                </c:pt>
                <c:pt idx="1524">
                  <c:v>239.47368421052599</c:v>
                </c:pt>
                <c:pt idx="1525">
                  <c:v>241.22807017543801</c:v>
                </c:pt>
                <c:pt idx="1526">
                  <c:v>243.56725146198801</c:v>
                </c:pt>
                <c:pt idx="1527">
                  <c:v>237.28070175438501</c:v>
                </c:pt>
                <c:pt idx="1528">
                  <c:v>243.713450292397</c:v>
                </c:pt>
                <c:pt idx="1529">
                  <c:v>236.69590643274799</c:v>
                </c:pt>
                <c:pt idx="1530">
                  <c:v>233.333333333333</c:v>
                </c:pt>
                <c:pt idx="1531">
                  <c:v>225.29239766081801</c:v>
                </c:pt>
                <c:pt idx="1532">
                  <c:v>229.97076023391801</c:v>
                </c:pt>
                <c:pt idx="1533">
                  <c:v>234.64912280701699</c:v>
                </c:pt>
                <c:pt idx="1534">
                  <c:v>236.40350877192901</c:v>
                </c:pt>
                <c:pt idx="1535">
                  <c:v>234.06432748538001</c:v>
                </c:pt>
                <c:pt idx="1536">
                  <c:v>244.152046783625</c:v>
                </c:pt>
                <c:pt idx="1537">
                  <c:v>240.935672514619</c:v>
                </c:pt>
                <c:pt idx="1538">
                  <c:v>238.74269005847901</c:v>
                </c:pt>
                <c:pt idx="1539">
                  <c:v>243.12865497076001</c:v>
                </c:pt>
                <c:pt idx="1540">
                  <c:v>249.70760233918099</c:v>
                </c:pt>
                <c:pt idx="1541">
                  <c:v>244.152046783625</c:v>
                </c:pt>
                <c:pt idx="1542">
                  <c:v>242.836257309941</c:v>
                </c:pt>
                <c:pt idx="1543">
                  <c:v>244.73684210526301</c:v>
                </c:pt>
                <c:pt idx="1544">
                  <c:v>249.56140350877101</c:v>
                </c:pt>
                <c:pt idx="1545">
                  <c:v>254.23976608187101</c:v>
                </c:pt>
                <c:pt idx="1546">
                  <c:v>251.31578947368399</c:v>
                </c:pt>
                <c:pt idx="1547">
                  <c:v>250.87719298245599</c:v>
                </c:pt>
                <c:pt idx="1548">
                  <c:v>257.30994152046702</c:v>
                </c:pt>
                <c:pt idx="1549">
                  <c:v>255.263157894736</c:v>
                </c:pt>
                <c:pt idx="1550">
                  <c:v>263.30409356725102</c:v>
                </c:pt>
                <c:pt idx="1551">
                  <c:v>259.06432748537998</c:v>
                </c:pt>
                <c:pt idx="1552">
                  <c:v>253.80116959064301</c:v>
                </c:pt>
                <c:pt idx="1553">
                  <c:v>268.713450292397</c:v>
                </c:pt>
                <c:pt idx="1554">
                  <c:v>268.274853801169</c:v>
                </c:pt>
                <c:pt idx="1555">
                  <c:v>263.888888888888</c:v>
                </c:pt>
                <c:pt idx="1556">
                  <c:v>275.58479532163699</c:v>
                </c:pt>
                <c:pt idx="1557">
                  <c:v>277.33918128654898</c:v>
                </c:pt>
                <c:pt idx="1558">
                  <c:v>280.26315789473603</c:v>
                </c:pt>
                <c:pt idx="1559">
                  <c:v>286.11111111111097</c:v>
                </c:pt>
                <c:pt idx="1560">
                  <c:v>295.90643274853801</c:v>
                </c:pt>
                <c:pt idx="1561">
                  <c:v>283.62573099415198</c:v>
                </c:pt>
                <c:pt idx="1562">
                  <c:v>274.56140350877098</c:v>
                </c:pt>
                <c:pt idx="1563">
                  <c:v>277.04678362572997</c:v>
                </c:pt>
                <c:pt idx="1564">
                  <c:v>271.63742690058399</c:v>
                </c:pt>
                <c:pt idx="1565">
                  <c:v>275.73099415204598</c:v>
                </c:pt>
                <c:pt idx="1566">
                  <c:v>281.28654970760198</c:v>
                </c:pt>
                <c:pt idx="1567">
                  <c:v>282.89473684210498</c:v>
                </c:pt>
                <c:pt idx="1568">
                  <c:v>282.16374269005797</c:v>
                </c:pt>
                <c:pt idx="1569">
                  <c:v>280.99415204678297</c:v>
                </c:pt>
                <c:pt idx="1570">
                  <c:v>275.14619883040899</c:v>
                </c:pt>
                <c:pt idx="1571">
                  <c:v>272.66081871345</c:v>
                </c:pt>
                <c:pt idx="1572">
                  <c:v>263.74269005847901</c:v>
                </c:pt>
                <c:pt idx="1573">
                  <c:v>267.105263157894</c:v>
                </c:pt>
                <c:pt idx="1574">
                  <c:v>265.05847953216301</c:v>
                </c:pt>
                <c:pt idx="1575">
                  <c:v>261.25730994152002</c:v>
                </c:pt>
                <c:pt idx="1576">
                  <c:v>244.152046783625</c:v>
                </c:pt>
                <c:pt idx="1577">
                  <c:v>254.23976608187101</c:v>
                </c:pt>
                <c:pt idx="1578">
                  <c:v>265.78947368421001</c:v>
                </c:pt>
                <c:pt idx="1579">
                  <c:v>266.08187134502901</c:v>
                </c:pt>
                <c:pt idx="1580">
                  <c:v>265.64327485380102</c:v>
                </c:pt>
                <c:pt idx="1581">
                  <c:v>267.69005847953201</c:v>
                </c:pt>
                <c:pt idx="1582">
                  <c:v>257.16374269005797</c:v>
                </c:pt>
                <c:pt idx="1583">
                  <c:v>253.80116959064301</c:v>
                </c:pt>
                <c:pt idx="1584">
                  <c:v>258.04093567251402</c:v>
                </c:pt>
                <c:pt idx="1585">
                  <c:v>260.23391812865401</c:v>
                </c:pt>
                <c:pt idx="1586">
                  <c:v>267.98245614035</c:v>
                </c:pt>
                <c:pt idx="1587">
                  <c:v>270.76023391812799</c:v>
                </c:pt>
                <c:pt idx="1588">
                  <c:v>271.929824561403</c:v>
                </c:pt>
                <c:pt idx="1589">
                  <c:v>275.73099415204598</c:v>
                </c:pt>
                <c:pt idx="1590">
                  <c:v>264.18128654970701</c:v>
                </c:pt>
                <c:pt idx="1591">
                  <c:v>264.03508771929802</c:v>
                </c:pt>
                <c:pt idx="1592">
                  <c:v>255.84795321637401</c:v>
                </c:pt>
                <c:pt idx="1593">
                  <c:v>253.07017543859601</c:v>
                </c:pt>
                <c:pt idx="1594">
                  <c:v>254.53216374268999</c:v>
                </c:pt>
                <c:pt idx="1595">
                  <c:v>260.23391812865401</c:v>
                </c:pt>
                <c:pt idx="1596">
                  <c:v>259.50292397660797</c:v>
                </c:pt>
                <c:pt idx="1597">
                  <c:v>264.47368421052602</c:v>
                </c:pt>
                <c:pt idx="1598">
                  <c:v>265.497076023391</c:v>
                </c:pt>
                <c:pt idx="1599">
                  <c:v>270.17543859649101</c:v>
                </c:pt>
                <c:pt idx="1600">
                  <c:v>272.222222222222</c:v>
                </c:pt>
                <c:pt idx="1601">
                  <c:v>275.73099415204598</c:v>
                </c:pt>
                <c:pt idx="1602">
                  <c:v>275.438596491228</c:v>
                </c:pt>
                <c:pt idx="1603">
                  <c:v>280.11695906432698</c:v>
                </c:pt>
                <c:pt idx="1604">
                  <c:v>289.03508771929802</c:v>
                </c:pt>
                <c:pt idx="1605">
                  <c:v>289.91228070175401</c:v>
                </c:pt>
                <c:pt idx="1606">
                  <c:v>277.92397660818699</c:v>
                </c:pt>
                <c:pt idx="1607">
                  <c:v>283.33333333333297</c:v>
                </c:pt>
                <c:pt idx="1608">
                  <c:v>278.50877192982398</c:v>
                </c:pt>
                <c:pt idx="1609">
                  <c:v>278.21637426900497</c:v>
                </c:pt>
                <c:pt idx="1610">
                  <c:v>275.87719298245599</c:v>
                </c:pt>
                <c:pt idx="1611">
                  <c:v>275.29239766081798</c:v>
                </c:pt>
                <c:pt idx="1612">
                  <c:v>287.71929824561403</c:v>
                </c:pt>
                <c:pt idx="1613">
                  <c:v>295.90643274853801</c:v>
                </c:pt>
                <c:pt idx="1614">
                  <c:v>299.12280701754298</c:v>
                </c:pt>
                <c:pt idx="1615">
                  <c:v>302.04678362572997</c:v>
                </c:pt>
                <c:pt idx="1616">
                  <c:v>297.07602339181199</c:v>
                </c:pt>
                <c:pt idx="1617">
                  <c:v>299.56140350877098</c:v>
                </c:pt>
                <c:pt idx="1618">
                  <c:v>299.41520467836199</c:v>
                </c:pt>
                <c:pt idx="1619">
                  <c:v>295.614035087719</c:v>
                </c:pt>
                <c:pt idx="1620">
                  <c:v>296.491228070175</c:v>
                </c:pt>
                <c:pt idx="1621">
                  <c:v>303.21637426900497</c:v>
                </c:pt>
                <c:pt idx="1622">
                  <c:v>297.222222222222</c:v>
                </c:pt>
                <c:pt idx="1623">
                  <c:v>292.836257309941</c:v>
                </c:pt>
                <c:pt idx="1624">
                  <c:v>298.391812865497</c:v>
                </c:pt>
                <c:pt idx="1625">
                  <c:v>306.72514619882998</c:v>
                </c:pt>
                <c:pt idx="1626">
                  <c:v>306.43274853801103</c:v>
                </c:pt>
                <c:pt idx="1627">
                  <c:v>301.31578947368399</c:v>
                </c:pt>
                <c:pt idx="1628">
                  <c:v>295.90643274853801</c:v>
                </c:pt>
                <c:pt idx="1629">
                  <c:v>296.929824561403</c:v>
                </c:pt>
                <c:pt idx="1630">
                  <c:v>301.60818713450197</c:v>
                </c:pt>
                <c:pt idx="1631">
                  <c:v>381.43274853801103</c:v>
                </c:pt>
                <c:pt idx="1632">
                  <c:v>390.78947368421001</c:v>
                </c:pt>
                <c:pt idx="1633">
                  <c:v>410.81871345029202</c:v>
                </c:pt>
                <c:pt idx="1634">
                  <c:v>402.33918128654898</c:v>
                </c:pt>
                <c:pt idx="1635">
                  <c:v>401.75438596491199</c:v>
                </c:pt>
                <c:pt idx="1636">
                  <c:v>404.38596491227997</c:v>
                </c:pt>
                <c:pt idx="1637">
                  <c:v>411.84210526315701</c:v>
                </c:pt>
                <c:pt idx="1638">
                  <c:v>418.713450292397</c:v>
                </c:pt>
                <c:pt idx="1639">
                  <c:v>415.78947368421001</c:v>
                </c:pt>
                <c:pt idx="1640">
                  <c:v>406.72514619882998</c:v>
                </c:pt>
                <c:pt idx="1641">
                  <c:v>409.35672514619802</c:v>
                </c:pt>
                <c:pt idx="1642">
                  <c:v>408.33333333333297</c:v>
                </c:pt>
                <c:pt idx="1643">
                  <c:v>411.98830409356702</c:v>
                </c:pt>
                <c:pt idx="1644">
                  <c:v>411.40350877192901</c:v>
                </c:pt>
                <c:pt idx="1645">
                  <c:v>416.95906432748501</c:v>
                </c:pt>
                <c:pt idx="1646">
                  <c:v>422.07602339181199</c:v>
                </c:pt>
                <c:pt idx="1647">
                  <c:v>416.95906432748501</c:v>
                </c:pt>
                <c:pt idx="1648">
                  <c:v>409.21052631578902</c:v>
                </c:pt>
                <c:pt idx="1649">
                  <c:v>413.45029239766001</c:v>
                </c:pt>
                <c:pt idx="1650">
                  <c:v>408.33333333333297</c:v>
                </c:pt>
                <c:pt idx="1651">
                  <c:v>411.98830409356702</c:v>
                </c:pt>
                <c:pt idx="1652">
                  <c:v>412.42690058479502</c:v>
                </c:pt>
                <c:pt idx="1653">
                  <c:v>411.84210526315701</c:v>
                </c:pt>
                <c:pt idx="1654">
                  <c:v>409.94152046783603</c:v>
                </c:pt>
                <c:pt idx="1655">
                  <c:v>404.82456140350803</c:v>
                </c:pt>
                <c:pt idx="1656">
                  <c:v>407.74853801169502</c:v>
                </c:pt>
                <c:pt idx="1657">
                  <c:v>399.85380116958999</c:v>
                </c:pt>
                <c:pt idx="1658">
                  <c:v>405.99415204678297</c:v>
                </c:pt>
                <c:pt idx="1659">
                  <c:v>409.79532163742601</c:v>
                </c:pt>
                <c:pt idx="1660">
                  <c:v>411.40350877192901</c:v>
                </c:pt>
                <c:pt idx="1661">
                  <c:v>405.84795321637398</c:v>
                </c:pt>
                <c:pt idx="1662">
                  <c:v>405.11695906432698</c:v>
                </c:pt>
                <c:pt idx="1663">
                  <c:v>406.43274853801103</c:v>
                </c:pt>
                <c:pt idx="1664">
                  <c:v>408.04093567251402</c:v>
                </c:pt>
                <c:pt idx="1665">
                  <c:v>406.28654970760198</c:v>
                </c:pt>
                <c:pt idx="1666">
                  <c:v>397.953216374269</c:v>
                </c:pt>
                <c:pt idx="1667">
                  <c:v>402.48538011695899</c:v>
                </c:pt>
                <c:pt idx="1668">
                  <c:v>397.222222222222</c:v>
                </c:pt>
                <c:pt idx="1669">
                  <c:v>395.3216374269</c:v>
                </c:pt>
                <c:pt idx="1670">
                  <c:v>393.85964912280701</c:v>
                </c:pt>
                <c:pt idx="1671">
                  <c:v>393.12865497076001</c:v>
                </c:pt>
                <c:pt idx="1672">
                  <c:v>386.11111111111097</c:v>
                </c:pt>
                <c:pt idx="1673">
                  <c:v>382.30994152046702</c:v>
                </c:pt>
                <c:pt idx="1674">
                  <c:v>390.78947368421001</c:v>
                </c:pt>
                <c:pt idx="1675">
                  <c:v>382.30994152046702</c:v>
                </c:pt>
                <c:pt idx="1676">
                  <c:v>390.20467836257302</c:v>
                </c:pt>
                <c:pt idx="1677">
                  <c:v>394.73684210526301</c:v>
                </c:pt>
                <c:pt idx="1678">
                  <c:v>397.07602339181199</c:v>
                </c:pt>
                <c:pt idx="1679">
                  <c:v>398.97660818713399</c:v>
                </c:pt>
                <c:pt idx="1680">
                  <c:v>403.36257309941499</c:v>
                </c:pt>
                <c:pt idx="1681">
                  <c:v>400.29239766081798</c:v>
                </c:pt>
                <c:pt idx="1682">
                  <c:v>392.69005847953201</c:v>
                </c:pt>
                <c:pt idx="1683">
                  <c:v>388.30409356725102</c:v>
                </c:pt>
                <c:pt idx="1684">
                  <c:v>385.67251461988297</c:v>
                </c:pt>
                <c:pt idx="1685">
                  <c:v>384.06432748537998</c:v>
                </c:pt>
                <c:pt idx="1686">
                  <c:v>383.62573099415198</c:v>
                </c:pt>
                <c:pt idx="1687">
                  <c:v>386.84210526315701</c:v>
                </c:pt>
                <c:pt idx="1688">
                  <c:v>385.23391812865401</c:v>
                </c:pt>
                <c:pt idx="1689">
                  <c:v>383.18713450292302</c:v>
                </c:pt>
                <c:pt idx="1690">
                  <c:v>381.87134502923902</c:v>
                </c:pt>
                <c:pt idx="1691">
                  <c:v>386.54970760233903</c:v>
                </c:pt>
                <c:pt idx="1692">
                  <c:v>380.26315789473603</c:v>
                </c:pt>
                <c:pt idx="1693">
                  <c:v>375.14619883040899</c:v>
                </c:pt>
                <c:pt idx="1694">
                  <c:v>379.23976608187098</c:v>
                </c:pt>
                <c:pt idx="1695">
                  <c:v>375.29239766081798</c:v>
                </c:pt>
                <c:pt idx="1696">
                  <c:v>373.099415204678</c:v>
                </c:pt>
                <c:pt idx="1697">
                  <c:v>382.74853801169502</c:v>
                </c:pt>
                <c:pt idx="1698">
                  <c:v>385.52631578947302</c:v>
                </c:pt>
                <c:pt idx="1699">
                  <c:v>392.105263157894</c:v>
                </c:pt>
                <c:pt idx="1700">
                  <c:v>425.58479532163699</c:v>
                </c:pt>
                <c:pt idx="1701">
                  <c:v>426.90058479532098</c:v>
                </c:pt>
                <c:pt idx="1702">
                  <c:v>429.82456140350803</c:v>
                </c:pt>
                <c:pt idx="1703">
                  <c:v>432.74853801169502</c:v>
                </c:pt>
                <c:pt idx="1704">
                  <c:v>436.69590643274802</c:v>
                </c:pt>
                <c:pt idx="1705">
                  <c:v>432.60233918128603</c:v>
                </c:pt>
                <c:pt idx="1706">
                  <c:v>411.84210526315701</c:v>
                </c:pt>
                <c:pt idx="1707">
                  <c:v>410.23391812865401</c:v>
                </c:pt>
                <c:pt idx="1708">
                  <c:v>415.935672514619</c:v>
                </c:pt>
                <c:pt idx="1709">
                  <c:v>424.269005847953</c:v>
                </c:pt>
                <c:pt idx="1710">
                  <c:v>415.935672514619</c:v>
                </c:pt>
                <c:pt idx="1711">
                  <c:v>423.97660818713399</c:v>
                </c:pt>
                <c:pt idx="1712">
                  <c:v>426.02339181286499</c:v>
                </c:pt>
                <c:pt idx="1713">
                  <c:v>430.55555555555497</c:v>
                </c:pt>
                <c:pt idx="1714">
                  <c:v>460.52631578947302</c:v>
                </c:pt>
                <c:pt idx="1715">
                  <c:v>460.38011695906403</c:v>
                </c:pt>
                <c:pt idx="1716">
                  <c:v>459.79532163742601</c:v>
                </c:pt>
                <c:pt idx="1717">
                  <c:v>463.74269005847901</c:v>
                </c:pt>
                <c:pt idx="1718">
                  <c:v>460.23391812865401</c:v>
                </c:pt>
                <c:pt idx="1719">
                  <c:v>456.28654970760198</c:v>
                </c:pt>
                <c:pt idx="1720">
                  <c:v>457.01754385964898</c:v>
                </c:pt>
                <c:pt idx="1721">
                  <c:v>454.38596491227997</c:v>
                </c:pt>
                <c:pt idx="1722">
                  <c:v>450.438596491228</c:v>
                </c:pt>
                <c:pt idx="1723">
                  <c:v>454.09356725146102</c:v>
                </c:pt>
                <c:pt idx="1724">
                  <c:v>471.929824561403</c:v>
                </c:pt>
                <c:pt idx="1725">
                  <c:v>456.87134502923902</c:v>
                </c:pt>
                <c:pt idx="1726">
                  <c:v>445.76023391812799</c:v>
                </c:pt>
                <c:pt idx="1727">
                  <c:v>447.222222222222</c:v>
                </c:pt>
                <c:pt idx="1728">
                  <c:v>452.33918128654898</c:v>
                </c:pt>
                <c:pt idx="1729">
                  <c:v>456.87134502923902</c:v>
                </c:pt>
                <c:pt idx="1730">
                  <c:v>463.888888888888</c:v>
                </c:pt>
                <c:pt idx="1731">
                  <c:v>467.105263157894</c:v>
                </c:pt>
                <c:pt idx="1732">
                  <c:v>433.91812865497002</c:v>
                </c:pt>
                <c:pt idx="1733">
                  <c:v>429.23976608187098</c:v>
                </c:pt>
                <c:pt idx="1734">
                  <c:v>372.80701754385899</c:v>
                </c:pt>
                <c:pt idx="1735">
                  <c:v>375.438596491228</c:v>
                </c:pt>
                <c:pt idx="1736">
                  <c:v>371.491228070175</c:v>
                </c:pt>
                <c:pt idx="1737">
                  <c:v>385.81871345029202</c:v>
                </c:pt>
                <c:pt idx="1738">
                  <c:v>384.35672514619802</c:v>
                </c:pt>
                <c:pt idx="1739">
                  <c:v>398.099415204678</c:v>
                </c:pt>
                <c:pt idx="1740">
                  <c:v>401.75438596491199</c:v>
                </c:pt>
                <c:pt idx="1741">
                  <c:v>402.77777777777698</c:v>
                </c:pt>
                <c:pt idx="1742">
                  <c:v>410.81871345029202</c:v>
                </c:pt>
                <c:pt idx="1743">
                  <c:v>405.26315789473603</c:v>
                </c:pt>
                <c:pt idx="1744">
                  <c:v>409.35672514619802</c:v>
                </c:pt>
                <c:pt idx="1745">
                  <c:v>405.11695906432698</c:v>
                </c:pt>
                <c:pt idx="1746">
                  <c:v>408.62573099415198</c:v>
                </c:pt>
                <c:pt idx="1747">
                  <c:v>404.82456140350803</c:v>
                </c:pt>
                <c:pt idx="1748">
                  <c:v>405.26315789473603</c:v>
                </c:pt>
                <c:pt idx="1749">
                  <c:v>409.64912280701702</c:v>
                </c:pt>
                <c:pt idx="1750">
                  <c:v>403.50877192982398</c:v>
                </c:pt>
                <c:pt idx="1751">
                  <c:v>385.52631578947302</c:v>
                </c:pt>
                <c:pt idx="1752">
                  <c:v>388.15789473684202</c:v>
                </c:pt>
                <c:pt idx="1753">
                  <c:v>407.16374269005797</c:v>
                </c:pt>
                <c:pt idx="1754">
                  <c:v>407.45614035087698</c:v>
                </c:pt>
                <c:pt idx="1755">
                  <c:v>396.783625730994</c:v>
                </c:pt>
                <c:pt idx="1756">
                  <c:v>379.97076023391799</c:v>
                </c:pt>
                <c:pt idx="1757">
                  <c:v>346.929824561403</c:v>
                </c:pt>
                <c:pt idx="1758">
                  <c:v>358.62573099415198</c:v>
                </c:pt>
                <c:pt idx="1759">
                  <c:v>359.50292397660797</c:v>
                </c:pt>
                <c:pt idx="1760">
                  <c:v>352.19298245613999</c:v>
                </c:pt>
                <c:pt idx="1761">
                  <c:v>345.02923976608099</c:v>
                </c:pt>
                <c:pt idx="1762">
                  <c:v>351.75438596491199</c:v>
                </c:pt>
                <c:pt idx="1763">
                  <c:v>339.91228070175401</c:v>
                </c:pt>
                <c:pt idx="1764">
                  <c:v>338.59649122807002</c:v>
                </c:pt>
                <c:pt idx="1765">
                  <c:v>351.31578947368399</c:v>
                </c:pt>
                <c:pt idx="1766">
                  <c:v>352.63157894736798</c:v>
                </c:pt>
                <c:pt idx="1767">
                  <c:v>354.53216374268999</c:v>
                </c:pt>
                <c:pt idx="1768">
                  <c:v>351.02339181286499</c:v>
                </c:pt>
                <c:pt idx="1769">
                  <c:v>354.53216374268999</c:v>
                </c:pt>
                <c:pt idx="1770">
                  <c:v>354.67836257309898</c:v>
                </c:pt>
                <c:pt idx="1771">
                  <c:v>356.14035087719202</c:v>
                </c:pt>
                <c:pt idx="1772">
                  <c:v>347.07602339181199</c:v>
                </c:pt>
                <c:pt idx="1773">
                  <c:v>342.69005847953201</c:v>
                </c:pt>
                <c:pt idx="1774">
                  <c:v>337.71929824561403</c:v>
                </c:pt>
                <c:pt idx="1775">
                  <c:v>332.74853801169502</c:v>
                </c:pt>
                <c:pt idx="1776">
                  <c:v>331.87134502923902</c:v>
                </c:pt>
                <c:pt idx="1777">
                  <c:v>338.888888888888</c:v>
                </c:pt>
                <c:pt idx="1778">
                  <c:v>349.70760233918099</c:v>
                </c:pt>
                <c:pt idx="1779">
                  <c:v>350.14619883040899</c:v>
                </c:pt>
                <c:pt idx="1780">
                  <c:v>351.60818713450197</c:v>
                </c:pt>
                <c:pt idx="1781">
                  <c:v>354.67836257309898</c:v>
                </c:pt>
                <c:pt idx="1782">
                  <c:v>356.72514619882998</c:v>
                </c:pt>
                <c:pt idx="1783">
                  <c:v>335.67251461988297</c:v>
                </c:pt>
                <c:pt idx="1784">
                  <c:v>347.07602339181199</c:v>
                </c:pt>
                <c:pt idx="1785">
                  <c:v>346.052631578947</c:v>
                </c:pt>
                <c:pt idx="1786">
                  <c:v>340.20467836257302</c:v>
                </c:pt>
                <c:pt idx="1787">
                  <c:v>347.222222222222</c:v>
                </c:pt>
                <c:pt idx="1788">
                  <c:v>349.269005847953</c:v>
                </c:pt>
                <c:pt idx="1789">
                  <c:v>347.66081871345</c:v>
                </c:pt>
                <c:pt idx="1790">
                  <c:v>344.005847953216</c:v>
                </c:pt>
                <c:pt idx="1791">
                  <c:v>339.91228070175401</c:v>
                </c:pt>
                <c:pt idx="1792">
                  <c:v>325.438596491228</c:v>
                </c:pt>
                <c:pt idx="1793">
                  <c:v>335.81871345029202</c:v>
                </c:pt>
                <c:pt idx="1794">
                  <c:v>330.99415204678297</c:v>
                </c:pt>
                <c:pt idx="1795">
                  <c:v>327.92397660818699</c:v>
                </c:pt>
                <c:pt idx="1796">
                  <c:v>326.90058479532098</c:v>
                </c:pt>
                <c:pt idx="1797">
                  <c:v>335.08771929824502</c:v>
                </c:pt>
                <c:pt idx="1798">
                  <c:v>325</c:v>
                </c:pt>
                <c:pt idx="1799">
                  <c:v>337.86549707602302</c:v>
                </c:pt>
                <c:pt idx="1800">
                  <c:v>343.274853801169</c:v>
                </c:pt>
                <c:pt idx="1801">
                  <c:v>346.783625730994</c:v>
                </c:pt>
                <c:pt idx="1802">
                  <c:v>341.95906432748501</c:v>
                </c:pt>
                <c:pt idx="1803">
                  <c:v>340.64327485380102</c:v>
                </c:pt>
                <c:pt idx="1804">
                  <c:v>333.77192982456103</c:v>
                </c:pt>
                <c:pt idx="1805">
                  <c:v>340.05847953216301</c:v>
                </c:pt>
                <c:pt idx="1806">
                  <c:v>341.81286549707602</c:v>
                </c:pt>
                <c:pt idx="1807">
                  <c:v>339.91228070175401</c:v>
                </c:pt>
                <c:pt idx="1808">
                  <c:v>334.64912280701702</c:v>
                </c:pt>
                <c:pt idx="1809">
                  <c:v>346.491228070175</c:v>
                </c:pt>
                <c:pt idx="1810">
                  <c:v>345.90643274853801</c:v>
                </c:pt>
                <c:pt idx="1811">
                  <c:v>348.830409356725</c:v>
                </c:pt>
                <c:pt idx="1812">
                  <c:v>351.16959064327398</c:v>
                </c:pt>
                <c:pt idx="1813">
                  <c:v>350.438596491228</c:v>
                </c:pt>
                <c:pt idx="1814">
                  <c:v>357.30994152046702</c:v>
                </c:pt>
                <c:pt idx="1815">
                  <c:v>361.11111111111097</c:v>
                </c:pt>
                <c:pt idx="1816">
                  <c:v>372.07602339181199</c:v>
                </c:pt>
                <c:pt idx="1817">
                  <c:v>373.68421052631498</c:v>
                </c:pt>
                <c:pt idx="1818">
                  <c:v>375.29239766081798</c:v>
                </c:pt>
                <c:pt idx="1819">
                  <c:v>383.04093567251402</c:v>
                </c:pt>
                <c:pt idx="1820">
                  <c:v>374.41520467836199</c:v>
                </c:pt>
                <c:pt idx="1821">
                  <c:v>379.97076023391799</c:v>
                </c:pt>
                <c:pt idx="1822">
                  <c:v>390.497076023391</c:v>
                </c:pt>
                <c:pt idx="1823">
                  <c:v>391.08187134502901</c:v>
                </c:pt>
                <c:pt idx="1824">
                  <c:v>397.07602339181199</c:v>
                </c:pt>
                <c:pt idx="1825">
                  <c:v>405.11695906432698</c:v>
                </c:pt>
                <c:pt idx="1826">
                  <c:v>382.01754385964898</c:v>
                </c:pt>
                <c:pt idx="1827">
                  <c:v>390.05847953216301</c:v>
                </c:pt>
                <c:pt idx="1828">
                  <c:v>382.60233918128603</c:v>
                </c:pt>
                <c:pt idx="1829">
                  <c:v>384.94152046783603</c:v>
                </c:pt>
                <c:pt idx="1830">
                  <c:v>392.836257309941</c:v>
                </c:pt>
                <c:pt idx="1831">
                  <c:v>401.46198830409298</c:v>
                </c:pt>
                <c:pt idx="1832">
                  <c:v>410.08771929824502</c:v>
                </c:pt>
                <c:pt idx="1833">
                  <c:v>412.28070175438501</c:v>
                </c:pt>
                <c:pt idx="1834">
                  <c:v>416.22807017543801</c:v>
                </c:pt>
                <c:pt idx="1835">
                  <c:v>410.52631578947302</c:v>
                </c:pt>
                <c:pt idx="1836">
                  <c:v>414.03508771929802</c:v>
                </c:pt>
                <c:pt idx="1837">
                  <c:v>412.71929824561403</c:v>
                </c:pt>
                <c:pt idx="1838">
                  <c:v>415.05847953216301</c:v>
                </c:pt>
                <c:pt idx="1839">
                  <c:v>417.105263157894</c:v>
                </c:pt>
                <c:pt idx="1840">
                  <c:v>423.68421052631498</c:v>
                </c:pt>
                <c:pt idx="1841">
                  <c:v>421.19883040935599</c:v>
                </c:pt>
                <c:pt idx="1842">
                  <c:v>423.24561403508699</c:v>
                </c:pt>
                <c:pt idx="1843">
                  <c:v>428.65497076023303</c:v>
                </c:pt>
                <c:pt idx="1844">
                  <c:v>412.57309941520401</c:v>
                </c:pt>
                <c:pt idx="1845">
                  <c:v>416.95906432748501</c:v>
                </c:pt>
                <c:pt idx="1846">
                  <c:v>422.66081871345</c:v>
                </c:pt>
                <c:pt idx="1847">
                  <c:v>420.90643274853801</c:v>
                </c:pt>
                <c:pt idx="1848">
                  <c:v>417.543859649122</c:v>
                </c:pt>
                <c:pt idx="1849">
                  <c:v>417.39766081871301</c:v>
                </c:pt>
                <c:pt idx="1850">
                  <c:v>424.56140350877098</c:v>
                </c:pt>
                <c:pt idx="1851">
                  <c:v>414.91228070175401</c:v>
                </c:pt>
                <c:pt idx="1852">
                  <c:v>408.47953216374202</c:v>
                </c:pt>
                <c:pt idx="1853">
                  <c:v>407.60233918128603</c:v>
                </c:pt>
                <c:pt idx="1854">
                  <c:v>398.97660818713399</c:v>
                </c:pt>
                <c:pt idx="1855">
                  <c:v>373.391812865497</c:v>
                </c:pt>
                <c:pt idx="1856">
                  <c:v>376.16959064327398</c:v>
                </c:pt>
                <c:pt idx="1857">
                  <c:v>377.77777777777698</c:v>
                </c:pt>
                <c:pt idx="1858">
                  <c:v>380.40935672514598</c:v>
                </c:pt>
                <c:pt idx="1859">
                  <c:v>379.97076023391799</c:v>
                </c:pt>
                <c:pt idx="1860">
                  <c:v>380.11695906432698</c:v>
                </c:pt>
                <c:pt idx="1861">
                  <c:v>376.60818713450197</c:v>
                </c:pt>
                <c:pt idx="1862">
                  <c:v>386.11111111111097</c:v>
                </c:pt>
                <c:pt idx="1863">
                  <c:v>392.98245614035</c:v>
                </c:pt>
                <c:pt idx="1864">
                  <c:v>392.25146198830402</c:v>
                </c:pt>
                <c:pt idx="1865">
                  <c:v>392.25146198830402</c:v>
                </c:pt>
                <c:pt idx="1866">
                  <c:v>395.02923976608099</c:v>
                </c:pt>
                <c:pt idx="1867">
                  <c:v>410.67251461988297</c:v>
                </c:pt>
                <c:pt idx="1868">
                  <c:v>421.929824561403</c:v>
                </c:pt>
                <c:pt idx="1869">
                  <c:v>422.222222222222</c:v>
                </c:pt>
                <c:pt idx="1870">
                  <c:v>419.444444444444</c:v>
                </c:pt>
                <c:pt idx="1871">
                  <c:v>417.836257309941</c:v>
                </c:pt>
                <c:pt idx="1872">
                  <c:v>414.18128654970701</c:v>
                </c:pt>
                <c:pt idx="1873">
                  <c:v>409.79532163742601</c:v>
                </c:pt>
                <c:pt idx="1874">
                  <c:v>399.85380116958999</c:v>
                </c:pt>
                <c:pt idx="1875">
                  <c:v>401.46198830409298</c:v>
                </c:pt>
                <c:pt idx="1876">
                  <c:v>400.438596491228</c:v>
                </c:pt>
                <c:pt idx="1877">
                  <c:v>403.36257309941499</c:v>
                </c:pt>
                <c:pt idx="1878">
                  <c:v>408.33333333333297</c:v>
                </c:pt>
                <c:pt idx="1879">
                  <c:v>415.78947368421001</c:v>
                </c:pt>
                <c:pt idx="1880">
                  <c:v>413.59649122807002</c:v>
                </c:pt>
                <c:pt idx="1881">
                  <c:v>406.72514619882998</c:v>
                </c:pt>
                <c:pt idx="1882">
                  <c:v>400.87719298245599</c:v>
                </c:pt>
                <c:pt idx="1883">
                  <c:v>401.02339181286499</c:v>
                </c:pt>
                <c:pt idx="1884">
                  <c:v>399.70760233918099</c:v>
                </c:pt>
                <c:pt idx="1885">
                  <c:v>398.68421052631498</c:v>
                </c:pt>
                <c:pt idx="1886">
                  <c:v>392.836257309941</c:v>
                </c:pt>
                <c:pt idx="1887">
                  <c:v>404.53216374268999</c:v>
                </c:pt>
                <c:pt idx="1888">
                  <c:v>401.90058479532098</c:v>
                </c:pt>
                <c:pt idx="1889">
                  <c:v>387.13450292397602</c:v>
                </c:pt>
                <c:pt idx="1890">
                  <c:v>388.01169590643201</c:v>
                </c:pt>
                <c:pt idx="1891">
                  <c:v>386.40350877192901</c:v>
                </c:pt>
                <c:pt idx="1892">
                  <c:v>379.53216374268999</c:v>
                </c:pt>
                <c:pt idx="1893">
                  <c:v>376.90058479532098</c:v>
                </c:pt>
                <c:pt idx="1894">
                  <c:v>381.14035087719202</c:v>
                </c:pt>
                <c:pt idx="1895">
                  <c:v>377.63157894736798</c:v>
                </c:pt>
                <c:pt idx="1896">
                  <c:v>377.33918128654898</c:v>
                </c:pt>
                <c:pt idx="1897">
                  <c:v>373.97660818713399</c:v>
                </c:pt>
                <c:pt idx="1898">
                  <c:v>371.34502923976601</c:v>
                </c:pt>
                <c:pt idx="1899">
                  <c:v>366.08187134502901</c:v>
                </c:pt>
                <c:pt idx="1900">
                  <c:v>378.94736842105198</c:v>
                </c:pt>
                <c:pt idx="1901">
                  <c:v>372.36842105263099</c:v>
                </c:pt>
                <c:pt idx="1902">
                  <c:v>367.543859649122</c:v>
                </c:pt>
                <c:pt idx="1903">
                  <c:v>363.30409356725102</c:v>
                </c:pt>
                <c:pt idx="1904">
                  <c:v>369.59064327485299</c:v>
                </c:pt>
                <c:pt idx="1905">
                  <c:v>369.152046783625</c:v>
                </c:pt>
                <c:pt idx="1906">
                  <c:v>363.45029239766001</c:v>
                </c:pt>
                <c:pt idx="1907">
                  <c:v>368.42105263157799</c:v>
                </c:pt>
                <c:pt idx="1908">
                  <c:v>376.75438596491199</c:v>
                </c:pt>
                <c:pt idx="1909">
                  <c:v>376.75438596491199</c:v>
                </c:pt>
                <c:pt idx="1910">
                  <c:v>372.953216374269</c:v>
                </c:pt>
                <c:pt idx="1911">
                  <c:v>382.45614035087698</c:v>
                </c:pt>
                <c:pt idx="1912">
                  <c:v>379.38596491227997</c:v>
                </c:pt>
                <c:pt idx="1913">
                  <c:v>376.75438596491199</c:v>
                </c:pt>
                <c:pt idx="1914">
                  <c:v>381.28654970760198</c:v>
                </c:pt>
                <c:pt idx="1915">
                  <c:v>386.40350877192901</c:v>
                </c:pt>
                <c:pt idx="1916">
                  <c:v>381.28654970760198</c:v>
                </c:pt>
                <c:pt idx="1917">
                  <c:v>389.76608187134502</c:v>
                </c:pt>
                <c:pt idx="1918">
                  <c:v>394.444444444444</c:v>
                </c:pt>
                <c:pt idx="1919">
                  <c:v>381.28654970760198</c:v>
                </c:pt>
                <c:pt idx="1920">
                  <c:v>392.105263157894</c:v>
                </c:pt>
                <c:pt idx="1921">
                  <c:v>395.46783625730899</c:v>
                </c:pt>
                <c:pt idx="1922">
                  <c:v>395.90643274853801</c:v>
                </c:pt>
                <c:pt idx="1923">
                  <c:v>404.67836257309898</c:v>
                </c:pt>
                <c:pt idx="1924">
                  <c:v>405.26315789473603</c:v>
                </c:pt>
                <c:pt idx="1925">
                  <c:v>407.16374269005797</c:v>
                </c:pt>
                <c:pt idx="1926">
                  <c:v>393.12865497076001</c:v>
                </c:pt>
                <c:pt idx="1927">
                  <c:v>397.80701754385899</c:v>
                </c:pt>
                <c:pt idx="1928">
                  <c:v>385.96491228070101</c:v>
                </c:pt>
                <c:pt idx="1929">
                  <c:v>375</c:v>
                </c:pt>
                <c:pt idx="1930">
                  <c:v>373.830409356725</c:v>
                </c:pt>
                <c:pt idx="1931">
                  <c:v>365.497076023391</c:v>
                </c:pt>
                <c:pt idx="1932">
                  <c:v>359.79532163742601</c:v>
                </c:pt>
                <c:pt idx="1933">
                  <c:v>364.76608187134502</c:v>
                </c:pt>
                <c:pt idx="1934">
                  <c:v>375.73099415204598</c:v>
                </c:pt>
                <c:pt idx="1935">
                  <c:v>379.97076023391799</c:v>
                </c:pt>
                <c:pt idx="1936">
                  <c:v>382.45614035087698</c:v>
                </c:pt>
                <c:pt idx="1937">
                  <c:v>380.55555555555497</c:v>
                </c:pt>
                <c:pt idx="1938">
                  <c:v>381.72514619882998</c:v>
                </c:pt>
                <c:pt idx="1939">
                  <c:v>380.11695906432698</c:v>
                </c:pt>
                <c:pt idx="1940">
                  <c:v>381.43274853801103</c:v>
                </c:pt>
                <c:pt idx="1941">
                  <c:v>386.69590643274802</c:v>
                </c:pt>
                <c:pt idx="1942">
                  <c:v>381.14035087719202</c:v>
                </c:pt>
                <c:pt idx="1943">
                  <c:v>376.90058479532098</c:v>
                </c:pt>
                <c:pt idx="1944">
                  <c:v>381.87134502923902</c:v>
                </c:pt>
                <c:pt idx="1945">
                  <c:v>379.82456140350803</c:v>
                </c:pt>
                <c:pt idx="1946">
                  <c:v>371.63742690058399</c:v>
                </c:pt>
                <c:pt idx="1947">
                  <c:v>363.30409356725102</c:v>
                </c:pt>
                <c:pt idx="1948">
                  <c:v>360.81871345029202</c:v>
                </c:pt>
                <c:pt idx="1949">
                  <c:v>340.78947368421001</c:v>
                </c:pt>
                <c:pt idx="1950">
                  <c:v>345.02923976608099</c:v>
                </c:pt>
                <c:pt idx="1951">
                  <c:v>349.70760233918099</c:v>
                </c:pt>
                <c:pt idx="1952">
                  <c:v>358.62573099415198</c:v>
                </c:pt>
                <c:pt idx="1953">
                  <c:v>351.60818713450197</c:v>
                </c:pt>
                <c:pt idx="1954">
                  <c:v>345.614035087719</c:v>
                </c:pt>
                <c:pt idx="1955">
                  <c:v>349.12280701754298</c:v>
                </c:pt>
                <c:pt idx="1956">
                  <c:v>351.90058479532098</c:v>
                </c:pt>
                <c:pt idx="1957">
                  <c:v>364.61988304093501</c:v>
                </c:pt>
                <c:pt idx="1958">
                  <c:v>374.41520467836199</c:v>
                </c:pt>
                <c:pt idx="1959">
                  <c:v>372.36842105263099</c:v>
                </c:pt>
                <c:pt idx="1960">
                  <c:v>372.66081871345</c:v>
                </c:pt>
                <c:pt idx="1961">
                  <c:v>373.099415204678</c:v>
                </c:pt>
                <c:pt idx="1962">
                  <c:v>365.497076023391</c:v>
                </c:pt>
                <c:pt idx="1963">
                  <c:v>372.36842105263099</c:v>
                </c:pt>
                <c:pt idx="1964">
                  <c:v>381.57894736842098</c:v>
                </c:pt>
                <c:pt idx="1965">
                  <c:v>379.09356725146102</c:v>
                </c:pt>
                <c:pt idx="1966">
                  <c:v>380.11695906432698</c:v>
                </c:pt>
                <c:pt idx="1967">
                  <c:v>389.76608187134502</c:v>
                </c:pt>
                <c:pt idx="1968">
                  <c:v>401.90058479532098</c:v>
                </c:pt>
                <c:pt idx="1969">
                  <c:v>396.052631578947</c:v>
                </c:pt>
                <c:pt idx="1970">
                  <c:v>376.60818713450197</c:v>
                </c:pt>
                <c:pt idx="1971">
                  <c:v>384.35672514619802</c:v>
                </c:pt>
                <c:pt idx="1972">
                  <c:v>387.42690058479502</c:v>
                </c:pt>
                <c:pt idx="1973">
                  <c:v>380.26315789473603</c:v>
                </c:pt>
                <c:pt idx="1974">
                  <c:v>388.15789473684202</c:v>
                </c:pt>
                <c:pt idx="1975">
                  <c:v>384.94152046783603</c:v>
                </c:pt>
                <c:pt idx="1976">
                  <c:v>384.79532163742601</c:v>
                </c:pt>
                <c:pt idx="1977">
                  <c:v>381.43274853801103</c:v>
                </c:pt>
                <c:pt idx="1978">
                  <c:v>381.43274853801103</c:v>
                </c:pt>
                <c:pt idx="1979">
                  <c:v>384.94152046783603</c:v>
                </c:pt>
                <c:pt idx="1980">
                  <c:v>380.70175438596402</c:v>
                </c:pt>
                <c:pt idx="1981">
                  <c:v>373.97660818713399</c:v>
                </c:pt>
                <c:pt idx="1982">
                  <c:v>375.87719298245599</c:v>
                </c:pt>
                <c:pt idx="1983">
                  <c:v>368.274853801169</c:v>
                </c:pt>
                <c:pt idx="1984">
                  <c:v>370.614035087719</c:v>
                </c:pt>
                <c:pt idx="1985">
                  <c:v>375</c:v>
                </c:pt>
                <c:pt idx="1986">
                  <c:v>375.438596491228</c:v>
                </c:pt>
                <c:pt idx="1987">
                  <c:v>376.90058479532098</c:v>
                </c:pt>
                <c:pt idx="1988">
                  <c:v>377.19298245613999</c:v>
                </c:pt>
                <c:pt idx="1989">
                  <c:v>380.70175438596402</c:v>
                </c:pt>
                <c:pt idx="1990">
                  <c:v>382.01754385964898</c:v>
                </c:pt>
                <c:pt idx="1991">
                  <c:v>381.28654970760198</c:v>
                </c:pt>
                <c:pt idx="1992">
                  <c:v>373.68421052631498</c:v>
                </c:pt>
                <c:pt idx="1993">
                  <c:v>368.713450292397</c:v>
                </c:pt>
                <c:pt idx="1994">
                  <c:v>366.95906432748501</c:v>
                </c:pt>
                <c:pt idx="1995">
                  <c:v>373.391812865497</c:v>
                </c:pt>
                <c:pt idx="1996">
                  <c:v>370.46783625730899</c:v>
                </c:pt>
                <c:pt idx="1997">
                  <c:v>359.64912280701702</c:v>
                </c:pt>
                <c:pt idx="1998">
                  <c:v>354.23976608187098</c:v>
                </c:pt>
                <c:pt idx="1999">
                  <c:v>356.28654970760198</c:v>
                </c:pt>
                <c:pt idx="2000">
                  <c:v>373.830409356725</c:v>
                </c:pt>
                <c:pt idx="2001">
                  <c:v>378.65497076023303</c:v>
                </c:pt>
                <c:pt idx="2002">
                  <c:v>384.79532163742601</c:v>
                </c:pt>
                <c:pt idx="2003">
                  <c:v>395.17543859649101</c:v>
                </c:pt>
                <c:pt idx="2004">
                  <c:v>410.67251461988297</c:v>
                </c:pt>
                <c:pt idx="2005">
                  <c:v>402.63157894736798</c:v>
                </c:pt>
                <c:pt idx="2006">
                  <c:v>388.74269005847901</c:v>
                </c:pt>
                <c:pt idx="2007">
                  <c:v>390.20467836257302</c:v>
                </c:pt>
                <c:pt idx="2008">
                  <c:v>394.152046783625</c:v>
                </c:pt>
                <c:pt idx="2009">
                  <c:v>389.47368421052602</c:v>
                </c:pt>
                <c:pt idx="2010">
                  <c:v>384.35672514619802</c:v>
                </c:pt>
                <c:pt idx="2011">
                  <c:v>387.86549707602302</c:v>
                </c:pt>
                <c:pt idx="2012">
                  <c:v>390.20467836257302</c:v>
                </c:pt>
                <c:pt idx="2013">
                  <c:v>388.74269005847901</c:v>
                </c:pt>
                <c:pt idx="2014">
                  <c:v>387.71929824561403</c:v>
                </c:pt>
                <c:pt idx="2015">
                  <c:v>389.47368421052602</c:v>
                </c:pt>
                <c:pt idx="2016">
                  <c:v>389.91228070175401</c:v>
                </c:pt>
                <c:pt idx="2017">
                  <c:v>385.81871345029202</c:v>
                </c:pt>
                <c:pt idx="2018">
                  <c:v>388.888888888888</c:v>
                </c:pt>
                <c:pt idx="2019">
                  <c:v>389.18128654970701</c:v>
                </c:pt>
                <c:pt idx="2020">
                  <c:v>390.64327485380102</c:v>
                </c:pt>
                <c:pt idx="2021">
                  <c:v>391.08187134502901</c:v>
                </c:pt>
                <c:pt idx="2022">
                  <c:v>395.02923976608099</c:v>
                </c:pt>
                <c:pt idx="2023">
                  <c:v>392.543859649122</c:v>
                </c:pt>
                <c:pt idx="2024">
                  <c:v>395.90643274853801</c:v>
                </c:pt>
                <c:pt idx="2025">
                  <c:v>390.78947368421001</c:v>
                </c:pt>
                <c:pt idx="2026">
                  <c:v>394.73684210526301</c:v>
                </c:pt>
                <c:pt idx="2027">
                  <c:v>391.81286549707602</c:v>
                </c:pt>
                <c:pt idx="2028">
                  <c:v>392.543859649122</c:v>
                </c:pt>
                <c:pt idx="2029">
                  <c:v>392.105263157894</c:v>
                </c:pt>
                <c:pt idx="2030">
                  <c:v>385.08771929824502</c:v>
                </c:pt>
                <c:pt idx="2031">
                  <c:v>382.30994152046702</c:v>
                </c:pt>
                <c:pt idx="2032">
                  <c:v>390.78947368421001</c:v>
                </c:pt>
                <c:pt idx="2033">
                  <c:v>386.54970760233903</c:v>
                </c:pt>
                <c:pt idx="2034">
                  <c:v>373.099415204678</c:v>
                </c:pt>
                <c:pt idx="2035">
                  <c:v>381.28654970760198</c:v>
                </c:pt>
                <c:pt idx="2036">
                  <c:v>364.91228070175401</c:v>
                </c:pt>
                <c:pt idx="2037">
                  <c:v>394.29824561403501</c:v>
                </c:pt>
                <c:pt idx="2038">
                  <c:v>387.13450292397602</c:v>
                </c:pt>
                <c:pt idx="2039">
                  <c:v>390.35087719298201</c:v>
                </c:pt>
                <c:pt idx="2040">
                  <c:v>397.51461988303998</c:v>
                </c:pt>
                <c:pt idx="2041">
                  <c:v>406.72514619882998</c:v>
                </c:pt>
                <c:pt idx="2042">
                  <c:v>432.30994152046702</c:v>
                </c:pt>
                <c:pt idx="2043">
                  <c:v>422.07602339181199</c:v>
                </c:pt>
                <c:pt idx="2044">
                  <c:v>418.713450292397</c:v>
                </c:pt>
                <c:pt idx="2045">
                  <c:v>424.269005847953</c:v>
                </c:pt>
                <c:pt idx="2046">
                  <c:v>420.76023391812799</c:v>
                </c:pt>
                <c:pt idx="2047">
                  <c:v>423.53801169590599</c:v>
                </c:pt>
                <c:pt idx="2048">
                  <c:v>425.58479532163699</c:v>
                </c:pt>
                <c:pt idx="2049">
                  <c:v>421.783625730994</c:v>
                </c:pt>
                <c:pt idx="2050">
                  <c:v>413.15789473684202</c:v>
                </c:pt>
                <c:pt idx="2051">
                  <c:v>425.29239766081798</c:v>
                </c:pt>
                <c:pt idx="2052">
                  <c:v>438.888888888888</c:v>
                </c:pt>
                <c:pt idx="2053">
                  <c:v>445.76023391812799</c:v>
                </c:pt>
                <c:pt idx="2054">
                  <c:v>453.50877192982398</c:v>
                </c:pt>
                <c:pt idx="2055">
                  <c:v>448.53801169590599</c:v>
                </c:pt>
                <c:pt idx="2056">
                  <c:v>446.491228070175</c:v>
                </c:pt>
                <c:pt idx="2057">
                  <c:v>459.64912280701702</c:v>
                </c:pt>
                <c:pt idx="2058">
                  <c:v>459.64912280701702</c:v>
                </c:pt>
                <c:pt idx="2059">
                  <c:v>452.63157894736798</c:v>
                </c:pt>
                <c:pt idx="2060">
                  <c:v>449.41520467836199</c:v>
                </c:pt>
                <c:pt idx="2061">
                  <c:v>452.63157894736798</c:v>
                </c:pt>
                <c:pt idx="2062">
                  <c:v>448.53801169590599</c:v>
                </c:pt>
                <c:pt idx="2063">
                  <c:v>460.81871345029202</c:v>
                </c:pt>
                <c:pt idx="2064">
                  <c:v>468.713450292397</c:v>
                </c:pt>
                <c:pt idx="2065">
                  <c:v>467.98245614035</c:v>
                </c:pt>
                <c:pt idx="2066">
                  <c:v>479.09356725146102</c:v>
                </c:pt>
                <c:pt idx="2067">
                  <c:v>472.953216374269</c:v>
                </c:pt>
                <c:pt idx="2068">
                  <c:v>476.75438596491199</c:v>
                </c:pt>
                <c:pt idx="2069">
                  <c:v>463.30409356725102</c:v>
                </c:pt>
                <c:pt idx="2070">
                  <c:v>460.52631578947302</c:v>
                </c:pt>
                <c:pt idx="2071">
                  <c:v>458.91812865497002</c:v>
                </c:pt>
                <c:pt idx="2072">
                  <c:v>462.71929824561403</c:v>
                </c:pt>
                <c:pt idx="2073">
                  <c:v>454.67836257309898</c:v>
                </c:pt>
                <c:pt idx="2074">
                  <c:v>463.59649122807002</c:v>
                </c:pt>
                <c:pt idx="2075">
                  <c:v>456.72514619882998</c:v>
                </c:pt>
                <c:pt idx="2076">
                  <c:v>424.12280701754298</c:v>
                </c:pt>
                <c:pt idx="2077">
                  <c:v>426.16959064327398</c:v>
                </c:pt>
                <c:pt idx="2078">
                  <c:v>422.222222222222</c:v>
                </c:pt>
                <c:pt idx="2079">
                  <c:v>433.04093567251402</c:v>
                </c:pt>
                <c:pt idx="2080">
                  <c:v>438.30409356725102</c:v>
                </c:pt>
                <c:pt idx="2081">
                  <c:v>435.38011695906403</c:v>
                </c:pt>
                <c:pt idx="2082">
                  <c:v>425.438596491228</c:v>
                </c:pt>
                <c:pt idx="2083">
                  <c:v>433.33333333333297</c:v>
                </c:pt>
                <c:pt idx="2084">
                  <c:v>428.21637426900497</c:v>
                </c:pt>
                <c:pt idx="2085">
                  <c:v>443.56725146198801</c:v>
                </c:pt>
                <c:pt idx="2086">
                  <c:v>435.81871345029202</c:v>
                </c:pt>
                <c:pt idx="2087">
                  <c:v>435.23391812865401</c:v>
                </c:pt>
                <c:pt idx="2088">
                  <c:v>442.836257309941</c:v>
                </c:pt>
                <c:pt idx="2089">
                  <c:v>446.63742690058399</c:v>
                </c:pt>
                <c:pt idx="2090">
                  <c:v>456.14035087719202</c:v>
                </c:pt>
                <c:pt idx="2091">
                  <c:v>454.97076023391799</c:v>
                </c:pt>
                <c:pt idx="2092">
                  <c:v>457.74853801169502</c:v>
                </c:pt>
                <c:pt idx="2093">
                  <c:v>459.50292397660797</c:v>
                </c:pt>
                <c:pt idx="2094">
                  <c:v>462.71929824561403</c:v>
                </c:pt>
                <c:pt idx="2095">
                  <c:v>449.12280701754298</c:v>
                </c:pt>
                <c:pt idx="2096">
                  <c:v>449.269005847953</c:v>
                </c:pt>
                <c:pt idx="2097">
                  <c:v>456.87134502923902</c:v>
                </c:pt>
                <c:pt idx="2098">
                  <c:v>466.666666666666</c:v>
                </c:pt>
                <c:pt idx="2099">
                  <c:v>468.56725146198801</c:v>
                </c:pt>
                <c:pt idx="2100">
                  <c:v>461.11111111111097</c:v>
                </c:pt>
                <c:pt idx="2101">
                  <c:v>471.63742690058399</c:v>
                </c:pt>
                <c:pt idx="2102">
                  <c:v>480.84795321637398</c:v>
                </c:pt>
                <c:pt idx="2103">
                  <c:v>497.07602339181199</c:v>
                </c:pt>
                <c:pt idx="2104">
                  <c:v>498.24561403508699</c:v>
                </c:pt>
                <c:pt idx="2105">
                  <c:v>491.95906432748501</c:v>
                </c:pt>
                <c:pt idx="2106">
                  <c:v>485.38011695906403</c:v>
                </c:pt>
                <c:pt idx="2107">
                  <c:v>468.42105263157799</c:v>
                </c:pt>
                <c:pt idx="2108">
                  <c:v>461.69590643274802</c:v>
                </c:pt>
                <c:pt idx="2109">
                  <c:v>460.67251461988297</c:v>
                </c:pt>
                <c:pt idx="2110">
                  <c:v>457.16374269005797</c:v>
                </c:pt>
                <c:pt idx="2111">
                  <c:v>463.30409356725102</c:v>
                </c:pt>
                <c:pt idx="2112">
                  <c:v>449.85380116958999</c:v>
                </c:pt>
                <c:pt idx="2113">
                  <c:v>456.43274853801103</c:v>
                </c:pt>
                <c:pt idx="2114">
                  <c:v>444.59064327485299</c:v>
                </c:pt>
                <c:pt idx="2115">
                  <c:v>452.48538011695899</c:v>
                </c:pt>
                <c:pt idx="2116">
                  <c:v>450.438596491228</c:v>
                </c:pt>
                <c:pt idx="2117">
                  <c:v>455.55555555555497</c:v>
                </c:pt>
                <c:pt idx="2118">
                  <c:v>457.74853801169502</c:v>
                </c:pt>
                <c:pt idx="2119">
                  <c:v>457.16374269005797</c:v>
                </c:pt>
                <c:pt idx="2120">
                  <c:v>460.23391812865401</c:v>
                </c:pt>
                <c:pt idx="2121">
                  <c:v>448.830409356725</c:v>
                </c:pt>
                <c:pt idx="2122">
                  <c:v>450.14619883040899</c:v>
                </c:pt>
                <c:pt idx="2123">
                  <c:v>452.19298245613999</c:v>
                </c:pt>
                <c:pt idx="2124">
                  <c:v>438.59649122807002</c:v>
                </c:pt>
                <c:pt idx="2125">
                  <c:v>433.47953216374202</c:v>
                </c:pt>
                <c:pt idx="2126">
                  <c:v>424.70760233918099</c:v>
                </c:pt>
                <c:pt idx="2127">
                  <c:v>434.06432748537998</c:v>
                </c:pt>
                <c:pt idx="2128">
                  <c:v>424.41520467836199</c:v>
                </c:pt>
                <c:pt idx="2129">
                  <c:v>425.14619883040899</c:v>
                </c:pt>
                <c:pt idx="2130">
                  <c:v>427.92397660818699</c:v>
                </c:pt>
                <c:pt idx="2131">
                  <c:v>422.953216374269</c:v>
                </c:pt>
                <c:pt idx="2132">
                  <c:v>420.17543859649101</c:v>
                </c:pt>
                <c:pt idx="2133">
                  <c:v>417.543859649122</c:v>
                </c:pt>
                <c:pt idx="2134">
                  <c:v>419.444444444444</c:v>
                </c:pt>
                <c:pt idx="2135">
                  <c:v>419.152046783625</c:v>
                </c:pt>
                <c:pt idx="2136">
                  <c:v>419.73684210526301</c:v>
                </c:pt>
                <c:pt idx="2137">
                  <c:v>423.24561403508699</c:v>
                </c:pt>
                <c:pt idx="2138">
                  <c:v>421.783625730994</c:v>
                </c:pt>
                <c:pt idx="2139">
                  <c:v>423.830409356725</c:v>
                </c:pt>
                <c:pt idx="2140">
                  <c:v>422.51461988303998</c:v>
                </c:pt>
                <c:pt idx="2141">
                  <c:v>423.97660818713399</c:v>
                </c:pt>
                <c:pt idx="2142">
                  <c:v>382.30994152046702</c:v>
                </c:pt>
                <c:pt idx="2143">
                  <c:v>392.98245614035</c:v>
                </c:pt>
                <c:pt idx="2144">
                  <c:v>383.77192982456103</c:v>
                </c:pt>
                <c:pt idx="2145">
                  <c:v>384.94152046783603</c:v>
                </c:pt>
                <c:pt idx="2146">
                  <c:v>393.274853801169</c:v>
                </c:pt>
                <c:pt idx="2147">
                  <c:v>396.34502923976601</c:v>
                </c:pt>
                <c:pt idx="2148">
                  <c:v>410.38011695906403</c:v>
                </c:pt>
                <c:pt idx="2149">
                  <c:v>409.64912280701702</c:v>
                </c:pt>
                <c:pt idx="2150">
                  <c:v>414.61988304093501</c:v>
                </c:pt>
                <c:pt idx="2151">
                  <c:v>421.19883040935599</c:v>
                </c:pt>
                <c:pt idx="2152">
                  <c:v>427.48538011695899</c:v>
                </c:pt>
                <c:pt idx="2153">
                  <c:v>426.90058479532098</c:v>
                </c:pt>
                <c:pt idx="2154">
                  <c:v>460.52631578947302</c:v>
                </c:pt>
                <c:pt idx="2155">
                  <c:v>461.69590643274802</c:v>
                </c:pt>
                <c:pt idx="2156">
                  <c:v>473.53801169590599</c:v>
                </c:pt>
                <c:pt idx="2157">
                  <c:v>491.22807017543801</c:v>
                </c:pt>
                <c:pt idx="2158">
                  <c:v>486.84210526315701</c:v>
                </c:pt>
                <c:pt idx="2159">
                  <c:v>486.11111111111097</c:v>
                </c:pt>
                <c:pt idx="2160">
                  <c:v>491.95906432748501</c:v>
                </c:pt>
                <c:pt idx="2161">
                  <c:v>511.40350877192901</c:v>
                </c:pt>
                <c:pt idx="2162">
                  <c:v>499.12280701754298</c:v>
                </c:pt>
                <c:pt idx="2163">
                  <c:v>489.03508771929802</c:v>
                </c:pt>
                <c:pt idx="2164">
                  <c:v>482.45614035087698</c:v>
                </c:pt>
                <c:pt idx="2165">
                  <c:v>485.96491228070101</c:v>
                </c:pt>
                <c:pt idx="2166">
                  <c:v>482.01754385964898</c:v>
                </c:pt>
                <c:pt idx="2167">
                  <c:v>488.888888888888</c:v>
                </c:pt>
                <c:pt idx="2168">
                  <c:v>490.35087719298201</c:v>
                </c:pt>
                <c:pt idx="2169">
                  <c:v>490.35087719298201</c:v>
                </c:pt>
                <c:pt idx="2170">
                  <c:v>495.614035087719</c:v>
                </c:pt>
                <c:pt idx="2171">
                  <c:v>483.33333333333297</c:v>
                </c:pt>
                <c:pt idx="2172">
                  <c:v>490.64327485380102</c:v>
                </c:pt>
                <c:pt idx="2173">
                  <c:v>481.72514619882998</c:v>
                </c:pt>
                <c:pt idx="2174">
                  <c:v>488.01169590643201</c:v>
                </c:pt>
                <c:pt idx="2175">
                  <c:v>480.26315789473603</c:v>
                </c:pt>
                <c:pt idx="2176">
                  <c:v>490.35087719298201</c:v>
                </c:pt>
                <c:pt idx="2177">
                  <c:v>486.40350877192901</c:v>
                </c:pt>
                <c:pt idx="2178">
                  <c:v>479.97076023391799</c:v>
                </c:pt>
                <c:pt idx="2179">
                  <c:v>464.61988304093501</c:v>
                </c:pt>
                <c:pt idx="2180">
                  <c:v>475</c:v>
                </c:pt>
                <c:pt idx="2181">
                  <c:v>473.391812865497</c:v>
                </c:pt>
                <c:pt idx="2182">
                  <c:v>459.64912280701702</c:v>
                </c:pt>
                <c:pt idx="2183">
                  <c:v>451.60818713450197</c:v>
                </c:pt>
                <c:pt idx="2184">
                  <c:v>452.92397660818699</c:v>
                </c:pt>
                <c:pt idx="2185">
                  <c:v>446.052631578947</c:v>
                </c:pt>
                <c:pt idx="2186">
                  <c:v>443.42105263157799</c:v>
                </c:pt>
                <c:pt idx="2187">
                  <c:v>450.29239766081798</c:v>
                </c:pt>
                <c:pt idx="2188">
                  <c:v>449.56140350877098</c:v>
                </c:pt>
                <c:pt idx="2189">
                  <c:v>447.953216374269</c:v>
                </c:pt>
                <c:pt idx="2190">
                  <c:v>458.77192982456103</c:v>
                </c:pt>
                <c:pt idx="2191">
                  <c:v>455.11695906432698</c:v>
                </c:pt>
                <c:pt idx="2192">
                  <c:v>451.75438596491199</c:v>
                </c:pt>
                <c:pt idx="2193">
                  <c:v>463.59649122807002</c:v>
                </c:pt>
                <c:pt idx="2194">
                  <c:v>452.92397660818699</c:v>
                </c:pt>
                <c:pt idx="2195">
                  <c:v>455.40935672514598</c:v>
                </c:pt>
                <c:pt idx="2196">
                  <c:v>453.21637426900497</c:v>
                </c:pt>
                <c:pt idx="2197">
                  <c:v>454.67836257309898</c:v>
                </c:pt>
                <c:pt idx="2198">
                  <c:v>464.76608187134502</c:v>
                </c:pt>
                <c:pt idx="2199">
                  <c:v>467.836257309941</c:v>
                </c:pt>
                <c:pt idx="2200">
                  <c:v>465.20467836257302</c:v>
                </c:pt>
                <c:pt idx="2201">
                  <c:v>464.03508771929802</c:v>
                </c:pt>
                <c:pt idx="2202">
                  <c:v>467.543859649122</c:v>
                </c:pt>
                <c:pt idx="2203">
                  <c:v>468.12865497076001</c:v>
                </c:pt>
                <c:pt idx="2204">
                  <c:v>439.91228070175401</c:v>
                </c:pt>
                <c:pt idx="2205">
                  <c:v>479.67836257309898</c:v>
                </c:pt>
                <c:pt idx="2206">
                  <c:v>435.23391812865401</c:v>
                </c:pt>
                <c:pt idx="2207">
                  <c:v>438.15789473684202</c:v>
                </c:pt>
                <c:pt idx="2208">
                  <c:v>431.87134502923902</c:v>
                </c:pt>
                <c:pt idx="2209">
                  <c:v>440.497076023391</c:v>
                </c:pt>
                <c:pt idx="2210">
                  <c:v>435.38011695906403</c:v>
                </c:pt>
                <c:pt idx="2211">
                  <c:v>433.04093567251402</c:v>
                </c:pt>
                <c:pt idx="2212">
                  <c:v>431.14035087719202</c:v>
                </c:pt>
                <c:pt idx="2213">
                  <c:v>432.74853801169502</c:v>
                </c:pt>
                <c:pt idx="2214">
                  <c:v>429.67836257309898</c:v>
                </c:pt>
                <c:pt idx="2215">
                  <c:v>450.87719298245599</c:v>
                </c:pt>
                <c:pt idx="2216">
                  <c:v>451.60818713450197</c:v>
                </c:pt>
                <c:pt idx="2217">
                  <c:v>436.25730994152002</c:v>
                </c:pt>
                <c:pt idx="2218">
                  <c:v>430.55555555555497</c:v>
                </c:pt>
                <c:pt idx="2219">
                  <c:v>433.33333333333297</c:v>
                </c:pt>
                <c:pt idx="2220">
                  <c:v>431.28654970760198</c:v>
                </c:pt>
                <c:pt idx="2221">
                  <c:v>433.04093567251402</c:v>
                </c:pt>
                <c:pt idx="2222">
                  <c:v>441.22807017543801</c:v>
                </c:pt>
                <c:pt idx="2223">
                  <c:v>441.374269005847</c:v>
                </c:pt>
                <c:pt idx="2224">
                  <c:v>436.54970760233903</c:v>
                </c:pt>
                <c:pt idx="2225">
                  <c:v>442.25146198830402</c:v>
                </c:pt>
                <c:pt idx="2226">
                  <c:v>446.491228070175</c:v>
                </c:pt>
                <c:pt idx="2227">
                  <c:v>466.52046783625701</c:v>
                </c:pt>
                <c:pt idx="2228">
                  <c:v>446.491228070175</c:v>
                </c:pt>
                <c:pt idx="2229">
                  <c:v>452.63157894736798</c:v>
                </c:pt>
                <c:pt idx="2230">
                  <c:v>456.28654970760198</c:v>
                </c:pt>
                <c:pt idx="2231">
                  <c:v>452.48538011695899</c:v>
                </c:pt>
                <c:pt idx="2232">
                  <c:v>459.50292397660797</c:v>
                </c:pt>
                <c:pt idx="2233">
                  <c:v>469.444444444444</c:v>
                </c:pt>
                <c:pt idx="2234">
                  <c:v>467.98245614035</c:v>
                </c:pt>
                <c:pt idx="2235">
                  <c:v>476.16959064327398</c:v>
                </c:pt>
                <c:pt idx="2236">
                  <c:v>486.40350877192901</c:v>
                </c:pt>
                <c:pt idx="2237">
                  <c:v>488.888888888888</c:v>
                </c:pt>
                <c:pt idx="2238">
                  <c:v>489.327485380116</c:v>
                </c:pt>
                <c:pt idx="2239">
                  <c:v>494.005847953216</c:v>
                </c:pt>
                <c:pt idx="2240">
                  <c:v>493.42105263157799</c:v>
                </c:pt>
                <c:pt idx="2241">
                  <c:v>490.935672514619</c:v>
                </c:pt>
                <c:pt idx="2242">
                  <c:v>490.497076023391</c:v>
                </c:pt>
                <c:pt idx="2243">
                  <c:v>471.34502923976601</c:v>
                </c:pt>
                <c:pt idx="2244">
                  <c:v>471.63742690058399</c:v>
                </c:pt>
                <c:pt idx="2245">
                  <c:v>459.06432748537998</c:v>
                </c:pt>
                <c:pt idx="2246">
                  <c:v>464.47368421052602</c:v>
                </c:pt>
                <c:pt idx="2247">
                  <c:v>466.95906432748501</c:v>
                </c:pt>
                <c:pt idx="2248">
                  <c:v>456.57894736842098</c:v>
                </c:pt>
                <c:pt idx="2249">
                  <c:v>455.26315789473603</c:v>
                </c:pt>
                <c:pt idx="2250">
                  <c:v>461.11111111111097</c:v>
                </c:pt>
                <c:pt idx="2251">
                  <c:v>466.52046783625701</c:v>
                </c:pt>
                <c:pt idx="2252">
                  <c:v>457.45614035087698</c:v>
                </c:pt>
                <c:pt idx="2253">
                  <c:v>464.03508771929802</c:v>
                </c:pt>
                <c:pt idx="2254">
                  <c:v>461.40350877192901</c:v>
                </c:pt>
                <c:pt idx="2255">
                  <c:v>476.60818713450197</c:v>
                </c:pt>
                <c:pt idx="2256">
                  <c:v>482.45614035087698</c:v>
                </c:pt>
                <c:pt idx="2257">
                  <c:v>483.62573099415198</c:v>
                </c:pt>
                <c:pt idx="2258">
                  <c:v>485.96491228070101</c:v>
                </c:pt>
                <c:pt idx="2259">
                  <c:v>478.65497076023303</c:v>
                </c:pt>
                <c:pt idx="2260">
                  <c:v>470.3216374269</c:v>
                </c:pt>
                <c:pt idx="2261">
                  <c:v>478.36257309941499</c:v>
                </c:pt>
                <c:pt idx="2262">
                  <c:v>463.30409356725102</c:v>
                </c:pt>
                <c:pt idx="2263">
                  <c:v>474.41520467836199</c:v>
                </c:pt>
                <c:pt idx="2264">
                  <c:v>488.30409356725102</c:v>
                </c:pt>
                <c:pt idx="2265">
                  <c:v>483.33333333333297</c:v>
                </c:pt>
                <c:pt idx="2266">
                  <c:v>488.15789473684202</c:v>
                </c:pt>
                <c:pt idx="2267">
                  <c:v>479.09356725146102</c:v>
                </c:pt>
                <c:pt idx="2268">
                  <c:v>482.30994152046702</c:v>
                </c:pt>
                <c:pt idx="2269">
                  <c:v>478.80116959064298</c:v>
                </c:pt>
                <c:pt idx="2270">
                  <c:v>480.26315789473603</c:v>
                </c:pt>
                <c:pt idx="2271">
                  <c:v>480.40935672514598</c:v>
                </c:pt>
                <c:pt idx="2272">
                  <c:v>461.25730994152002</c:v>
                </c:pt>
                <c:pt idx="2273">
                  <c:v>461.25730994152002</c:v>
                </c:pt>
                <c:pt idx="2274">
                  <c:v>467.543859649122</c:v>
                </c:pt>
                <c:pt idx="2275">
                  <c:v>475.14619883040899</c:v>
                </c:pt>
                <c:pt idx="2276">
                  <c:v>471.929824561403</c:v>
                </c:pt>
                <c:pt idx="2277">
                  <c:v>477.63157894736798</c:v>
                </c:pt>
                <c:pt idx="2278">
                  <c:v>481.72514619882998</c:v>
                </c:pt>
                <c:pt idx="2279">
                  <c:v>485.08771929824502</c:v>
                </c:pt>
                <c:pt idx="2280">
                  <c:v>483.04093567251402</c:v>
                </c:pt>
                <c:pt idx="2281">
                  <c:v>462.57309941520401</c:v>
                </c:pt>
                <c:pt idx="2282">
                  <c:v>472.953216374269</c:v>
                </c:pt>
                <c:pt idx="2283">
                  <c:v>466.81286549707602</c:v>
                </c:pt>
                <c:pt idx="2284">
                  <c:v>467.105263157894</c:v>
                </c:pt>
                <c:pt idx="2285">
                  <c:v>458.04093567251402</c:v>
                </c:pt>
                <c:pt idx="2286">
                  <c:v>457.89473684210498</c:v>
                </c:pt>
                <c:pt idx="2287">
                  <c:v>456.43274853801103</c:v>
                </c:pt>
                <c:pt idx="2288">
                  <c:v>450.87719298245599</c:v>
                </c:pt>
                <c:pt idx="2289">
                  <c:v>447.222222222222</c:v>
                </c:pt>
                <c:pt idx="2290">
                  <c:v>454.97076023391799</c:v>
                </c:pt>
                <c:pt idx="2291">
                  <c:v>433.33333333333297</c:v>
                </c:pt>
                <c:pt idx="2292">
                  <c:v>439.61988304093501</c:v>
                </c:pt>
                <c:pt idx="2293">
                  <c:v>439.47368421052602</c:v>
                </c:pt>
                <c:pt idx="2294">
                  <c:v>435.96491228070101</c:v>
                </c:pt>
                <c:pt idx="2295">
                  <c:v>445.17543859649101</c:v>
                </c:pt>
                <c:pt idx="2296">
                  <c:v>454.67836257309898</c:v>
                </c:pt>
                <c:pt idx="2297">
                  <c:v>463.45029239766001</c:v>
                </c:pt>
                <c:pt idx="2298">
                  <c:v>439.76608187134502</c:v>
                </c:pt>
                <c:pt idx="2299">
                  <c:v>434.79532163742601</c:v>
                </c:pt>
                <c:pt idx="2300">
                  <c:v>433.33333333333297</c:v>
                </c:pt>
                <c:pt idx="2301">
                  <c:v>438.01169590643201</c:v>
                </c:pt>
                <c:pt idx="2302">
                  <c:v>441.22807017543801</c:v>
                </c:pt>
                <c:pt idx="2303">
                  <c:v>438.15789473684202</c:v>
                </c:pt>
                <c:pt idx="2304">
                  <c:v>436.98830409356702</c:v>
                </c:pt>
                <c:pt idx="2305">
                  <c:v>434.50292397660797</c:v>
                </c:pt>
                <c:pt idx="2306">
                  <c:v>433.62573099415198</c:v>
                </c:pt>
                <c:pt idx="2307">
                  <c:v>437.28070175438501</c:v>
                </c:pt>
                <c:pt idx="2308">
                  <c:v>449.269005847953</c:v>
                </c:pt>
                <c:pt idx="2309">
                  <c:v>443.85964912280701</c:v>
                </c:pt>
                <c:pt idx="2310">
                  <c:v>445.90643274853801</c:v>
                </c:pt>
                <c:pt idx="2311">
                  <c:v>448.24561403508699</c:v>
                </c:pt>
                <c:pt idx="2312">
                  <c:v>448.53801169590599</c:v>
                </c:pt>
                <c:pt idx="2313">
                  <c:v>446.491228070175</c:v>
                </c:pt>
                <c:pt idx="2314">
                  <c:v>445.3216374269</c:v>
                </c:pt>
                <c:pt idx="2315">
                  <c:v>444.73684210526301</c:v>
                </c:pt>
                <c:pt idx="2316">
                  <c:v>448.97660818713399</c:v>
                </c:pt>
                <c:pt idx="2317">
                  <c:v>452.04678362572997</c:v>
                </c:pt>
                <c:pt idx="2318">
                  <c:v>451.60818713450197</c:v>
                </c:pt>
                <c:pt idx="2319">
                  <c:v>457.16374269005797</c:v>
                </c:pt>
                <c:pt idx="2320">
                  <c:v>460.81871345029202</c:v>
                </c:pt>
                <c:pt idx="2321">
                  <c:v>455.26315789473603</c:v>
                </c:pt>
                <c:pt idx="2322">
                  <c:v>456.43274853801103</c:v>
                </c:pt>
                <c:pt idx="2323">
                  <c:v>449.56140350877098</c:v>
                </c:pt>
                <c:pt idx="2324">
                  <c:v>438.59649122807002</c:v>
                </c:pt>
                <c:pt idx="2325">
                  <c:v>448.68421052631498</c:v>
                </c:pt>
                <c:pt idx="2326">
                  <c:v>451.46198830409298</c:v>
                </c:pt>
                <c:pt idx="2327">
                  <c:v>444.73684210526301</c:v>
                </c:pt>
                <c:pt idx="2328">
                  <c:v>441.666666666666</c:v>
                </c:pt>
                <c:pt idx="2329">
                  <c:v>452.48538011695899</c:v>
                </c:pt>
                <c:pt idx="2330">
                  <c:v>464.91228070175401</c:v>
                </c:pt>
                <c:pt idx="2331">
                  <c:v>467.25146198830402</c:v>
                </c:pt>
                <c:pt idx="2332">
                  <c:v>467.543859649122</c:v>
                </c:pt>
                <c:pt idx="2333">
                  <c:v>467.39766081871301</c:v>
                </c:pt>
                <c:pt idx="2334">
                  <c:v>479.97076023391799</c:v>
                </c:pt>
                <c:pt idx="2335">
                  <c:v>477.19298245613999</c:v>
                </c:pt>
                <c:pt idx="2336">
                  <c:v>480.40935672514598</c:v>
                </c:pt>
                <c:pt idx="2337">
                  <c:v>486.11111111111097</c:v>
                </c:pt>
                <c:pt idx="2338">
                  <c:v>487.42690058479502</c:v>
                </c:pt>
                <c:pt idx="2339">
                  <c:v>481.57894736842098</c:v>
                </c:pt>
                <c:pt idx="2340">
                  <c:v>477.63157894736798</c:v>
                </c:pt>
                <c:pt idx="2341">
                  <c:v>474.12280701754298</c:v>
                </c:pt>
                <c:pt idx="2342">
                  <c:v>477.63157894736798</c:v>
                </c:pt>
                <c:pt idx="2343">
                  <c:v>483.18713450292302</c:v>
                </c:pt>
                <c:pt idx="2344">
                  <c:v>470.614035087719</c:v>
                </c:pt>
                <c:pt idx="2345">
                  <c:v>478.94736842105198</c:v>
                </c:pt>
                <c:pt idx="2346">
                  <c:v>479.09356725146102</c:v>
                </c:pt>
                <c:pt idx="2347">
                  <c:v>477.48538011695899</c:v>
                </c:pt>
                <c:pt idx="2348">
                  <c:v>472.51461988303998</c:v>
                </c:pt>
                <c:pt idx="2349">
                  <c:v>471.491228070175</c:v>
                </c:pt>
                <c:pt idx="2350">
                  <c:v>470.614035087719</c:v>
                </c:pt>
                <c:pt idx="2351">
                  <c:v>470.76023391812799</c:v>
                </c:pt>
                <c:pt idx="2352">
                  <c:v>465.935672514619</c:v>
                </c:pt>
                <c:pt idx="2353">
                  <c:v>468.85964912280701</c:v>
                </c:pt>
                <c:pt idx="2354">
                  <c:v>475.438596491228</c:v>
                </c:pt>
                <c:pt idx="2355">
                  <c:v>474.41520467836199</c:v>
                </c:pt>
                <c:pt idx="2356">
                  <c:v>472.51461988303998</c:v>
                </c:pt>
                <c:pt idx="2357">
                  <c:v>475.14619883040899</c:v>
                </c:pt>
                <c:pt idx="2358">
                  <c:v>475.73099415204598</c:v>
                </c:pt>
                <c:pt idx="2359">
                  <c:v>480.26315789473603</c:v>
                </c:pt>
                <c:pt idx="2360">
                  <c:v>477.92397660818699</c:v>
                </c:pt>
                <c:pt idx="2361">
                  <c:v>482.16374269005797</c:v>
                </c:pt>
                <c:pt idx="2362">
                  <c:v>479.67836257309898</c:v>
                </c:pt>
                <c:pt idx="2363">
                  <c:v>478.65497076023303</c:v>
                </c:pt>
                <c:pt idx="2364">
                  <c:v>475.58479532163699</c:v>
                </c:pt>
                <c:pt idx="2365">
                  <c:v>467.836257309941</c:v>
                </c:pt>
                <c:pt idx="2366">
                  <c:v>472.51461988303998</c:v>
                </c:pt>
                <c:pt idx="2367">
                  <c:v>477.48538011695899</c:v>
                </c:pt>
                <c:pt idx="2368">
                  <c:v>473.099415204678</c:v>
                </c:pt>
                <c:pt idx="2369">
                  <c:v>454.97076023391799</c:v>
                </c:pt>
                <c:pt idx="2370">
                  <c:v>452.48538011695899</c:v>
                </c:pt>
                <c:pt idx="2371">
                  <c:v>442.25146198830402</c:v>
                </c:pt>
                <c:pt idx="2372">
                  <c:v>445.3216374269</c:v>
                </c:pt>
                <c:pt idx="2373">
                  <c:v>451.60818713450197</c:v>
                </c:pt>
                <c:pt idx="2374">
                  <c:v>457.45614035087698</c:v>
                </c:pt>
                <c:pt idx="2375">
                  <c:v>452.48538011695899</c:v>
                </c:pt>
                <c:pt idx="2376">
                  <c:v>448.97660818713399</c:v>
                </c:pt>
                <c:pt idx="2377">
                  <c:v>452.19298245613999</c:v>
                </c:pt>
                <c:pt idx="2378">
                  <c:v>447.80701754385899</c:v>
                </c:pt>
                <c:pt idx="2379">
                  <c:v>445.90643274853801</c:v>
                </c:pt>
                <c:pt idx="2380">
                  <c:v>446.783625730994</c:v>
                </c:pt>
                <c:pt idx="2381">
                  <c:v>453.80116959064298</c:v>
                </c:pt>
                <c:pt idx="2382">
                  <c:v>452.48538011695899</c:v>
                </c:pt>
                <c:pt idx="2383">
                  <c:v>444.152046783625</c:v>
                </c:pt>
                <c:pt idx="2384">
                  <c:v>444.444444444444</c:v>
                </c:pt>
                <c:pt idx="2385">
                  <c:v>454.09356725146102</c:v>
                </c:pt>
                <c:pt idx="2386">
                  <c:v>447.36842105263099</c:v>
                </c:pt>
                <c:pt idx="2387">
                  <c:v>448.099415204678</c:v>
                </c:pt>
                <c:pt idx="2388">
                  <c:v>451.31578947368399</c:v>
                </c:pt>
                <c:pt idx="2389">
                  <c:v>448.53801169590599</c:v>
                </c:pt>
                <c:pt idx="2390">
                  <c:v>448.53801169590599</c:v>
                </c:pt>
                <c:pt idx="2391">
                  <c:v>450.73099415204598</c:v>
                </c:pt>
                <c:pt idx="2392">
                  <c:v>407.45614035087698</c:v>
                </c:pt>
                <c:pt idx="2393">
                  <c:v>413.45029239766001</c:v>
                </c:pt>
                <c:pt idx="2394">
                  <c:v>417.543859649122</c:v>
                </c:pt>
                <c:pt idx="2395">
                  <c:v>414.327485380116</c:v>
                </c:pt>
                <c:pt idx="2396">
                  <c:v>421.052631578947</c:v>
                </c:pt>
                <c:pt idx="2397">
                  <c:v>414.47368421052602</c:v>
                </c:pt>
                <c:pt idx="2398">
                  <c:v>421.929824561403</c:v>
                </c:pt>
                <c:pt idx="2399">
                  <c:v>420.46783625730899</c:v>
                </c:pt>
                <c:pt idx="2400">
                  <c:v>416.374269005847</c:v>
                </c:pt>
                <c:pt idx="2401">
                  <c:v>414.327485380116</c:v>
                </c:pt>
                <c:pt idx="2402">
                  <c:v>411.11111111111097</c:v>
                </c:pt>
                <c:pt idx="2403">
                  <c:v>403.36257309941499</c:v>
                </c:pt>
                <c:pt idx="2404">
                  <c:v>389.91228070175401</c:v>
                </c:pt>
                <c:pt idx="2405">
                  <c:v>390.05847953216301</c:v>
                </c:pt>
                <c:pt idx="2406">
                  <c:v>402.63157894736798</c:v>
                </c:pt>
                <c:pt idx="2407">
                  <c:v>407.74853801169502</c:v>
                </c:pt>
                <c:pt idx="2408">
                  <c:v>409.35672514619802</c:v>
                </c:pt>
                <c:pt idx="2409">
                  <c:v>405.99415204678297</c:v>
                </c:pt>
                <c:pt idx="2410">
                  <c:v>402.48538011695899</c:v>
                </c:pt>
                <c:pt idx="2411">
                  <c:v>405.70175438596402</c:v>
                </c:pt>
                <c:pt idx="2412">
                  <c:v>412.28070175438501</c:v>
                </c:pt>
                <c:pt idx="2413">
                  <c:v>408.33333333333297</c:v>
                </c:pt>
                <c:pt idx="2414">
                  <c:v>409.94152046783603</c:v>
                </c:pt>
                <c:pt idx="2415">
                  <c:v>413.01169590643201</c:v>
                </c:pt>
                <c:pt idx="2416">
                  <c:v>414.327485380116</c:v>
                </c:pt>
                <c:pt idx="2417">
                  <c:v>416.95906432748501</c:v>
                </c:pt>
                <c:pt idx="2418">
                  <c:v>411.98830409356702</c:v>
                </c:pt>
                <c:pt idx="2419">
                  <c:v>417.98245614035</c:v>
                </c:pt>
                <c:pt idx="2420">
                  <c:v>417.543859649122</c:v>
                </c:pt>
                <c:pt idx="2421">
                  <c:v>419.73684210526301</c:v>
                </c:pt>
                <c:pt idx="2422">
                  <c:v>412.28070175438501</c:v>
                </c:pt>
                <c:pt idx="2423">
                  <c:v>416.22807017543801</c:v>
                </c:pt>
                <c:pt idx="2424">
                  <c:v>405.40935672514598</c:v>
                </c:pt>
                <c:pt idx="2425">
                  <c:v>403.94736842105198</c:v>
                </c:pt>
                <c:pt idx="2426">
                  <c:v>402.48538011695899</c:v>
                </c:pt>
                <c:pt idx="2427">
                  <c:v>403.07017543859598</c:v>
                </c:pt>
                <c:pt idx="2428">
                  <c:v>390.497076023391</c:v>
                </c:pt>
                <c:pt idx="2429">
                  <c:v>399.269005847953</c:v>
                </c:pt>
                <c:pt idx="2430">
                  <c:v>392.69005847953201</c:v>
                </c:pt>
                <c:pt idx="2431">
                  <c:v>390.35087719298201</c:v>
                </c:pt>
                <c:pt idx="2432">
                  <c:v>395.02923976608099</c:v>
                </c:pt>
                <c:pt idx="2433">
                  <c:v>423.97660818713399</c:v>
                </c:pt>
                <c:pt idx="2434">
                  <c:v>411.69590643274802</c:v>
                </c:pt>
                <c:pt idx="2435">
                  <c:v>422.51461988303998</c:v>
                </c:pt>
                <c:pt idx="2436">
                  <c:v>422.222222222222</c:v>
                </c:pt>
                <c:pt idx="2437">
                  <c:v>421.929824561403</c:v>
                </c:pt>
                <c:pt idx="2438">
                  <c:v>422.07602339181199</c:v>
                </c:pt>
                <c:pt idx="2439">
                  <c:v>419.29824561403501</c:v>
                </c:pt>
                <c:pt idx="2440">
                  <c:v>415.935672514619</c:v>
                </c:pt>
                <c:pt idx="2441">
                  <c:v>423.97660818713399</c:v>
                </c:pt>
                <c:pt idx="2442">
                  <c:v>421.34502923976601</c:v>
                </c:pt>
                <c:pt idx="2443">
                  <c:v>420.3216374269</c:v>
                </c:pt>
                <c:pt idx="2444">
                  <c:v>418.274853801169</c:v>
                </c:pt>
                <c:pt idx="2445">
                  <c:v>415.05847953216301</c:v>
                </c:pt>
                <c:pt idx="2446">
                  <c:v>417.39766081871301</c:v>
                </c:pt>
                <c:pt idx="2447">
                  <c:v>422.51461988303998</c:v>
                </c:pt>
                <c:pt idx="2448">
                  <c:v>422.36842105263099</c:v>
                </c:pt>
                <c:pt idx="2449">
                  <c:v>407.89473684210498</c:v>
                </c:pt>
                <c:pt idx="2450">
                  <c:v>418.12865497076001</c:v>
                </c:pt>
                <c:pt idx="2451">
                  <c:v>409.06432748537998</c:v>
                </c:pt>
                <c:pt idx="2452">
                  <c:v>408.91812865497002</c:v>
                </c:pt>
                <c:pt idx="2453">
                  <c:v>430.11695906432698</c:v>
                </c:pt>
                <c:pt idx="2454">
                  <c:v>431.57894736842098</c:v>
                </c:pt>
                <c:pt idx="2455">
                  <c:v>437.42690058479502</c:v>
                </c:pt>
                <c:pt idx="2456">
                  <c:v>454.23976608187098</c:v>
                </c:pt>
                <c:pt idx="2457">
                  <c:v>467.69005847953201</c:v>
                </c:pt>
                <c:pt idx="2458">
                  <c:v>458.18713450292302</c:v>
                </c:pt>
                <c:pt idx="2459">
                  <c:v>463.74269005847901</c:v>
                </c:pt>
                <c:pt idx="2460">
                  <c:v>461.11111111111097</c:v>
                </c:pt>
                <c:pt idx="2461">
                  <c:v>456.57894736842098</c:v>
                </c:pt>
                <c:pt idx="2462">
                  <c:v>442.98245614035</c:v>
                </c:pt>
                <c:pt idx="2463">
                  <c:v>452.63157894736798</c:v>
                </c:pt>
                <c:pt idx="2464">
                  <c:v>442.105263157894</c:v>
                </c:pt>
                <c:pt idx="2465">
                  <c:v>454.09356725146102</c:v>
                </c:pt>
                <c:pt idx="2466">
                  <c:v>447.953216374269</c:v>
                </c:pt>
                <c:pt idx="2467">
                  <c:v>453.50877192982398</c:v>
                </c:pt>
                <c:pt idx="2468">
                  <c:v>464.47368421052602</c:v>
                </c:pt>
                <c:pt idx="2469">
                  <c:v>461.25730994152002</c:v>
                </c:pt>
                <c:pt idx="2470">
                  <c:v>465.935672514619</c:v>
                </c:pt>
                <c:pt idx="2471">
                  <c:v>465.497076023391</c:v>
                </c:pt>
                <c:pt idx="2472">
                  <c:v>443.274853801169</c:v>
                </c:pt>
                <c:pt idx="2473">
                  <c:v>438.74269005847901</c:v>
                </c:pt>
                <c:pt idx="2474">
                  <c:v>443.42105263157799</c:v>
                </c:pt>
                <c:pt idx="2475">
                  <c:v>436.98830409356702</c:v>
                </c:pt>
                <c:pt idx="2476">
                  <c:v>436.40350877192901</c:v>
                </c:pt>
                <c:pt idx="2477">
                  <c:v>434.79532163742601</c:v>
                </c:pt>
                <c:pt idx="2478">
                  <c:v>433.33333333333297</c:v>
                </c:pt>
                <c:pt idx="2479">
                  <c:v>429.38596491227997</c:v>
                </c:pt>
                <c:pt idx="2480">
                  <c:v>430.70175438596402</c:v>
                </c:pt>
                <c:pt idx="2481">
                  <c:v>421.34502923976601</c:v>
                </c:pt>
                <c:pt idx="2482">
                  <c:v>421.929824561403</c:v>
                </c:pt>
                <c:pt idx="2483">
                  <c:v>432.01754385964898</c:v>
                </c:pt>
                <c:pt idx="2484">
                  <c:v>437.13450292397602</c:v>
                </c:pt>
                <c:pt idx="2485">
                  <c:v>443.274853801169</c:v>
                </c:pt>
                <c:pt idx="2486">
                  <c:v>446.052631578947</c:v>
                </c:pt>
                <c:pt idx="2487">
                  <c:v>444.152046783625</c:v>
                </c:pt>
                <c:pt idx="2488">
                  <c:v>449.12280701754298</c:v>
                </c:pt>
                <c:pt idx="2489">
                  <c:v>455.99415204678297</c:v>
                </c:pt>
                <c:pt idx="2490">
                  <c:v>452.92397660818699</c:v>
                </c:pt>
                <c:pt idx="2491">
                  <c:v>446.783625730994</c:v>
                </c:pt>
                <c:pt idx="2492">
                  <c:v>436.69590643274802</c:v>
                </c:pt>
                <c:pt idx="2493">
                  <c:v>446.34502923976601</c:v>
                </c:pt>
                <c:pt idx="2494">
                  <c:v>444.152046783625</c:v>
                </c:pt>
                <c:pt idx="2495">
                  <c:v>417.98245614035</c:v>
                </c:pt>
                <c:pt idx="2496">
                  <c:v>424.41520467836199</c:v>
                </c:pt>
                <c:pt idx="2497">
                  <c:v>429.38596491227997</c:v>
                </c:pt>
                <c:pt idx="2498">
                  <c:v>416.08187134502901</c:v>
                </c:pt>
                <c:pt idx="2499">
                  <c:v>408.47953216374202</c:v>
                </c:pt>
                <c:pt idx="2500">
                  <c:v>429.82456140350803</c:v>
                </c:pt>
                <c:pt idx="2501">
                  <c:v>438.888888888888</c:v>
                </c:pt>
                <c:pt idx="2502">
                  <c:v>429.23976608187098</c:v>
                </c:pt>
                <c:pt idx="2503">
                  <c:v>426.75438596491199</c:v>
                </c:pt>
                <c:pt idx="2504">
                  <c:v>419.883040935672</c:v>
                </c:pt>
                <c:pt idx="2505">
                  <c:v>422.953216374269</c:v>
                </c:pt>
                <c:pt idx="2506">
                  <c:v>421.929824561403</c:v>
                </c:pt>
                <c:pt idx="2507">
                  <c:v>416.81286549707602</c:v>
                </c:pt>
                <c:pt idx="2508">
                  <c:v>427.04678362572997</c:v>
                </c:pt>
                <c:pt idx="2509">
                  <c:v>416.08187134502901</c:v>
                </c:pt>
                <c:pt idx="2510">
                  <c:v>427.33918128654898</c:v>
                </c:pt>
                <c:pt idx="2511">
                  <c:v>418.56725146198801</c:v>
                </c:pt>
                <c:pt idx="2512">
                  <c:v>419.29824561403501</c:v>
                </c:pt>
                <c:pt idx="2513">
                  <c:v>424.41520467836199</c:v>
                </c:pt>
                <c:pt idx="2514">
                  <c:v>420.90643274853801</c:v>
                </c:pt>
                <c:pt idx="2515">
                  <c:v>422.222222222222</c:v>
                </c:pt>
                <c:pt idx="2516">
                  <c:v>408.91812865497002</c:v>
                </c:pt>
                <c:pt idx="2517">
                  <c:v>404.67836257309898</c:v>
                </c:pt>
                <c:pt idx="2518">
                  <c:v>407.74853801169502</c:v>
                </c:pt>
              </c:numCache>
            </c:numRef>
          </c:val>
          <c:smooth val="0"/>
        </c:ser>
        <c:ser>
          <c:idx val="4"/>
          <c:order val="4"/>
          <c:tx>
            <c:strRef>
              <c:f>'1 - Chart Data'!$F$1</c:f>
              <c:strCache>
                <c:ptCount val="1"/>
                <c:pt idx="0">
                  <c:v>USANA</c:v>
                </c:pt>
              </c:strCache>
            </c:strRef>
          </c:tx>
          <c:spPr>
            <a:ln w="38100"/>
          </c:spPr>
          <c:marker>
            <c:symbol val="none"/>
          </c:marker>
          <c:cat>
            <c:numRef>
              <c:f>'1 - Chart Data'!$A$2:$A$2520</c:f>
              <c:numCache>
                <c:formatCode>[$-409]mmm\-dd\-yyyy;@</c:formatCode>
                <c:ptCount val="2519"/>
                <c:pt idx="0">
                  <c:v>38754</c:v>
                </c:pt>
                <c:pt idx="1">
                  <c:v>38755</c:v>
                </c:pt>
                <c:pt idx="2">
                  <c:v>38756</c:v>
                </c:pt>
                <c:pt idx="3">
                  <c:v>38757</c:v>
                </c:pt>
                <c:pt idx="4">
                  <c:v>38758</c:v>
                </c:pt>
                <c:pt idx="5">
                  <c:v>38761</c:v>
                </c:pt>
                <c:pt idx="6">
                  <c:v>38762</c:v>
                </c:pt>
                <c:pt idx="7">
                  <c:v>38763</c:v>
                </c:pt>
                <c:pt idx="8">
                  <c:v>38764</c:v>
                </c:pt>
                <c:pt idx="9">
                  <c:v>38765</c:v>
                </c:pt>
                <c:pt idx="10">
                  <c:v>38769</c:v>
                </c:pt>
                <c:pt idx="11">
                  <c:v>38770</c:v>
                </c:pt>
                <c:pt idx="12">
                  <c:v>38771</c:v>
                </c:pt>
                <c:pt idx="13">
                  <c:v>38772</c:v>
                </c:pt>
                <c:pt idx="14">
                  <c:v>38775</c:v>
                </c:pt>
                <c:pt idx="15">
                  <c:v>38776</c:v>
                </c:pt>
                <c:pt idx="16">
                  <c:v>38777</c:v>
                </c:pt>
                <c:pt idx="17">
                  <c:v>38778</c:v>
                </c:pt>
                <c:pt idx="18">
                  <c:v>38779</c:v>
                </c:pt>
                <c:pt idx="19">
                  <c:v>38782</c:v>
                </c:pt>
                <c:pt idx="20">
                  <c:v>38783</c:v>
                </c:pt>
                <c:pt idx="21">
                  <c:v>38784</c:v>
                </c:pt>
                <c:pt idx="22">
                  <c:v>38785</c:v>
                </c:pt>
                <c:pt idx="23">
                  <c:v>38786</c:v>
                </c:pt>
                <c:pt idx="24">
                  <c:v>38789</c:v>
                </c:pt>
                <c:pt idx="25">
                  <c:v>38790</c:v>
                </c:pt>
                <c:pt idx="26">
                  <c:v>38791</c:v>
                </c:pt>
                <c:pt idx="27">
                  <c:v>38792</c:v>
                </c:pt>
                <c:pt idx="28">
                  <c:v>38793</c:v>
                </c:pt>
                <c:pt idx="29">
                  <c:v>38796</c:v>
                </c:pt>
                <c:pt idx="30">
                  <c:v>38797</c:v>
                </c:pt>
                <c:pt idx="31">
                  <c:v>38798</c:v>
                </c:pt>
                <c:pt idx="32">
                  <c:v>38799</c:v>
                </c:pt>
                <c:pt idx="33">
                  <c:v>38800</c:v>
                </c:pt>
                <c:pt idx="34">
                  <c:v>38803</c:v>
                </c:pt>
                <c:pt idx="35">
                  <c:v>38804</c:v>
                </c:pt>
                <c:pt idx="36">
                  <c:v>38805</c:v>
                </c:pt>
                <c:pt idx="37">
                  <c:v>38806</c:v>
                </c:pt>
                <c:pt idx="38">
                  <c:v>38807</c:v>
                </c:pt>
                <c:pt idx="39">
                  <c:v>38810</c:v>
                </c:pt>
                <c:pt idx="40">
                  <c:v>38811</c:v>
                </c:pt>
                <c:pt idx="41">
                  <c:v>38812</c:v>
                </c:pt>
                <c:pt idx="42">
                  <c:v>38813</c:v>
                </c:pt>
                <c:pt idx="43">
                  <c:v>38814</c:v>
                </c:pt>
                <c:pt idx="44">
                  <c:v>38817</c:v>
                </c:pt>
                <c:pt idx="45">
                  <c:v>38818</c:v>
                </c:pt>
                <c:pt idx="46">
                  <c:v>38819</c:v>
                </c:pt>
                <c:pt idx="47">
                  <c:v>38820</c:v>
                </c:pt>
                <c:pt idx="48">
                  <c:v>38824</c:v>
                </c:pt>
                <c:pt idx="49">
                  <c:v>38825</c:v>
                </c:pt>
                <c:pt idx="50">
                  <c:v>38826</c:v>
                </c:pt>
                <c:pt idx="51">
                  <c:v>38827</c:v>
                </c:pt>
                <c:pt idx="52">
                  <c:v>38828</c:v>
                </c:pt>
                <c:pt idx="53">
                  <c:v>38831</c:v>
                </c:pt>
                <c:pt idx="54">
                  <c:v>38832</c:v>
                </c:pt>
                <c:pt idx="55">
                  <c:v>38833</c:v>
                </c:pt>
                <c:pt idx="56">
                  <c:v>38834</c:v>
                </c:pt>
                <c:pt idx="57">
                  <c:v>38835</c:v>
                </c:pt>
                <c:pt idx="58">
                  <c:v>38838</c:v>
                </c:pt>
                <c:pt idx="59">
                  <c:v>38839</c:v>
                </c:pt>
                <c:pt idx="60">
                  <c:v>38840</c:v>
                </c:pt>
                <c:pt idx="61">
                  <c:v>38841</c:v>
                </c:pt>
                <c:pt idx="62">
                  <c:v>38842</c:v>
                </c:pt>
                <c:pt idx="63">
                  <c:v>38845</c:v>
                </c:pt>
                <c:pt idx="64">
                  <c:v>38846</c:v>
                </c:pt>
                <c:pt idx="65">
                  <c:v>38847</c:v>
                </c:pt>
                <c:pt idx="66">
                  <c:v>38848</c:v>
                </c:pt>
                <c:pt idx="67">
                  <c:v>38849</c:v>
                </c:pt>
                <c:pt idx="68">
                  <c:v>38852</c:v>
                </c:pt>
                <c:pt idx="69">
                  <c:v>38853</c:v>
                </c:pt>
                <c:pt idx="70">
                  <c:v>38854</c:v>
                </c:pt>
                <c:pt idx="71">
                  <c:v>38855</c:v>
                </c:pt>
                <c:pt idx="72">
                  <c:v>38856</c:v>
                </c:pt>
                <c:pt idx="73">
                  <c:v>38859</c:v>
                </c:pt>
                <c:pt idx="74">
                  <c:v>38860</c:v>
                </c:pt>
                <c:pt idx="75">
                  <c:v>38861</c:v>
                </c:pt>
                <c:pt idx="76">
                  <c:v>38862</c:v>
                </c:pt>
                <c:pt idx="77">
                  <c:v>38863</c:v>
                </c:pt>
                <c:pt idx="78">
                  <c:v>38867</c:v>
                </c:pt>
                <c:pt idx="79">
                  <c:v>38868</c:v>
                </c:pt>
                <c:pt idx="80">
                  <c:v>38869</c:v>
                </c:pt>
                <c:pt idx="81">
                  <c:v>38870</c:v>
                </c:pt>
                <c:pt idx="82">
                  <c:v>38873</c:v>
                </c:pt>
                <c:pt idx="83">
                  <c:v>38874</c:v>
                </c:pt>
                <c:pt idx="84">
                  <c:v>38875</c:v>
                </c:pt>
                <c:pt idx="85">
                  <c:v>38876</c:v>
                </c:pt>
                <c:pt idx="86">
                  <c:v>38877</c:v>
                </c:pt>
                <c:pt idx="87">
                  <c:v>38880</c:v>
                </c:pt>
                <c:pt idx="88">
                  <c:v>38881</c:v>
                </c:pt>
                <c:pt idx="89">
                  <c:v>38882</c:v>
                </c:pt>
                <c:pt idx="90">
                  <c:v>38883</c:v>
                </c:pt>
                <c:pt idx="91">
                  <c:v>38884</c:v>
                </c:pt>
                <c:pt idx="92">
                  <c:v>38887</c:v>
                </c:pt>
                <c:pt idx="93">
                  <c:v>38888</c:v>
                </c:pt>
                <c:pt idx="94">
                  <c:v>38889</c:v>
                </c:pt>
                <c:pt idx="95">
                  <c:v>38890</c:v>
                </c:pt>
                <c:pt idx="96">
                  <c:v>38891</c:v>
                </c:pt>
                <c:pt idx="97">
                  <c:v>38894</c:v>
                </c:pt>
                <c:pt idx="98">
                  <c:v>38895</c:v>
                </c:pt>
                <c:pt idx="99">
                  <c:v>38896</c:v>
                </c:pt>
                <c:pt idx="100">
                  <c:v>38897</c:v>
                </c:pt>
                <c:pt idx="101">
                  <c:v>38898</c:v>
                </c:pt>
                <c:pt idx="102">
                  <c:v>38901</c:v>
                </c:pt>
                <c:pt idx="103">
                  <c:v>38903</c:v>
                </c:pt>
                <c:pt idx="104">
                  <c:v>38904</c:v>
                </c:pt>
                <c:pt idx="105">
                  <c:v>38905</c:v>
                </c:pt>
                <c:pt idx="106">
                  <c:v>38908</c:v>
                </c:pt>
                <c:pt idx="107">
                  <c:v>38909</c:v>
                </c:pt>
                <c:pt idx="108">
                  <c:v>38910</c:v>
                </c:pt>
                <c:pt idx="109">
                  <c:v>38911</c:v>
                </c:pt>
                <c:pt idx="110">
                  <c:v>38912</c:v>
                </c:pt>
                <c:pt idx="111">
                  <c:v>38915</c:v>
                </c:pt>
                <c:pt idx="112">
                  <c:v>38916</c:v>
                </c:pt>
                <c:pt idx="113">
                  <c:v>38917</c:v>
                </c:pt>
                <c:pt idx="114">
                  <c:v>38918</c:v>
                </c:pt>
                <c:pt idx="115">
                  <c:v>38919</c:v>
                </c:pt>
                <c:pt idx="116">
                  <c:v>38922</c:v>
                </c:pt>
                <c:pt idx="117">
                  <c:v>38923</c:v>
                </c:pt>
                <c:pt idx="118">
                  <c:v>38924</c:v>
                </c:pt>
                <c:pt idx="119">
                  <c:v>38925</c:v>
                </c:pt>
                <c:pt idx="120">
                  <c:v>38926</c:v>
                </c:pt>
                <c:pt idx="121">
                  <c:v>38929</c:v>
                </c:pt>
                <c:pt idx="122">
                  <c:v>38930</c:v>
                </c:pt>
                <c:pt idx="123">
                  <c:v>38931</c:v>
                </c:pt>
                <c:pt idx="124">
                  <c:v>38932</c:v>
                </c:pt>
                <c:pt idx="125">
                  <c:v>38933</c:v>
                </c:pt>
                <c:pt idx="126">
                  <c:v>38936</c:v>
                </c:pt>
                <c:pt idx="127">
                  <c:v>38937</c:v>
                </c:pt>
                <c:pt idx="128">
                  <c:v>38938</c:v>
                </c:pt>
                <c:pt idx="129">
                  <c:v>38939</c:v>
                </c:pt>
                <c:pt idx="130">
                  <c:v>38940</c:v>
                </c:pt>
                <c:pt idx="131">
                  <c:v>38943</c:v>
                </c:pt>
                <c:pt idx="132">
                  <c:v>38944</c:v>
                </c:pt>
                <c:pt idx="133">
                  <c:v>38945</c:v>
                </c:pt>
                <c:pt idx="134">
                  <c:v>38946</c:v>
                </c:pt>
                <c:pt idx="135">
                  <c:v>38947</c:v>
                </c:pt>
                <c:pt idx="136">
                  <c:v>38950</c:v>
                </c:pt>
                <c:pt idx="137">
                  <c:v>38951</c:v>
                </c:pt>
                <c:pt idx="138">
                  <c:v>38952</c:v>
                </c:pt>
                <c:pt idx="139">
                  <c:v>38953</c:v>
                </c:pt>
                <c:pt idx="140">
                  <c:v>38954</c:v>
                </c:pt>
                <c:pt idx="141">
                  <c:v>38957</c:v>
                </c:pt>
                <c:pt idx="142">
                  <c:v>38958</c:v>
                </c:pt>
                <c:pt idx="143">
                  <c:v>38959</c:v>
                </c:pt>
                <c:pt idx="144">
                  <c:v>38960</c:v>
                </c:pt>
                <c:pt idx="145">
                  <c:v>38961</c:v>
                </c:pt>
                <c:pt idx="146">
                  <c:v>38965</c:v>
                </c:pt>
                <c:pt idx="147">
                  <c:v>38966</c:v>
                </c:pt>
                <c:pt idx="148">
                  <c:v>38967</c:v>
                </c:pt>
                <c:pt idx="149">
                  <c:v>38968</c:v>
                </c:pt>
                <c:pt idx="150">
                  <c:v>38971</c:v>
                </c:pt>
                <c:pt idx="151">
                  <c:v>38972</c:v>
                </c:pt>
                <c:pt idx="152">
                  <c:v>38973</c:v>
                </c:pt>
                <c:pt idx="153">
                  <c:v>38974</c:v>
                </c:pt>
                <c:pt idx="154">
                  <c:v>38975</c:v>
                </c:pt>
                <c:pt idx="155">
                  <c:v>38978</c:v>
                </c:pt>
                <c:pt idx="156">
                  <c:v>38979</c:v>
                </c:pt>
                <c:pt idx="157">
                  <c:v>38980</c:v>
                </c:pt>
                <c:pt idx="158">
                  <c:v>38981</c:v>
                </c:pt>
                <c:pt idx="159">
                  <c:v>38982</c:v>
                </c:pt>
                <c:pt idx="160">
                  <c:v>38985</c:v>
                </c:pt>
                <c:pt idx="161">
                  <c:v>38986</c:v>
                </c:pt>
                <c:pt idx="162">
                  <c:v>38987</c:v>
                </c:pt>
                <c:pt idx="163">
                  <c:v>38988</c:v>
                </c:pt>
                <c:pt idx="164">
                  <c:v>38989</c:v>
                </c:pt>
                <c:pt idx="165">
                  <c:v>38992</c:v>
                </c:pt>
                <c:pt idx="166">
                  <c:v>38993</c:v>
                </c:pt>
                <c:pt idx="167">
                  <c:v>38994</c:v>
                </c:pt>
                <c:pt idx="168">
                  <c:v>38995</c:v>
                </c:pt>
                <c:pt idx="169">
                  <c:v>38996</c:v>
                </c:pt>
                <c:pt idx="170">
                  <c:v>38999</c:v>
                </c:pt>
                <c:pt idx="171">
                  <c:v>39000</c:v>
                </c:pt>
                <c:pt idx="172">
                  <c:v>39001</c:v>
                </c:pt>
                <c:pt idx="173">
                  <c:v>39002</c:v>
                </c:pt>
                <c:pt idx="174">
                  <c:v>39003</c:v>
                </c:pt>
                <c:pt idx="175">
                  <c:v>39006</c:v>
                </c:pt>
                <c:pt idx="176">
                  <c:v>39007</c:v>
                </c:pt>
                <c:pt idx="177">
                  <c:v>39008</c:v>
                </c:pt>
                <c:pt idx="178">
                  <c:v>39009</c:v>
                </c:pt>
                <c:pt idx="179">
                  <c:v>39010</c:v>
                </c:pt>
                <c:pt idx="180">
                  <c:v>39013</c:v>
                </c:pt>
                <c:pt idx="181">
                  <c:v>39014</c:v>
                </c:pt>
                <c:pt idx="182">
                  <c:v>39015</c:v>
                </c:pt>
                <c:pt idx="183">
                  <c:v>39016</c:v>
                </c:pt>
                <c:pt idx="184">
                  <c:v>39017</c:v>
                </c:pt>
                <c:pt idx="185">
                  <c:v>39020</c:v>
                </c:pt>
                <c:pt idx="186">
                  <c:v>39021</c:v>
                </c:pt>
                <c:pt idx="187">
                  <c:v>39022</c:v>
                </c:pt>
                <c:pt idx="188">
                  <c:v>39023</c:v>
                </c:pt>
                <c:pt idx="189">
                  <c:v>39024</c:v>
                </c:pt>
                <c:pt idx="190">
                  <c:v>39027</c:v>
                </c:pt>
                <c:pt idx="191">
                  <c:v>39028</c:v>
                </c:pt>
                <c:pt idx="192">
                  <c:v>39029</c:v>
                </c:pt>
                <c:pt idx="193">
                  <c:v>39030</c:v>
                </c:pt>
                <c:pt idx="194">
                  <c:v>39031</c:v>
                </c:pt>
                <c:pt idx="195">
                  <c:v>39034</c:v>
                </c:pt>
                <c:pt idx="196">
                  <c:v>39035</c:v>
                </c:pt>
                <c:pt idx="197">
                  <c:v>39036</c:v>
                </c:pt>
                <c:pt idx="198">
                  <c:v>39037</c:v>
                </c:pt>
                <c:pt idx="199">
                  <c:v>39038</c:v>
                </c:pt>
                <c:pt idx="200">
                  <c:v>39041</c:v>
                </c:pt>
                <c:pt idx="201">
                  <c:v>39042</c:v>
                </c:pt>
                <c:pt idx="202">
                  <c:v>39043</c:v>
                </c:pt>
                <c:pt idx="203">
                  <c:v>39045</c:v>
                </c:pt>
                <c:pt idx="204">
                  <c:v>39048</c:v>
                </c:pt>
                <c:pt idx="205">
                  <c:v>39049</c:v>
                </c:pt>
                <c:pt idx="206">
                  <c:v>39050</c:v>
                </c:pt>
                <c:pt idx="207">
                  <c:v>39051</c:v>
                </c:pt>
                <c:pt idx="208">
                  <c:v>39052</c:v>
                </c:pt>
                <c:pt idx="209">
                  <c:v>39055</c:v>
                </c:pt>
                <c:pt idx="210">
                  <c:v>39056</c:v>
                </c:pt>
                <c:pt idx="211">
                  <c:v>39057</c:v>
                </c:pt>
                <c:pt idx="212">
                  <c:v>39058</c:v>
                </c:pt>
                <c:pt idx="213">
                  <c:v>39059</c:v>
                </c:pt>
                <c:pt idx="214">
                  <c:v>39062</c:v>
                </c:pt>
                <c:pt idx="215">
                  <c:v>39063</c:v>
                </c:pt>
                <c:pt idx="216">
                  <c:v>39064</c:v>
                </c:pt>
                <c:pt idx="217">
                  <c:v>39065</c:v>
                </c:pt>
                <c:pt idx="218">
                  <c:v>39066</c:v>
                </c:pt>
                <c:pt idx="219">
                  <c:v>39069</c:v>
                </c:pt>
                <c:pt idx="220">
                  <c:v>39070</c:v>
                </c:pt>
                <c:pt idx="221">
                  <c:v>39071</c:v>
                </c:pt>
                <c:pt idx="222">
                  <c:v>39072</c:v>
                </c:pt>
                <c:pt idx="223">
                  <c:v>39073</c:v>
                </c:pt>
                <c:pt idx="224">
                  <c:v>39077</c:v>
                </c:pt>
                <c:pt idx="225">
                  <c:v>39078</c:v>
                </c:pt>
                <c:pt idx="226">
                  <c:v>39079</c:v>
                </c:pt>
                <c:pt idx="227">
                  <c:v>39080</c:v>
                </c:pt>
                <c:pt idx="228">
                  <c:v>39085</c:v>
                </c:pt>
                <c:pt idx="229">
                  <c:v>39086</c:v>
                </c:pt>
                <c:pt idx="230">
                  <c:v>39087</c:v>
                </c:pt>
                <c:pt idx="231">
                  <c:v>39090</c:v>
                </c:pt>
                <c:pt idx="232">
                  <c:v>39091</c:v>
                </c:pt>
                <c:pt idx="233">
                  <c:v>39092</c:v>
                </c:pt>
                <c:pt idx="234">
                  <c:v>39093</c:v>
                </c:pt>
                <c:pt idx="235">
                  <c:v>39094</c:v>
                </c:pt>
                <c:pt idx="236">
                  <c:v>39098</c:v>
                </c:pt>
                <c:pt idx="237">
                  <c:v>39099</c:v>
                </c:pt>
                <c:pt idx="238">
                  <c:v>39100</c:v>
                </c:pt>
                <c:pt idx="239">
                  <c:v>39101</c:v>
                </c:pt>
                <c:pt idx="240">
                  <c:v>39104</c:v>
                </c:pt>
                <c:pt idx="241">
                  <c:v>39105</c:v>
                </c:pt>
                <c:pt idx="242">
                  <c:v>39106</c:v>
                </c:pt>
                <c:pt idx="243">
                  <c:v>39107</c:v>
                </c:pt>
                <c:pt idx="244">
                  <c:v>39108</c:v>
                </c:pt>
                <c:pt idx="245">
                  <c:v>39111</c:v>
                </c:pt>
                <c:pt idx="246">
                  <c:v>39112</c:v>
                </c:pt>
                <c:pt idx="247">
                  <c:v>39113</c:v>
                </c:pt>
                <c:pt idx="248">
                  <c:v>39114</c:v>
                </c:pt>
                <c:pt idx="249">
                  <c:v>39115</c:v>
                </c:pt>
                <c:pt idx="250">
                  <c:v>39118</c:v>
                </c:pt>
                <c:pt idx="251">
                  <c:v>39119</c:v>
                </c:pt>
                <c:pt idx="252">
                  <c:v>39120</c:v>
                </c:pt>
                <c:pt idx="253">
                  <c:v>39121</c:v>
                </c:pt>
                <c:pt idx="254">
                  <c:v>39122</c:v>
                </c:pt>
                <c:pt idx="255">
                  <c:v>39125</c:v>
                </c:pt>
                <c:pt idx="256">
                  <c:v>39126</c:v>
                </c:pt>
                <c:pt idx="257">
                  <c:v>39127</c:v>
                </c:pt>
                <c:pt idx="258">
                  <c:v>39128</c:v>
                </c:pt>
                <c:pt idx="259">
                  <c:v>39129</c:v>
                </c:pt>
                <c:pt idx="260">
                  <c:v>39133</c:v>
                </c:pt>
                <c:pt idx="261">
                  <c:v>39134</c:v>
                </c:pt>
                <c:pt idx="262">
                  <c:v>39135</c:v>
                </c:pt>
                <c:pt idx="263">
                  <c:v>39136</c:v>
                </c:pt>
                <c:pt idx="264">
                  <c:v>39139</c:v>
                </c:pt>
                <c:pt idx="265">
                  <c:v>39140</c:v>
                </c:pt>
                <c:pt idx="266">
                  <c:v>39141</c:v>
                </c:pt>
                <c:pt idx="267">
                  <c:v>39142</c:v>
                </c:pt>
                <c:pt idx="268">
                  <c:v>39143</c:v>
                </c:pt>
                <c:pt idx="269">
                  <c:v>39146</c:v>
                </c:pt>
                <c:pt idx="270">
                  <c:v>39147</c:v>
                </c:pt>
                <c:pt idx="271">
                  <c:v>39148</c:v>
                </c:pt>
                <c:pt idx="272">
                  <c:v>39149</c:v>
                </c:pt>
                <c:pt idx="273">
                  <c:v>39150</c:v>
                </c:pt>
                <c:pt idx="274">
                  <c:v>39153</c:v>
                </c:pt>
                <c:pt idx="275">
                  <c:v>39154</c:v>
                </c:pt>
                <c:pt idx="276">
                  <c:v>39155</c:v>
                </c:pt>
                <c:pt idx="277">
                  <c:v>39156</c:v>
                </c:pt>
                <c:pt idx="278">
                  <c:v>39157</c:v>
                </c:pt>
                <c:pt idx="279">
                  <c:v>39160</c:v>
                </c:pt>
                <c:pt idx="280">
                  <c:v>39161</c:v>
                </c:pt>
                <c:pt idx="281">
                  <c:v>39162</c:v>
                </c:pt>
                <c:pt idx="282">
                  <c:v>39163</c:v>
                </c:pt>
                <c:pt idx="283">
                  <c:v>39164</c:v>
                </c:pt>
                <c:pt idx="284">
                  <c:v>39167</c:v>
                </c:pt>
                <c:pt idx="285">
                  <c:v>39168</c:v>
                </c:pt>
                <c:pt idx="286">
                  <c:v>39169</c:v>
                </c:pt>
                <c:pt idx="287">
                  <c:v>39170</c:v>
                </c:pt>
                <c:pt idx="288">
                  <c:v>39171</c:v>
                </c:pt>
                <c:pt idx="289">
                  <c:v>39174</c:v>
                </c:pt>
                <c:pt idx="290">
                  <c:v>39175</c:v>
                </c:pt>
                <c:pt idx="291">
                  <c:v>39176</c:v>
                </c:pt>
                <c:pt idx="292">
                  <c:v>39177</c:v>
                </c:pt>
                <c:pt idx="293">
                  <c:v>39181</c:v>
                </c:pt>
                <c:pt idx="294">
                  <c:v>39182</c:v>
                </c:pt>
                <c:pt idx="295">
                  <c:v>39183</c:v>
                </c:pt>
                <c:pt idx="296">
                  <c:v>39184</c:v>
                </c:pt>
                <c:pt idx="297">
                  <c:v>39185</c:v>
                </c:pt>
                <c:pt idx="298">
                  <c:v>39188</c:v>
                </c:pt>
                <c:pt idx="299">
                  <c:v>39189</c:v>
                </c:pt>
                <c:pt idx="300">
                  <c:v>39190</c:v>
                </c:pt>
                <c:pt idx="301">
                  <c:v>39191</c:v>
                </c:pt>
                <c:pt idx="302">
                  <c:v>39192</c:v>
                </c:pt>
                <c:pt idx="303">
                  <c:v>39195</c:v>
                </c:pt>
                <c:pt idx="304">
                  <c:v>39196</c:v>
                </c:pt>
                <c:pt idx="305">
                  <c:v>39197</c:v>
                </c:pt>
                <c:pt idx="306">
                  <c:v>39198</c:v>
                </c:pt>
                <c:pt idx="307">
                  <c:v>39199</c:v>
                </c:pt>
                <c:pt idx="308">
                  <c:v>39202</c:v>
                </c:pt>
                <c:pt idx="309">
                  <c:v>39203</c:v>
                </c:pt>
                <c:pt idx="310">
                  <c:v>39204</c:v>
                </c:pt>
                <c:pt idx="311">
                  <c:v>39205</c:v>
                </c:pt>
                <c:pt idx="312">
                  <c:v>39206</c:v>
                </c:pt>
                <c:pt idx="313">
                  <c:v>39209</c:v>
                </c:pt>
                <c:pt idx="314">
                  <c:v>39210</c:v>
                </c:pt>
                <c:pt idx="315">
                  <c:v>39211</c:v>
                </c:pt>
                <c:pt idx="316">
                  <c:v>39212</c:v>
                </c:pt>
                <c:pt idx="317">
                  <c:v>39213</c:v>
                </c:pt>
                <c:pt idx="318">
                  <c:v>39216</c:v>
                </c:pt>
                <c:pt idx="319">
                  <c:v>39217</c:v>
                </c:pt>
                <c:pt idx="320">
                  <c:v>39218</c:v>
                </c:pt>
                <c:pt idx="321">
                  <c:v>39219</c:v>
                </c:pt>
                <c:pt idx="322">
                  <c:v>39220</c:v>
                </c:pt>
                <c:pt idx="323">
                  <c:v>39223</c:v>
                </c:pt>
                <c:pt idx="324">
                  <c:v>39224</c:v>
                </c:pt>
                <c:pt idx="325">
                  <c:v>39225</c:v>
                </c:pt>
                <c:pt idx="326">
                  <c:v>39226</c:v>
                </c:pt>
                <c:pt idx="327">
                  <c:v>39227</c:v>
                </c:pt>
                <c:pt idx="328">
                  <c:v>39231</c:v>
                </c:pt>
                <c:pt idx="329">
                  <c:v>39232</c:v>
                </c:pt>
                <c:pt idx="330">
                  <c:v>39233</c:v>
                </c:pt>
                <c:pt idx="331">
                  <c:v>39234</c:v>
                </c:pt>
                <c:pt idx="332">
                  <c:v>39237</c:v>
                </c:pt>
                <c:pt idx="333">
                  <c:v>39238</c:v>
                </c:pt>
                <c:pt idx="334">
                  <c:v>39239</c:v>
                </c:pt>
                <c:pt idx="335">
                  <c:v>39240</c:v>
                </c:pt>
                <c:pt idx="336">
                  <c:v>39241</c:v>
                </c:pt>
                <c:pt idx="337">
                  <c:v>39244</c:v>
                </c:pt>
                <c:pt idx="338">
                  <c:v>39245</c:v>
                </c:pt>
                <c:pt idx="339">
                  <c:v>39246</c:v>
                </c:pt>
                <c:pt idx="340">
                  <c:v>39247</c:v>
                </c:pt>
                <c:pt idx="341">
                  <c:v>39248</c:v>
                </c:pt>
                <c:pt idx="342">
                  <c:v>39251</c:v>
                </c:pt>
                <c:pt idx="343">
                  <c:v>39252</c:v>
                </c:pt>
                <c:pt idx="344">
                  <c:v>39253</c:v>
                </c:pt>
                <c:pt idx="345">
                  <c:v>39254</c:v>
                </c:pt>
                <c:pt idx="346">
                  <c:v>39255</c:v>
                </c:pt>
                <c:pt idx="347">
                  <c:v>39258</c:v>
                </c:pt>
                <c:pt idx="348">
                  <c:v>39259</c:v>
                </c:pt>
                <c:pt idx="349">
                  <c:v>39260</c:v>
                </c:pt>
                <c:pt idx="350">
                  <c:v>39261</c:v>
                </c:pt>
                <c:pt idx="351">
                  <c:v>39262</c:v>
                </c:pt>
                <c:pt idx="352">
                  <c:v>39265</c:v>
                </c:pt>
                <c:pt idx="353">
                  <c:v>39266</c:v>
                </c:pt>
                <c:pt idx="354">
                  <c:v>39268</c:v>
                </c:pt>
                <c:pt idx="355">
                  <c:v>39269</c:v>
                </c:pt>
                <c:pt idx="356">
                  <c:v>39272</c:v>
                </c:pt>
                <c:pt idx="357">
                  <c:v>39273</c:v>
                </c:pt>
                <c:pt idx="358">
                  <c:v>39274</c:v>
                </c:pt>
                <c:pt idx="359">
                  <c:v>39275</c:v>
                </c:pt>
                <c:pt idx="360">
                  <c:v>39276</c:v>
                </c:pt>
                <c:pt idx="361">
                  <c:v>39279</c:v>
                </c:pt>
                <c:pt idx="362">
                  <c:v>39280</c:v>
                </c:pt>
                <c:pt idx="363">
                  <c:v>39281</c:v>
                </c:pt>
                <c:pt idx="364">
                  <c:v>39282</c:v>
                </c:pt>
                <c:pt idx="365">
                  <c:v>39283</c:v>
                </c:pt>
                <c:pt idx="366">
                  <c:v>39286</c:v>
                </c:pt>
                <c:pt idx="367">
                  <c:v>39287</c:v>
                </c:pt>
                <c:pt idx="368">
                  <c:v>39288</c:v>
                </c:pt>
                <c:pt idx="369">
                  <c:v>39289</c:v>
                </c:pt>
                <c:pt idx="370">
                  <c:v>39290</c:v>
                </c:pt>
                <c:pt idx="371">
                  <c:v>39293</c:v>
                </c:pt>
                <c:pt idx="372">
                  <c:v>39294</c:v>
                </c:pt>
                <c:pt idx="373">
                  <c:v>39295</c:v>
                </c:pt>
                <c:pt idx="374">
                  <c:v>39296</c:v>
                </c:pt>
                <c:pt idx="375">
                  <c:v>39297</c:v>
                </c:pt>
                <c:pt idx="376">
                  <c:v>39300</c:v>
                </c:pt>
                <c:pt idx="377">
                  <c:v>39301</c:v>
                </c:pt>
                <c:pt idx="378">
                  <c:v>39302</c:v>
                </c:pt>
                <c:pt idx="379">
                  <c:v>39303</c:v>
                </c:pt>
                <c:pt idx="380">
                  <c:v>39304</c:v>
                </c:pt>
                <c:pt idx="381">
                  <c:v>39307</c:v>
                </c:pt>
                <c:pt idx="382">
                  <c:v>39308</c:v>
                </c:pt>
                <c:pt idx="383">
                  <c:v>39309</c:v>
                </c:pt>
                <c:pt idx="384">
                  <c:v>39310</c:v>
                </c:pt>
                <c:pt idx="385">
                  <c:v>39311</c:v>
                </c:pt>
                <c:pt idx="386">
                  <c:v>39314</c:v>
                </c:pt>
                <c:pt idx="387">
                  <c:v>39315</c:v>
                </c:pt>
                <c:pt idx="388">
                  <c:v>39316</c:v>
                </c:pt>
                <c:pt idx="389">
                  <c:v>39317</c:v>
                </c:pt>
                <c:pt idx="390">
                  <c:v>39318</c:v>
                </c:pt>
                <c:pt idx="391">
                  <c:v>39321</c:v>
                </c:pt>
                <c:pt idx="392">
                  <c:v>39322</c:v>
                </c:pt>
                <c:pt idx="393">
                  <c:v>39323</c:v>
                </c:pt>
                <c:pt idx="394">
                  <c:v>39324</c:v>
                </c:pt>
                <c:pt idx="395">
                  <c:v>39325</c:v>
                </c:pt>
                <c:pt idx="396">
                  <c:v>39329</c:v>
                </c:pt>
                <c:pt idx="397">
                  <c:v>39330</c:v>
                </c:pt>
                <c:pt idx="398">
                  <c:v>39331</c:v>
                </c:pt>
                <c:pt idx="399">
                  <c:v>39332</c:v>
                </c:pt>
                <c:pt idx="400">
                  <c:v>39335</c:v>
                </c:pt>
                <c:pt idx="401">
                  <c:v>39336</c:v>
                </c:pt>
                <c:pt idx="402">
                  <c:v>39337</c:v>
                </c:pt>
                <c:pt idx="403">
                  <c:v>39338</c:v>
                </c:pt>
                <c:pt idx="404">
                  <c:v>39339</c:v>
                </c:pt>
                <c:pt idx="405">
                  <c:v>39342</c:v>
                </c:pt>
                <c:pt idx="406">
                  <c:v>39343</c:v>
                </c:pt>
                <c:pt idx="407">
                  <c:v>39344</c:v>
                </c:pt>
                <c:pt idx="408">
                  <c:v>39345</c:v>
                </c:pt>
                <c:pt idx="409">
                  <c:v>39346</c:v>
                </c:pt>
                <c:pt idx="410">
                  <c:v>39349</c:v>
                </c:pt>
                <c:pt idx="411">
                  <c:v>39350</c:v>
                </c:pt>
                <c:pt idx="412">
                  <c:v>39351</c:v>
                </c:pt>
                <c:pt idx="413">
                  <c:v>39352</c:v>
                </c:pt>
                <c:pt idx="414">
                  <c:v>39353</c:v>
                </c:pt>
                <c:pt idx="415">
                  <c:v>39356</c:v>
                </c:pt>
                <c:pt idx="416">
                  <c:v>39357</c:v>
                </c:pt>
                <c:pt idx="417">
                  <c:v>39358</c:v>
                </c:pt>
                <c:pt idx="418">
                  <c:v>39359</c:v>
                </c:pt>
                <c:pt idx="419">
                  <c:v>39360</c:v>
                </c:pt>
                <c:pt idx="420">
                  <c:v>39363</c:v>
                </c:pt>
                <c:pt idx="421">
                  <c:v>39364</c:v>
                </c:pt>
                <c:pt idx="422">
                  <c:v>39365</c:v>
                </c:pt>
                <c:pt idx="423">
                  <c:v>39366</c:v>
                </c:pt>
                <c:pt idx="424">
                  <c:v>39367</c:v>
                </c:pt>
                <c:pt idx="425">
                  <c:v>39370</c:v>
                </c:pt>
                <c:pt idx="426">
                  <c:v>39371</c:v>
                </c:pt>
                <c:pt idx="427">
                  <c:v>39372</c:v>
                </c:pt>
                <c:pt idx="428">
                  <c:v>39373</c:v>
                </c:pt>
                <c:pt idx="429">
                  <c:v>39374</c:v>
                </c:pt>
                <c:pt idx="430">
                  <c:v>39377</c:v>
                </c:pt>
                <c:pt idx="431">
                  <c:v>39378</c:v>
                </c:pt>
                <c:pt idx="432">
                  <c:v>39379</c:v>
                </c:pt>
                <c:pt idx="433">
                  <c:v>39380</c:v>
                </c:pt>
                <c:pt idx="434">
                  <c:v>39381</c:v>
                </c:pt>
                <c:pt idx="435">
                  <c:v>39384</c:v>
                </c:pt>
                <c:pt idx="436">
                  <c:v>39385</c:v>
                </c:pt>
                <c:pt idx="437">
                  <c:v>39386</c:v>
                </c:pt>
                <c:pt idx="438">
                  <c:v>39387</c:v>
                </c:pt>
                <c:pt idx="439">
                  <c:v>39388</c:v>
                </c:pt>
                <c:pt idx="440">
                  <c:v>39391</c:v>
                </c:pt>
                <c:pt idx="441">
                  <c:v>39392</c:v>
                </c:pt>
                <c:pt idx="442">
                  <c:v>39393</c:v>
                </c:pt>
                <c:pt idx="443">
                  <c:v>39394</c:v>
                </c:pt>
                <c:pt idx="444">
                  <c:v>39395</c:v>
                </c:pt>
                <c:pt idx="445">
                  <c:v>39398</c:v>
                </c:pt>
                <c:pt idx="446">
                  <c:v>39399</c:v>
                </c:pt>
                <c:pt idx="447">
                  <c:v>39400</c:v>
                </c:pt>
                <c:pt idx="448">
                  <c:v>39401</c:v>
                </c:pt>
                <c:pt idx="449">
                  <c:v>39402</c:v>
                </c:pt>
                <c:pt idx="450">
                  <c:v>39405</c:v>
                </c:pt>
                <c:pt idx="451">
                  <c:v>39406</c:v>
                </c:pt>
                <c:pt idx="452">
                  <c:v>39407</c:v>
                </c:pt>
                <c:pt idx="453">
                  <c:v>39409</c:v>
                </c:pt>
                <c:pt idx="454">
                  <c:v>39412</c:v>
                </c:pt>
                <c:pt idx="455">
                  <c:v>39413</c:v>
                </c:pt>
                <c:pt idx="456">
                  <c:v>39414</c:v>
                </c:pt>
                <c:pt idx="457">
                  <c:v>39415</c:v>
                </c:pt>
                <c:pt idx="458">
                  <c:v>39416</c:v>
                </c:pt>
                <c:pt idx="459">
                  <c:v>39419</c:v>
                </c:pt>
                <c:pt idx="460">
                  <c:v>39420</c:v>
                </c:pt>
                <c:pt idx="461">
                  <c:v>39421</c:v>
                </c:pt>
                <c:pt idx="462">
                  <c:v>39422</c:v>
                </c:pt>
                <c:pt idx="463">
                  <c:v>39423</c:v>
                </c:pt>
                <c:pt idx="464">
                  <c:v>39426</c:v>
                </c:pt>
                <c:pt idx="465">
                  <c:v>39427</c:v>
                </c:pt>
                <c:pt idx="466">
                  <c:v>39428</c:v>
                </c:pt>
                <c:pt idx="467">
                  <c:v>39429</c:v>
                </c:pt>
                <c:pt idx="468">
                  <c:v>39430</c:v>
                </c:pt>
                <c:pt idx="469">
                  <c:v>39433</c:v>
                </c:pt>
                <c:pt idx="470">
                  <c:v>39434</c:v>
                </c:pt>
                <c:pt idx="471">
                  <c:v>39435</c:v>
                </c:pt>
                <c:pt idx="472">
                  <c:v>39436</c:v>
                </c:pt>
                <c:pt idx="473">
                  <c:v>39437</c:v>
                </c:pt>
                <c:pt idx="474">
                  <c:v>39440</c:v>
                </c:pt>
                <c:pt idx="475">
                  <c:v>39442</c:v>
                </c:pt>
                <c:pt idx="476">
                  <c:v>39443</c:v>
                </c:pt>
                <c:pt idx="477">
                  <c:v>39444</c:v>
                </c:pt>
                <c:pt idx="478">
                  <c:v>39447</c:v>
                </c:pt>
                <c:pt idx="479">
                  <c:v>39449</c:v>
                </c:pt>
                <c:pt idx="480">
                  <c:v>39450</c:v>
                </c:pt>
                <c:pt idx="481">
                  <c:v>39451</c:v>
                </c:pt>
                <c:pt idx="482">
                  <c:v>39454</c:v>
                </c:pt>
                <c:pt idx="483">
                  <c:v>39455</c:v>
                </c:pt>
                <c:pt idx="484">
                  <c:v>39456</c:v>
                </c:pt>
                <c:pt idx="485">
                  <c:v>39457</c:v>
                </c:pt>
                <c:pt idx="486">
                  <c:v>39458</c:v>
                </c:pt>
                <c:pt idx="487">
                  <c:v>39461</c:v>
                </c:pt>
                <c:pt idx="488">
                  <c:v>39462</c:v>
                </c:pt>
                <c:pt idx="489">
                  <c:v>39463</c:v>
                </c:pt>
                <c:pt idx="490">
                  <c:v>39464</c:v>
                </c:pt>
                <c:pt idx="491">
                  <c:v>39465</c:v>
                </c:pt>
                <c:pt idx="492">
                  <c:v>39469</c:v>
                </c:pt>
                <c:pt idx="493">
                  <c:v>39470</c:v>
                </c:pt>
                <c:pt idx="494">
                  <c:v>39471</c:v>
                </c:pt>
                <c:pt idx="495">
                  <c:v>39472</c:v>
                </c:pt>
                <c:pt idx="496">
                  <c:v>39475</c:v>
                </c:pt>
                <c:pt idx="497">
                  <c:v>39476</c:v>
                </c:pt>
                <c:pt idx="498">
                  <c:v>39477</c:v>
                </c:pt>
                <c:pt idx="499">
                  <c:v>39478</c:v>
                </c:pt>
                <c:pt idx="500">
                  <c:v>39479</c:v>
                </c:pt>
                <c:pt idx="501">
                  <c:v>39482</c:v>
                </c:pt>
                <c:pt idx="502">
                  <c:v>39483</c:v>
                </c:pt>
                <c:pt idx="503">
                  <c:v>39484</c:v>
                </c:pt>
                <c:pt idx="504">
                  <c:v>39485</c:v>
                </c:pt>
                <c:pt idx="505">
                  <c:v>39486</c:v>
                </c:pt>
                <c:pt idx="506">
                  <c:v>39489</c:v>
                </c:pt>
                <c:pt idx="507">
                  <c:v>39490</c:v>
                </c:pt>
                <c:pt idx="508">
                  <c:v>39491</c:v>
                </c:pt>
                <c:pt idx="509">
                  <c:v>39492</c:v>
                </c:pt>
                <c:pt idx="510">
                  <c:v>39493</c:v>
                </c:pt>
                <c:pt idx="511">
                  <c:v>39497</c:v>
                </c:pt>
                <c:pt idx="512">
                  <c:v>39498</c:v>
                </c:pt>
                <c:pt idx="513">
                  <c:v>39499</c:v>
                </c:pt>
                <c:pt idx="514">
                  <c:v>39500</c:v>
                </c:pt>
                <c:pt idx="515">
                  <c:v>39503</c:v>
                </c:pt>
                <c:pt idx="516">
                  <c:v>39504</c:v>
                </c:pt>
                <c:pt idx="517">
                  <c:v>39505</c:v>
                </c:pt>
                <c:pt idx="518">
                  <c:v>39506</c:v>
                </c:pt>
                <c:pt idx="519">
                  <c:v>39507</c:v>
                </c:pt>
                <c:pt idx="520">
                  <c:v>39510</c:v>
                </c:pt>
                <c:pt idx="521">
                  <c:v>39511</c:v>
                </c:pt>
                <c:pt idx="522">
                  <c:v>39512</c:v>
                </c:pt>
                <c:pt idx="523">
                  <c:v>39513</c:v>
                </c:pt>
                <c:pt idx="524">
                  <c:v>39514</c:v>
                </c:pt>
                <c:pt idx="525">
                  <c:v>39517</c:v>
                </c:pt>
                <c:pt idx="526">
                  <c:v>39518</c:v>
                </c:pt>
                <c:pt idx="527">
                  <c:v>39519</c:v>
                </c:pt>
                <c:pt idx="528">
                  <c:v>39520</c:v>
                </c:pt>
                <c:pt idx="529">
                  <c:v>39521</c:v>
                </c:pt>
                <c:pt idx="530">
                  <c:v>39524</c:v>
                </c:pt>
                <c:pt idx="531">
                  <c:v>39525</c:v>
                </c:pt>
                <c:pt idx="532">
                  <c:v>39526</c:v>
                </c:pt>
                <c:pt idx="533">
                  <c:v>39527</c:v>
                </c:pt>
                <c:pt idx="534">
                  <c:v>39531</c:v>
                </c:pt>
                <c:pt idx="535">
                  <c:v>39532</c:v>
                </c:pt>
                <c:pt idx="536">
                  <c:v>39533</c:v>
                </c:pt>
                <c:pt idx="537">
                  <c:v>39534</c:v>
                </c:pt>
                <c:pt idx="538">
                  <c:v>39535</c:v>
                </c:pt>
                <c:pt idx="539">
                  <c:v>39538</c:v>
                </c:pt>
                <c:pt idx="540">
                  <c:v>39539</c:v>
                </c:pt>
                <c:pt idx="541">
                  <c:v>39540</c:v>
                </c:pt>
                <c:pt idx="542">
                  <c:v>39541</c:v>
                </c:pt>
                <c:pt idx="543">
                  <c:v>39542</c:v>
                </c:pt>
                <c:pt idx="544">
                  <c:v>39545</c:v>
                </c:pt>
                <c:pt idx="545">
                  <c:v>39546</c:v>
                </c:pt>
                <c:pt idx="546">
                  <c:v>39547</c:v>
                </c:pt>
                <c:pt idx="547">
                  <c:v>39548</c:v>
                </c:pt>
                <c:pt idx="548">
                  <c:v>39549</c:v>
                </c:pt>
                <c:pt idx="549">
                  <c:v>39552</c:v>
                </c:pt>
                <c:pt idx="550">
                  <c:v>39553</c:v>
                </c:pt>
                <c:pt idx="551">
                  <c:v>39554</c:v>
                </c:pt>
                <c:pt idx="552">
                  <c:v>39555</c:v>
                </c:pt>
                <c:pt idx="553">
                  <c:v>39556</c:v>
                </c:pt>
                <c:pt idx="554">
                  <c:v>39559</c:v>
                </c:pt>
                <c:pt idx="555">
                  <c:v>39560</c:v>
                </c:pt>
                <c:pt idx="556">
                  <c:v>39561</c:v>
                </c:pt>
                <c:pt idx="557">
                  <c:v>39562</c:v>
                </c:pt>
                <c:pt idx="558">
                  <c:v>39563</c:v>
                </c:pt>
                <c:pt idx="559">
                  <c:v>39566</c:v>
                </c:pt>
                <c:pt idx="560">
                  <c:v>39567</c:v>
                </c:pt>
                <c:pt idx="561">
                  <c:v>39568</c:v>
                </c:pt>
                <c:pt idx="562">
                  <c:v>39569</c:v>
                </c:pt>
                <c:pt idx="563">
                  <c:v>39570</c:v>
                </c:pt>
                <c:pt idx="564">
                  <c:v>39573</c:v>
                </c:pt>
                <c:pt idx="565">
                  <c:v>39574</c:v>
                </c:pt>
                <c:pt idx="566">
                  <c:v>39575</c:v>
                </c:pt>
                <c:pt idx="567">
                  <c:v>39576</c:v>
                </c:pt>
                <c:pt idx="568">
                  <c:v>39577</c:v>
                </c:pt>
                <c:pt idx="569">
                  <c:v>39580</c:v>
                </c:pt>
                <c:pt idx="570">
                  <c:v>39581</c:v>
                </c:pt>
                <c:pt idx="571">
                  <c:v>39582</c:v>
                </c:pt>
                <c:pt idx="572">
                  <c:v>39583</c:v>
                </c:pt>
                <c:pt idx="573">
                  <c:v>39584</c:v>
                </c:pt>
                <c:pt idx="574">
                  <c:v>39587</c:v>
                </c:pt>
                <c:pt idx="575">
                  <c:v>39588</c:v>
                </c:pt>
                <c:pt idx="576">
                  <c:v>39589</c:v>
                </c:pt>
                <c:pt idx="577">
                  <c:v>39590</c:v>
                </c:pt>
                <c:pt idx="578">
                  <c:v>39591</c:v>
                </c:pt>
                <c:pt idx="579">
                  <c:v>39595</c:v>
                </c:pt>
                <c:pt idx="580">
                  <c:v>39596</c:v>
                </c:pt>
                <c:pt idx="581">
                  <c:v>39597</c:v>
                </c:pt>
                <c:pt idx="582">
                  <c:v>39598</c:v>
                </c:pt>
                <c:pt idx="583">
                  <c:v>39601</c:v>
                </c:pt>
                <c:pt idx="584">
                  <c:v>39602</c:v>
                </c:pt>
                <c:pt idx="585">
                  <c:v>39603</c:v>
                </c:pt>
                <c:pt idx="586">
                  <c:v>39604</c:v>
                </c:pt>
                <c:pt idx="587">
                  <c:v>39605</c:v>
                </c:pt>
                <c:pt idx="588">
                  <c:v>39608</c:v>
                </c:pt>
                <c:pt idx="589">
                  <c:v>39609</c:v>
                </c:pt>
                <c:pt idx="590">
                  <c:v>39610</c:v>
                </c:pt>
                <c:pt idx="591">
                  <c:v>39611</c:v>
                </c:pt>
                <c:pt idx="592">
                  <c:v>39612</c:v>
                </c:pt>
                <c:pt idx="593">
                  <c:v>39615</c:v>
                </c:pt>
                <c:pt idx="594">
                  <c:v>39616</c:v>
                </c:pt>
                <c:pt idx="595">
                  <c:v>39617</c:v>
                </c:pt>
                <c:pt idx="596">
                  <c:v>39618</c:v>
                </c:pt>
                <c:pt idx="597">
                  <c:v>39619</c:v>
                </c:pt>
                <c:pt idx="598">
                  <c:v>39622</c:v>
                </c:pt>
                <c:pt idx="599">
                  <c:v>39623</c:v>
                </c:pt>
                <c:pt idx="600">
                  <c:v>39624</c:v>
                </c:pt>
                <c:pt idx="601">
                  <c:v>39625</c:v>
                </c:pt>
                <c:pt idx="602">
                  <c:v>39626</c:v>
                </c:pt>
                <c:pt idx="603">
                  <c:v>39629</c:v>
                </c:pt>
                <c:pt idx="604">
                  <c:v>39630</c:v>
                </c:pt>
                <c:pt idx="605">
                  <c:v>39631</c:v>
                </c:pt>
                <c:pt idx="606">
                  <c:v>39632</c:v>
                </c:pt>
                <c:pt idx="607">
                  <c:v>39636</c:v>
                </c:pt>
                <c:pt idx="608">
                  <c:v>39637</c:v>
                </c:pt>
                <c:pt idx="609">
                  <c:v>39638</c:v>
                </c:pt>
                <c:pt idx="610">
                  <c:v>39639</c:v>
                </c:pt>
                <c:pt idx="611">
                  <c:v>39640</c:v>
                </c:pt>
                <c:pt idx="612">
                  <c:v>39643</c:v>
                </c:pt>
                <c:pt idx="613">
                  <c:v>39644</c:v>
                </c:pt>
                <c:pt idx="614">
                  <c:v>39645</c:v>
                </c:pt>
                <c:pt idx="615">
                  <c:v>39646</c:v>
                </c:pt>
                <c:pt idx="616">
                  <c:v>39647</c:v>
                </c:pt>
                <c:pt idx="617">
                  <c:v>39650</c:v>
                </c:pt>
                <c:pt idx="618">
                  <c:v>39651</c:v>
                </c:pt>
                <c:pt idx="619">
                  <c:v>39652</c:v>
                </c:pt>
                <c:pt idx="620">
                  <c:v>39653</c:v>
                </c:pt>
                <c:pt idx="621">
                  <c:v>39654</c:v>
                </c:pt>
                <c:pt idx="622">
                  <c:v>39657</c:v>
                </c:pt>
                <c:pt idx="623">
                  <c:v>39658</c:v>
                </c:pt>
                <c:pt idx="624">
                  <c:v>39659</c:v>
                </c:pt>
                <c:pt idx="625">
                  <c:v>39660</c:v>
                </c:pt>
                <c:pt idx="626">
                  <c:v>39661</c:v>
                </c:pt>
                <c:pt idx="627">
                  <c:v>39664</c:v>
                </c:pt>
                <c:pt idx="628">
                  <c:v>39665</c:v>
                </c:pt>
                <c:pt idx="629">
                  <c:v>39666</c:v>
                </c:pt>
                <c:pt idx="630">
                  <c:v>39667</c:v>
                </c:pt>
                <c:pt idx="631">
                  <c:v>39668</c:v>
                </c:pt>
                <c:pt idx="632">
                  <c:v>39671</c:v>
                </c:pt>
                <c:pt idx="633">
                  <c:v>39672</c:v>
                </c:pt>
                <c:pt idx="634">
                  <c:v>39673</c:v>
                </c:pt>
                <c:pt idx="635">
                  <c:v>39674</c:v>
                </c:pt>
                <c:pt idx="636">
                  <c:v>39675</c:v>
                </c:pt>
                <c:pt idx="637">
                  <c:v>39678</c:v>
                </c:pt>
                <c:pt idx="638">
                  <c:v>39679</c:v>
                </c:pt>
                <c:pt idx="639">
                  <c:v>39680</c:v>
                </c:pt>
                <c:pt idx="640">
                  <c:v>39681</c:v>
                </c:pt>
                <c:pt idx="641">
                  <c:v>39682</c:v>
                </c:pt>
                <c:pt idx="642">
                  <c:v>39685</c:v>
                </c:pt>
                <c:pt idx="643">
                  <c:v>39686</c:v>
                </c:pt>
                <c:pt idx="644">
                  <c:v>39687</c:v>
                </c:pt>
                <c:pt idx="645">
                  <c:v>39688</c:v>
                </c:pt>
                <c:pt idx="646">
                  <c:v>39689</c:v>
                </c:pt>
                <c:pt idx="647">
                  <c:v>39693</c:v>
                </c:pt>
                <c:pt idx="648">
                  <c:v>39694</c:v>
                </c:pt>
                <c:pt idx="649">
                  <c:v>39695</c:v>
                </c:pt>
                <c:pt idx="650">
                  <c:v>39696</c:v>
                </c:pt>
                <c:pt idx="651">
                  <c:v>39699</c:v>
                </c:pt>
                <c:pt idx="652">
                  <c:v>39700</c:v>
                </c:pt>
                <c:pt idx="653">
                  <c:v>39701</c:v>
                </c:pt>
                <c:pt idx="654">
                  <c:v>39702</c:v>
                </c:pt>
                <c:pt idx="655">
                  <c:v>39703</c:v>
                </c:pt>
                <c:pt idx="656">
                  <c:v>39706</c:v>
                </c:pt>
                <c:pt idx="657">
                  <c:v>39707</c:v>
                </c:pt>
                <c:pt idx="658">
                  <c:v>39708</c:v>
                </c:pt>
                <c:pt idx="659">
                  <c:v>39709</c:v>
                </c:pt>
                <c:pt idx="660">
                  <c:v>39710</c:v>
                </c:pt>
                <c:pt idx="661">
                  <c:v>39713</c:v>
                </c:pt>
                <c:pt idx="662">
                  <c:v>39714</c:v>
                </c:pt>
                <c:pt idx="663">
                  <c:v>39715</c:v>
                </c:pt>
                <c:pt idx="664">
                  <c:v>39716</c:v>
                </c:pt>
                <c:pt idx="665">
                  <c:v>39717</c:v>
                </c:pt>
                <c:pt idx="666">
                  <c:v>39720</c:v>
                </c:pt>
                <c:pt idx="667">
                  <c:v>39721</c:v>
                </c:pt>
                <c:pt idx="668">
                  <c:v>39722</c:v>
                </c:pt>
                <c:pt idx="669">
                  <c:v>39723</c:v>
                </c:pt>
                <c:pt idx="670">
                  <c:v>39724</c:v>
                </c:pt>
                <c:pt idx="671">
                  <c:v>39727</c:v>
                </c:pt>
                <c:pt idx="672">
                  <c:v>39728</c:v>
                </c:pt>
                <c:pt idx="673">
                  <c:v>39729</c:v>
                </c:pt>
                <c:pt idx="674">
                  <c:v>39730</c:v>
                </c:pt>
                <c:pt idx="675">
                  <c:v>39731</c:v>
                </c:pt>
                <c:pt idx="676">
                  <c:v>39734</c:v>
                </c:pt>
                <c:pt idx="677">
                  <c:v>39735</c:v>
                </c:pt>
                <c:pt idx="678">
                  <c:v>39736</c:v>
                </c:pt>
                <c:pt idx="679">
                  <c:v>39737</c:v>
                </c:pt>
                <c:pt idx="680">
                  <c:v>39738</c:v>
                </c:pt>
                <c:pt idx="681">
                  <c:v>39741</c:v>
                </c:pt>
                <c:pt idx="682">
                  <c:v>39742</c:v>
                </c:pt>
                <c:pt idx="683">
                  <c:v>39743</c:v>
                </c:pt>
                <c:pt idx="684">
                  <c:v>39744</c:v>
                </c:pt>
                <c:pt idx="685">
                  <c:v>39745</c:v>
                </c:pt>
                <c:pt idx="686">
                  <c:v>39748</c:v>
                </c:pt>
                <c:pt idx="687">
                  <c:v>39749</c:v>
                </c:pt>
                <c:pt idx="688">
                  <c:v>39750</c:v>
                </c:pt>
                <c:pt idx="689">
                  <c:v>39751</c:v>
                </c:pt>
                <c:pt idx="690">
                  <c:v>39752</c:v>
                </c:pt>
                <c:pt idx="691">
                  <c:v>39755</c:v>
                </c:pt>
                <c:pt idx="692">
                  <c:v>39756</c:v>
                </c:pt>
                <c:pt idx="693">
                  <c:v>39757</c:v>
                </c:pt>
                <c:pt idx="694">
                  <c:v>39758</c:v>
                </c:pt>
                <c:pt idx="695">
                  <c:v>39759</c:v>
                </c:pt>
                <c:pt idx="696">
                  <c:v>39762</c:v>
                </c:pt>
                <c:pt idx="697">
                  <c:v>39763</c:v>
                </c:pt>
                <c:pt idx="698">
                  <c:v>39764</c:v>
                </c:pt>
                <c:pt idx="699">
                  <c:v>39765</c:v>
                </c:pt>
                <c:pt idx="700">
                  <c:v>39766</c:v>
                </c:pt>
                <c:pt idx="701">
                  <c:v>39769</c:v>
                </c:pt>
                <c:pt idx="702">
                  <c:v>39770</c:v>
                </c:pt>
                <c:pt idx="703">
                  <c:v>39771</c:v>
                </c:pt>
                <c:pt idx="704">
                  <c:v>39772</c:v>
                </c:pt>
                <c:pt idx="705">
                  <c:v>39773</c:v>
                </c:pt>
                <c:pt idx="706">
                  <c:v>39776</c:v>
                </c:pt>
                <c:pt idx="707">
                  <c:v>39777</c:v>
                </c:pt>
                <c:pt idx="708">
                  <c:v>39778</c:v>
                </c:pt>
                <c:pt idx="709">
                  <c:v>39780</c:v>
                </c:pt>
                <c:pt idx="710">
                  <c:v>39783</c:v>
                </c:pt>
                <c:pt idx="711">
                  <c:v>39784</c:v>
                </c:pt>
                <c:pt idx="712">
                  <c:v>39785</c:v>
                </c:pt>
                <c:pt idx="713">
                  <c:v>39786</c:v>
                </c:pt>
                <c:pt idx="714">
                  <c:v>39787</c:v>
                </c:pt>
                <c:pt idx="715">
                  <c:v>39790</c:v>
                </c:pt>
                <c:pt idx="716">
                  <c:v>39791</c:v>
                </c:pt>
                <c:pt idx="717">
                  <c:v>39792</c:v>
                </c:pt>
                <c:pt idx="718">
                  <c:v>39793</c:v>
                </c:pt>
                <c:pt idx="719">
                  <c:v>39794</c:v>
                </c:pt>
                <c:pt idx="720">
                  <c:v>39797</c:v>
                </c:pt>
                <c:pt idx="721">
                  <c:v>39798</c:v>
                </c:pt>
                <c:pt idx="722">
                  <c:v>39799</c:v>
                </c:pt>
                <c:pt idx="723">
                  <c:v>39800</c:v>
                </c:pt>
                <c:pt idx="724">
                  <c:v>39801</c:v>
                </c:pt>
                <c:pt idx="725">
                  <c:v>39804</c:v>
                </c:pt>
                <c:pt idx="726">
                  <c:v>39805</c:v>
                </c:pt>
                <c:pt idx="727">
                  <c:v>39806</c:v>
                </c:pt>
                <c:pt idx="728">
                  <c:v>39808</c:v>
                </c:pt>
                <c:pt idx="729">
                  <c:v>39811</c:v>
                </c:pt>
                <c:pt idx="730">
                  <c:v>39812</c:v>
                </c:pt>
                <c:pt idx="731">
                  <c:v>39813</c:v>
                </c:pt>
                <c:pt idx="732">
                  <c:v>39815</c:v>
                </c:pt>
                <c:pt idx="733">
                  <c:v>39818</c:v>
                </c:pt>
                <c:pt idx="734">
                  <c:v>39819</c:v>
                </c:pt>
                <c:pt idx="735">
                  <c:v>39820</c:v>
                </c:pt>
                <c:pt idx="736">
                  <c:v>39821</c:v>
                </c:pt>
                <c:pt idx="737">
                  <c:v>39822</c:v>
                </c:pt>
                <c:pt idx="738">
                  <c:v>39825</c:v>
                </c:pt>
                <c:pt idx="739">
                  <c:v>39826</c:v>
                </c:pt>
                <c:pt idx="740">
                  <c:v>39827</c:v>
                </c:pt>
                <c:pt idx="741">
                  <c:v>39828</c:v>
                </c:pt>
                <c:pt idx="742">
                  <c:v>39829</c:v>
                </c:pt>
                <c:pt idx="743">
                  <c:v>39833</c:v>
                </c:pt>
                <c:pt idx="744">
                  <c:v>39834</c:v>
                </c:pt>
                <c:pt idx="745">
                  <c:v>39835</c:v>
                </c:pt>
                <c:pt idx="746">
                  <c:v>39836</c:v>
                </c:pt>
                <c:pt idx="747">
                  <c:v>39839</c:v>
                </c:pt>
                <c:pt idx="748">
                  <c:v>39840</c:v>
                </c:pt>
                <c:pt idx="749">
                  <c:v>39841</c:v>
                </c:pt>
                <c:pt idx="750">
                  <c:v>39842</c:v>
                </c:pt>
                <c:pt idx="751">
                  <c:v>39843</c:v>
                </c:pt>
                <c:pt idx="752">
                  <c:v>39846</c:v>
                </c:pt>
                <c:pt idx="753">
                  <c:v>39847</c:v>
                </c:pt>
                <c:pt idx="754">
                  <c:v>39848</c:v>
                </c:pt>
                <c:pt idx="755">
                  <c:v>39849</c:v>
                </c:pt>
                <c:pt idx="756">
                  <c:v>39850</c:v>
                </c:pt>
                <c:pt idx="757">
                  <c:v>39853</c:v>
                </c:pt>
                <c:pt idx="758">
                  <c:v>39854</c:v>
                </c:pt>
                <c:pt idx="759">
                  <c:v>39855</c:v>
                </c:pt>
                <c:pt idx="760">
                  <c:v>39856</c:v>
                </c:pt>
                <c:pt idx="761">
                  <c:v>39857</c:v>
                </c:pt>
                <c:pt idx="762">
                  <c:v>39861</c:v>
                </c:pt>
                <c:pt idx="763">
                  <c:v>39862</c:v>
                </c:pt>
                <c:pt idx="764">
                  <c:v>39863</c:v>
                </c:pt>
                <c:pt idx="765">
                  <c:v>39864</c:v>
                </c:pt>
                <c:pt idx="766">
                  <c:v>39867</c:v>
                </c:pt>
                <c:pt idx="767">
                  <c:v>39868</c:v>
                </c:pt>
                <c:pt idx="768">
                  <c:v>39869</c:v>
                </c:pt>
                <c:pt idx="769">
                  <c:v>39870</c:v>
                </c:pt>
                <c:pt idx="770">
                  <c:v>39871</c:v>
                </c:pt>
                <c:pt idx="771">
                  <c:v>39874</c:v>
                </c:pt>
                <c:pt idx="772">
                  <c:v>39875</c:v>
                </c:pt>
                <c:pt idx="773">
                  <c:v>39876</c:v>
                </c:pt>
                <c:pt idx="774">
                  <c:v>39877</c:v>
                </c:pt>
                <c:pt idx="775">
                  <c:v>39878</c:v>
                </c:pt>
                <c:pt idx="776">
                  <c:v>39881</c:v>
                </c:pt>
                <c:pt idx="777">
                  <c:v>39882</c:v>
                </c:pt>
                <c:pt idx="778">
                  <c:v>39883</c:v>
                </c:pt>
                <c:pt idx="779">
                  <c:v>39884</c:v>
                </c:pt>
                <c:pt idx="780">
                  <c:v>39885</c:v>
                </c:pt>
                <c:pt idx="781">
                  <c:v>39888</c:v>
                </c:pt>
                <c:pt idx="782">
                  <c:v>39889</c:v>
                </c:pt>
                <c:pt idx="783">
                  <c:v>39890</c:v>
                </c:pt>
                <c:pt idx="784">
                  <c:v>39891</c:v>
                </c:pt>
                <c:pt idx="785">
                  <c:v>39892</c:v>
                </c:pt>
                <c:pt idx="786">
                  <c:v>39895</c:v>
                </c:pt>
                <c:pt idx="787">
                  <c:v>39896</c:v>
                </c:pt>
                <c:pt idx="788">
                  <c:v>39897</c:v>
                </c:pt>
                <c:pt idx="789">
                  <c:v>39898</c:v>
                </c:pt>
                <c:pt idx="790">
                  <c:v>39899</c:v>
                </c:pt>
                <c:pt idx="791">
                  <c:v>39902</c:v>
                </c:pt>
                <c:pt idx="792">
                  <c:v>39903</c:v>
                </c:pt>
                <c:pt idx="793">
                  <c:v>39904</c:v>
                </c:pt>
                <c:pt idx="794">
                  <c:v>39905</c:v>
                </c:pt>
                <c:pt idx="795">
                  <c:v>39906</c:v>
                </c:pt>
                <c:pt idx="796">
                  <c:v>39909</c:v>
                </c:pt>
                <c:pt idx="797">
                  <c:v>39910</c:v>
                </c:pt>
                <c:pt idx="798">
                  <c:v>39911</c:v>
                </c:pt>
                <c:pt idx="799">
                  <c:v>39912</c:v>
                </c:pt>
                <c:pt idx="800">
                  <c:v>39916</c:v>
                </c:pt>
                <c:pt idx="801">
                  <c:v>39917</c:v>
                </c:pt>
                <c:pt idx="802">
                  <c:v>39918</c:v>
                </c:pt>
                <c:pt idx="803">
                  <c:v>39919</c:v>
                </c:pt>
                <c:pt idx="804">
                  <c:v>39920</c:v>
                </c:pt>
                <c:pt idx="805">
                  <c:v>39923</c:v>
                </c:pt>
                <c:pt idx="806">
                  <c:v>39924</c:v>
                </c:pt>
                <c:pt idx="807">
                  <c:v>39925</c:v>
                </c:pt>
                <c:pt idx="808">
                  <c:v>39926</c:v>
                </c:pt>
                <c:pt idx="809">
                  <c:v>39927</c:v>
                </c:pt>
                <c:pt idx="810">
                  <c:v>39930</c:v>
                </c:pt>
                <c:pt idx="811">
                  <c:v>39931</c:v>
                </c:pt>
                <c:pt idx="812">
                  <c:v>39932</c:v>
                </c:pt>
                <c:pt idx="813">
                  <c:v>39933</c:v>
                </c:pt>
                <c:pt idx="814">
                  <c:v>39934</c:v>
                </c:pt>
                <c:pt idx="815">
                  <c:v>39937</c:v>
                </c:pt>
                <c:pt idx="816">
                  <c:v>39938</c:v>
                </c:pt>
                <c:pt idx="817">
                  <c:v>39939</c:v>
                </c:pt>
                <c:pt idx="818">
                  <c:v>39940</c:v>
                </c:pt>
                <c:pt idx="819">
                  <c:v>39941</c:v>
                </c:pt>
                <c:pt idx="820">
                  <c:v>39944</c:v>
                </c:pt>
                <c:pt idx="821">
                  <c:v>39945</c:v>
                </c:pt>
                <c:pt idx="822">
                  <c:v>39946</c:v>
                </c:pt>
                <c:pt idx="823">
                  <c:v>39947</c:v>
                </c:pt>
                <c:pt idx="824">
                  <c:v>39948</c:v>
                </c:pt>
                <c:pt idx="825">
                  <c:v>39951</c:v>
                </c:pt>
                <c:pt idx="826">
                  <c:v>39952</c:v>
                </c:pt>
                <c:pt idx="827">
                  <c:v>39953</c:v>
                </c:pt>
                <c:pt idx="828">
                  <c:v>39954</c:v>
                </c:pt>
                <c:pt idx="829">
                  <c:v>39955</c:v>
                </c:pt>
                <c:pt idx="830">
                  <c:v>39959</c:v>
                </c:pt>
                <c:pt idx="831">
                  <c:v>39960</c:v>
                </c:pt>
                <c:pt idx="832">
                  <c:v>39961</c:v>
                </c:pt>
                <c:pt idx="833">
                  <c:v>39962</c:v>
                </c:pt>
                <c:pt idx="834">
                  <c:v>39965</c:v>
                </c:pt>
                <c:pt idx="835">
                  <c:v>39966</c:v>
                </c:pt>
                <c:pt idx="836">
                  <c:v>39967</c:v>
                </c:pt>
                <c:pt idx="837">
                  <c:v>39968</c:v>
                </c:pt>
                <c:pt idx="838">
                  <c:v>39969</c:v>
                </c:pt>
                <c:pt idx="839">
                  <c:v>39972</c:v>
                </c:pt>
                <c:pt idx="840">
                  <c:v>39973</c:v>
                </c:pt>
                <c:pt idx="841">
                  <c:v>39974</c:v>
                </c:pt>
                <c:pt idx="842">
                  <c:v>39975</c:v>
                </c:pt>
                <c:pt idx="843">
                  <c:v>39976</c:v>
                </c:pt>
                <c:pt idx="844">
                  <c:v>39979</c:v>
                </c:pt>
                <c:pt idx="845">
                  <c:v>39980</c:v>
                </c:pt>
                <c:pt idx="846">
                  <c:v>39981</c:v>
                </c:pt>
                <c:pt idx="847">
                  <c:v>39982</c:v>
                </c:pt>
                <c:pt idx="848">
                  <c:v>39983</c:v>
                </c:pt>
                <c:pt idx="849">
                  <c:v>39986</c:v>
                </c:pt>
                <c:pt idx="850">
                  <c:v>39987</c:v>
                </c:pt>
                <c:pt idx="851">
                  <c:v>39988</c:v>
                </c:pt>
                <c:pt idx="852">
                  <c:v>39989</c:v>
                </c:pt>
                <c:pt idx="853">
                  <c:v>39990</c:v>
                </c:pt>
                <c:pt idx="854">
                  <c:v>39993</c:v>
                </c:pt>
                <c:pt idx="855">
                  <c:v>39994</c:v>
                </c:pt>
                <c:pt idx="856">
                  <c:v>39995</c:v>
                </c:pt>
                <c:pt idx="857">
                  <c:v>39996</c:v>
                </c:pt>
                <c:pt idx="858">
                  <c:v>40000</c:v>
                </c:pt>
                <c:pt idx="859">
                  <c:v>40001</c:v>
                </c:pt>
                <c:pt idx="860">
                  <c:v>40002</c:v>
                </c:pt>
                <c:pt idx="861">
                  <c:v>40003</c:v>
                </c:pt>
                <c:pt idx="862">
                  <c:v>40004</c:v>
                </c:pt>
                <c:pt idx="863">
                  <c:v>40007</c:v>
                </c:pt>
                <c:pt idx="864">
                  <c:v>40008</c:v>
                </c:pt>
                <c:pt idx="865">
                  <c:v>40009</c:v>
                </c:pt>
                <c:pt idx="866">
                  <c:v>40010</c:v>
                </c:pt>
                <c:pt idx="867">
                  <c:v>40011</c:v>
                </c:pt>
                <c:pt idx="868">
                  <c:v>40014</c:v>
                </c:pt>
                <c:pt idx="869">
                  <c:v>40015</c:v>
                </c:pt>
                <c:pt idx="870">
                  <c:v>40016</c:v>
                </c:pt>
                <c:pt idx="871">
                  <c:v>40017</c:v>
                </c:pt>
                <c:pt idx="872">
                  <c:v>40018</c:v>
                </c:pt>
                <c:pt idx="873">
                  <c:v>40021</c:v>
                </c:pt>
                <c:pt idx="874">
                  <c:v>40022</c:v>
                </c:pt>
                <c:pt idx="875">
                  <c:v>40023</c:v>
                </c:pt>
                <c:pt idx="876">
                  <c:v>40024</c:v>
                </c:pt>
                <c:pt idx="877">
                  <c:v>40025</c:v>
                </c:pt>
                <c:pt idx="878">
                  <c:v>40028</c:v>
                </c:pt>
                <c:pt idx="879">
                  <c:v>40029</c:v>
                </c:pt>
                <c:pt idx="880">
                  <c:v>40030</c:v>
                </c:pt>
                <c:pt idx="881">
                  <c:v>40031</c:v>
                </c:pt>
                <c:pt idx="882">
                  <c:v>40032</c:v>
                </c:pt>
                <c:pt idx="883">
                  <c:v>40035</c:v>
                </c:pt>
                <c:pt idx="884">
                  <c:v>40036</c:v>
                </c:pt>
                <c:pt idx="885">
                  <c:v>40037</c:v>
                </c:pt>
                <c:pt idx="886">
                  <c:v>40038</c:v>
                </c:pt>
                <c:pt idx="887">
                  <c:v>40039</c:v>
                </c:pt>
                <c:pt idx="888">
                  <c:v>40042</c:v>
                </c:pt>
                <c:pt idx="889">
                  <c:v>40043</c:v>
                </c:pt>
                <c:pt idx="890">
                  <c:v>40044</c:v>
                </c:pt>
                <c:pt idx="891">
                  <c:v>40045</c:v>
                </c:pt>
                <c:pt idx="892">
                  <c:v>40046</c:v>
                </c:pt>
                <c:pt idx="893">
                  <c:v>40049</c:v>
                </c:pt>
                <c:pt idx="894">
                  <c:v>40050</c:v>
                </c:pt>
                <c:pt idx="895">
                  <c:v>40051</c:v>
                </c:pt>
                <c:pt idx="896">
                  <c:v>40052</c:v>
                </c:pt>
                <c:pt idx="897">
                  <c:v>40053</c:v>
                </c:pt>
                <c:pt idx="898">
                  <c:v>40056</c:v>
                </c:pt>
                <c:pt idx="899">
                  <c:v>40057</c:v>
                </c:pt>
                <c:pt idx="900">
                  <c:v>40058</c:v>
                </c:pt>
                <c:pt idx="901">
                  <c:v>40059</c:v>
                </c:pt>
                <c:pt idx="902">
                  <c:v>40060</c:v>
                </c:pt>
                <c:pt idx="903">
                  <c:v>40064</c:v>
                </c:pt>
                <c:pt idx="904">
                  <c:v>40065</c:v>
                </c:pt>
                <c:pt idx="905">
                  <c:v>40066</c:v>
                </c:pt>
                <c:pt idx="906">
                  <c:v>40067</c:v>
                </c:pt>
                <c:pt idx="907">
                  <c:v>40070</c:v>
                </c:pt>
                <c:pt idx="908">
                  <c:v>40071</c:v>
                </c:pt>
                <c:pt idx="909">
                  <c:v>40072</c:v>
                </c:pt>
                <c:pt idx="910">
                  <c:v>40073</c:v>
                </c:pt>
                <c:pt idx="911">
                  <c:v>40074</c:v>
                </c:pt>
                <c:pt idx="912">
                  <c:v>40077</c:v>
                </c:pt>
                <c:pt idx="913">
                  <c:v>40078</c:v>
                </c:pt>
                <c:pt idx="914">
                  <c:v>40079</c:v>
                </c:pt>
                <c:pt idx="915">
                  <c:v>40080</c:v>
                </c:pt>
                <c:pt idx="916">
                  <c:v>40081</c:v>
                </c:pt>
                <c:pt idx="917">
                  <c:v>40084</c:v>
                </c:pt>
                <c:pt idx="918">
                  <c:v>40085</c:v>
                </c:pt>
                <c:pt idx="919">
                  <c:v>40086</c:v>
                </c:pt>
                <c:pt idx="920">
                  <c:v>40087</c:v>
                </c:pt>
                <c:pt idx="921">
                  <c:v>40088</c:v>
                </c:pt>
                <c:pt idx="922">
                  <c:v>40091</c:v>
                </c:pt>
                <c:pt idx="923">
                  <c:v>40092</c:v>
                </c:pt>
                <c:pt idx="924">
                  <c:v>40093</c:v>
                </c:pt>
                <c:pt idx="925">
                  <c:v>40094</c:v>
                </c:pt>
                <c:pt idx="926">
                  <c:v>40095</c:v>
                </c:pt>
                <c:pt idx="927">
                  <c:v>40098</c:v>
                </c:pt>
                <c:pt idx="928">
                  <c:v>40099</c:v>
                </c:pt>
                <c:pt idx="929">
                  <c:v>40100</c:v>
                </c:pt>
                <c:pt idx="930">
                  <c:v>40101</c:v>
                </c:pt>
                <c:pt idx="931">
                  <c:v>40102</c:v>
                </c:pt>
                <c:pt idx="932">
                  <c:v>40105</c:v>
                </c:pt>
                <c:pt idx="933">
                  <c:v>40106</c:v>
                </c:pt>
                <c:pt idx="934">
                  <c:v>40107</c:v>
                </c:pt>
                <c:pt idx="935">
                  <c:v>40108</c:v>
                </c:pt>
                <c:pt idx="936">
                  <c:v>40109</c:v>
                </c:pt>
                <c:pt idx="937">
                  <c:v>40112</c:v>
                </c:pt>
                <c:pt idx="938">
                  <c:v>40113</c:v>
                </c:pt>
                <c:pt idx="939">
                  <c:v>40114</c:v>
                </c:pt>
                <c:pt idx="940">
                  <c:v>40115</c:v>
                </c:pt>
                <c:pt idx="941">
                  <c:v>40116</c:v>
                </c:pt>
                <c:pt idx="942">
                  <c:v>40119</c:v>
                </c:pt>
                <c:pt idx="943">
                  <c:v>40120</c:v>
                </c:pt>
                <c:pt idx="944">
                  <c:v>40121</c:v>
                </c:pt>
                <c:pt idx="945">
                  <c:v>40122</c:v>
                </c:pt>
                <c:pt idx="946">
                  <c:v>40123</c:v>
                </c:pt>
                <c:pt idx="947">
                  <c:v>40126</c:v>
                </c:pt>
                <c:pt idx="948">
                  <c:v>40127</c:v>
                </c:pt>
                <c:pt idx="949">
                  <c:v>40128</c:v>
                </c:pt>
                <c:pt idx="950">
                  <c:v>40129</c:v>
                </c:pt>
                <c:pt idx="951">
                  <c:v>40130</c:v>
                </c:pt>
                <c:pt idx="952">
                  <c:v>40133</c:v>
                </c:pt>
                <c:pt idx="953">
                  <c:v>40134</c:v>
                </c:pt>
                <c:pt idx="954">
                  <c:v>40135</c:v>
                </c:pt>
                <c:pt idx="955">
                  <c:v>40136</c:v>
                </c:pt>
                <c:pt idx="956">
                  <c:v>40137</c:v>
                </c:pt>
                <c:pt idx="957">
                  <c:v>40140</c:v>
                </c:pt>
                <c:pt idx="958">
                  <c:v>40141</c:v>
                </c:pt>
                <c:pt idx="959">
                  <c:v>40142</c:v>
                </c:pt>
                <c:pt idx="960">
                  <c:v>40144</c:v>
                </c:pt>
                <c:pt idx="961">
                  <c:v>40147</c:v>
                </c:pt>
                <c:pt idx="962">
                  <c:v>40148</c:v>
                </c:pt>
                <c:pt idx="963">
                  <c:v>40149</c:v>
                </c:pt>
                <c:pt idx="964">
                  <c:v>40150</c:v>
                </c:pt>
                <c:pt idx="965">
                  <c:v>40151</c:v>
                </c:pt>
                <c:pt idx="966">
                  <c:v>40154</c:v>
                </c:pt>
                <c:pt idx="967">
                  <c:v>40155</c:v>
                </c:pt>
                <c:pt idx="968">
                  <c:v>40156</c:v>
                </c:pt>
                <c:pt idx="969">
                  <c:v>40157</c:v>
                </c:pt>
                <c:pt idx="970">
                  <c:v>40158</c:v>
                </c:pt>
                <c:pt idx="971">
                  <c:v>40161</c:v>
                </c:pt>
                <c:pt idx="972">
                  <c:v>40162</c:v>
                </c:pt>
                <c:pt idx="973">
                  <c:v>40163</c:v>
                </c:pt>
                <c:pt idx="974">
                  <c:v>40164</c:v>
                </c:pt>
                <c:pt idx="975">
                  <c:v>40165</c:v>
                </c:pt>
                <c:pt idx="976">
                  <c:v>40168</c:v>
                </c:pt>
                <c:pt idx="977">
                  <c:v>40169</c:v>
                </c:pt>
                <c:pt idx="978">
                  <c:v>40170</c:v>
                </c:pt>
                <c:pt idx="979">
                  <c:v>40171</c:v>
                </c:pt>
                <c:pt idx="980">
                  <c:v>40175</c:v>
                </c:pt>
                <c:pt idx="981">
                  <c:v>40176</c:v>
                </c:pt>
                <c:pt idx="982">
                  <c:v>40177</c:v>
                </c:pt>
                <c:pt idx="983">
                  <c:v>40178</c:v>
                </c:pt>
                <c:pt idx="984">
                  <c:v>40182</c:v>
                </c:pt>
                <c:pt idx="985">
                  <c:v>40183</c:v>
                </c:pt>
                <c:pt idx="986">
                  <c:v>40184</c:v>
                </c:pt>
                <c:pt idx="987">
                  <c:v>40185</c:v>
                </c:pt>
                <c:pt idx="988">
                  <c:v>40186</c:v>
                </c:pt>
                <c:pt idx="989">
                  <c:v>40189</c:v>
                </c:pt>
                <c:pt idx="990">
                  <c:v>40190</c:v>
                </c:pt>
                <c:pt idx="991">
                  <c:v>40191</c:v>
                </c:pt>
                <c:pt idx="992">
                  <c:v>40192</c:v>
                </c:pt>
                <c:pt idx="993">
                  <c:v>40193</c:v>
                </c:pt>
                <c:pt idx="994">
                  <c:v>40197</c:v>
                </c:pt>
                <c:pt idx="995">
                  <c:v>40198</c:v>
                </c:pt>
                <c:pt idx="996">
                  <c:v>40199</c:v>
                </c:pt>
                <c:pt idx="997">
                  <c:v>40200</c:v>
                </c:pt>
                <c:pt idx="998">
                  <c:v>40203</c:v>
                </c:pt>
                <c:pt idx="999">
                  <c:v>40204</c:v>
                </c:pt>
                <c:pt idx="1000">
                  <c:v>40205</c:v>
                </c:pt>
                <c:pt idx="1001">
                  <c:v>40206</c:v>
                </c:pt>
                <c:pt idx="1002">
                  <c:v>40207</c:v>
                </c:pt>
                <c:pt idx="1003">
                  <c:v>40210</c:v>
                </c:pt>
                <c:pt idx="1004">
                  <c:v>40211</c:v>
                </c:pt>
                <c:pt idx="1005">
                  <c:v>40212</c:v>
                </c:pt>
                <c:pt idx="1006">
                  <c:v>40213</c:v>
                </c:pt>
                <c:pt idx="1007">
                  <c:v>40214</c:v>
                </c:pt>
                <c:pt idx="1008">
                  <c:v>40217</c:v>
                </c:pt>
                <c:pt idx="1009">
                  <c:v>40218</c:v>
                </c:pt>
                <c:pt idx="1010">
                  <c:v>40219</c:v>
                </c:pt>
                <c:pt idx="1011">
                  <c:v>40220</c:v>
                </c:pt>
                <c:pt idx="1012">
                  <c:v>40221</c:v>
                </c:pt>
                <c:pt idx="1013">
                  <c:v>40225</c:v>
                </c:pt>
                <c:pt idx="1014">
                  <c:v>40226</c:v>
                </c:pt>
                <c:pt idx="1015">
                  <c:v>40227</c:v>
                </c:pt>
                <c:pt idx="1016">
                  <c:v>40228</c:v>
                </c:pt>
                <c:pt idx="1017">
                  <c:v>40231</c:v>
                </c:pt>
                <c:pt idx="1018">
                  <c:v>40232</c:v>
                </c:pt>
                <c:pt idx="1019">
                  <c:v>40233</c:v>
                </c:pt>
                <c:pt idx="1020">
                  <c:v>40234</c:v>
                </c:pt>
                <c:pt idx="1021">
                  <c:v>40235</c:v>
                </c:pt>
                <c:pt idx="1022">
                  <c:v>40238</c:v>
                </c:pt>
                <c:pt idx="1023">
                  <c:v>40239</c:v>
                </c:pt>
                <c:pt idx="1024">
                  <c:v>40240</c:v>
                </c:pt>
                <c:pt idx="1025">
                  <c:v>40241</c:v>
                </c:pt>
                <c:pt idx="1026">
                  <c:v>40242</c:v>
                </c:pt>
                <c:pt idx="1027">
                  <c:v>40245</c:v>
                </c:pt>
                <c:pt idx="1028">
                  <c:v>40246</c:v>
                </c:pt>
                <c:pt idx="1029">
                  <c:v>40247</c:v>
                </c:pt>
                <c:pt idx="1030">
                  <c:v>40248</c:v>
                </c:pt>
                <c:pt idx="1031">
                  <c:v>40249</c:v>
                </c:pt>
                <c:pt idx="1032">
                  <c:v>40252</c:v>
                </c:pt>
                <c:pt idx="1033">
                  <c:v>40253</c:v>
                </c:pt>
                <c:pt idx="1034">
                  <c:v>40254</c:v>
                </c:pt>
                <c:pt idx="1035">
                  <c:v>40255</c:v>
                </c:pt>
                <c:pt idx="1036">
                  <c:v>40256</c:v>
                </c:pt>
                <c:pt idx="1037">
                  <c:v>40259</c:v>
                </c:pt>
                <c:pt idx="1038">
                  <c:v>40260</c:v>
                </c:pt>
                <c:pt idx="1039">
                  <c:v>40261</c:v>
                </c:pt>
                <c:pt idx="1040">
                  <c:v>40262</c:v>
                </c:pt>
                <c:pt idx="1041">
                  <c:v>40263</c:v>
                </c:pt>
                <c:pt idx="1042">
                  <c:v>40266</c:v>
                </c:pt>
                <c:pt idx="1043">
                  <c:v>40267</c:v>
                </c:pt>
                <c:pt idx="1044">
                  <c:v>40268</c:v>
                </c:pt>
                <c:pt idx="1045">
                  <c:v>40269</c:v>
                </c:pt>
                <c:pt idx="1046">
                  <c:v>40273</c:v>
                </c:pt>
                <c:pt idx="1047">
                  <c:v>40274</c:v>
                </c:pt>
                <c:pt idx="1048">
                  <c:v>40275</c:v>
                </c:pt>
                <c:pt idx="1049">
                  <c:v>40276</c:v>
                </c:pt>
                <c:pt idx="1050">
                  <c:v>40277</c:v>
                </c:pt>
                <c:pt idx="1051">
                  <c:v>40280</c:v>
                </c:pt>
                <c:pt idx="1052">
                  <c:v>40281</c:v>
                </c:pt>
                <c:pt idx="1053">
                  <c:v>40282</c:v>
                </c:pt>
                <c:pt idx="1054">
                  <c:v>40283</c:v>
                </c:pt>
                <c:pt idx="1055">
                  <c:v>40284</c:v>
                </c:pt>
                <c:pt idx="1056">
                  <c:v>40287</c:v>
                </c:pt>
                <c:pt idx="1057">
                  <c:v>40288</c:v>
                </c:pt>
                <c:pt idx="1058">
                  <c:v>40289</c:v>
                </c:pt>
                <c:pt idx="1059">
                  <c:v>40290</c:v>
                </c:pt>
                <c:pt idx="1060">
                  <c:v>40291</c:v>
                </c:pt>
                <c:pt idx="1061">
                  <c:v>40294</c:v>
                </c:pt>
                <c:pt idx="1062">
                  <c:v>40295</c:v>
                </c:pt>
                <c:pt idx="1063">
                  <c:v>40296</c:v>
                </c:pt>
                <c:pt idx="1064">
                  <c:v>40297</c:v>
                </c:pt>
                <c:pt idx="1065">
                  <c:v>40298</c:v>
                </c:pt>
                <c:pt idx="1066">
                  <c:v>40301</c:v>
                </c:pt>
                <c:pt idx="1067">
                  <c:v>40302</c:v>
                </c:pt>
                <c:pt idx="1068">
                  <c:v>40303</c:v>
                </c:pt>
                <c:pt idx="1069">
                  <c:v>40304</c:v>
                </c:pt>
                <c:pt idx="1070">
                  <c:v>40305</c:v>
                </c:pt>
                <c:pt idx="1071">
                  <c:v>40308</c:v>
                </c:pt>
                <c:pt idx="1072">
                  <c:v>40309</c:v>
                </c:pt>
                <c:pt idx="1073">
                  <c:v>40310</c:v>
                </c:pt>
                <c:pt idx="1074">
                  <c:v>40311</c:v>
                </c:pt>
                <c:pt idx="1075">
                  <c:v>40312</c:v>
                </c:pt>
                <c:pt idx="1076">
                  <c:v>40315</c:v>
                </c:pt>
                <c:pt idx="1077">
                  <c:v>40316</c:v>
                </c:pt>
                <c:pt idx="1078">
                  <c:v>40317</c:v>
                </c:pt>
                <c:pt idx="1079">
                  <c:v>40318</c:v>
                </c:pt>
                <c:pt idx="1080">
                  <c:v>40319</c:v>
                </c:pt>
                <c:pt idx="1081">
                  <c:v>40322</c:v>
                </c:pt>
                <c:pt idx="1082">
                  <c:v>40323</c:v>
                </c:pt>
                <c:pt idx="1083">
                  <c:v>40324</c:v>
                </c:pt>
                <c:pt idx="1084">
                  <c:v>40325</c:v>
                </c:pt>
                <c:pt idx="1085">
                  <c:v>40326</c:v>
                </c:pt>
                <c:pt idx="1086">
                  <c:v>40330</c:v>
                </c:pt>
                <c:pt idx="1087">
                  <c:v>40331</c:v>
                </c:pt>
                <c:pt idx="1088">
                  <c:v>40332</c:v>
                </c:pt>
                <c:pt idx="1089">
                  <c:v>40333</c:v>
                </c:pt>
                <c:pt idx="1090">
                  <c:v>40336</c:v>
                </c:pt>
                <c:pt idx="1091">
                  <c:v>40337</c:v>
                </c:pt>
                <c:pt idx="1092">
                  <c:v>40338</c:v>
                </c:pt>
                <c:pt idx="1093">
                  <c:v>40339</c:v>
                </c:pt>
                <c:pt idx="1094">
                  <c:v>40340</c:v>
                </c:pt>
                <c:pt idx="1095">
                  <c:v>40343</c:v>
                </c:pt>
                <c:pt idx="1096">
                  <c:v>40344</c:v>
                </c:pt>
                <c:pt idx="1097">
                  <c:v>40345</c:v>
                </c:pt>
                <c:pt idx="1098">
                  <c:v>40346</c:v>
                </c:pt>
                <c:pt idx="1099">
                  <c:v>40347</c:v>
                </c:pt>
                <c:pt idx="1100">
                  <c:v>40350</c:v>
                </c:pt>
                <c:pt idx="1101">
                  <c:v>40351</c:v>
                </c:pt>
                <c:pt idx="1102">
                  <c:v>40352</c:v>
                </c:pt>
                <c:pt idx="1103">
                  <c:v>40353</c:v>
                </c:pt>
                <c:pt idx="1104">
                  <c:v>40354</c:v>
                </c:pt>
                <c:pt idx="1105">
                  <c:v>40357</c:v>
                </c:pt>
                <c:pt idx="1106">
                  <c:v>40358</c:v>
                </c:pt>
                <c:pt idx="1107">
                  <c:v>40359</c:v>
                </c:pt>
                <c:pt idx="1108">
                  <c:v>40360</c:v>
                </c:pt>
                <c:pt idx="1109">
                  <c:v>40361</c:v>
                </c:pt>
                <c:pt idx="1110">
                  <c:v>40365</c:v>
                </c:pt>
                <c:pt idx="1111">
                  <c:v>40366</c:v>
                </c:pt>
                <c:pt idx="1112">
                  <c:v>40367</c:v>
                </c:pt>
                <c:pt idx="1113">
                  <c:v>40368</c:v>
                </c:pt>
                <c:pt idx="1114">
                  <c:v>40371</c:v>
                </c:pt>
                <c:pt idx="1115">
                  <c:v>40372</c:v>
                </c:pt>
                <c:pt idx="1116">
                  <c:v>40373</c:v>
                </c:pt>
                <c:pt idx="1117">
                  <c:v>40374</c:v>
                </c:pt>
                <c:pt idx="1118">
                  <c:v>40375</c:v>
                </c:pt>
                <c:pt idx="1119">
                  <c:v>40378</c:v>
                </c:pt>
                <c:pt idx="1120">
                  <c:v>40379</c:v>
                </c:pt>
                <c:pt idx="1121">
                  <c:v>40380</c:v>
                </c:pt>
                <c:pt idx="1122">
                  <c:v>40381</c:v>
                </c:pt>
                <c:pt idx="1123">
                  <c:v>40382</c:v>
                </c:pt>
                <c:pt idx="1124">
                  <c:v>40385</c:v>
                </c:pt>
                <c:pt idx="1125">
                  <c:v>40386</c:v>
                </c:pt>
                <c:pt idx="1126">
                  <c:v>40387</c:v>
                </c:pt>
                <c:pt idx="1127">
                  <c:v>40388</c:v>
                </c:pt>
                <c:pt idx="1128">
                  <c:v>40389</c:v>
                </c:pt>
                <c:pt idx="1129">
                  <c:v>40392</c:v>
                </c:pt>
                <c:pt idx="1130">
                  <c:v>40393</c:v>
                </c:pt>
                <c:pt idx="1131">
                  <c:v>40394</c:v>
                </c:pt>
                <c:pt idx="1132">
                  <c:v>40395</c:v>
                </c:pt>
                <c:pt idx="1133">
                  <c:v>40396</c:v>
                </c:pt>
                <c:pt idx="1134">
                  <c:v>40399</c:v>
                </c:pt>
                <c:pt idx="1135">
                  <c:v>40400</c:v>
                </c:pt>
                <c:pt idx="1136">
                  <c:v>40401</c:v>
                </c:pt>
                <c:pt idx="1137">
                  <c:v>40402</c:v>
                </c:pt>
                <c:pt idx="1138">
                  <c:v>40403</c:v>
                </c:pt>
                <c:pt idx="1139">
                  <c:v>40406</c:v>
                </c:pt>
                <c:pt idx="1140">
                  <c:v>40407</c:v>
                </c:pt>
                <c:pt idx="1141">
                  <c:v>40408</c:v>
                </c:pt>
                <c:pt idx="1142">
                  <c:v>40409</c:v>
                </c:pt>
                <c:pt idx="1143">
                  <c:v>40410</c:v>
                </c:pt>
                <c:pt idx="1144">
                  <c:v>40413</c:v>
                </c:pt>
                <c:pt idx="1145">
                  <c:v>40414</c:v>
                </c:pt>
                <c:pt idx="1146">
                  <c:v>40415</c:v>
                </c:pt>
                <c:pt idx="1147">
                  <c:v>40416</c:v>
                </c:pt>
                <c:pt idx="1148">
                  <c:v>40417</c:v>
                </c:pt>
                <c:pt idx="1149">
                  <c:v>40420</c:v>
                </c:pt>
                <c:pt idx="1150">
                  <c:v>40421</c:v>
                </c:pt>
                <c:pt idx="1151">
                  <c:v>40422</c:v>
                </c:pt>
                <c:pt idx="1152">
                  <c:v>40423</c:v>
                </c:pt>
                <c:pt idx="1153">
                  <c:v>40424</c:v>
                </c:pt>
                <c:pt idx="1154">
                  <c:v>40428</c:v>
                </c:pt>
                <c:pt idx="1155">
                  <c:v>40429</c:v>
                </c:pt>
                <c:pt idx="1156">
                  <c:v>40430</c:v>
                </c:pt>
                <c:pt idx="1157">
                  <c:v>40431</c:v>
                </c:pt>
                <c:pt idx="1158">
                  <c:v>40434</c:v>
                </c:pt>
                <c:pt idx="1159">
                  <c:v>40435</c:v>
                </c:pt>
                <c:pt idx="1160">
                  <c:v>40436</c:v>
                </c:pt>
                <c:pt idx="1161">
                  <c:v>40437</c:v>
                </c:pt>
                <c:pt idx="1162">
                  <c:v>40438</c:v>
                </c:pt>
                <c:pt idx="1163">
                  <c:v>40441</c:v>
                </c:pt>
                <c:pt idx="1164">
                  <c:v>40442</c:v>
                </c:pt>
                <c:pt idx="1165">
                  <c:v>40443</c:v>
                </c:pt>
                <c:pt idx="1166">
                  <c:v>40444</c:v>
                </c:pt>
                <c:pt idx="1167">
                  <c:v>40445</c:v>
                </c:pt>
                <c:pt idx="1168">
                  <c:v>40448</c:v>
                </c:pt>
                <c:pt idx="1169">
                  <c:v>40449</c:v>
                </c:pt>
                <c:pt idx="1170">
                  <c:v>40450</c:v>
                </c:pt>
                <c:pt idx="1171">
                  <c:v>40451</c:v>
                </c:pt>
                <c:pt idx="1172">
                  <c:v>40452</c:v>
                </c:pt>
                <c:pt idx="1173">
                  <c:v>40455</c:v>
                </c:pt>
                <c:pt idx="1174">
                  <c:v>40456</c:v>
                </c:pt>
                <c:pt idx="1175">
                  <c:v>40457</c:v>
                </c:pt>
                <c:pt idx="1176">
                  <c:v>40458</c:v>
                </c:pt>
                <c:pt idx="1177">
                  <c:v>40459</c:v>
                </c:pt>
                <c:pt idx="1178">
                  <c:v>40462</c:v>
                </c:pt>
                <c:pt idx="1179">
                  <c:v>40463</c:v>
                </c:pt>
                <c:pt idx="1180">
                  <c:v>40464</c:v>
                </c:pt>
                <c:pt idx="1181">
                  <c:v>40465</c:v>
                </c:pt>
                <c:pt idx="1182">
                  <c:v>40466</c:v>
                </c:pt>
                <c:pt idx="1183">
                  <c:v>40469</c:v>
                </c:pt>
                <c:pt idx="1184">
                  <c:v>40470</c:v>
                </c:pt>
                <c:pt idx="1185">
                  <c:v>40471</c:v>
                </c:pt>
                <c:pt idx="1186">
                  <c:v>40472</c:v>
                </c:pt>
                <c:pt idx="1187">
                  <c:v>40473</c:v>
                </c:pt>
                <c:pt idx="1188">
                  <c:v>40476</c:v>
                </c:pt>
                <c:pt idx="1189">
                  <c:v>40477</c:v>
                </c:pt>
                <c:pt idx="1190">
                  <c:v>40478</c:v>
                </c:pt>
                <c:pt idx="1191">
                  <c:v>40479</c:v>
                </c:pt>
                <c:pt idx="1192">
                  <c:v>40480</c:v>
                </c:pt>
                <c:pt idx="1193">
                  <c:v>40483</c:v>
                </c:pt>
                <c:pt idx="1194">
                  <c:v>40484</c:v>
                </c:pt>
                <c:pt idx="1195">
                  <c:v>40485</c:v>
                </c:pt>
                <c:pt idx="1196">
                  <c:v>40486</c:v>
                </c:pt>
                <c:pt idx="1197">
                  <c:v>40487</c:v>
                </c:pt>
                <c:pt idx="1198">
                  <c:v>40490</c:v>
                </c:pt>
                <c:pt idx="1199">
                  <c:v>40491</c:v>
                </c:pt>
                <c:pt idx="1200">
                  <c:v>40492</c:v>
                </c:pt>
                <c:pt idx="1201">
                  <c:v>40493</c:v>
                </c:pt>
                <c:pt idx="1202">
                  <c:v>40494</c:v>
                </c:pt>
                <c:pt idx="1203">
                  <c:v>40497</c:v>
                </c:pt>
                <c:pt idx="1204">
                  <c:v>40498</c:v>
                </c:pt>
                <c:pt idx="1205">
                  <c:v>40499</c:v>
                </c:pt>
                <c:pt idx="1206">
                  <c:v>40500</c:v>
                </c:pt>
                <c:pt idx="1207">
                  <c:v>40501</c:v>
                </c:pt>
                <c:pt idx="1208">
                  <c:v>40504</c:v>
                </c:pt>
                <c:pt idx="1209">
                  <c:v>40505</c:v>
                </c:pt>
                <c:pt idx="1210">
                  <c:v>40506</c:v>
                </c:pt>
                <c:pt idx="1211">
                  <c:v>40508</c:v>
                </c:pt>
                <c:pt idx="1212">
                  <c:v>40511</c:v>
                </c:pt>
                <c:pt idx="1213">
                  <c:v>40512</c:v>
                </c:pt>
                <c:pt idx="1214">
                  <c:v>40513</c:v>
                </c:pt>
                <c:pt idx="1215">
                  <c:v>40514</c:v>
                </c:pt>
                <c:pt idx="1216">
                  <c:v>40515</c:v>
                </c:pt>
                <c:pt idx="1217">
                  <c:v>40518</c:v>
                </c:pt>
                <c:pt idx="1218">
                  <c:v>40519</c:v>
                </c:pt>
                <c:pt idx="1219">
                  <c:v>40520</c:v>
                </c:pt>
                <c:pt idx="1220">
                  <c:v>40521</c:v>
                </c:pt>
                <c:pt idx="1221">
                  <c:v>40522</c:v>
                </c:pt>
                <c:pt idx="1222">
                  <c:v>40525</c:v>
                </c:pt>
                <c:pt idx="1223">
                  <c:v>40526</c:v>
                </c:pt>
                <c:pt idx="1224">
                  <c:v>40527</c:v>
                </c:pt>
                <c:pt idx="1225">
                  <c:v>40528</c:v>
                </c:pt>
                <c:pt idx="1226">
                  <c:v>40529</c:v>
                </c:pt>
                <c:pt idx="1227">
                  <c:v>40532</c:v>
                </c:pt>
                <c:pt idx="1228">
                  <c:v>40533</c:v>
                </c:pt>
                <c:pt idx="1229">
                  <c:v>40534</c:v>
                </c:pt>
                <c:pt idx="1230">
                  <c:v>40535</c:v>
                </c:pt>
                <c:pt idx="1231">
                  <c:v>40539</c:v>
                </c:pt>
                <c:pt idx="1232">
                  <c:v>40540</c:v>
                </c:pt>
                <c:pt idx="1233">
                  <c:v>40541</c:v>
                </c:pt>
                <c:pt idx="1234">
                  <c:v>40542</c:v>
                </c:pt>
                <c:pt idx="1235">
                  <c:v>40543</c:v>
                </c:pt>
                <c:pt idx="1236">
                  <c:v>40546</c:v>
                </c:pt>
                <c:pt idx="1237">
                  <c:v>40547</c:v>
                </c:pt>
                <c:pt idx="1238">
                  <c:v>40548</c:v>
                </c:pt>
                <c:pt idx="1239">
                  <c:v>40549</c:v>
                </c:pt>
                <c:pt idx="1240">
                  <c:v>40550</c:v>
                </c:pt>
                <c:pt idx="1241">
                  <c:v>40553</c:v>
                </c:pt>
                <c:pt idx="1242">
                  <c:v>40554</c:v>
                </c:pt>
                <c:pt idx="1243">
                  <c:v>40555</c:v>
                </c:pt>
                <c:pt idx="1244">
                  <c:v>40556</c:v>
                </c:pt>
                <c:pt idx="1245">
                  <c:v>40557</c:v>
                </c:pt>
                <c:pt idx="1246">
                  <c:v>40561</c:v>
                </c:pt>
                <c:pt idx="1247">
                  <c:v>40562</c:v>
                </c:pt>
                <c:pt idx="1248">
                  <c:v>40563</c:v>
                </c:pt>
                <c:pt idx="1249">
                  <c:v>40564</c:v>
                </c:pt>
                <c:pt idx="1250">
                  <c:v>40567</c:v>
                </c:pt>
                <c:pt idx="1251">
                  <c:v>40568</c:v>
                </c:pt>
                <c:pt idx="1252">
                  <c:v>40569</c:v>
                </c:pt>
                <c:pt idx="1253">
                  <c:v>40570</c:v>
                </c:pt>
                <c:pt idx="1254">
                  <c:v>40571</c:v>
                </c:pt>
                <c:pt idx="1255">
                  <c:v>40574</c:v>
                </c:pt>
                <c:pt idx="1256">
                  <c:v>40575</c:v>
                </c:pt>
                <c:pt idx="1257">
                  <c:v>40576</c:v>
                </c:pt>
                <c:pt idx="1258">
                  <c:v>40577</c:v>
                </c:pt>
                <c:pt idx="1259">
                  <c:v>40578</c:v>
                </c:pt>
                <c:pt idx="1260">
                  <c:v>40581</c:v>
                </c:pt>
                <c:pt idx="1261">
                  <c:v>40582</c:v>
                </c:pt>
                <c:pt idx="1262">
                  <c:v>40583</c:v>
                </c:pt>
                <c:pt idx="1263">
                  <c:v>40584</c:v>
                </c:pt>
                <c:pt idx="1264">
                  <c:v>40585</c:v>
                </c:pt>
                <c:pt idx="1265">
                  <c:v>40588</c:v>
                </c:pt>
                <c:pt idx="1266">
                  <c:v>40589</c:v>
                </c:pt>
                <c:pt idx="1267">
                  <c:v>40590</c:v>
                </c:pt>
                <c:pt idx="1268">
                  <c:v>40591</c:v>
                </c:pt>
                <c:pt idx="1269">
                  <c:v>40592</c:v>
                </c:pt>
                <c:pt idx="1270">
                  <c:v>40596</c:v>
                </c:pt>
                <c:pt idx="1271">
                  <c:v>40597</c:v>
                </c:pt>
                <c:pt idx="1272">
                  <c:v>40598</c:v>
                </c:pt>
                <c:pt idx="1273">
                  <c:v>40599</c:v>
                </c:pt>
                <c:pt idx="1274">
                  <c:v>40602</c:v>
                </c:pt>
                <c:pt idx="1275">
                  <c:v>40603</c:v>
                </c:pt>
                <c:pt idx="1276">
                  <c:v>40604</c:v>
                </c:pt>
                <c:pt idx="1277">
                  <c:v>40605</c:v>
                </c:pt>
                <c:pt idx="1278">
                  <c:v>40606</c:v>
                </c:pt>
                <c:pt idx="1279">
                  <c:v>40609</c:v>
                </c:pt>
                <c:pt idx="1280">
                  <c:v>40610</c:v>
                </c:pt>
                <c:pt idx="1281">
                  <c:v>40611</c:v>
                </c:pt>
                <c:pt idx="1282">
                  <c:v>40612</c:v>
                </c:pt>
                <c:pt idx="1283">
                  <c:v>40613</c:v>
                </c:pt>
                <c:pt idx="1284">
                  <c:v>40616</c:v>
                </c:pt>
                <c:pt idx="1285">
                  <c:v>40617</c:v>
                </c:pt>
                <c:pt idx="1286">
                  <c:v>40618</c:v>
                </c:pt>
                <c:pt idx="1287">
                  <c:v>40619</c:v>
                </c:pt>
                <c:pt idx="1288">
                  <c:v>40620</c:v>
                </c:pt>
                <c:pt idx="1289">
                  <c:v>40623</c:v>
                </c:pt>
                <c:pt idx="1290">
                  <c:v>40624</c:v>
                </c:pt>
                <c:pt idx="1291">
                  <c:v>40625</c:v>
                </c:pt>
                <c:pt idx="1292">
                  <c:v>40626</c:v>
                </c:pt>
                <c:pt idx="1293">
                  <c:v>40627</c:v>
                </c:pt>
                <c:pt idx="1294">
                  <c:v>40630</c:v>
                </c:pt>
                <c:pt idx="1295">
                  <c:v>40631</c:v>
                </c:pt>
                <c:pt idx="1296">
                  <c:v>40632</c:v>
                </c:pt>
                <c:pt idx="1297">
                  <c:v>40633</c:v>
                </c:pt>
                <c:pt idx="1298">
                  <c:v>40634</c:v>
                </c:pt>
                <c:pt idx="1299">
                  <c:v>40637</c:v>
                </c:pt>
                <c:pt idx="1300">
                  <c:v>40638</c:v>
                </c:pt>
                <c:pt idx="1301">
                  <c:v>40639</c:v>
                </c:pt>
                <c:pt idx="1302">
                  <c:v>40640</c:v>
                </c:pt>
                <c:pt idx="1303">
                  <c:v>40641</c:v>
                </c:pt>
                <c:pt idx="1304">
                  <c:v>40644</c:v>
                </c:pt>
                <c:pt idx="1305">
                  <c:v>40645</c:v>
                </c:pt>
                <c:pt idx="1306">
                  <c:v>40646</c:v>
                </c:pt>
                <c:pt idx="1307">
                  <c:v>40647</c:v>
                </c:pt>
                <c:pt idx="1308">
                  <c:v>40648</c:v>
                </c:pt>
                <c:pt idx="1309">
                  <c:v>40651</c:v>
                </c:pt>
                <c:pt idx="1310">
                  <c:v>40652</c:v>
                </c:pt>
                <c:pt idx="1311">
                  <c:v>40653</c:v>
                </c:pt>
                <c:pt idx="1312">
                  <c:v>40654</c:v>
                </c:pt>
                <c:pt idx="1313">
                  <c:v>40658</c:v>
                </c:pt>
                <c:pt idx="1314">
                  <c:v>40659</c:v>
                </c:pt>
                <c:pt idx="1315">
                  <c:v>40660</c:v>
                </c:pt>
                <c:pt idx="1316">
                  <c:v>40661</c:v>
                </c:pt>
                <c:pt idx="1317">
                  <c:v>40662</c:v>
                </c:pt>
                <c:pt idx="1318">
                  <c:v>40665</c:v>
                </c:pt>
                <c:pt idx="1319">
                  <c:v>40666</c:v>
                </c:pt>
                <c:pt idx="1320">
                  <c:v>40667</c:v>
                </c:pt>
                <c:pt idx="1321">
                  <c:v>40668</c:v>
                </c:pt>
                <c:pt idx="1322">
                  <c:v>40669</c:v>
                </c:pt>
                <c:pt idx="1323">
                  <c:v>40672</c:v>
                </c:pt>
                <c:pt idx="1324">
                  <c:v>40673</c:v>
                </c:pt>
                <c:pt idx="1325">
                  <c:v>40674</c:v>
                </c:pt>
                <c:pt idx="1326">
                  <c:v>40675</c:v>
                </c:pt>
                <c:pt idx="1327">
                  <c:v>40676</c:v>
                </c:pt>
                <c:pt idx="1328">
                  <c:v>40679</c:v>
                </c:pt>
                <c:pt idx="1329">
                  <c:v>40680</c:v>
                </c:pt>
                <c:pt idx="1330">
                  <c:v>40681</c:v>
                </c:pt>
                <c:pt idx="1331">
                  <c:v>40682</c:v>
                </c:pt>
                <c:pt idx="1332">
                  <c:v>40683</c:v>
                </c:pt>
                <c:pt idx="1333">
                  <c:v>40686</c:v>
                </c:pt>
                <c:pt idx="1334">
                  <c:v>40687</c:v>
                </c:pt>
                <c:pt idx="1335">
                  <c:v>40688</c:v>
                </c:pt>
                <c:pt idx="1336">
                  <c:v>40689</c:v>
                </c:pt>
                <c:pt idx="1337">
                  <c:v>40690</c:v>
                </c:pt>
                <c:pt idx="1338">
                  <c:v>40694</c:v>
                </c:pt>
                <c:pt idx="1339">
                  <c:v>40695</c:v>
                </c:pt>
                <c:pt idx="1340">
                  <c:v>40696</c:v>
                </c:pt>
                <c:pt idx="1341">
                  <c:v>40697</c:v>
                </c:pt>
                <c:pt idx="1342">
                  <c:v>40700</c:v>
                </c:pt>
                <c:pt idx="1343">
                  <c:v>40701</c:v>
                </c:pt>
                <c:pt idx="1344">
                  <c:v>40702</c:v>
                </c:pt>
                <c:pt idx="1345">
                  <c:v>40703</c:v>
                </c:pt>
                <c:pt idx="1346">
                  <c:v>40704</c:v>
                </c:pt>
                <c:pt idx="1347">
                  <c:v>40707</c:v>
                </c:pt>
                <c:pt idx="1348">
                  <c:v>40708</c:v>
                </c:pt>
                <c:pt idx="1349">
                  <c:v>40709</c:v>
                </c:pt>
                <c:pt idx="1350">
                  <c:v>40710</c:v>
                </c:pt>
                <c:pt idx="1351">
                  <c:v>40711</c:v>
                </c:pt>
                <c:pt idx="1352">
                  <c:v>40714</c:v>
                </c:pt>
                <c:pt idx="1353">
                  <c:v>40715</c:v>
                </c:pt>
                <c:pt idx="1354">
                  <c:v>40716</c:v>
                </c:pt>
                <c:pt idx="1355">
                  <c:v>40717</c:v>
                </c:pt>
                <c:pt idx="1356">
                  <c:v>40718</c:v>
                </c:pt>
                <c:pt idx="1357">
                  <c:v>40721</c:v>
                </c:pt>
                <c:pt idx="1358">
                  <c:v>40722</c:v>
                </c:pt>
                <c:pt idx="1359">
                  <c:v>40723</c:v>
                </c:pt>
                <c:pt idx="1360">
                  <c:v>40724</c:v>
                </c:pt>
                <c:pt idx="1361">
                  <c:v>40725</c:v>
                </c:pt>
                <c:pt idx="1362">
                  <c:v>40729</c:v>
                </c:pt>
                <c:pt idx="1363">
                  <c:v>40730</c:v>
                </c:pt>
                <c:pt idx="1364">
                  <c:v>40731</c:v>
                </c:pt>
                <c:pt idx="1365">
                  <c:v>40732</c:v>
                </c:pt>
                <c:pt idx="1366">
                  <c:v>40735</c:v>
                </c:pt>
                <c:pt idx="1367">
                  <c:v>40736</c:v>
                </c:pt>
                <c:pt idx="1368">
                  <c:v>40737</c:v>
                </c:pt>
                <c:pt idx="1369">
                  <c:v>40738</c:v>
                </c:pt>
                <c:pt idx="1370">
                  <c:v>40739</c:v>
                </c:pt>
                <c:pt idx="1371">
                  <c:v>40742</c:v>
                </c:pt>
                <c:pt idx="1372">
                  <c:v>40743</c:v>
                </c:pt>
                <c:pt idx="1373">
                  <c:v>40744</c:v>
                </c:pt>
                <c:pt idx="1374">
                  <c:v>40745</c:v>
                </c:pt>
                <c:pt idx="1375">
                  <c:v>40746</c:v>
                </c:pt>
                <c:pt idx="1376">
                  <c:v>40749</c:v>
                </c:pt>
                <c:pt idx="1377">
                  <c:v>40750</c:v>
                </c:pt>
                <c:pt idx="1378">
                  <c:v>40751</c:v>
                </c:pt>
                <c:pt idx="1379">
                  <c:v>40752</c:v>
                </c:pt>
                <c:pt idx="1380">
                  <c:v>40753</c:v>
                </c:pt>
                <c:pt idx="1381">
                  <c:v>40756</c:v>
                </c:pt>
                <c:pt idx="1382">
                  <c:v>40757</c:v>
                </c:pt>
                <c:pt idx="1383">
                  <c:v>40758</c:v>
                </c:pt>
                <c:pt idx="1384">
                  <c:v>40759</c:v>
                </c:pt>
                <c:pt idx="1385">
                  <c:v>40760</c:v>
                </c:pt>
                <c:pt idx="1386">
                  <c:v>40763</c:v>
                </c:pt>
                <c:pt idx="1387">
                  <c:v>40764</c:v>
                </c:pt>
                <c:pt idx="1388">
                  <c:v>40765</c:v>
                </c:pt>
                <c:pt idx="1389">
                  <c:v>40766</c:v>
                </c:pt>
                <c:pt idx="1390">
                  <c:v>40767</c:v>
                </c:pt>
                <c:pt idx="1391">
                  <c:v>40770</c:v>
                </c:pt>
                <c:pt idx="1392">
                  <c:v>40771</c:v>
                </c:pt>
                <c:pt idx="1393">
                  <c:v>40772</c:v>
                </c:pt>
                <c:pt idx="1394">
                  <c:v>40773</c:v>
                </c:pt>
                <c:pt idx="1395">
                  <c:v>40774</c:v>
                </c:pt>
                <c:pt idx="1396">
                  <c:v>40777</c:v>
                </c:pt>
                <c:pt idx="1397">
                  <c:v>40778</c:v>
                </c:pt>
                <c:pt idx="1398">
                  <c:v>40779</c:v>
                </c:pt>
                <c:pt idx="1399">
                  <c:v>40780</c:v>
                </c:pt>
                <c:pt idx="1400">
                  <c:v>40781</c:v>
                </c:pt>
                <c:pt idx="1401">
                  <c:v>40784</c:v>
                </c:pt>
                <c:pt idx="1402">
                  <c:v>40785</c:v>
                </c:pt>
                <c:pt idx="1403">
                  <c:v>40786</c:v>
                </c:pt>
                <c:pt idx="1404">
                  <c:v>40787</c:v>
                </c:pt>
                <c:pt idx="1405">
                  <c:v>40788</c:v>
                </c:pt>
                <c:pt idx="1406">
                  <c:v>40792</c:v>
                </c:pt>
                <c:pt idx="1407">
                  <c:v>40793</c:v>
                </c:pt>
                <c:pt idx="1408">
                  <c:v>40794</c:v>
                </c:pt>
                <c:pt idx="1409">
                  <c:v>40795</c:v>
                </c:pt>
                <c:pt idx="1410">
                  <c:v>40798</c:v>
                </c:pt>
                <c:pt idx="1411">
                  <c:v>40799</c:v>
                </c:pt>
                <c:pt idx="1412">
                  <c:v>40800</c:v>
                </c:pt>
                <c:pt idx="1413">
                  <c:v>40801</c:v>
                </c:pt>
                <c:pt idx="1414">
                  <c:v>40802</c:v>
                </c:pt>
                <c:pt idx="1415">
                  <c:v>40805</c:v>
                </c:pt>
                <c:pt idx="1416">
                  <c:v>40806</c:v>
                </c:pt>
                <c:pt idx="1417">
                  <c:v>40807</c:v>
                </c:pt>
                <c:pt idx="1418">
                  <c:v>40808</c:v>
                </c:pt>
                <c:pt idx="1419">
                  <c:v>40809</c:v>
                </c:pt>
                <c:pt idx="1420">
                  <c:v>40812</c:v>
                </c:pt>
                <c:pt idx="1421">
                  <c:v>40813</c:v>
                </c:pt>
                <c:pt idx="1422">
                  <c:v>40814</c:v>
                </c:pt>
                <c:pt idx="1423">
                  <c:v>40815</c:v>
                </c:pt>
                <c:pt idx="1424">
                  <c:v>40816</c:v>
                </c:pt>
                <c:pt idx="1425">
                  <c:v>40819</c:v>
                </c:pt>
                <c:pt idx="1426">
                  <c:v>40820</c:v>
                </c:pt>
                <c:pt idx="1427">
                  <c:v>40821</c:v>
                </c:pt>
                <c:pt idx="1428">
                  <c:v>40822</c:v>
                </c:pt>
                <c:pt idx="1429">
                  <c:v>40823</c:v>
                </c:pt>
                <c:pt idx="1430">
                  <c:v>40826</c:v>
                </c:pt>
                <c:pt idx="1431">
                  <c:v>40827</c:v>
                </c:pt>
                <c:pt idx="1432">
                  <c:v>40828</c:v>
                </c:pt>
                <c:pt idx="1433">
                  <c:v>40829</c:v>
                </c:pt>
                <c:pt idx="1434">
                  <c:v>40830</c:v>
                </c:pt>
                <c:pt idx="1435">
                  <c:v>40833</c:v>
                </c:pt>
                <c:pt idx="1436">
                  <c:v>40834</c:v>
                </c:pt>
                <c:pt idx="1437">
                  <c:v>40835</c:v>
                </c:pt>
                <c:pt idx="1438">
                  <c:v>40836</c:v>
                </c:pt>
                <c:pt idx="1439">
                  <c:v>40837</c:v>
                </c:pt>
                <c:pt idx="1440">
                  <c:v>40840</c:v>
                </c:pt>
                <c:pt idx="1441">
                  <c:v>40841</c:v>
                </c:pt>
                <c:pt idx="1442">
                  <c:v>40842</c:v>
                </c:pt>
                <c:pt idx="1443">
                  <c:v>40843</c:v>
                </c:pt>
                <c:pt idx="1444">
                  <c:v>40844</c:v>
                </c:pt>
                <c:pt idx="1445">
                  <c:v>40847</c:v>
                </c:pt>
                <c:pt idx="1446">
                  <c:v>40848</c:v>
                </c:pt>
                <c:pt idx="1447">
                  <c:v>40849</c:v>
                </c:pt>
                <c:pt idx="1448">
                  <c:v>40850</c:v>
                </c:pt>
                <c:pt idx="1449">
                  <c:v>40851</c:v>
                </c:pt>
                <c:pt idx="1450">
                  <c:v>40854</c:v>
                </c:pt>
                <c:pt idx="1451">
                  <c:v>40855</c:v>
                </c:pt>
                <c:pt idx="1452">
                  <c:v>40856</c:v>
                </c:pt>
                <c:pt idx="1453">
                  <c:v>40857</c:v>
                </c:pt>
                <c:pt idx="1454">
                  <c:v>40858</c:v>
                </c:pt>
                <c:pt idx="1455">
                  <c:v>40861</c:v>
                </c:pt>
                <c:pt idx="1456">
                  <c:v>40862</c:v>
                </c:pt>
                <c:pt idx="1457">
                  <c:v>40863</c:v>
                </c:pt>
                <c:pt idx="1458">
                  <c:v>40864</c:v>
                </c:pt>
                <c:pt idx="1459">
                  <c:v>40865</c:v>
                </c:pt>
                <c:pt idx="1460">
                  <c:v>40868</c:v>
                </c:pt>
                <c:pt idx="1461">
                  <c:v>40869</c:v>
                </c:pt>
                <c:pt idx="1462">
                  <c:v>40870</c:v>
                </c:pt>
                <c:pt idx="1463">
                  <c:v>40872</c:v>
                </c:pt>
                <c:pt idx="1464">
                  <c:v>40875</c:v>
                </c:pt>
                <c:pt idx="1465">
                  <c:v>40876</c:v>
                </c:pt>
                <c:pt idx="1466">
                  <c:v>40877</c:v>
                </c:pt>
                <c:pt idx="1467">
                  <c:v>40878</c:v>
                </c:pt>
                <c:pt idx="1468">
                  <c:v>40879</c:v>
                </c:pt>
                <c:pt idx="1469">
                  <c:v>40882</c:v>
                </c:pt>
                <c:pt idx="1470">
                  <c:v>40883</c:v>
                </c:pt>
                <c:pt idx="1471">
                  <c:v>40884</c:v>
                </c:pt>
                <c:pt idx="1472">
                  <c:v>40885</c:v>
                </c:pt>
                <c:pt idx="1473">
                  <c:v>40886</c:v>
                </c:pt>
                <c:pt idx="1474">
                  <c:v>40889</c:v>
                </c:pt>
                <c:pt idx="1475">
                  <c:v>40890</c:v>
                </c:pt>
                <c:pt idx="1476">
                  <c:v>40891</c:v>
                </c:pt>
                <c:pt idx="1477">
                  <c:v>40892</c:v>
                </c:pt>
                <c:pt idx="1478">
                  <c:v>40893</c:v>
                </c:pt>
                <c:pt idx="1479">
                  <c:v>40896</c:v>
                </c:pt>
                <c:pt idx="1480">
                  <c:v>40897</c:v>
                </c:pt>
                <c:pt idx="1481">
                  <c:v>40898</c:v>
                </c:pt>
                <c:pt idx="1482">
                  <c:v>40899</c:v>
                </c:pt>
                <c:pt idx="1483">
                  <c:v>40900</c:v>
                </c:pt>
                <c:pt idx="1484">
                  <c:v>40904</c:v>
                </c:pt>
                <c:pt idx="1485">
                  <c:v>40905</c:v>
                </c:pt>
                <c:pt idx="1486">
                  <c:v>40906</c:v>
                </c:pt>
                <c:pt idx="1487">
                  <c:v>40907</c:v>
                </c:pt>
                <c:pt idx="1488">
                  <c:v>40911</c:v>
                </c:pt>
                <c:pt idx="1489">
                  <c:v>40912</c:v>
                </c:pt>
                <c:pt idx="1490">
                  <c:v>40913</c:v>
                </c:pt>
                <c:pt idx="1491">
                  <c:v>40914</c:v>
                </c:pt>
                <c:pt idx="1492">
                  <c:v>40917</c:v>
                </c:pt>
                <c:pt idx="1493">
                  <c:v>40918</c:v>
                </c:pt>
                <c:pt idx="1494">
                  <c:v>40919</c:v>
                </c:pt>
                <c:pt idx="1495">
                  <c:v>40920</c:v>
                </c:pt>
                <c:pt idx="1496">
                  <c:v>40921</c:v>
                </c:pt>
                <c:pt idx="1497">
                  <c:v>40925</c:v>
                </c:pt>
                <c:pt idx="1498">
                  <c:v>40926</c:v>
                </c:pt>
                <c:pt idx="1499">
                  <c:v>40927</c:v>
                </c:pt>
                <c:pt idx="1500">
                  <c:v>40928</c:v>
                </c:pt>
                <c:pt idx="1501">
                  <c:v>40931</c:v>
                </c:pt>
                <c:pt idx="1502">
                  <c:v>40932</c:v>
                </c:pt>
                <c:pt idx="1503">
                  <c:v>40933</c:v>
                </c:pt>
                <c:pt idx="1504">
                  <c:v>40934</c:v>
                </c:pt>
                <c:pt idx="1505">
                  <c:v>40935</c:v>
                </c:pt>
                <c:pt idx="1506">
                  <c:v>40938</c:v>
                </c:pt>
                <c:pt idx="1507">
                  <c:v>40939</c:v>
                </c:pt>
                <c:pt idx="1508">
                  <c:v>40940</c:v>
                </c:pt>
                <c:pt idx="1509">
                  <c:v>40941</c:v>
                </c:pt>
                <c:pt idx="1510">
                  <c:v>40942</c:v>
                </c:pt>
                <c:pt idx="1511">
                  <c:v>40945</c:v>
                </c:pt>
                <c:pt idx="1512">
                  <c:v>40946</c:v>
                </c:pt>
                <c:pt idx="1513">
                  <c:v>40947</c:v>
                </c:pt>
                <c:pt idx="1514">
                  <c:v>40948</c:v>
                </c:pt>
                <c:pt idx="1515">
                  <c:v>40949</c:v>
                </c:pt>
                <c:pt idx="1516">
                  <c:v>40952</c:v>
                </c:pt>
                <c:pt idx="1517">
                  <c:v>40953</c:v>
                </c:pt>
                <c:pt idx="1518">
                  <c:v>40954</c:v>
                </c:pt>
                <c:pt idx="1519">
                  <c:v>40955</c:v>
                </c:pt>
                <c:pt idx="1520">
                  <c:v>40956</c:v>
                </c:pt>
                <c:pt idx="1521">
                  <c:v>40960</c:v>
                </c:pt>
                <c:pt idx="1522">
                  <c:v>40961</c:v>
                </c:pt>
                <c:pt idx="1523">
                  <c:v>40962</c:v>
                </c:pt>
                <c:pt idx="1524">
                  <c:v>40963</c:v>
                </c:pt>
                <c:pt idx="1525">
                  <c:v>40966</c:v>
                </c:pt>
                <c:pt idx="1526">
                  <c:v>40967</c:v>
                </c:pt>
                <c:pt idx="1527">
                  <c:v>40968</c:v>
                </c:pt>
                <c:pt idx="1528">
                  <c:v>40969</c:v>
                </c:pt>
                <c:pt idx="1529">
                  <c:v>40970</c:v>
                </c:pt>
                <c:pt idx="1530">
                  <c:v>40973</c:v>
                </c:pt>
                <c:pt idx="1531">
                  <c:v>40974</c:v>
                </c:pt>
                <c:pt idx="1532">
                  <c:v>40975</c:v>
                </c:pt>
                <c:pt idx="1533">
                  <c:v>40976</c:v>
                </c:pt>
                <c:pt idx="1534">
                  <c:v>40977</c:v>
                </c:pt>
                <c:pt idx="1535">
                  <c:v>40980</c:v>
                </c:pt>
                <c:pt idx="1536">
                  <c:v>40981</c:v>
                </c:pt>
                <c:pt idx="1537">
                  <c:v>40982</c:v>
                </c:pt>
                <c:pt idx="1538">
                  <c:v>40983</c:v>
                </c:pt>
                <c:pt idx="1539">
                  <c:v>40984</c:v>
                </c:pt>
                <c:pt idx="1540">
                  <c:v>40987</c:v>
                </c:pt>
                <c:pt idx="1541">
                  <c:v>40988</c:v>
                </c:pt>
                <c:pt idx="1542">
                  <c:v>40989</c:v>
                </c:pt>
                <c:pt idx="1543">
                  <c:v>40990</c:v>
                </c:pt>
                <c:pt idx="1544">
                  <c:v>40991</c:v>
                </c:pt>
                <c:pt idx="1545">
                  <c:v>40994</c:v>
                </c:pt>
                <c:pt idx="1546">
                  <c:v>40995</c:v>
                </c:pt>
                <c:pt idx="1547">
                  <c:v>40996</c:v>
                </c:pt>
                <c:pt idx="1548">
                  <c:v>40997</c:v>
                </c:pt>
                <c:pt idx="1549">
                  <c:v>40998</c:v>
                </c:pt>
                <c:pt idx="1550">
                  <c:v>41001</c:v>
                </c:pt>
                <c:pt idx="1551">
                  <c:v>41002</c:v>
                </c:pt>
                <c:pt idx="1552">
                  <c:v>41003</c:v>
                </c:pt>
                <c:pt idx="1553">
                  <c:v>41004</c:v>
                </c:pt>
                <c:pt idx="1554">
                  <c:v>41008</c:v>
                </c:pt>
                <c:pt idx="1555">
                  <c:v>41009</c:v>
                </c:pt>
                <c:pt idx="1556">
                  <c:v>41010</c:v>
                </c:pt>
                <c:pt idx="1557">
                  <c:v>41011</c:v>
                </c:pt>
                <c:pt idx="1558">
                  <c:v>41012</c:v>
                </c:pt>
                <c:pt idx="1559">
                  <c:v>41015</c:v>
                </c:pt>
                <c:pt idx="1560">
                  <c:v>41016</c:v>
                </c:pt>
                <c:pt idx="1561">
                  <c:v>41017</c:v>
                </c:pt>
                <c:pt idx="1562">
                  <c:v>41018</c:v>
                </c:pt>
                <c:pt idx="1563">
                  <c:v>41019</c:v>
                </c:pt>
                <c:pt idx="1564">
                  <c:v>41022</c:v>
                </c:pt>
                <c:pt idx="1565">
                  <c:v>41023</c:v>
                </c:pt>
                <c:pt idx="1566">
                  <c:v>41024</c:v>
                </c:pt>
                <c:pt idx="1567">
                  <c:v>41025</c:v>
                </c:pt>
                <c:pt idx="1568">
                  <c:v>41026</c:v>
                </c:pt>
                <c:pt idx="1569">
                  <c:v>41029</c:v>
                </c:pt>
                <c:pt idx="1570">
                  <c:v>41030</c:v>
                </c:pt>
                <c:pt idx="1571">
                  <c:v>41031</c:v>
                </c:pt>
                <c:pt idx="1572">
                  <c:v>41032</c:v>
                </c:pt>
                <c:pt idx="1573">
                  <c:v>41033</c:v>
                </c:pt>
                <c:pt idx="1574">
                  <c:v>41036</c:v>
                </c:pt>
                <c:pt idx="1575">
                  <c:v>41037</c:v>
                </c:pt>
                <c:pt idx="1576">
                  <c:v>41038</c:v>
                </c:pt>
                <c:pt idx="1577">
                  <c:v>41039</c:v>
                </c:pt>
                <c:pt idx="1578">
                  <c:v>41040</c:v>
                </c:pt>
                <c:pt idx="1579">
                  <c:v>41043</c:v>
                </c:pt>
                <c:pt idx="1580">
                  <c:v>41044</c:v>
                </c:pt>
                <c:pt idx="1581">
                  <c:v>41045</c:v>
                </c:pt>
                <c:pt idx="1582">
                  <c:v>41046</c:v>
                </c:pt>
                <c:pt idx="1583">
                  <c:v>41047</c:v>
                </c:pt>
                <c:pt idx="1584">
                  <c:v>41050</c:v>
                </c:pt>
                <c:pt idx="1585">
                  <c:v>41051</c:v>
                </c:pt>
                <c:pt idx="1586">
                  <c:v>41052</c:v>
                </c:pt>
                <c:pt idx="1587">
                  <c:v>41053</c:v>
                </c:pt>
                <c:pt idx="1588">
                  <c:v>41054</c:v>
                </c:pt>
                <c:pt idx="1589">
                  <c:v>41058</c:v>
                </c:pt>
                <c:pt idx="1590">
                  <c:v>41059</c:v>
                </c:pt>
                <c:pt idx="1591">
                  <c:v>41060</c:v>
                </c:pt>
                <c:pt idx="1592">
                  <c:v>41061</c:v>
                </c:pt>
                <c:pt idx="1593">
                  <c:v>41064</c:v>
                </c:pt>
                <c:pt idx="1594">
                  <c:v>41065</c:v>
                </c:pt>
                <c:pt idx="1595">
                  <c:v>41066</c:v>
                </c:pt>
                <c:pt idx="1596">
                  <c:v>41067</c:v>
                </c:pt>
                <c:pt idx="1597">
                  <c:v>41068</c:v>
                </c:pt>
                <c:pt idx="1598">
                  <c:v>41071</c:v>
                </c:pt>
                <c:pt idx="1599">
                  <c:v>41072</c:v>
                </c:pt>
                <c:pt idx="1600">
                  <c:v>41073</c:v>
                </c:pt>
                <c:pt idx="1601">
                  <c:v>41074</c:v>
                </c:pt>
                <c:pt idx="1602">
                  <c:v>41075</c:v>
                </c:pt>
                <c:pt idx="1603">
                  <c:v>41078</c:v>
                </c:pt>
                <c:pt idx="1604">
                  <c:v>41079</c:v>
                </c:pt>
                <c:pt idx="1605">
                  <c:v>41080</c:v>
                </c:pt>
                <c:pt idx="1606">
                  <c:v>41081</c:v>
                </c:pt>
                <c:pt idx="1607">
                  <c:v>41082</c:v>
                </c:pt>
                <c:pt idx="1608">
                  <c:v>41085</c:v>
                </c:pt>
                <c:pt idx="1609">
                  <c:v>41086</c:v>
                </c:pt>
                <c:pt idx="1610">
                  <c:v>41087</c:v>
                </c:pt>
                <c:pt idx="1611">
                  <c:v>41088</c:v>
                </c:pt>
                <c:pt idx="1612">
                  <c:v>41089</c:v>
                </c:pt>
                <c:pt idx="1613">
                  <c:v>41092</c:v>
                </c:pt>
                <c:pt idx="1614">
                  <c:v>41093</c:v>
                </c:pt>
                <c:pt idx="1615">
                  <c:v>41095</c:v>
                </c:pt>
                <c:pt idx="1616">
                  <c:v>41096</c:v>
                </c:pt>
                <c:pt idx="1617">
                  <c:v>41099</c:v>
                </c:pt>
                <c:pt idx="1618">
                  <c:v>41100</c:v>
                </c:pt>
                <c:pt idx="1619">
                  <c:v>41101</c:v>
                </c:pt>
                <c:pt idx="1620">
                  <c:v>41102</c:v>
                </c:pt>
                <c:pt idx="1621">
                  <c:v>41103</c:v>
                </c:pt>
                <c:pt idx="1622">
                  <c:v>41106</c:v>
                </c:pt>
                <c:pt idx="1623">
                  <c:v>41107</c:v>
                </c:pt>
                <c:pt idx="1624">
                  <c:v>41108</c:v>
                </c:pt>
                <c:pt idx="1625">
                  <c:v>41109</c:v>
                </c:pt>
                <c:pt idx="1626">
                  <c:v>41110</c:v>
                </c:pt>
                <c:pt idx="1627">
                  <c:v>41113</c:v>
                </c:pt>
                <c:pt idx="1628">
                  <c:v>41114</c:v>
                </c:pt>
                <c:pt idx="1629">
                  <c:v>41115</c:v>
                </c:pt>
                <c:pt idx="1630">
                  <c:v>41116</c:v>
                </c:pt>
                <c:pt idx="1631">
                  <c:v>41117</c:v>
                </c:pt>
                <c:pt idx="1632">
                  <c:v>41120</c:v>
                </c:pt>
                <c:pt idx="1633">
                  <c:v>41121</c:v>
                </c:pt>
                <c:pt idx="1634">
                  <c:v>41122</c:v>
                </c:pt>
                <c:pt idx="1635">
                  <c:v>41123</c:v>
                </c:pt>
                <c:pt idx="1636">
                  <c:v>41124</c:v>
                </c:pt>
                <c:pt idx="1637">
                  <c:v>41127</c:v>
                </c:pt>
                <c:pt idx="1638">
                  <c:v>41128</c:v>
                </c:pt>
                <c:pt idx="1639">
                  <c:v>41129</c:v>
                </c:pt>
                <c:pt idx="1640">
                  <c:v>41130</c:v>
                </c:pt>
                <c:pt idx="1641">
                  <c:v>41131</c:v>
                </c:pt>
                <c:pt idx="1642">
                  <c:v>41134</c:v>
                </c:pt>
                <c:pt idx="1643">
                  <c:v>41135</c:v>
                </c:pt>
                <c:pt idx="1644">
                  <c:v>41136</c:v>
                </c:pt>
                <c:pt idx="1645">
                  <c:v>41137</c:v>
                </c:pt>
                <c:pt idx="1646">
                  <c:v>41138</c:v>
                </c:pt>
                <c:pt idx="1647">
                  <c:v>41141</c:v>
                </c:pt>
                <c:pt idx="1648">
                  <c:v>41142</c:v>
                </c:pt>
                <c:pt idx="1649">
                  <c:v>41143</c:v>
                </c:pt>
                <c:pt idx="1650">
                  <c:v>41144</c:v>
                </c:pt>
                <c:pt idx="1651">
                  <c:v>41145</c:v>
                </c:pt>
                <c:pt idx="1652">
                  <c:v>41148</c:v>
                </c:pt>
                <c:pt idx="1653">
                  <c:v>41149</c:v>
                </c:pt>
                <c:pt idx="1654">
                  <c:v>41150</c:v>
                </c:pt>
                <c:pt idx="1655">
                  <c:v>41151</c:v>
                </c:pt>
                <c:pt idx="1656">
                  <c:v>41152</c:v>
                </c:pt>
                <c:pt idx="1657">
                  <c:v>41156</c:v>
                </c:pt>
                <c:pt idx="1658">
                  <c:v>41157</c:v>
                </c:pt>
                <c:pt idx="1659">
                  <c:v>41158</c:v>
                </c:pt>
                <c:pt idx="1660">
                  <c:v>41159</c:v>
                </c:pt>
                <c:pt idx="1661">
                  <c:v>41162</c:v>
                </c:pt>
                <c:pt idx="1662">
                  <c:v>41163</c:v>
                </c:pt>
                <c:pt idx="1663">
                  <c:v>41164</c:v>
                </c:pt>
                <c:pt idx="1664">
                  <c:v>41165</c:v>
                </c:pt>
                <c:pt idx="1665">
                  <c:v>41166</c:v>
                </c:pt>
                <c:pt idx="1666">
                  <c:v>41169</c:v>
                </c:pt>
                <c:pt idx="1667">
                  <c:v>41170</c:v>
                </c:pt>
                <c:pt idx="1668">
                  <c:v>41171</c:v>
                </c:pt>
                <c:pt idx="1669">
                  <c:v>41172</c:v>
                </c:pt>
                <c:pt idx="1670">
                  <c:v>41173</c:v>
                </c:pt>
                <c:pt idx="1671">
                  <c:v>41176</c:v>
                </c:pt>
                <c:pt idx="1672">
                  <c:v>41177</c:v>
                </c:pt>
                <c:pt idx="1673">
                  <c:v>41178</c:v>
                </c:pt>
                <c:pt idx="1674">
                  <c:v>41179</c:v>
                </c:pt>
                <c:pt idx="1675">
                  <c:v>41180</c:v>
                </c:pt>
                <c:pt idx="1676">
                  <c:v>41183</c:v>
                </c:pt>
                <c:pt idx="1677">
                  <c:v>41184</c:v>
                </c:pt>
                <c:pt idx="1678">
                  <c:v>41185</c:v>
                </c:pt>
                <c:pt idx="1679">
                  <c:v>41186</c:v>
                </c:pt>
                <c:pt idx="1680">
                  <c:v>41187</c:v>
                </c:pt>
                <c:pt idx="1681">
                  <c:v>41190</c:v>
                </c:pt>
                <c:pt idx="1682">
                  <c:v>41191</c:v>
                </c:pt>
                <c:pt idx="1683">
                  <c:v>41192</c:v>
                </c:pt>
                <c:pt idx="1684">
                  <c:v>41193</c:v>
                </c:pt>
                <c:pt idx="1685">
                  <c:v>41194</c:v>
                </c:pt>
                <c:pt idx="1686">
                  <c:v>41197</c:v>
                </c:pt>
                <c:pt idx="1687">
                  <c:v>41198</c:v>
                </c:pt>
                <c:pt idx="1688">
                  <c:v>41199</c:v>
                </c:pt>
                <c:pt idx="1689">
                  <c:v>41200</c:v>
                </c:pt>
                <c:pt idx="1690">
                  <c:v>41201</c:v>
                </c:pt>
                <c:pt idx="1691">
                  <c:v>41204</c:v>
                </c:pt>
                <c:pt idx="1692">
                  <c:v>41205</c:v>
                </c:pt>
                <c:pt idx="1693">
                  <c:v>41206</c:v>
                </c:pt>
                <c:pt idx="1694">
                  <c:v>41207</c:v>
                </c:pt>
                <c:pt idx="1695">
                  <c:v>41208</c:v>
                </c:pt>
                <c:pt idx="1696">
                  <c:v>41213</c:v>
                </c:pt>
                <c:pt idx="1697">
                  <c:v>41214</c:v>
                </c:pt>
                <c:pt idx="1698">
                  <c:v>41215</c:v>
                </c:pt>
                <c:pt idx="1699">
                  <c:v>41218</c:v>
                </c:pt>
                <c:pt idx="1700">
                  <c:v>41219</c:v>
                </c:pt>
                <c:pt idx="1701">
                  <c:v>41220</c:v>
                </c:pt>
                <c:pt idx="1702">
                  <c:v>41221</c:v>
                </c:pt>
                <c:pt idx="1703">
                  <c:v>41222</c:v>
                </c:pt>
                <c:pt idx="1704">
                  <c:v>41225</c:v>
                </c:pt>
                <c:pt idx="1705">
                  <c:v>41226</c:v>
                </c:pt>
                <c:pt idx="1706">
                  <c:v>41227</c:v>
                </c:pt>
                <c:pt idx="1707">
                  <c:v>41228</c:v>
                </c:pt>
                <c:pt idx="1708">
                  <c:v>41229</c:v>
                </c:pt>
                <c:pt idx="1709">
                  <c:v>41232</c:v>
                </c:pt>
                <c:pt idx="1710">
                  <c:v>41233</c:v>
                </c:pt>
                <c:pt idx="1711">
                  <c:v>41234</c:v>
                </c:pt>
                <c:pt idx="1712">
                  <c:v>41236</c:v>
                </c:pt>
                <c:pt idx="1713">
                  <c:v>41239</c:v>
                </c:pt>
                <c:pt idx="1714">
                  <c:v>41240</c:v>
                </c:pt>
                <c:pt idx="1715">
                  <c:v>41241</c:v>
                </c:pt>
                <c:pt idx="1716">
                  <c:v>41242</c:v>
                </c:pt>
                <c:pt idx="1717">
                  <c:v>41243</c:v>
                </c:pt>
                <c:pt idx="1718">
                  <c:v>41246</c:v>
                </c:pt>
                <c:pt idx="1719">
                  <c:v>41247</c:v>
                </c:pt>
                <c:pt idx="1720">
                  <c:v>41248</c:v>
                </c:pt>
                <c:pt idx="1721">
                  <c:v>41249</c:v>
                </c:pt>
                <c:pt idx="1722">
                  <c:v>41250</c:v>
                </c:pt>
                <c:pt idx="1723">
                  <c:v>41253</c:v>
                </c:pt>
                <c:pt idx="1724">
                  <c:v>41254</c:v>
                </c:pt>
                <c:pt idx="1725">
                  <c:v>41255</c:v>
                </c:pt>
                <c:pt idx="1726">
                  <c:v>41256</c:v>
                </c:pt>
                <c:pt idx="1727">
                  <c:v>41257</c:v>
                </c:pt>
                <c:pt idx="1728">
                  <c:v>41260</c:v>
                </c:pt>
                <c:pt idx="1729">
                  <c:v>41261</c:v>
                </c:pt>
                <c:pt idx="1730">
                  <c:v>41262</c:v>
                </c:pt>
                <c:pt idx="1731">
                  <c:v>41263</c:v>
                </c:pt>
                <c:pt idx="1732">
                  <c:v>41264</c:v>
                </c:pt>
                <c:pt idx="1733">
                  <c:v>41267</c:v>
                </c:pt>
                <c:pt idx="1734">
                  <c:v>41269</c:v>
                </c:pt>
                <c:pt idx="1735">
                  <c:v>41270</c:v>
                </c:pt>
                <c:pt idx="1736">
                  <c:v>41271</c:v>
                </c:pt>
                <c:pt idx="1737">
                  <c:v>41274</c:v>
                </c:pt>
                <c:pt idx="1738">
                  <c:v>41276</c:v>
                </c:pt>
                <c:pt idx="1739">
                  <c:v>41277</c:v>
                </c:pt>
                <c:pt idx="1740">
                  <c:v>41278</c:v>
                </c:pt>
                <c:pt idx="1741">
                  <c:v>41281</c:v>
                </c:pt>
                <c:pt idx="1742">
                  <c:v>41282</c:v>
                </c:pt>
                <c:pt idx="1743">
                  <c:v>41283</c:v>
                </c:pt>
                <c:pt idx="1744">
                  <c:v>41284</c:v>
                </c:pt>
                <c:pt idx="1745">
                  <c:v>41285</c:v>
                </c:pt>
                <c:pt idx="1746">
                  <c:v>41288</c:v>
                </c:pt>
                <c:pt idx="1747">
                  <c:v>41289</c:v>
                </c:pt>
                <c:pt idx="1748">
                  <c:v>41290</c:v>
                </c:pt>
                <c:pt idx="1749">
                  <c:v>41291</c:v>
                </c:pt>
                <c:pt idx="1750">
                  <c:v>41292</c:v>
                </c:pt>
                <c:pt idx="1751">
                  <c:v>41296</c:v>
                </c:pt>
                <c:pt idx="1752">
                  <c:v>41297</c:v>
                </c:pt>
                <c:pt idx="1753">
                  <c:v>41298</c:v>
                </c:pt>
                <c:pt idx="1754">
                  <c:v>41299</c:v>
                </c:pt>
                <c:pt idx="1755">
                  <c:v>41302</c:v>
                </c:pt>
                <c:pt idx="1756">
                  <c:v>41303</c:v>
                </c:pt>
                <c:pt idx="1757">
                  <c:v>41304</c:v>
                </c:pt>
                <c:pt idx="1758">
                  <c:v>41305</c:v>
                </c:pt>
                <c:pt idx="1759">
                  <c:v>41306</c:v>
                </c:pt>
                <c:pt idx="1760">
                  <c:v>41309</c:v>
                </c:pt>
                <c:pt idx="1761">
                  <c:v>41310</c:v>
                </c:pt>
                <c:pt idx="1762">
                  <c:v>41311</c:v>
                </c:pt>
                <c:pt idx="1763">
                  <c:v>41312</c:v>
                </c:pt>
                <c:pt idx="1764">
                  <c:v>41313</c:v>
                </c:pt>
                <c:pt idx="1765">
                  <c:v>41316</c:v>
                </c:pt>
                <c:pt idx="1766">
                  <c:v>41317</c:v>
                </c:pt>
                <c:pt idx="1767">
                  <c:v>41318</c:v>
                </c:pt>
                <c:pt idx="1768">
                  <c:v>41319</c:v>
                </c:pt>
                <c:pt idx="1769">
                  <c:v>41320</c:v>
                </c:pt>
                <c:pt idx="1770">
                  <c:v>41324</c:v>
                </c:pt>
                <c:pt idx="1771">
                  <c:v>41325</c:v>
                </c:pt>
                <c:pt idx="1772">
                  <c:v>41326</c:v>
                </c:pt>
                <c:pt idx="1773">
                  <c:v>41327</c:v>
                </c:pt>
                <c:pt idx="1774">
                  <c:v>41330</c:v>
                </c:pt>
                <c:pt idx="1775">
                  <c:v>41331</c:v>
                </c:pt>
                <c:pt idx="1776">
                  <c:v>41332</c:v>
                </c:pt>
                <c:pt idx="1777">
                  <c:v>41333</c:v>
                </c:pt>
                <c:pt idx="1778">
                  <c:v>41334</c:v>
                </c:pt>
                <c:pt idx="1779">
                  <c:v>41337</c:v>
                </c:pt>
                <c:pt idx="1780">
                  <c:v>41338</c:v>
                </c:pt>
                <c:pt idx="1781">
                  <c:v>41339</c:v>
                </c:pt>
                <c:pt idx="1782">
                  <c:v>41340</c:v>
                </c:pt>
                <c:pt idx="1783">
                  <c:v>41341</c:v>
                </c:pt>
                <c:pt idx="1784">
                  <c:v>41344</c:v>
                </c:pt>
                <c:pt idx="1785">
                  <c:v>41345</c:v>
                </c:pt>
                <c:pt idx="1786">
                  <c:v>41346</c:v>
                </c:pt>
                <c:pt idx="1787">
                  <c:v>41347</c:v>
                </c:pt>
                <c:pt idx="1788">
                  <c:v>41348</c:v>
                </c:pt>
                <c:pt idx="1789">
                  <c:v>41351</c:v>
                </c:pt>
                <c:pt idx="1790">
                  <c:v>41352</c:v>
                </c:pt>
                <c:pt idx="1791">
                  <c:v>41353</c:v>
                </c:pt>
                <c:pt idx="1792">
                  <c:v>41354</c:v>
                </c:pt>
                <c:pt idx="1793">
                  <c:v>41355</c:v>
                </c:pt>
                <c:pt idx="1794">
                  <c:v>41358</c:v>
                </c:pt>
                <c:pt idx="1795">
                  <c:v>41359</c:v>
                </c:pt>
                <c:pt idx="1796">
                  <c:v>41360</c:v>
                </c:pt>
                <c:pt idx="1797">
                  <c:v>41361</c:v>
                </c:pt>
                <c:pt idx="1798">
                  <c:v>41365</c:v>
                </c:pt>
                <c:pt idx="1799">
                  <c:v>41366</c:v>
                </c:pt>
                <c:pt idx="1800">
                  <c:v>41367</c:v>
                </c:pt>
                <c:pt idx="1801">
                  <c:v>41368</c:v>
                </c:pt>
                <c:pt idx="1802">
                  <c:v>41369</c:v>
                </c:pt>
                <c:pt idx="1803">
                  <c:v>41372</c:v>
                </c:pt>
                <c:pt idx="1804">
                  <c:v>41373</c:v>
                </c:pt>
                <c:pt idx="1805">
                  <c:v>41374</c:v>
                </c:pt>
                <c:pt idx="1806">
                  <c:v>41375</c:v>
                </c:pt>
                <c:pt idx="1807">
                  <c:v>41376</c:v>
                </c:pt>
                <c:pt idx="1808">
                  <c:v>41379</c:v>
                </c:pt>
                <c:pt idx="1809">
                  <c:v>41380</c:v>
                </c:pt>
                <c:pt idx="1810">
                  <c:v>41381</c:v>
                </c:pt>
                <c:pt idx="1811">
                  <c:v>41382</c:v>
                </c:pt>
                <c:pt idx="1812">
                  <c:v>41383</c:v>
                </c:pt>
                <c:pt idx="1813">
                  <c:v>41386</c:v>
                </c:pt>
                <c:pt idx="1814">
                  <c:v>41387</c:v>
                </c:pt>
                <c:pt idx="1815">
                  <c:v>41388</c:v>
                </c:pt>
                <c:pt idx="1816">
                  <c:v>41389</c:v>
                </c:pt>
                <c:pt idx="1817">
                  <c:v>41390</c:v>
                </c:pt>
                <c:pt idx="1818">
                  <c:v>41393</c:v>
                </c:pt>
                <c:pt idx="1819">
                  <c:v>41394</c:v>
                </c:pt>
                <c:pt idx="1820">
                  <c:v>41395</c:v>
                </c:pt>
                <c:pt idx="1821">
                  <c:v>41396</c:v>
                </c:pt>
                <c:pt idx="1822">
                  <c:v>41397</c:v>
                </c:pt>
                <c:pt idx="1823">
                  <c:v>41400</c:v>
                </c:pt>
                <c:pt idx="1824">
                  <c:v>41401</c:v>
                </c:pt>
                <c:pt idx="1825">
                  <c:v>41402</c:v>
                </c:pt>
                <c:pt idx="1826">
                  <c:v>41403</c:v>
                </c:pt>
                <c:pt idx="1827">
                  <c:v>41404</c:v>
                </c:pt>
                <c:pt idx="1828">
                  <c:v>41407</c:v>
                </c:pt>
                <c:pt idx="1829">
                  <c:v>41408</c:v>
                </c:pt>
                <c:pt idx="1830">
                  <c:v>41409</c:v>
                </c:pt>
                <c:pt idx="1831">
                  <c:v>41410</c:v>
                </c:pt>
                <c:pt idx="1832">
                  <c:v>41411</c:v>
                </c:pt>
                <c:pt idx="1833">
                  <c:v>41414</c:v>
                </c:pt>
                <c:pt idx="1834">
                  <c:v>41415</c:v>
                </c:pt>
                <c:pt idx="1835">
                  <c:v>41416</c:v>
                </c:pt>
                <c:pt idx="1836">
                  <c:v>41417</c:v>
                </c:pt>
                <c:pt idx="1837">
                  <c:v>41418</c:v>
                </c:pt>
                <c:pt idx="1838">
                  <c:v>41422</c:v>
                </c:pt>
                <c:pt idx="1839">
                  <c:v>41423</c:v>
                </c:pt>
                <c:pt idx="1840">
                  <c:v>41424</c:v>
                </c:pt>
                <c:pt idx="1841">
                  <c:v>41425</c:v>
                </c:pt>
                <c:pt idx="1842">
                  <c:v>41428</c:v>
                </c:pt>
                <c:pt idx="1843">
                  <c:v>41429</c:v>
                </c:pt>
                <c:pt idx="1844">
                  <c:v>41430</c:v>
                </c:pt>
                <c:pt idx="1845">
                  <c:v>41431</c:v>
                </c:pt>
                <c:pt idx="1846">
                  <c:v>41432</c:v>
                </c:pt>
                <c:pt idx="1847">
                  <c:v>41435</c:v>
                </c:pt>
                <c:pt idx="1848">
                  <c:v>41436</c:v>
                </c:pt>
                <c:pt idx="1849">
                  <c:v>41437</c:v>
                </c:pt>
                <c:pt idx="1850">
                  <c:v>41438</c:v>
                </c:pt>
                <c:pt idx="1851">
                  <c:v>41439</c:v>
                </c:pt>
                <c:pt idx="1852">
                  <c:v>41442</c:v>
                </c:pt>
                <c:pt idx="1853">
                  <c:v>41443</c:v>
                </c:pt>
                <c:pt idx="1854">
                  <c:v>41444</c:v>
                </c:pt>
                <c:pt idx="1855">
                  <c:v>41445</c:v>
                </c:pt>
                <c:pt idx="1856">
                  <c:v>41446</c:v>
                </c:pt>
                <c:pt idx="1857">
                  <c:v>41449</c:v>
                </c:pt>
                <c:pt idx="1858">
                  <c:v>41450</c:v>
                </c:pt>
                <c:pt idx="1859">
                  <c:v>41451</c:v>
                </c:pt>
                <c:pt idx="1860">
                  <c:v>41452</c:v>
                </c:pt>
                <c:pt idx="1861">
                  <c:v>41453</c:v>
                </c:pt>
                <c:pt idx="1862">
                  <c:v>41456</c:v>
                </c:pt>
                <c:pt idx="1863">
                  <c:v>41457</c:v>
                </c:pt>
                <c:pt idx="1864">
                  <c:v>41458</c:v>
                </c:pt>
                <c:pt idx="1865">
                  <c:v>41459</c:v>
                </c:pt>
                <c:pt idx="1866">
                  <c:v>41460</c:v>
                </c:pt>
                <c:pt idx="1867">
                  <c:v>41463</c:v>
                </c:pt>
                <c:pt idx="1868">
                  <c:v>41464</c:v>
                </c:pt>
                <c:pt idx="1869">
                  <c:v>41465</c:v>
                </c:pt>
                <c:pt idx="1870">
                  <c:v>41466</c:v>
                </c:pt>
                <c:pt idx="1871">
                  <c:v>41467</c:v>
                </c:pt>
                <c:pt idx="1872">
                  <c:v>41470</c:v>
                </c:pt>
                <c:pt idx="1873">
                  <c:v>41471</c:v>
                </c:pt>
                <c:pt idx="1874">
                  <c:v>41472</c:v>
                </c:pt>
                <c:pt idx="1875">
                  <c:v>41473</c:v>
                </c:pt>
                <c:pt idx="1876">
                  <c:v>41474</c:v>
                </c:pt>
                <c:pt idx="1877">
                  <c:v>41477</c:v>
                </c:pt>
                <c:pt idx="1878">
                  <c:v>41478</c:v>
                </c:pt>
                <c:pt idx="1879">
                  <c:v>41479</c:v>
                </c:pt>
                <c:pt idx="1880">
                  <c:v>41480</c:v>
                </c:pt>
                <c:pt idx="1881">
                  <c:v>41481</c:v>
                </c:pt>
                <c:pt idx="1882">
                  <c:v>41484</c:v>
                </c:pt>
                <c:pt idx="1883">
                  <c:v>41485</c:v>
                </c:pt>
                <c:pt idx="1884">
                  <c:v>41486</c:v>
                </c:pt>
                <c:pt idx="1885">
                  <c:v>41487</c:v>
                </c:pt>
                <c:pt idx="1886">
                  <c:v>41488</c:v>
                </c:pt>
                <c:pt idx="1887">
                  <c:v>41491</c:v>
                </c:pt>
                <c:pt idx="1888">
                  <c:v>41492</c:v>
                </c:pt>
                <c:pt idx="1889">
                  <c:v>41493</c:v>
                </c:pt>
                <c:pt idx="1890">
                  <c:v>41494</c:v>
                </c:pt>
                <c:pt idx="1891">
                  <c:v>41495</c:v>
                </c:pt>
                <c:pt idx="1892">
                  <c:v>41498</c:v>
                </c:pt>
                <c:pt idx="1893">
                  <c:v>41499</c:v>
                </c:pt>
                <c:pt idx="1894">
                  <c:v>41500</c:v>
                </c:pt>
                <c:pt idx="1895">
                  <c:v>41501</c:v>
                </c:pt>
                <c:pt idx="1896">
                  <c:v>41502</c:v>
                </c:pt>
                <c:pt idx="1897">
                  <c:v>41505</c:v>
                </c:pt>
                <c:pt idx="1898">
                  <c:v>41506</c:v>
                </c:pt>
                <c:pt idx="1899">
                  <c:v>41507</c:v>
                </c:pt>
                <c:pt idx="1900">
                  <c:v>41508</c:v>
                </c:pt>
                <c:pt idx="1901">
                  <c:v>41509</c:v>
                </c:pt>
                <c:pt idx="1902">
                  <c:v>41512</c:v>
                </c:pt>
                <c:pt idx="1903">
                  <c:v>41513</c:v>
                </c:pt>
                <c:pt idx="1904">
                  <c:v>41514</c:v>
                </c:pt>
                <c:pt idx="1905">
                  <c:v>41515</c:v>
                </c:pt>
                <c:pt idx="1906">
                  <c:v>41516</c:v>
                </c:pt>
                <c:pt idx="1907">
                  <c:v>41520</c:v>
                </c:pt>
                <c:pt idx="1908">
                  <c:v>41521</c:v>
                </c:pt>
                <c:pt idx="1909">
                  <c:v>41522</c:v>
                </c:pt>
                <c:pt idx="1910">
                  <c:v>41523</c:v>
                </c:pt>
                <c:pt idx="1911">
                  <c:v>41526</c:v>
                </c:pt>
                <c:pt idx="1912">
                  <c:v>41527</c:v>
                </c:pt>
                <c:pt idx="1913">
                  <c:v>41528</c:v>
                </c:pt>
                <c:pt idx="1914">
                  <c:v>41529</c:v>
                </c:pt>
                <c:pt idx="1915">
                  <c:v>41530</c:v>
                </c:pt>
                <c:pt idx="1916">
                  <c:v>41533</c:v>
                </c:pt>
                <c:pt idx="1917">
                  <c:v>41534</c:v>
                </c:pt>
                <c:pt idx="1918">
                  <c:v>41535</c:v>
                </c:pt>
                <c:pt idx="1919">
                  <c:v>41536</c:v>
                </c:pt>
                <c:pt idx="1920">
                  <c:v>41537</c:v>
                </c:pt>
                <c:pt idx="1921">
                  <c:v>41540</c:v>
                </c:pt>
                <c:pt idx="1922">
                  <c:v>41541</c:v>
                </c:pt>
                <c:pt idx="1923">
                  <c:v>41542</c:v>
                </c:pt>
                <c:pt idx="1924">
                  <c:v>41543</c:v>
                </c:pt>
                <c:pt idx="1925">
                  <c:v>41544</c:v>
                </c:pt>
                <c:pt idx="1926">
                  <c:v>41547</c:v>
                </c:pt>
                <c:pt idx="1927">
                  <c:v>41548</c:v>
                </c:pt>
                <c:pt idx="1928">
                  <c:v>41549</c:v>
                </c:pt>
                <c:pt idx="1929">
                  <c:v>41550</c:v>
                </c:pt>
                <c:pt idx="1930">
                  <c:v>41551</c:v>
                </c:pt>
                <c:pt idx="1931">
                  <c:v>41554</c:v>
                </c:pt>
                <c:pt idx="1932">
                  <c:v>41555</c:v>
                </c:pt>
                <c:pt idx="1933">
                  <c:v>41556</c:v>
                </c:pt>
                <c:pt idx="1934">
                  <c:v>41557</c:v>
                </c:pt>
                <c:pt idx="1935">
                  <c:v>41558</c:v>
                </c:pt>
                <c:pt idx="1936">
                  <c:v>41561</c:v>
                </c:pt>
                <c:pt idx="1937">
                  <c:v>41562</c:v>
                </c:pt>
                <c:pt idx="1938">
                  <c:v>41563</c:v>
                </c:pt>
                <c:pt idx="1939">
                  <c:v>41564</c:v>
                </c:pt>
                <c:pt idx="1940">
                  <c:v>41565</c:v>
                </c:pt>
                <c:pt idx="1941">
                  <c:v>41568</c:v>
                </c:pt>
                <c:pt idx="1942">
                  <c:v>41569</c:v>
                </c:pt>
                <c:pt idx="1943">
                  <c:v>41570</c:v>
                </c:pt>
                <c:pt idx="1944">
                  <c:v>41571</c:v>
                </c:pt>
                <c:pt idx="1945">
                  <c:v>41572</c:v>
                </c:pt>
                <c:pt idx="1946">
                  <c:v>41575</c:v>
                </c:pt>
                <c:pt idx="1947">
                  <c:v>41576</c:v>
                </c:pt>
                <c:pt idx="1948">
                  <c:v>41577</c:v>
                </c:pt>
                <c:pt idx="1949">
                  <c:v>41578</c:v>
                </c:pt>
                <c:pt idx="1950">
                  <c:v>41579</c:v>
                </c:pt>
                <c:pt idx="1951">
                  <c:v>41582</c:v>
                </c:pt>
                <c:pt idx="1952">
                  <c:v>41583</c:v>
                </c:pt>
                <c:pt idx="1953">
                  <c:v>41584</c:v>
                </c:pt>
                <c:pt idx="1954">
                  <c:v>41585</c:v>
                </c:pt>
                <c:pt idx="1955">
                  <c:v>41586</c:v>
                </c:pt>
                <c:pt idx="1956">
                  <c:v>41589</c:v>
                </c:pt>
                <c:pt idx="1957">
                  <c:v>41590</c:v>
                </c:pt>
                <c:pt idx="1958">
                  <c:v>41591</c:v>
                </c:pt>
                <c:pt idx="1959">
                  <c:v>41592</c:v>
                </c:pt>
                <c:pt idx="1960">
                  <c:v>41593</c:v>
                </c:pt>
                <c:pt idx="1961">
                  <c:v>41596</c:v>
                </c:pt>
                <c:pt idx="1962">
                  <c:v>41597</c:v>
                </c:pt>
                <c:pt idx="1963">
                  <c:v>41598</c:v>
                </c:pt>
                <c:pt idx="1964">
                  <c:v>41599</c:v>
                </c:pt>
                <c:pt idx="1965">
                  <c:v>41600</c:v>
                </c:pt>
                <c:pt idx="1966">
                  <c:v>41603</c:v>
                </c:pt>
                <c:pt idx="1967">
                  <c:v>41604</c:v>
                </c:pt>
                <c:pt idx="1968">
                  <c:v>41605</c:v>
                </c:pt>
                <c:pt idx="1969">
                  <c:v>41607</c:v>
                </c:pt>
                <c:pt idx="1970">
                  <c:v>41610</c:v>
                </c:pt>
                <c:pt idx="1971">
                  <c:v>41611</c:v>
                </c:pt>
                <c:pt idx="1972">
                  <c:v>41612</c:v>
                </c:pt>
                <c:pt idx="1973">
                  <c:v>41613</c:v>
                </c:pt>
                <c:pt idx="1974">
                  <c:v>41614</c:v>
                </c:pt>
                <c:pt idx="1975">
                  <c:v>41617</c:v>
                </c:pt>
                <c:pt idx="1976">
                  <c:v>41618</c:v>
                </c:pt>
                <c:pt idx="1977">
                  <c:v>41619</c:v>
                </c:pt>
                <c:pt idx="1978">
                  <c:v>41620</c:v>
                </c:pt>
                <c:pt idx="1979">
                  <c:v>41621</c:v>
                </c:pt>
                <c:pt idx="1980">
                  <c:v>41624</c:v>
                </c:pt>
                <c:pt idx="1981">
                  <c:v>41625</c:v>
                </c:pt>
                <c:pt idx="1982">
                  <c:v>41626</c:v>
                </c:pt>
                <c:pt idx="1983">
                  <c:v>41627</c:v>
                </c:pt>
                <c:pt idx="1984">
                  <c:v>41628</c:v>
                </c:pt>
                <c:pt idx="1985">
                  <c:v>41631</c:v>
                </c:pt>
                <c:pt idx="1986">
                  <c:v>41632</c:v>
                </c:pt>
                <c:pt idx="1987">
                  <c:v>41634</c:v>
                </c:pt>
                <c:pt idx="1988">
                  <c:v>41635</c:v>
                </c:pt>
                <c:pt idx="1989">
                  <c:v>41638</c:v>
                </c:pt>
                <c:pt idx="1990">
                  <c:v>41639</c:v>
                </c:pt>
                <c:pt idx="1991">
                  <c:v>41641</c:v>
                </c:pt>
                <c:pt idx="1992">
                  <c:v>41642</c:v>
                </c:pt>
                <c:pt idx="1993">
                  <c:v>41645</c:v>
                </c:pt>
                <c:pt idx="1994">
                  <c:v>41646</c:v>
                </c:pt>
                <c:pt idx="1995">
                  <c:v>41647</c:v>
                </c:pt>
                <c:pt idx="1996">
                  <c:v>41648</c:v>
                </c:pt>
                <c:pt idx="1997">
                  <c:v>41649</c:v>
                </c:pt>
                <c:pt idx="1998">
                  <c:v>41652</c:v>
                </c:pt>
                <c:pt idx="1999">
                  <c:v>41653</c:v>
                </c:pt>
                <c:pt idx="2000">
                  <c:v>41654</c:v>
                </c:pt>
                <c:pt idx="2001">
                  <c:v>41655</c:v>
                </c:pt>
                <c:pt idx="2002">
                  <c:v>41656</c:v>
                </c:pt>
                <c:pt idx="2003">
                  <c:v>41660</c:v>
                </c:pt>
                <c:pt idx="2004">
                  <c:v>41661</c:v>
                </c:pt>
                <c:pt idx="2005">
                  <c:v>41662</c:v>
                </c:pt>
                <c:pt idx="2006">
                  <c:v>41663</c:v>
                </c:pt>
                <c:pt idx="2007">
                  <c:v>41666</c:v>
                </c:pt>
                <c:pt idx="2008">
                  <c:v>41667</c:v>
                </c:pt>
                <c:pt idx="2009">
                  <c:v>41668</c:v>
                </c:pt>
                <c:pt idx="2010">
                  <c:v>41669</c:v>
                </c:pt>
                <c:pt idx="2011">
                  <c:v>41670</c:v>
                </c:pt>
                <c:pt idx="2012">
                  <c:v>41673</c:v>
                </c:pt>
                <c:pt idx="2013">
                  <c:v>41674</c:v>
                </c:pt>
                <c:pt idx="2014">
                  <c:v>41675</c:v>
                </c:pt>
                <c:pt idx="2015">
                  <c:v>41676</c:v>
                </c:pt>
                <c:pt idx="2016">
                  <c:v>41677</c:v>
                </c:pt>
                <c:pt idx="2017">
                  <c:v>41680</c:v>
                </c:pt>
                <c:pt idx="2018">
                  <c:v>41681</c:v>
                </c:pt>
                <c:pt idx="2019">
                  <c:v>41682</c:v>
                </c:pt>
                <c:pt idx="2020">
                  <c:v>41683</c:v>
                </c:pt>
                <c:pt idx="2021">
                  <c:v>41684</c:v>
                </c:pt>
                <c:pt idx="2022">
                  <c:v>41688</c:v>
                </c:pt>
                <c:pt idx="2023">
                  <c:v>41689</c:v>
                </c:pt>
                <c:pt idx="2024">
                  <c:v>41690</c:v>
                </c:pt>
                <c:pt idx="2025">
                  <c:v>41691</c:v>
                </c:pt>
                <c:pt idx="2026">
                  <c:v>41694</c:v>
                </c:pt>
                <c:pt idx="2027">
                  <c:v>41695</c:v>
                </c:pt>
                <c:pt idx="2028">
                  <c:v>41696</c:v>
                </c:pt>
                <c:pt idx="2029">
                  <c:v>41697</c:v>
                </c:pt>
                <c:pt idx="2030">
                  <c:v>41698</c:v>
                </c:pt>
                <c:pt idx="2031">
                  <c:v>41701</c:v>
                </c:pt>
                <c:pt idx="2032">
                  <c:v>41702</c:v>
                </c:pt>
                <c:pt idx="2033">
                  <c:v>41703</c:v>
                </c:pt>
                <c:pt idx="2034">
                  <c:v>41704</c:v>
                </c:pt>
                <c:pt idx="2035">
                  <c:v>41705</c:v>
                </c:pt>
                <c:pt idx="2036">
                  <c:v>41708</c:v>
                </c:pt>
                <c:pt idx="2037">
                  <c:v>41709</c:v>
                </c:pt>
                <c:pt idx="2038">
                  <c:v>41710</c:v>
                </c:pt>
                <c:pt idx="2039">
                  <c:v>41711</c:v>
                </c:pt>
                <c:pt idx="2040">
                  <c:v>41712</c:v>
                </c:pt>
                <c:pt idx="2041">
                  <c:v>41715</c:v>
                </c:pt>
                <c:pt idx="2042">
                  <c:v>41716</c:v>
                </c:pt>
                <c:pt idx="2043">
                  <c:v>41717</c:v>
                </c:pt>
                <c:pt idx="2044">
                  <c:v>41718</c:v>
                </c:pt>
                <c:pt idx="2045">
                  <c:v>41719</c:v>
                </c:pt>
                <c:pt idx="2046">
                  <c:v>41722</c:v>
                </c:pt>
                <c:pt idx="2047">
                  <c:v>41723</c:v>
                </c:pt>
                <c:pt idx="2048">
                  <c:v>41724</c:v>
                </c:pt>
                <c:pt idx="2049">
                  <c:v>41725</c:v>
                </c:pt>
                <c:pt idx="2050">
                  <c:v>41726</c:v>
                </c:pt>
                <c:pt idx="2051">
                  <c:v>41729</c:v>
                </c:pt>
                <c:pt idx="2052">
                  <c:v>41730</c:v>
                </c:pt>
                <c:pt idx="2053">
                  <c:v>41731</c:v>
                </c:pt>
                <c:pt idx="2054">
                  <c:v>41732</c:v>
                </c:pt>
                <c:pt idx="2055">
                  <c:v>41733</c:v>
                </c:pt>
                <c:pt idx="2056">
                  <c:v>41736</c:v>
                </c:pt>
                <c:pt idx="2057">
                  <c:v>41737</c:v>
                </c:pt>
                <c:pt idx="2058">
                  <c:v>41738</c:v>
                </c:pt>
                <c:pt idx="2059">
                  <c:v>41739</c:v>
                </c:pt>
                <c:pt idx="2060">
                  <c:v>41740</c:v>
                </c:pt>
                <c:pt idx="2061">
                  <c:v>41743</c:v>
                </c:pt>
                <c:pt idx="2062">
                  <c:v>41744</c:v>
                </c:pt>
                <c:pt idx="2063">
                  <c:v>41745</c:v>
                </c:pt>
                <c:pt idx="2064">
                  <c:v>41746</c:v>
                </c:pt>
                <c:pt idx="2065">
                  <c:v>41750</c:v>
                </c:pt>
                <c:pt idx="2066">
                  <c:v>41751</c:v>
                </c:pt>
                <c:pt idx="2067">
                  <c:v>41752</c:v>
                </c:pt>
                <c:pt idx="2068">
                  <c:v>41753</c:v>
                </c:pt>
                <c:pt idx="2069">
                  <c:v>41754</c:v>
                </c:pt>
                <c:pt idx="2070">
                  <c:v>41757</c:v>
                </c:pt>
                <c:pt idx="2071">
                  <c:v>41758</c:v>
                </c:pt>
                <c:pt idx="2072">
                  <c:v>41759</c:v>
                </c:pt>
                <c:pt idx="2073">
                  <c:v>41760</c:v>
                </c:pt>
                <c:pt idx="2074">
                  <c:v>41761</c:v>
                </c:pt>
                <c:pt idx="2075">
                  <c:v>41764</c:v>
                </c:pt>
                <c:pt idx="2076">
                  <c:v>41765</c:v>
                </c:pt>
                <c:pt idx="2077">
                  <c:v>41766</c:v>
                </c:pt>
                <c:pt idx="2078">
                  <c:v>41767</c:v>
                </c:pt>
                <c:pt idx="2079">
                  <c:v>41768</c:v>
                </c:pt>
                <c:pt idx="2080">
                  <c:v>41771</c:v>
                </c:pt>
                <c:pt idx="2081">
                  <c:v>41772</c:v>
                </c:pt>
                <c:pt idx="2082">
                  <c:v>41773</c:v>
                </c:pt>
                <c:pt idx="2083">
                  <c:v>41774</c:v>
                </c:pt>
                <c:pt idx="2084">
                  <c:v>41775</c:v>
                </c:pt>
                <c:pt idx="2085">
                  <c:v>41778</c:v>
                </c:pt>
                <c:pt idx="2086">
                  <c:v>41779</c:v>
                </c:pt>
                <c:pt idx="2087">
                  <c:v>41780</c:v>
                </c:pt>
                <c:pt idx="2088">
                  <c:v>41781</c:v>
                </c:pt>
                <c:pt idx="2089">
                  <c:v>41782</c:v>
                </c:pt>
                <c:pt idx="2090">
                  <c:v>41786</c:v>
                </c:pt>
                <c:pt idx="2091">
                  <c:v>41787</c:v>
                </c:pt>
                <c:pt idx="2092">
                  <c:v>41788</c:v>
                </c:pt>
                <c:pt idx="2093">
                  <c:v>41789</c:v>
                </c:pt>
                <c:pt idx="2094">
                  <c:v>41792</c:v>
                </c:pt>
                <c:pt idx="2095">
                  <c:v>41793</c:v>
                </c:pt>
                <c:pt idx="2096">
                  <c:v>41794</c:v>
                </c:pt>
                <c:pt idx="2097">
                  <c:v>41795</c:v>
                </c:pt>
                <c:pt idx="2098">
                  <c:v>41796</c:v>
                </c:pt>
                <c:pt idx="2099">
                  <c:v>41799</c:v>
                </c:pt>
                <c:pt idx="2100">
                  <c:v>41800</c:v>
                </c:pt>
                <c:pt idx="2101">
                  <c:v>41801</c:v>
                </c:pt>
                <c:pt idx="2102">
                  <c:v>41802</c:v>
                </c:pt>
                <c:pt idx="2103">
                  <c:v>41803</c:v>
                </c:pt>
                <c:pt idx="2104">
                  <c:v>41806</c:v>
                </c:pt>
                <c:pt idx="2105">
                  <c:v>41807</c:v>
                </c:pt>
                <c:pt idx="2106">
                  <c:v>41808</c:v>
                </c:pt>
                <c:pt idx="2107">
                  <c:v>41809</c:v>
                </c:pt>
                <c:pt idx="2108">
                  <c:v>41810</c:v>
                </c:pt>
                <c:pt idx="2109">
                  <c:v>41813</c:v>
                </c:pt>
                <c:pt idx="2110">
                  <c:v>41814</c:v>
                </c:pt>
                <c:pt idx="2111">
                  <c:v>41815</c:v>
                </c:pt>
                <c:pt idx="2112">
                  <c:v>41816</c:v>
                </c:pt>
                <c:pt idx="2113">
                  <c:v>41817</c:v>
                </c:pt>
                <c:pt idx="2114">
                  <c:v>41820</c:v>
                </c:pt>
                <c:pt idx="2115">
                  <c:v>41821</c:v>
                </c:pt>
                <c:pt idx="2116">
                  <c:v>41822</c:v>
                </c:pt>
                <c:pt idx="2117">
                  <c:v>41823</c:v>
                </c:pt>
                <c:pt idx="2118">
                  <c:v>41827</c:v>
                </c:pt>
                <c:pt idx="2119">
                  <c:v>41828</c:v>
                </c:pt>
                <c:pt idx="2120">
                  <c:v>41829</c:v>
                </c:pt>
                <c:pt idx="2121">
                  <c:v>41830</c:v>
                </c:pt>
                <c:pt idx="2122">
                  <c:v>41831</c:v>
                </c:pt>
                <c:pt idx="2123">
                  <c:v>41834</c:v>
                </c:pt>
                <c:pt idx="2124">
                  <c:v>41835</c:v>
                </c:pt>
                <c:pt idx="2125">
                  <c:v>41836</c:v>
                </c:pt>
                <c:pt idx="2126">
                  <c:v>41837</c:v>
                </c:pt>
                <c:pt idx="2127">
                  <c:v>41838</c:v>
                </c:pt>
                <c:pt idx="2128">
                  <c:v>41841</c:v>
                </c:pt>
                <c:pt idx="2129">
                  <c:v>41842</c:v>
                </c:pt>
                <c:pt idx="2130">
                  <c:v>41843</c:v>
                </c:pt>
                <c:pt idx="2131">
                  <c:v>41844</c:v>
                </c:pt>
                <c:pt idx="2132">
                  <c:v>41845</c:v>
                </c:pt>
                <c:pt idx="2133">
                  <c:v>41848</c:v>
                </c:pt>
                <c:pt idx="2134">
                  <c:v>41849</c:v>
                </c:pt>
                <c:pt idx="2135">
                  <c:v>41850</c:v>
                </c:pt>
                <c:pt idx="2136">
                  <c:v>41851</c:v>
                </c:pt>
                <c:pt idx="2137">
                  <c:v>41852</c:v>
                </c:pt>
                <c:pt idx="2138">
                  <c:v>41855</c:v>
                </c:pt>
                <c:pt idx="2139">
                  <c:v>41856</c:v>
                </c:pt>
                <c:pt idx="2140">
                  <c:v>41857</c:v>
                </c:pt>
                <c:pt idx="2141">
                  <c:v>41858</c:v>
                </c:pt>
                <c:pt idx="2142">
                  <c:v>41859</c:v>
                </c:pt>
                <c:pt idx="2143">
                  <c:v>41862</c:v>
                </c:pt>
                <c:pt idx="2144">
                  <c:v>41863</c:v>
                </c:pt>
                <c:pt idx="2145">
                  <c:v>41864</c:v>
                </c:pt>
                <c:pt idx="2146">
                  <c:v>41865</c:v>
                </c:pt>
                <c:pt idx="2147">
                  <c:v>41866</c:v>
                </c:pt>
                <c:pt idx="2148">
                  <c:v>41869</c:v>
                </c:pt>
                <c:pt idx="2149">
                  <c:v>41870</c:v>
                </c:pt>
                <c:pt idx="2150">
                  <c:v>41871</c:v>
                </c:pt>
                <c:pt idx="2151">
                  <c:v>41872</c:v>
                </c:pt>
                <c:pt idx="2152">
                  <c:v>41873</c:v>
                </c:pt>
                <c:pt idx="2153">
                  <c:v>41876</c:v>
                </c:pt>
                <c:pt idx="2154">
                  <c:v>41877</c:v>
                </c:pt>
                <c:pt idx="2155">
                  <c:v>41878</c:v>
                </c:pt>
                <c:pt idx="2156">
                  <c:v>41879</c:v>
                </c:pt>
                <c:pt idx="2157">
                  <c:v>41880</c:v>
                </c:pt>
                <c:pt idx="2158">
                  <c:v>41884</c:v>
                </c:pt>
                <c:pt idx="2159">
                  <c:v>41885</c:v>
                </c:pt>
                <c:pt idx="2160">
                  <c:v>41886</c:v>
                </c:pt>
                <c:pt idx="2161">
                  <c:v>41887</c:v>
                </c:pt>
                <c:pt idx="2162">
                  <c:v>41890</c:v>
                </c:pt>
                <c:pt idx="2163">
                  <c:v>41891</c:v>
                </c:pt>
                <c:pt idx="2164">
                  <c:v>41892</c:v>
                </c:pt>
                <c:pt idx="2165">
                  <c:v>41893</c:v>
                </c:pt>
                <c:pt idx="2166">
                  <c:v>41894</c:v>
                </c:pt>
                <c:pt idx="2167">
                  <c:v>41897</c:v>
                </c:pt>
                <c:pt idx="2168">
                  <c:v>41898</c:v>
                </c:pt>
                <c:pt idx="2169">
                  <c:v>41899</c:v>
                </c:pt>
                <c:pt idx="2170">
                  <c:v>41900</c:v>
                </c:pt>
                <c:pt idx="2171">
                  <c:v>41901</c:v>
                </c:pt>
                <c:pt idx="2172">
                  <c:v>41904</c:v>
                </c:pt>
                <c:pt idx="2173">
                  <c:v>41905</c:v>
                </c:pt>
                <c:pt idx="2174">
                  <c:v>41906</c:v>
                </c:pt>
                <c:pt idx="2175">
                  <c:v>41907</c:v>
                </c:pt>
                <c:pt idx="2176">
                  <c:v>41908</c:v>
                </c:pt>
                <c:pt idx="2177">
                  <c:v>41911</c:v>
                </c:pt>
                <c:pt idx="2178">
                  <c:v>41912</c:v>
                </c:pt>
                <c:pt idx="2179">
                  <c:v>41913</c:v>
                </c:pt>
                <c:pt idx="2180">
                  <c:v>41914</c:v>
                </c:pt>
                <c:pt idx="2181">
                  <c:v>41915</c:v>
                </c:pt>
                <c:pt idx="2182">
                  <c:v>41918</c:v>
                </c:pt>
                <c:pt idx="2183">
                  <c:v>41919</c:v>
                </c:pt>
                <c:pt idx="2184">
                  <c:v>41920</c:v>
                </c:pt>
                <c:pt idx="2185">
                  <c:v>41921</c:v>
                </c:pt>
                <c:pt idx="2186">
                  <c:v>41922</c:v>
                </c:pt>
                <c:pt idx="2187">
                  <c:v>41925</c:v>
                </c:pt>
                <c:pt idx="2188">
                  <c:v>41926</c:v>
                </c:pt>
                <c:pt idx="2189">
                  <c:v>41927</c:v>
                </c:pt>
                <c:pt idx="2190">
                  <c:v>41928</c:v>
                </c:pt>
                <c:pt idx="2191">
                  <c:v>41929</c:v>
                </c:pt>
                <c:pt idx="2192">
                  <c:v>41932</c:v>
                </c:pt>
                <c:pt idx="2193">
                  <c:v>41933</c:v>
                </c:pt>
                <c:pt idx="2194">
                  <c:v>41934</c:v>
                </c:pt>
                <c:pt idx="2195">
                  <c:v>41935</c:v>
                </c:pt>
                <c:pt idx="2196">
                  <c:v>41936</c:v>
                </c:pt>
                <c:pt idx="2197">
                  <c:v>41939</c:v>
                </c:pt>
                <c:pt idx="2198">
                  <c:v>41940</c:v>
                </c:pt>
                <c:pt idx="2199">
                  <c:v>41941</c:v>
                </c:pt>
                <c:pt idx="2200">
                  <c:v>41942</c:v>
                </c:pt>
                <c:pt idx="2201">
                  <c:v>41943</c:v>
                </c:pt>
                <c:pt idx="2202">
                  <c:v>41946</c:v>
                </c:pt>
                <c:pt idx="2203">
                  <c:v>41947</c:v>
                </c:pt>
                <c:pt idx="2204">
                  <c:v>41948</c:v>
                </c:pt>
                <c:pt idx="2205">
                  <c:v>41949</c:v>
                </c:pt>
                <c:pt idx="2206">
                  <c:v>41950</c:v>
                </c:pt>
                <c:pt idx="2207">
                  <c:v>41953</c:v>
                </c:pt>
                <c:pt idx="2208">
                  <c:v>41954</c:v>
                </c:pt>
                <c:pt idx="2209">
                  <c:v>41955</c:v>
                </c:pt>
                <c:pt idx="2210">
                  <c:v>41956</c:v>
                </c:pt>
                <c:pt idx="2211">
                  <c:v>41957</c:v>
                </c:pt>
                <c:pt idx="2212">
                  <c:v>41960</c:v>
                </c:pt>
                <c:pt idx="2213">
                  <c:v>41961</c:v>
                </c:pt>
                <c:pt idx="2214">
                  <c:v>41962</c:v>
                </c:pt>
                <c:pt idx="2215">
                  <c:v>41963</c:v>
                </c:pt>
                <c:pt idx="2216">
                  <c:v>41964</c:v>
                </c:pt>
                <c:pt idx="2217">
                  <c:v>41967</c:v>
                </c:pt>
                <c:pt idx="2218">
                  <c:v>41968</c:v>
                </c:pt>
                <c:pt idx="2219">
                  <c:v>41969</c:v>
                </c:pt>
                <c:pt idx="2220">
                  <c:v>41971</c:v>
                </c:pt>
                <c:pt idx="2221">
                  <c:v>41974</c:v>
                </c:pt>
                <c:pt idx="2222">
                  <c:v>41975</c:v>
                </c:pt>
                <c:pt idx="2223">
                  <c:v>41976</c:v>
                </c:pt>
                <c:pt idx="2224">
                  <c:v>41977</c:v>
                </c:pt>
                <c:pt idx="2225">
                  <c:v>41978</c:v>
                </c:pt>
                <c:pt idx="2226">
                  <c:v>41981</c:v>
                </c:pt>
                <c:pt idx="2227">
                  <c:v>41982</c:v>
                </c:pt>
                <c:pt idx="2228">
                  <c:v>41983</c:v>
                </c:pt>
                <c:pt idx="2229">
                  <c:v>41984</c:v>
                </c:pt>
                <c:pt idx="2230">
                  <c:v>41985</c:v>
                </c:pt>
                <c:pt idx="2231">
                  <c:v>41988</c:v>
                </c:pt>
                <c:pt idx="2232">
                  <c:v>41989</c:v>
                </c:pt>
                <c:pt idx="2233">
                  <c:v>41990</c:v>
                </c:pt>
                <c:pt idx="2234">
                  <c:v>41991</c:v>
                </c:pt>
                <c:pt idx="2235">
                  <c:v>41992</c:v>
                </c:pt>
                <c:pt idx="2236">
                  <c:v>41995</c:v>
                </c:pt>
                <c:pt idx="2237">
                  <c:v>41996</c:v>
                </c:pt>
                <c:pt idx="2238">
                  <c:v>41997</c:v>
                </c:pt>
                <c:pt idx="2239">
                  <c:v>41999</c:v>
                </c:pt>
                <c:pt idx="2240">
                  <c:v>42002</c:v>
                </c:pt>
                <c:pt idx="2241">
                  <c:v>42003</c:v>
                </c:pt>
                <c:pt idx="2242">
                  <c:v>42004</c:v>
                </c:pt>
                <c:pt idx="2243">
                  <c:v>42006</c:v>
                </c:pt>
                <c:pt idx="2244">
                  <c:v>42009</c:v>
                </c:pt>
                <c:pt idx="2245">
                  <c:v>42010</c:v>
                </c:pt>
                <c:pt idx="2246">
                  <c:v>42011</c:v>
                </c:pt>
                <c:pt idx="2247">
                  <c:v>42012</c:v>
                </c:pt>
                <c:pt idx="2248">
                  <c:v>42013</c:v>
                </c:pt>
                <c:pt idx="2249">
                  <c:v>42016</c:v>
                </c:pt>
                <c:pt idx="2250">
                  <c:v>42017</c:v>
                </c:pt>
                <c:pt idx="2251">
                  <c:v>42018</c:v>
                </c:pt>
                <c:pt idx="2252">
                  <c:v>42019</c:v>
                </c:pt>
                <c:pt idx="2253">
                  <c:v>42020</c:v>
                </c:pt>
                <c:pt idx="2254">
                  <c:v>42024</c:v>
                </c:pt>
                <c:pt idx="2255">
                  <c:v>42025</c:v>
                </c:pt>
                <c:pt idx="2256">
                  <c:v>42026</c:v>
                </c:pt>
                <c:pt idx="2257">
                  <c:v>42027</c:v>
                </c:pt>
                <c:pt idx="2258">
                  <c:v>42030</c:v>
                </c:pt>
                <c:pt idx="2259">
                  <c:v>42031</c:v>
                </c:pt>
                <c:pt idx="2260">
                  <c:v>42032</c:v>
                </c:pt>
                <c:pt idx="2261">
                  <c:v>42033</c:v>
                </c:pt>
                <c:pt idx="2262">
                  <c:v>42034</c:v>
                </c:pt>
                <c:pt idx="2263">
                  <c:v>42037</c:v>
                </c:pt>
                <c:pt idx="2264">
                  <c:v>42038</c:v>
                </c:pt>
                <c:pt idx="2265">
                  <c:v>42039</c:v>
                </c:pt>
                <c:pt idx="2266">
                  <c:v>42040</c:v>
                </c:pt>
                <c:pt idx="2267">
                  <c:v>42041</c:v>
                </c:pt>
                <c:pt idx="2268">
                  <c:v>42044</c:v>
                </c:pt>
                <c:pt idx="2269">
                  <c:v>42045</c:v>
                </c:pt>
                <c:pt idx="2270">
                  <c:v>42046</c:v>
                </c:pt>
                <c:pt idx="2271">
                  <c:v>42047</c:v>
                </c:pt>
                <c:pt idx="2272">
                  <c:v>42048</c:v>
                </c:pt>
                <c:pt idx="2273">
                  <c:v>42052</c:v>
                </c:pt>
                <c:pt idx="2274">
                  <c:v>42053</c:v>
                </c:pt>
                <c:pt idx="2275">
                  <c:v>42054</c:v>
                </c:pt>
                <c:pt idx="2276">
                  <c:v>42055</c:v>
                </c:pt>
                <c:pt idx="2277">
                  <c:v>42058</c:v>
                </c:pt>
                <c:pt idx="2278">
                  <c:v>42059</c:v>
                </c:pt>
                <c:pt idx="2279">
                  <c:v>42060</c:v>
                </c:pt>
                <c:pt idx="2280">
                  <c:v>42061</c:v>
                </c:pt>
                <c:pt idx="2281">
                  <c:v>42062</c:v>
                </c:pt>
                <c:pt idx="2282">
                  <c:v>42065</c:v>
                </c:pt>
                <c:pt idx="2283">
                  <c:v>42066</c:v>
                </c:pt>
                <c:pt idx="2284">
                  <c:v>42067</c:v>
                </c:pt>
                <c:pt idx="2285">
                  <c:v>42068</c:v>
                </c:pt>
                <c:pt idx="2286">
                  <c:v>42069</c:v>
                </c:pt>
                <c:pt idx="2287">
                  <c:v>42072</c:v>
                </c:pt>
                <c:pt idx="2288">
                  <c:v>42073</c:v>
                </c:pt>
                <c:pt idx="2289">
                  <c:v>42074</c:v>
                </c:pt>
                <c:pt idx="2290">
                  <c:v>42075</c:v>
                </c:pt>
                <c:pt idx="2291">
                  <c:v>42076</c:v>
                </c:pt>
                <c:pt idx="2292">
                  <c:v>42079</c:v>
                </c:pt>
                <c:pt idx="2293">
                  <c:v>42080</c:v>
                </c:pt>
                <c:pt idx="2294">
                  <c:v>42081</c:v>
                </c:pt>
                <c:pt idx="2295">
                  <c:v>42082</c:v>
                </c:pt>
                <c:pt idx="2296">
                  <c:v>42083</c:v>
                </c:pt>
                <c:pt idx="2297">
                  <c:v>42086</c:v>
                </c:pt>
                <c:pt idx="2298">
                  <c:v>42087</c:v>
                </c:pt>
                <c:pt idx="2299">
                  <c:v>42088</c:v>
                </c:pt>
                <c:pt idx="2300">
                  <c:v>42089</c:v>
                </c:pt>
                <c:pt idx="2301">
                  <c:v>42090</c:v>
                </c:pt>
                <c:pt idx="2302">
                  <c:v>42093</c:v>
                </c:pt>
                <c:pt idx="2303">
                  <c:v>42094</c:v>
                </c:pt>
                <c:pt idx="2304">
                  <c:v>42095</c:v>
                </c:pt>
                <c:pt idx="2305">
                  <c:v>42096</c:v>
                </c:pt>
                <c:pt idx="2306">
                  <c:v>42100</c:v>
                </c:pt>
                <c:pt idx="2307">
                  <c:v>42101</c:v>
                </c:pt>
                <c:pt idx="2308">
                  <c:v>42102</c:v>
                </c:pt>
                <c:pt idx="2309">
                  <c:v>42103</c:v>
                </c:pt>
                <c:pt idx="2310">
                  <c:v>42104</c:v>
                </c:pt>
                <c:pt idx="2311">
                  <c:v>42107</c:v>
                </c:pt>
                <c:pt idx="2312">
                  <c:v>42108</c:v>
                </c:pt>
                <c:pt idx="2313">
                  <c:v>42109</c:v>
                </c:pt>
                <c:pt idx="2314">
                  <c:v>42110</c:v>
                </c:pt>
                <c:pt idx="2315">
                  <c:v>42111</c:v>
                </c:pt>
                <c:pt idx="2316">
                  <c:v>42114</c:v>
                </c:pt>
                <c:pt idx="2317">
                  <c:v>42115</c:v>
                </c:pt>
                <c:pt idx="2318">
                  <c:v>42116</c:v>
                </c:pt>
                <c:pt idx="2319">
                  <c:v>42117</c:v>
                </c:pt>
                <c:pt idx="2320">
                  <c:v>42118</c:v>
                </c:pt>
                <c:pt idx="2321">
                  <c:v>42121</c:v>
                </c:pt>
                <c:pt idx="2322">
                  <c:v>42122</c:v>
                </c:pt>
                <c:pt idx="2323">
                  <c:v>42123</c:v>
                </c:pt>
                <c:pt idx="2324">
                  <c:v>42124</c:v>
                </c:pt>
                <c:pt idx="2325">
                  <c:v>42125</c:v>
                </c:pt>
                <c:pt idx="2326">
                  <c:v>42128</c:v>
                </c:pt>
                <c:pt idx="2327">
                  <c:v>42129</c:v>
                </c:pt>
                <c:pt idx="2328">
                  <c:v>42130</c:v>
                </c:pt>
                <c:pt idx="2329">
                  <c:v>42131</c:v>
                </c:pt>
                <c:pt idx="2330">
                  <c:v>42132</c:v>
                </c:pt>
                <c:pt idx="2331">
                  <c:v>42135</c:v>
                </c:pt>
                <c:pt idx="2332">
                  <c:v>42136</c:v>
                </c:pt>
                <c:pt idx="2333">
                  <c:v>42137</c:v>
                </c:pt>
                <c:pt idx="2334">
                  <c:v>42138</c:v>
                </c:pt>
                <c:pt idx="2335">
                  <c:v>42139</c:v>
                </c:pt>
                <c:pt idx="2336">
                  <c:v>42142</c:v>
                </c:pt>
                <c:pt idx="2337">
                  <c:v>42143</c:v>
                </c:pt>
                <c:pt idx="2338">
                  <c:v>42144</c:v>
                </c:pt>
                <c:pt idx="2339">
                  <c:v>42145</c:v>
                </c:pt>
                <c:pt idx="2340">
                  <c:v>42146</c:v>
                </c:pt>
                <c:pt idx="2341">
                  <c:v>42150</c:v>
                </c:pt>
                <c:pt idx="2342">
                  <c:v>42151</c:v>
                </c:pt>
                <c:pt idx="2343">
                  <c:v>42152</c:v>
                </c:pt>
                <c:pt idx="2344">
                  <c:v>42153</c:v>
                </c:pt>
                <c:pt idx="2345">
                  <c:v>42156</c:v>
                </c:pt>
                <c:pt idx="2346">
                  <c:v>42157</c:v>
                </c:pt>
                <c:pt idx="2347">
                  <c:v>42158</c:v>
                </c:pt>
                <c:pt idx="2348">
                  <c:v>42159</c:v>
                </c:pt>
                <c:pt idx="2349">
                  <c:v>42160</c:v>
                </c:pt>
                <c:pt idx="2350">
                  <c:v>42163</c:v>
                </c:pt>
                <c:pt idx="2351">
                  <c:v>42164</c:v>
                </c:pt>
                <c:pt idx="2352">
                  <c:v>42165</c:v>
                </c:pt>
                <c:pt idx="2353">
                  <c:v>42166</c:v>
                </c:pt>
                <c:pt idx="2354">
                  <c:v>42167</c:v>
                </c:pt>
                <c:pt idx="2355">
                  <c:v>42170</c:v>
                </c:pt>
                <c:pt idx="2356">
                  <c:v>42171</c:v>
                </c:pt>
                <c:pt idx="2357">
                  <c:v>42172</c:v>
                </c:pt>
                <c:pt idx="2358">
                  <c:v>42173</c:v>
                </c:pt>
                <c:pt idx="2359">
                  <c:v>42174</c:v>
                </c:pt>
                <c:pt idx="2360">
                  <c:v>42177</c:v>
                </c:pt>
                <c:pt idx="2361">
                  <c:v>42178</c:v>
                </c:pt>
                <c:pt idx="2362">
                  <c:v>42179</c:v>
                </c:pt>
                <c:pt idx="2363">
                  <c:v>42180</c:v>
                </c:pt>
                <c:pt idx="2364">
                  <c:v>42181</c:v>
                </c:pt>
                <c:pt idx="2365">
                  <c:v>42184</c:v>
                </c:pt>
                <c:pt idx="2366">
                  <c:v>42185</c:v>
                </c:pt>
                <c:pt idx="2367">
                  <c:v>42186</c:v>
                </c:pt>
                <c:pt idx="2368">
                  <c:v>42187</c:v>
                </c:pt>
                <c:pt idx="2369">
                  <c:v>42191</c:v>
                </c:pt>
                <c:pt idx="2370">
                  <c:v>42192</c:v>
                </c:pt>
                <c:pt idx="2371">
                  <c:v>42193</c:v>
                </c:pt>
                <c:pt idx="2372">
                  <c:v>42194</c:v>
                </c:pt>
                <c:pt idx="2373">
                  <c:v>42195</c:v>
                </c:pt>
                <c:pt idx="2374">
                  <c:v>42198</c:v>
                </c:pt>
                <c:pt idx="2375">
                  <c:v>42199</c:v>
                </c:pt>
                <c:pt idx="2376">
                  <c:v>42200</c:v>
                </c:pt>
                <c:pt idx="2377">
                  <c:v>42201</c:v>
                </c:pt>
                <c:pt idx="2378">
                  <c:v>42202</c:v>
                </c:pt>
                <c:pt idx="2379">
                  <c:v>42205</c:v>
                </c:pt>
                <c:pt idx="2380">
                  <c:v>42206</c:v>
                </c:pt>
                <c:pt idx="2381">
                  <c:v>42207</c:v>
                </c:pt>
                <c:pt idx="2382">
                  <c:v>42208</c:v>
                </c:pt>
                <c:pt idx="2383">
                  <c:v>42209</c:v>
                </c:pt>
                <c:pt idx="2384">
                  <c:v>42212</c:v>
                </c:pt>
                <c:pt idx="2385">
                  <c:v>42213</c:v>
                </c:pt>
                <c:pt idx="2386">
                  <c:v>42214</c:v>
                </c:pt>
                <c:pt idx="2387">
                  <c:v>42215</c:v>
                </c:pt>
                <c:pt idx="2388">
                  <c:v>42216</c:v>
                </c:pt>
                <c:pt idx="2389">
                  <c:v>42219</c:v>
                </c:pt>
                <c:pt idx="2390">
                  <c:v>42220</c:v>
                </c:pt>
                <c:pt idx="2391">
                  <c:v>42221</c:v>
                </c:pt>
                <c:pt idx="2392">
                  <c:v>42222</c:v>
                </c:pt>
                <c:pt idx="2393">
                  <c:v>42223</c:v>
                </c:pt>
                <c:pt idx="2394">
                  <c:v>42226</c:v>
                </c:pt>
                <c:pt idx="2395">
                  <c:v>42227</c:v>
                </c:pt>
                <c:pt idx="2396">
                  <c:v>42228</c:v>
                </c:pt>
                <c:pt idx="2397">
                  <c:v>42229</c:v>
                </c:pt>
                <c:pt idx="2398">
                  <c:v>42230</c:v>
                </c:pt>
                <c:pt idx="2399">
                  <c:v>42233</c:v>
                </c:pt>
                <c:pt idx="2400">
                  <c:v>42234</c:v>
                </c:pt>
                <c:pt idx="2401">
                  <c:v>42235</c:v>
                </c:pt>
                <c:pt idx="2402">
                  <c:v>42236</c:v>
                </c:pt>
                <c:pt idx="2403">
                  <c:v>42237</c:v>
                </c:pt>
                <c:pt idx="2404">
                  <c:v>42240</c:v>
                </c:pt>
                <c:pt idx="2405">
                  <c:v>42241</c:v>
                </c:pt>
                <c:pt idx="2406">
                  <c:v>42242</c:v>
                </c:pt>
                <c:pt idx="2407">
                  <c:v>42243</c:v>
                </c:pt>
                <c:pt idx="2408">
                  <c:v>42244</c:v>
                </c:pt>
                <c:pt idx="2409">
                  <c:v>42247</c:v>
                </c:pt>
                <c:pt idx="2410">
                  <c:v>42248</c:v>
                </c:pt>
                <c:pt idx="2411">
                  <c:v>42249</c:v>
                </c:pt>
                <c:pt idx="2412">
                  <c:v>42250</c:v>
                </c:pt>
                <c:pt idx="2413">
                  <c:v>42251</c:v>
                </c:pt>
                <c:pt idx="2414">
                  <c:v>42255</c:v>
                </c:pt>
                <c:pt idx="2415">
                  <c:v>42256</c:v>
                </c:pt>
                <c:pt idx="2416">
                  <c:v>42257</c:v>
                </c:pt>
                <c:pt idx="2417">
                  <c:v>42258</c:v>
                </c:pt>
                <c:pt idx="2418">
                  <c:v>42261</c:v>
                </c:pt>
                <c:pt idx="2419">
                  <c:v>42262</c:v>
                </c:pt>
                <c:pt idx="2420">
                  <c:v>42263</c:v>
                </c:pt>
                <c:pt idx="2421">
                  <c:v>42264</c:v>
                </c:pt>
                <c:pt idx="2422">
                  <c:v>42265</c:v>
                </c:pt>
                <c:pt idx="2423">
                  <c:v>42268</c:v>
                </c:pt>
                <c:pt idx="2424">
                  <c:v>42269</c:v>
                </c:pt>
                <c:pt idx="2425">
                  <c:v>42270</c:v>
                </c:pt>
                <c:pt idx="2426">
                  <c:v>42271</c:v>
                </c:pt>
                <c:pt idx="2427">
                  <c:v>42272</c:v>
                </c:pt>
                <c:pt idx="2428">
                  <c:v>42275</c:v>
                </c:pt>
                <c:pt idx="2429">
                  <c:v>42276</c:v>
                </c:pt>
                <c:pt idx="2430">
                  <c:v>42277</c:v>
                </c:pt>
                <c:pt idx="2431">
                  <c:v>42278</c:v>
                </c:pt>
                <c:pt idx="2432">
                  <c:v>42279</c:v>
                </c:pt>
                <c:pt idx="2433">
                  <c:v>42282</c:v>
                </c:pt>
                <c:pt idx="2434">
                  <c:v>42283</c:v>
                </c:pt>
                <c:pt idx="2435">
                  <c:v>42284</c:v>
                </c:pt>
                <c:pt idx="2436">
                  <c:v>42285</c:v>
                </c:pt>
                <c:pt idx="2437">
                  <c:v>42286</c:v>
                </c:pt>
                <c:pt idx="2438">
                  <c:v>42289</c:v>
                </c:pt>
                <c:pt idx="2439">
                  <c:v>42290</c:v>
                </c:pt>
                <c:pt idx="2440">
                  <c:v>42291</c:v>
                </c:pt>
                <c:pt idx="2441">
                  <c:v>42292</c:v>
                </c:pt>
                <c:pt idx="2442">
                  <c:v>42293</c:v>
                </c:pt>
                <c:pt idx="2443">
                  <c:v>42296</c:v>
                </c:pt>
                <c:pt idx="2444">
                  <c:v>42297</c:v>
                </c:pt>
                <c:pt idx="2445">
                  <c:v>42298</c:v>
                </c:pt>
                <c:pt idx="2446">
                  <c:v>42299</c:v>
                </c:pt>
                <c:pt idx="2447">
                  <c:v>42300</c:v>
                </c:pt>
                <c:pt idx="2448">
                  <c:v>42303</c:v>
                </c:pt>
                <c:pt idx="2449">
                  <c:v>42304</c:v>
                </c:pt>
                <c:pt idx="2450">
                  <c:v>42305</c:v>
                </c:pt>
                <c:pt idx="2451">
                  <c:v>42306</c:v>
                </c:pt>
                <c:pt idx="2452">
                  <c:v>42307</c:v>
                </c:pt>
                <c:pt idx="2453">
                  <c:v>42310</c:v>
                </c:pt>
                <c:pt idx="2454">
                  <c:v>42311</c:v>
                </c:pt>
                <c:pt idx="2455">
                  <c:v>42312</c:v>
                </c:pt>
                <c:pt idx="2456">
                  <c:v>42313</c:v>
                </c:pt>
                <c:pt idx="2457">
                  <c:v>42314</c:v>
                </c:pt>
                <c:pt idx="2458">
                  <c:v>42317</c:v>
                </c:pt>
                <c:pt idx="2459">
                  <c:v>42318</c:v>
                </c:pt>
                <c:pt idx="2460">
                  <c:v>42319</c:v>
                </c:pt>
                <c:pt idx="2461">
                  <c:v>42320</c:v>
                </c:pt>
                <c:pt idx="2462">
                  <c:v>42321</c:v>
                </c:pt>
                <c:pt idx="2463">
                  <c:v>42324</c:v>
                </c:pt>
                <c:pt idx="2464">
                  <c:v>42325</c:v>
                </c:pt>
                <c:pt idx="2465">
                  <c:v>42326</c:v>
                </c:pt>
                <c:pt idx="2466">
                  <c:v>42327</c:v>
                </c:pt>
                <c:pt idx="2467">
                  <c:v>42328</c:v>
                </c:pt>
                <c:pt idx="2468">
                  <c:v>42331</c:v>
                </c:pt>
                <c:pt idx="2469">
                  <c:v>42332</c:v>
                </c:pt>
                <c:pt idx="2470">
                  <c:v>42333</c:v>
                </c:pt>
                <c:pt idx="2471">
                  <c:v>42335</c:v>
                </c:pt>
                <c:pt idx="2472">
                  <c:v>42338</c:v>
                </c:pt>
                <c:pt idx="2473">
                  <c:v>42339</c:v>
                </c:pt>
                <c:pt idx="2474">
                  <c:v>42340</c:v>
                </c:pt>
                <c:pt idx="2475">
                  <c:v>42341</c:v>
                </c:pt>
                <c:pt idx="2476">
                  <c:v>42342</c:v>
                </c:pt>
                <c:pt idx="2477">
                  <c:v>42345</c:v>
                </c:pt>
                <c:pt idx="2478">
                  <c:v>42346</c:v>
                </c:pt>
                <c:pt idx="2479">
                  <c:v>42347</c:v>
                </c:pt>
                <c:pt idx="2480">
                  <c:v>42348</c:v>
                </c:pt>
                <c:pt idx="2481">
                  <c:v>42349</c:v>
                </c:pt>
                <c:pt idx="2482">
                  <c:v>42352</c:v>
                </c:pt>
                <c:pt idx="2483">
                  <c:v>42353</c:v>
                </c:pt>
                <c:pt idx="2484">
                  <c:v>42354</c:v>
                </c:pt>
                <c:pt idx="2485">
                  <c:v>42355</c:v>
                </c:pt>
                <c:pt idx="2486">
                  <c:v>42356</c:v>
                </c:pt>
                <c:pt idx="2487">
                  <c:v>42359</c:v>
                </c:pt>
                <c:pt idx="2488">
                  <c:v>42360</c:v>
                </c:pt>
                <c:pt idx="2489">
                  <c:v>42361</c:v>
                </c:pt>
                <c:pt idx="2490">
                  <c:v>42362</c:v>
                </c:pt>
                <c:pt idx="2491">
                  <c:v>42366</c:v>
                </c:pt>
                <c:pt idx="2492">
                  <c:v>42367</c:v>
                </c:pt>
                <c:pt idx="2493">
                  <c:v>42368</c:v>
                </c:pt>
                <c:pt idx="2494">
                  <c:v>42369</c:v>
                </c:pt>
                <c:pt idx="2495">
                  <c:v>42373</c:v>
                </c:pt>
                <c:pt idx="2496">
                  <c:v>42374</c:v>
                </c:pt>
                <c:pt idx="2497">
                  <c:v>42375</c:v>
                </c:pt>
                <c:pt idx="2498">
                  <c:v>42376</c:v>
                </c:pt>
                <c:pt idx="2499">
                  <c:v>42377</c:v>
                </c:pt>
                <c:pt idx="2500">
                  <c:v>42380</c:v>
                </c:pt>
                <c:pt idx="2501">
                  <c:v>42381</c:v>
                </c:pt>
                <c:pt idx="2502">
                  <c:v>42382</c:v>
                </c:pt>
                <c:pt idx="2503">
                  <c:v>42383</c:v>
                </c:pt>
                <c:pt idx="2504">
                  <c:v>42384</c:v>
                </c:pt>
                <c:pt idx="2505">
                  <c:v>42388</c:v>
                </c:pt>
                <c:pt idx="2506">
                  <c:v>42389</c:v>
                </c:pt>
                <c:pt idx="2507">
                  <c:v>42390</c:v>
                </c:pt>
                <c:pt idx="2508">
                  <c:v>42391</c:v>
                </c:pt>
                <c:pt idx="2509">
                  <c:v>42394</c:v>
                </c:pt>
                <c:pt idx="2510">
                  <c:v>42395</c:v>
                </c:pt>
                <c:pt idx="2511">
                  <c:v>42396</c:v>
                </c:pt>
                <c:pt idx="2512">
                  <c:v>42397</c:v>
                </c:pt>
                <c:pt idx="2513">
                  <c:v>42398</c:v>
                </c:pt>
                <c:pt idx="2514">
                  <c:v>42401</c:v>
                </c:pt>
                <c:pt idx="2515">
                  <c:v>42402</c:v>
                </c:pt>
                <c:pt idx="2516">
                  <c:v>42403</c:v>
                </c:pt>
                <c:pt idx="2517">
                  <c:v>42404</c:v>
                </c:pt>
                <c:pt idx="2518">
                  <c:v>42405</c:v>
                </c:pt>
              </c:numCache>
            </c:numRef>
          </c:cat>
          <c:val>
            <c:numRef>
              <c:f>'1 - Chart Data'!$F$2:$F$2520</c:f>
              <c:numCache>
                <c:formatCode>General</c:formatCode>
                <c:ptCount val="2519"/>
                <c:pt idx="0">
                  <c:v>100</c:v>
                </c:pt>
                <c:pt idx="1">
                  <c:v>100.499342969776</c:v>
                </c:pt>
                <c:pt idx="2">
                  <c:v>110.275952693823</c:v>
                </c:pt>
                <c:pt idx="3">
                  <c:v>110.88042049934199</c:v>
                </c:pt>
                <c:pt idx="4">
                  <c:v>110.039421813403</c:v>
                </c:pt>
                <c:pt idx="5">
                  <c:v>108.90932982917199</c:v>
                </c:pt>
                <c:pt idx="6">
                  <c:v>108.278580814717</c:v>
                </c:pt>
                <c:pt idx="7">
                  <c:v>107.12220762155</c:v>
                </c:pt>
                <c:pt idx="8">
                  <c:v>109.77660972404701</c:v>
                </c:pt>
                <c:pt idx="9">
                  <c:v>111.484888304862</c:v>
                </c:pt>
                <c:pt idx="10">
                  <c:v>111.642575558475</c:v>
                </c:pt>
                <c:pt idx="11">
                  <c:v>111.721419185282</c:v>
                </c:pt>
                <c:pt idx="12">
                  <c:v>110.53876478318</c:v>
                </c:pt>
                <c:pt idx="13">
                  <c:v>111.222076215505</c:v>
                </c:pt>
                <c:pt idx="14">
                  <c:v>111.879106438896</c:v>
                </c:pt>
                <c:pt idx="15">
                  <c:v>113.40341655716099</c:v>
                </c:pt>
                <c:pt idx="16">
                  <c:v>113.14060446780501</c:v>
                </c:pt>
                <c:pt idx="17">
                  <c:v>113.009198423127</c:v>
                </c:pt>
                <c:pt idx="18">
                  <c:v>112.536136662286</c:v>
                </c:pt>
                <c:pt idx="19">
                  <c:v>111.721419185282</c:v>
                </c:pt>
                <c:pt idx="20">
                  <c:v>111.82654402102401</c:v>
                </c:pt>
                <c:pt idx="21">
                  <c:v>111.327201051248</c:v>
                </c:pt>
                <c:pt idx="22">
                  <c:v>111.957950065703</c:v>
                </c:pt>
                <c:pt idx="23">
                  <c:v>111.85282522996</c:v>
                </c:pt>
                <c:pt idx="24">
                  <c:v>110.223390275952</c:v>
                </c:pt>
                <c:pt idx="25">
                  <c:v>107.227332457293</c:v>
                </c:pt>
                <c:pt idx="26">
                  <c:v>107.989487516425</c:v>
                </c:pt>
                <c:pt idx="27">
                  <c:v>108.436268068331</c:v>
                </c:pt>
                <c:pt idx="28">
                  <c:v>106.517739816031</c:v>
                </c:pt>
                <c:pt idx="29">
                  <c:v>105.361366622864</c:v>
                </c:pt>
                <c:pt idx="30">
                  <c:v>104.073587385019</c:v>
                </c:pt>
                <c:pt idx="31">
                  <c:v>104.80946123521601</c:v>
                </c:pt>
                <c:pt idx="32">
                  <c:v>104.96714848883001</c:v>
                </c:pt>
                <c:pt idx="33">
                  <c:v>106.28120893561101</c:v>
                </c:pt>
                <c:pt idx="34">
                  <c:v>104.94086727989399</c:v>
                </c:pt>
                <c:pt idx="35">
                  <c:v>106.438896189224</c:v>
                </c:pt>
                <c:pt idx="36">
                  <c:v>107.96320630749</c:v>
                </c:pt>
                <c:pt idx="37">
                  <c:v>108.068331143232</c:v>
                </c:pt>
                <c:pt idx="38">
                  <c:v>109.645203679369</c:v>
                </c:pt>
                <c:pt idx="39">
                  <c:v>107.884362680683</c:v>
                </c:pt>
                <c:pt idx="40">
                  <c:v>108.75164257555799</c:v>
                </c:pt>
                <c:pt idx="41">
                  <c:v>106.438896189224</c:v>
                </c:pt>
                <c:pt idx="42">
                  <c:v>106.438896189224</c:v>
                </c:pt>
                <c:pt idx="43">
                  <c:v>106.202365308804</c:v>
                </c:pt>
                <c:pt idx="44">
                  <c:v>106.570302233902</c:v>
                </c:pt>
                <c:pt idx="45">
                  <c:v>106.938239159001</c:v>
                </c:pt>
                <c:pt idx="46">
                  <c:v>106.596583442838</c:v>
                </c:pt>
                <c:pt idx="47">
                  <c:v>106.09724047306101</c:v>
                </c:pt>
                <c:pt idx="48">
                  <c:v>106.938239159001</c:v>
                </c:pt>
                <c:pt idx="49">
                  <c:v>109.82917214191799</c:v>
                </c:pt>
                <c:pt idx="50">
                  <c:v>100.735873850197</c:v>
                </c:pt>
                <c:pt idx="51">
                  <c:v>98.922470433639901</c:v>
                </c:pt>
                <c:pt idx="52">
                  <c:v>99.605781865965795</c:v>
                </c:pt>
                <c:pt idx="53">
                  <c:v>98.134034165571606</c:v>
                </c:pt>
                <c:pt idx="54">
                  <c:v>96.662286465177303</c:v>
                </c:pt>
                <c:pt idx="55">
                  <c:v>97.766097240473002</c:v>
                </c:pt>
                <c:pt idx="56">
                  <c:v>96.057818659658295</c:v>
                </c:pt>
                <c:pt idx="57">
                  <c:v>96.162943495400697</c:v>
                </c:pt>
                <c:pt idx="58">
                  <c:v>95.400788436268002</c:v>
                </c:pt>
                <c:pt idx="59">
                  <c:v>96.793692509855404</c:v>
                </c:pt>
                <c:pt idx="60">
                  <c:v>100.42049934296899</c:v>
                </c:pt>
                <c:pt idx="61">
                  <c:v>100.919842312746</c:v>
                </c:pt>
                <c:pt idx="62">
                  <c:v>99.710906701708197</c:v>
                </c:pt>
                <c:pt idx="63">
                  <c:v>100.183968462549</c:v>
                </c:pt>
                <c:pt idx="64">
                  <c:v>100.183968462549</c:v>
                </c:pt>
                <c:pt idx="65">
                  <c:v>100.735873850197</c:v>
                </c:pt>
                <c:pt idx="66">
                  <c:v>100.28909329829099</c:v>
                </c:pt>
                <c:pt idx="67">
                  <c:v>99.894875164257499</c:v>
                </c:pt>
                <c:pt idx="68">
                  <c:v>98.344283837056494</c:v>
                </c:pt>
                <c:pt idx="69">
                  <c:v>98.134034165571606</c:v>
                </c:pt>
                <c:pt idx="70">
                  <c:v>96.767411300919804</c:v>
                </c:pt>
                <c:pt idx="71">
                  <c:v>97.634691195795</c:v>
                </c:pt>
                <c:pt idx="72">
                  <c:v>97.713534822601801</c:v>
                </c:pt>
                <c:pt idx="73">
                  <c:v>95.821287779237807</c:v>
                </c:pt>
                <c:pt idx="74">
                  <c:v>97.792378449408602</c:v>
                </c:pt>
                <c:pt idx="75">
                  <c:v>99.053876478318003</c:v>
                </c:pt>
                <c:pt idx="76">
                  <c:v>100</c:v>
                </c:pt>
                <c:pt idx="77">
                  <c:v>100.105124835742</c:v>
                </c:pt>
                <c:pt idx="78">
                  <c:v>97.897503285151103</c:v>
                </c:pt>
                <c:pt idx="79">
                  <c:v>98.8436268068331</c:v>
                </c:pt>
                <c:pt idx="80">
                  <c:v>98.501971090670096</c:v>
                </c:pt>
                <c:pt idx="81">
                  <c:v>97.477003942181298</c:v>
                </c:pt>
                <c:pt idx="82">
                  <c:v>96.320630749014398</c:v>
                </c:pt>
                <c:pt idx="83">
                  <c:v>96.4783180026281</c:v>
                </c:pt>
                <c:pt idx="84">
                  <c:v>98.396846254927695</c:v>
                </c:pt>
                <c:pt idx="85">
                  <c:v>97.897503285151103</c:v>
                </c:pt>
                <c:pt idx="86">
                  <c:v>96.609724047306102</c:v>
                </c:pt>
                <c:pt idx="87">
                  <c:v>96.4520367936925</c:v>
                </c:pt>
                <c:pt idx="88">
                  <c:v>99.816031537450698</c:v>
                </c:pt>
                <c:pt idx="89">
                  <c:v>101.340341655716</c:v>
                </c:pt>
                <c:pt idx="90">
                  <c:v>102.549277266754</c:v>
                </c:pt>
                <c:pt idx="91">
                  <c:v>101.340341655716</c:v>
                </c:pt>
                <c:pt idx="92">
                  <c:v>99.868593955321899</c:v>
                </c:pt>
                <c:pt idx="93">
                  <c:v>100.21024967148399</c:v>
                </c:pt>
                <c:pt idx="94">
                  <c:v>100</c:v>
                </c:pt>
                <c:pt idx="95">
                  <c:v>99.106438896189204</c:v>
                </c:pt>
                <c:pt idx="96">
                  <c:v>98.160315374507206</c:v>
                </c:pt>
                <c:pt idx="97">
                  <c:v>98.055190538764705</c:v>
                </c:pt>
                <c:pt idx="98">
                  <c:v>95.689881734559705</c:v>
                </c:pt>
                <c:pt idx="99">
                  <c:v>94.796320630748994</c:v>
                </c:pt>
                <c:pt idx="100">
                  <c:v>98.501971090670096</c:v>
                </c:pt>
                <c:pt idx="101">
                  <c:v>99.605781865965795</c:v>
                </c:pt>
                <c:pt idx="102">
                  <c:v>99.448094612352094</c:v>
                </c:pt>
                <c:pt idx="103">
                  <c:v>98.948751642575502</c:v>
                </c:pt>
                <c:pt idx="104">
                  <c:v>97.6084099868593</c:v>
                </c:pt>
                <c:pt idx="105">
                  <c:v>98.396846254927695</c:v>
                </c:pt>
                <c:pt idx="106">
                  <c:v>98.423127463863295</c:v>
                </c:pt>
                <c:pt idx="107">
                  <c:v>96.662286465177303</c:v>
                </c:pt>
                <c:pt idx="108">
                  <c:v>96.872536136662205</c:v>
                </c:pt>
                <c:pt idx="109">
                  <c:v>95.400788436268002</c:v>
                </c:pt>
                <c:pt idx="110">
                  <c:v>95.2956636005256</c:v>
                </c:pt>
                <c:pt idx="111">
                  <c:v>94.375821287779203</c:v>
                </c:pt>
                <c:pt idx="112">
                  <c:v>94.375821287779203</c:v>
                </c:pt>
                <c:pt idx="113">
                  <c:v>105.04599211563701</c:v>
                </c:pt>
                <c:pt idx="114">
                  <c:v>105.650459921156</c:v>
                </c:pt>
                <c:pt idx="115">
                  <c:v>107.17477003942101</c:v>
                </c:pt>
                <c:pt idx="116">
                  <c:v>110.801576872536</c:v>
                </c:pt>
                <c:pt idx="117">
                  <c:v>111.06438896189201</c:v>
                </c:pt>
                <c:pt idx="118">
                  <c:v>113.902759526938</c:v>
                </c:pt>
                <c:pt idx="119">
                  <c:v>115.63731931668801</c:v>
                </c:pt>
                <c:pt idx="120">
                  <c:v>115.79500657030199</c:v>
                </c:pt>
                <c:pt idx="121">
                  <c:v>116.55716162943401</c:v>
                </c:pt>
                <c:pt idx="122">
                  <c:v>116.215505913272</c:v>
                </c:pt>
                <c:pt idx="123">
                  <c:v>118.02890932982901</c:v>
                </c:pt>
                <c:pt idx="124">
                  <c:v>118.08147174769999</c:v>
                </c:pt>
                <c:pt idx="125">
                  <c:v>116.87253613666201</c:v>
                </c:pt>
                <c:pt idx="126">
                  <c:v>116.1629434954</c:v>
                </c:pt>
                <c:pt idx="127">
                  <c:v>116.241787122207</c:v>
                </c:pt>
                <c:pt idx="128">
                  <c:v>115.900131406044</c:v>
                </c:pt>
                <c:pt idx="129">
                  <c:v>117.187910643889</c:v>
                </c:pt>
                <c:pt idx="130">
                  <c:v>115.34822601839601</c:v>
                </c:pt>
                <c:pt idx="131">
                  <c:v>115.900131406044</c:v>
                </c:pt>
                <c:pt idx="132">
                  <c:v>117.95006570302201</c:v>
                </c:pt>
                <c:pt idx="133">
                  <c:v>118.344283837056</c:v>
                </c:pt>
                <c:pt idx="134">
                  <c:v>118.291721419185</c:v>
                </c:pt>
                <c:pt idx="135">
                  <c:v>116.898817345597</c:v>
                </c:pt>
                <c:pt idx="136">
                  <c:v>114.927726675427</c:v>
                </c:pt>
                <c:pt idx="137">
                  <c:v>114.27069645203601</c:v>
                </c:pt>
                <c:pt idx="138">
                  <c:v>113.981603153745</c:v>
                </c:pt>
                <c:pt idx="139">
                  <c:v>115.34822601839601</c:v>
                </c:pt>
                <c:pt idx="140">
                  <c:v>115.55847568988101</c:v>
                </c:pt>
                <c:pt idx="141">
                  <c:v>117.24047306176</c:v>
                </c:pt>
                <c:pt idx="142">
                  <c:v>118.08147174769999</c:v>
                </c:pt>
                <c:pt idx="143">
                  <c:v>117.97634691195699</c:v>
                </c:pt>
                <c:pt idx="144">
                  <c:v>117.634691195795</c:v>
                </c:pt>
                <c:pt idx="145">
                  <c:v>115.50591327201001</c:v>
                </c:pt>
                <c:pt idx="146">
                  <c:v>115.63731931668801</c:v>
                </c:pt>
                <c:pt idx="147">
                  <c:v>115.84756898817299</c:v>
                </c:pt>
                <c:pt idx="148">
                  <c:v>117.135348226018</c:v>
                </c:pt>
                <c:pt idx="149">
                  <c:v>118.13403416557099</c:v>
                </c:pt>
                <c:pt idx="150">
                  <c:v>116.977660972404</c:v>
                </c:pt>
                <c:pt idx="151">
                  <c:v>118.528252299605</c:v>
                </c:pt>
                <c:pt idx="152">
                  <c:v>123.101182654402</c:v>
                </c:pt>
                <c:pt idx="153">
                  <c:v>122.339027595269</c:v>
                </c:pt>
                <c:pt idx="154">
                  <c:v>119.553219448094</c:v>
                </c:pt>
                <c:pt idx="155">
                  <c:v>115.243101182654</c:v>
                </c:pt>
                <c:pt idx="156">
                  <c:v>115.374507227332</c:v>
                </c:pt>
                <c:pt idx="157">
                  <c:v>119.21156373193099</c:v>
                </c:pt>
                <c:pt idx="158">
                  <c:v>120</c:v>
                </c:pt>
                <c:pt idx="159">
                  <c:v>119.053876478318</c:v>
                </c:pt>
                <c:pt idx="160">
                  <c:v>121.65571616294299</c:v>
                </c:pt>
                <c:pt idx="161">
                  <c:v>120.65703022339</c:v>
                </c:pt>
                <c:pt idx="162">
                  <c:v>122.233902759526</c:v>
                </c:pt>
                <c:pt idx="163">
                  <c:v>123.153745072273</c:v>
                </c:pt>
                <c:pt idx="164">
                  <c:v>117.187910643889</c:v>
                </c:pt>
                <c:pt idx="165">
                  <c:v>118.50197109067</c:v>
                </c:pt>
                <c:pt idx="166">
                  <c:v>117.87122207621501</c:v>
                </c:pt>
                <c:pt idx="167">
                  <c:v>121.024967148488</c:v>
                </c:pt>
                <c:pt idx="168">
                  <c:v>120.919842312746</c:v>
                </c:pt>
                <c:pt idx="169">
                  <c:v>119.81603153745</c:v>
                </c:pt>
                <c:pt idx="170">
                  <c:v>120.578186596583</c:v>
                </c:pt>
                <c:pt idx="171">
                  <c:v>122.417871222076</c:v>
                </c:pt>
                <c:pt idx="172">
                  <c:v>124.73061760840901</c:v>
                </c:pt>
                <c:pt idx="173">
                  <c:v>125.545335085413</c:v>
                </c:pt>
                <c:pt idx="174">
                  <c:v>127.674113009198</c:v>
                </c:pt>
                <c:pt idx="175">
                  <c:v>128.436268068331</c:v>
                </c:pt>
                <c:pt idx="176">
                  <c:v>128.30486202365299</c:v>
                </c:pt>
                <c:pt idx="177">
                  <c:v>118.50197109067</c:v>
                </c:pt>
                <c:pt idx="178">
                  <c:v>118.265440210249</c:v>
                </c:pt>
                <c:pt idx="179">
                  <c:v>118.475689881734</c:v>
                </c:pt>
                <c:pt idx="180">
                  <c:v>119.710906701708</c:v>
                </c:pt>
                <c:pt idx="181">
                  <c:v>118.186596583442</c:v>
                </c:pt>
                <c:pt idx="182">
                  <c:v>117.109067017082</c:v>
                </c:pt>
                <c:pt idx="183">
                  <c:v>118.265440210249</c:v>
                </c:pt>
                <c:pt idx="184">
                  <c:v>117.450722733245</c:v>
                </c:pt>
                <c:pt idx="185">
                  <c:v>117.766097240473</c:v>
                </c:pt>
                <c:pt idx="186">
                  <c:v>118.05519053876399</c:v>
                </c:pt>
                <c:pt idx="187">
                  <c:v>113.32457293035399</c:v>
                </c:pt>
                <c:pt idx="188">
                  <c:v>114.244415243101</c:v>
                </c:pt>
                <c:pt idx="189">
                  <c:v>113.955321944809</c:v>
                </c:pt>
                <c:pt idx="190">
                  <c:v>114.58607095926401</c:v>
                </c:pt>
                <c:pt idx="191">
                  <c:v>115.164257555847</c:v>
                </c:pt>
                <c:pt idx="192">
                  <c:v>117.71353482260101</c:v>
                </c:pt>
                <c:pt idx="193">
                  <c:v>118.554533508541</c:v>
                </c:pt>
                <c:pt idx="194">
                  <c:v>117.92378449408599</c:v>
                </c:pt>
                <c:pt idx="195">
                  <c:v>117.634691195795</c:v>
                </c:pt>
                <c:pt idx="196">
                  <c:v>119.027595269382</c:v>
                </c:pt>
                <c:pt idx="197">
                  <c:v>121.130091984231</c:v>
                </c:pt>
                <c:pt idx="198">
                  <c:v>121.550591327201</c:v>
                </c:pt>
                <c:pt idx="199">
                  <c:v>122.75952693823901</c:v>
                </c:pt>
                <c:pt idx="200">
                  <c:v>124.073587385019</c:v>
                </c:pt>
                <c:pt idx="201">
                  <c:v>125.20367936925</c:v>
                </c:pt>
                <c:pt idx="202">
                  <c:v>125.01971090670099</c:v>
                </c:pt>
                <c:pt idx="203">
                  <c:v>125.62417871222</c:v>
                </c:pt>
                <c:pt idx="204">
                  <c:v>125.886990801576</c:v>
                </c:pt>
                <c:pt idx="205">
                  <c:v>126.360052562417</c:v>
                </c:pt>
                <c:pt idx="206">
                  <c:v>127.09592641261401</c:v>
                </c:pt>
                <c:pt idx="207">
                  <c:v>127.148488830486</c:v>
                </c:pt>
                <c:pt idx="208">
                  <c:v>126.911957950065</c:v>
                </c:pt>
                <c:pt idx="209">
                  <c:v>129.408672798948</c:v>
                </c:pt>
                <c:pt idx="210">
                  <c:v>130.85413929040701</c:v>
                </c:pt>
                <c:pt idx="211">
                  <c:v>131.300919842312</c:v>
                </c:pt>
                <c:pt idx="212">
                  <c:v>131.300919842312</c:v>
                </c:pt>
                <c:pt idx="213">
                  <c:v>131.300919842312</c:v>
                </c:pt>
                <c:pt idx="214">
                  <c:v>131.74770039421799</c:v>
                </c:pt>
                <c:pt idx="215">
                  <c:v>133.613666228646</c:v>
                </c:pt>
                <c:pt idx="216">
                  <c:v>132.77266754270599</c:v>
                </c:pt>
                <c:pt idx="217">
                  <c:v>133.08804204993399</c:v>
                </c:pt>
                <c:pt idx="218">
                  <c:v>132.77266754270599</c:v>
                </c:pt>
                <c:pt idx="219">
                  <c:v>132.536136662286</c:v>
                </c:pt>
                <c:pt idx="220">
                  <c:v>133.08804204993399</c:v>
                </c:pt>
                <c:pt idx="221">
                  <c:v>132.588699080157</c:v>
                </c:pt>
                <c:pt idx="222">
                  <c:v>133.06176084099801</c:v>
                </c:pt>
                <c:pt idx="223">
                  <c:v>132.82522996057801</c:v>
                </c:pt>
                <c:pt idx="224">
                  <c:v>134.66491458607001</c:v>
                </c:pt>
                <c:pt idx="225">
                  <c:v>137.81865965834399</c:v>
                </c:pt>
                <c:pt idx="226">
                  <c:v>136.92509855453301</c:v>
                </c:pt>
                <c:pt idx="227">
                  <c:v>135.76872536136599</c:v>
                </c:pt>
                <c:pt idx="228">
                  <c:v>137.87122207621499</c:v>
                </c:pt>
                <c:pt idx="229">
                  <c:v>137.18791064388901</c:v>
                </c:pt>
                <c:pt idx="230">
                  <c:v>132.03679369250901</c:v>
                </c:pt>
                <c:pt idx="231">
                  <c:v>131.22207621550501</c:v>
                </c:pt>
                <c:pt idx="232">
                  <c:v>130.35479632062999</c:v>
                </c:pt>
                <c:pt idx="233">
                  <c:v>137.45072273324499</c:v>
                </c:pt>
                <c:pt idx="234">
                  <c:v>136.92509855453301</c:v>
                </c:pt>
                <c:pt idx="235">
                  <c:v>137.109067017082</c:v>
                </c:pt>
                <c:pt idx="236">
                  <c:v>139.29040735873801</c:v>
                </c:pt>
                <c:pt idx="237">
                  <c:v>137.84494086727901</c:v>
                </c:pt>
                <c:pt idx="238">
                  <c:v>138.42312746386301</c:v>
                </c:pt>
                <c:pt idx="239">
                  <c:v>139.29040735873801</c:v>
                </c:pt>
                <c:pt idx="240">
                  <c:v>138.396846254927</c:v>
                </c:pt>
                <c:pt idx="241">
                  <c:v>138.63337713534801</c:v>
                </c:pt>
                <c:pt idx="242">
                  <c:v>139.421813403416</c:v>
                </c:pt>
                <c:pt idx="243">
                  <c:v>137.687253613666</c:v>
                </c:pt>
                <c:pt idx="244">
                  <c:v>138.73850197108999</c:v>
                </c:pt>
                <c:pt idx="245">
                  <c:v>135.34822601839599</c:v>
                </c:pt>
                <c:pt idx="246">
                  <c:v>137.84494086727901</c:v>
                </c:pt>
                <c:pt idx="247">
                  <c:v>139.50065703022301</c:v>
                </c:pt>
                <c:pt idx="248">
                  <c:v>139.86859395532099</c:v>
                </c:pt>
                <c:pt idx="249">
                  <c:v>139.81603153744999</c:v>
                </c:pt>
                <c:pt idx="250">
                  <c:v>143.23258869908</c:v>
                </c:pt>
                <c:pt idx="251">
                  <c:v>143.57424441524299</c:v>
                </c:pt>
                <c:pt idx="252">
                  <c:v>157.477003942181</c:v>
                </c:pt>
                <c:pt idx="253">
                  <c:v>161.892247043363</c:v>
                </c:pt>
                <c:pt idx="254">
                  <c:v>161.182654402102</c:v>
                </c:pt>
                <c:pt idx="255">
                  <c:v>159.50065703022301</c:v>
                </c:pt>
                <c:pt idx="256">
                  <c:v>160.57818659658301</c:v>
                </c:pt>
                <c:pt idx="257">
                  <c:v>159.97371879106399</c:v>
                </c:pt>
                <c:pt idx="258">
                  <c:v>159.86859395532099</c:v>
                </c:pt>
                <c:pt idx="259">
                  <c:v>159.52693823915899</c:v>
                </c:pt>
                <c:pt idx="260">
                  <c:v>160.814717477003</c:v>
                </c:pt>
                <c:pt idx="261">
                  <c:v>161.41918528252199</c:v>
                </c:pt>
                <c:pt idx="262">
                  <c:v>161.839684625492</c:v>
                </c:pt>
                <c:pt idx="263">
                  <c:v>161.629434954007</c:v>
                </c:pt>
                <c:pt idx="264">
                  <c:v>160.13140604467799</c:v>
                </c:pt>
                <c:pt idx="265">
                  <c:v>151.721419185282</c:v>
                </c:pt>
                <c:pt idx="266">
                  <c:v>152.61498028909301</c:v>
                </c:pt>
                <c:pt idx="267">
                  <c:v>154.34954007884301</c:v>
                </c:pt>
                <c:pt idx="268">
                  <c:v>149.250985545335</c:v>
                </c:pt>
                <c:pt idx="269">
                  <c:v>148.54139290407301</c:v>
                </c:pt>
                <c:pt idx="270">
                  <c:v>150.591327201051</c:v>
                </c:pt>
                <c:pt idx="271">
                  <c:v>149.303547963206</c:v>
                </c:pt>
                <c:pt idx="272">
                  <c:v>155.321944809461</c:v>
                </c:pt>
                <c:pt idx="273">
                  <c:v>156.609724047306</c:v>
                </c:pt>
                <c:pt idx="274">
                  <c:v>156.32063074901399</c:v>
                </c:pt>
                <c:pt idx="275">
                  <c:v>153.823915900131</c:v>
                </c:pt>
                <c:pt idx="276">
                  <c:v>154.454664914586</c:v>
                </c:pt>
                <c:pt idx="277">
                  <c:v>131.01182654402101</c:v>
                </c:pt>
                <c:pt idx="278">
                  <c:v>129.43495400788399</c:v>
                </c:pt>
                <c:pt idx="279">
                  <c:v>129.06701708278499</c:v>
                </c:pt>
                <c:pt idx="280">
                  <c:v>125.755584756898</c:v>
                </c:pt>
                <c:pt idx="281">
                  <c:v>129.27726675426999</c:v>
                </c:pt>
                <c:pt idx="282">
                  <c:v>130.72273324572899</c:v>
                </c:pt>
                <c:pt idx="283">
                  <c:v>130.88042049934199</c:v>
                </c:pt>
                <c:pt idx="284">
                  <c:v>131.406044678055</c:v>
                </c:pt>
                <c:pt idx="285">
                  <c:v>130.14454664914501</c:v>
                </c:pt>
                <c:pt idx="286">
                  <c:v>132.22076215505899</c:v>
                </c:pt>
                <c:pt idx="287">
                  <c:v>132.43101182654399</c:v>
                </c:pt>
                <c:pt idx="288">
                  <c:v>123.180026281208</c:v>
                </c:pt>
                <c:pt idx="289">
                  <c:v>124.835742444152</c:v>
                </c:pt>
                <c:pt idx="290">
                  <c:v>121.235216819973</c:v>
                </c:pt>
                <c:pt idx="291">
                  <c:v>119.39553219448</c:v>
                </c:pt>
                <c:pt idx="292">
                  <c:v>121.81340341655699</c:v>
                </c:pt>
                <c:pt idx="293">
                  <c:v>118.05519053876399</c:v>
                </c:pt>
                <c:pt idx="294">
                  <c:v>114.79632063074899</c:v>
                </c:pt>
                <c:pt idx="295">
                  <c:v>119.44809461235199</c:v>
                </c:pt>
                <c:pt idx="296">
                  <c:v>108.67279894875099</c:v>
                </c:pt>
                <c:pt idx="297">
                  <c:v>109.513797634691</c:v>
                </c:pt>
                <c:pt idx="298">
                  <c:v>108.961892247043</c:v>
                </c:pt>
                <c:pt idx="299">
                  <c:v>112.536136662286</c:v>
                </c:pt>
                <c:pt idx="300">
                  <c:v>109.329829172141</c:v>
                </c:pt>
                <c:pt idx="301">
                  <c:v>106.675427069645</c:v>
                </c:pt>
                <c:pt idx="302">
                  <c:v>107.25361366622801</c:v>
                </c:pt>
                <c:pt idx="303">
                  <c:v>108.094612352168</c:v>
                </c:pt>
                <c:pt idx="304">
                  <c:v>114.691195795006</c:v>
                </c:pt>
                <c:pt idx="305">
                  <c:v>110.90670170827801</c:v>
                </c:pt>
                <c:pt idx="306">
                  <c:v>109.85545335085401</c:v>
                </c:pt>
                <c:pt idx="307">
                  <c:v>110.302233902759</c:v>
                </c:pt>
                <c:pt idx="308">
                  <c:v>104.704336399474</c:v>
                </c:pt>
                <c:pt idx="309">
                  <c:v>104.388961892247</c:v>
                </c:pt>
                <c:pt idx="310">
                  <c:v>103.258869908015</c:v>
                </c:pt>
                <c:pt idx="311">
                  <c:v>103.96846254927701</c:v>
                </c:pt>
                <c:pt idx="312">
                  <c:v>104.993429697766</c:v>
                </c:pt>
                <c:pt idx="313">
                  <c:v>102.996057818659</c:v>
                </c:pt>
                <c:pt idx="314">
                  <c:v>101.550591327201</c:v>
                </c:pt>
                <c:pt idx="315">
                  <c:v>106.964520367936</c:v>
                </c:pt>
                <c:pt idx="316">
                  <c:v>105.17739816031499</c:v>
                </c:pt>
                <c:pt idx="317">
                  <c:v>104.625492772667</c:v>
                </c:pt>
                <c:pt idx="318">
                  <c:v>103.285151116951</c:v>
                </c:pt>
                <c:pt idx="319">
                  <c:v>100.23653088042001</c:v>
                </c:pt>
                <c:pt idx="320">
                  <c:v>102.996057818659</c:v>
                </c:pt>
                <c:pt idx="321">
                  <c:v>101.051248357424</c:v>
                </c:pt>
                <c:pt idx="322">
                  <c:v>102.339027595269</c:v>
                </c:pt>
                <c:pt idx="323">
                  <c:v>108.226018396846</c:v>
                </c:pt>
                <c:pt idx="324">
                  <c:v>107.805519053876</c:v>
                </c:pt>
                <c:pt idx="325">
                  <c:v>103.915900131406</c:v>
                </c:pt>
                <c:pt idx="326">
                  <c:v>102.65440210249599</c:v>
                </c:pt>
                <c:pt idx="327">
                  <c:v>105.571616294349</c:v>
                </c:pt>
                <c:pt idx="328">
                  <c:v>108.62023653088001</c:v>
                </c:pt>
                <c:pt idx="329">
                  <c:v>107.12220762155</c:v>
                </c:pt>
                <c:pt idx="330">
                  <c:v>102.181340341655</c:v>
                </c:pt>
                <c:pt idx="331">
                  <c:v>97.713534822601801</c:v>
                </c:pt>
                <c:pt idx="332">
                  <c:v>99.001314060446703</c:v>
                </c:pt>
                <c:pt idx="333">
                  <c:v>102.838370565045</c:v>
                </c:pt>
                <c:pt idx="334">
                  <c:v>101.60315374507201</c:v>
                </c:pt>
                <c:pt idx="335">
                  <c:v>100.65703022339</c:v>
                </c:pt>
                <c:pt idx="336">
                  <c:v>103.390275952693</c:v>
                </c:pt>
                <c:pt idx="337">
                  <c:v>107.17477003942101</c:v>
                </c:pt>
                <c:pt idx="338">
                  <c:v>108.69908015768701</c:v>
                </c:pt>
                <c:pt idx="339">
                  <c:v>110.486202365308</c:v>
                </c:pt>
                <c:pt idx="340">
                  <c:v>121.57687253613599</c:v>
                </c:pt>
                <c:pt idx="341">
                  <c:v>124.441524310118</c:v>
                </c:pt>
                <c:pt idx="342">
                  <c:v>121.261498028909</c:v>
                </c:pt>
                <c:pt idx="343">
                  <c:v>116.71484888304801</c:v>
                </c:pt>
                <c:pt idx="344">
                  <c:v>114.086727989487</c:v>
                </c:pt>
                <c:pt idx="345">
                  <c:v>113.42969776609699</c:v>
                </c:pt>
                <c:pt idx="346">
                  <c:v>109.960578186596</c:v>
                </c:pt>
                <c:pt idx="347">
                  <c:v>108.67279894875099</c:v>
                </c:pt>
                <c:pt idx="348">
                  <c:v>112.14191852825201</c:v>
                </c:pt>
                <c:pt idx="349">
                  <c:v>114.139290407358</c:v>
                </c:pt>
                <c:pt idx="350">
                  <c:v>118.633377135348</c:v>
                </c:pt>
                <c:pt idx="351">
                  <c:v>117.582128777923</c:v>
                </c:pt>
                <c:pt idx="352">
                  <c:v>116.452036793692</c:v>
                </c:pt>
                <c:pt idx="353">
                  <c:v>117.582128777923</c:v>
                </c:pt>
                <c:pt idx="354">
                  <c:v>117.897503285151</c:v>
                </c:pt>
                <c:pt idx="355">
                  <c:v>115.295663600525</c:v>
                </c:pt>
                <c:pt idx="356">
                  <c:v>118.791064388961</c:v>
                </c:pt>
                <c:pt idx="357">
                  <c:v>117.766097240473</c:v>
                </c:pt>
                <c:pt idx="358">
                  <c:v>125.440210249671</c:v>
                </c:pt>
                <c:pt idx="359">
                  <c:v>131.406044678055</c:v>
                </c:pt>
                <c:pt idx="360">
                  <c:v>126.46517739815999</c:v>
                </c:pt>
                <c:pt idx="361">
                  <c:v>131.668856767411</c:v>
                </c:pt>
                <c:pt idx="362">
                  <c:v>108.751379763469</c:v>
                </c:pt>
                <c:pt idx="363">
                  <c:v>122.81208935610999</c:v>
                </c:pt>
                <c:pt idx="364">
                  <c:v>118.265440210249</c:v>
                </c:pt>
                <c:pt idx="365">
                  <c:v>116.819973718791</c:v>
                </c:pt>
                <c:pt idx="366">
                  <c:v>113.63994743758199</c:v>
                </c:pt>
                <c:pt idx="367">
                  <c:v>113.11432325886901</c:v>
                </c:pt>
                <c:pt idx="368">
                  <c:v>110.801576872536</c:v>
                </c:pt>
                <c:pt idx="369">
                  <c:v>111.43232588699</c:v>
                </c:pt>
                <c:pt idx="370">
                  <c:v>107.936925098554</c:v>
                </c:pt>
                <c:pt idx="371">
                  <c:v>108.67279894875099</c:v>
                </c:pt>
                <c:pt idx="372">
                  <c:v>106.070959264126</c:v>
                </c:pt>
                <c:pt idx="373">
                  <c:v>104.599211563731</c:v>
                </c:pt>
                <c:pt idx="374">
                  <c:v>105.04599211563701</c:v>
                </c:pt>
                <c:pt idx="375">
                  <c:v>100.31537450722701</c:v>
                </c:pt>
                <c:pt idx="376">
                  <c:v>100.44678055190499</c:v>
                </c:pt>
                <c:pt idx="377">
                  <c:v>95.137976346911898</c:v>
                </c:pt>
                <c:pt idx="378">
                  <c:v>90.932982917214105</c:v>
                </c:pt>
                <c:pt idx="379">
                  <c:v>77.477003942181298</c:v>
                </c:pt>
                <c:pt idx="380">
                  <c:v>89.251248357424402</c:v>
                </c:pt>
                <c:pt idx="381">
                  <c:v>98.8436268068331</c:v>
                </c:pt>
                <c:pt idx="382">
                  <c:v>92.457293035479594</c:v>
                </c:pt>
                <c:pt idx="383">
                  <c:v>93.350854139290405</c:v>
                </c:pt>
                <c:pt idx="384">
                  <c:v>95.768725361366606</c:v>
                </c:pt>
                <c:pt idx="385">
                  <c:v>99.579500657030195</c:v>
                </c:pt>
                <c:pt idx="386">
                  <c:v>92.194480946123505</c:v>
                </c:pt>
                <c:pt idx="387">
                  <c:v>99.264126149802806</c:v>
                </c:pt>
                <c:pt idx="388">
                  <c:v>100.39421813403401</c:v>
                </c:pt>
                <c:pt idx="389">
                  <c:v>101.57687253613599</c:v>
                </c:pt>
                <c:pt idx="390">
                  <c:v>103.547963206307</c:v>
                </c:pt>
                <c:pt idx="391">
                  <c:v>102.785808147174</c:v>
                </c:pt>
                <c:pt idx="392">
                  <c:v>105.09855453350799</c:v>
                </c:pt>
                <c:pt idx="393">
                  <c:v>102.128777923784</c:v>
                </c:pt>
                <c:pt idx="394">
                  <c:v>99.500657030223294</c:v>
                </c:pt>
                <c:pt idx="395">
                  <c:v>100.07884362680601</c:v>
                </c:pt>
                <c:pt idx="396">
                  <c:v>104.96714848883001</c:v>
                </c:pt>
                <c:pt idx="397">
                  <c:v>109.329829172141</c:v>
                </c:pt>
                <c:pt idx="398">
                  <c:v>107.279894875164</c:v>
                </c:pt>
                <c:pt idx="399">
                  <c:v>110.98554533508501</c:v>
                </c:pt>
                <c:pt idx="400">
                  <c:v>107.96320630749</c:v>
                </c:pt>
                <c:pt idx="401">
                  <c:v>110.249671484888</c:v>
                </c:pt>
                <c:pt idx="402">
                  <c:v>111.642575558475</c:v>
                </c:pt>
                <c:pt idx="403">
                  <c:v>103.442838370565</c:v>
                </c:pt>
                <c:pt idx="404">
                  <c:v>103.78449408672699</c:v>
                </c:pt>
                <c:pt idx="405">
                  <c:v>100.788436268068</c:v>
                </c:pt>
                <c:pt idx="406">
                  <c:v>101.65571616294299</c:v>
                </c:pt>
                <c:pt idx="407">
                  <c:v>109.250985545335</c:v>
                </c:pt>
                <c:pt idx="408">
                  <c:v>104.783180026281</c:v>
                </c:pt>
                <c:pt idx="409">
                  <c:v>106.04467805519</c:v>
                </c:pt>
                <c:pt idx="410">
                  <c:v>110.302233902759</c:v>
                </c:pt>
                <c:pt idx="411">
                  <c:v>108.56767411300901</c:v>
                </c:pt>
                <c:pt idx="412">
                  <c:v>112.325886990801</c:v>
                </c:pt>
                <c:pt idx="413">
                  <c:v>113.745072273324</c:v>
                </c:pt>
                <c:pt idx="414">
                  <c:v>114.980289093298</c:v>
                </c:pt>
                <c:pt idx="415">
                  <c:v>119.29040735873799</c:v>
                </c:pt>
                <c:pt idx="416">
                  <c:v>123.363994743758</c:v>
                </c:pt>
                <c:pt idx="417">
                  <c:v>126.806833114323</c:v>
                </c:pt>
                <c:pt idx="418">
                  <c:v>119.894875164257</c:v>
                </c:pt>
                <c:pt idx="419">
                  <c:v>116.87253613666201</c:v>
                </c:pt>
                <c:pt idx="420">
                  <c:v>115.137976346911</c:v>
                </c:pt>
                <c:pt idx="421">
                  <c:v>113.718791064388</c:v>
                </c:pt>
                <c:pt idx="422">
                  <c:v>117.319316688567</c:v>
                </c:pt>
                <c:pt idx="423">
                  <c:v>114.66491458607</c:v>
                </c:pt>
                <c:pt idx="424">
                  <c:v>116.63626806833101</c:v>
                </c:pt>
                <c:pt idx="425">
                  <c:v>115.978975032851</c:v>
                </c:pt>
                <c:pt idx="426">
                  <c:v>120.23653088042001</c:v>
                </c:pt>
                <c:pt idx="427">
                  <c:v>108.64651773981601</c:v>
                </c:pt>
                <c:pt idx="428">
                  <c:v>107.752956636005</c:v>
                </c:pt>
                <c:pt idx="429">
                  <c:v>104.914586070959</c:v>
                </c:pt>
                <c:pt idx="430">
                  <c:v>112.325886990801</c:v>
                </c:pt>
                <c:pt idx="431">
                  <c:v>108.83048620236499</c:v>
                </c:pt>
                <c:pt idx="432">
                  <c:v>111.721419185282</c:v>
                </c:pt>
                <c:pt idx="433">
                  <c:v>109.329829172141</c:v>
                </c:pt>
                <c:pt idx="434">
                  <c:v>112.562417871222</c:v>
                </c:pt>
                <c:pt idx="435">
                  <c:v>110.722733245729</c:v>
                </c:pt>
                <c:pt idx="436">
                  <c:v>108.331143232588</c:v>
                </c:pt>
                <c:pt idx="437">
                  <c:v>107.25361366622801</c:v>
                </c:pt>
                <c:pt idx="438">
                  <c:v>104.835742444152</c:v>
                </c:pt>
                <c:pt idx="439">
                  <c:v>105.913272010512</c:v>
                </c:pt>
                <c:pt idx="440">
                  <c:v>105.25624178712199</c:v>
                </c:pt>
                <c:pt idx="441">
                  <c:v>106.070959264126</c:v>
                </c:pt>
                <c:pt idx="442">
                  <c:v>103.547963206307</c:v>
                </c:pt>
                <c:pt idx="443">
                  <c:v>106.01839684625401</c:v>
                </c:pt>
                <c:pt idx="444">
                  <c:v>105.12483574244401</c:v>
                </c:pt>
                <c:pt idx="445">
                  <c:v>104.862023653088</c:v>
                </c:pt>
                <c:pt idx="446">
                  <c:v>108.935611038107</c:v>
                </c:pt>
                <c:pt idx="447">
                  <c:v>113.166885676741</c:v>
                </c:pt>
                <c:pt idx="448">
                  <c:v>113.666228646517</c:v>
                </c:pt>
                <c:pt idx="449">
                  <c:v>115.900131406044</c:v>
                </c:pt>
                <c:pt idx="450">
                  <c:v>115.76872536136599</c:v>
                </c:pt>
                <c:pt idx="451">
                  <c:v>112.851511169513</c:v>
                </c:pt>
                <c:pt idx="452">
                  <c:v>107.752956636005</c:v>
                </c:pt>
                <c:pt idx="453">
                  <c:v>109.645203679369</c:v>
                </c:pt>
                <c:pt idx="454">
                  <c:v>105.755584756898</c:v>
                </c:pt>
                <c:pt idx="455">
                  <c:v>107.279894875164</c:v>
                </c:pt>
                <c:pt idx="456">
                  <c:v>111.03810775295599</c:v>
                </c:pt>
                <c:pt idx="457">
                  <c:v>107.647831800262</c:v>
                </c:pt>
                <c:pt idx="458">
                  <c:v>109.54007884362601</c:v>
                </c:pt>
                <c:pt idx="459">
                  <c:v>103.574244415243</c:v>
                </c:pt>
                <c:pt idx="460">
                  <c:v>108.120893561103</c:v>
                </c:pt>
                <c:pt idx="461">
                  <c:v>105.939553219448</c:v>
                </c:pt>
                <c:pt idx="462">
                  <c:v>105.519053876478</c:v>
                </c:pt>
                <c:pt idx="463">
                  <c:v>105.781865965834</c:v>
                </c:pt>
                <c:pt idx="464">
                  <c:v>103.73193166885601</c:v>
                </c:pt>
                <c:pt idx="465">
                  <c:v>101.865965834428</c:v>
                </c:pt>
                <c:pt idx="466">
                  <c:v>101.41918528252199</c:v>
                </c:pt>
                <c:pt idx="467">
                  <c:v>101.60315374507201</c:v>
                </c:pt>
                <c:pt idx="468">
                  <c:v>100.919842312746</c:v>
                </c:pt>
                <c:pt idx="469">
                  <c:v>100.105124835742</c:v>
                </c:pt>
                <c:pt idx="470">
                  <c:v>100.946123521681</c:v>
                </c:pt>
                <c:pt idx="471">
                  <c:v>100.735873850197</c:v>
                </c:pt>
                <c:pt idx="472">
                  <c:v>103.442838370565</c:v>
                </c:pt>
                <c:pt idx="473">
                  <c:v>105.04599211563701</c:v>
                </c:pt>
                <c:pt idx="474">
                  <c:v>100.919842312746</c:v>
                </c:pt>
                <c:pt idx="475">
                  <c:v>98.8436268068331</c:v>
                </c:pt>
                <c:pt idx="476">
                  <c:v>98.344283837056494</c:v>
                </c:pt>
                <c:pt idx="477">
                  <c:v>97.135348226018294</c:v>
                </c:pt>
                <c:pt idx="478">
                  <c:v>97.450722733245698</c:v>
                </c:pt>
                <c:pt idx="479">
                  <c:v>94.875164257555795</c:v>
                </c:pt>
                <c:pt idx="480">
                  <c:v>94.165571616294301</c:v>
                </c:pt>
                <c:pt idx="481">
                  <c:v>93.876478318002597</c:v>
                </c:pt>
                <c:pt idx="482">
                  <c:v>91.458607095926396</c:v>
                </c:pt>
                <c:pt idx="483">
                  <c:v>91.984231274638603</c:v>
                </c:pt>
                <c:pt idx="484">
                  <c:v>91.116951379763407</c:v>
                </c:pt>
                <c:pt idx="485">
                  <c:v>93.482260183968407</c:v>
                </c:pt>
                <c:pt idx="486">
                  <c:v>130.03942181340301</c:v>
                </c:pt>
                <c:pt idx="487">
                  <c:v>113.58738501971</c:v>
                </c:pt>
                <c:pt idx="488">
                  <c:v>110.486202365308</c:v>
                </c:pt>
                <c:pt idx="489">
                  <c:v>106.202365308804</c:v>
                </c:pt>
                <c:pt idx="490">
                  <c:v>105.965834428383</c:v>
                </c:pt>
                <c:pt idx="491">
                  <c:v>104.862023653088</c:v>
                </c:pt>
                <c:pt idx="492">
                  <c:v>106.070959264126</c:v>
                </c:pt>
                <c:pt idx="493">
                  <c:v>104.993429697766</c:v>
                </c:pt>
                <c:pt idx="494">
                  <c:v>110.091984231274</c:v>
                </c:pt>
                <c:pt idx="495">
                  <c:v>113.850197109067</c:v>
                </c:pt>
                <c:pt idx="496">
                  <c:v>112.536136662286</c:v>
                </c:pt>
                <c:pt idx="497">
                  <c:v>116.662286465177</c:v>
                </c:pt>
                <c:pt idx="498">
                  <c:v>113.19316688567601</c:v>
                </c:pt>
                <c:pt idx="499">
                  <c:v>113.929040735873</c:v>
                </c:pt>
                <c:pt idx="500">
                  <c:v>113.088042049934</c:v>
                </c:pt>
                <c:pt idx="501">
                  <c:v>120.052562417871</c:v>
                </c:pt>
                <c:pt idx="502">
                  <c:v>119.57950065703</c:v>
                </c:pt>
                <c:pt idx="503">
                  <c:v>100.946123521681</c:v>
                </c:pt>
                <c:pt idx="504">
                  <c:v>105.492772667542</c:v>
                </c:pt>
                <c:pt idx="505">
                  <c:v>100.262812089356</c:v>
                </c:pt>
                <c:pt idx="506">
                  <c:v>99.448094612352094</c:v>
                </c:pt>
                <c:pt idx="507">
                  <c:v>98.239159001313993</c:v>
                </c:pt>
                <c:pt idx="508">
                  <c:v>97.818659658344203</c:v>
                </c:pt>
                <c:pt idx="509">
                  <c:v>94.165571616294301</c:v>
                </c:pt>
                <c:pt idx="510">
                  <c:v>93.902759526938198</c:v>
                </c:pt>
                <c:pt idx="511">
                  <c:v>92.457293035479594</c:v>
                </c:pt>
                <c:pt idx="512">
                  <c:v>90.749014454664902</c:v>
                </c:pt>
                <c:pt idx="513">
                  <c:v>90.039421813403393</c:v>
                </c:pt>
                <c:pt idx="514">
                  <c:v>87.358738501971004</c:v>
                </c:pt>
                <c:pt idx="515">
                  <c:v>84.940867279894803</c:v>
                </c:pt>
                <c:pt idx="516">
                  <c:v>86.885676741129998</c:v>
                </c:pt>
                <c:pt idx="517">
                  <c:v>84.730617608409901</c:v>
                </c:pt>
                <c:pt idx="518">
                  <c:v>84.993429697766004</c:v>
                </c:pt>
                <c:pt idx="519">
                  <c:v>81.944809461235195</c:v>
                </c:pt>
                <c:pt idx="520">
                  <c:v>79.868593955321899</c:v>
                </c:pt>
                <c:pt idx="521">
                  <c:v>80.341655716162904</c:v>
                </c:pt>
                <c:pt idx="522">
                  <c:v>77.555847568988099</c:v>
                </c:pt>
                <c:pt idx="523">
                  <c:v>75.2168199737187</c:v>
                </c:pt>
                <c:pt idx="524">
                  <c:v>76.609724047306102</c:v>
                </c:pt>
                <c:pt idx="525">
                  <c:v>72.168199737187905</c:v>
                </c:pt>
                <c:pt idx="526">
                  <c:v>71.695137976346899</c:v>
                </c:pt>
                <c:pt idx="527">
                  <c:v>74.218134034165502</c:v>
                </c:pt>
                <c:pt idx="528">
                  <c:v>75.190538764783099</c:v>
                </c:pt>
                <c:pt idx="529">
                  <c:v>71.379763469119496</c:v>
                </c:pt>
                <c:pt idx="530">
                  <c:v>68.909329829172094</c:v>
                </c:pt>
                <c:pt idx="531">
                  <c:v>72.772667542706898</c:v>
                </c:pt>
                <c:pt idx="532">
                  <c:v>73.981603153744999</c:v>
                </c:pt>
                <c:pt idx="533">
                  <c:v>75.374507227332401</c:v>
                </c:pt>
                <c:pt idx="534">
                  <c:v>76.530880420499301</c:v>
                </c:pt>
                <c:pt idx="535">
                  <c:v>75.137976346911898</c:v>
                </c:pt>
                <c:pt idx="536">
                  <c:v>73.166885676741103</c:v>
                </c:pt>
                <c:pt idx="537">
                  <c:v>70.801576872536103</c:v>
                </c:pt>
                <c:pt idx="538">
                  <c:v>56.084099868593903</c:v>
                </c:pt>
                <c:pt idx="539">
                  <c:v>57.897503285151103</c:v>
                </c:pt>
                <c:pt idx="540">
                  <c:v>56.530880420499301</c:v>
                </c:pt>
                <c:pt idx="541">
                  <c:v>55.190538764783099</c:v>
                </c:pt>
                <c:pt idx="542">
                  <c:v>55.137976346911898</c:v>
                </c:pt>
                <c:pt idx="543">
                  <c:v>55.26938239159</c:v>
                </c:pt>
                <c:pt idx="544">
                  <c:v>54.980289093298197</c:v>
                </c:pt>
                <c:pt idx="545">
                  <c:v>55.348226018396801</c:v>
                </c:pt>
                <c:pt idx="546">
                  <c:v>53.981603153744999</c:v>
                </c:pt>
                <c:pt idx="547">
                  <c:v>56.583442838370502</c:v>
                </c:pt>
                <c:pt idx="548">
                  <c:v>55.400788436268002</c:v>
                </c:pt>
                <c:pt idx="549">
                  <c:v>52.693823915900097</c:v>
                </c:pt>
                <c:pt idx="550">
                  <c:v>54.1130091984231</c:v>
                </c:pt>
                <c:pt idx="551">
                  <c:v>52.720105124835698</c:v>
                </c:pt>
                <c:pt idx="552">
                  <c:v>52.089356110380997</c:v>
                </c:pt>
                <c:pt idx="553">
                  <c:v>52.089356110380997</c:v>
                </c:pt>
                <c:pt idx="554">
                  <c:v>49.776609724047297</c:v>
                </c:pt>
                <c:pt idx="555">
                  <c:v>48.961892247043302</c:v>
                </c:pt>
                <c:pt idx="556">
                  <c:v>49.9868593955321</c:v>
                </c:pt>
                <c:pt idx="557">
                  <c:v>52.247043363994699</c:v>
                </c:pt>
                <c:pt idx="558">
                  <c:v>50.932982917214098</c:v>
                </c:pt>
                <c:pt idx="559">
                  <c:v>52.220762155059099</c:v>
                </c:pt>
                <c:pt idx="560">
                  <c:v>51.1169513797634</c:v>
                </c:pt>
                <c:pt idx="561">
                  <c:v>51.248357424441501</c:v>
                </c:pt>
                <c:pt idx="562">
                  <c:v>52.247043363994699</c:v>
                </c:pt>
                <c:pt idx="563">
                  <c:v>51.379763469119503</c:v>
                </c:pt>
                <c:pt idx="564">
                  <c:v>50.617608409986801</c:v>
                </c:pt>
                <c:pt idx="565">
                  <c:v>52.9303547963206</c:v>
                </c:pt>
                <c:pt idx="566">
                  <c:v>52.877792378449399</c:v>
                </c:pt>
                <c:pt idx="567">
                  <c:v>50.985545335085398</c:v>
                </c:pt>
                <c:pt idx="568">
                  <c:v>56.373193166885599</c:v>
                </c:pt>
                <c:pt idx="569">
                  <c:v>54.743758212877701</c:v>
                </c:pt>
                <c:pt idx="570">
                  <c:v>67.411300919842304</c:v>
                </c:pt>
                <c:pt idx="571">
                  <c:v>67.0170827858081</c:v>
                </c:pt>
                <c:pt idx="572">
                  <c:v>67.884362680683296</c:v>
                </c:pt>
                <c:pt idx="573">
                  <c:v>67.674113009198393</c:v>
                </c:pt>
                <c:pt idx="574">
                  <c:v>66.333771353482206</c:v>
                </c:pt>
                <c:pt idx="575">
                  <c:v>66.123521681997303</c:v>
                </c:pt>
                <c:pt idx="576">
                  <c:v>63.994743758212799</c:v>
                </c:pt>
                <c:pt idx="577">
                  <c:v>65.545335085413896</c:v>
                </c:pt>
                <c:pt idx="578">
                  <c:v>64.178712220762094</c:v>
                </c:pt>
                <c:pt idx="579">
                  <c:v>66.675427069645195</c:v>
                </c:pt>
                <c:pt idx="580">
                  <c:v>67.910643889618896</c:v>
                </c:pt>
                <c:pt idx="581">
                  <c:v>67.542706964520306</c:v>
                </c:pt>
                <c:pt idx="582">
                  <c:v>66.885676741129998</c:v>
                </c:pt>
                <c:pt idx="583">
                  <c:v>67.936925098554497</c:v>
                </c:pt>
                <c:pt idx="584">
                  <c:v>65.440210249671395</c:v>
                </c:pt>
                <c:pt idx="585">
                  <c:v>66.228646517739804</c:v>
                </c:pt>
                <c:pt idx="586">
                  <c:v>65.229960578186507</c:v>
                </c:pt>
                <c:pt idx="587">
                  <c:v>65.282522996057807</c:v>
                </c:pt>
                <c:pt idx="588">
                  <c:v>68.147174770039399</c:v>
                </c:pt>
                <c:pt idx="589">
                  <c:v>67.253613666228603</c:v>
                </c:pt>
                <c:pt idx="590">
                  <c:v>66.911957950065698</c:v>
                </c:pt>
                <c:pt idx="591">
                  <c:v>67.542706964520306</c:v>
                </c:pt>
                <c:pt idx="592">
                  <c:v>68.252299605781801</c:v>
                </c:pt>
                <c:pt idx="593">
                  <c:v>68.488830486202303</c:v>
                </c:pt>
                <c:pt idx="594">
                  <c:v>68.173455978974999</c:v>
                </c:pt>
                <c:pt idx="595">
                  <c:v>68.304862023653001</c:v>
                </c:pt>
                <c:pt idx="596">
                  <c:v>74.822601839684594</c:v>
                </c:pt>
                <c:pt idx="597">
                  <c:v>74.480946123521605</c:v>
                </c:pt>
                <c:pt idx="598">
                  <c:v>69.303547963206299</c:v>
                </c:pt>
                <c:pt idx="599">
                  <c:v>68.699080157687206</c:v>
                </c:pt>
                <c:pt idx="600">
                  <c:v>68.804204993429593</c:v>
                </c:pt>
                <c:pt idx="601">
                  <c:v>66.438896189224707</c:v>
                </c:pt>
                <c:pt idx="602">
                  <c:v>68.462549277266703</c:v>
                </c:pt>
                <c:pt idx="603">
                  <c:v>70.617608409986801</c:v>
                </c:pt>
                <c:pt idx="604">
                  <c:v>70.722733245729302</c:v>
                </c:pt>
                <c:pt idx="605">
                  <c:v>70.039421813403393</c:v>
                </c:pt>
                <c:pt idx="606">
                  <c:v>69.4086727989487</c:v>
                </c:pt>
                <c:pt idx="607">
                  <c:v>70.302233902759497</c:v>
                </c:pt>
                <c:pt idx="608">
                  <c:v>73.718791064388896</c:v>
                </c:pt>
                <c:pt idx="609">
                  <c:v>72.325886990801493</c:v>
                </c:pt>
                <c:pt idx="610">
                  <c:v>72.352168199737093</c:v>
                </c:pt>
                <c:pt idx="611">
                  <c:v>73.429697766097206</c:v>
                </c:pt>
                <c:pt idx="612">
                  <c:v>73.508541392903993</c:v>
                </c:pt>
                <c:pt idx="613">
                  <c:v>73.455978975032806</c:v>
                </c:pt>
                <c:pt idx="614">
                  <c:v>64.204993429697694</c:v>
                </c:pt>
                <c:pt idx="615">
                  <c:v>67.726675427069594</c:v>
                </c:pt>
                <c:pt idx="616">
                  <c:v>67.516425755584706</c:v>
                </c:pt>
                <c:pt idx="617">
                  <c:v>68.488830486202303</c:v>
                </c:pt>
                <c:pt idx="618">
                  <c:v>71.222076215505894</c:v>
                </c:pt>
                <c:pt idx="619">
                  <c:v>73.955321944809398</c:v>
                </c:pt>
                <c:pt idx="620">
                  <c:v>75.427069645203602</c:v>
                </c:pt>
                <c:pt idx="621">
                  <c:v>77.135348226018294</c:v>
                </c:pt>
                <c:pt idx="622">
                  <c:v>82.864651773981606</c:v>
                </c:pt>
                <c:pt idx="623">
                  <c:v>93.350854139290405</c:v>
                </c:pt>
                <c:pt idx="624">
                  <c:v>100.262812089356</c:v>
                </c:pt>
                <c:pt idx="625">
                  <c:v>89.592641261498002</c:v>
                </c:pt>
                <c:pt idx="626">
                  <c:v>84.073587385019707</c:v>
                </c:pt>
                <c:pt idx="627">
                  <c:v>80.630749014454594</c:v>
                </c:pt>
                <c:pt idx="628">
                  <c:v>86.806833114323197</c:v>
                </c:pt>
                <c:pt idx="629">
                  <c:v>94.454664914586004</c:v>
                </c:pt>
                <c:pt idx="630">
                  <c:v>87.779237844940795</c:v>
                </c:pt>
                <c:pt idx="631">
                  <c:v>94.822601839684594</c:v>
                </c:pt>
                <c:pt idx="632">
                  <c:v>94.244415243101102</c:v>
                </c:pt>
                <c:pt idx="633">
                  <c:v>90.643889618922401</c:v>
                </c:pt>
                <c:pt idx="634">
                  <c:v>92.693823915900097</c:v>
                </c:pt>
                <c:pt idx="635">
                  <c:v>88.777923784494007</c:v>
                </c:pt>
                <c:pt idx="636">
                  <c:v>90.722733245729302</c:v>
                </c:pt>
                <c:pt idx="637">
                  <c:v>89.040735873850096</c:v>
                </c:pt>
                <c:pt idx="638">
                  <c:v>88.620236530880405</c:v>
                </c:pt>
                <c:pt idx="639">
                  <c:v>84.047306176084007</c:v>
                </c:pt>
                <c:pt idx="640">
                  <c:v>86.360052562417806</c:v>
                </c:pt>
                <c:pt idx="641">
                  <c:v>91.7739816031537</c:v>
                </c:pt>
                <c:pt idx="642">
                  <c:v>95.900131406044594</c:v>
                </c:pt>
                <c:pt idx="643">
                  <c:v>96.583442838370502</c:v>
                </c:pt>
                <c:pt idx="644">
                  <c:v>96.819973718791005</c:v>
                </c:pt>
                <c:pt idx="645">
                  <c:v>96.714848883048603</c:v>
                </c:pt>
                <c:pt idx="646">
                  <c:v>99.500657030223294</c:v>
                </c:pt>
                <c:pt idx="647">
                  <c:v>98.8436268068331</c:v>
                </c:pt>
                <c:pt idx="648">
                  <c:v>99.421813403416493</c:v>
                </c:pt>
                <c:pt idx="649">
                  <c:v>97.503285151116899</c:v>
                </c:pt>
                <c:pt idx="650">
                  <c:v>92.089356110381004</c:v>
                </c:pt>
                <c:pt idx="651">
                  <c:v>105.17739816031499</c:v>
                </c:pt>
                <c:pt idx="652">
                  <c:v>99.868593955321899</c:v>
                </c:pt>
                <c:pt idx="653">
                  <c:v>90.696452036793602</c:v>
                </c:pt>
                <c:pt idx="654">
                  <c:v>93.219448094612304</c:v>
                </c:pt>
                <c:pt idx="655">
                  <c:v>98.107752956636006</c:v>
                </c:pt>
                <c:pt idx="656">
                  <c:v>98.633377135348198</c:v>
                </c:pt>
                <c:pt idx="657">
                  <c:v>103.442838370565</c:v>
                </c:pt>
                <c:pt idx="658">
                  <c:v>103.65308804204901</c:v>
                </c:pt>
                <c:pt idx="659">
                  <c:v>106.596583442838</c:v>
                </c:pt>
                <c:pt idx="660">
                  <c:v>108.62023653088001</c:v>
                </c:pt>
                <c:pt idx="661">
                  <c:v>107.752956636005</c:v>
                </c:pt>
                <c:pt idx="662">
                  <c:v>112.667542706964</c:v>
                </c:pt>
                <c:pt idx="663">
                  <c:v>112.93035479632</c:v>
                </c:pt>
                <c:pt idx="664">
                  <c:v>110.486202365308</c:v>
                </c:pt>
                <c:pt idx="665">
                  <c:v>120.36793692509799</c:v>
                </c:pt>
                <c:pt idx="666">
                  <c:v>107.437582128777</c:v>
                </c:pt>
                <c:pt idx="667">
                  <c:v>107.726675427069</c:v>
                </c:pt>
                <c:pt idx="668">
                  <c:v>109.250985545335</c:v>
                </c:pt>
                <c:pt idx="669">
                  <c:v>110.801576872536</c:v>
                </c:pt>
                <c:pt idx="670">
                  <c:v>104.283837056504</c:v>
                </c:pt>
                <c:pt idx="671">
                  <c:v>103.758212877792</c:v>
                </c:pt>
                <c:pt idx="672">
                  <c:v>98.528252299605697</c:v>
                </c:pt>
                <c:pt idx="673">
                  <c:v>107.41130091984201</c:v>
                </c:pt>
                <c:pt idx="674">
                  <c:v>106.438896189224</c:v>
                </c:pt>
                <c:pt idx="675">
                  <c:v>110.091984231274</c:v>
                </c:pt>
                <c:pt idx="676">
                  <c:v>114.71747700394199</c:v>
                </c:pt>
                <c:pt idx="677">
                  <c:v>110.407358738501</c:v>
                </c:pt>
                <c:pt idx="678">
                  <c:v>106.04467805519</c:v>
                </c:pt>
                <c:pt idx="679">
                  <c:v>112.982917214191</c:v>
                </c:pt>
                <c:pt idx="680">
                  <c:v>105.25624178712199</c:v>
                </c:pt>
                <c:pt idx="681">
                  <c:v>106.38633377135299</c:v>
                </c:pt>
                <c:pt idx="682">
                  <c:v>109.67148488830399</c:v>
                </c:pt>
                <c:pt idx="683">
                  <c:v>104.257555847568</c:v>
                </c:pt>
                <c:pt idx="684">
                  <c:v>103.915900131406</c:v>
                </c:pt>
                <c:pt idx="685">
                  <c:v>101.49802890932899</c:v>
                </c:pt>
                <c:pt idx="686">
                  <c:v>99.9474375821287</c:v>
                </c:pt>
                <c:pt idx="687">
                  <c:v>105.571616294349</c:v>
                </c:pt>
                <c:pt idx="688">
                  <c:v>103.442838370565</c:v>
                </c:pt>
                <c:pt idx="689">
                  <c:v>101.31406044678</c:v>
                </c:pt>
                <c:pt idx="690">
                  <c:v>99.710906701708197</c:v>
                </c:pt>
                <c:pt idx="691">
                  <c:v>95.532194480946103</c:v>
                </c:pt>
                <c:pt idx="692">
                  <c:v>92.063074901445404</c:v>
                </c:pt>
                <c:pt idx="693">
                  <c:v>89.802890932982905</c:v>
                </c:pt>
                <c:pt idx="694">
                  <c:v>91.300919842312695</c:v>
                </c:pt>
                <c:pt idx="695">
                  <c:v>93.587385019710894</c:v>
                </c:pt>
                <c:pt idx="696">
                  <c:v>91.800262812089301</c:v>
                </c:pt>
                <c:pt idx="697">
                  <c:v>91.406044678055096</c:v>
                </c:pt>
                <c:pt idx="698">
                  <c:v>90.223390275952596</c:v>
                </c:pt>
                <c:pt idx="699">
                  <c:v>94.480946123521605</c:v>
                </c:pt>
                <c:pt idx="700">
                  <c:v>92.115637319316605</c:v>
                </c:pt>
                <c:pt idx="701">
                  <c:v>94.323258869908003</c:v>
                </c:pt>
                <c:pt idx="702">
                  <c:v>94.612352168199706</c:v>
                </c:pt>
                <c:pt idx="703">
                  <c:v>91.537450722733197</c:v>
                </c:pt>
                <c:pt idx="704">
                  <c:v>90.118265440210195</c:v>
                </c:pt>
                <c:pt idx="705">
                  <c:v>78.8436268068331</c:v>
                </c:pt>
                <c:pt idx="706">
                  <c:v>79.237844940867205</c:v>
                </c:pt>
                <c:pt idx="707">
                  <c:v>76.609724047306102</c:v>
                </c:pt>
                <c:pt idx="708">
                  <c:v>80.840998685939496</c:v>
                </c:pt>
                <c:pt idx="709">
                  <c:v>79.816031537450698</c:v>
                </c:pt>
                <c:pt idx="710">
                  <c:v>75.453350854139202</c:v>
                </c:pt>
                <c:pt idx="711">
                  <c:v>80.998685939553198</c:v>
                </c:pt>
                <c:pt idx="712">
                  <c:v>79.526938239158994</c:v>
                </c:pt>
                <c:pt idx="713">
                  <c:v>79.921156373193099</c:v>
                </c:pt>
                <c:pt idx="714">
                  <c:v>84.231274638633295</c:v>
                </c:pt>
                <c:pt idx="715">
                  <c:v>84.809461235216801</c:v>
                </c:pt>
                <c:pt idx="716">
                  <c:v>84.283837056504495</c:v>
                </c:pt>
                <c:pt idx="717">
                  <c:v>84.967148488830404</c:v>
                </c:pt>
                <c:pt idx="718">
                  <c:v>84.099868593955307</c:v>
                </c:pt>
                <c:pt idx="719">
                  <c:v>86.754270696451997</c:v>
                </c:pt>
                <c:pt idx="720">
                  <c:v>84.178712220762094</c:v>
                </c:pt>
                <c:pt idx="721">
                  <c:v>83.5216819973718</c:v>
                </c:pt>
                <c:pt idx="722">
                  <c:v>84.362680683311396</c:v>
                </c:pt>
                <c:pt idx="723">
                  <c:v>85.019710906701704</c:v>
                </c:pt>
                <c:pt idx="724">
                  <c:v>85.965834428383701</c:v>
                </c:pt>
                <c:pt idx="725">
                  <c:v>84.809461235216801</c:v>
                </c:pt>
                <c:pt idx="726">
                  <c:v>86.070959264126103</c:v>
                </c:pt>
                <c:pt idx="727">
                  <c:v>86.570302233902694</c:v>
                </c:pt>
                <c:pt idx="728">
                  <c:v>85.965834428383701</c:v>
                </c:pt>
                <c:pt idx="729">
                  <c:v>85.177398160315306</c:v>
                </c:pt>
                <c:pt idx="730">
                  <c:v>89.250985545334999</c:v>
                </c:pt>
                <c:pt idx="731">
                  <c:v>89.986859395532093</c:v>
                </c:pt>
                <c:pt idx="732">
                  <c:v>87.674113009198393</c:v>
                </c:pt>
                <c:pt idx="733">
                  <c:v>85.676741130091898</c:v>
                </c:pt>
                <c:pt idx="734">
                  <c:v>85.913272010512401</c:v>
                </c:pt>
                <c:pt idx="735">
                  <c:v>87.568988173455907</c:v>
                </c:pt>
                <c:pt idx="736">
                  <c:v>88.515111695137904</c:v>
                </c:pt>
                <c:pt idx="737">
                  <c:v>87.174770039421801</c:v>
                </c:pt>
                <c:pt idx="738">
                  <c:v>85.650459921156298</c:v>
                </c:pt>
                <c:pt idx="739">
                  <c:v>79.789750328515098</c:v>
                </c:pt>
                <c:pt idx="740">
                  <c:v>78.028909329829105</c:v>
                </c:pt>
                <c:pt idx="741">
                  <c:v>80.131406044678002</c:v>
                </c:pt>
                <c:pt idx="742">
                  <c:v>80.341655716162904</c:v>
                </c:pt>
                <c:pt idx="743">
                  <c:v>76.688567674113003</c:v>
                </c:pt>
                <c:pt idx="744">
                  <c:v>82.128777923784398</c:v>
                </c:pt>
                <c:pt idx="745">
                  <c:v>81.287779237844902</c:v>
                </c:pt>
                <c:pt idx="746">
                  <c:v>67.0696452036793</c:v>
                </c:pt>
                <c:pt idx="747">
                  <c:v>66.176084099868504</c:v>
                </c:pt>
                <c:pt idx="748">
                  <c:v>65.729303547963198</c:v>
                </c:pt>
                <c:pt idx="749">
                  <c:v>64.310118265440195</c:v>
                </c:pt>
                <c:pt idx="750">
                  <c:v>61.7345597897503</c:v>
                </c:pt>
                <c:pt idx="751">
                  <c:v>60.998685939553198</c:v>
                </c:pt>
                <c:pt idx="752">
                  <c:v>60.525624178712199</c:v>
                </c:pt>
                <c:pt idx="753">
                  <c:v>67.0696452036793</c:v>
                </c:pt>
                <c:pt idx="754">
                  <c:v>62.601839684625403</c:v>
                </c:pt>
                <c:pt idx="755">
                  <c:v>66.123521681997303</c:v>
                </c:pt>
                <c:pt idx="756">
                  <c:v>70.722733245729302</c:v>
                </c:pt>
                <c:pt idx="757">
                  <c:v>69.356110381077499</c:v>
                </c:pt>
                <c:pt idx="758">
                  <c:v>63.337713534822598</c:v>
                </c:pt>
                <c:pt idx="759">
                  <c:v>64.310118265440195</c:v>
                </c:pt>
                <c:pt idx="760">
                  <c:v>65.256241787122207</c:v>
                </c:pt>
                <c:pt idx="761">
                  <c:v>64.888304862023602</c:v>
                </c:pt>
                <c:pt idx="762">
                  <c:v>60.183968462549203</c:v>
                </c:pt>
                <c:pt idx="763">
                  <c:v>61.051248357424399</c:v>
                </c:pt>
                <c:pt idx="764">
                  <c:v>59.237844940867198</c:v>
                </c:pt>
                <c:pt idx="765">
                  <c:v>57.187910643889602</c:v>
                </c:pt>
                <c:pt idx="766">
                  <c:v>52.772667542706898</c:v>
                </c:pt>
                <c:pt idx="767">
                  <c:v>61.839684625492701</c:v>
                </c:pt>
                <c:pt idx="768">
                  <c:v>55.795006570302199</c:v>
                </c:pt>
                <c:pt idx="769">
                  <c:v>56.609724047306102</c:v>
                </c:pt>
                <c:pt idx="770">
                  <c:v>52.641261498028904</c:v>
                </c:pt>
                <c:pt idx="771">
                  <c:v>49.461235216819901</c:v>
                </c:pt>
                <c:pt idx="772">
                  <c:v>48.856767411300901</c:v>
                </c:pt>
                <c:pt idx="773">
                  <c:v>53.114323258869902</c:v>
                </c:pt>
                <c:pt idx="774">
                  <c:v>50.118265440210202</c:v>
                </c:pt>
                <c:pt idx="775">
                  <c:v>49.9605781865965</c:v>
                </c:pt>
                <c:pt idx="776">
                  <c:v>50.170827858081402</c:v>
                </c:pt>
                <c:pt idx="777">
                  <c:v>51.038107752956599</c:v>
                </c:pt>
                <c:pt idx="778">
                  <c:v>51.222076215505901</c:v>
                </c:pt>
                <c:pt idx="779">
                  <c:v>55.952693823915901</c:v>
                </c:pt>
                <c:pt idx="780">
                  <c:v>55.164257555847499</c:v>
                </c:pt>
                <c:pt idx="781">
                  <c:v>52.904073587385</c:v>
                </c:pt>
                <c:pt idx="782">
                  <c:v>55.164257555847499</c:v>
                </c:pt>
                <c:pt idx="783">
                  <c:v>56.136662286465103</c:v>
                </c:pt>
                <c:pt idx="784">
                  <c:v>54.480946123521598</c:v>
                </c:pt>
                <c:pt idx="785">
                  <c:v>52.746386333771298</c:v>
                </c:pt>
                <c:pt idx="786">
                  <c:v>58.7647831800262</c:v>
                </c:pt>
                <c:pt idx="787">
                  <c:v>55.689881734559698</c:v>
                </c:pt>
                <c:pt idx="788">
                  <c:v>57.450722733245698</c:v>
                </c:pt>
                <c:pt idx="789">
                  <c:v>59.159001314060397</c:v>
                </c:pt>
                <c:pt idx="790">
                  <c:v>60.473061760840899</c:v>
                </c:pt>
                <c:pt idx="791">
                  <c:v>59.553219448094602</c:v>
                </c:pt>
                <c:pt idx="792">
                  <c:v>58.7647831800262</c:v>
                </c:pt>
                <c:pt idx="793">
                  <c:v>55.137976346911898</c:v>
                </c:pt>
                <c:pt idx="794">
                  <c:v>65.8869908015768</c:v>
                </c:pt>
                <c:pt idx="795">
                  <c:v>63.731931668856703</c:v>
                </c:pt>
                <c:pt idx="796">
                  <c:v>63.574244415243101</c:v>
                </c:pt>
                <c:pt idx="797">
                  <c:v>64.599211563731899</c:v>
                </c:pt>
                <c:pt idx="798">
                  <c:v>66.859395532194398</c:v>
                </c:pt>
                <c:pt idx="799">
                  <c:v>73.298291721419105</c:v>
                </c:pt>
                <c:pt idx="800">
                  <c:v>66.176084099868504</c:v>
                </c:pt>
                <c:pt idx="801">
                  <c:v>61.2089356110381</c:v>
                </c:pt>
                <c:pt idx="802">
                  <c:v>61.419185282522903</c:v>
                </c:pt>
                <c:pt idx="803">
                  <c:v>63.442838370564999</c:v>
                </c:pt>
                <c:pt idx="804">
                  <c:v>60.420499342969698</c:v>
                </c:pt>
                <c:pt idx="805">
                  <c:v>58.975032851511102</c:v>
                </c:pt>
                <c:pt idx="806">
                  <c:v>62.207621550591298</c:v>
                </c:pt>
                <c:pt idx="807">
                  <c:v>66.281208935611005</c:v>
                </c:pt>
                <c:pt idx="808">
                  <c:v>62.470433639947402</c:v>
                </c:pt>
                <c:pt idx="809">
                  <c:v>67.279894875164203</c:v>
                </c:pt>
                <c:pt idx="810">
                  <c:v>65.676741130091898</c:v>
                </c:pt>
                <c:pt idx="811">
                  <c:v>72.010512483574203</c:v>
                </c:pt>
                <c:pt idx="812">
                  <c:v>66.622864651773895</c:v>
                </c:pt>
                <c:pt idx="813">
                  <c:v>62.838370565045899</c:v>
                </c:pt>
                <c:pt idx="814">
                  <c:v>63.311432325886898</c:v>
                </c:pt>
                <c:pt idx="815">
                  <c:v>66.097240473061703</c:v>
                </c:pt>
                <c:pt idx="816">
                  <c:v>65.282522996057807</c:v>
                </c:pt>
                <c:pt idx="817">
                  <c:v>67.726675427069594</c:v>
                </c:pt>
                <c:pt idx="818">
                  <c:v>67.437582128777905</c:v>
                </c:pt>
                <c:pt idx="819">
                  <c:v>67.0170827858081</c:v>
                </c:pt>
                <c:pt idx="820">
                  <c:v>67.858081471747695</c:v>
                </c:pt>
                <c:pt idx="821">
                  <c:v>72.352168199737093</c:v>
                </c:pt>
                <c:pt idx="822">
                  <c:v>69.671484888304803</c:v>
                </c:pt>
                <c:pt idx="823">
                  <c:v>69.592641261498002</c:v>
                </c:pt>
                <c:pt idx="824">
                  <c:v>68.462549277266703</c:v>
                </c:pt>
                <c:pt idx="825">
                  <c:v>70.170827858081395</c:v>
                </c:pt>
                <c:pt idx="826">
                  <c:v>69.855453350854106</c:v>
                </c:pt>
                <c:pt idx="827">
                  <c:v>69.802890932982905</c:v>
                </c:pt>
                <c:pt idx="828">
                  <c:v>66.806833114323197</c:v>
                </c:pt>
                <c:pt idx="829">
                  <c:v>68.173455978974999</c:v>
                </c:pt>
                <c:pt idx="830">
                  <c:v>69.172141918528197</c:v>
                </c:pt>
                <c:pt idx="831">
                  <c:v>68.278580814717401</c:v>
                </c:pt>
                <c:pt idx="832">
                  <c:v>68.777923784494007</c:v>
                </c:pt>
                <c:pt idx="833">
                  <c:v>69.697766097240404</c:v>
                </c:pt>
                <c:pt idx="834">
                  <c:v>71.143232588698993</c:v>
                </c:pt>
                <c:pt idx="835">
                  <c:v>72.194480946123505</c:v>
                </c:pt>
                <c:pt idx="836">
                  <c:v>71.116951379763407</c:v>
                </c:pt>
                <c:pt idx="837">
                  <c:v>71.800262812089301</c:v>
                </c:pt>
                <c:pt idx="838">
                  <c:v>73.298291721419105</c:v>
                </c:pt>
                <c:pt idx="839">
                  <c:v>73.561103810775194</c:v>
                </c:pt>
                <c:pt idx="840">
                  <c:v>73.035479632063002</c:v>
                </c:pt>
                <c:pt idx="841">
                  <c:v>72.352168199737093</c:v>
                </c:pt>
                <c:pt idx="842">
                  <c:v>73.902759526938198</c:v>
                </c:pt>
                <c:pt idx="843">
                  <c:v>74.165571616294301</c:v>
                </c:pt>
                <c:pt idx="844">
                  <c:v>73.823915900131396</c:v>
                </c:pt>
                <c:pt idx="845">
                  <c:v>73.561103810775194</c:v>
                </c:pt>
                <c:pt idx="846">
                  <c:v>74.0867279894875</c:v>
                </c:pt>
                <c:pt idx="847">
                  <c:v>74.349540078843603</c:v>
                </c:pt>
                <c:pt idx="848">
                  <c:v>75.926412614980194</c:v>
                </c:pt>
                <c:pt idx="849">
                  <c:v>71.879106438896102</c:v>
                </c:pt>
                <c:pt idx="850">
                  <c:v>73.587385019710894</c:v>
                </c:pt>
                <c:pt idx="851">
                  <c:v>73.850197109066997</c:v>
                </c:pt>
                <c:pt idx="852">
                  <c:v>76.557161629434901</c:v>
                </c:pt>
                <c:pt idx="853">
                  <c:v>75.689881734559705</c:v>
                </c:pt>
                <c:pt idx="854">
                  <c:v>75.032851511169497</c:v>
                </c:pt>
                <c:pt idx="855">
                  <c:v>78.134034165571606</c:v>
                </c:pt>
                <c:pt idx="856">
                  <c:v>75.532194480946103</c:v>
                </c:pt>
                <c:pt idx="857">
                  <c:v>71.984231274638603</c:v>
                </c:pt>
                <c:pt idx="858">
                  <c:v>69.750328515111605</c:v>
                </c:pt>
                <c:pt idx="859">
                  <c:v>69.277266754270599</c:v>
                </c:pt>
                <c:pt idx="860">
                  <c:v>68.068331143232498</c:v>
                </c:pt>
                <c:pt idx="861">
                  <c:v>66.885676741129998</c:v>
                </c:pt>
                <c:pt idx="862">
                  <c:v>67.858081471747695</c:v>
                </c:pt>
                <c:pt idx="863">
                  <c:v>71.590013140604398</c:v>
                </c:pt>
                <c:pt idx="864">
                  <c:v>70.643889618922401</c:v>
                </c:pt>
                <c:pt idx="865">
                  <c:v>73.324572930354705</c:v>
                </c:pt>
                <c:pt idx="866">
                  <c:v>72.063074901445404</c:v>
                </c:pt>
                <c:pt idx="867">
                  <c:v>69.356110381077499</c:v>
                </c:pt>
                <c:pt idx="868">
                  <c:v>65.8344283837056</c:v>
                </c:pt>
                <c:pt idx="869">
                  <c:v>65.282522996057807</c:v>
                </c:pt>
                <c:pt idx="870">
                  <c:v>67.963206307490097</c:v>
                </c:pt>
                <c:pt idx="871">
                  <c:v>72.010512483574203</c:v>
                </c:pt>
                <c:pt idx="872">
                  <c:v>72.115637319316605</c:v>
                </c:pt>
                <c:pt idx="873">
                  <c:v>73.561103810775194</c:v>
                </c:pt>
                <c:pt idx="874">
                  <c:v>77.293035479631996</c:v>
                </c:pt>
                <c:pt idx="875">
                  <c:v>81.051248357424399</c:v>
                </c:pt>
                <c:pt idx="876">
                  <c:v>91.957950065703002</c:v>
                </c:pt>
                <c:pt idx="877">
                  <c:v>87.647831800262793</c:v>
                </c:pt>
                <c:pt idx="878">
                  <c:v>90.249671484888296</c:v>
                </c:pt>
                <c:pt idx="879">
                  <c:v>91.484888304861997</c:v>
                </c:pt>
                <c:pt idx="880">
                  <c:v>87.831800262811996</c:v>
                </c:pt>
                <c:pt idx="881">
                  <c:v>85.177398160315306</c:v>
                </c:pt>
                <c:pt idx="882">
                  <c:v>86.885676741129998</c:v>
                </c:pt>
                <c:pt idx="883">
                  <c:v>87.0696452036793</c:v>
                </c:pt>
                <c:pt idx="884">
                  <c:v>84.572930354796299</c:v>
                </c:pt>
                <c:pt idx="885">
                  <c:v>87.621550591327207</c:v>
                </c:pt>
                <c:pt idx="886">
                  <c:v>88.567674113009105</c:v>
                </c:pt>
                <c:pt idx="887">
                  <c:v>84.572930354796299</c:v>
                </c:pt>
                <c:pt idx="888">
                  <c:v>82.233902759526899</c:v>
                </c:pt>
                <c:pt idx="889">
                  <c:v>81.655716162943406</c:v>
                </c:pt>
                <c:pt idx="890">
                  <c:v>82.207621550591298</c:v>
                </c:pt>
                <c:pt idx="891">
                  <c:v>82.812089356110306</c:v>
                </c:pt>
                <c:pt idx="892">
                  <c:v>84.888304862023602</c:v>
                </c:pt>
                <c:pt idx="893">
                  <c:v>85.256241787122207</c:v>
                </c:pt>
                <c:pt idx="894">
                  <c:v>85.151116951379706</c:v>
                </c:pt>
                <c:pt idx="895">
                  <c:v>84.6780551905387</c:v>
                </c:pt>
                <c:pt idx="896">
                  <c:v>83.994743758212806</c:v>
                </c:pt>
                <c:pt idx="897">
                  <c:v>82.654402102496704</c:v>
                </c:pt>
                <c:pt idx="898">
                  <c:v>82.838370565045906</c:v>
                </c:pt>
                <c:pt idx="899">
                  <c:v>80.578186596583393</c:v>
                </c:pt>
                <c:pt idx="900">
                  <c:v>80.473061760840906</c:v>
                </c:pt>
                <c:pt idx="901">
                  <c:v>81.182654402102401</c:v>
                </c:pt>
                <c:pt idx="902">
                  <c:v>81.498028909329804</c:v>
                </c:pt>
                <c:pt idx="903">
                  <c:v>79.9474375821287</c:v>
                </c:pt>
                <c:pt idx="904">
                  <c:v>80.630749014454594</c:v>
                </c:pt>
                <c:pt idx="905">
                  <c:v>82.444152431011801</c:v>
                </c:pt>
                <c:pt idx="906">
                  <c:v>80.078843626806801</c:v>
                </c:pt>
                <c:pt idx="907">
                  <c:v>79.500657030223294</c:v>
                </c:pt>
                <c:pt idx="908">
                  <c:v>80.420499342969705</c:v>
                </c:pt>
                <c:pt idx="909">
                  <c:v>83.311432325886898</c:v>
                </c:pt>
                <c:pt idx="910">
                  <c:v>85.466491458606995</c:v>
                </c:pt>
                <c:pt idx="911">
                  <c:v>86.254927726675405</c:v>
                </c:pt>
                <c:pt idx="912">
                  <c:v>87.437582128777905</c:v>
                </c:pt>
                <c:pt idx="913">
                  <c:v>87.516425755584706</c:v>
                </c:pt>
                <c:pt idx="914">
                  <c:v>89.356110381077499</c:v>
                </c:pt>
                <c:pt idx="915">
                  <c:v>89.540078843626802</c:v>
                </c:pt>
                <c:pt idx="916">
                  <c:v>89.750328515111605</c:v>
                </c:pt>
                <c:pt idx="917">
                  <c:v>92.614980289093197</c:v>
                </c:pt>
                <c:pt idx="918">
                  <c:v>90.170827858081395</c:v>
                </c:pt>
                <c:pt idx="919">
                  <c:v>89.645203679369203</c:v>
                </c:pt>
                <c:pt idx="920">
                  <c:v>89.461235216819901</c:v>
                </c:pt>
                <c:pt idx="921">
                  <c:v>90.459921156373099</c:v>
                </c:pt>
                <c:pt idx="922">
                  <c:v>91.957950065703002</c:v>
                </c:pt>
                <c:pt idx="923">
                  <c:v>93.929040735873798</c:v>
                </c:pt>
                <c:pt idx="924">
                  <c:v>92.825229960578099</c:v>
                </c:pt>
                <c:pt idx="925">
                  <c:v>92.562417871221996</c:v>
                </c:pt>
                <c:pt idx="926">
                  <c:v>95.716162943495405</c:v>
                </c:pt>
                <c:pt idx="927">
                  <c:v>95.795006570302206</c:v>
                </c:pt>
                <c:pt idx="928">
                  <c:v>96.241787122207597</c:v>
                </c:pt>
                <c:pt idx="929">
                  <c:v>97.214191852825195</c:v>
                </c:pt>
                <c:pt idx="930">
                  <c:v>96.241787122207597</c:v>
                </c:pt>
                <c:pt idx="931">
                  <c:v>94.323258869908003</c:v>
                </c:pt>
                <c:pt idx="932">
                  <c:v>94.533508541392905</c:v>
                </c:pt>
                <c:pt idx="933">
                  <c:v>91.458607095926396</c:v>
                </c:pt>
                <c:pt idx="934">
                  <c:v>94.480946123521605</c:v>
                </c:pt>
                <c:pt idx="935">
                  <c:v>96.189224704336297</c:v>
                </c:pt>
                <c:pt idx="936">
                  <c:v>94.480946123521605</c:v>
                </c:pt>
                <c:pt idx="937">
                  <c:v>95.611038107752904</c:v>
                </c:pt>
                <c:pt idx="938">
                  <c:v>96.846254927726605</c:v>
                </c:pt>
                <c:pt idx="939">
                  <c:v>79.474375821287694</c:v>
                </c:pt>
                <c:pt idx="940">
                  <c:v>79.369250985545307</c:v>
                </c:pt>
                <c:pt idx="941">
                  <c:v>75.742444152431005</c:v>
                </c:pt>
                <c:pt idx="942">
                  <c:v>78.896189224704301</c:v>
                </c:pt>
                <c:pt idx="943">
                  <c:v>79.027595269382303</c:v>
                </c:pt>
                <c:pt idx="944">
                  <c:v>76.925098554533506</c:v>
                </c:pt>
                <c:pt idx="945">
                  <c:v>78.291721419185194</c:v>
                </c:pt>
                <c:pt idx="946">
                  <c:v>77.950065703022304</c:v>
                </c:pt>
                <c:pt idx="947">
                  <c:v>78.8436268068331</c:v>
                </c:pt>
                <c:pt idx="948">
                  <c:v>78.186596583442807</c:v>
                </c:pt>
                <c:pt idx="949">
                  <c:v>77.871222076215503</c:v>
                </c:pt>
                <c:pt idx="950">
                  <c:v>78.055190538764705</c:v>
                </c:pt>
                <c:pt idx="951">
                  <c:v>78.8436268068331</c:v>
                </c:pt>
                <c:pt idx="952">
                  <c:v>82.233902759526899</c:v>
                </c:pt>
                <c:pt idx="953">
                  <c:v>83.311432325886898</c:v>
                </c:pt>
                <c:pt idx="954">
                  <c:v>83.837056504599204</c:v>
                </c:pt>
                <c:pt idx="955">
                  <c:v>82.522996057818602</c:v>
                </c:pt>
                <c:pt idx="956">
                  <c:v>83.206307490144496</c:v>
                </c:pt>
                <c:pt idx="957">
                  <c:v>85.019710906701704</c:v>
                </c:pt>
                <c:pt idx="958">
                  <c:v>85.808147174769999</c:v>
                </c:pt>
                <c:pt idx="959">
                  <c:v>82.680683311432304</c:v>
                </c:pt>
                <c:pt idx="960">
                  <c:v>80.367936925098505</c:v>
                </c:pt>
                <c:pt idx="961">
                  <c:v>84.336399474375796</c:v>
                </c:pt>
                <c:pt idx="962">
                  <c:v>85.703022339027498</c:v>
                </c:pt>
                <c:pt idx="963">
                  <c:v>83.837056504599204</c:v>
                </c:pt>
                <c:pt idx="964">
                  <c:v>81.918528252299595</c:v>
                </c:pt>
                <c:pt idx="965">
                  <c:v>83.285151116951297</c:v>
                </c:pt>
                <c:pt idx="966">
                  <c:v>83.994743758212806</c:v>
                </c:pt>
                <c:pt idx="967">
                  <c:v>83.048620236530795</c:v>
                </c:pt>
                <c:pt idx="968">
                  <c:v>81.892247043363895</c:v>
                </c:pt>
                <c:pt idx="969">
                  <c:v>80.315374507227304</c:v>
                </c:pt>
                <c:pt idx="970">
                  <c:v>81.865965834428295</c:v>
                </c:pt>
                <c:pt idx="971">
                  <c:v>84.021024967148406</c:v>
                </c:pt>
                <c:pt idx="972">
                  <c:v>82.838370565045906</c:v>
                </c:pt>
                <c:pt idx="973">
                  <c:v>82.996057818659594</c:v>
                </c:pt>
                <c:pt idx="974">
                  <c:v>82.969776609723993</c:v>
                </c:pt>
                <c:pt idx="975">
                  <c:v>83.994743758212806</c:v>
                </c:pt>
                <c:pt idx="976">
                  <c:v>84.362680683311396</c:v>
                </c:pt>
                <c:pt idx="977">
                  <c:v>83.285151116951297</c:v>
                </c:pt>
                <c:pt idx="978">
                  <c:v>84.993429697766004</c:v>
                </c:pt>
                <c:pt idx="979">
                  <c:v>85.781865965834399</c:v>
                </c:pt>
                <c:pt idx="980">
                  <c:v>85.676741130091898</c:v>
                </c:pt>
                <c:pt idx="981">
                  <c:v>84.888304862023602</c:v>
                </c:pt>
                <c:pt idx="982">
                  <c:v>84.6780551905387</c:v>
                </c:pt>
                <c:pt idx="983">
                  <c:v>83.837056504599204</c:v>
                </c:pt>
                <c:pt idx="984">
                  <c:v>85.282522996057807</c:v>
                </c:pt>
                <c:pt idx="985">
                  <c:v>83.968462549277206</c:v>
                </c:pt>
                <c:pt idx="986">
                  <c:v>82.838370565045906</c:v>
                </c:pt>
                <c:pt idx="987">
                  <c:v>83.994743758212806</c:v>
                </c:pt>
                <c:pt idx="988">
                  <c:v>83.153745072273296</c:v>
                </c:pt>
                <c:pt idx="989">
                  <c:v>82.706964520367904</c:v>
                </c:pt>
                <c:pt idx="990">
                  <c:v>83.653088042049902</c:v>
                </c:pt>
                <c:pt idx="991">
                  <c:v>83.416557161629399</c:v>
                </c:pt>
                <c:pt idx="992">
                  <c:v>84.336399474375796</c:v>
                </c:pt>
                <c:pt idx="993">
                  <c:v>81.813403416557094</c:v>
                </c:pt>
                <c:pt idx="994">
                  <c:v>83.731931668856703</c:v>
                </c:pt>
                <c:pt idx="995">
                  <c:v>81.366622864651703</c:v>
                </c:pt>
                <c:pt idx="996">
                  <c:v>78.055190538764705</c:v>
                </c:pt>
                <c:pt idx="997">
                  <c:v>78.265440210249594</c:v>
                </c:pt>
                <c:pt idx="998">
                  <c:v>78.475689881734496</c:v>
                </c:pt>
                <c:pt idx="999">
                  <c:v>77.529566360052499</c:v>
                </c:pt>
                <c:pt idx="1000">
                  <c:v>78.318002628120794</c:v>
                </c:pt>
                <c:pt idx="1001">
                  <c:v>76.215505913271997</c:v>
                </c:pt>
                <c:pt idx="1002">
                  <c:v>74.691195795006493</c:v>
                </c:pt>
                <c:pt idx="1003">
                  <c:v>74.165571616294301</c:v>
                </c:pt>
                <c:pt idx="1004">
                  <c:v>74.954007884362596</c:v>
                </c:pt>
                <c:pt idx="1005">
                  <c:v>74.0867279894875</c:v>
                </c:pt>
                <c:pt idx="1006">
                  <c:v>70.617608409986801</c:v>
                </c:pt>
                <c:pt idx="1007">
                  <c:v>68.988173455978895</c:v>
                </c:pt>
                <c:pt idx="1008">
                  <c:v>68.515111695137904</c:v>
                </c:pt>
                <c:pt idx="1009">
                  <c:v>68.173455978974999</c:v>
                </c:pt>
                <c:pt idx="1010">
                  <c:v>64.756898817345501</c:v>
                </c:pt>
                <c:pt idx="1011">
                  <c:v>69.145860709592597</c:v>
                </c:pt>
                <c:pt idx="1012">
                  <c:v>72.273324572930306</c:v>
                </c:pt>
                <c:pt idx="1013">
                  <c:v>71.353482260183895</c:v>
                </c:pt>
                <c:pt idx="1014">
                  <c:v>75.26938239159</c:v>
                </c:pt>
                <c:pt idx="1015">
                  <c:v>74.060446780551899</c:v>
                </c:pt>
                <c:pt idx="1016">
                  <c:v>74.296977660972402</c:v>
                </c:pt>
                <c:pt idx="1017">
                  <c:v>73.797634691195697</c:v>
                </c:pt>
                <c:pt idx="1018">
                  <c:v>73.745072273324496</c:v>
                </c:pt>
                <c:pt idx="1019">
                  <c:v>74.507227332457205</c:v>
                </c:pt>
                <c:pt idx="1020">
                  <c:v>74.165571616294301</c:v>
                </c:pt>
                <c:pt idx="1021">
                  <c:v>72.772667542706898</c:v>
                </c:pt>
                <c:pt idx="1022">
                  <c:v>73.061760840998602</c:v>
                </c:pt>
                <c:pt idx="1023">
                  <c:v>74.270696452036702</c:v>
                </c:pt>
                <c:pt idx="1024">
                  <c:v>76.925098554533506</c:v>
                </c:pt>
                <c:pt idx="1025">
                  <c:v>78.580814717476997</c:v>
                </c:pt>
                <c:pt idx="1026">
                  <c:v>80.604467805518993</c:v>
                </c:pt>
                <c:pt idx="1027">
                  <c:v>79.894875164257499</c:v>
                </c:pt>
                <c:pt idx="1028">
                  <c:v>81.550591327201005</c:v>
                </c:pt>
                <c:pt idx="1029">
                  <c:v>81.892247043363895</c:v>
                </c:pt>
                <c:pt idx="1030">
                  <c:v>82.680683311432304</c:v>
                </c:pt>
                <c:pt idx="1031">
                  <c:v>83.101182654402095</c:v>
                </c:pt>
                <c:pt idx="1032">
                  <c:v>83.416557161629399</c:v>
                </c:pt>
                <c:pt idx="1033">
                  <c:v>83.994743758212806</c:v>
                </c:pt>
                <c:pt idx="1034">
                  <c:v>83.837056504599204</c:v>
                </c:pt>
                <c:pt idx="1035">
                  <c:v>83.810775295663603</c:v>
                </c:pt>
                <c:pt idx="1036">
                  <c:v>84.388961892246996</c:v>
                </c:pt>
                <c:pt idx="1037">
                  <c:v>84.862023653088002</c:v>
                </c:pt>
                <c:pt idx="1038">
                  <c:v>84.914586070959203</c:v>
                </c:pt>
                <c:pt idx="1039">
                  <c:v>83.258869908015697</c:v>
                </c:pt>
                <c:pt idx="1040">
                  <c:v>81.997371879106396</c:v>
                </c:pt>
                <c:pt idx="1041">
                  <c:v>81.971090670170796</c:v>
                </c:pt>
                <c:pt idx="1042">
                  <c:v>81.918528252299595</c:v>
                </c:pt>
                <c:pt idx="1043">
                  <c:v>83.337713534822598</c:v>
                </c:pt>
                <c:pt idx="1044">
                  <c:v>82.549277266754203</c:v>
                </c:pt>
                <c:pt idx="1045">
                  <c:v>81.445466491458603</c:v>
                </c:pt>
                <c:pt idx="1046">
                  <c:v>84.099868593955307</c:v>
                </c:pt>
                <c:pt idx="1047">
                  <c:v>84.152431011826494</c:v>
                </c:pt>
                <c:pt idx="1048">
                  <c:v>83.127463863337695</c:v>
                </c:pt>
                <c:pt idx="1049">
                  <c:v>83.731931668856703</c:v>
                </c:pt>
                <c:pt idx="1050">
                  <c:v>84.073587385019707</c:v>
                </c:pt>
                <c:pt idx="1051">
                  <c:v>84.835742444152402</c:v>
                </c:pt>
                <c:pt idx="1052">
                  <c:v>84.756898817345501</c:v>
                </c:pt>
                <c:pt idx="1053">
                  <c:v>85.413929040735795</c:v>
                </c:pt>
                <c:pt idx="1054">
                  <c:v>85.808147174769999</c:v>
                </c:pt>
                <c:pt idx="1055">
                  <c:v>85.8344283837056</c:v>
                </c:pt>
                <c:pt idx="1056">
                  <c:v>85.413929040735795</c:v>
                </c:pt>
                <c:pt idx="1057">
                  <c:v>86.465177398160307</c:v>
                </c:pt>
                <c:pt idx="1058">
                  <c:v>87.253613666228603</c:v>
                </c:pt>
                <c:pt idx="1059">
                  <c:v>87.253613666228603</c:v>
                </c:pt>
                <c:pt idx="1060">
                  <c:v>91.248357424441494</c:v>
                </c:pt>
                <c:pt idx="1061">
                  <c:v>93.797634691195697</c:v>
                </c:pt>
                <c:pt idx="1062">
                  <c:v>93.219448094612304</c:v>
                </c:pt>
                <c:pt idx="1063">
                  <c:v>100.31537450722701</c:v>
                </c:pt>
                <c:pt idx="1064">
                  <c:v>98.8173455978975</c:v>
                </c:pt>
                <c:pt idx="1065">
                  <c:v>95.243101182654399</c:v>
                </c:pt>
                <c:pt idx="1066">
                  <c:v>101.156373193166</c:v>
                </c:pt>
                <c:pt idx="1067">
                  <c:v>97.293035479631996</c:v>
                </c:pt>
                <c:pt idx="1068">
                  <c:v>95.716162943495405</c:v>
                </c:pt>
                <c:pt idx="1069">
                  <c:v>93.219448094612304</c:v>
                </c:pt>
                <c:pt idx="1070">
                  <c:v>91.642575558475599</c:v>
                </c:pt>
                <c:pt idx="1071">
                  <c:v>96.714848883048603</c:v>
                </c:pt>
                <c:pt idx="1072">
                  <c:v>97.056504599211493</c:v>
                </c:pt>
                <c:pt idx="1073">
                  <c:v>101.130091984231</c:v>
                </c:pt>
                <c:pt idx="1074">
                  <c:v>100.946123521681</c:v>
                </c:pt>
                <c:pt idx="1075">
                  <c:v>101.31406044678</c:v>
                </c:pt>
                <c:pt idx="1076">
                  <c:v>100.34165571616199</c:v>
                </c:pt>
                <c:pt idx="1077">
                  <c:v>102.470433639947</c:v>
                </c:pt>
                <c:pt idx="1078">
                  <c:v>98.607095926412597</c:v>
                </c:pt>
                <c:pt idx="1079">
                  <c:v>91.064388961892206</c:v>
                </c:pt>
                <c:pt idx="1080">
                  <c:v>93.061760840998602</c:v>
                </c:pt>
                <c:pt idx="1081">
                  <c:v>92.036793692509804</c:v>
                </c:pt>
                <c:pt idx="1082">
                  <c:v>92.509855453350795</c:v>
                </c:pt>
                <c:pt idx="1083">
                  <c:v>94.244415243101102</c:v>
                </c:pt>
                <c:pt idx="1084">
                  <c:v>99.737187910643797</c:v>
                </c:pt>
                <c:pt idx="1085">
                  <c:v>98.423127463863295</c:v>
                </c:pt>
                <c:pt idx="1086">
                  <c:v>93.561103810775194</c:v>
                </c:pt>
                <c:pt idx="1087">
                  <c:v>97.713534822601801</c:v>
                </c:pt>
                <c:pt idx="1088">
                  <c:v>99.605781865965795</c:v>
                </c:pt>
                <c:pt idx="1089">
                  <c:v>94.480946123521605</c:v>
                </c:pt>
                <c:pt idx="1090">
                  <c:v>91.7214191852825</c:v>
                </c:pt>
                <c:pt idx="1091">
                  <c:v>92.010512483574203</c:v>
                </c:pt>
                <c:pt idx="1092">
                  <c:v>92.431011826543994</c:v>
                </c:pt>
                <c:pt idx="1093">
                  <c:v>94.218134034165502</c:v>
                </c:pt>
                <c:pt idx="1094">
                  <c:v>94.901445466491396</c:v>
                </c:pt>
                <c:pt idx="1095">
                  <c:v>95.821287779237807</c:v>
                </c:pt>
                <c:pt idx="1096">
                  <c:v>98.396846254927695</c:v>
                </c:pt>
                <c:pt idx="1097">
                  <c:v>97.818659658344203</c:v>
                </c:pt>
                <c:pt idx="1098">
                  <c:v>95.505913272010503</c:v>
                </c:pt>
                <c:pt idx="1099">
                  <c:v>96.714848883048603</c:v>
                </c:pt>
                <c:pt idx="1100">
                  <c:v>94.349540078843603</c:v>
                </c:pt>
                <c:pt idx="1101">
                  <c:v>93.061760840998602</c:v>
                </c:pt>
                <c:pt idx="1102">
                  <c:v>92.089356110381004</c:v>
                </c:pt>
                <c:pt idx="1103">
                  <c:v>91.616294349539999</c:v>
                </c:pt>
                <c:pt idx="1104">
                  <c:v>96.4783180026281</c:v>
                </c:pt>
                <c:pt idx="1105">
                  <c:v>97.424441524310097</c:v>
                </c:pt>
                <c:pt idx="1106">
                  <c:v>96.294349540078798</c:v>
                </c:pt>
                <c:pt idx="1107">
                  <c:v>96.005256241787094</c:v>
                </c:pt>
                <c:pt idx="1108">
                  <c:v>98.186596583442807</c:v>
                </c:pt>
                <c:pt idx="1109">
                  <c:v>97.424441524310097</c:v>
                </c:pt>
                <c:pt idx="1110">
                  <c:v>98.160315374507206</c:v>
                </c:pt>
                <c:pt idx="1111">
                  <c:v>100.23653088042001</c:v>
                </c:pt>
                <c:pt idx="1112">
                  <c:v>103.285151116951</c:v>
                </c:pt>
                <c:pt idx="1113">
                  <c:v>104.494086727989</c:v>
                </c:pt>
                <c:pt idx="1114">
                  <c:v>101.918528252299</c:v>
                </c:pt>
                <c:pt idx="1115">
                  <c:v>103.311432325886</c:v>
                </c:pt>
                <c:pt idx="1116">
                  <c:v>103.206307490144</c:v>
                </c:pt>
                <c:pt idx="1117">
                  <c:v>103.206307490144</c:v>
                </c:pt>
                <c:pt idx="1118">
                  <c:v>102.75952693823901</c:v>
                </c:pt>
                <c:pt idx="1119">
                  <c:v>103.127463863337</c:v>
                </c:pt>
                <c:pt idx="1120">
                  <c:v>104.599211563731</c:v>
                </c:pt>
                <c:pt idx="1121">
                  <c:v>101.629434954007</c:v>
                </c:pt>
                <c:pt idx="1122">
                  <c:v>102.785808147174</c:v>
                </c:pt>
                <c:pt idx="1123">
                  <c:v>104.231274638633</c:v>
                </c:pt>
                <c:pt idx="1124">
                  <c:v>103.547963206307</c:v>
                </c:pt>
                <c:pt idx="1125">
                  <c:v>104.204993429697</c:v>
                </c:pt>
                <c:pt idx="1126">
                  <c:v>109.145860709592</c:v>
                </c:pt>
                <c:pt idx="1127">
                  <c:v>109.119579500657</c:v>
                </c:pt>
                <c:pt idx="1128">
                  <c:v>110.11826544021</c:v>
                </c:pt>
                <c:pt idx="1129">
                  <c:v>106.911957950065</c:v>
                </c:pt>
                <c:pt idx="1130">
                  <c:v>106.938239159001</c:v>
                </c:pt>
                <c:pt idx="1131">
                  <c:v>111.19579500656999</c:v>
                </c:pt>
                <c:pt idx="1132">
                  <c:v>115.164257555847</c:v>
                </c:pt>
                <c:pt idx="1133">
                  <c:v>115.92641261497999</c:v>
                </c:pt>
                <c:pt idx="1134">
                  <c:v>117.608409986859</c:v>
                </c:pt>
                <c:pt idx="1135">
                  <c:v>115.006570302233</c:v>
                </c:pt>
                <c:pt idx="1136">
                  <c:v>114.612352168199</c:v>
                </c:pt>
                <c:pt idx="1137">
                  <c:v>113.58738501971</c:v>
                </c:pt>
                <c:pt idx="1138">
                  <c:v>112.6938239159</c:v>
                </c:pt>
                <c:pt idx="1139">
                  <c:v>116.399474375821</c:v>
                </c:pt>
                <c:pt idx="1140">
                  <c:v>113.50854139290399</c:v>
                </c:pt>
                <c:pt idx="1141">
                  <c:v>116.819973718791</c:v>
                </c:pt>
                <c:pt idx="1142">
                  <c:v>113.455978975032</c:v>
                </c:pt>
                <c:pt idx="1143">
                  <c:v>108.8567674113</c:v>
                </c:pt>
                <c:pt idx="1144">
                  <c:v>107.62155059132699</c:v>
                </c:pt>
                <c:pt idx="1145">
                  <c:v>105.01971090670099</c:v>
                </c:pt>
                <c:pt idx="1146">
                  <c:v>105.33508541392899</c:v>
                </c:pt>
                <c:pt idx="1147">
                  <c:v>104.914586070959</c:v>
                </c:pt>
                <c:pt idx="1148">
                  <c:v>111.957950065703</c:v>
                </c:pt>
                <c:pt idx="1149">
                  <c:v>111.82654402102401</c:v>
                </c:pt>
                <c:pt idx="1150">
                  <c:v>111.695137976346</c:v>
                </c:pt>
                <c:pt idx="1151">
                  <c:v>113.009198423127</c:v>
                </c:pt>
                <c:pt idx="1152">
                  <c:v>113.009198423127</c:v>
                </c:pt>
                <c:pt idx="1153">
                  <c:v>115.111695137976</c:v>
                </c:pt>
                <c:pt idx="1154">
                  <c:v>110.98554533508501</c:v>
                </c:pt>
                <c:pt idx="1155">
                  <c:v>110.11826544021</c:v>
                </c:pt>
                <c:pt idx="1156">
                  <c:v>109.382391590013</c:v>
                </c:pt>
                <c:pt idx="1157">
                  <c:v>110.617608409986</c:v>
                </c:pt>
                <c:pt idx="1158">
                  <c:v>109.82917214191799</c:v>
                </c:pt>
                <c:pt idx="1159">
                  <c:v>108.331143232588</c:v>
                </c:pt>
                <c:pt idx="1160">
                  <c:v>107.62155059132699</c:v>
                </c:pt>
                <c:pt idx="1161">
                  <c:v>106.070959264126</c:v>
                </c:pt>
                <c:pt idx="1162">
                  <c:v>108.094612352168</c:v>
                </c:pt>
                <c:pt idx="1163">
                  <c:v>110.77529566360001</c:v>
                </c:pt>
                <c:pt idx="1164">
                  <c:v>110.670170827858</c:v>
                </c:pt>
                <c:pt idx="1165">
                  <c:v>109.329829172141</c:v>
                </c:pt>
                <c:pt idx="1166">
                  <c:v>106.517739816031</c:v>
                </c:pt>
                <c:pt idx="1167">
                  <c:v>108.120893561103</c:v>
                </c:pt>
                <c:pt idx="1168">
                  <c:v>106.28120893561101</c:v>
                </c:pt>
                <c:pt idx="1169">
                  <c:v>105.308804204993</c:v>
                </c:pt>
                <c:pt idx="1170">
                  <c:v>105.676741130091</c:v>
                </c:pt>
                <c:pt idx="1171">
                  <c:v>106.070959264126</c:v>
                </c:pt>
                <c:pt idx="1172">
                  <c:v>105.650459921156</c:v>
                </c:pt>
                <c:pt idx="1173">
                  <c:v>103.153745072273</c:v>
                </c:pt>
                <c:pt idx="1174">
                  <c:v>106.622864651773</c:v>
                </c:pt>
                <c:pt idx="1175">
                  <c:v>103.390275952693</c:v>
                </c:pt>
                <c:pt idx="1176">
                  <c:v>105.913272010512</c:v>
                </c:pt>
                <c:pt idx="1177">
                  <c:v>106.911957950065</c:v>
                </c:pt>
                <c:pt idx="1178">
                  <c:v>107.043363994743</c:v>
                </c:pt>
                <c:pt idx="1179">
                  <c:v>105.80814717477</c:v>
                </c:pt>
                <c:pt idx="1180">
                  <c:v>103.81077529566301</c:v>
                </c:pt>
                <c:pt idx="1181">
                  <c:v>105.440210249671</c:v>
                </c:pt>
                <c:pt idx="1182">
                  <c:v>106.28120893561101</c:v>
                </c:pt>
                <c:pt idx="1183">
                  <c:v>107.831800262812</c:v>
                </c:pt>
                <c:pt idx="1184">
                  <c:v>106.491458607095</c:v>
                </c:pt>
                <c:pt idx="1185">
                  <c:v>107.437582128777</c:v>
                </c:pt>
                <c:pt idx="1186">
                  <c:v>105.965834428383</c:v>
                </c:pt>
                <c:pt idx="1187">
                  <c:v>106.806833114323</c:v>
                </c:pt>
                <c:pt idx="1188">
                  <c:v>106.675427069645</c:v>
                </c:pt>
                <c:pt idx="1189">
                  <c:v>109.27726675427</c:v>
                </c:pt>
                <c:pt idx="1190">
                  <c:v>118.449408672798</c:v>
                </c:pt>
                <c:pt idx="1191">
                  <c:v>117.766097240473</c:v>
                </c:pt>
                <c:pt idx="1192">
                  <c:v>115.42706964520301</c:v>
                </c:pt>
                <c:pt idx="1193">
                  <c:v>115.63731931668801</c:v>
                </c:pt>
                <c:pt idx="1194">
                  <c:v>115.58475689881701</c:v>
                </c:pt>
                <c:pt idx="1195">
                  <c:v>116.58344283837</c:v>
                </c:pt>
                <c:pt idx="1196">
                  <c:v>117.71353482260101</c:v>
                </c:pt>
                <c:pt idx="1197">
                  <c:v>117.766097240473</c:v>
                </c:pt>
                <c:pt idx="1198">
                  <c:v>118.08147174769999</c:v>
                </c:pt>
                <c:pt idx="1199">
                  <c:v>117.766097240473</c:v>
                </c:pt>
                <c:pt idx="1200">
                  <c:v>116.478318002628</c:v>
                </c:pt>
                <c:pt idx="1201">
                  <c:v>115.400788436268</c:v>
                </c:pt>
                <c:pt idx="1202">
                  <c:v>115.08541392904</c:v>
                </c:pt>
                <c:pt idx="1203">
                  <c:v>114.244415243101</c:v>
                </c:pt>
                <c:pt idx="1204">
                  <c:v>115.34822601839601</c:v>
                </c:pt>
                <c:pt idx="1205">
                  <c:v>114.50722733245701</c:v>
                </c:pt>
                <c:pt idx="1206">
                  <c:v>116.189224704336</c:v>
                </c:pt>
                <c:pt idx="1207">
                  <c:v>117.030223390275</c:v>
                </c:pt>
                <c:pt idx="1208">
                  <c:v>117.187910643889</c:v>
                </c:pt>
                <c:pt idx="1209">
                  <c:v>116.084099868593</c:v>
                </c:pt>
                <c:pt idx="1210">
                  <c:v>114.55978975032799</c:v>
                </c:pt>
                <c:pt idx="1211">
                  <c:v>113.455978975032</c:v>
                </c:pt>
                <c:pt idx="1212">
                  <c:v>112.22076215505901</c:v>
                </c:pt>
                <c:pt idx="1213">
                  <c:v>110.696452036793</c:v>
                </c:pt>
                <c:pt idx="1214">
                  <c:v>111.957950065703</c:v>
                </c:pt>
                <c:pt idx="1215">
                  <c:v>111.563731931668</c:v>
                </c:pt>
                <c:pt idx="1216">
                  <c:v>111.27463863337699</c:v>
                </c:pt>
                <c:pt idx="1217">
                  <c:v>114.323258869908</c:v>
                </c:pt>
                <c:pt idx="1218">
                  <c:v>116.084099868593</c:v>
                </c:pt>
                <c:pt idx="1219">
                  <c:v>115.400788436268</c:v>
                </c:pt>
                <c:pt idx="1220">
                  <c:v>116.136662286465</c:v>
                </c:pt>
                <c:pt idx="1221">
                  <c:v>117.00394218133999</c:v>
                </c:pt>
                <c:pt idx="1222">
                  <c:v>115.137976346911</c:v>
                </c:pt>
                <c:pt idx="1223">
                  <c:v>115.243101182654</c:v>
                </c:pt>
                <c:pt idx="1224">
                  <c:v>115.532194480946</c:v>
                </c:pt>
                <c:pt idx="1225">
                  <c:v>115.978975032851</c:v>
                </c:pt>
                <c:pt idx="1226">
                  <c:v>113.692509855453</c:v>
                </c:pt>
                <c:pt idx="1227">
                  <c:v>112.614980289093</c:v>
                </c:pt>
                <c:pt idx="1228">
                  <c:v>115.243101182654</c:v>
                </c:pt>
                <c:pt idx="1229">
                  <c:v>115.374507227332</c:v>
                </c:pt>
                <c:pt idx="1230">
                  <c:v>112.27332457292999</c:v>
                </c:pt>
                <c:pt idx="1231">
                  <c:v>113.745072273324</c:v>
                </c:pt>
                <c:pt idx="1232">
                  <c:v>114.691195795006</c:v>
                </c:pt>
                <c:pt idx="1233">
                  <c:v>113.692509855453</c:v>
                </c:pt>
                <c:pt idx="1234">
                  <c:v>114.323258869908</c:v>
                </c:pt>
                <c:pt idx="1235">
                  <c:v>114.19185282522901</c:v>
                </c:pt>
                <c:pt idx="1236">
                  <c:v>114.743758212877</c:v>
                </c:pt>
                <c:pt idx="1237">
                  <c:v>112.483574244415</c:v>
                </c:pt>
                <c:pt idx="1238">
                  <c:v>112.247043363994</c:v>
                </c:pt>
                <c:pt idx="1239">
                  <c:v>113.823915900131</c:v>
                </c:pt>
                <c:pt idx="1240">
                  <c:v>113.692509855453</c:v>
                </c:pt>
                <c:pt idx="1241">
                  <c:v>113.088042049934</c:v>
                </c:pt>
                <c:pt idx="1242">
                  <c:v>114.113009198423</c:v>
                </c:pt>
                <c:pt idx="1243">
                  <c:v>112.772667542706</c:v>
                </c:pt>
                <c:pt idx="1244">
                  <c:v>113.29829172141901</c:v>
                </c:pt>
                <c:pt idx="1245">
                  <c:v>113.534822601839</c:v>
                </c:pt>
                <c:pt idx="1246">
                  <c:v>113.32457293035399</c:v>
                </c:pt>
                <c:pt idx="1247">
                  <c:v>111.537450722733</c:v>
                </c:pt>
                <c:pt idx="1248">
                  <c:v>109.27726675427</c:v>
                </c:pt>
                <c:pt idx="1249">
                  <c:v>106.911957950065</c:v>
                </c:pt>
                <c:pt idx="1250">
                  <c:v>107.227332457293</c:v>
                </c:pt>
                <c:pt idx="1251">
                  <c:v>107.726675427069</c:v>
                </c:pt>
                <c:pt idx="1252">
                  <c:v>107.568988173455</c:v>
                </c:pt>
                <c:pt idx="1253">
                  <c:v>106.990801576872</c:v>
                </c:pt>
                <c:pt idx="1254">
                  <c:v>101.708278580814</c:v>
                </c:pt>
                <c:pt idx="1255">
                  <c:v>99.658344283836996</c:v>
                </c:pt>
                <c:pt idx="1256">
                  <c:v>102.39159001314</c:v>
                </c:pt>
                <c:pt idx="1257">
                  <c:v>103.285151116951</c:v>
                </c:pt>
                <c:pt idx="1258">
                  <c:v>103.022339027595</c:v>
                </c:pt>
                <c:pt idx="1259">
                  <c:v>103.258869908015</c:v>
                </c:pt>
                <c:pt idx="1260">
                  <c:v>103.311432325886</c:v>
                </c:pt>
                <c:pt idx="1261">
                  <c:v>105.676741130091</c:v>
                </c:pt>
                <c:pt idx="1262">
                  <c:v>91.984231274638603</c:v>
                </c:pt>
                <c:pt idx="1263">
                  <c:v>89.881734559789706</c:v>
                </c:pt>
                <c:pt idx="1264">
                  <c:v>89.172141918528197</c:v>
                </c:pt>
                <c:pt idx="1265">
                  <c:v>88.304862023653001</c:v>
                </c:pt>
                <c:pt idx="1266">
                  <c:v>88.883048620236494</c:v>
                </c:pt>
                <c:pt idx="1267">
                  <c:v>90.091984231274594</c:v>
                </c:pt>
                <c:pt idx="1268">
                  <c:v>90.170827858081395</c:v>
                </c:pt>
                <c:pt idx="1269">
                  <c:v>90.091984231274594</c:v>
                </c:pt>
                <c:pt idx="1270">
                  <c:v>89.829172141918505</c:v>
                </c:pt>
                <c:pt idx="1271">
                  <c:v>88.593955321944804</c:v>
                </c:pt>
                <c:pt idx="1272">
                  <c:v>90.091984231274594</c:v>
                </c:pt>
                <c:pt idx="1273">
                  <c:v>92.904073587385</c:v>
                </c:pt>
                <c:pt idx="1274">
                  <c:v>91.511169513797597</c:v>
                </c:pt>
                <c:pt idx="1275">
                  <c:v>89.540078843626802</c:v>
                </c:pt>
                <c:pt idx="1276">
                  <c:v>89.277266754270599</c:v>
                </c:pt>
                <c:pt idx="1277">
                  <c:v>89.356110381077499</c:v>
                </c:pt>
                <c:pt idx="1278">
                  <c:v>91.116951379763407</c:v>
                </c:pt>
                <c:pt idx="1279">
                  <c:v>88.830486202365293</c:v>
                </c:pt>
                <c:pt idx="1280">
                  <c:v>90.144546649145795</c:v>
                </c:pt>
                <c:pt idx="1281">
                  <c:v>89.802890932982905</c:v>
                </c:pt>
                <c:pt idx="1282">
                  <c:v>88.488830486202303</c:v>
                </c:pt>
                <c:pt idx="1283">
                  <c:v>87.647831800262793</c:v>
                </c:pt>
                <c:pt idx="1284">
                  <c:v>87.332457293035404</c:v>
                </c:pt>
                <c:pt idx="1285">
                  <c:v>88.068331143232498</c:v>
                </c:pt>
                <c:pt idx="1286">
                  <c:v>87.253613666228603</c:v>
                </c:pt>
                <c:pt idx="1287">
                  <c:v>87.936925098554497</c:v>
                </c:pt>
                <c:pt idx="1288">
                  <c:v>89.067017082785796</c:v>
                </c:pt>
                <c:pt idx="1289">
                  <c:v>88.830486202365293</c:v>
                </c:pt>
                <c:pt idx="1290">
                  <c:v>89.671484888304803</c:v>
                </c:pt>
                <c:pt idx="1291">
                  <c:v>89.513797634691102</c:v>
                </c:pt>
                <c:pt idx="1292">
                  <c:v>89.908015768725306</c:v>
                </c:pt>
                <c:pt idx="1293">
                  <c:v>89.697766097240404</c:v>
                </c:pt>
                <c:pt idx="1294">
                  <c:v>89.067017082785796</c:v>
                </c:pt>
                <c:pt idx="1295">
                  <c:v>89.697766097240404</c:v>
                </c:pt>
                <c:pt idx="1296">
                  <c:v>89.881734559789706</c:v>
                </c:pt>
                <c:pt idx="1297">
                  <c:v>90.696452036793602</c:v>
                </c:pt>
                <c:pt idx="1298">
                  <c:v>91.248357424441494</c:v>
                </c:pt>
                <c:pt idx="1299">
                  <c:v>89.881734559789706</c:v>
                </c:pt>
                <c:pt idx="1300">
                  <c:v>89.224704336399398</c:v>
                </c:pt>
                <c:pt idx="1301">
                  <c:v>89.671484888304803</c:v>
                </c:pt>
                <c:pt idx="1302">
                  <c:v>90.459921156373099</c:v>
                </c:pt>
                <c:pt idx="1303">
                  <c:v>90.013140604467793</c:v>
                </c:pt>
                <c:pt idx="1304">
                  <c:v>90.065703022338994</c:v>
                </c:pt>
                <c:pt idx="1305">
                  <c:v>90.170827858081395</c:v>
                </c:pt>
                <c:pt idx="1306">
                  <c:v>90.302233902759497</c:v>
                </c:pt>
                <c:pt idx="1307">
                  <c:v>90.197109067016996</c:v>
                </c:pt>
                <c:pt idx="1308">
                  <c:v>91.406044678055096</c:v>
                </c:pt>
                <c:pt idx="1309">
                  <c:v>90.170827858081395</c:v>
                </c:pt>
                <c:pt idx="1310">
                  <c:v>89.829172141918505</c:v>
                </c:pt>
                <c:pt idx="1311">
                  <c:v>90.775295663600502</c:v>
                </c:pt>
                <c:pt idx="1312">
                  <c:v>90.039421813403393</c:v>
                </c:pt>
                <c:pt idx="1313">
                  <c:v>91.563731931668798</c:v>
                </c:pt>
                <c:pt idx="1314">
                  <c:v>93.718791064388896</c:v>
                </c:pt>
                <c:pt idx="1315">
                  <c:v>95.400788436268002</c:v>
                </c:pt>
                <c:pt idx="1316">
                  <c:v>99.684625492772597</c:v>
                </c:pt>
                <c:pt idx="1317">
                  <c:v>98.028909329829105</c:v>
                </c:pt>
                <c:pt idx="1318">
                  <c:v>95.26938239159</c:v>
                </c:pt>
                <c:pt idx="1319">
                  <c:v>94.717477003942093</c:v>
                </c:pt>
                <c:pt idx="1320">
                  <c:v>95.978975032851494</c:v>
                </c:pt>
                <c:pt idx="1321">
                  <c:v>95.768725361366606</c:v>
                </c:pt>
                <c:pt idx="1322">
                  <c:v>96.373193166885599</c:v>
                </c:pt>
                <c:pt idx="1323">
                  <c:v>99.106438896189204</c:v>
                </c:pt>
                <c:pt idx="1324">
                  <c:v>86.754270696451997</c:v>
                </c:pt>
                <c:pt idx="1325">
                  <c:v>82.365308804204901</c:v>
                </c:pt>
                <c:pt idx="1326">
                  <c:v>82.733245729303505</c:v>
                </c:pt>
                <c:pt idx="1327">
                  <c:v>73.718791064388896</c:v>
                </c:pt>
                <c:pt idx="1328">
                  <c:v>75.032851511169497</c:v>
                </c:pt>
                <c:pt idx="1329">
                  <c:v>76.005256241787094</c:v>
                </c:pt>
                <c:pt idx="1330">
                  <c:v>79.526938239158994</c:v>
                </c:pt>
                <c:pt idx="1331">
                  <c:v>78.7647831800262</c:v>
                </c:pt>
                <c:pt idx="1332">
                  <c:v>77.345597897503197</c:v>
                </c:pt>
                <c:pt idx="1333">
                  <c:v>78.475689881734496</c:v>
                </c:pt>
                <c:pt idx="1334">
                  <c:v>77.6609724047306</c:v>
                </c:pt>
                <c:pt idx="1335">
                  <c:v>77.503285151116899</c:v>
                </c:pt>
                <c:pt idx="1336">
                  <c:v>77.398160315374497</c:v>
                </c:pt>
                <c:pt idx="1337">
                  <c:v>77.266754270696396</c:v>
                </c:pt>
                <c:pt idx="1338">
                  <c:v>77.240473061760795</c:v>
                </c:pt>
                <c:pt idx="1339">
                  <c:v>74.901445466491396</c:v>
                </c:pt>
                <c:pt idx="1340">
                  <c:v>73.587385019710894</c:v>
                </c:pt>
                <c:pt idx="1341">
                  <c:v>73.219448094612304</c:v>
                </c:pt>
                <c:pt idx="1342">
                  <c:v>73.508541392903993</c:v>
                </c:pt>
                <c:pt idx="1343">
                  <c:v>73.009198423127401</c:v>
                </c:pt>
                <c:pt idx="1344">
                  <c:v>71.7477003942181</c:v>
                </c:pt>
                <c:pt idx="1345">
                  <c:v>71.537450722733197</c:v>
                </c:pt>
                <c:pt idx="1346">
                  <c:v>70.906701708278504</c:v>
                </c:pt>
                <c:pt idx="1347">
                  <c:v>71.064388961892206</c:v>
                </c:pt>
                <c:pt idx="1348">
                  <c:v>70.985545335085405</c:v>
                </c:pt>
                <c:pt idx="1349">
                  <c:v>70.854139290407304</c:v>
                </c:pt>
                <c:pt idx="1350">
                  <c:v>74.034165571616199</c:v>
                </c:pt>
                <c:pt idx="1351">
                  <c:v>74.323258869908003</c:v>
                </c:pt>
                <c:pt idx="1352">
                  <c:v>72.693823915900097</c:v>
                </c:pt>
                <c:pt idx="1353">
                  <c:v>73.902759526938198</c:v>
                </c:pt>
                <c:pt idx="1354">
                  <c:v>72.247043363994706</c:v>
                </c:pt>
                <c:pt idx="1355">
                  <c:v>74.1392904073587</c:v>
                </c:pt>
                <c:pt idx="1356">
                  <c:v>74.349540078843603</c:v>
                </c:pt>
                <c:pt idx="1357">
                  <c:v>74.954007884362596</c:v>
                </c:pt>
                <c:pt idx="1358">
                  <c:v>75.032851511169497</c:v>
                </c:pt>
                <c:pt idx="1359">
                  <c:v>76.189224704336297</c:v>
                </c:pt>
                <c:pt idx="1360">
                  <c:v>82.207621550591298</c:v>
                </c:pt>
                <c:pt idx="1361">
                  <c:v>88.147174770039399</c:v>
                </c:pt>
                <c:pt idx="1362">
                  <c:v>87.647831800262793</c:v>
                </c:pt>
                <c:pt idx="1363">
                  <c:v>85.913272010512401</c:v>
                </c:pt>
                <c:pt idx="1364">
                  <c:v>86.386333771353407</c:v>
                </c:pt>
                <c:pt idx="1365">
                  <c:v>83.074901445466395</c:v>
                </c:pt>
                <c:pt idx="1366">
                  <c:v>83.731931668856703</c:v>
                </c:pt>
                <c:pt idx="1367">
                  <c:v>81.681997371879106</c:v>
                </c:pt>
                <c:pt idx="1368">
                  <c:v>86.097240473061703</c:v>
                </c:pt>
                <c:pt idx="1369">
                  <c:v>83.206307490144496</c:v>
                </c:pt>
                <c:pt idx="1370">
                  <c:v>82.2864651773981</c:v>
                </c:pt>
                <c:pt idx="1371">
                  <c:v>81.760840998685893</c:v>
                </c:pt>
                <c:pt idx="1372">
                  <c:v>82.785808147174706</c:v>
                </c:pt>
                <c:pt idx="1373">
                  <c:v>82.628120893561103</c:v>
                </c:pt>
                <c:pt idx="1374">
                  <c:v>83.074901445466395</c:v>
                </c:pt>
                <c:pt idx="1375">
                  <c:v>82.181340341655698</c:v>
                </c:pt>
                <c:pt idx="1376">
                  <c:v>80.604467805518993</c:v>
                </c:pt>
                <c:pt idx="1377">
                  <c:v>83.4691195795006</c:v>
                </c:pt>
                <c:pt idx="1378">
                  <c:v>74.007884362680599</c:v>
                </c:pt>
                <c:pt idx="1379">
                  <c:v>74.349540078843603</c:v>
                </c:pt>
                <c:pt idx="1380">
                  <c:v>71.879106438896102</c:v>
                </c:pt>
                <c:pt idx="1381">
                  <c:v>74.0867279894875</c:v>
                </c:pt>
                <c:pt idx="1382">
                  <c:v>71.957950065703002</c:v>
                </c:pt>
                <c:pt idx="1383">
                  <c:v>73.613666228646494</c:v>
                </c:pt>
                <c:pt idx="1384">
                  <c:v>72.325886990801493</c:v>
                </c:pt>
                <c:pt idx="1385">
                  <c:v>73.350854139290405</c:v>
                </c:pt>
                <c:pt idx="1386">
                  <c:v>66.097240473061703</c:v>
                </c:pt>
                <c:pt idx="1387">
                  <c:v>70.302233902759497</c:v>
                </c:pt>
                <c:pt idx="1388">
                  <c:v>66.727989487516396</c:v>
                </c:pt>
                <c:pt idx="1389">
                  <c:v>70.065703022338994</c:v>
                </c:pt>
                <c:pt idx="1390">
                  <c:v>69.671484888304803</c:v>
                </c:pt>
                <c:pt idx="1391">
                  <c:v>71.038107752956606</c:v>
                </c:pt>
                <c:pt idx="1392">
                  <c:v>63.915900131405998</c:v>
                </c:pt>
                <c:pt idx="1393">
                  <c:v>66.412614980289007</c:v>
                </c:pt>
                <c:pt idx="1394">
                  <c:v>62.023653088042003</c:v>
                </c:pt>
                <c:pt idx="1395">
                  <c:v>62.023653088042003</c:v>
                </c:pt>
                <c:pt idx="1396">
                  <c:v>63.258869908015697</c:v>
                </c:pt>
                <c:pt idx="1397">
                  <c:v>66.938239159001299</c:v>
                </c:pt>
                <c:pt idx="1398">
                  <c:v>66.202365308804204</c:v>
                </c:pt>
                <c:pt idx="1399">
                  <c:v>65.361366622864594</c:v>
                </c:pt>
                <c:pt idx="1400">
                  <c:v>67.805519053876395</c:v>
                </c:pt>
                <c:pt idx="1401">
                  <c:v>68.672798948751606</c:v>
                </c:pt>
                <c:pt idx="1402">
                  <c:v>68.541392904073504</c:v>
                </c:pt>
                <c:pt idx="1403">
                  <c:v>67.647831800262793</c:v>
                </c:pt>
                <c:pt idx="1404">
                  <c:v>64.756898817345501</c:v>
                </c:pt>
                <c:pt idx="1405">
                  <c:v>66.281208935611005</c:v>
                </c:pt>
                <c:pt idx="1406">
                  <c:v>65.519053876478296</c:v>
                </c:pt>
                <c:pt idx="1407">
                  <c:v>68.646517739816005</c:v>
                </c:pt>
                <c:pt idx="1408">
                  <c:v>66.938239159001299</c:v>
                </c:pt>
                <c:pt idx="1409">
                  <c:v>68.278580814717401</c:v>
                </c:pt>
                <c:pt idx="1410">
                  <c:v>68.699080157687206</c:v>
                </c:pt>
                <c:pt idx="1411">
                  <c:v>69.724047306176004</c:v>
                </c:pt>
                <c:pt idx="1412">
                  <c:v>70.144546649145795</c:v>
                </c:pt>
                <c:pt idx="1413">
                  <c:v>71.668856767411299</c:v>
                </c:pt>
                <c:pt idx="1414">
                  <c:v>73.114323258869902</c:v>
                </c:pt>
                <c:pt idx="1415">
                  <c:v>71.642575558475599</c:v>
                </c:pt>
                <c:pt idx="1416">
                  <c:v>71.379763469119496</c:v>
                </c:pt>
                <c:pt idx="1417">
                  <c:v>70.039421813403393</c:v>
                </c:pt>
                <c:pt idx="1418">
                  <c:v>67.332457293035404</c:v>
                </c:pt>
                <c:pt idx="1419">
                  <c:v>68.042049934296898</c:v>
                </c:pt>
                <c:pt idx="1420">
                  <c:v>70.407358738501898</c:v>
                </c:pt>
                <c:pt idx="1421">
                  <c:v>73.850197109066997</c:v>
                </c:pt>
                <c:pt idx="1422">
                  <c:v>72.746386333771298</c:v>
                </c:pt>
                <c:pt idx="1423">
                  <c:v>73.771353482260096</c:v>
                </c:pt>
                <c:pt idx="1424">
                  <c:v>72.273324572930306</c:v>
                </c:pt>
                <c:pt idx="1425">
                  <c:v>68.567674113009105</c:v>
                </c:pt>
                <c:pt idx="1426">
                  <c:v>72.247043363994706</c:v>
                </c:pt>
                <c:pt idx="1427">
                  <c:v>73.666228646517695</c:v>
                </c:pt>
                <c:pt idx="1428">
                  <c:v>74.296977660972402</c:v>
                </c:pt>
                <c:pt idx="1429">
                  <c:v>72.693823915900097</c:v>
                </c:pt>
                <c:pt idx="1430">
                  <c:v>75.505913272010503</c:v>
                </c:pt>
                <c:pt idx="1431">
                  <c:v>75.584756898817304</c:v>
                </c:pt>
                <c:pt idx="1432">
                  <c:v>79.789750328515098</c:v>
                </c:pt>
                <c:pt idx="1433">
                  <c:v>79.553219448094595</c:v>
                </c:pt>
                <c:pt idx="1434">
                  <c:v>80.183968462549203</c:v>
                </c:pt>
                <c:pt idx="1435">
                  <c:v>77.109067017082694</c:v>
                </c:pt>
                <c:pt idx="1436">
                  <c:v>79.474375821287694</c:v>
                </c:pt>
                <c:pt idx="1437">
                  <c:v>78.633377135348198</c:v>
                </c:pt>
                <c:pt idx="1438">
                  <c:v>78.922470433639901</c:v>
                </c:pt>
                <c:pt idx="1439">
                  <c:v>80.867279894875097</c:v>
                </c:pt>
                <c:pt idx="1440">
                  <c:v>83.153745072273296</c:v>
                </c:pt>
                <c:pt idx="1441">
                  <c:v>82.3390275952693</c:v>
                </c:pt>
                <c:pt idx="1442">
                  <c:v>88.646517739816005</c:v>
                </c:pt>
                <c:pt idx="1443">
                  <c:v>89.067017082785796</c:v>
                </c:pt>
                <c:pt idx="1444">
                  <c:v>91.616294349539999</c:v>
                </c:pt>
                <c:pt idx="1445">
                  <c:v>90.932982917214105</c:v>
                </c:pt>
                <c:pt idx="1446">
                  <c:v>88.804204993429593</c:v>
                </c:pt>
                <c:pt idx="1447">
                  <c:v>89.908015768725306</c:v>
                </c:pt>
                <c:pt idx="1448">
                  <c:v>91.984231274638603</c:v>
                </c:pt>
                <c:pt idx="1449">
                  <c:v>91.957950065703002</c:v>
                </c:pt>
                <c:pt idx="1450">
                  <c:v>92.483574244415195</c:v>
                </c:pt>
                <c:pt idx="1451">
                  <c:v>93.718791064388896</c:v>
                </c:pt>
                <c:pt idx="1452">
                  <c:v>90.039421813403393</c:v>
                </c:pt>
                <c:pt idx="1453">
                  <c:v>88.699080157687206</c:v>
                </c:pt>
                <c:pt idx="1454">
                  <c:v>91.642575558475599</c:v>
                </c:pt>
                <c:pt idx="1455">
                  <c:v>89.934296977660907</c:v>
                </c:pt>
                <c:pt idx="1456">
                  <c:v>91.800262812089301</c:v>
                </c:pt>
                <c:pt idx="1457">
                  <c:v>90.932982917214105</c:v>
                </c:pt>
                <c:pt idx="1458">
                  <c:v>89.934296977660907</c:v>
                </c:pt>
                <c:pt idx="1459">
                  <c:v>90.197109067016996</c:v>
                </c:pt>
                <c:pt idx="1460">
                  <c:v>86.228646517739804</c:v>
                </c:pt>
                <c:pt idx="1461">
                  <c:v>84.730617608409901</c:v>
                </c:pt>
                <c:pt idx="1462">
                  <c:v>82.864651773981606</c:v>
                </c:pt>
                <c:pt idx="1463">
                  <c:v>81.576872536136605</c:v>
                </c:pt>
                <c:pt idx="1464">
                  <c:v>85.965834428383701</c:v>
                </c:pt>
                <c:pt idx="1465">
                  <c:v>85.729303547963198</c:v>
                </c:pt>
                <c:pt idx="1466">
                  <c:v>89.724047306176004</c:v>
                </c:pt>
                <c:pt idx="1467">
                  <c:v>86.018396846254902</c:v>
                </c:pt>
                <c:pt idx="1468">
                  <c:v>85.229960578186507</c:v>
                </c:pt>
                <c:pt idx="1469">
                  <c:v>85.755584756898799</c:v>
                </c:pt>
                <c:pt idx="1470">
                  <c:v>85.203679369250906</c:v>
                </c:pt>
                <c:pt idx="1471">
                  <c:v>85.624178712220697</c:v>
                </c:pt>
                <c:pt idx="1472">
                  <c:v>82.260183968462499</c:v>
                </c:pt>
                <c:pt idx="1473">
                  <c:v>82.759526938239105</c:v>
                </c:pt>
                <c:pt idx="1474">
                  <c:v>80.131406044678002</c:v>
                </c:pt>
                <c:pt idx="1475">
                  <c:v>78.607095926412597</c:v>
                </c:pt>
                <c:pt idx="1476">
                  <c:v>77.766097240473002</c:v>
                </c:pt>
                <c:pt idx="1477">
                  <c:v>80.473061760840906</c:v>
                </c:pt>
                <c:pt idx="1478">
                  <c:v>78.607095926412597</c:v>
                </c:pt>
                <c:pt idx="1479">
                  <c:v>77.503285151116899</c:v>
                </c:pt>
                <c:pt idx="1480">
                  <c:v>78.291721419185194</c:v>
                </c:pt>
                <c:pt idx="1481">
                  <c:v>79.474375821287694</c:v>
                </c:pt>
                <c:pt idx="1482">
                  <c:v>80.105124835742402</c:v>
                </c:pt>
                <c:pt idx="1483">
                  <c:v>79.868593955321899</c:v>
                </c:pt>
                <c:pt idx="1484">
                  <c:v>80.762155059132695</c:v>
                </c:pt>
                <c:pt idx="1485">
                  <c:v>79.816031537450698</c:v>
                </c:pt>
                <c:pt idx="1486">
                  <c:v>80.289093298291704</c:v>
                </c:pt>
                <c:pt idx="1487">
                  <c:v>79.816031537450698</c:v>
                </c:pt>
                <c:pt idx="1488">
                  <c:v>82.864651773981606</c:v>
                </c:pt>
                <c:pt idx="1489">
                  <c:v>82.890932982917207</c:v>
                </c:pt>
                <c:pt idx="1490">
                  <c:v>83.337713534822598</c:v>
                </c:pt>
                <c:pt idx="1491">
                  <c:v>81.918528252299595</c:v>
                </c:pt>
                <c:pt idx="1492">
                  <c:v>82.838370565045906</c:v>
                </c:pt>
                <c:pt idx="1493">
                  <c:v>82.444152431011801</c:v>
                </c:pt>
                <c:pt idx="1494">
                  <c:v>83.206307490144496</c:v>
                </c:pt>
                <c:pt idx="1495">
                  <c:v>83.416557161629399</c:v>
                </c:pt>
                <c:pt idx="1496">
                  <c:v>84.099868593955307</c:v>
                </c:pt>
                <c:pt idx="1497">
                  <c:v>85.8344283837056</c:v>
                </c:pt>
                <c:pt idx="1498">
                  <c:v>87.306176084099803</c:v>
                </c:pt>
                <c:pt idx="1499">
                  <c:v>87.516425755584706</c:v>
                </c:pt>
                <c:pt idx="1500">
                  <c:v>88.278580814717401</c:v>
                </c:pt>
                <c:pt idx="1501">
                  <c:v>87.463863337713505</c:v>
                </c:pt>
                <c:pt idx="1502">
                  <c:v>88.909329829172094</c:v>
                </c:pt>
                <c:pt idx="1503">
                  <c:v>89.461235216819901</c:v>
                </c:pt>
                <c:pt idx="1504">
                  <c:v>90.617608409986801</c:v>
                </c:pt>
                <c:pt idx="1505">
                  <c:v>91.7214191852825</c:v>
                </c:pt>
                <c:pt idx="1506">
                  <c:v>91.511169513797597</c:v>
                </c:pt>
                <c:pt idx="1507">
                  <c:v>91.406044678055096</c:v>
                </c:pt>
                <c:pt idx="1508">
                  <c:v>92.378449408672694</c:v>
                </c:pt>
                <c:pt idx="1509">
                  <c:v>93.955321944809398</c:v>
                </c:pt>
                <c:pt idx="1510">
                  <c:v>94.007884362680599</c:v>
                </c:pt>
                <c:pt idx="1511">
                  <c:v>94.533508541392905</c:v>
                </c:pt>
                <c:pt idx="1512">
                  <c:v>94.1392904073587</c:v>
                </c:pt>
                <c:pt idx="1513">
                  <c:v>97.240473061760795</c:v>
                </c:pt>
                <c:pt idx="1514">
                  <c:v>99.106438896189204</c:v>
                </c:pt>
                <c:pt idx="1515">
                  <c:v>98.370565045992095</c:v>
                </c:pt>
                <c:pt idx="1516">
                  <c:v>100.44678055190499</c:v>
                </c:pt>
                <c:pt idx="1517">
                  <c:v>97.923784494086703</c:v>
                </c:pt>
                <c:pt idx="1518">
                  <c:v>97.398160315374497</c:v>
                </c:pt>
                <c:pt idx="1519">
                  <c:v>100.36793692509799</c:v>
                </c:pt>
                <c:pt idx="1520">
                  <c:v>99.921156373193099</c:v>
                </c:pt>
                <c:pt idx="1521">
                  <c:v>100.36793692509799</c:v>
                </c:pt>
                <c:pt idx="1522">
                  <c:v>100.131406044678</c:v>
                </c:pt>
                <c:pt idx="1523">
                  <c:v>100.998685939553</c:v>
                </c:pt>
                <c:pt idx="1524">
                  <c:v>101.024967148488</c:v>
                </c:pt>
                <c:pt idx="1525">
                  <c:v>100.65703022339</c:v>
                </c:pt>
                <c:pt idx="1526">
                  <c:v>99.842312746386298</c:v>
                </c:pt>
                <c:pt idx="1527">
                  <c:v>97.503285151116899</c:v>
                </c:pt>
                <c:pt idx="1528">
                  <c:v>97.6084099868593</c:v>
                </c:pt>
                <c:pt idx="1529">
                  <c:v>95.374507227332401</c:v>
                </c:pt>
                <c:pt idx="1530">
                  <c:v>97.529566360052499</c:v>
                </c:pt>
                <c:pt idx="1531">
                  <c:v>94.454664914586004</c:v>
                </c:pt>
                <c:pt idx="1532">
                  <c:v>92.851511169513699</c:v>
                </c:pt>
                <c:pt idx="1533">
                  <c:v>94.428383705650404</c:v>
                </c:pt>
                <c:pt idx="1534">
                  <c:v>99.053876478318003</c:v>
                </c:pt>
                <c:pt idx="1535">
                  <c:v>98.028909329829105</c:v>
                </c:pt>
                <c:pt idx="1536">
                  <c:v>100.44678055190499</c:v>
                </c:pt>
                <c:pt idx="1537">
                  <c:v>97.503285151116899</c:v>
                </c:pt>
                <c:pt idx="1538">
                  <c:v>96.189224704336297</c:v>
                </c:pt>
                <c:pt idx="1539">
                  <c:v>95.584756898817304</c:v>
                </c:pt>
                <c:pt idx="1540">
                  <c:v>96.636005256241702</c:v>
                </c:pt>
                <c:pt idx="1541">
                  <c:v>95.952693823915894</c:v>
                </c:pt>
                <c:pt idx="1542">
                  <c:v>96.136662286465096</c:v>
                </c:pt>
                <c:pt idx="1543">
                  <c:v>94.428383705650404</c:v>
                </c:pt>
                <c:pt idx="1544">
                  <c:v>96.741130091984203</c:v>
                </c:pt>
                <c:pt idx="1545">
                  <c:v>98.580814717476997</c:v>
                </c:pt>
                <c:pt idx="1546">
                  <c:v>97.319316688567596</c:v>
                </c:pt>
                <c:pt idx="1547">
                  <c:v>97.135348226018294</c:v>
                </c:pt>
                <c:pt idx="1548">
                  <c:v>98.423127463863295</c:v>
                </c:pt>
                <c:pt idx="1549">
                  <c:v>98.107752956636006</c:v>
                </c:pt>
                <c:pt idx="1550">
                  <c:v>100.105124835742</c:v>
                </c:pt>
                <c:pt idx="1551">
                  <c:v>96.320630749014398</c:v>
                </c:pt>
                <c:pt idx="1552">
                  <c:v>96.294349540078798</c:v>
                </c:pt>
                <c:pt idx="1553">
                  <c:v>96.4520367936925</c:v>
                </c:pt>
                <c:pt idx="1554">
                  <c:v>95.190538764783099</c:v>
                </c:pt>
                <c:pt idx="1555">
                  <c:v>95.427069645203602</c:v>
                </c:pt>
                <c:pt idx="1556">
                  <c:v>95.321944809461201</c:v>
                </c:pt>
                <c:pt idx="1557">
                  <c:v>95.847568988173407</c:v>
                </c:pt>
                <c:pt idx="1558">
                  <c:v>94.612352168199706</c:v>
                </c:pt>
                <c:pt idx="1559">
                  <c:v>95.952693823915894</c:v>
                </c:pt>
                <c:pt idx="1560">
                  <c:v>99.448094612352094</c:v>
                </c:pt>
                <c:pt idx="1561">
                  <c:v>98.8436268068331</c:v>
                </c:pt>
                <c:pt idx="1562">
                  <c:v>96.714848883048603</c:v>
                </c:pt>
                <c:pt idx="1563">
                  <c:v>98.081471747700306</c:v>
                </c:pt>
                <c:pt idx="1564">
                  <c:v>96.504599211563701</c:v>
                </c:pt>
                <c:pt idx="1565">
                  <c:v>96.714848883048603</c:v>
                </c:pt>
                <c:pt idx="1566">
                  <c:v>107.752956636005</c:v>
                </c:pt>
                <c:pt idx="1567">
                  <c:v>106.09724047306101</c:v>
                </c:pt>
                <c:pt idx="1568">
                  <c:v>107.46386333771299</c:v>
                </c:pt>
                <c:pt idx="1569">
                  <c:v>109.592641261498</c:v>
                </c:pt>
                <c:pt idx="1570">
                  <c:v>99.290407358738506</c:v>
                </c:pt>
                <c:pt idx="1571">
                  <c:v>99.106438896189204</c:v>
                </c:pt>
                <c:pt idx="1572">
                  <c:v>95.926412614980194</c:v>
                </c:pt>
                <c:pt idx="1573">
                  <c:v>97.634691195795</c:v>
                </c:pt>
                <c:pt idx="1574">
                  <c:v>97.424441524310097</c:v>
                </c:pt>
                <c:pt idx="1575">
                  <c:v>97.844940867279803</c:v>
                </c:pt>
                <c:pt idx="1576">
                  <c:v>101.68199737187901</c:v>
                </c:pt>
                <c:pt idx="1577">
                  <c:v>103.73193166885601</c:v>
                </c:pt>
                <c:pt idx="1578">
                  <c:v>101.41918528252199</c:v>
                </c:pt>
                <c:pt idx="1579">
                  <c:v>100.105124835742</c:v>
                </c:pt>
                <c:pt idx="1580">
                  <c:v>99.185282522996005</c:v>
                </c:pt>
                <c:pt idx="1581">
                  <c:v>100.39421813403401</c:v>
                </c:pt>
                <c:pt idx="1582">
                  <c:v>100.762155059132</c:v>
                </c:pt>
                <c:pt idx="1583">
                  <c:v>102.049934296977</c:v>
                </c:pt>
                <c:pt idx="1584">
                  <c:v>104.678055190538</c:v>
                </c:pt>
                <c:pt idx="1585">
                  <c:v>104.441524310118</c:v>
                </c:pt>
                <c:pt idx="1586">
                  <c:v>105.12483574244401</c:v>
                </c:pt>
                <c:pt idx="1587">
                  <c:v>106.17608409986801</c:v>
                </c:pt>
                <c:pt idx="1588">
                  <c:v>104.88830486202301</c:v>
                </c:pt>
                <c:pt idx="1589">
                  <c:v>105.729303547963</c:v>
                </c:pt>
                <c:pt idx="1590">
                  <c:v>106.38633377135299</c:v>
                </c:pt>
                <c:pt idx="1591">
                  <c:v>106.17608409986801</c:v>
                </c:pt>
                <c:pt idx="1592">
                  <c:v>105.282522996057</c:v>
                </c:pt>
                <c:pt idx="1593">
                  <c:v>105.3876478318</c:v>
                </c:pt>
                <c:pt idx="1594">
                  <c:v>106.438896189224</c:v>
                </c:pt>
                <c:pt idx="1595">
                  <c:v>106.14980289093199</c:v>
                </c:pt>
                <c:pt idx="1596">
                  <c:v>106.570302233902</c:v>
                </c:pt>
                <c:pt idx="1597">
                  <c:v>106.202365308804</c:v>
                </c:pt>
                <c:pt idx="1598">
                  <c:v>104.756898817345</c:v>
                </c:pt>
                <c:pt idx="1599">
                  <c:v>105.072273324572</c:v>
                </c:pt>
                <c:pt idx="1600">
                  <c:v>105.282522996057</c:v>
                </c:pt>
                <c:pt idx="1601">
                  <c:v>108.67279894875099</c:v>
                </c:pt>
                <c:pt idx="1602">
                  <c:v>107.38501971090599</c:v>
                </c:pt>
                <c:pt idx="1603">
                  <c:v>105.04599211563701</c:v>
                </c:pt>
                <c:pt idx="1604">
                  <c:v>105.492772667542</c:v>
                </c:pt>
                <c:pt idx="1605">
                  <c:v>105.571616294349</c:v>
                </c:pt>
                <c:pt idx="1606">
                  <c:v>103.915900131406</c:v>
                </c:pt>
                <c:pt idx="1607">
                  <c:v>106.14980289093199</c:v>
                </c:pt>
                <c:pt idx="1608">
                  <c:v>104.94086727989399</c:v>
                </c:pt>
                <c:pt idx="1609">
                  <c:v>104.441524310118</c:v>
                </c:pt>
                <c:pt idx="1610">
                  <c:v>106.30749014454599</c:v>
                </c:pt>
                <c:pt idx="1611">
                  <c:v>106.938239159001</c:v>
                </c:pt>
                <c:pt idx="1612">
                  <c:v>108.068331143232</c:v>
                </c:pt>
                <c:pt idx="1613">
                  <c:v>108.015768725361</c:v>
                </c:pt>
                <c:pt idx="1614">
                  <c:v>108.51511169513699</c:v>
                </c:pt>
                <c:pt idx="1615">
                  <c:v>107.568988173455</c:v>
                </c:pt>
                <c:pt idx="1616">
                  <c:v>107.752956636005</c:v>
                </c:pt>
                <c:pt idx="1617">
                  <c:v>108.357424441524</c:v>
                </c:pt>
                <c:pt idx="1618">
                  <c:v>103.390275952693</c:v>
                </c:pt>
                <c:pt idx="1619">
                  <c:v>105.282522996057</c:v>
                </c:pt>
                <c:pt idx="1620">
                  <c:v>105.12483574244401</c:v>
                </c:pt>
                <c:pt idx="1621">
                  <c:v>107.726675427069</c:v>
                </c:pt>
                <c:pt idx="1622">
                  <c:v>105.597897503285</c:v>
                </c:pt>
                <c:pt idx="1623">
                  <c:v>105.492772667542</c:v>
                </c:pt>
                <c:pt idx="1624">
                  <c:v>106.14980289093199</c:v>
                </c:pt>
                <c:pt idx="1625">
                  <c:v>106.622864651773</c:v>
                </c:pt>
                <c:pt idx="1626">
                  <c:v>105.965834428383</c:v>
                </c:pt>
                <c:pt idx="1627">
                  <c:v>104.651773981603</c:v>
                </c:pt>
                <c:pt idx="1628">
                  <c:v>105.80814717477</c:v>
                </c:pt>
                <c:pt idx="1629">
                  <c:v>110.302233902759</c:v>
                </c:pt>
                <c:pt idx="1630">
                  <c:v>115.42706964520301</c:v>
                </c:pt>
                <c:pt idx="1631">
                  <c:v>118.265440210249</c:v>
                </c:pt>
                <c:pt idx="1632">
                  <c:v>118.265440210249</c:v>
                </c:pt>
                <c:pt idx="1633">
                  <c:v>118.21287779237799</c:v>
                </c:pt>
                <c:pt idx="1634">
                  <c:v>115.295663600525</c:v>
                </c:pt>
                <c:pt idx="1635">
                  <c:v>118.08147174769999</c:v>
                </c:pt>
                <c:pt idx="1636">
                  <c:v>119.185282522996</c:v>
                </c:pt>
                <c:pt idx="1637">
                  <c:v>122.36530880420401</c:v>
                </c:pt>
                <c:pt idx="1638">
                  <c:v>117.84494086727901</c:v>
                </c:pt>
                <c:pt idx="1639">
                  <c:v>115.74244415243101</c:v>
                </c:pt>
                <c:pt idx="1640">
                  <c:v>115.821287779237</c:v>
                </c:pt>
                <c:pt idx="1641">
                  <c:v>115.978975032851</c:v>
                </c:pt>
                <c:pt idx="1642">
                  <c:v>115.900131406044</c:v>
                </c:pt>
                <c:pt idx="1643">
                  <c:v>116.87253613666201</c:v>
                </c:pt>
                <c:pt idx="1644">
                  <c:v>117.529566360052</c:v>
                </c:pt>
                <c:pt idx="1645">
                  <c:v>118.554533508541</c:v>
                </c:pt>
                <c:pt idx="1646">
                  <c:v>119.44809461235199</c:v>
                </c:pt>
                <c:pt idx="1647">
                  <c:v>118.817345597897</c:v>
                </c:pt>
                <c:pt idx="1648">
                  <c:v>117.897503285151</c:v>
                </c:pt>
                <c:pt idx="1649">
                  <c:v>116.425755584756</c:v>
                </c:pt>
                <c:pt idx="1650">
                  <c:v>115.63731931668801</c:v>
                </c:pt>
                <c:pt idx="1651">
                  <c:v>113.42969776609699</c:v>
                </c:pt>
                <c:pt idx="1652">
                  <c:v>113.955321944809</c:v>
                </c:pt>
                <c:pt idx="1653">
                  <c:v>117.42444152431</c:v>
                </c:pt>
                <c:pt idx="1654">
                  <c:v>118.50197109067</c:v>
                </c:pt>
                <c:pt idx="1655">
                  <c:v>118.712220762155</c:v>
                </c:pt>
                <c:pt idx="1656">
                  <c:v>119.185282522996</c:v>
                </c:pt>
                <c:pt idx="1657">
                  <c:v>121.49802890932899</c:v>
                </c:pt>
                <c:pt idx="1658">
                  <c:v>121.997371879106</c:v>
                </c:pt>
                <c:pt idx="1659">
                  <c:v>122.60183968462501</c:v>
                </c:pt>
                <c:pt idx="1660">
                  <c:v>122.417871222076</c:v>
                </c:pt>
                <c:pt idx="1661">
                  <c:v>122.785808147174</c:v>
                </c:pt>
                <c:pt idx="1662">
                  <c:v>123.442838370565</c:v>
                </c:pt>
                <c:pt idx="1663">
                  <c:v>123.442838370565</c:v>
                </c:pt>
                <c:pt idx="1664">
                  <c:v>123.626806833114</c:v>
                </c:pt>
                <c:pt idx="1665">
                  <c:v>120.89356110381</c:v>
                </c:pt>
                <c:pt idx="1666">
                  <c:v>124.783180026281</c:v>
                </c:pt>
                <c:pt idx="1667">
                  <c:v>127.989487516425</c:v>
                </c:pt>
                <c:pt idx="1668">
                  <c:v>127.805519053876</c:v>
                </c:pt>
                <c:pt idx="1669">
                  <c:v>127.41130091984201</c:v>
                </c:pt>
                <c:pt idx="1670">
                  <c:v>128.62023653087999</c:v>
                </c:pt>
                <c:pt idx="1671">
                  <c:v>129.43495400788399</c:v>
                </c:pt>
                <c:pt idx="1672">
                  <c:v>123.547963206307</c:v>
                </c:pt>
                <c:pt idx="1673">
                  <c:v>118.13403416557099</c:v>
                </c:pt>
                <c:pt idx="1674">
                  <c:v>119.921156373193</c:v>
                </c:pt>
                <c:pt idx="1675">
                  <c:v>122.128777923784</c:v>
                </c:pt>
                <c:pt idx="1676">
                  <c:v>123.416557161629</c:v>
                </c:pt>
                <c:pt idx="1677">
                  <c:v>126.30749014454599</c:v>
                </c:pt>
                <c:pt idx="1678">
                  <c:v>124.94086727989399</c:v>
                </c:pt>
                <c:pt idx="1679">
                  <c:v>126.22864651773899</c:v>
                </c:pt>
                <c:pt idx="1680">
                  <c:v>125.62417871222</c:v>
                </c:pt>
                <c:pt idx="1681">
                  <c:v>125.519053876478</c:v>
                </c:pt>
                <c:pt idx="1682">
                  <c:v>122.68068331143201</c:v>
                </c:pt>
                <c:pt idx="1683">
                  <c:v>125.440210249671</c:v>
                </c:pt>
                <c:pt idx="1684">
                  <c:v>125.729303547963</c:v>
                </c:pt>
                <c:pt idx="1685">
                  <c:v>124.54664914586</c:v>
                </c:pt>
                <c:pt idx="1686">
                  <c:v>124.204993429697</c:v>
                </c:pt>
                <c:pt idx="1687">
                  <c:v>126.41261498028901</c:v>
                </c:pt>
                <c:pt idx="1688">
                  <c:v>126.25492772667501</c:v>
                </c:pt>
                <c:pt idx="1689">
                  <c:v>126.360052562417</c:v>
                </c:pt>
                <c:pt idx="1690">
                  <c:v>120.131406044678</c:v>
                </c:pt>
                <c:pt idx="1691">
                  <c:v>120.65703022339</c:v>
                </c:pt>
                <c:pt idx="1692">
                  <c:v>123.442838370565</c:v>
                </c:pt>
                <c:pt idx="1693">
                  <c:v>122.65440210249599</c:v>
                </c:pt>
                <c:pt idx="1694">
                  <c:v>115.84756898817299</c:v>
                </c:pt>
                <c:pt idx="1695">
                  <c:v>116.294349540078</c:v>
                </c:pt>
                <c:pt idx="1696">
                  <c:v>113.37713534822601</c:v>
                </c:pt>
                <c:pt idx="1697">
                  <c:v>115.453350854139</c:v>
                </c:pt>
                <c:pt idx="1698">
                  <c:v>112.483574244415</c:v>
                </c:pt>
                <c:pt idx="1699">
                  <c:v>111.747700394218</c:v>
                </c:pt>
                <c:pt idx="1700">
                  <c:v>108.147174770039</c:v>
                </c:pt>
                <c:pt idx="1701">
                  <c:v>110.722733245729</c:v>
                </c:pt>
                <c:pt idx="1702">
                  <c:v>111.248357424441</c:v>
                </c:pt>
                <c:pt idx="1703">
                  <c:v>112.247043363994</c:v>
                </c:pt>
                <c:pt idx="1704">
                  <c:v>113.718791064388</c:v>
                </c:pt>
                <c:pt idx="1705">
                  <c:v>113.77135348226</c:v>
                </c:pt>
                <c:pt idx="1706">
                  <c:v>114.901445466491</c:v>
                </c:pt>
                <c:pt idx="1707">
                  <c:v>115.08541392904</c:v>
                </c:pt>
                <c:pt idx="1708">
                  <c:v>117.00394218133999</c:v>
                </c:pt>
                <c:pt idx="1709">
                  <c:v>115.532194480946</c:v>
                </c:pt>
                <c:pt idx="1710">
                  <c:v>115.190538764783</c:v>
                </c:pt>
                <c:pt idx="1711">
                  <c:v>115.08541392904</c:v>
                </c:pt>
                <c:pt idx="1712">
                  <c:v>115.58475689881701</c:v>
                </c:pt>
                <c:pt idx="1713">
                  <c:v>115.111695137976</c:v>
                </c:pt>
                <c:pt idx="1714">
                  <c:v>115.137976346911</c:v>
                </c:pt>
                <c:pt idx="1715">
                  <c:v>114.612352168199</c:v>
                </c:pt>
                <c:pt idx="1716">
                  <c:v>108.19973718791</c:v>
                </c:pt>
                <c:pt idx="1717">
                  <c:v>108.488830486202</c:v>
                </c:pt>
                <c:pt idx="1718">
                  <c:v>110.486202365308</c:v>
                </c:pt>
                <c:pt idx="1719">
                  <c:v>111.82654402102401</c:v>
                </c:pt>
                <c:pt idx="1720">
                  <c:v>112.247043363994</c:v>
                </c:pt>
                <c:pt idx="1721">
                  <c:v>113.876478318002</c:v>
                </c:pt>
                <c:pt idx="1722">
                  <c:v>114.901445466491</c:v>
                </c:pt>
                <c:pt idx="1723">
                  <c:v>113.718791064388</c:v>
                </c:pt>
                <c:pt idx="1724">
                  <c:v>112.982917214191</c:v>
                </c:pt>
                <c:pt idx="1725">
                  <c:v>111.642575558475</c:v>
                </c:pt>
                <c:pt idx="1726">
                  <c:v>110.039421813403</c:v>
                </c:pt>
                <c:pt idx="1727">
                  <c:v>100.972404730617</c:v>
                </c:pt>
                <c:pt idx="1728">
                  <c:v>100.47306176084</c:v>
                </c:pt>
                <c:pt idx="1729">
                  <c:v>102.628120893561</c:v>
                </c:pt>
                <c:pt idx="1730">
                  <c:v>97.240473061760795</c:v>
                </c:pt>
                <c:pt idx="1731">
                  <c:v>93.272010512483504</c:v>
                </c:pt>
                <c:pt idx="1732">
                  <c:v>88.909329829172094</c:v>
                </c:pt>
                <c:pt idx="1733">
                  <c:v>85.387647831800194</c:v>
                </c:pt>
                <c:pt idx="1734">
                  <c:v>81.261498028909301</c:v>
                </c:pt>
                <c:pt idx="1735">
                  <c:v>82.076215505913197</c:v>
                </c:pt>
                <c:pt idx="1736">
                  <c:v>83.048620236530795</c:v>
                </c:pt>
                <c:pt idx="1737">
                  <c:v>86.544021024967094</c:v>
                </c:pt>
                <c:pt idx="1738">
                  <c:v>86.412614980289007</c:v>
                </c:pt>
                <c:pt idx="1739">
                  <c:v>91.826544021024901</c:v>
                </c:pt>
                <c:pt idx="1740">
                  <c:v>93.850197109066997</c:v>
                </c:pt>
                <c:pt idx="1741">
                  <c:v>97.766097240473002</c:v>
                </c:pt>
                <c:pt idx="1742">
                  <c:v>98.554533508541297</c:v>
                </c:pt>
                <c:pt idx="1743">
                  <c:v>96.662286465177303</c:v>
                </c:pt>
                <c:pt idx="1744">
                  <c:v>92.798948751642499</c:v>
                </c:pt>
                <c:pt idx="1745">
                  <c:v>93.745072273324496</c:v>
                </c:pt>
                <c:pt idx="1746">
                  <c:v>94.796320630748994</c:v>
                </c:pt>
                <c:pt idx="1747">
                  <c:v>97.266754270696396</c:v>
                </c:pt>
                <c:pt idx="1748">
                  <c:v>97.529566360052499</c:v>
                </c:pt>
                <c:pt idx="1749">
                  <c:v>94.007884362680599</c:v>
                </c:pt>
                <c:pt idx="1750">
                  <c:v>95.558475689881703</c:v>
                </c:pt>
                <c:pt idx="1751">
                  <c:v>97.161629434953994</c:v>
                </c:pt>
                <c:pt idx="1752">
                  <c:v>97.897503285151103</c:v>
                </c:pt>
                <c:pt idx="1753">
                  <c:v>99.342969776609706</c:v>
                </c:pt>
                <c:pt idx="1754">
                  <c:v>98.107752956636006</c:v>
                </c:pt>
                <c:pt idx="1755">
                  <c:v>97.214191852825195</c:v>
                </c:pt>
                <c:pt idx="1756">
                  <c:v>96.320630749014398</c:v>
                </c:pt>
                <c:pt idx="1757">
                  <c:v>95.032851511169497</c:v>
                </c:pt>
                <c:pt idx="1758">
                  <c:v>93.166885676741103</c:v>
                </c:pt>
                <c:pt idx="1759">
                  <c:v>91.143232588698993</c:v>
                </c:pt>
                <c:pt idx="1760">
                  <c:v>94.244415243101102</c:v>
                </c:pt>
                <c:pt idx="1761">
                  <c:v>101.68199737187901</c:v>
                </c:pt>
                <c:pt idx="1762">
                  <c:v>99.684625492772597</c:v>
                </c:pt>
                <c:pt idx="1763">
                  <c:v>107.910643889618</c:v>
                </c:pt>
                <c:pt idx="1764">
                  <c:v>107.358738501971</c:v>
                </c:pt>
                <c:pt idx="1765">
                  <c:v>112.43101182654399</c:v>
                </c:pt>
                <c:pt idx="1766">
                  <c:v>111.090670170827</c:v>
                </c:pt>
                <c:pt idx="1767">
                  <c:v>111.353482260183</c:v>
                </c:pt>
                <c:pt idx="1768">
                  <c:v>114.19185282522901</c:v>
                </c:pt>
                <c:pt idx="1769">
                  <c:v>115.453350854139</c:v>
                </c:pt>
                <c:pt idx="1770">
                  <c:v>125.282522996057</c:v>
                </c:pt>
                <c:pt idx="1771">
                  <c:v>119.39553219448</c:v>
                </c:pt>
                <c:pt idx="1772">
                  <c:v>121.787122207621</c:v>
                </c:pt>
                <c:pt idx="1773">
                  <c:v>118.265440210249</c:v>
                </c:pt>
                <c:pt idx="1774">
                  <c:v>116.95137976346901</c:v>
                </c:pt>
                <c:pt idx="1775">
                  <c:v>115.321944809461</c:v>
                </c:pt>
                <c:pt idx="1776">
                  <c:v>115.26938239159</c:v>
                </c:pt>
                <c:pt idx="1777">
                  <c:v>116.399474375821</c:v>
                </c:pt>
                <c:pt idx="1778">
                  <c:v>114.954007884362</c:v>
                </c:pt>
                <c:pt idx="1779">
                  <c:v>115.68988173455899</c:v>
                </c:pt>
                <c:pt idx="1780">
                  <c:v>116.084099868593</c:v>
                </c:pt>
                <c:pt idx="1781">
                  <c:v>115.821287779237</c:v>
                </c:pt>
                <c:pt idx="1782">
                  <c:v>125.04599211563701</c:v>
                </c:pt>
                <c:pt idx="1783">
                  <c:v>124.678055190538</c:v>
                </c:pt>
                <c:pt idx="1784">
                  <c:v>123.626806833114</c:v>
                </c:pt>
                <c:pt idx="1785">
                  <c:v>123.180026281208</c:v>
                </c:pt>
                <c:pt idx="1786">
                  <c:v>120.60446780551899</c:v>
                </c:pt>
                <c:pt idx="1787">
                  <c:v>120.788436268068</c:v>
                </c:pt>
                <c:pt idx="1788">
                  <c:v>120.735873850197</c:v>
                </c:pt>
                <c:pt idx="1789">
                  <c:v>123.73193166885601</c:v>
                </c:pt>
                <c:pt idx="1790">
                  <c:v>122.73324572930299</c:v>
                </c:pt>
                <c:pt idx="1791">
                  <c:v>123.074901445466</c:v>
                </c:pt>
                <c:pt idx="1792">
                  <c:v>121.051248357424</c:v>
                </c:pt>
                <c:pt idx="1793">
                  <c:v>121.024967148488</c:v>
                </c:pt>
                <c:pt idx="1794">
                  <c:v>124.231274638633</c:v>
                </c:pt>
                <c:pt idx="1795">
                  <c:v>129.54007884362599</c:v>
                </c:pt>
                <c:pt idx="1796">
                  <c:v>126.964520367936</c:v>
                </c:pt>
                <c:pt idx="1797">
                  <c:v>127.017082785808</c:v>
                </c:pt>
                <c:pt idx="1798">
                  <c:v>125.20367936925</c:v>
                </c:pt>
                <c:pt idx="1799">
                  <c:v>126.38633377135299</c:v>
                </c:pt>
                <c:pt idx="1800">
                  <c:v>124.88830486202301</c:v>
                </c:pt>
                <c:pt idx="1801">
                  <c:v>129.513797634691</c:v>
                </c:pt>
                <c:pt idx="1802">
                  <c:v>128.62023653087999</c:v>
                </c:pt>
                <c:pt idx="1803">
                  <c:v>129.85545335085399</c:v>
                </c:pt>
                <c:pt idx="1804">
                  <c:v>125.229960578186</c:v>
                </c:pt>
                <c:pt idx="1805">
                  <c:v>124.835742444152</c:v>
                </c:pt>
                <c:pt idx="1806">
                  <c:v>127.358738501971</c:v>
                </c:pt>
                <c:pt idx="1807">
                  <c:v>125.413929040735</c:v>
                </c:pt>
                <c:pt idx="1808">
                  <c:v>121.024967148488</c:v>
                </c:pt>
                <c:pt idx="1809">
                  <c:v>123.78449408672699</c:v>
                </c:pt>
                <c:pt idx="1810">
                  <c:v>125.20367936925</c:v>
                </c:pt>
                <c:pt idx="1811">
                  <c:v>127.227332457293</c:v>
                </c:pt>
                <c:pt idx="1812">
                  <c:v>127.77923784494</c:v>
                </c:pt>
                <c:pt idx="1813">
                  <c:v>129.98685939553201</c:v>
                </c:pt>
                <c:pt idx="1814">
                  <c:v>132.19448094612301</c:v>
                </c:pt>
                <c:pt idx="1815">
                  <c:v>140.52562417871201</c:v>
                </c:pt>
                <c:pt idx="1816">
                  <c:v>141.182654402102</c:v>
                </c:pt>
                <c:pt idx="1817">
                  <c:v>146.85939553219399</c:v>
                </c:pt>
                <c:pt idx="1818">
                  <c:v>149.093298291721</c:v>
                </c:pt>
                <c:pt idx="1819">
                  <c:v>148.278580814717</c:v>
                </c:pt>
                <c:pt idx="1820">
                  <c:v>144.362680683311</c:v>
                </c:pt>
                <c:pt idx="1821">
                  <c:v>146.938239159001</c:v>
                </c:pt>
                <c:pt idx="1822">
                  <c:v>149.093298291721</c:v>
                </c:pt>
                <c:pt idx="1823">
                  <c:v>149.04073587385</c:v>
                </c:pt>
                <c:pt idx="1824">
                  <c:v>149.77660972404701</c:v>
                </c:pt>
                <c:pt idx="1825">
                  <c:v>147.56898817345501</c:v>
                </c:pt>
                <c:pt idx="1826">
                  <c:v>147.72667542706901</c:v>
                </c:pt>
                <c:pt idx="1827">
                  <c:v>150.61760840998599</c:v>
                </c:pt>
                <c:pt idx="1828">
                  <c:v>152.93035479631999</c:v>
                </c:pt>
                <c:pt idx="1829">
                  <c:v>159.31668856767399</c:v>
                </c:pt>
                <c:pt idx="1830">
                  <c:v>169.198423127463</c:v>
                </c:pt>
                <c:pt idx="1831">
                  <c:v>168.62023653087999</c:v>
                </c:pt>
                <c:pt idx="1832">
                  <c:v>172.03679369250901</c:v>
                </c:pt>
                <c:pt idx="1833">
                  <c:v>178.79106438896099</c:v>
                </c:pt>
                <c:pt idx="1834">
                  <c:v>178.58081471747701</c:v>
                </c:pt>
                <c:pt idx="1835">
                  <c:v>179.08015768725301</c:v>
                </c:pt>
                <c:pt idx="1836">
                  <c:v>180.052562417871</c:v>
                </c:pt>
                <c:pt idx="1837">
                  <c:v>176.95137976346899</c:v>
                </c:pt>
                <c:pt idx="1838">
                  <c:v>182.207621550591</c:v>
                </c:pt>
                <c:pt idx="1839">
                  <c:v>182.52299605781801</c:v>
                </c:pt>
                <c:pt idx="1840">
                  <c:v>183.73193166885599</c:v>
                </c:pt>
                <c:pt idx="1841">
                  <c:v>184.204993429697</c:v>
                </c:pt>
                <c:pt idx="1842">
                  <c:v>176.87253613666201</c:v>
                </c:pt>
                <c:pt idx="1843">
                  <c:v>174.71747700394201</c:v>
                </c:pt>
                <c:pt idx="1844">
                  <c:v>170.61760840998599</c:v>
                </c:pt>
                <c:pt idx="1845">
                  <c:v>175.978975032851</c:v>
                </c:pt>
                <c:pt idx="1846">
                  <c:v>178.869908015768</c:v>
                </c:pt>
                <c:pt idx="1847">
                  <c:v>183.25886990801499</c:v>
                </c:pt>
                <c:pt idx="1848">
                  <c:v>185.229960578186</c:v>
                </c:pt>
                <c:pt idx="1849">
                  <c:v>182.628120893561</c:v>
                </c:pt>
                <c:pt idx="1850">
                  <c:v>191.300919842312</c:v>
                </c:pt>
                <c:pt idx="1851">
                  <c:v>194.21813403416499</c:v>
                </c:pt>
                <c:pt idx="1852">
                  <c:v>192.588699080157</c:v>
                </c:pt>
                <c:pt idx="1853">
                  <c:v>196.00525624178701</c:v>
                </c:pt>
                <c:pt idx="1854">
                  <c:v>191.64257555847499</c:v>
                </c:pt>
                <c:pt idx="1855">
                  <c:v>183.915900131406</c:v>
                </c:pt>
                <c:pt idx="1856">
                  <c:v>188.90932982917201</c:v>
                </c:pt>
                <c:pt idx="1857">
                  <c:v>187.17477003942099</c:v>
                </c:pt>
                <c:pt idx="1858">
                  <c:v>187.01708278580799</c:v>
                </c:pt>
                <c:pt idx="1859">
                  <c:v>187.96320630749</c:v>
                </c:pt>
                <c:pt idx="1860">
                  <c:v>189.802890932982</c:v>
                </c:pt>
                <c:pt idx="1861">
                  <c:v>190.223390275952</c:v>
                </c:pt>
                <c:pt idx="1862">
                  <c:v>191.43232588698999</c:v>
                </c:pt>
                <c:pt idx="1863">
                  <c:v>189.17214191852801</c:v>
                </c:pt>
                <c:pt idx="1864">
                  <c:v>192.45729303547901</c:v>
                </c:pt>
                <c:pt idx="1865">
                  <c:v>192.45729303547901</c:v>
                </c:pt>
                <c:pt idx="1866">
                  <c:v>194.454664914586</c:v>
                </c:pt>
                <c:pt idx="1867">
                  <c:v>197.897503285151</c:v>
                </c:pt>
                <c:pt idx="1868">
                  <c:v>203.46911957949999</c:v>
                </c:pt>
                <c:pt idx="1869">
                  <c:v>200.972404730617</c:v>
                </c:pt>
                <c:pt idx="1870">
                  <c:v>206.14980289093199</c:v>
                </c:pt>
                <c:pt idx="1871">
                  <c:v>204.28383705650401</c:v>
                </c:pt>
                <c:pt idx="1872">
                  <c:v>207.437582128777</c:v>
                </c:pt>
                <c:pt idx="1873">
                  <c:v>207.201051248357</c:v>
                </c:pt>
                <c:pt idx="1874">
                  <c:v>208.62023653087999</c:v>
                </c:pt>
                <c:pt idx="1875">
                  <c:v>215.90013140604401</c:v>
                </c:pt>
                <c:pt idx="1876">
                  <c:v>220.89356110380999</c:v>
                </c:pt>
                <c:pt idx="1877">
                  <c:v>224.28383705650401</c:v>
                </c:pt>
                <c:pt idx="1878">
                  <c:v>211.69513797634599</c:v>
                </c:pt>
                <c:pt idx="1879">
                  <c:v>194.454664914586</c:v>
                </c:pt>
                <c:pt idx="1880">
                  <c:v>202.917214191852</c:v>
                </c:pt>
                <c:pt idx="1881">
                  <c:v>206.570302233902</c:v>
                </c:pt>
                <c:pt idx="1882">
                  <c:v>207.46386333771301</c:v>
                </c:pt>
                <c:pt idx="1883">
                  <c:v>214.40210249671401</c:v>
                </c:pt>
                <c:pt idx="1884">
                  <c:v>217.13534822601801</c:v>
                </c:pt>
                <c:pt idx="1885">
                  <c:v>223.73193166885599</c:v>
                </c:pt>
                <c:pt idx="1886">
                  <c:v>223.78449408672699</c:v>
                </c:pt>
                <c:pt idx="1887">
                  <c:v>221.86596583442801</c:v>
                </c:pt>
                <c:pt idx="1888">
                  <c:v>218.37056504599201</c:v>
                </c:pt>
                <c:pt idx="1889">
                  <c:v>213.32457293035401</c:v>
                </c:pt>
                <c:pt idx="1890">
                  <c:v>209.198423127463</c:v>
                </c:pt>
                <c:pt idx="1891">
                  <c:v>209.85545335085399</c:v>
                </c:pt>
                <c:pt idx="1892">
                  <c:v>211.668856767411</c:v>
                </c:pt>
                <c:pt idx="1893">
                  <c:v>212.168199737187</c:v>
                </c:pt>
                <c:pt idx="1894">
                  <c:v>210.24967148488801</c:v>
                </c:pt>
                <c:pt idx="1895">
                  <c:v>204.33639947437501</c:v>
                </c:pt>
                <c:pt idx="1896">
                  <c:v>202.75952693823899</c:v>
                </c:pt>
                <c:pt idx="1897">
                  <c:v>202.57555847568901</c:v>
                </c:pt>
                <c:pt idx="1898">
                  <c:v>207.595269382391</c:v>
                </c:pt>
                <c:pt idx="1899">
                  <c:v>204.59921156373099</c:v>
                </c:pt>
                <c:pt idx="1900">
                  <c:v>209.145860709592</c:v>
                </c:pt>
                <c:pt idx="1901">
                  <c:v>212.45729303547901</c:v>
                </c:pt>
                <c:pt idx="1902">
                  <c:v>209.46123521681901</c:v>
                </c:pt>
                <c:pt idx="1903">
                  <c:v>202.102496714848</c:v>
                </c:pt>
                <c:pt idx="1904">
                  <c:v>203.285151116951</c:v>
                </c:pt>
                <c:pt idx="1905">
                  <c:v>204.993429697766</c:v>
                </c:pt>
                <c:pt idx="1906">
                  <c:v>199.60578186596501</c:v>
                </c:pt>
                <c:pt idx="1907">
                  <c:v>201.60315374507201</c:v>
                </c:pt>
                <c:pt idx="1908">
                  <c:v>204.02102496714801</c:v>
                </c:pt>
                <c:pt idx="1909">
                  <c:v>204.33639947437501</c:v>
                </c:pt>
                <c:pt idx="1910">
                  <c:v>202.89093298291701</c:v>
                </c:pt>
                <c:pt idx="1911">
                  <c:v>207.62155059132701</c:v>
                </c:pt>
                <c:pt idx="1912">
                  <c:v>206.14980289093199</c:v>
                </c:pt>
                <c:pt idx="1913">
                  <c:v>208.30486202365299</c:v>
                </c:pt>
                <c:pt idx="1914">
                  <c:v>212.29960578186501</c:v>
                </c:pt>
                <c:pt idx="1915">
                  <c:v>216.241787122207</c:v>
                </c:pt>
                <c:pt idx="1916">
                  <c:v>223.442838370565</c:v>
                </c:pt>
                <c:pt idx="1917">
                  <c:v>226.833114323258</c:v>
                </c:pt>
                <c:pt idx="1918">
                  <c:v>231.53745072273301</c:v>
                </c:pt>
                <c:pt idx="1919">
                  <c:v>232.03679369250901</c:v>
                </c:pt>
                <c:pt idx="1920">
                  <c:v>230.11826544021</c:v>
                </c:pt>
                <c:pt idx="1921">
                  <c:v>223.94218134034099</c:v>
                </c:pt>
                <c:pt idx="1922">
                  <c:v>222.312746386333</c:v>
                </c:pt>
                <c:pt idx="1923">
                  <c:v>225.860709592641</c:v>
                </c:pt>
                <c:pt idx="1924">
                  <c:v>226.675427069645</c:v>
                </c:pt>
                <c:pt idx="1925">
                  <c:v>229.17214191852801</c:v>
                </c:pt>
                <c:pt idx="1926">
                  <c:v>228.09461235216801</c:v>
                </c:pt>
                <c:pt idx="1927">
                  <c:v>234.16557161629399</c:v>
                </c:pt>
                <c:pt idx="1928">
                  <c:v>228.56767411300899</c:v>
                </c:pt>
                <c:pt idx="1929">
                  <c:v>227.06964520367899</c:v>
                </c:pt>
                <c:pt idx="1930">
                  <c:v>228.40998685939499</c:v>
                </c:pt>
                <c:pt idx="1931">
                  <c:v>219.29040735873801</c:v>
                </c:pt>
                <c:pt idx="1932">
                  <c:v>211.668856767411</c:v>
                </c:pt>
                <c:pt idx="1933">
                  <c:v>213.11432325886901</c:v>
                </c:pt>
                <c:pt idx="1934">
                  <c:v>220.68331143232501</c:v>
                </c:pt>
                <c:pt idx="1935">
                  <c:v>222.75952693823899</c:v>
                </c:pt>
                <c:pt idx="1936">
                  <c:v>226.04467805518999</c:v>
                </c:pt>
                <c:pt idx="1937">
                  <c:v>224.572930354796</c:v>
                </c:pt>
                <c:pt idx="1938">
                  <c:v>231.248357424441</c:v>
                </c:pt>
                <c:pt idx="1939">
                  <c:v>230.35479632062999</c:v>
                </c:pt>
                <c:pt idx="1940">
                  <c:v>231.16951379763401</c:v>
                </c:pt>
                <c:pt idx="1941">
                  <c:v>229.356110381077</c:v>
                </c:pt>
                <c:pt idx="1942">
                  <c:v>240.23653088041999</c:v>
                </c:pt>
                <c:pt idx="1943">
                  <c:v>207.27989487516399</c:v>
                </c:pt>
                <c:pt idx="1944">
                  <c:v>200.23653088041999</c:v>
                </c:pt>
                <c:pt idx="1945">
                  <c:v>203.994743758212</c:v>
                </c:pt>
                <c:pt idx="1946">
                  <c:v>205.62417871221999</c:v>
                </c:pt>
                <c:pt idx="1947">
                  <c:v>200.867279894875</c:v>
                </c:pt>
                <c:pt idx="1948">
                  <c:v>190.170827858081</c:v>
                </c:pt>
                <c:pt idx="1949">
                  <c:v>179.31668856767399</c:v>
                </c:pt>
                <c:pt idx="1950">
                  <c:v>183.390275952693</c:v>
                </c:pt>
                <c:pt idx="1951">
                  <c:v>187.01708278580799</c:v>
                </c:pt>
                <c:pt idx="1952">
                  <c:v>182.49671484888299</c:v>
                </c:pt>
                <c:pt idx="1953">
                  <c:v>183.73193166885599</c:v>
                </c:pt>
                <c:pt idx="1954">
                  <c:v>177.634691195795</c:v>
                </c:pt>
                <c:pt idx="1955">
                  <c:v>186.30749014454599</c:v>
                </c:pt>
                <c:pt idx="1956">
                  <c:v>182.39159001313999</c:v>
                </c:pt>
                <c:pt idx="1957">
                  <c:v>180.762155059132</c:v>
                </c:pt>
                <c:pt idx="1958">
                  <c:v>183.074901445466</c:v>
                </c:pt>
                <c:pt idx="1959">
                  <c:v>180.68331143232501</c:v>
                </c:pt>
                <c:pt idx="1960">
                  <c:v>182.12877792378401</c:v>
                </c:pt>
                <c:pt idx="1961">
                  <c:v>179.29040735873801</c:v>
                </c:pt>
                <c:pt idx="1962">
                  <c:v>178.26544021024901</c:v>
                </c:pt>
                <c:pt idx="1963">
                  <c:v>179.21156373193099</c:v>
                </c:pt>
                <c:pt idx="1964">
                  <c:v>185.860709592641</c:v>
                </c:pt>
                <c:pt idx="1965">
                  <c:v>192.378449408672</c:v>
                </c:pt>
                <c:pt idx="1966">
                  <c:v>191.69513797634599</c:v>
                </c:pt>
                <c:pt idx="1967">
                  <c:v>191.16951379763401</c:v>
                </c:pt>
                <c:pt idx="1968">
                  <c:v>193.166885676741</c:v>
                </c:pt>
                <c:pt idx="1969">
                  <c:v>192.14191852825201</c:v>
                </c:pt>
                <c:pt idx="1970">
                  <c:v>193.06176084099801</c:v>
                </c:pt>
                <c:pt idx="1971">
                  <c:v>193.166885676741</c:v>
                </c:pt>
                <c:pt idx="1972">
                  <c:v>197.60840998685899</c:v>
                </c:pt>
                <c:pt idx="1973">
                  <c:v>198.21287779237801</c:v>
                </c:pt>
                <c:pt idx="1974">
                  <c:v>199.264126149802</c:v>
                </c:pt>
                <c:pt idx="1975">
                  <c:v>200.60446780551899</c:v>
                </c:pt>
                <c:pt idx="1976">
                  <c:v>198.50197109067</c:v>
                </c:pt>
                <c:pt idx="1977">
                  <c:v>192.378449408672</c:v>
                </c:pt>
                <c:pt idx="1978">
                  <c:v>194.63863337713499</c:v>
                </c:pt>
                <c:pt idx="1979">
                  <c:v>193.27201051248301</c:v>
                </c:pt>
                <c:pt idx="1980">
                  <c:v>196.74113009198399</c:v>
                </c:pt>
                <c:pt idx="1981">
                  <c:v>197.897503285151</c:v>
                </c:pt>
                <c:pt idx="1982">
                  <c:v>198.975032851511</c:v>
                </c:pt>
                <c:pt idx="1983">
                  <c:v>199.421813403416</c:v>
                </c:pt>
                <c:pt idx="1984">
                  <c:v>203.83705650459899</c:v>
                </c:pt>
                <c:pt idx="1985">
                  <c:v>204.88830486202301</c:v>
                </c:pt>
                <c:pt idx="1986">
                  <c:v>201.20893561103799</c:v>
                </c:pt>
                <c:pt idx="1987">
                  <c:v>201.024967148488</c:v>
                </c:pt>
                <c:pt idx="1988">
                  <c:v>204.257555847568</c:v>
                </c:pt>
                <c:pt idx="1989">
                  <c:v>205.3876478318</c:v>
                </c:pt>
                <c:pt idx="1990">
                  <c:v>198.63337713534801</c:v>
                </c:pt>
                <c:pt idx="1991">
                  <c:v>202.207621550591</c:v>
                </c:pt>
                <c:pt idx="1992">
                  <c:v>197.81865965834399</c:v>
                </c:pt>
                <c:pt idx="1993">
                  <c:v>191.668856767411</c:v>
                </c:pt>
                <c:pt idx="1994">
                  <c:v>194.21813403416499</c:v>
                </c:pt>
                <c:pt idx="1995">
                  <c:v>192.87779237844899</c:v>
                </c:pt>
                <c:pt idx="1996">
                  <c:v>194.58607095926399</c:v>
                </c:pt>
                <c:pt idx="1997">
                  <c:v>188.988173455978</c:v>
                </c:pt>
                <c:pt idx="1998">
                  <c:v>187.358738501971</c:v>
                </c:pt>
                <c:pt idx="1999">
                  <c:v>180.42049934296901</c:v>
                </c:pt>
                <c:pt idx="2000">
                  <c:v>172.746386333771</c:v>
                </c:pt>
                <c:pt idx="2001">
                  <c:v>155.216819973718</c:v>
                </c:pt>
                <c:pt idx="2002">
                  <c:v>156.53088042049899</c:v>
                </c:pt>
                <c:pt idx="2003">
                  <c:v>161.52431011826499</c:v>
                </c:pt>
                <c:pt idx="2004">
                  <c:v>162.102496714848</c:v>
                </c:pt>
                <c:pt idx="2005">
                  <c:v>160.36793692509801</c:v>
                </c:pt>
                <c:pt idx="2006">
                  <c:v>153.32457293035401</c:v>
                </c:pt>
                <c:pt idx="2007">
                  <c:v>155.71616294349499</c:v>
                </c:pt>
                <c:pt idx="2008">
                  <c:v>156.68856767411299</c:v>
                </c:pt>
                <c:pt idx="2009">
                  <c:v>155.26938239159</c:v>
                </c:pt>
                <c:pt idx="2010">
                  <c:v>159.52693823915899</c:v>
                </c:pt>
                <c:pt idx="2011">
                  <c:v>157.34559789750301</c:v>
                </c:pt>
                <c:pt idx="2012">
                  <c:v>151.43232588698999</c:v>
                </c:pt>
                <c:pt idx="2013">
                  <c:v>153.29829172141899</c:v>
                </c:pt>
                <c:pt idx="2014">
                  <c:v>179.92115637319301</c:v>
                </c:pt>
                <c:pt idx="2015">
                  <c:v>169.408672798948</c:v>
                </c:pt>
                <c:pt idx="2016">
                  <c:v>173.53482260183901</c:v>
                </c:pt>
                <c:pt idx="2017">
                  <c:v>177.529566360052</c:v>
                </c:pt>
                <c:pt idx="2018">
                  <c:v>185.440210249671</c:v>
                </c:pt>
                <c:pt idx="2019">
                  <c:v>192.98291721419099</c:v>
                </c:pt>
                <c:pt idx="2020">
                  <c:v>196.84625492772599</c:v>
                </c:pt>
                <c:pt idx="2021">
                  <c:v>198.659658344283</c:v>
                </c:pt>
                <c:pt idx="2022">
                  <c:v>200.18396846254899</c:v>
                </c:pt>
                <c:pt idx="2023">
                  <c:v>197.84494086727901</c:v>
                </c:pt>
                <c:pt idx="2024">
                  <c:v>200.99868593955301</c:v>
                </c:pt>
                <c:pt idx="2025">
                  <c:v>198.58081471747701</c:v>
                </c:pt>
                <c:pt idx="2026">
                  <c:v>197.79237844940801</c:v>
                </c:pt>
                <c:pt idx="2027">
                  <c:v>201.235216819973</c:v>
                </c:pt>
                <c:pt idx="2028">
                  <c:v>199.13272010512401</c:v>
                </c:pt>
                <c:pt idx="2029">
                  <c:v>199.60578186596501</c:v>
                </c:pt>
                <c:pt idx="2030">
                  <c:v>192.29960578186501</c:v>
                </c:pt>
                <c:pt idx="2031">
                  <c:v>189.06701708278499</c:v>
                </c:pt>
                <c:pt idx="2032">
                  <c:v>198.13403416557099</c:v>
                </c:pt>
                <c:pt idx="2033">
                  <c:v>199.185282522996</c:v>
                </c:pt>
                <c:pt idx="2034">
                  <c:v>199.60578186596501</c:v>
                </c:pt>
                <c:pt idx="2035">
                  <c:v>192.87779237844899</c:v>
                </c:pt>
                <c:pt idx="2036">
                  <c:v>193.166885676741</c:v>
                </c:pt>
                <c:pt idx="2037">
                  <c:v>191.64257555847499</c:v>
                </c:pt>
                <c:pt idx="2038">
                  <c:v>183.495400788436</c:v>
                </c:pt>
                <c:pt idx="2039">
                  <c:v>188.62023653087999</c:v>
                </c:pt>
                <c:pt idx="2040">
                  <c:v>189.93429697766001</c:v>
                </c:pt>
                <c:pt idx="2041">
                  <c:v>186.622864651773</c:v>
                </c:pt>
                <c:pt idx="2042">
                  <c:v>189.85545335085399</c:v>
                </c:pt>
                <c:pt idx="2043">
                  <c:v>176.452036793692</c:v>
                </c:pt>
                <c:pt idx="2044">
                  <c:v>175.79500657030201</c:v>
                </c:pt>
                <c:pt idx="2045">
                  <c:v>175.29566360052499</c:v>
                </c:pt>
                <c:pt idx="2046">
                  <c:v>191.773981603153</c:v>
                </c:pt>
                <c:pt idx="2047">
                  <c:v>193.27201051248301</c:v>
                </c:pt>
                <c:pt idx="2048">
                  <c:v>193.21944809461201</c:v>
                </c:pt>
                <c:pt idx="2049">
                  <c:v>193.876478318002</c:v>
                </c:pt>
                <c:pt idx="2050">
                  <c:v>194.533508541392</c:v>
                </c:pt>
                <c:pt idx="2051">
                  <c:v>198.00262812089301</c:v>
                </c:pt>
                <c:pt idx="2052">
                  <c:v>197.897503285151</c:v>
                </c:pt>
                <c:pt idx="2053">
                  <c:v>197.79237844940801</c:v>
                </c:pt>
                <c:pt idx="2054">
                  <c:v>198.26544021024901</c:v>
                </c:pt>
                <c:pt idx="2055">
                  <c:v>195.29566360052499</c:v>
                </c:pt>
                <c:pt idx="2056">
                  <c:v>198.84362680683299</c:v>
                </c:pt>
                <c:pt idx="2057">
                  <c:v>208.120893561103</c:v>
                </c:pt>
                <c:pt idx="2058">
                  <c:v>208.935611038107</c:v>
                </c:pt>
                <c:pt idx="2059">
                  <c:v>208.54139290407301</c:v>
                </c:pt>
                <c:pt idx="2060">
                  <c:v>191.59001314060399</c:v>
                </c:pt>
                <c:pt idx="2061">
                  <c:v>191.82654402102401</c:v>
                </c:pt>
                <c:pt idx="2062">
                  <c:v>195.19053876478301</c:v>
                </c:pt>
                <c:pt idx="2063">
                  <c:v>200.44678055190499</c:v>
                </c:pt>
                <c:pt idx="2064">
                  <c:v>201.86596583442801</c:v>
                </c:pt>
                <c:pt idx="2065">
                  <c:v>205.3876478318</c:v>
                </c:pt>
                <c:pt idx="2066">
                  <c:v>206.30749014454599</c:v>
                </c:pt>
                <c:pt idx="2067">
                  <c:v>207.201051248357</c:v>
                </c:pt>
                <c:pt idx="2068">
                  <c:v>208.85676741130001</c:v>
                </c:pt>
                <c:pt idx="2069">
                  <c:v>207.30617608409901</c:v>
                </c:pt>
                <c:pt idx="2070">
                  <c:v>210.35479632062999</c:v>
                </c:pt>
                <c:pt idx="2071">
                  <c:v>211.59001314060399</c:v>
                </c:pt>
                <c:pt idx="2072">
                  <c:v>178.344283837056</c:v>
                </c:pt>
                <c:pt idx="2073">
                  <c:v>182.99605781865901</c:v>
                </c:pt>
                <c:pt idx="2074">
                  <c:v>183.547963206307</c:v>
                </c:pt>
                <c:pt idx="2075">
                  <c:v>185.33508541392899</c:v>
                </c:pt>
                <c:pt idx="2076">
                  <c:v>182.78580814717401</c:v>
                </c:pt>
                <c:pt idx="2077">
                  <c:v>182.57555847568901</c:v>
                </c:pt>
                <c:pt idx="2078">
                  <c:v>180.34165571616199</c:v>
                </c:pt>
                <c:pt idx="2079">
                  <c:v>182.78580814717401</c:v>
                </c:pt>
                <c:pt idx="2080">
                  <c:v>183.994743758212</c:v>
                </c:pt>
                <c:pt idx="2081">
                  <c:v>180.89356110380999</c:v>
                </c:pt>
                <c:pt idx="2082">
                  <c:v>180.68331143232501</c:v>
                </c:pt>
                <c:pt idx="2083">
                  <c:v>178.869908015768</c:v>
                </c:pt>
                <c:pt idx="2084">
                  <c:v>181.47174770039399</c:v>
                </c:pt>
                <c:pt idx="2085">
                  <c:v>186.38633377135301</c:v>
                </c:pt>
                <c:pt idx="2086">
                  <c:v>183.96846254927701</c:v>
                </c:pt>
                <c:pt idx="2087">
                  <c:v>186.01839684625401</c:v>
                </c:pt>
                <c:pt idx="2088">
                  <c:v>186.070959264126</c:v>
                </c:pt>
                <c:pt idx="2089">
                  <c:v>189.724047306176</c:v>
                </c:pt>
                <c:pt idx="2090">
                  <c:v>190.24967148488801</c:v>
                </c:pt>
                <c:pt idx="2091">
                  <c:v>189.93429697766001</c:v>
                </c:pt>
                <c:pt idx="2092">
                  <c:v>191.22207621550501</c:v>
                </c:pt>
                <c:pt idx="2093">
                  <c:v>188.988173455978</c:v>
                </c:pt>
                <c:pt idx="2094">
                  <c:v>186.88567674113</c:v>
                </c:pt>
                <c:pt idx="2095">
                  <c:v>193.77135348226</c:v>
                </c:pt>
                <c:pt idx="2096">
                  <c:v>190.643889618922</c:v>
                </c:pt>
                <c:pt idx="2097">
                  <c:v>193.69250985545301</c:v>
                </c:pt>
                <c:pt idx="2098">
                  <c:v>196.898817345597</c:v>
                </c:pt>
                <c:pt idx="2099">
                  <c:v>194.98028909329801</c:v>
                </c:pt>
                <c:pt idx="2100">
                  <c:v>196.609724047306</c:v>
                </c:pt>
                <c:pt idx="2101">
                  <c:v>197.319316688567</c:v>
                </c:pt>
                <c:pt idx="2102">
                  <c:v>198.26544021024901</c:v>
                </c:pt>
                <c:pt idx="2103">
                  <c:v>199.947437582128</c:v>
                </c:pt>
                <c:pt idx="2104">
                  <c:v>202.89093298291701</c:v>
                </c:pt>
                <c:pt idx="2105">
                  <c:v>202.81208935610999</c:v>
                </c:pt>
                <c:pt idx="2106">
                  <c:v>203.15374507227301</c:v>
                </c:pt>
                <c:pt idx="2107">
                  <c:v>203.78449408672699</c:v>
                </c:pt>
                <c:pt idx="2108">
                  <c:v>203.67936925098499</c:v>
                </c:pt>
                <c:pt idx="2109">
                  <c:v>202.23390275952599</c:v>
                </c:pt>
                <c:pt idx="2110">
                  <c:v>197.34559789750301</c:v>
                </c:pt>
                <c:pt idx="2111">
                  <c:v>202.470433639947</c:v>
                </c:pt>
                <c:pt idx="2112">
                  <c:v>202.89093298291701</c:v>
                </c:pt>
                <c:pt idx="2113">
                  <c:v>204.362680683311</c:v>
                </c:pt>
                <c:pt idx="2114">
                  <c:v>205.36136662286401</c:v>
                </c:pt>
                <c:pt idx="2115">
                  <c:v>209.64520367936899</c:v>
                </c:pt>
                <c:pt idx="2116">
                  <c:v>207.17477003942099</c:v>
                </c:pt>
                <c:pt idx="2117">
                  <c:v>208.120893561103</c:v>
                </c:pt>
                <c:pt idx="2118">
                  <c:v>206.938239159001</c:v>
                </c:pt>
                <c:pt idx="2119">
                  <c:v>204.467805519053</c:v>
                </c:pt>
                <c:pt idx="2120">
                  <c:v>206.20236530880399</c:v>
                </c:pt>
                <c:pt idx="2121">
                  <c:v>206.41261498028899</c:v>
                </c:pt>
                <c:pt idx="2122">
                  <c:v>207.56898817345501</c:v>
                </c:pt>
                <c:pt idx="2123">
                  <c:v>204.75689881734499</c:v>
                </c:pt>
                <c:pt idx="2124">
                  <c:v>193.77135348226</c:v>
                </c:pt>
                <c:pt idx="2125">
                  <c:v>192.61498028909301</c:v>
                </c:pt>
                <c:pt idx="2126">
                  <c:v>192.325886990801</c:v>
                </c:pt>
                <c:pt idx="2127">
                  <c:v>191.19579500656999</c:v>
                </c:pt>
                <c:pt idx="2128">
                  <c:v>178.58081471747701</c:v>
                </c:pt>
                <c:pt idx="2129">
                  <c:v>190.95926412614901</c:v>
                </c:pt>
                <c:pt idx="2130">
                  <c:v>184.993429697766</c:v>
                </c:pt>
                <c:pt idx="2131">
                  <c:v>182.864651773981</c:v>
                </c:pt>
                <c:pt idx="2132">
                  <c:v>189.093298291721</c:v>
                </c:pt>
                <c:pt idx="2133">
                  <c:v>183.022339027595</c:v>
                </c:pt>
                <c:pt idx="2134">
                  <c:v>180.262812089356</c:v>
                </c:pt>
                <c:pt idx="2135">
                  <c:v>168.83048620236499</c:v>
                </c:pt>
                <c:pt idx="2136">
                  <c:v>167.805519053876</c:v>
                </c:pt>
                <c:pt idx="2137">
                  <c:v>172.851511169513</c:v>
                </c:pt>
                <c:pt idx="2138">
                  <c:v>172.14191852825201</c:v>
                </c:pt>
                <c:pt idx="2139">
                  <c:v>176.42575558475599</c:v>
                </c:pt>
                <c:pt idx="2140">
                  <c:v>178.94875164257499</c:v>
                </c:pt>
                <c:pt idx="2141">
                  <c:v>178.10775295663601</c:v>
                </c:pt>
                <c:pt idx="2142">
                  <c:v>182.49671484888299</c:v>
                </c:pt>
                <c:pt idx="2143">
                  <c:v>185.57161629434901</c:v>
                </c:pt>
                <c:pt idx="2144">
                  <c:v>183.31143232588599</c:v>
                </c:pt>
                <c:pt idx="2145">
                  <c:v>184.12614980289001</c:v>
                </c:pt>
                <c:pt idx="2146">
                  <c:v>185.80814717477</c:v>
                </c:pt>
                <c:pt idx="2147">
                  <c:v>186.17608409986801</c:v>
                </c:pt>
                <c:pt idx="2148">
                  <c:v>188.09461235216801</c:v>
                </c:pt>
                <c:pt idx="2149">
                  <c:v>189.566360052562</c:v>
                </c:pt>
                <c:pt idx="2150">
                  <c:v>190.82785808147099</c:v>
                </c:pt>
                <c:pt idx="2151">
                  <c:v>190.51248357424399</c:v>
                </c:pt>
                <c:pt idx="2152">
                  <c:v>193.77135348226</c:v>
                </c:pt>
                <c:pt idx="2153">
                  <c:v>193.455978975032</c:v>
                </c:pt>
                <c:pt idx="2154">
                  <c:v>195.26938239159</c:v>
                </c:pt>
                <c:pt idx="2155">
                  <c:v>193.35085413928999</c:v>
                </c:pt>
                <c:pt idx="2156">
                  <c:v>194.32325886990799</c:v>
                </c:pt>
                <c:pt idx="2157">
                  <c:v>191.931668856767</c:v>
                </c:pt>
                <c:pt idx="2158">
                  <c:v>186.727989487516</c:v>
                </c:pt>
                <c:pt idx="2159">
                  <c:v>191.16951379763401</c:v>
                </c:pt>
                <c:pt idx="2160">
                  <c:v>190.61760840998599</c:v>
                </c:pt>
                <c:pt idx="2161">
                  <c:v>193.166885676741</c:v>
                </c:pt>
                <c:pt idx="2162">
                  <c:v>191.300919842312</c:v>
                </c:pt>
                <c:pt idx="2163">
                  <c:v>187.98948751642499</c:v>
                </c:pt>
                <c:pt idx="2164">
                  <c:v>190.11826544021</c:v>
                </c:pt>
                <c:pt idx="2165">
                  <c:v>190.170827858081</c:v>
                </c:pt>
                <c:pt idx="2166">
                  <c:v>187.12220762154999</c:v>
                </c:pt>
                <c:pt idx="2167">
                  <c:v>186.070959264126</c:v>
                </c:pt>
                <c:pt idx="2168">
                  <c:v>189.408672798948</c:v>
                </c:pt>
                <c:pt idx="2169">
                  <c:v>189.98685939553201</c:v>
                </c:pt>
                <c:pt idx="2170">
                  <c:v>192.089356110381</c:v>
                </c:pt>
                <c:pt idx="2171">
                  <c:v>189.38239159001299</c:v>
                </c:pt>
                <c:pt idx="2172">
                  <c:v>184.44152431011801</c:v>
                </c:pt>
                <c:pt idx="2173">
                  <c:v>186.96452036793599</c:v>
                </c:pt>
                <c:pt idx="2174">
                  <c:v>187.46386333771301</c:v>
                </c:pt>
                <c:pt idx="2175">
                  <c:v>184.73061760840901</c:v>
                </c:pt>
                <c:pt idx="2176">
                  <c:v>189.17214191852801</c:v>
                </c:pt>
                <c:pt idx="2177">
                  <c:v>191.85282522995999</c:v>
                </c:pt>
                <c:pt idx="2178">
                  <c:v>193.58738501971001</c:v>
                </c:pt>
                <c:pt idx="2179">
                  <c:v>195.26938239159</c:v>
                </c:pt>
                <c:pt idx="2180">
                  <c:v>196.95137976346899</c:v>
                </c:pt>
                <c:pt idx="2181">
                  <c:v>200.867279894875</c:v>
                </c:pt>
                <c:pt idx="2182">
                  <c:v>202.44415243101099</c:v>
                </c:pt>
                <c:pt idx="2183">
                  <c:v>201.182654402102</c:v>
                </c:pt>
                <c:pt idx="2184">
                  <c:v>203.285151116951</c:v>
                </c:pt>
                <c:pt idx="2185">
                  <c:v>199.76346911957901</c:v>
                </c:pt>
                <c:pt idx="2186">
                  <c:v>204.23127463863301</c:v>
                </c:pt>
                <c:pt idx="2187">
                  <c:v>207.70039421813399</c:v>
                </c:pt>
                <c:pt idx="2188">
                  <c:v>211.82654402102401</c:v>
                </c:pt>
                <c:pt idx="2189">
                  <c:v>214.086727989487</c:v>
                </c:pt>
                <c:pt idx="2190">
                  <c:v>210.35479632062999</c:v>
                </c:pt>
                <c:pt idx="2191">
                  <c:v>211.19579500656999</c:v>
                </c:pt>
                <c:pt idx="2192">
                  <c:v>217.371879106438</c:v>
                </c:pt>
                <c:pt idx="2193">
                  <c:v>225.965834428383</c:v>
                </c:pt>
                <c:pt idx="2194">
                  <c:v>226.91195795006499</c:v>
                </c:pt>
                <c:pt idx="2195">
                  <c:v>224.23127463863301</c:v>
                </c:pt>
                <c:pt idx="2196">
                  <c:v>225.282522996057</c:v>
                </c:pt>
                <c:pt idx="2197">
                  <c:v>223.36399474375801</c:v>
                </c:pt>
                <c:pt idx="2198">
                  <c:v>230.88042049934199</c:v>
                </c:pt>
                <c:pt idx="2199">
                  <c:v>282.57555847568898</c:v>
                </c:pt>
                <c:pt idx="2200">
                  <c:v>289.72404730617598</c:v>
                </c:pt>
                <c:pt idx="2201">
                  <c:v>299.55321944809401</c:v>
                </c:pt>
                <c:pt idx="2202">
                  <c:v>302.81208935610999</c:v>
                </c:pt>
                <c:pt idx="2203">
                  <c:v>310.591327201051</c:v>
                </c:pt>
                <c:pt idx="2204">
                  <c:v>295.42706964520301</c:v>
                </c:pt>
                <c:pt idx="2205">
                  <c:v>296.37319316688502</c:v>
                </c:pt>
                <c:pt idx="2206">
                  <c:v>286.59658344283798</c:v>
                </c:pt>
                <c:pt idx="2207">
                  <c:v>294.87516425755501</c:v>
                </c:pt>
                <c:pt idx="2208">
                  <c:v>290.45992115637301</c:v>
                </c:pt>
                <c:pt idx="2209">
                  <c:v>291.14323258869899</c:v>
                </c:pt>
                <c:pt idx="2210">
                  <c:v>290.82785808147099</c:v>
                </c:pt>
                <c:pt idx="2211">
                  <c:v>290.275952693823</c:v>
                </c:pt>
                <c:pt idx="2212">
                  <c:v>284.52036793692503</c:v>
                </c:pt>
                <c:pt idx="2213">
                  <c:v>282.33902759526899</c:v>
                </c:pt>
                <c:pt idx="2214">
                  <c:v>278.26544021024898</c:v>
                </c:pt>
                <c:pt idx="2215">
                  <c:v>281.86596583442798</c:v>
                </c:pt>
                <c:pt idx="2216">
                  <c:v>283.10118265440201</c:v>
                </c:pt>
                <c:pt idx="2217">
                  <c:v>284.09986859395502</c:v>
                </c:pt>
                <c:pt idx="2218">
                  <c:v>281.20893561103799</c:v>
                </c:pt>
                <c:pt idx="2219">
                  <c:v>277.68725361366597</c:v>
                </c:pt>
                <c:pt idx="2220">
                  <c:v>280.26281208935598</c:v>
                </c:pt>
                <c:pt idx="2221">
                  <c:v>274.296977660972</c:v>
                </c:pt>
                <c:pt idx="2222">
                  <c:v>275.19053876478301</c:v>
                </c:pt>
                <c:pt idx="2223">
                  <c:v>273.823915900131</c:v>
                </c:pt>
                <c:pt idx="2224">
                  <c:v>274.63863337713502</c:v>
                </c:pt>
                <c:pt idx="2225">
                  <c:v>274.55978975032798</c:v>
                </c:pt>
                <c:pt idx="2226">
                  <c:v>271.45860709592603</c:v>
                </c:pt>
                <c:pt idx="2227">
                  <c:v>262.75952693823899</c:v>
                </c:pt>
                <c:pt idx="2228">
                  <c:v>262.260183968462</c:v>
                </c:pt>
                <c:pt idx="2229">
                  <c:v>263.94218134034099</c:v>
                </c:pt>
                <c:pt idx="2230">
                  <c:v>263.20630749014401</c:v>
                </c:pt>
                <c:pt idx="2231">
                  <c:v>260.31537450722698</c:v>
                </c:pt>
                <c:pt idx="2232">
                  <c:v>262.41787122207597</c:v>
                </c:pt>
                <c:pt idx="2233">
                  <c:v>266.990801576872</c:v>
                </c:pt>
                <c:pt idx="2234">
                  <c:v>272.19448094612301</c:v>
                </c:pt>
                <c:pt idx="2235">
                  <c:v>271.300919842312</c:v>
                </c:pt>
                <c:pt idx="2236">
                  <c:v>270.32851511169503</c:v>
                </c:pt>
                <c:pt idx="2237">
                  <c:v>269.64520367936899</c:v>
                </c:pt>
                <c:pt idx="2238">
                  <c:v>272.03679369250898</c:v>
                </c:pt>
                <c:pt idx="2239">
                  <c:v>272.58869908015703</c:v>
                </c:pt>
                <c:pt idx="2240">
                  <c:v>273.74507227332401</c:v>
                </c:pt>
                <c:pt idx="2241">
                  <c:v>271.51116951379697</c:v>
                </c:pt>
                <c:pt idx="2242">
                  <c:v>269.61892247043301</c:v>
                </c:pt>
                <c:pt idx="2243">
                  <c:v>268.80420499342898</c:v>
                </c:pt>
                <c:pt idx="2244">
                  <c:v>266.88567674113</c:v>
                </c:pt>
                <c:pt idx="2245">
                  <c:v>262.917214191852</c:v>
                </c:pt>
                <c:pt idx="2246">
                  <c:v>262.54927726675402</c:v>
                </c:pt>
                <c:pt idx="2247">
                  <c:v>270.61760840998602</c:v>
                </c:pt>
                <c:pt idx="2248">
                  <c:v>264.73061760840898</c:v>
                </c:pt>
                <c:pt idx="2249">
                  <c:v>269.513797634691</c:v>
                </c:pt>
                <c:pt idx="2250">
                  <c:v>268.88304862023602</c:v>
                </c:pt>
                <c:pt idx="2251">
                  <c:v>270.24967148488798</c:v>
                </c:pt>
                <c:pt idx="2252">
                  <c:v>266.17608409986798</c:v>
                </c:pt>
                <c:pt idx="2253">
                  <c:v>270.48620236530797</c:v>
                </c:pt>
                <c:pt idx="2254">
                  <c:v>267.77923784493998</c:v>
                </c:pt>
                <c:pt idx="2255">
                  <c:v>266.14980289093199</c:v>
                </c:pt>
                <c:pt idx="2256">
                  <c:v>265.913272010512</c:v>
                </c:pt>
                <c:pt idx="2257">
                  <c:v>259.76346911957899</c:v>
                </c:pt>
                <c:pt idx="2258">
                  <c:v>267.67411300919798</c:v>
                </c:pt>
                <c:pt idx="2259">
                  <c:v>268.83048620236502</c:v>
                </c:pt>
                <c:pt idx="2260">
                  <c:v>259.57950065703</c:v>
                </c:pt>
                <c:pt idx="2261">
                  <c:v>265.93955321944799</c:v>
                </c:pt>
                <c:pt idx="2262">
                  <c:v>257.66097240472999</c:v>
                </c:pt>
                <c:pt idx="2263">
                  <c:v>263.86333771353401</c:v>
                </c:pt>
                <c:pt idx="2264">
                  <c:v>265.70302233902697</c:v>
                </c:pt>
                <c:pt idx="2265">
                  <c:v>267.09592641261401</c:v>
                </c:pt>
                <c:pt idx="2266">
                  <c:v>268.56767411300899</c:v>
                </c:pt>
                <c:pt idx="2267">
                  <c:v>272.24704336399401</c:v>
                </c:pt>
                <c:pt idx="2268">
                  <c:v>279.027595269382</c:v>
                </c:pt>
                <c:pt idx="2269">
                  <c:v>285.01971090670099</c:v>
                </c:pt>
                <c:pt idx="2270">
                  <c:v>260.68331143232501</c:v>
                </c:pt>
                <c:pt idx="2271">
                  <c:v>265.01971090670099</c:v>
                </c:pt>
                <c:pt idx="2272">
                  <c:v>266.41261498028899</c:v>
                </c:pt>
                <c:pt idx="2273">
                  <c:v>263.54796320630697</c:v>
                </c:pt>
                <c:pt idx="2274">
                  <c:v>265.65045992115603</c:v>
                </c:pt>
                <c:pt idx="2275">
                  <c:v>267.09592641261401</c:v>
                </c:pt>
                <c:pt idx="2276">
                  <c:v>269.11957950065698</c:v>
                </c:pt>
                <c:pt idx="2277">
                  <c:v>273.42969776609698</c:v>
                </c:pt>
                <c:pt idx="2278">
                  <c:v>269.59264126149799</c:v>
                </c:pt>
                <c:pt idx="2279">
                  <c:v>271.93166885676698</c:v>
                </c:pt>
                <c:pt idx="2280">
                  <c:v>275.90013140604401</c:v>
                </c:pt>
                <c:pt idx="2281">
                  <c:v>262.83837056504501</c:v>
                </c:pt>
                <c:pt idx="2282">
                  <c:v>265.440210249671</c:v>
                </c:pt>
                <c:pt idx="2283">
                  <c:v>265.33508541392899</c:v>
                </c:pt>
                <c:pt idx="2284">
                  <c:v>262.81208935610999</c:v>
                </c:pt>
                <c:pt idx="2285">
                  <c:v>261.68199737187899</c:v>
                </c:pt>
                <c:pt idx="2286">
                  <c:v>259.65834428383698</c:v>
                </c:pt>
                <c:pt idx="2287">
                  <c:v>263.73193166885602</c:v>
                </c:pt>
                <c:pt idx="2288">
                  <c:v>257.37187910643797</c:v>
                </c:pt>
                <c:pt idx="2289">
                  <c:v>259.34296977660898</c:v>
                </c:pt>
                <c:pt idx="2290">
                  <c:v>262.78580814717401</c:v>
                </c:pt>
                <c:pt idx="2291">
                  <c:v>262.81208935610999</c:v>
                </c:pt>
                <c:pt idx="2292">
                  <c:v>264.33639947437501</c:v>
                </c:pt>
                <c:pt idx="2293">
                  <c:v>261.86596583442798</c:v>
                </c:pt>
                <c:pt idx="2294">
                  <c:v>268.436268068331</c:v>
                </c:pt>
                <c:pt idx="2295">
                  <c:v>270.74901445466401</c:v>
                </c:pt>
                <c:pt idx="2296">
                  <c:v>285.22996057818602</c:v>
                </c:pt>
                <c:pt idx="2297">
                  <c:v>296.95137976346899</c:v>
                </c:pt>
                <c:pt idx="2298">
                  <c:v>286.59658344283798</c:v>
                </c:pt>
                <c:pt idx="2299">
                  <c:v>282.12877792378401</c:v>
                </c:pt>
                <c:pt idx="2300">
                  <c:v>282.15505913272</c:v>
                </c:pt>
                <c:pt idx="2301">
                  <c:v>292.72010512483502</c:v>
                </c:pt>
                <c:pt idx="2302">
                  <c:v>295.53219448094598</c:v>
                </c:pt>
                <c:pt idx="2303">
                  <c:v>292.03679369250898</c:v>
                </c:pt>
                <c:pt idx="2304">
                  <c:v>297.477003942181</c:v>
                </c:pt>
                <c:pt idx="2305">
                  <c:v>300.105124835742</c:v>
                </c:pt>
                <c:pt idx="2306">
                  <c:v>302.18134034165502</c:v>
                </c:pt>
                <c:pt idx="2307">
                  <c:v>299.05387647831799</c:v>
                </c:pt>
                <c:pt idx="2308">
                  <c:v>300.13140604467799</c:v>
                </c:pt>
                <c:pt idx="2309">
                  <c:v>304.96714848882999</c:v>
                </c:pt>
                <c:pt idx="2310">
                  <c:v>310.95926412614898</c:v>
                </c:pt>
                <c:pt idx="2311">
                  <c:v>310.61760840998602</c:v>
                </c:pt>
                <c:pt idx="2312">
                  <c:v>315.71616294349502</c:v>
                </c:pt>
                <c:pt idx="2313">
                  <c:v>319.29040735873798</c:v>
                </c:pt>
                <c:pt idx="2314">
                  <c:v>317.21419185282502</c:v>
                </c:pt>
                <c:pt idx="2315">
                  <c:v>310.06570302233899</c:v>
                </c:pt>
                <c:pt idx="2316">
                  <c:v>315.321944809461</c:v>
                </c:pt>
                <c:pt idx="2317">
                  <c:v>316.79369250985502</c:v>
                </c:pt>
                <c:pt idx="2318">
                  <c:v>324.20499342969703</c:v>
                </c:pt>
                <c:pt idx="2319">
                  <c:v>336.71484888304798</c:v>
                </c:pt>
                <c:pt idx="2320">
                  <c:v>337.16162943495402</c:v>
                </c:pt>
                <c:pt idx="2321">
                  <c:v>325.59789750328503</c:v>
                </c:pt>
                <c:pt idx="2322">
                  <c:v>327.49014454664899</c:v>
                </c:pt>
                <c:pt idx="2323">
                  <c:v>311.80026281208899</c:v>
                </c:pt>
                <c:pt idx="2324">
                  <c:v>298.92247043363898</c:v>
                </c:pt>
                <c:pt idx="2325">
                  <c:v>315.978975032851</c:v>
                </c:pt>
                <c:pt idx="2326">
                  <c:v>309.85545335085402</c:v>
                </c:pt>
                <c:pt idx="2327">
                  <c:v>307.70039421813402</c:v>
                </c:pt>
                <c:pt idx="2328">
                  <c:v>369.27726675426999</c:v>
                </c:pt>
                <c:pt idx="2329">
                  <c:v>323.60052562417798</c:v>
                </c:pt>
                <c:pt idx="2330">
                  <c:v>325.88699080157602</c:v>
                </c:pt>
                <c:pt idx="2331">
                  <c:v>314.00788436267999</c:v>
                </c:pt>
                <c:pt idx="2332">
                  <c:v>320.49934296977602</c:v>
                </c:pt>
                <c:pt idx="2333">
                  <c:v>322.49671484888302</c:v>
                </c:pt>
                <c:pt idx="2334">
                  <c:v>330.24967148488798</c:v>
                </c:pt>
                <c:pt idx="2335">
                  <c:v>327.93692509855401</c:v>
                </c:pt>
                <c:pt idx="2336">
                  <c:v>336.84625492772602</c:v>
                </c:pt>
                <c:pt idx="2337">
                  <c:v>334.32325886990799</c:v>
                </c:pt>
                <c:pt idx="2338">
                  <c:v>345.860709592641</c:v>
                </c:pt>
                <c:pt idx="2339">
                  <c:v>342.41787122207597</c:v>
                </c:pt>
                <c:pt idx="2340">
                  <c:v>337.95006570302201</c:v>
                </c:pt>
                <c:pt idx="2341">
                  <c:v>336.42575558475602</c:v>
                </c:pt>
                <c:pt idx="2342">
                  <c:v>338.607095926412</c:v>
                </c:pt>
                <c:pt idx="2343">
                  <c:v>338.21287779237798</c:v>
                </c:pt>
                <c:pt idx="2344">
                  <c:v>336.63600525624099</c:v>
                </c:pt>
                <c:pt idx="2345">
                  <c:v>340.39421813403402</c:v>
                </c:pt>
                <c:pt idx="2346">
                  <c:v>345.80814717477</c:v>
                </c:pt>
                <c:pt idx="2347">
                  <c:v>348.64651773981598</c:v>
                </c:pt>
                <c:pt idx="2348">
                  <c:v>347.25361366622798</c:v>
                </c:pt>
                <c:pt idx="2349">
                  <c:v>349.93429697765998</c:v>
                </c:pt>
                <c:pt idx="2350">
                  <c:v>347.09592641261401</c:v>
                </c:pt>
                <c:pt idx="2351">
                  <c:v>349.17214191852798</c:v>
                </c:pt>
                <c:pt idx="2352">
                  <c:v>354.63863337713502</c:v>
                </c:pt>
                <c:pt idx="2353">
                  <c:v>358.00262812089301</c:v>
                </c:pt>
                <c:pt idx="2354">
                  <c:v>354.03416557161597</c:v>
                </c:pt>
                <c:pt idx="2355">
                  <c:v>350.32851511169503</c:v>
                </c:pt>
                <c:pt idx="2356">
                  <c:v>364.07358738501898</c:v>
                </c:pt>
                <c:pt idx="2357">
                  <c:v>358.92247043363898</c:v>
                </c:pt>
                <c:pt idx="2358">
                  <c:v>357.50328515111602</c:v>
                </c:pt>
                <c:pt idx="2359">
                  <c:v>358.16031537450698</c:v>
                </c:pt>
                <c:pt idx="2360">
                  <c:v>360.814717477003</c:v>
                </c:pt>
                <c:pt idx="2361">
                  <c:v>362.10249671484797</c:v>
                </c:pt>
                <c:pt idx="2362">
                  <c:v>360.89356110380999</c:v>
                </c:pt>
                <c:pt idx="2363">
                  <c:v>362.260183968462</c:v>
                </c:pt>
                <c:pt idx="2364">
                  <c:v>362.60183968462502</c:v>
                </c:pt>
                <c:pt idx="2365">
                  <c:v>365.492772667542</c:v>
                </c:pt>
                <c:pt idx="2366">
                  <c:v>359.15900131405999</c:v>
                </c:pt>
                <c:pt idx="2367">
                  <c:v>377.84494086727898</c:v>
                </c:pt>
                <c:pt idx="2368">
                  <c:v>372.50985545334999</c:v>
                </c:pt>
                <c:pt idx="2369">
                  <c:v>371.69513797634602</c:v>
                </c:pt>
                <c:pt idx="2370">
                  <c:v>374.45466491458598</c:v>
                </c:pt>
                <c:pt idx="2371">
                  <c:v>358.05519053876401</c:v>
                </c:pt>
                <c:pt idx="2372">
                  <c:v>348.69908015768698</c:v>
                </c:pt>
                <c:pt idx="2373">
                  <c:v>355.21681997371797</c:v>
                </c:pt>
                <c:pt idx="2374">
                  <c:v>361.05124835742402</c:v>
                </c:pt>
                <c:pt idx="2375">
                  <c:v>359.027595269382</c:v>
                </c:pt>
                <c:pt idx="2376">
                  <c:v>350.43363994743697</c:v>
                </c:pt>
                <c:pt idx="2377">
                  <c:v>357.00394218133999</c:v>
                </c:pt>
                <c:pt idx="2378">
                  <c:v>348.25229960578099</c:v>
                </c:pt>
                <c:pt idx="2379">
                  <c:v>336.76741130091898</c:v>
                </c:pt>
                <c:pt idx="2380">
                  <c:v>331.353482260183</c:v>
                </c:pt>
                <c:pt idx="2381">
                  <c:v>335.87385019710899</c:v>
                </c:pt>
                <c:pt idx="2382">
                  <c:v>329.25098554533503</c:v>
                </c:pt>
                <c:pt idx="2383">
                  <c:v>329.98685939553201</c:v>
                </c:pt>
                <c:pt idx="2384">
                  <c:v>326.14980289093199</c:v>
                </c:pt>
                <c:pt idx="2385">
                  <c:v>330.43363994743697</c:v>
                </c:pt>
                <c:pt idx="2386">
                  <c:v>328.93561103810703</c:v>
                </c:pt>
                <c:pt idx="2387">
                  <c:v>328.77792378449402</c:v>
                </c:pt>
                <c:pt idx="2388">
                  <c:v>327.595269382391</c:v>
                </c:pt>
                <c:pt idx="2389">
                  <c:v>332.61498028909301</c:v>
                </c:pt>
                <c:pt idx="2390">
                  <c:v>340.105124835742</c:v>
                </c:pt>
                <c:pt idx="2391">
                  <c:v>462.864651773981</c:v>
                </c:pt>
                <c:pt idx="2392">
                  <c:v>412.19448094612301</c:v>
                </c:pt>
                <c:pt idx="2393">
                  <c:v>420.42049934296898</c:v>
                </c:pt>
                <c:pt idx="2394">
                  <c:v>430.90670170827798</c:v>
                </c:pt>
                <c:pt idx="2395">
                  <c:v>425.41392904073501</c:v>
                </c:pt>
                <c:pt idx="2396">
                  <c:v>421.99737187910603</c:v>
                </c:pt>
                <c:pt idx="2397">
                  <c:v>425.22996057818602</c:v>
                </c:pt>
                <c:pt idx="2398">
                  <c:v>424.57293035479597</c:v>
                </c:pt>
                <c:pt idx="2399">
                  <c:v>421.130091984231</c:v>
                </c:pt>
                <c:pt idx="2400">
                  <c:v>420.02628120893502</c:v>
                </c:pt>
                <c:pt idx="2401">
                  <c:v>416.87253613666201</c:v>
                </c:pt>
                <c:pt idx="2402">
                  <c:v>413.53482260183898</c:v>
                </c:pt>
                <c:pt idx="2403">
                  <c:v>402.44415243101099</c:v>
                </c:pt>
                <c:pt idx="2404">
                  <c:v>371.06438896189201</c:v>
                </c:pt>
                <c:pt idx="2405">
                  <c:v>381.49802890932898</c:v>
                </c:pt>
                <c:pt idx="2406">
                  <c:v>389.61892247043301</c:v>
                </c:pt>
                <c:pt idx="2407">
                  <c:v>391.37976346911898</c:v>
                </c:pt>
                <c:pt idx="2408">
                  <c:v>382.39159001313999</c:v>
                </c:pt>
                <c:pt idx="2409">
                  <c:v>384.99342969776598</c:v>
                </c:pt>
                <c:pt idx="2410">
                  <c:v>371.85282522995999</c:v>
                </c:pt>
                <c:pt idx="2411">
                  <c:v>361.10381077529502</c:v>
                </c:pt>
                <c:pt idx="2412">
                  <c:v>363.60052562417798</c:v>
                </c:pt>
                <c:pt idx="2413">
                  <c:v>362.49671484888302</c:v>
                </c:pt>
                <c:pt idx="2414">
                  <c:v>361.57687253613602</c:v>
                </c:pt>
                <c:pt idx="2415">
                  <c:v>360.105124835742</c:v>
                </c:pt>
                <c:pt idx="2416">
                  <c:v>365.65045992115603</c:v>
                </c:pt>
                <c:pt idx="2417">
                  <c:v>368.96189224704301</c:v>
                </c:pt>
                <c:pt idx="2418">
                  <c:v>357.897503285151</c:v>
                </c:pt>
                <c:pt idx="2419">
                  <c:v>364.33639947437501</c:v>
                </c:pt>
                <c:pt idx="2420">
                  <c:v>374.55978975032798</c:v>
                </c:pt>
                <c:pt idx="2421">
                  <c:v>383.994743758212</c:v>
                </c:pt>
                <c:pt idx="2422">
                  <c:v>372.27332457292999</c:v>
                </c:pt>
                <c:pt idx="2423">
                  <c:v>373.77135348226</c:v>
                </c:pt>
                <c:pt idx="2424">
                  <c:v>375.19053876478301</c:v>
                </c:pt>
                <c:pt idx="2425">
                  <c:v>373.19316688567602</c:v>
                </c:pt>
                <c:pt idx="2426">
                  <c:v>369.22470433639899</c:v>
                </c:pt>
                <c:pt idx="2427">
                  <c:v>357.08278580814698</c:v>
                </c:pt>
                <c:pt idx="2428">
                  <c:v>349.46123521681898</c:v>
                </c:pt>
                <c:pt idx="2429">
                  <c:v>359.84231274638603</c:v>
                </c:pt>
                <c:pt idx="2430">
                  <c:v>352.24704336399401</c:v>
                </c:pt>
                <c:pt idx="2431">
                  <c:v>352.16819973718702</c:v>
                </c:pt>
                <c:pt idx="2432">
                  <c:v>355.79500657030201</c:v>
                </c:pt>
                <c:pt idx="2433">
                  <c:v>365.20367936924998</c:v>
                </c:pt>
                <c:pt idx="2434">
                  <c:v>352.03679369250898</c:v>
                </c:pt>
                <c:pt idx="2435">
                  <c:v>325.33508541392899</c:v>
                </c:pt>
                <c:pt idx="2436">
                  <c:v>333.50854139290402</c:v>
                </c:pt>
                <c:pt idx="2437">
                  <c:v>336.504599211563</c:v>
                </c:pt>
                <c:pt idx="2438">
                  <c:v>344.362680683311</c:v>
                </c:pt>
                <c:pt idx="2439">
                  <c:v>329.198423127463</c:v>
                </c:pt>
                <c:pt idx="2440">
                  <c:v>323.23258869908</c:v>
                </c:pt>
                <c:pt idx="2441">
                  <c:v>324.99342969776598</c:v>
                </c:pt>
                <c:pt idx="2442">
                  <c:v>329.96057818659602</c:v>
                </c:pt>
                <c:pt idx="2443">
                  <c:v>328.85676741129998</c:v>
                </c:pt>
                <c:pt idx="2444">
                  <c:v>322.99605781865898</c:v>
                </c:pt>
                <c:pt idx="2445">
                  <c:v>322.04993429697703</c:v>
                </c:pt>
                <c:pt idx="2446">
                  <c:v>320.34165571616199</c:v>
                </c:pt>
                <c:pt idx="2447">
                  <c:v>331.37976346911898</c:v>
                </c:pt>
                <c:pt idx="2448">
                  <c:v>329.22470433639899</c:v>
                </c:pt>
                <c:pt idx="2449">
                  <c:v>329.32982917214099</c:v>
                </c:pt>
                <c:pt idx="2450">
                  <c:v>340.13140604467799</c:v>
                </c:pt>
                <c:pt idx="2451">
                  <c:v>338.89618922470402</c:v>
                </c:pt>
                <c:pt idx="2452">
                  <c:v>337.97634691195702</c:v>
                </c:pt>
                <c:pt idx="2453">
                  <c:v>342.54927726675402</c:v>
                </c:pt>
                <c:pt idx="2454">
                  <c:v>342.99605781865898</c:v>
                </c:pt>
                <c:pt idx="2455">
                  <c:v>302.94349540078798</c:v>
                </c:pt>
                <c:pt idx="2456">
                  <c:v>343.81077529566301</c:v>
                </c:pt>
                <c:pt idx="2457">
                  <c:v>348.77792378449402</c:v>
                </c:pt>
                <c:pt idx="2458">
                  <c:v>339.81603153744999</c:v>
                </c:pt>
                <c:pt idx="2459">
                  <c:v>353.19316688567602</c:v>
                </c:pt>
                <c:pt idx="2460">
                  <c:v>343.88961892246999</c:v>
                </c:pt>
                <c:pt idx="2461">
                  <c:v>348.09461235216799</c:v>
                </c:pt>
                <c:pt idx="2462">
                  <c:v>341.839684625492</c:v>
                </c:pt>
                <c:pt idx="2463">
                  <c:v>324.91458607095899</c:v>
                </c:pt>
                <c:pt idx="2464">
                  <c:v>323.10118265440201</c:v>
                </c:pt>
                <c:pt idx="2465">
                  <c:v>333.03547963206302</c:v>
                </c:pt>
                <c:pt idx="2466">
                  <c:v>332.798948751642</c:v>
                </c:pt>
                <c:pt idx="2467">
                  <c:v>339.50065703022301</c:v>
                </c:pt>
                <c:pt idx="2468">
                  <c:v>332.19448094612301</c:v>
                </c:pt>
                <c:pt idx="2469">
                  <c:v>346.80683311432301</c:v>
                </c:pt>
                <c:pt idx="2470">
                  <c:v>356.504599211563</c:v>
                </c:pt>
                <c:pt idx="2471">
                  <c:v>359.18528252299598</c:v>
                </c:pt>
                <c:pt idx="2472">
                  <c:v>352.01051248357402</c:v>
                </c:pt>
                <c:pt idx="2473">
                  <c:v>360.86727989487503</c:v>
                </c:pt>
                <c:pt idx="2474">
                  <c:v>359.264126149802</c:v>
                </c:pt>
                <c:pt idx="2475">
                  <c:v>349.48751642575502</c:v>
                </c:pt>
                <c:pt idx="2476">
                  <c:v>354.92772667542698</c:v>
                </c:pt>
                <c:pt idx="2477">
                  <c:v>350.35479632062999</c:v>
                </c:pt>
                <c:pt idx="2478">
                  <c:v>349.69776609723999</c:v>
                </c:pt>
                <c:pt idx="2479">
                  <c:v>347.72667542706898</c:v>
                </c:pt>
                <c:pt idx="2480">
                  <c:v>342.39159001313999</c:v>
                </c:pt>
                <c:pt idx="2481">
                  <c:v>336.05781865965798</c:v>
                </c:pt>
                <c:pt idx="2482">
                  <c:v>336.87253613666201</c:v>
                </c:pt>
                <c:pt idx="2483">
                  <c:v>340.52562417871201</c:v>
                </c:pt>
                <c:pt idx="2484">
                  <c:v>342.83837056504501</c:v>
                </c:pt>
                <c:pt idx="2485">
                  <c:v>344.94086727989401</c:v>
                </c:pt>
                <c:pt idx="2486">
                  <c:v>339.65834428383698</c:v>
                </c:pt>
                <c:pt idx="2487">
                  <c:v>347.06964520367899</c:v>
                </c:pt>
                <c:pt idx="2488">
                  <c:v>354.50722733245698</c:v>
                </c:pt>
                <c:pt idx="2489">
                  <c:v>358.76478318002597</c:v>
                </c:pt>
                <c:pt idx="2490">
                  <c:v>351.90538764783099</c:v>
                </c:pt>
                <c:pt idx="2491">
                  <c:v>339.23784494086698</c:v>
                </c:pt>
                <c:pt idx="2492">
                  <c:v>351.09067017082702</c:v>
                </c:pt>
                <c:pt idx="2493">
                  <c:v>339.78975032851503</c:v>
                </c:pt>
                <c:pt idx="2494">
                  <c:v>335.74244415243101</c:v>
                </c:pt>
                <c:pt idx="2495">
                  <c:v>334.32325886990799</c:v>
                </c:pt>
                <c:pt idx="2496">
                  <c:v>330.61760840998602</c:v>
                </c:pt>
                <c:pt idx="2497">
                  <c:v>331.59001314060401</c:v>
                </c:pt>
                <c:pt idx="2498">
                  <c:v>324.04730617608402</c:v>
                </c:pt>
                <c:pt idx="2499">
                  <c:v>312.746386333771</c:v>
                </c:pt>
                <c:pt idx="2500">
                  <c:v>311.668856767411</c:v>
                </c:pt>
                <c:pt idx="2501">
                  <c:v>326.59658344283798</c:v>
                </c:pt>
                <c:pt idx="2502">
                  <c:v>317.897503285151</c:v>
                </c:pt>
                <c:pt idx="2503">
                  <c:v>329.46123521681898</c:v>
                </c:pt>
                <c:pt idx="2504">
                  <c:v>311.11695137976301</c:v>
                </c:pt>
                <c:pt idx="2505">
                  <c:v>312.19448094612301</c:v>
                </c:pt>
                <c:pt idx="2506">
                  <c:v>316.63600525624099</c:v>
                </c:pt>
                <c:pt idx="2507">
                  <c:v>318.39684625492703</c:v>
                </c:pt>
                <c:pt idx="2508">
                  <c:v>329.43495400788402</c:v>
                </c:pt>
                <c:pt idx="2509">
                  <c:v>329.90801576872502</c:v>
                </c:pt>
                <c:pt idx="2510">
                  <c:v>328.64651773981598</c:v>
                </c:pt>
                <c:pt idx="2511">
                  <c:v>317.60840998685899</c:v>
                </c:pt>
                <c:pt idx="2512">
                  <c:v>329.093298291721</c:v>
                </c:pt>
                <c:pt idx="2513">
                  <c:v>333.50854139290402</c:v>
                </c:pt>
                <c:pt idx="2514">
                  <c:v>345.41392904073501</c:v>
                </c:pt>
                <c:pt idx="2515">
                  <c:v>317.582128777923</c:v>
                </c:pt>
                <c:pt idx="2516">
                  <c:v>325.17739816031502</c:v>
                </c:pt>
                <c:pt idx="2517">
                  <c:v>321.28777923784401</c:v>
                </c:pt>
                <c:pt idx="2518">
                  <c:v>315.374507227332</c:v>
                </c:pt>
              </c:numCache>
            </c:numRef>
          </c:val>
          <c:smooth val="0"/>
        </c:ser>
        <c:dLbls>
          <c:showLegendKey val="0"/>
          <c:showVal val="0"/>
          <c:showCatName val="0"/>
          <c:showSerName val="0"/>
          <c:showPercent val="0"/>
          <c:showBubbleSize val="0"/>
        </c:dLbls>
        <c:marker val="1"/>
        <c:smooth val="0"/>
        <c:axId val="124980224"/>
        <c:axId val="124982016"/>
      </c:lineChart>
      <c:dateAx>
        <c:axId val="124980224"/>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124982016"/>
        <c:crosses val="autoZero"/>
        <c:auto val="1"/>
        <c:lblOffset val="100"/>
        <c:baseTimeUnit val="days"/>
        <c:majorUnit val="1"/>
        <c:majorTimeUnit val="years"/>
        <c:minorUnit val="2"/>
        <c:minorTimeUnit val="months"/>
      </c:dateAx>
      <c:valAx>
        <c:axId val="124982016"/>
        <c:scaling>
          <c:orientation val="minMax"/>
          <c:max val="1300"/>
          <c:min val="-100"/>
        </c:scaling>
        <c:delete val="0"/>
        <c:axPos val="l"/>
        <c:majorGridlines>
          <c:spPr>
            <a:ln w="3175">
              <a:noFill/>
              <a:prstDash val="sysDash"/>
            </a:ln>
          </c:spPr>
        </c:majorGridlines>
        <c:numFmt formatCode="0%" sourceLinked="0"/>
        <c:majorTickMark val="out"/>
        <c:minorTickMark val="none"/>
        <c:tickLblPos val="nextTo"/>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124980224"/>
        <c:crosses val="autoZero"/>
        <c:crossBetween val="between"/>
        <c:dispUnits>
          <c:builtInUnit val="hundreds"/>
        </c:dispUnits>
      </c:valAx>
      <c:spPr>
        <a:noFill/>
        <a:ln w="25400">
          <a:noFill/>
        </a:ln>
      </c:spPr>
    </c:plotArea>
    <c:legend>
      <c:legendPos val="b"/>
      <c:layout>
        <c:manualLayout>
          <c:xMode val="edge"/>
          <c:yMode val="edge"/>
          <c:x val="0"/>
          <c:y val="0.91047047177731211"/>
          <c:w val="1"/>
          <c:h val="8.9529528222687879E-2"/>
        </c:manualLayout>
      </c:layout>
      <c:overlay val="0"/>
      <c:txPr>
        <a:bodyPr/>
        <a:lstStyle/>
        <a:p>
          <a:pPr>
            <a:defRPr sz="1600"/>
          </a:pPr>
          <a:endParaRPr lang="en-US"/>
        </a:p>
      </c:txPr>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294030529439361E-2"/>
          <c:y val="0.1475607424071991"/>
          <c:w val="0.89501378851302738"/>
          <c:h val="0.56014473190851144"/>
        </c:manualLayout>
      </c:layout>
      <c:doughnutChart>
        <c:varyColors val="1"/>
        <c:ser>
          <c:idx val="0"/>
          <c:order val="0"/>
          <c:dPt>
            <c:idx val="1"/>
            <c:bubble3D val="0"/>
            <c:spPr>
              <a:solidFill>
                <a:srgbClr val="FFC800"/>
              </a:solidFill>
            </c:spPr>
          </c:dPt>
          <c:dLbls>
            <c:dLbl>
              <c:idx val="1"/>
              <c:spPr/>
              <c:txPr>
                <a:bodyPr/>
                <a:lstStyle/>
                <a:p>
                  <a:pPr>
                    <a:defRPr sz="1400" b="1">
                      <a:solidFill>
                        <a:sysClr val="windowText" lastClr="000000"/>
                      </a:solidFill>
                    </a:defRPr>
                  </a:pPr>
                  <a:endParaRPr lang="en-US"/>
                </a:p>
              </c:txPr>
              <c:showLegendKey val="0"/>
              <c:showVal val="0"/>
              <c:showCatName val="0"/>
              <c:showSerName val="0"/>
              <c:showPercent val="1"/>
              <c:showBubbleSize val="0"/>
            </c:dLbl>
            <c:txPr>
              <a:bodyPr/>
              <a:lstStyle/>
              <a:p>
                <a:pPr>
                  <a:defRPr sz="1400" b="1">
                    <a:solidFill>
                      <a:schemeClr val="bg1"/>
                    </a:solidFill>
                  </a:defRPr>
                </a:pPr>
                <a:endParaRPr lang="en-US"/>
              </a:p>
            </c:txPr>
            <c:showLegendKey val="0"/>
            <c:showVal val="0"/>
            <c:showCatName val="0"/>
            <c:showSerName val="0"/>
            <c:showPercent val="1"/>
            <c:showBubbleSize val="0"/>
            <c:showLeaderLines val="1"/>
          </c:dLbls>
          <c:cat>
            <c:strRef>
              <c:f>Charts!$O$9:$O$12</c:f>
              <c:strCache>
                <c:ptCount val="4"/>
                <c:pt idx="0">
                  <c:v>Asia Pacific</c:v>
                </c:pt>
                <c:pt idx="1">
                  <c:v>Europe</c:v>
                </c:pt>
                <c:pt idx="2">
                  <c:v>North America</c:v>
                </c:pt>
                <c:pt idx="3">
                  <c:v>Other</c:v>
                </c:pt>
              </c:strCache>
            </c:strRef>
          </c:cat>
          <c:val>
            <c:numRef>
              <c:f>Charts!$P$9:$P$12</c:f>
              <c:numCache>
                <c:formatCode>0%</c:formatCode>
                <c:ptCount val="4"/>
                <c:pt idx="0">
                  <c:v>0.312</c:v>
                </c:pt>
                <c:pt idx="1">
                  <c:v>0.30099999999999999</c:v>
                </c:pt>
                <c:pt idx="2">
                  <c:v>0.254</c:v>
                </c:pt>
                <c:pt idx="3">
                  <c:v>0.13300000000000001</c:v>
                </c:pt>
              </c:numCache>
            </c:numRef>
          </c:val>
        </c:ser>
        <c:dLbls>
          <c:showLegendKey val="0"/>
          <c:showVal val="0"/>
          <c:showCatName val="0"/>
          <c:showSerName val="0"/>
          <c:showPercent val="0"/>
          <c:showBubbleSize val="0"/>
          <c:showLeaderLines val="1"/>
        </c:dLbls>
        <c:firstSliceAng val="0"/>
        <c:holeSize val="50"/>
      </c:doughnutChart>
      <c:spPr>
        <a:noFill/>
        <a:ln w="25400">
          <a:noFill/>
        </a:ln>
      </c:spPr>
    </c:plotArea>
    <c:legend>
      <c:legendPos val="r"/>
      <c:layout>
        <c:manualLayout>
          <c:xMode val="edge"/>
          <c:yMode val="edge"/>
          <c:x val="0.26923076923076922"/>
          <c:y val="0.73027596550431195"/>
          <c:w val="0.5"/>
          <c:h val="0.26972403449568805"/>
        </c:manualLayout>
      </c:layout>
      <c:overlay val="0"/>
      <c:txPr>
        <a:bodyPr/>
        <a:lstStyle/>
        <a:p>
          <a:pPr rtl="0">
            <a:defRPr sz="1400"/>
          </a:pPr>
          <a:endParaRPr lang="en-US"/>
        </a:p>
      </c:txPr>
    </c:legend>
    <c:plotVisOnly val="1"/>
    <c:dispBlanksAs val="gap"/>
    <c:showDLblsOverMax val="0"/>
  </c:chart>
  <c:spPr>
    <a:ln>
      <a:noFill/>
    </a:ln>
  </c:spPr>
  <c:externalData r:id="rId2">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6371416345742404E-2"/>
          <c:y val="1.5204028067920081E-2"/>
          <c:w val="0.92729854211099094"/>
          <c:h val="0.8568790099154272"/>
        </c:manualLayout>
      </c:layout>
      <c:lineChart>
        <c:grouping val="standard"/>
        <c:varyColors val="0"/>
        <c:ser>
          <c:idx val="0"/>
          <c:order val="0"/>
          <c:tx>
            <c:strRef>
              <c:f>'1 - Chart Data'!$D$1</c:f>
              <c:strCache>
                <c:ptCount val="1"/>
                <c:pt idx="0">
                  <c:v>Dividends Per Share</c:v>
                </c:pt>
              </c:strCache>
            </c:strRef>
          </c:tx>
          <c:spPr>
            <a:ln w="38100">
              <a:solidFill>
                <a:srgbClr val="9B2B39"/>
              </a:solidFill>
              <a:prstDash val="solid"/>
            </a:ln>
          </c:spPr>
          <c:marker>
            <c:symbol val="none"/>
          </c:marker>
          <c:cat>
            <c:numRef>
              <c:f>'1 - Chart Data'!$A$2:$A$121</c:f>
              <c:numCache>
                <c:formatCode>[$-409]mmm\-dd\-yyyy;@</c:formatCode>
                <c:ptCount val="120"/>
                <c:pt idx="0">
                  <c:v>38749</c:v>
                </c:pt>
                <c:pt idx="1">
                  <c:v>38777</c:v>
                </c:pt>
                <c:pt idx="2">
                  <c:v>38810</c:v>
                </c:pt>
                <c:pt idx="3">
                  <c:v>38838</c:v>
                </c:pt>
                <c:pt idx="4">
                  <c:v>38869</c:v>
                </c:pt>
                <c:pt idx="5">
                  <c:v>38901</c:v>
                </c:pt>
                <c:pt idx="6">
                  <c:v>38930</c:v>
                </c:pt>
                <c:pt idx="7">
                  <c:v>38961</c:v>
                </c:pt>
                <c:pt idx="8">
                  <c:v>38992</c:v>
                </c:pt>
                <c:pt idx="9">
                  <c:v>39022</c:v>
                </c:pt>
                <c:pt idx="10">
                  <c:v>39052</c:v>
                </c:pt>
                <c:pt idx="11">
                  <c:v>39085</c:v>
                </c:pt>
                <c:pt idx="12">
                  <c:v>39114</c:v>
                </c:pt>
                <c:pt idx="13">
                  <c:v>39142</c:v>
                </c:pt>
                <c:pt idx="14">
                  <c:v>39174</c:v>
                </c:pt>
                <c:pt idx="15">
                  <c:v>39203</c:v>
                </c:pt>
                <c:pt idx="16">
                  <c:v>39234</c:v>
                </c:pt>
                <c:pt idx="17">
                  <c:v>39265</c:v>
                </c:pt>
                <c:pt idx="18">
                  <c:v>39295</c:v>
                </c:pt>
                <c:pt idx="19">
                  <c:v>39329</c:v>
                </c:pt>
                <c:pt idx="20">
                  <c:v>39356</c:v>
                </c:pt>
                <c:pt idx="21">
                  <c:v>39387</c:v>
                </c:pt>
                <c:pt idx="22">
                  <c:v>39419</c:v>
                </c:pt>
                <c:pt idx="23">
                  <c:v>39449</c:v>
                </c:pt>
                <c:pt idx="24">
                  <c:v>39479</c:v>
                </c:pt>
                <c:pt idx="25">
                  <c:v>39510</c:v>
                </c:pt>
                <c:pt idx="26">
                  <c:v>39539</c:v>
                </c:pt>
                <c:pt idx="27">
                  <c:v>39569</c:v>
                </c:pt>
                <c:pt idx="28">
                  <c:v>39601</c:v>
                </c:pt>
                <c:pt idx="29">
                  <c:v>39630</c:v>
                </c:pt>
                <c:pt idx="30">
                  <c:v>39661</c:v>
                </c:pt>
                <c:pt idx="31">
                  <c:v>39693</c:v>
                </c:pt>
                <c:pt idx="32">
                  <c:v>39722</c:v>
                </c:pt>
                <c:pt idx="33">
                  <c:v>39755</c:v>
                </c:pt>
                <c:pt idx="34">
                  <c:v>39783</c:v>
                </c:pt>
                <c:pt idx="35">
                  <c:v>39815</c:v>
                </c:pt>
                <c:pt idx="36">
                  <c:v>39846</c:v>
                </c:pt>
                <c:pt idx="37">
                  <c:v>39874</c:v>
                </c:pt>
                <c:pt idx="38">
                  <c:v>39904</c:v>
                </c:pt>
                <c:pt idx="39">
                  <c:v>39934</c:v>
                </c:pt>
                <c:pt idx="40">
                  <c:v>39965</c:v>
                </c:pt>
                <c:pt idx="41">
                  <c:v>39995</c:v>
                </c:pt>
                <c:pt idx="42">
                  <c:v>40028</c:v>
                </c:pt>
                <c:pt idx="43">
                  <c:v>40057</c:v>
                </c:pt>
                <c:pt idx="44">
                  <c:v>40087</c:v>
                </c:pt>
                <c:pt idx="45">
                  <c:v>40119</c:v>
                </c:pt>
                <c:pt idx="46">
                  <c:v>40148</c:v>
                </c:pt>
                <c:pt idx="47">
                  <c:v>40182</c:v>
                </c:pt>
                <c:pt idx="48">
                  <c:v>40210</c:v>
                </c:pt>
                <c:pt idx="49">
                  <c:v>40238</c:v>
                </c:pt>
                <c:pt idx="50">
                  <c:v>40269</c:v>
                </c:pt>
                <c:pt idx="51">
                  <c:v>40301</c:v>
                </c:pt>
                <c:pt idx="52">
                  <c:v>40330</c:v>
                </c:pt>
                <c:pt idx="53">
                  <c:v>40360</c:v>
                </c:pt>
                <c:pt idx="54">
                  <c:v>40392</c:v>
                </c:pt>
                <c:pt idx="55">
                  <c:v>40422</c:v>
                </c:pt>
                <c:pt idx="56">
                  <c:v>40452</c:v>
                </c:pt>
                <c:pt idx="57">
                  <c:v>40483</c:v>
                </c:pt>
                <c:pt idx="58">
                  <c:v>40513</c:v>
                </c:pt>
                <c:pt idx="59">
                  <c:v>40546</c:v>
                </c:pt>
                <c:pt idx="60">
                  <c:v>40575</c:v>
                </c:pt>
                <c:pt idx="61">
                  <c:v>40603</c:v>
                </c:pt>
                <c:pt idx="62">
                  <c:v>40634</c:v>
                </c:pt>
                <c:pt idx="63">
                  <c:v>40665</c:v>
                </c:pt>
                <c:pt idx="64">
                  <c:v>40695</c:v>
                </c:pt>
                <c:pt idx="65">
                  <c:v>40725</c:v>
                </c:pt>
                <c:pt idx="66">
                  <c:v>40756</c:v>
                </c:pt>
                <c:pt idx="67">
                  <c:v>40787</c:v>
                </c:pt>
                <c:pt idx="68">
                  <c:v>40819</c:v>
                </c:pt>
                <c:pt idx="69">
                  <c:v>40848</c:v>
                </c:pt>
                <c:pt idx="70">
                  <c:v>40878</c:v>
                </c:pt>
                <c:pt idx="71">
                  <c:v>40911</c:v>
                </c:pt>
                <c:pt idx="72">
                  <c:v>40940</c:v>
                </c:pt>
                <c:pt idx="73">
                  <c:v>40969</c:v>
                </c:pt>
                <c:pt idx="74">
                  <c:v>41001</c:v>
                </c:pt>
                <c:pt idx="75">
                  <c:v>41030</c:v>
                </c:pt>
                <c:pt idx="76">
                  <c:v>41061</c:v>
                </c:pt>
                <c:pt idx="77">
                  <c:v>41092</c:v>
                </c:pt>
                <c:pt idx="78">
                  <c:v>41122</c:v>
                </c:pt>
                <c:pt idx="79">
                  <c:v>41156</c:v>
                </c:pt>
                <c:pt idx="80">
                  <c:v>41183</c:v>
                </c:pt>
                <c:pt idx="81">
                  <c:v>41214</c:v>
                </c:pt>
                <c:pt idx="82">
                  <c:v>41246</c:v>
                </c:pt>
                <c:pt idx="83">
                  <c:v>41276</c:v>
                </c:pt>
                <c:pt idx="84">
                  <c:v>41306</c:v>
                </c:pt>
                <c:pt idx="85">
                  <c:v>41334</c:v>
                </c:pt>
                <c:pt idx="86">
                  <c:v>41365</c:v>
                </c:pt>
                <c:pt idx="87">
                  <c:v>41395</c:v>
                </c:pt>
                <c:pt idx="88">
                  <c:v>41428</c:v>
                </c:pt>
                <c:pt idx="89">
                  <c:v>41456</c:v>
                </c:pt>
                <c:pt idx="90">
                  <c:v>41487</c:v>
                </c:pt>
                <c:pt idx="91">
                  <c:v>41520</c:v>
                </c:pt>
                <c:pt idx="92">
                  <c:v>41548</c:v>
                </c:pt>
                <c:pt idx="93">
                  <c:v>41579</c:v>
                </c:pt>
                <c:pt idx="94">
                  <c:v>41610</c:v>
                </c:pt>
                <c:pt idx="95">
                  <c:v>41641</c:v>
                </c:pt>
                <c:pt idx="96">
                  <c:v>41673</c:v>
                </c:pt>
                <c:pt idx="97">
                  <c:v>41701</c:v>
                </c:pt>
                <c:pt idx="98">
                  <c:v>41730</c:v>
                </c:pt>
                <c:pt idx="99">
                  <c:v>41760</c:v>
                </c:pt>
                <c:pt idx="100">
                  <c:v>41792</c:v>
                </c:pt>
                <c:pt idx="101">
                  <c:v>41821</c:v>
                </c:pt>
                <c:pt idx="102">
                  <c:v>41852</c:v>
                </c:pt>
                <c:pt idx="103">
                  <c:v>41884</c:v>
                </c:pt>
                <c:pt idx="104">
                  <c:v>41913</c:v>
                </c:pt>
                <c:pt idx="105">
                  <c:v>41946</c:v>
                </c:pt>
                <c:pt idx="106">
                  <c:v>41974</c:v>
                </c:pt>
                <c:pt idx="107">
                  <c:v>42006</c:v>
                </c:pt>
                <c:pt idx="108">
                  <c:v>42037</c:v>
                </c:pt>
                <c:pt idx="109">
                  <c:v>42065</c:v>
                </c:pt>
                <c:pt idx="110">
                  <c:v>42095</c:v>
                </c:pt>
                <c:pt idx="111">
                  <c:v>42125</c:v>
                </c:pt>
                <c:pt idx="112">
                  <c:v>42156</c:v>
                </c:pt>
                <c:pt idx="113">
                  <c:v>42186</c:v>
                </c:pt>
                <c:pt idx="114">
                  <c:v>42219</c:v>
                </c:pt>
                <c:pt idx="115">
                  <c:v>42248</c:v>
                </c:pt>
                <c:pt idx="116">
                  <c:v>42278</c:v>
                </c:pt>
                <c:pt idx="117">
                  <c:v>42310</c:v>
                </c:pt>
                <c:pt idx="118">
                  <c:v>42339</c:v>
                </c:pt>
                <c:pt idx="119">
                  <c:v>42373</c:v>
                </c:pt>
              </c:numCache>
            </c:numRef>
          </c:cat>
          <c:val>
            <c:numRef>
              <c:f>'1 - Chart Data'!$D$40:$D$1764</c:f>
              <c:numCache>
                <c:formatCode>General</c:formatCode>
                <c:ptCount val="1725"/>
                <c:pt idx="0">
                  <c:v>0.1</c:v>
                </c:pt>
                <c:pt idx="1">
                  <c:v>0.1</c:v>
                </c:pt>
                <c:pt idx="2">
                  <c:v>0.1</c:v>
                </c:pt>
                <c:pt idx="3">
                  <c:v>0.3</c:v>
                </c:pt>
                <c:pt idx="4">
                  <c:v>0.3</c:v>
                </c:pt>
                <c:pt idx="5">
                  <c:v>0.3</c:v>
                </c:pt>
                <c:pt idx="6">
                  <c:v>0.5</c:v>
                </c:pt>
                <c:pt idx="7">
                  <c:v>0.5</c:v>
                </c:pt>
                <c:pt idx="8">
                  <c:v>0.5</c:v>
                </c:pt>
                <c:pt idx="9">
                  <c:v>0.7</c:v>
                </c:pt>
                <c:pt idx="10">
                  <c:v>0.7</c:v>
                </c:pt>
                <c:pt idx="11">
                  <c:v>0.7</c:v>
                </c:pt>
                <c:pt idx="12">
                  <c:v>0.82499999999999996</c:v>
                </c:pt>
                <c:pt idx="13">
                  <c:v>0.82499999999999996</c:v>
                </c:pt>
                <c:pt idx="14">
                  <c:v>0.82499999999999996</c:v>
                </c:pt>
                <c:pt idx="15">
                  <c:v>0.85</c:v>
                </c:pt>
                <c:pt idx="16">
                  <c:v>0.85</c:v>
                </c:pt>
                <c:pt idx="17">
                  <c:v>0.85</c:v>
                </c:pt>
                <c:pt idx="18">
                  <c:v>0.875</c:v>
                </c:pt>
                <c:pt idx="19">
                  <c:v>0.875</c:v>
                </c:pt>
                <c:pt idx="20">
                  <c:v>0.875</c:v>
                </c:pt>
                <c:pt idx="21">
                  <c:v>0.9</c:v>
                </c:pt>
                <c:pt idx="22">
                  <c:v>0.9</c:v>
                </c:pt>
                <c:pt idx="23">
                  <c:v>0.9</c:v>
                </c:pt>
                <c:pt idx="24">
                  <c:v>0.93500000000000005</c:v>
                </c:pt>
                <c:pt idx="25">
                  <c:v>0.93500000000000005</c:v>
                </c:pt>
                <c:pt idx="26">
                  <c:v>0.93500000000000005</c:v>
                </c:pt>
                <c:pt idx="27">
                  <c:v>0.97</c:v>
                </c:pt>
                <c:pt idx="28">
                  <c:v>0.97</c:v>
                </c:pt>
                <c:pt idx="29">
                  <c:v>0.97</c:v>
                </c:pt>
                <c:pt idx="30">
                  <c:v>1.0049999999999999</c:v>
                </c:pt>
                <c:pt idx="31">
                  <c:v>1.0049999999999999</c:v>
                </c:pt>
                <c:pt idx="32">
                  <c:v>1.0049999999999999</c:v>
                </c:pt>
                <c:pt idx="33">
                  <c:v>1.04</c:v>
                </c:pt>
                <c:pt idx="34">
                  <c:v>1.04</c:v>
                </c:pt>
                <c:pt idx="35">
                  <c:v>1.04</c:v>
                </c:pt>
                <c:pt idx="36">
                  <c:v>1.08</c:v>
                </c:pt>
                <c:pt idx="37">
                  <c:v>1.08</c:v>
                </c:pt>
                <c:pt idx="38">
                  <c:v>1.08</c:v>
                </c:pt>
                <c:pt idx="39">
                  <c:v>1.1200000000000001</c:v>
                </c:pt>
                <c:pt idx="40">
                  <c:v>1.1200000000000001</c:v>
                </c:pt>
                <c:pt idx="41">
                  <c:v>1.1200000000000001</c:v>
                </c:pt>
                <c:pt idx="42">
                  <c:v>1.1599999999999999</c:v>
                </c:pt>
                <c:pt idx="43">
                  <c:v>1.1599999999999999</c:v>
                </c:pt>
                <c:pt idx="44">
                  <c:v>1.1599999999999999</c:v>
                </c:pt>
                <c:pt idx="45">
                  <c:v>1.2</c:v>
                </c:pt>
                <c:pt idx="46">
                  <c:v>1.2</c:v>
                </c:pt>
                <c:pt idx="47">
                  <c:v>1.2</c:v>
                </c:pt>
                <c:pt idx="48">
                  <c:v>1.24</c:v>
                </c:pt>
                <c:pt idx="49">
                  <c:v>1.24</c:v>
                </c:pt>
                <c:pt idx="50">
                  <c:v>1.24</c:v>
                </c:pt>
                <c:pt idx="51">
                  <c:v>1.28</c:v>
                </c:pt>
                <c:pt idx="52">
                  <c:v>1.28</c:v>
                </c:pt>
                <c:pt idx="53">
                  <c:v>1.28</c:v>
                </c:pt>
                <c:pt idx="54">
                  <c:v>1.32</c:v>
                </c:pt>
                <c:pt idx="55">
                  <c:v>1.32</c:v>
                </c:pt>
                <c:pt idx="56">
                  <c:v>1.32</c:v>
                </c:pt>
                <c:pt idx="57">
                  <c:v>1.36</c:v>
                </c:pt>
                <c:pt idx="58">
                  <c:v>1.36</c:v>
                </c:pt>
                <c:pt idx="59">
                  <c:v>1.36</c:v>
                </c:pt>
                <c:pt idx="60">
                  <c:v>1.395</c:v>
                </c:pt>
                <c:pt idx="61">
                  <c:v>1.395</c:v>
                </c:pt>
                <c:pt idx="62">
                  <c:v>1.395</c:v>
                </c:pt>
                <c:pt idx="63">
                  <c:v>1.43</c:v>
                </c:pt>
                <c:pt idx="64">
                  <c:v>1.43</c:v>
                </c:pt>
                <c:pt idx="65">
                  <c:v>1.43</c:v>
                </c:pt>
                <c:pt idx="66">
                  <c:v>1.4650000000000001</c:v>
                </c:pt>
                <c:pt idx="67">
                  <c:v>1.4650000000000001</c:v>
                </c:pt>
                <c:pt idx="68">
                  <c:v>1.4650000000000001</c:v>
                </c:pt>
                <c:pt idx="69">
                  <c:v>1.5</c:v>
                </c:pt>
                <c:pt idx="70">
                  <c:v>1.5</c:v>
                </c:pt>
                <c:pt idx="71">
                  <c:v>1.5</c:v>
                </c:pt>
                <c:pt idx="72">
                  <c:v>1.5375000000000001</c:v>
                </c:pt>
                <c:pt idx="73">
                  <c:v>1.5375000000000001</c:v>
                </c:pt>
                <c:pt idx="74">
                  <c:v>1.5375000000000001</c:v>
                </c:pt>
                <c:pt idx="75">
                  <c:v>1.575</c:v>
                </c:pt>
                <c:pt idx="76">
                  <c:v>1.575</c:v>
                </c:pt>
                <c:pt idx="77">
                  <c:v>1.575</c:v>
                </c:pt>
                <c:pt idx="78">
                  <c:v>1.6125</c:v>
                </c:pt>
                <c:pt idx="79">
                  <c:v>1.6125</c:v>
                </c:pt>
                <c:pt idx="80">
                  <c:v>1.6125</c:v>
                </c:pt>
                <c:pt idx="81">
                  <c:v>1.65</c:v>
                </c:pt>
                <c:pt idx="82">
                  <c:v>1.65</c:v>
                </c:pt>
                <c:pt idx="83">
                  <c:v>1.65</c:v>
                </c:pt>
                <c:pt idx="84">
                  <c:v>1.65</c:v>
                </c:pt>
                <c:pt idx="85">
                  <c:v>1.65</c:v>
                </c:pt>
                <c:pt idx="86">
                  <c:v>1.65</c:v>
                </c:pt>
                <c:pt idx="87">
                  <c:v>1.65</c:v>
                </c:pt>
                <c:pt idx="88">
                  <c:v>1.65</c:v>
                </c:pt>
                <c:pt idx="89">
                  <c:v>1.65</c:v>
                </c:pt>
                <c:pt idx="90">
                  <c:v>1.65</c:v>
                </c:pt>
                <c:pt idx="91">
                  <c:v>1.65</c:v>
                </c:pt>
                <c:pt idx="92">
                  <c:v>1.65</c:v>
                </c:pt>
                <c:pt idx="93">
                  <c:v>1.65</c:v>
                </c:pt>
                <c:pt idx="94">
                  <c:v>1.65</c:v>
                </c:pt>
                <c:pt idx="95">
                  <c:v>1.65</c:v>
                </c:pt>
                <c:pt idx="96">
                  <c:v>1.65</c:v>
                </c:pt>
                <c:pt idx="97">
                  <c:v>1.65</c:v>
                </c:pt>
                <c:pt idx="98">
                  <c:v>1.65</c:v>
                </c:pt>
                <c:pt idx="99">
                  <c:v>1.65</c:v>
                </c:pt>
                <c:pt idx="100">
                  <c:v>1.65</c:v>
                </c:pt>
                <c:pt idx="101">
                  <c:v>1.65</c:v>
                </c:pt>
                <c:pt idx="102">
                  <c:v>1.65</c:v>
                </c:pt>
                <c:pt idx="103">
                  <c:v>1.65</c:v>
                </c:pt>
                <c:pt idx="104">
                  <c:v>1.65</c:v>
                </c:pt>
                <c:pt idx="105">
                  <c:v>1.65</c:v>
                </c:pt>
                <c:pt idx="106">
                  <c:v>1.65</c:v>
                </c:pt>
                <c:pt idx="107">
                  <c:v>1.65</c:v>
                </c:pt>
                <c:pt idx="108">
                  <c:v>1.65</c:v>
                </c:pt>
                <c:pt idx="109">
                  <c:v>1.65</c:v>
                </c:pt>
                <c:pt idx="110">
                  <c:v>1.65</c:v>
                </c:pt>
                <c:pt idx="111">
                  <c:v>1.65</c:v>
                </c:pt>
                <c:pt idx="112">
                  <c:v>1.65</c:v>
                </c:pt>
                <c:pt idx="113">
                  <c:v>1.65</c:v>
                </c:pt>
                <c:pt idx="114">
                  <c:v>1.65</c:v>
                </c:pt>
                <c:pt idx="115">
                  <c:v>1.65</c:v>
                </c:pt>
                <c:pt idx="116">
                  <c:v>1.65</c:v>
                </c:pt>
                <c:pt idx="117">
                  <c:v>1.65</c:v>
                </c:pt>
                <c:pt idx="118">
                  <c:v>1.65</c:v>
                </c:pt>
                <c:pt idx="119">
                  <c:v>1.65</c:v>
                </c:pt>
                <c:pt idx="120">
                  <c:v>1.65</c:v>
                </c:pt>
                <c:pt idx="121">
                  <c:v>1.65</c:v>
                </c:pt>
                <c:pt idx="122">
                  <c:v>1.65</c:v>
                </c:pt>
                <c:pt idx="123">
                  <c:v>1.65</c:v>
                </c:pt>
                <c:pt idx="124">
                  <c:v>1.65</c:v>
                </c:pt>
                <c:pt idx="125">
                  <c:v>1.65</c:v>
                </c:pt>
                <c:pt idx="126">
                  <c:v>1.65</c:v>
                </c:pt>
                <c:pt idx="127">
                  <c:v>1.65</c:v>
                </c:pt>
                <c:pt idx="128">
                  <c:v>1.65</c:v>
                </c:pt>
                <c:pt idx="129">
                  <c:v>1.65</c:v>
                </c:pt>
                <c:pt idx="130">
                  <c:v>1.65</c:v>
                </c:pt>
                <c:pt idx="131">
                  <c:v>1.65</c:v>
                </c:pt>
                <c:pt idx="132">
                  <c:v>1.65</c:v>
                </c:pt>
                <c:pt idx="133">
                  <c:v>1.65</c:v>
                </c:pt>
                <c:pt idx="134">
                  <c:v>1.65</c:v>
                </c:pt>
                <c:pt idx="135">
                  <c:v>1.65</c:v>
                </c:pt>
                <c:pt idx="136">
                  <c:v>1.65</c:v>
                </c:pt>
                <c:pt idx="137">
                  <c:v>1.65</c:v>
                </c:pt>
                <c:pt idx="138">
                  <c:v>1.65</c:v>
                </c:pt>
                <c:pt idx="139">
                  <c:v>1.65</c:v>
                </c:pt>
                <c:pt idx="140">
                  <c:v>1.65</c:v>
                </c:pt>
                <c:pt idx="141">
                  <c:v>1.65</c:v>
                </c:pt>
                <c:pt idx="142">
                  <c:v>1.65</c:v>
                </c:pt>
                <c:pt idx="143">
                  <c:v>1.65</c:v>
                </c:pt>
                <c:pt idx="144">
                  <c:v>1.65</c:v>
                </c:pt>
                <c:pt idx="145">
                  <c:v>1.65</c:v>
                </c:pt>
                <c:pt idx="146">
                  <c:v>1.65</c:v>
                </c:pt>
                <c:pt idx="147">
                  <c:v>1.65</c:v>
                </c:pt>
                <c:pt idx="148">
                  <c:v>1.65</c:v>
                </c:pt>
                <c:pt idx="149">
                  <c:v>1.65</c:v>
                </c:pt>
                <c:pt idx="150">
                  <c:v>1.65</c:v>
                </c:pt>
                <c:pt idx="151">
                  <c:v>1.65</c:v>
                </c:pt>
                <c:pt idx="152">
                  <c:v>1.65</c:v>
                </c:pt>
                <c:pt idx="153">
                  <c:v>1.65</c:v>
                </c:pt>
                <c:pt idx="154">
                  <c:v>1.65</c:v>
                </c:pt>
                <c:pt idx="155">
                  <c:v>1.65</c:v>
                </c:pt>
                <c:pt idx="156">
                  <c:v>1.65</c:v>
                </c:pt>
                <c:pt idx="157">
                  <c:v>1.65</c:v>
                </c:pt>
                <c:pt idx="158">
                  <c:v>1.65</c:v>
                </c:pt>
                <c:pt idx="159">
                  <c:v>1.65</c:v>
                </c:pt>
                <c:pt idx="160">
                  <c:v>1.65</c:v>
                </c:pt>
                <c:pt idx="161">
                  <c:v>1.65</c:v>
                </c:pt>
                <c:pt idx="162">
                  <c:v>1.65</c:v>
                </c:pt>
                <c:pt idx="163">
                  <c:v>1.65</c:v>
                </c:pt>
                <c:pt idx="164">
                  <c:v>1.65</c:v>
                </c:pt>
                <c:pt idx="165">
                  <c:v>1.65</c:v>
                </c:pt>
                <c:pt idx="166">
                  <c:v>1.65</c:v>
                </c:pt>
                <c:pt idx="167">
                  <c:v>1.65</c:v>
                </c:pt>
                <c:pt idx="168">
                  <c:v>1.65</c:v>
                </c:pt>
                <c:pt idx="169">
                  <c:v>1.65</c:v>
                </c:pt>
                <c:pt idx="170">
                  <c:v>1.65</c:v>
                </c:pt>
                <c:pt idx="171">
                  <c:v>1.65</c:v>
                </c:pt>
                <c:pt idx="172">
                  <c:v>1.65</c:v>
                </c:pt>
                <c:pt idx="173">
                  <c:v>1.65</c:v>
                </c:pt>
                <c:pt idx="174">
                  <c:v>1.65</c:v>
                </c:pt>
                <c:pt idx="175">
                  <c:v>1.65</c:v>
                </c:pt>
                <c:pt idx="176">
                  <c:v>1.65</c:v>
                </c:pt>
                <c:pt idx="177">
                  <c:v>1.65</c:v>
                </c:pt>
                <c:pt idx="178">
                  <c:v>1.65</c:v>
                </c:pt>
                <c:pt idx="179">
                  <c:v>1.65</c:v>
                </c:pt>
                <c:pt idx="180">
                  <c:v>1.65</c:v>
                </c:pt>
                <c:pt idx="181">
                  <c:v>1.65</c:v>
                </c:pt>
                <c:pt idx="182">
                  <c:v>1.65</c:v>
                </c:pt>
                <c:pt idx="183">
                  <c:v>1.65</c:v>
                </c:pt>
                <c:pt idx="184">
                  <c:v>1.65</c:v>
                </c:pt>
                <c:pt idx="185">
                  <c:v>1.65</c:v>
                </c:pt>
                <c:pt idx="186">
                  <c:v>1.65</c:v>
                </c:pt>
                <c:pt idx="187">
                  <c:v>1.65</c:v>
                </c:pt>
                <c:pt idx="188">
                  <c:v>1.65</c:v>
                </c:pt>
                <c:pt idx="189">
                  <c:v>1.65</c:v>
                </c:pt>
                <c:pt idx="190">
                  <c:v>1.65</c:v>
                </c:pt>
                <c:pt idx="191">
                  <c:v>1.65</c:v>
                </c:pt>
                <c:pt idx="192">
                  <c:v>1.65</c:v>
                </c:pt>
                <c:pt idx="193">
                  <c:v>1.65</c:v>
                </c:pt>
                <c:pt idx="194">
                  <c:v>1.65</c:v>
                </c:pt>
                <c:pt idx="195">
                  <c:v>1.65</c:v>
                </c:pt>
                <c:pt idx="196">
                  <c:v>1.65</c:v>
                </c:pt>
                <c:pt idx="197">
                  <c:v>1.65</c:v>
                </c:pt>
                <c:pt idx="198">
                  <c:v>1.65</c:v>
                </c:pt>
                <c:pt idx="199">
                  <c:v>1.65</c:v>
                </c:pt>
                <c:pt idx="200">
                  <c:v>1.65</c:v>
                </c:pt>
                <c:pt idx="201">
                  <c:v>1.65</c:v>
                </c:pt>
                <c:pt idx="202">
                  <c:v>1.65</c:v>
                </c:pt>
                <c:pt idx="203">
                  <c:v>1.65</c:v>
                </c:pt>
                <c:pt idx="204">
                  <c:v>1.65</c:v>
                </c:pt>
                <c:pt idx="205">
                  <c:v>1.65</c:v>
                </c:pt>
                <c:pt idx="206">
                  <c:v>1.65</c:v>
                </c:pt>
                <c:pt idx="207">
                  <c:v>1.65</c:v>
                </c:pt>
                <c:pt idx="208">
                  <c:v>1.65</c:v>
                </c:pt>
                <c:pt idx="209">
                  <c:v>1.65</c:v>
                </c:pt>
                <c:pt idx="210">
                  <c:v>1.65</c:v>
                </c:pt>
                <c:pt idx="211">
                  <c:v>1.65</c:v>
                </c:pt>
                <c:pt idx="212">
                  <c:v>1.65</c:v>
                </c:pt>
                <c:pt idx="213">
                  <c:v>1.65</c:v>
                </c:pt>
                <c:pt idx="214">
                  <c:v>1.65</c:v>
                </c:pt>
                <c:pt idx="215">
                  <c:v>1.65</c:v>
                </c:pt>
                <c:pt idx="216">
                  <c:v>1.65</c:v>
                </c:pt>
                <c:pt idx="217">
                  <c:v>1.65</c:v>
                </c:pt>
                <c:pt idx="218">
                  <c:v>1.65</c:v>
                </c:pt>
                <c:pt idx="219">
                  <c:v>1.65</c:v>
                </c:pt>
                <c:pt idx="220">
                  <c:v>1.65</c:v>
                </c:pt>
                <c:pt idx="221">
                  <c:v>1.65</c:v>
                </c:pt>
                <c:pt idx="222">
                  <c:v>1.65</c:v>
                </c:pt>
                <c:pt idx="223">
                  <c:v>1.65</c:v>
                </c:pt>
                <c:pt idx="224">
                  <c:v>1.65</c:v>
                </c:pt>
                <c:pt idx="225">
                  <c:v>1.65</c:v>
                </c:pt>
                <c:pt idx="226">
                  <c:v>1.65</c:v>
                </c:pt>
                <c:pt idx="227">
                  <c:v>1.65</c:v>
                </c:pt>
                <c:pt idx="228">
                  <c:v>1.65</c:v>
                </c:pt>
                <c:pt idx="229">
                  <c:v>1.65</c:v>
                </c:pt>
                <c:pt idx="230">
                  <c:v>1.65</c:v>
                </c:pt>
                <c:pt idx="231">
                  <c:v>1.65</c:v>
                </c:pt>
                <c:pt idx="232">
                  <c:v>1.65</c:v>
                </c:pt>
                <c:pt idx="233">
                  <c:v>1.65</c:v>
                </c:pt>
                <c:pt idx="234">
                  <c:v>1.65</c:v>
                </c:pt>
                <c:pt idx="235">
                  <c:v>1.65</c:v>
                </c:pt>
                <c:pt idx="236">
                  <c:v>1.65</c:v>
                </c:pt>
                <c:pt idx="237">
                  <c:v>1.65</c:v>
                </c:pt>
                <c:pt idx="238">
                  <c:v>1.65</c:v>
                </c:pt>
                <c:pt idx="239">
                  <c:v>1.65</c:v>
                </c:pt>
                <c:pt idx="240">
                  <c:v>1.65</c:v>
                </c:pt>
                <c:pt idx="241">
                  <c:v>1.65</c:v>
                </c:pt>
                <c:pt idx="242">
                  <c:v>1.65</c:v>
                </c:pt>
                <c:pt idx="243">
                  <c:v>1.65</c:v>
                </c:pt>
                <c:pt idx="244">
                  <c:v>1.65</c:v>
                </c:pt>
                <c:pt idx="245">
                  <c:v>1.65</c:v>
                </c:pt>
                <c:pt idx="246">
                  <c:v>1.65</c:v>
                </c:pt>
                <c:pt idx="247">
                  <c:v>1.65</c:v>
                </c:pt>
                <c:pt idx="248">
                  <c:v>1.65</c:v>
                </c:pt>
                <c:pt idx="249">
                  <c:v>1.65</c:v>
                </c:pt>
                <c:pt idx="250">
                  <c:v>1.65</c:v>
                </c:pt>
                <c:pt idx="251">
                  <c:v>1.65</c:v>
                </c:pt>
                <c:pt idx="252">
                  <c:v>1.65</c:v>
                </c:pt>
                <c:pt idx="253">
                  <c:v>1.65</c:v>
                </c:pt>
                <c:pt idx="254">
                  <c:v>1.65</c:v>
                </c:pt>
                <c:pt idx="255">
                  <c:v>1.65</c:v>
                </c:pt>
                <c:pt idx="256">
                  <c:v>1.65</c:v>
                </c:pt>
                <c:pt idx="257">
                  <c:v>1.65</c:v>
                </c:pt>
                <c:pt idx="258">
                  <c:v>1.65</c:v>
                </c:pt>
                <c:pt idx="259">
                  <c:v>1.65</c:v>
                </c:pt>
                <c:pt idx="260">
                  <c:v>1.65</c:v>
                </c:pt>
                <c:pt idx="261">
                  <c:v>1.65</c:v>
                </c:pt>
                <c:pt idx="262">
                  <c:v>1.65</c:v>
                </c:pt>
                <c:pt idx="263">
                  <c:v>1.65</c:v>
                </c:pt>
                <c:pt idx="264">
                  <c:v>1.65</c:v>
                </c:pt>
                <c:pt idx="265">
                  <c:v>1.65</c:v>
                </c:pt>
                <c:pt idx="266">
                  <c:v>1.65</c:v>
                </c:pt>
                <c:pt idx="267">
                  <c:v>1.65</c:v>
                </c:pt>
                <c:pt idx="268">
                  <c:v>1.65</c:v>
                </c:pt>
                <c:pt idx="269">
                  <c:v>1.65</c:v>
                </c:pt>
                <c:pt idx="270">
                  <c:v>1.65</c:v>
                </c:pt>
                <c:pt idx="271">
                  <c:v>1.65</c:v>
                </c:pt>
                <c:pt idx="272">
                  <c:v>1.65</c:v>
                </c:pt>
                <c:pt idx="273">
                  <c:v>1.65</c:v>
                </c:pt>
                <c:pt idx="274">
                  <c:v>1.65</c:v>
                </c:pt>
                <c:pt idx="275">
                  <c:v>1.65</c:v>
                </c:pt>
                <c:pt idx="276">
                  <c:v>1.65</c:v>
                </c:pt>
                <c:pt idx="277">
                  <c:v>1.65</c:v>
                </c:pt>
                <c:pt idx="278">
                  <c:v>1.65</c:v>
                </c:pt>
                <c:pt idx="279">
                  <c:v>1.65</c:v>
                </c:pt>
                <c:pt idx="280">
                  <c:v>1.65</c:v>
                </c:pt>
                <c:pt idx="281">
                  <c:v>1.65</c:v>
                </c:pt>
                <c:pt idx="282">
                  <c:v>1.65</c:v>
                </c:pt>
                <c:pt idx="283">
                  <c:v>1.65</c:v>
                </c:pt>
                <c:pt idx="284">
                  <c:v>1.65</c:v>
                </c:pt>
                <c:pt idx="285">
                  <c:v>1.65</c:v>
                </c:pt>
                <c:pt idx="286">
                  <c:v>1.65</c:v>
                </c:pt>
                <c:pt idx="287">
                  <c:v>1.65</c:v>
                </c:pt>
                <c:pt idx="288">
                  <c:v>1.65</c:v>
                </c:pt>
                <c:pt idx="289">
                  <c:v>1.65</c:v>
                </c:pt>
                <c:pt idx="290">
                  <c:v>1.65</c:v>
                </c:pt>
                <c:pt idx="291">
                  <c:v>1.65</c:v>
                </c:pt>
                <c:pt idx="292">
                  <c:v>1.65</c:v>
                </c:pt>
                <c:pt idx="293">
                  <c:v>1.65</c:v>
                </c:pt>
                <c:pt idx="294">
                  <c:v>1.65</c:v>
                </c:pt>
                <c:pt idx="295">
                  <c:v>1.65</c:v>
                </c:pt>
                <c:pt idx="296">
                  <c:v>1.65</c:v>
                </c:pt>
                <c:pt idx="297">
                  <c:v>1.65</c:v>
                </c:pt>
                <c:pt idx="298">
                  <c:v>1.65</c:v>
                </c:pt>
                <c:pt idx="299">
                  <c:v>1.65</c:v>
                </c:pt>
                <c:pt idx="300">
                  <c:v>1.65</c:v>
                </c:pt>
                <c:pt idx="301">
                  <c:v>1.65</c:v>
                </c:pt>
                <c:pt idx="302">
                  <c:v>1.65</c:v>
                </c:pt>
                <c:pt idx="303">
                  <c:v>1.65</c:v>
                </c:pt>
                <c:pt idx="304">
                  <c:v>1.65</c:v>
                </c:pt>
                <c:pt idx="305">
                  <c:v>1.65</c:v>
                </c:pt>
                <c:pt idx="306">
                  <c:v>1.65</c:v>
                </c:pt>
                <c:pt idx="307">
                  <c:v>1.65</c:v>
                </c:pt>
                <c:pt idx="308">
                  <c:v>1.65</c:v>
                </c:pt>
                <c:pt idx="309">
                  <c:v>1.65</c:v>
                </c:pt>
                <c:pt idx="310">
                  <c:v>1.65</c:v>
                </c:pt>
                <c:pt idx="311">
                  <c:v>1.65</c:v>
                </c:pt>
                <c:pt idx="312">
                  <c:v>1.65</c:v>
                </c:pt>
                <c:pt idx="313">
                  <c:v>1.65</c:v>
                </c:pt>
                <c:pt idx="314">
                  <c:v>1.65</c:v>
                </c:pt>
                <c:pt idx="315">
                  <c:v>1.65</c:v>
                </c:pt>
                <c:pt idx="316">
                  <c:v>1.65</c:v>
                </c:pt>
                <c:pt idx="317">
                  <c:v>1.65</c:v>
                </c:pt>
                <c:pt idx="318">
                  <c:v>1.65</c:v>
                </c:pt>
                <c:pt idx="319">
                  <c:v>1.65</c:v>
                </c:pt>
                <c:pt idx="320">
                  <c:v>1.65</c:v>
                </c:pt>
                <c:pt idx="321">
                  <c:v>1.65</c:v>
                </c:pt>
                <c:pt idx="322">
                  <c:v>1.65</c:v>
                </c:pt>
                <c:pt idx="323">
                  <c:v>1.65</c:v>
                </c:pt>
                <c:pt idx="324">
                  <c:v>1.65</c:v>
                </c:pt>
                <c:pt idx="325">
                  <c:v>1.65</c:v>
                </c:pt>
                <c:pt idx="326">
                  <c:v>1.65</c:v>
                </c:pt>
                <c:pt idx="327">
                  <c:v>1.65</c:v>
                </c:pt>
                <c:pt idx="328">
                  <c:v>1.65</c:v>
                </c:pt>
                <c:pt idx="329">
                  <c:v>1.65</c:v>
                </c:pt>
                <c:pt idx="330">
                  <c:v>1.65</c:v>
                </c:pt>
                <c:pt idx="331">
                  <c:v>1.65</c:v>
                </c:pt>
                <c:pt idx="332">
                  <c:v>1.65</c:v>
                </c:pt>
                <c:pt idx="333">
                  <c:v>1.65</c:v>
                </c:pt>
                <c:pt idx="334">
                  <c:v>1.65</c:v>
                </c:pt>
                <c:pt idx="335">
                  <c:v>1.65</c:v>
                </c:pt>
                <c:pt idx="336">
                  <c:v>1.65</c:v>
                </c:pt>
                <c:pt idx="337">
                  <c:v>1.65</c:v>
                </c:pt>
                <c:pt idx="338">
                  <c:v>1.65</c:v>
                </c:pt>
                <c:pt idx="339">
                  <c:v>1.65</c:v>
                </c:pt>
                <c:pt idx="340">
                  <c:v>1.65</c:v>
                </c:pt>
                <c:pt idx="341">
                  <c:v>1.65</c:v>
                </c:pt>
                <c:pt idx="342">
                  <c:v>1.65</c:v>
                </c:pt>
                <c:pt idx="343">
                  <c:v>1.65</c:v>
                </c:pt>
                <c:pt idx="344">
                  <c:v>1.65</c:v>
                </c:pt>
                <c:pt idx="345">
                  <c:v>1.65</c:v>
                </c:pt>
                <c:pt idx="346">
                  <c:v>1.65</c:v>
                </c:pt>
                <c:pt idx="347">
                  <c:v>1.65</c:v>
                </c:pt>
                <c:pt idx="348">
                  <c:v>1.65</c:v>
                </c:pt>
                <c:pt idx="349">
                  <c:v>1.65</c:v>
                </c:pt>
                <c:pt idx="350">
                  <c:v>1.65</c:v>
                </c:pt>
                <c:pt idx="351">
                  <c:v>1.65</c:v>
                </c:pt>
                <c:pt idx="352">
                  <c:v>1.65</c:v>
                </c:pt>
                <c:pt idx="353">
                  <c:v>1.65</c:v>
                </c:pt>
                <c:pt idx="354">
                  <c:v>1.65</c:v>
                </c:pt>
                <c:pt idx="355">
                  <c:v>1.65</c:v>
                </c:pt>
                <c:pt idx="356">
                  <c:v>1.65</c:v>
                </c:pt>
                <c:pt idx="357">
                  <c:v>1.65</c:v>
                </c:pt>
                <c:pt idx="358">
                  <c:v>1.65</c:v>
                </c:pt>
                <c:pt idx="359">
                  <c:v>1.65</c:v>
                </c:pt>
                <c:pt idx="360">
                  <c:v>1.65</c:v>
                </c:pt>
                <c:pt idx="361">
                  <c:v>1.65</c:v>
                </c:pt>
                <c:pt idx="362">
                  <c:v>1.65</c:v>
                </c:pt>
                <c:pt idx="363">
                  <c:v>1.65</c:v>
                </c:pt>
                <c:pt idx="364">
                  <c:v>1.65</c:v>
                </c:pt>
                <c:pt idx="365">
                  <c:v>1.65</c:v>
                </c:pt>
                <c:pt idx="366">
                  <c:v>1.65</c:v>
                </c:pt>
                <c:pt idx="367">
                  <c:v>1.65</c:v>
                </c:pt>
                <c:pt idx="368">
                  <c:v>1.65</c:v>
                </c:pt>
                <c:pt idx="369">
                  <c:v>1.65</c:v>
                </c:pt>
                <c:pt idx="370">
                  <c:v>1.65</c:v>
                </c:pt>
                <c:pt idx="371">
                  <c:v>1.65</c:v>
                </c:pt>
                <c:pt idx="372">
                  <c:v>1.65</c:v>
                </c:pt>
                <c:pt idx="373">
                  <c:v>1.65</c:v>
                </c:pt>
                <c:pt idx="374">
                  <c:v>1.65</c:v>
                </c:pt>
                <c:pt idx="375">
                  <c:v>1.65</c:v>
                </c:pt>
                <c:pt idx="376">
                  <c:v>1.65</c:v>
                </c:pt>
                <c:pt idx="377">
                  <c:v>1.65</c:v>
                </c:pt>
                <c:pt idx="378">
                  <c:v>1.65</c:v>
                </c:pt>
                <c:pt idx="379">
                  <c:v>1.65</c:v>
                </c:pt>
                <c:pt idx="380">
                  <c:v>1.65</c:v>
                </c:pt>
                <c:pt idx="381">
                  <c:v>1.65</c:v>
                </c:pt>
                <c:pt idx="382">
                  <c:v>1.65</c:v>
                </c:pt>
                <c:pt idx="383">
                  <c:v>1.65</c:v>
                </c:pt>
                <c:pt idx="384">
                  <c:v>1.65</c:v>
                </c:pt>
                <c:pt idx="385">
                  <c:v>1.65</c:v>
                </c:pt>
                <c:pt idx="386">
                  <c:v>1.65</c:v>
                </c:pt>
                <c:pt idx="387">
                  <c:v>1.65</c:v>
                </c:pt>
                <c:pt idx="388">
                  <c:v>1.65</c:v>
                </c:pt>
                <c:pt idx="389">
                  <c:v>1.65</c:v>
                </c:pt>
                <c:pt idx="390">
                  <c:v>1.65</c:v>
                </c:pt>
                <c:pt idx="391">
                  <c:v>1.65</c:v>
                </c:pt>
                <c:pt idx="392">
                  <c:v>1.65</c:v>
                </c:pt>
                <c:pt idx="393">
                  <c:v>1.65</c:v>
                </c:pt>
                <c:pt idx="394">
                  <c:v>1.65</c:v>
                </c:pt>
                <c:pt idx="395">
                  <c:v>1.65</c:v>
                </c:pt>
                <c:pt idx="396">
                  <c:v>1.65</c:v>
                </c:pt>
                <c:pt idx="397">
                  <c:v>1.65</c:v>
                </c:pt>
                <c:pt idx="398">
                  <c:v>1.65</c:v>
                </c:pt>
                <c:pt idx="399">
                  <c:v>1.65</c:v>
                </c:pt>
                <c:pt idx="400">
                  <c:v>1.65</c:v>
                </c:pt>
                <c:pt idx="401">
                  <c:v>1.65</c:v>
                </c:pt>
                <c:pt idx="402">
                  <c:v>1.65</c:v>
                </c:pt>
                <c:pt idx="403">
                  <c:v>1.65</c:v>
                </c:pt>
                <c:pt idx="404">
                  <c:v>1.65</c:v>
                </c:pt>
                <c:pt idx="405">
                  <c:v>1.65</c:v>
                </c:pt>
                <c:pt idx="406">
                  <c:v>1.65</c:v>
                </c:pt>
                <c:pt idx="407">
                  <c:v>1.65</c:v>
                </c:pt>
                <c:pt idx="408">
                  <c:v>1.65</c:v>
                </c:pt>
                <c:pt idx="409">
                  <c:v>1.65</c:v>
                </c:pt>
                <c:pt idx="410">
                  <c:v>1.65</c:v>
                </c:pt>
                <c:pt idx="411">
                  <c:v>1.65</c:v>
                </c:pt>
                <c:pt idx="412">
                  <c:v>1.65</c:v>
                </c:pt>
                <c:pt idx="413">
                  <c:v>1.65</c:v>
                </c:pt>
                <c:pt idx="414">
                  <c:v>1.65</c:v>
                </c:pt>
                <c:pt idx="415">
                  <c:v>1.65</c:v>
                </c:pt>
                <c:pt idx="416">
                  <c:v>1.65</c:v>
                </c:pt>
                <c:pt idx="417">
                  <c:v>1.65</c:v>
                </c:pt>
                <c:pt idx="418">
                  <c:v>1.65</c:v>
                </c:pt>
                <c:pt idx="419">
                  <c:v>1.65</c:v>
                </c:pt>
                <c:pt idx="420">
                  <c:v>1.65</c:v>
                </c:pt>
                <c:pt idx="421">
                  <c:v>1.65</c:v>
                </c:pt>
                <c:pt idx="422">
                  <c:v>1.65</c:v>
                </c:pt>
                <c:pt idx="423">
                  <c:v>1.65</c:v>
                </c:pt>
                <c:pt idx="424">
                  <c:v>1.65</c:v>
                </c:pt>
                <c:pt idx="425">
                  <c:v>1.65</c:v>
                </c:pt>
                <c:pt idx="426">
                  <c:v>1.65</c:v>
                </c:pt>
                <c:pt idx="427">
                  <c:v>1.65</c:v>
                </c:pt>
                <c:pt idx="428">
                  <c:v>1.65</c:v>
                </c:pt>
                <c:pt idx="429">
                  <c:v>1.65</c:v>
                </c:pt>
                <c:pt idx="430">
                  <c:v>1.65</c:v>
                </c:pt>
                <c:pt idx="431">
                  <c:v>1.65</c:v>
                </c:pt>
                <c:pt idx="432">
                  <c:v>1.65</c:v>
                </c:pt>
                <c:pt idx="433">
                  <c:v>1.65</c:v>
                </c:pt>
                <c:pt idx="434">
                  <c:v>1.65</c:v>
                </c:pt>
                <c:pt idx="435">
                  <c:v>1.65</c:v>
                </c:pt>
                <c:pt idx="436">
                  <c:v>1.65</c:v>
                </c:pt>
                <c:pt idx="437">
                  <c:v>1.65</c:v>
                </c:pt>
                <c:pt idx="438">
                  <c:v>1.65</c:v>
                </c:pt>
                <c:pt idx="439">
                  <c:v>1.65</c:v>
                </c:pt>
                <c:pt idx="440">
                  <c:v>1.65</c:v>
                </c:pt>
                <c:pt idx="441">
                  <c:v>1.65</c:v>
                </c:pt>
                <c:pt idx="442">
                  <c:v>1.65</c:v>
                </c:pt>
                <c:pt idx="443">
                  <c:v>1.65</c:v>
                </c:pt>
                <c:pt idx="444">
                  <c:v>1.65</c:v>
                </c:pt>
                <c:pt idx="445">
                  <c:v>1.65</c:v>
                </c:pt>
                <c:pt idx="446">
                  <c:v>1.65</c:v>
                </c:pt>
                <c:pt idx="447">
                  <c:v>1.65</c:v>
                </c:pt>
                <c:pt idx="448">
                  <c:v>1.65</c:v>
                </c:pt>
                <c:pt idx="449">
                  <c:v>1.65</c:v>
                </c:pt>
                <c:pt idx="450">
                  <c:v>1.65</c:v>
                </c:pt>
                <c:pt idx="451">
                  <c:v>1.65</c:v>
                </c:pt>
                <c:pt idx="452">
                  <c:v>1.65</c:v>
                </c:pt>
                <c:pt idx="453">
                  <c:v>1.65</c:v>
                </c:pt>
                <c:pt idx="454">
                  <c:v>1.65</c:v>
                </c:pt>
                <c:pt idx="455">
                  <c:v>1.65</c:v>
                </c:pt>
                <c:pt idx="456">
                  <c:v>1.65</c:v>
                </c:pt>
                <c:pt idx="457">
                  <c:v>1.65</c:v>
                </c:pt>
                <c:pt idx="458">
                  <c:v>1.65</c:v>
                </c:pt>
                <c:pt idx="459">
                  <c:v>1.65</c:v>
                </c:pt>
                <c:pt idx="460">
                  <c:v>1.65</c:v>
                </c:pt>
                <c:pt idx="461">
                  <c:v>1.65</c:v>
                </c:pt>
                <c:pt idx="462">
                  <c:v>1.65</c:v>
                </c:pt>
                <c:pt idx="463">
                  <c:v>1.65</c:v>
                </c:pt>
                <c:pt idx="464">
                  <c:v>1.65</c:v>
                </c:pt>
                <c:pt idx="465">
                  <c:v>1.65</c:v>
                </c:pt>
                <c:pt idx="466">
                  <c:v>1.65</c:v>
                </c:pt>
                <c:pt idx="467">
                  <c:v>1.65</c:v>
                </c:pt>
                <c:pt idx="468">
                  <c:v>1.65</c:v>
                </c:pt>
                <c:pt idx="469">
                  <c:v>1.65</c:v>
                </c:pt>
                <c:pt idx="470">
                  <c:v>1.65</c:v>
                </c:pt>
                <c:pt idx="471">
                  <c:v>1.65</c:v>
                </c:pt>
                <c:pt idx="472">
                  <c:v>1.65</c:v>
                </c:pt>
                <c:pt idx="473">
                  <c:v>1.65</c:v>
                </c:pt>
                <c:pt idx="474">
                  <c:v>1.65</c:v>
                </c:pt>
                <c:pt idx="475">
                  <c:v>1.65</c:v>
                </c:pt>
                <c:pt idx="476">
                  <c:v>1.65</c:v>
                </c:pt>
                <c:pt idx="477">
                  <c:v>1.65</c:v>
                </c:pt>
                <c:pt idx="478">
                  <c:v>1.65</c:v>
                </c:pt>
                <c:pt idx="479">
                  <c:v>1.65</c:v>
                </c:pt>
                <c:pt idx="480">
                  <c:v>1.65</c:v>
                </c:pt>
                <c:pt idx="481">
                  <c:v>1.65</c:v>
                </c:pt>
                <c:pt idx="482">
                  <c:v>1.65</c:v>
                </c:pt>
                <c:pt idx="483">
                  <c:v>1.65</c:v>
                </c:pt>
                <c:pt idx="484">
                  <c:v>1.65</c:v>
                </c:pt>
                <c:pt idx="485">
                  <c:v>1.65</c:v>
                </c:pt>
                <c:pt idx="486">
                  <c:v>1.65</c:v>
                </c:pt>
                <c:pt idx="487">
                  <c:v>1.65</c:v>
                </c:pt>
                <c:pt idx="488">
                  <c:v>1.65</c:v>
                </c:pt>
                <c:pt idx="489">
                  <c:v>1.65</c:v>
                </c:pt>
                <c:pt idx="490">
                  <c:v>1.65</c:v>
                </c:pt>
                <c:pt idx="491">
                  <c:v>1.65</c:v>
                </c:pt>
                <c:pt idx="492">
                  <c:v>1.65</c:v>
                </c:pt>
                <c:pt idx="493">
                  <c:v>1.65</c:v>
                </c:pt>
                <c:pt idx="494">
                  <c:v>1.65</c:v>
                </c:pt>
                <c:pt idx="495">
                  <c:v>1.65</c:v>
                </c:pt>
                <c:pt idx="496">
                  <c:v>1.65</c:v>
                </c:pt>
                <c:pt idx="497">
                  <c:v>1.65</c:v>
                </c:pt>
                <c:pt idx="498">
                  <c:v>1.65</c:v>
                </c:pt>
                <c:pt idx="499">
                  <c:v>1.65</c:v>
                </c:pt>
                <c:pt idx="500">
                  <c:v>1.65</c:v>
                </c:pt>
                <c:pt idx="501">
                  <c:v>1.65</c:v>
                </c:pt>
                <c:pt idx="502">
                  <c:v>1.65</c:v>
                </c:pt>
                <c:pt idx="503">
                  <c:v>1.65</c:v>
                </c:pt>
                <c:pt idx="504">
                  <c:v>1.65</c:v>
                </c:pt>
                <c:pt idx="505">
                  <c:v>1.65</c:v>
                </c:pt>
                <c:pt idx="506">
                  <c:v>1.65</c:v>
                </c:pt>
                <c:pt idx="507">
                  <c:v>1.65</c:v>
                </c:pt>
                <c:pt idx="508">
                  <c:v>1.65</c:v>
                </c:pt>
                <c:pt idx="509">
                  <c:v>1.65</c:v>
                </c:pt>
                <c:pt idx="510">
                  <c:v>1.65</c:v>
                </c:pt>
                <c:pt idx="511">
                  <c:v>1.65</c:v>
                </c:pt>
                <c:pt idx="512">
                  <c:v>1.65</c:v>
                </c:pt>
                <c:pt idx="513">
                  <c:v>1.65</c:v>
                </c:pt>
                <c:pt idx="514">
                  <c:v>1.65</c:v>
                </c:pt>
                <c:pt idx="515">
                  <c:v>1.65</c:v>
                </c:pt>
                <c:pt idx="516">
                  <c:v>1.65</c:v>
                </c:pt>
                <c:pt idx="517">
                  <c:v>1.65</c:v>
                </c:pt>
                <c:pt idx="518">
                  <c:v>1.65</c:v>
                </c:pt>
                <c:pt idx="519">
                  <c:v>1.65</c:v>
                </c:pt>
                <c:pt idx="520">
                  <c:v>1.65</c:v>
                </c:pt>
                <c:pt idx="521">
                  <c:v>1.65</c:v>
                </c:pt>
                <c:pt idx="522">
                  <c:v>1.65</c:v>
                </c:pt>
                <c:pt idx="523">
                  <c:v>1.65</c:v>
                </c:pt>
                <c:pt idx="524">
                  <c:v>1.65</c:v>
                </c:pt>
                <c:pt idx="525">
                  <c:v>1.65</c:v>
                </c:pt>
                <c:pt idx="526">
                  <c:v>1.65</c:v>
                </c:pt>
                <c:pt idx="527">
                  <c:v>1.65</c:v>
                </c:pt>
                <c:pt idx="528">
                  <c:v>1.65</c:v>
                </c:pt>
                <c:pt idx="529">
                  <c:v>1.65</c:v>
                </c:pt>
                <c:pt idx="530">
                  <c:v>1.65</c:v>
                </c:pt>
                <c:pt idx="531">
                  <c:v>1.65</c:v>
                </c:pt>
                <c:pt idx="532">
                  <c:v>1.65</c:v>
                </c:pt>
                <c:pt idx="533">
                  <c:v>1.65</c:v>
                </c:pt>
                <c:pt idx="534">
                  <c:v>1.65</c:v>
                </c:pt>
                <c:pt idx="535">
                  <c:v>1.65</c:v>
                </c:pt>
                <c:pt idx="536">
                  <c:v>1.65</c:v>
                </c:pt>
                <c:pt idx="537">
                  <c:v>1.65</c:v>
                </c:pt>
                <c:pt idx="538">
                  <c:v>1.65</c:v>
                </c:pt>
                <c:pt idx="539">
                  <c:v>1.65</c:v>
                </c:pt>
                <c:pt idx="540">
                  <c:v>1.65</c:v>
                </c:pt>
                <c:pt idx="541">
                  <c:v>1.65</c:v>
                </c:pt>
                <c:pt idx="542">
                  <c:v>1.65</c:v>
                </c:pt>
                <c:pt idx="543">
                  <c:v>1.65</c:v>
                </c:pt>
                <c:pt idx="544">
                  <c:v>1.65</c:v>
                </c:pt>
                <c:pt idx="545">
                  <c:v>1.65</c:v>
                </c:pt>
                <c:pt idx="546">
                  <c:v>1.65</c:v>
                </c:pt>
                <c:pt idx="547">
                  <c:v>1.65</c:v>
                </c:pt>
                <c:pt idx="548">
                  <c:v>1.65</c:v>
                </c:pt>
                <c:pt idx="549">
                  <c:v>1.65</c:v>
                </c:pt>
                <c:pt idx="550">
                  <c:v>1.65</c:v>
                </c:pt>
                <c:pt idx="551">
                  <c:v>1.65</c:v>
                </c:pt>
                <c:pt idx="552">
                  <c:v>1.65</c:v>
                </c:pt>
                <c:pt idx="553">
                  <c:v>1.65</c:v>
                </c:pt>
                <c:pt idx="554">
                  <c:v>1.65</c:v>
                </c:pt>
                <c:pt idx="555">
                  <c:v>1.65</c:v>
                </c:pt>
                <c:pt idx="556">
                  <c:v>1.65</c:v>
                </c:pt>
                <c:pt idx="557">
                  <c:v>1.65</c:v>
                </c:pt>
                <c:pt idx="558">
                  <c:v>1.65</c:v>
                </c:pt>
                <c:pt idx="559">
                  <c:v>1.65</c:v>
                </c:pt>
                <c:pt idx="560">
                  <c:v>1.65</c:v>
                </c:pt>
                <c:pt idx="561">
                  <c:v>1.65</c:v>
                </c:pt>
                <c:pt idx="562">
                  <c:v>1.65</c:v>
                </c:pt>
                <c:pt idx="563">
                  <c:v>1.65</c:v>
                </c:pt>
                <c:pt idx="564">
                  <c:v>1.65</c:v>
                </c:pt>
                <c:pt idx="565">
                  <c:v>1.65</c:v>
                </c:pt>
                <c:pt idx="566">
                  <c:v>1.65</c:v>
                </c:pt>
                <c:pt idx="567">
                  <c:v>1.65</c:v>
                </c:pt>
                <c:pt idx="568">
                  <c:v>1.65</c:v>
                </c:pt>
                <c:pt idx="569">
                  <c:v>1.65</c:v>
                </c:pt>
                <c:pt idx="570">
                  <c:v>1.65</c:v>
                </c:pt>
                <c:pt idx="571">
                  <c:v>1.65</c:v>
                </c:pt>
                <c:pt idx="572">
                  <c:v>1.65</c:v>
                </c:pt>
                <c:pt idx="573">
                  <c:v>1.65</c:v>
                </c:pt>
                <c:pt idx="574">
                  <c:v>1.65</c:v>
                </c:pt>
                <c:pt idx="575">
                  <c:v>1.65</c:v>
                </c:pt>
                <c:pt idx="576">
                  <c:v>1.65</c:v>
                </c:pt>
                <c:pt idx="577">
                  <c:v>1.65</c:v>
                </c:pt>
                <c:pt idx="578">
                  <c:v>1.65</c:v>
                </c:pt>
                <c:pt idx="579">
                  <c:v>1.65</c:v>
                </c:pt>
                <c:pt idx="580">
                  <c:v>1.65</c:v>
                </c:pt>
                <c:pt idx="581">
                  <c:v>1.65</c:v>
                </c:pt>
                <c:pt idx="582">
                  <c:v>1.65</c:v>
                </c:pt>
                <c:pt idx="583">
                  <c:v>1.65</c:v>
                </c:pt>
                <c:pt idx="584">
                  <c:v>1.65</c:v>
                </c:pt>
                <c:pt idx="585">
                  <c:v>1.65</c:v>
                </c:pt>
                <c:pt idx="586">
                  <c:v>1.65</c:v>
                </c:pt>
                <c:pt idx="587">
                  <c:v>1.65</c:v>
                </c:pt>
                <c:pt idx="588">
                  <c:v>1.65</c:v>
                </c:pt>
                <c:pt idx="589">
                  <c:v>1.65</c:v>
                </c:pt>
                <c:pt idx="590">
                  <c:v>1.65</c:v>
                </c:pt>
                <c:pt idx="591">
                  <c:v>1.65</c:v>
                </c:pt>
                <c:pt idx="592">
                  <c:v>1.65</c:v>
                </c:pt>
                <c:pt idx="593">
                  <c:v>1.65</c:v>
                </c:pt>
                <c:pt idx="594">
                  <c:v>1.65</c:v>
                </c:pt>
                <c:pt idx="595">
                  <c:v>1.65</c:v>
                </c:pt>
                <c:pt idx="596">
                  <c:v>1.65</c:v>
                </c:pt>
                <c:pt idx="597">
                  <c:v>1.65</c:v>
                </c:pt>
                <c:pt idx="598">
                  <c:v>1.65</c:v>
                </c:pt>
                <c:pt idx="599">
                  <c:v>1.65</c:v>
                </c:pt>
                <c:pt idx="600">
                  <c:v>1.65</c:v>
                </c:pt>
                <c:pt idx="601">
                  <c:v>1.65</c:v>
                </c:pt>
                <c:pt idx="602">
                  <c:v>1.65</c:v>
                </c:pt>
                <c:pt idx="603">
                  <c:v>1.65</c:v>
                </c:pt>
                <c:pt idx="604">
                  <c:v>1.65</c:v>
                </c:pt>
                <c:pt idx="605">
                  <c:v>1.65</c:v>
                </c:pt>
                <c:pt idx="606">
                  <c:v>1.65</c:v>
                </c:pt>
                <c:pt idx="607">
                  <c:v>1.65</c:v>
                </c:pt>
                <c:pt idx="608">
                  <c:v>1.65</c:v>
                </c:pt>
                <c:pt idx="609">
                  <c:v>1.65</c:v>
                </c:pt>
                <c:pt idx="610">
                  <c:v>1.65</c:v>
                </c:pt>
                <c:pt idx="611">
                  <c:v>1.65</c:v>
                </c:pt>
                <c:pt idx="612">
                  <c:v>1.65</c:v>
                </c:pt>
                <c:pt idx="613">
                  <c:v>1.65</c:v>
                </c:pt>
                <c:pt idx="614">
                  <c:v>1.65</c:v>
                </c:pt>
                <c:pt idx="615">
                  <c:v>1.65</c:v>
                </c:pt>
                <c:pt idx="616">
                  <c:v>1.65</c:v>
                </c:pt>
                <c:pt idx="617">
                  <c:v>1.65</c:v>
                </c:pt>
                <c:pt idx="618">
                  <c:v>1.65</c:v>
                </c:pt>
                <c:pt idx="619">
                  <c:v>1.65</c:v>
                </c:pt>
                <c:pt idx="620">
                  <c:v>1.65</c:v>
                </c:pt>
                <c:pt idx="621">
                  <c:v>1.65</c:v>
                </c:pt>
                <c:pt idx="622">
                  <c:v>1.65</c:v>
                </c:pt>
                <c:pt idx="623">
                  <c:v>1.65</c:v>
                </c:pt>
                <c:pt idx="624">
                  <c:v>1.65</c:v>
                </c:pt>
                <c:pt idx="625">
                  <c:v>1.65</c:v>
                </c:pt>
                <c:pt idx="626">
                  <c:v>1.65</c:v>
                </c:pt>
                <c:pt idx="627">
                  <c:v>1.65</c:v>
                </c:pt>
                <c:pt idx="628">
                  <c:v>1.65</c:v>
                </c:pt>
                <c:pt idx="629">
                  <c:v>1.65</c:v>
                </c:pt>
                <c:pt idx="630">
                  <c:v>1.65</c:v>
                </c:pt>
                <c:pt idx="631">
                  <c:v>1.65</c:v>
                </c:pt>
                <c:pt idx="632">
                  <c:v>1.65</c:v>
                </c:pt>
                <c:pt idx="633">
                  <c:v>1.65</c:v>
                </c:pt>
                <c:pt idx="634">
                  <c:v>1.65</c:v>
                </c:pt>
                <c:pt idx="635">
                  <c:v>1.65</c:v>
                </c:pt>
                <c:pt idx="636">
                  <c:v>1.65</c:v>
                </c:pt>
                <c:pt idx="637">
                  <c:v>1.65</c:v>
                </c:pt>
                <c:pt idx="638">
                  <c:v>1.65</c:v>
                </c:pt>
                <c:pt idx="639">
                  <c:v>1.65</c:v>
                </c:pt>
                <c:pt idx="640">
                  <c:v>1.65</c:v>
                </c:pt>
                <c:pt idx="641">
                  <c:v>1.65</c:v>
                </c:pt>
                <c:pt idx="642">
                  <c:v>1.65</c:v>
                </c:pt>
                <c:pt idx="643">
                  <c:v>1.65</c:v>
                </c:pt>
                <c:pt idx="644">
                  <c:v>1.65</c:v>
                </c:pt>
                <c:pt idx="645">
                  <c:v>1.65</c:v>
                </c:pt>
                <c:pt idx="646">
                  <c:v>1.65</c:v>
                </c:pt>
                <c:pt idx="647">
                  <c:v>1.65</c:v>
                </c:pt>
                <c:pt idx="648">
                  <c:v>1.65</c:v>
                </c:pt>
                <c:pt idx="649">
                  <c:v>1.65</c:v>
                </c:pt>
                <c:pt idx="650">
                  <c:v>1.65</c:v>
                </c:pt>
                <c:pt idx="651">
                  <c:v>1.65</c:v>
                </c:pt>
                <c:pt idx="652">
                  <c:v>1.65</c:v>
                </c:pt>
                <c:pt idx="653">
                  <c:v>1.65</c:v>
                </c:pt>
                <c:pt idx="654">
                  <c:v>1.65</c:v>
                </c:pt>
                <c:pt idx="655">
                  <c:v>1.65</c:v>
                </c:pt>
                <c:pt idx="656">
                  <c:v>1.65</c:v>
                </c:pt>
                <c:pt idx="657">
                  <c:v>1.65</c:v>
                </c:pt>
                <c:pt idx="658">
                  <c:v>1.65</c:v>
                </c:pt>
                <c:pt idx="659">
                  <c:v>1.65</c:v>
                </c:pt>
                <c:pt idx="660">
                  <c:v>1.65</c:v>
                </c:pt>
                <c:pt idx="661">
                  <c:v>1.65</c:v>
                </c:pt>
                <c:pt idx="662">
                  <c:v>1.65</c:v>
                </c:pt>
                <c:pt idx="663">
                  <c:v>1.65</c:v>
                </c:pt>
                <c:pt idx="664">
                  <c:v>1.65</c:v>
                </c:pt>
                <c:pt idx="665">
                  <c:v>1.65</c:v>
                </c:pt>
                <c:pt idx="666">
                  <c:v>1.65</c:v>
                </c:pt>
                <c:pt idx="667">
                  <c:v>1.65</c:v>
                </c:pt>
                <c:pt idx="668">
                  <c:v>1.65</c:v>
                </c:pt>
                <c:pt idx="669">
                  <c:v>1.65</c:v>
                </c:pt>
                <c:pt idx="670">
                  <c:v>1.65</c:v>
                </c:pt>
                <c:pt idx="671">
                  <c:v>1.65</c:v>
                </c:pt>
                <c:pt idx="672">
                  <c:v>1.65</c:v>
                </c:pt>
                <c:pt idx="673">
                  <c:v>1.65</c:v>
                </c:pt>
                <c:pt idx="674">
                  <c:v>1.65</c:v>
                </c:pt>
                <c:pt idx="675">
                  <c:v>1.65</c:v>
                </c:pt>
                <c:pt idx="676">
                  <c:v>1.65</c:v>
                </c:pt>
                <c:pt idx="677">
                  <c:v>1.65</c:v>
                </c:pt>
                <c:pt idx="678">
                  <c:v>1.65</c:v>
                </c:pt>
                <c:pt idx="679">
                  <c:v>1.65</c:v>
                </c:pt>
                <c:pt idx="680">
                  <c:v>1.65</c:v>
                </c:pt>
                <c:pt idx="681">
                  <c:v>1.65</c:v>
                </c:pt>
                <c:pt idx="682">
                  <c:v>1.65</c:v>
                </c:pt>
                <c:pt idx="683">
                  <c:v>1.65</c:v>
                </c:pt>
                <c:pt idx="684">
                  <c:v>1.65</c:v>
                </c:pt>
                <c:pt idx="685">
                  <c:v>1.65</c:v>
                </c:pt>
                <c:pt idx="686">
                  <c:v>1.65</c:v>
                </c:pt>
                <c:pt idx="687">
                  <c:v>1.65</c:v>
                </c:pt>
                <c:pt idx="688">
                  <c:v>1.65</c:v>
                </c:pt>
                <c:pt idx="689">
                  <c:v>1.65</c:v>
                </c:pt>
                <c:pt idx="690">
                  <c:v>1.65</c:v>
                </c:pt>
                <c:pt idx="691">
                  <c:v>1.65</c:v>
                </c:pt>
                <c:pt idx="692">
                  <c:v>1.65</c:v>
                </c:pt>
                <c:pt idx="693">
                  <c:v>1.65</c:v>
                </c:pt>
                <c:pt idx="694">
                  <c:v>1.65</c:v>
                </c:pt>
                <c:pt idx="695">
                  <c:v>1.65</c:v>
                </c:pt>
                <c:pt idx="696">
                  <c:v>1.65</c:v>
                </c:pt>
                <c:pt idx="697">
                  <c:v>1.65</c:v>
                </c:pt>
                <c:pt idx="698">
                  <c:v>1.65</c:v>
                </c:pt>
                <c:pt idx="699">
                  <c:v>1.65</c:v>
                </c:pt>
                <c:pt idx="700">
                  <c:v>1.65</c:v>
                </c:pt>
                <c:pt idx="701">
                  <c:v>1.65</c:v>
                </c:pt>
                <c:pt idx="702">
                  <c:v>1.65</c:v>
                </c:pt>
                <c:pt idx="703">
                  <c:v>1.65</c:v>
                </c:pt>
                <c:pt idx="704">
                  <c:v>1.65</c:v>
                </c:pt>
                <c:pt idx="705">
                  <c:v>1.65</c:v>
                </c:pt>
                <c:pt idx="706">
                  <c:v>1.65</c:v>
                </c:pt>
                <c:pt idx="707">
                  <c:v>1.65</c:v>
                </c:pt>
                <c:pt idx="708">
                  <c:v>1.65</c:v>
                </c:pt>
                <c:pt idx="709">
                  <c:v>1.65</c:v>
                </c:pt>
                <c:pt idx="710">
                  <c:v>1.65</c:v>
                </c:pt>
                <c:pt idx="711">
                  <c:v>1.65</c:v>
                </c:pt>
                <c:pt idx="712">
                  <c:v>1.65</c:v>
                </c:pt>
                <c:pt idx="713">
                  <c:v>1.65</c:v>
                </c:pt>
                <c:pt idx="714">
                  <c:v>1.65</c:v>
                </c:pt>
                <c:pt idx="715">
                  <c:v>1.65</c:v>
                </c:pt>
                <c:pt idx="716">
                  <c:v>1.65</c:v>
                </c:pt>
                <c:pt idx="717">
                  <c:v>1.65</c:v>
                </c:pt>
                <c:pt idx="718">
                  <c:v>1.65</c:v>
                </c:pt>
                <c:pt idx="719">
                  <c:v>1.65</c:v>
                </c:pt>
                <c:pt idx="720">
                  <c:v>1.65</c:v>
                </c:pt>
                <c:pt idx="721">
                  <c:v>1.65</c:v>
                </c:pt>
                <c:pt idx="722">
                  <c:v>1.65</c:v>
                </c:pt>
                <c:pt idx="723">
                  <c:v>1.65</c:v>
                </c:pt>
                <c:pt idx="724">
                  <c:v>1.65</c:v>
                </c:pt>
                <c:pt idx="725">
                  <c:v>1.65</c:v>
                </c:pt>
                <c:pt idx="726">
                  <c:v>1.65</c:v>
                </c:pt>
                <c:pt idx="727">
                  <c:v>1.65</c:v>
                </c:pt>
                <c:pt idx="728">
                  <c:v>1.65</c:v>
                </c:pt>
                <c:pt idx="729">
                  <c:v>1.65</c:v>
                </c:pt>
                <c:pt idx="730">
                  <c:v>1.65</c:v>
                </c:pt>
                <c:pt idx="731">
                  <c:v>1.65</c:v>
                </c:pt>
                <c:pt idx="732">
                  <c:v>1.65</c:v>
                </c:pt>
                <c:pt idx="733">
                  <c:v>1.65</c:v>
                </c:pt>
                <c:pt idx="734">
                  <c:v>1.65</c:v>
                </c:pt>
                <c:pt idx="735">
                  <c:v>1.65</c:v>
                </c:pt>
                <c:pt idx="736">
                  <c:v>1.65</c:v>
                </c:pt>
                <c:pt idx="737">
                  <c:v>1.65</c:v>
                </c:pt>
                <c:pt idx="738">
                  <c:v>1.65</c:v>
                </c:pt>
                <c:pt idx="739">
                  <c:v>1.65</c:v>
                </c:pt>
                <c:pt idx="740">
                  <c:v>1.65</c:v>
                </c:pt>
                <c:pt idx="741">
                  <c:v>1.65</c:v>
                </c:pt>
                <c:pt idx="742">
                  <c:v>1.65</c:v>
                </c:pt>
                <c:pt idx="743">
                  <c:v>1.65</c:v>
                </c:pt>
                <c:pt idx="744">
                  <c:v>1.65</c:v>
                </c:pt>
                <c:pt idx="745">
                  <c:v>1.65</c:v>
                </c:pt>
                <c:pt idx="746">
                  <c:v>1.65</c:v>
                </c:pt>
                <c:pt idx="747">
                  <c:v>1.65</c:v>
                </c:pt>
                <c:pt idx="748">
                  <c:v>1.65</c:v>
                </c:pt>
                <c:pt idx="749">
                  <c:v>1.65</c:v>
                </c:pt>
                <c:pt idx="750">
                  <c:v>1.65</c:v>
                </c:pt>
                <c:pt idx="751">
                  <c:v>1.65</c:v>
                </c:pt>
                <c:pt idx="752">
                  <c:v>1.65</c:v>
                </c:pt>
                <c:pt idx="753">
                  <c:v>1.65</c:v>
                </c:pt>
                <c:pt idx="754">
                  <c:v>1.65</c:v>
                </c:pt>
                <c:pt idx="755">
                  <c:v>1.65</c:v>
                </c:pt>
                <c:pt idx="756">
                  <c:v>1.65</c:v>
                </c:pt>
                <c:pt idx="757">
                  <c:v>1.65</c:v>
                </c:pt>
                <c:pt idx="758">
                  <c:v>1.65</c:v>
                </c:pt>
                <c:pt idx="759">
                  <c:v>1.65</c:v>
                </c:pt>
                <c:pt idx="760">
                  <c:v>1.65</c:v>
                </c:pt>
                <c:pt idx="761">
                  <c:v>1.65</c:v>
                </c:pt>
                <c:pt idx="762">
                  <c:v>1.65</c:v>
                </c:pt>
                <c:pt idx="763">
                  <c:v>1.65</c:v>
                </c:pt>
                <c:pt idx="764">
                  <c:v>1.65</c:v>
                </c:pt>
                <c:pt idx="765">
                  <c:v>1.65</c:v>
                </c:pt>
                <c:pt idx="766">
                  <c:v>1.65</c:v>
                </c:pt>
                <c:pt idx="767">
                  <c:v>1.65</c:v>
                </c:pt>
                <c:pt idx="768">
                  <c:v>1.65</c:v>
                </c:pt>
                <c:pt idx="769">
                  <c:v>1.65</c:v>
                </c:pt>
                <c:pt idx="770">
                  <c:v>1.65</c:v>
                </c:pt>
                <c:pt idx="771">
                  <c:v>1.65</c:v>
                </c:pt>
                <c:pt idx="772">
                  <c:v>1.65</c:v>
                </c:pt>
                <c:pt idx="773">
                  <c:v>1.65</c:v>
                </c:pt>
                <c:pt idx="774">
                  <c:v>1.65</c:v>
                </c:pt>
                <c:pt idx="775">
                  <c:v>1.65</c:v>
                </c:pt>
                <c:pt idx="776">
                  <c:v>1.65</c:v>
                </c:pt>
                <c:pt idx="777">
                  <c:v>1.65</c:v>
                </c:pt>
                <c:pt idx="778">
                  <c:v>1.65</c:v>
                </c:pt>
                <c:pt idx="779">
                  <c:v>1.65</c:v>
                </c:pt>
                <c:pt idx="780">
                  <c:v>1.65</c:v>
                </c:pt>
                <c:pt idx="781">
                  <c:v>1.65</c:v>
                </c:pt>
                <c:pt idx="782">
                  <c:v>1.65</c:v>
                </c:pt>
                <c:pt idx="783">
                  <c:v>1.65</c:v>
                </c:pt>
                <c:pt idx="784">
                  <c:v>1.65</c:v>
                </c:pt>
                <c:pt idx="785">
                  <c:v>1.65</c:v>
                </c:pt>
                <c:pt idx="786">
                  <c:v>1.65</c:v>
                </c:pt>
                <c:pt idx="787">
                  <c:v>1.65</c:v>
                </c:pt>
                <c:pt idx="788">
                  <c:v>1.65</c:v>
                </c:pt>
                <c:pt idx="789">
                  <c:v>1.65</c:v>
                </c:pt>
                <c:pt idx="790">
                  <c:v>1.65</c:v>
                </c:pt>
                <c:pt idx="791">
                  <c:v>1.65</c:v>
                </c:pt>
                <c:pt idx="792">
                  <c:v>1.65</c:v>
                </c:pt>
                <c:pt idx="793">
                  <c:v>1.65</c:v>
                </c:pt>
                <c:pt idx="794">
                  <c:v>1.65</c:v>
                </c:pt>
                <c:pt idx="795">
                  <c:v>1.65</c:v>
                </c:pt>
                <c:pt idx="796">
                  <c:v>1.65</c:v>
                </c:pt>
                <c:pt idx="797">
                  <c:v>1.65</c:v>
                </c:pt>
                <c:pt idx="798">
                  <c:v>1.65</c:v>
                </c:pt>
                <c:pt idx="799">
                  <c:v>1.65</c:v>
                </c:pt>
                <c:pt idx="800">
                  <c:v>1.65</c:v>
                </c:pt>
                <c:pt idx="801">
                  <c:v>1.65</c:v>
                </c:pt>
                <c:pt idx="802">
                  <c:v>1.65</c:v>
                </c:pt>
                <c:pt idx="803">
                  <c:v>1.65</c:v>
                </c:pt>
                <c:pt idx="804">
                  <c:v>1.65</c:v>
                </c:pt>
                <c:pt idx="805">
                  <c:v>1.65</c:v>
                </c:pt>
                <c:pt idx="806">
                  <c:v>1.65</c:v>
                </c:pt>
                <c:pt idx="807">
                  <c:v>1.65</c:v>
                </c:pt>
                <c:pt idx="808">
                  <c:v>1.65</c:v>
                </c:pt>
                <c:pt idx="809">
                  <c:v>1.65</c:v>
                </c:pt>
                <c:pt idx="810">
                  <c:v>1.65</c:v>
                </c:pt>
                <c:pt idx="811">
                  <c:v>1.65</c:v>
                </c:pt>
                <c:pt idx="812">
                  <c:v>1.65</c:v>
                </c:pt>
                <c:pt idx="813">
                  <c:v>1.65</c:v>
                </c:pt>
                <c:pt idx="814">
                  <c:v>1.65</c:v>
                </c:pt>
                <c:pt idx="815">
                  <c:v>1.65</c:v>
                </c:pt>
                <c:pt idx="816">
                  <c:v>1.65</c:v>
                </c:pt>
                <c:pt idx="817">
                  <c:v>1.65</c:v>
                </c:pt>
                <c:pt idx="818">
                  <c:v>1.65</c:v>
                </c:pt>
                <c:pt idx="819">
                  <c:v>1.65</c:v>
                </c:pt>
                <c:pt idx="820">
                  <c:v>1.65</c:v>
                </c:pt>
                <c:pt idx="821">
                  <c:v>1.65</c:v>
                </c:pt>
                <c:pt idx="822">
                  <c:v>1.65</c:v>
                </c:pt>
                <c:pt idx="823">
                  <c:v>1.65</c:v>
                </c:pt>
                <c:pt idx="824">
                  <c:v>1.65</c:v>
                </c:pt>
                <c:pt idx="825">
                  <c:v>1.65</c:v>
                </c:pt>
                <c:pt idx="826">
                  <c:v>1.65</c:v>
                </c:pt>
                <c:pt idx="827">
                  <c:v>1.65</c:v>
                </c:pt>
                <c:pt idx="828">
                  <c:v>1.65</c:v>
                </c:pt>
                <c:pt idx="829">
                  <c:v>1.65</c:v>
                </c:pt>
                <c:pt idx="830">
                  <c:v>1.65</c:v>
                </c:pt>
                <c:pt idx="831">
                  <c:v>1.65</c:v>
                </c:pt>
                <c:pt idx="832">
                  <c:v>1.65</c:v>
                </c:pt>
                <c:pt idx="833">
                  <c:v>1.65</c:v>
                </c:pt>
                <c:pt idx="834">
                  <c:v>1.65</c:v>
                </c:pt>
                <c:pt idx="835">
                  <c:v>1.65</c:v>
                </c:pt>
                <c:pt idx="836">
                  <c:v>1.65</c:v>
                </c:pt>
                <c:pt idx="837">
                  <c:v>1.65</c:v>
                </c:pt>
                <c:pt idx="838">
                  <c:v>1.65</c:v>
                </c:pt>
                <c:pt idx="839">
                  <c:v>1.65</c:v>
                </c:pt>
                <c:pt idx="840">
                  <c:v>1.65</c:v>
                </c:pt>
                <c:pt idx="841">
                  <c:v>1.65</c:v>
                </c:pt>
                <c:pt idx="842">
                  <c:v>1.65</c:v>
                </c:pt>
                <c:pt idx="843">
                  <c:v>1.65</c:v>
                </c:pt>
                <c:pt idx="844">
                  <c:v>1.65</c:v>
                </c:pt>
                <c:pt idx="845">
                  <c:v>1.65</c:v>
                </c:pt>
                <c:pt idx="846">
                  <c:v>1.65</c:v>
                </c:pt>
                <c:pt idx="847">
                  <c:v>1.65</c:v>
                </c:pt>
                <c:pt idx="848">
                  <c:v>1.65</c:v>
                </c:pt>
                <c:pt idx="849">
                  <c:v>1.65</c:v>
                </c:pt>
                <c:pt idx="850">
                  <c:v>1.65</c:v>
                </c:pt>
                <c:pt idx="851">
                  <c:v>1.65</c:v>
                </c:pt>
                <c:pt idx="852">
                  <c:v>1.65</c:v>
                </c:pt>
                <c:pt idx="853">
                  <c:v>1.65</c:v>
                </c:pt>
                <c:pt idx="854">
                  <c:v>1.65</c:v>
                </c:pt>
                <c:pt idx="855">
                  <c:v>1.65</c:v>
                </c:pt>
                <c:pt idx="856">
                  <c:v>1.65</c:v>
                </c:pt>
                <c:pt idx="857">
                  <c:v>1.65</c:v>
                </c:pt>
                <c:pt idx="858">
                  <c:v>1.65</c:v>
                </c:pt>
                <c:pt idx="859">
                  <c:v>1.65</c:v>
                </c:pt>
                <c:pt idx="860">
                  <c:v>1.65</c:v>
                </c:pt>
                <c:pt idx="861">
                  <c:v>1.65</c:v>
                </c:pt>
                <c:pt idx="862">
                  <c:v>1.65</c:v>
                </c:pt>
                <c:pt idx="863">
                  <c:v>1.65</c:v>
                </c:pt>
                <c:pt idx="864">
                  <c:v>1.65</c:v>
                </c:pt>
                <c:pt idx="865">
                  <c:v>1.65</c:v>
                </c:pt>
                <c:pt idx="866">
                  <c:v>1.65</c:v>
                </c:pt>
                <c:pt idx="867">
                  <c:v>1.65</c:v>
                </c:pt>
                <c:pt idx="868">
                  <c:v>1.65</c:v>
                </c:pt>
                <c:pt idx="869">
                  <c:v>1.65</c:v>
                </c:pt>
                <c:pt idx="870">
                  <c:v>1.65</c:v>
                </c:pt>
                <c:pt idx="871">
                  <c:v>1.65</c:v>
                </c:pt>
                <c:pt idx="872">
                  <c:v>1.65</c:v>
                </c:pt>
                <c:pt idx="873">
                  <c:v>1.65</c:v>
                </c:pt>
                <c:pt idx="874">
                  <c:v>1.65</c:v>
                </c:pt>
                <c:pt idx="875">
                  <c:v>1.65</c:v>
                </c:pt>
                <c:pt idx="876">
                  <c:v>1.65</c:v>
                </c:pt>
                <c:pt idx="877">
                  <c:v>1.65</c:v>
                </c:pt>
                <c:pt idx="878">
                  <c:v>1.65</c:v>
                </c:pt>
                <c:pt idx="879">
                  <c:v>1.65</c:v>
                </c:pt>
                <c:pt idx="880">
                  <c:v>1.65</c:v>
                </c:pt>
                <c:pt idx="881">
                  <c:v>1.65</c:v>
                </c:pt>
                <c:pt idx="882">
                  <c:v>1.65</c:v>
                </c:pt>
                <c:pt idx="883">
                  <c:v>1.65</c:v>
                </c:pt>
                <c:pt idx="884">
                  <c:v>1.65</c:v>
                </c:pt>
                <c:pt idx="885">
                  <c:v>1.65</c:v>
                </c:pt>
                <c:pt idx="886">
                  <c:v>1.65</c:v>
                </c:pt>
                <c:pt idx="887">
                  <c:v>1.65</c:v>
                </c:pt>
                <c:pt idx="888">
                  <c:v>1.65</c:v>
                </c:pt>
                <c:pt idx="889">
                  <c:v>1.65</c:v>
                </c:pt>
                <c:pt idx="890">
                  <c:v>1.65</c:v>
                </c:pt>
                <c:pt idx="891">
                  <c:v>1.65</c:v>
                </c:pt>
                <c:pt idx="892">
                  <c:v>1.65</c:v>
                </c:pt>
                <c:pt idx="893">
                  <c:v>1.65</c:v>
                </c:pt>
                <c:pt idx="894">
                  <c:v>1.65</c:v>
                </c:pt>
                <c:pt idx="895">
                  <c:v>1.65</c:v>
                </c:pt>
                <c:pt idx="896">
                  <c:v>1.65</c:v>
                </c:pt>
                <c:pt idx="897">
                  <c:v>1.65</c:v>
                </c:pt>
                <c:pt idx="898">
                  <c:v>1.65</c:v>
                </c:pt>
                <c:pt idx="899">
                  <c:v>1.65</c:v>
                </c:pt>
                <c:pt idx="900">
                  <c:v>1.65</c:v>
                </c:pt>
                <c:pt idx="901">
                  <c:v>1.65</c:v>
                </c:pt>
                <c:pt idx="902">
                  <c:v>1.65</c:v>
                </c:pt>
                <c:pt idx="903">
                  <c:v>1.65</c:v>
                </c:pt>
                <c:pt idx="904">
                  <c:v>1.65</c:v>
                </c:pt>
                <c:pt idx="905">
                  <c:v>1.65</c:v>
                </c:pt>
                <c:pt idx="906">
                  <c:v>1.65</c:v>
                </c:pt>
                <c:pt idx="907">
                  <c:v>1.65</c:v>
                </c:pt>
                <c:pt idx="908">
                  <c:v>1.65</c:v>
                </c:pt>
                <c:pt idx="909">
                  <c:v>1.65</c:v>
                </c:pt>
                <c:pt idx="910">
                  <c:v>1.65</c:v>
                </c:pt>
                <c:pt idx="911">
                  <c:v>1.65</c:v>
                </c:pt>
                <c:pt idx="912">
                  <c:v>1.65</c:v>
                </c:pt>
                <c:pt idx="913">
                  <c:v>1.65</c:v>
                </c:pt>
                <c:pt idx="914">
                  <c:v>1.65</c:v>
                </c:pt>
                <c:pt idx="915">
                  <c:v>1.65</c:v>
                </c:pt>
                <c:pt idx="916">
                  <c:v>1.65</c:v>
                </c:pt>
                <c:pt idx="917">
                  <c:v>1.65</c:v>
                </c:pt>
                <c:pt idx="918">
                  <c:v>1.65</c:v>
                </c:pt>
                <c:pt idx="919">
                  <c:v>1.65</c:v>
                </c:pt>
                <c:pt idx="920">
                  <c:v>1.65</c:v>
                </c:pt>
                <c:pt idx="921">
                  <c:v>1.65</c:v>
                </c:pt>
                <c:pt idx="922">
                  <c:v>1.65</c:v>
                </c:pt>
                <c:pt idx="923">
                  <c:v>1.65</c:v>
                </c:pt>
                <c:pt idx="924">
                  <c:v>1.65</c:v>
                </c:pt>
                <c:pt idx="925">
                  <c:v>1.65</c:v>
                </c:pt>
                <c:pt idx="926">
                  <c:v>1.65</c:v>
                </c:pt>
                <c:pt idx="927">
                  <c:v>1.65</c:v>
                </c:pt>
                <c:pt idx="928">
                  <c:v>1.65</c:v>
                </c:pt>
                <c:pt idx="929">
                  <c:v>1.65</c:v>
                </c:pt>
                <c:pt idx="930">
                  <c:v>1.65</c:v>
                </c:pt>
                <c:pt idx="931">
                  <c:v>1.65</c:v>
                </c:pt>
                <c:pt idx="932">
                  <c:v>1.65</c:v>
                </c:pt>
                <c:pt idx="933">
                  <c:v>1.65</c:v>
                </c:pt>
                <c:pt idx="934">
                  <c:v>1.65</c:v>
                </c:pt>
                <c:pt idx="935">
                  <c:v>1.65</c:v>
                </c:pt>
                <c:pt idx="936">
                  <c:v>1.65</c:v>
                </c:pt>
                <c:pt idx="937">
                  <c:v>1.65</c:v>
                </c:pt>
                <c:pt idx="938">
                  <c:v>1.65</c:v>
                </c:pt>
                <c:pt idx="939">
                  <c:v>1.65</c:v>
                </c:pt>
                <c:pt idx="940">
                  <c:v>1.65</c:v>
                </c:pt>
                <c:pt idx="941">
                  <c:v>1.65</c:v>
                </c:pt>
                <c:pt idx="942">
                  <c:v>1.65</c:v>
                </c:pt>
                <c:pt idx="943">
                  <c:v>1.65</c:v>
                </c:pt>
                <c:pt idx="944">
                  <c:v>1.65</c:v>
                </c:pt>
                <c:pt idx="945">
                  <c:v>1.65</c:v>
                </c:pt>
                <c:pt idx="946">
                  <c:v>1.65</c:v>
                </c:pt>
                <c:pt idx="947">
                  <c:v>1.65</c:v>
                </c:pt>
                <c:pt idx="948">
                  <c:v>1.65</c:v>
                </c:pt>
                <c:pt idx="949">
                  <c:v>1.65</c:v>
                </c:pt>
                <c:pt idx="950">
                  <c:v>1.65</c:v>
                </c:pt>
                <c:pt idx="951">
                  <c:v>1.65</c:v>
                </c:pt>
                <c:pt idx="952">
                  <c:v>1.65</c:v>
                </c:pt>
                <c:pt idx="953">
                  <c:v>1.65</c:v>
                </c:pt>
                <c:pt idx="954">
                  <c:v>1.65</c:v>
                </c:pt>
                <c:pt idx="955">
                  <c:v>1.65</c:v>
                </c:pt>
                <c:pt idx="956">
                  <c:v>1.65</c:v>
                </c:pt>
                <c:pt idx="957">
                  <c:v>1.65</c:v>
                </c:pt>
                <c:pt idx="958">
                  <c:v>1.65</c:v>
                </c:pt>
                <c:pt idx="959">
                  <c:v>1.65</c:v>
                </c:pt>
                <c:pt idx="960">
                  <c:v>1.65</c:v>
                </c:pt>
                <c:pt idx="961">
                  <c:v>1.65</c:v>
                </c:pt>
                <c:pt idx="962">
                  <c:v>1.65</c:v>
                </c:pt>
                <c:pt idx="963">
                  <c:v>1.65</c:v>
                </c:pt>
                <c:pt idx="964">
                  <c:v>1.65</c:v>
                </c:pt>
                <c:pt idx="965">
                  <c:v>1.65</c:v>
                </c:pt>
                <c:pt idx="966">
                  <c:v>1.65</c:v>
                </c:pt>
                <c:pt idx="967">
                  <c:v>1.65</c:v>
                </c:pt>
                <c:pt idx="968">
                  <c:v>1.65</c:v>
                </c:pt>
                <c:pt idx="969">
                  <c:v>1.65</c:v>
                </c:pt>
                <c:pt idx="970">
                  <c:v>1.65</c:v>
                </c:pt>
                <c:pt idx="971">
                  <c:v>1.65</c:v>
                </c:pt>
                <c:pt idx="972">
                  <c:v>1.65</c:v>
                </c:pt>
                <c:pt idx="973">
                  <c:v>1.65</c:v>
                </c:pt>
                <c:pt idx="974">
                  <c:v>1.65</c:v>
                </c:pt>
                <c:pt idx="975">
                  <c:v>1.65</c:v>
                </c:pt>
                <c:pt idx="976">
                  <c:v>1.65</c:v>
                </c:pt>
                <c:pt idx="977">
                  <c:v>1.65</c:v>
                </c:pt>
                <c:pt idx="978">
                  <c:v>1.65</c:v>
                </c:pt>
                <c:pt idx="979">
                  <c:v>1.65</c:v>
                </c:pt>
                <c:pt idx="980">
                  <c:v>1.65</c:v>
                </c:pt>
                <c:pt idx="981">
                  <c:v>1.65</c:v>
                </c:pt>
                <c:pt idx="982">
                  <c:v>1.65</c:v>
                </c:pt>
                <c:pt idx="983">
                  <c:v>1.65</c:v>
                </c:pt>
                <c:pt idx="984">
                  <c:v>1.65</c:v>
                </c:pt>
                <c:pt idx="985">
                  <c:v>1.65</c:v>
                </c:pt>
                <c:pt idx="986">
                  <c:v>1.65</c:v>
                </c:pt>
                <c:pt idx="987">
                  <c:v>1.65</c:v>
                </c:pt>
                <c:pt idx="988">
                  <c:v>1.65</c:v>
                </c:pt>
                <c:pt idx="989">
                  <c:v>1.65</c:v>
                </c:pt>
                <c:pt idx="990">
                  <c:v>1.65</c:v>
                </c:pt>
                <c:pt idx="991">
                  <c:v>1.65</c:v>
                </c:pt>
                <c:pt idx="992">
                  <c:v>1.65</c:v>
                </c:pt>
                <c:pt idx="993">
                  <c:v>1.65</c:v>
                </c:pt>
                <c:pt idx="994">
                  <c:v>1.65</c:v>
                </c:pt>
                <c:pt idx="995">
                  <c:v>1.65</c:v>
                </c:pt>
                <c:pt idx="996">
                  <c:v>1.65</c:v>
                </c:pt>
                <c:pt idx="997">
                  <c:v>1.65</c:v>
                </c:pt>
                <c:pt idx="998">
                  <c:v>1.65</c:v>
                </c:pt>
                <c:pt idx="999">
                  <c:v>1.65</c:v>
                </c:pt>
                <c:pt idx="1000">
                  <c:v>1.65</c:v>
                </c:pt>
                <c:pt idx="1001">
                  <c:v>1.65</c:v>
                </c:pt>
                <c:pt idx="1002">
                  <c:v>1.65</c:v>
                </c:pt>
                <c:pt idx="1003">
                  <c:v>1.65</c:v>
                </c:pt>
                <c:pt idx="1004">
                  <c:v>1.65</c:v>
                </c:pt>
                <c:pt idx="1005">
                  <c:v>1.65</c:v>
                </c:pt>
                <c:pt idx="1006">
                  <c:v>1.65</c:v>
                </c:pt>
                <c:pt idx="1007">
                  <c:v>1.65</c:v>
                </c:pt>
                <c:pt idx="1008">
                  <c:v>1.65</c:v>
                </c:pt>
                <c:pt idx="1009">
                  <c:v>1.65</c:v>
                </c:pt>
                <c:pt idx="1010">
                  <c:v>1.65</c:v>
                </c:pt>
                <c:pt idx="1011">
                  <c:v>1.65</c:v>
                </c:pt>
                <c:pt idx="1012">
                  <c:v>1.65</c:v>
                </c:pt>
                <c:pt idx="1013">
                  <c:v>1.65</c:v>
                </c:pt>
                <c:pt idx="1014">
                  <c:v>1.65</c:v>
                </c:pt>
                <c:pt idx="1015">
                  <c:v>1.65</c:v>
                </c:pt>
                <c:pt idx="1016">
                  <c:v>1.65</c:v>
                </c:pt>
                <c:pt idx="1017">
                  <c:v>1.65</c:v>
                </c:pt>
                <c:pt idx="1018">
                  <c:v>1.65</c:v>
                </c:pt>
                <c:pt idx="1019">
                  <c:v>1.65</c:v>
                </c:pt>
                <c:pt idx="1020">
                  <c:v>1.65</c:v>
                </c:pt>
                <c:pt idx="1021">
                  <c:v>1.65</c:v>
                </c:pt>
                <c:pt idx="1022">
                  <c:v>1.65</c:v>
                </c:pt>
                <c:pt idx="1023">
                  <c:v>1.65</c:v>
                </c:pt>
                <c:pt idx="1024">
                  <c:v>1.65</c:v>
                </c:pt>
                <c:pt idx="1025">
                  <c:v>1.65</c:v>
                </c:pt>
                <c:pt idx="1026">
                  <c:v>1.65</c:v>
                </c:pt>
                <c:pt idx="1027">
                  <c:v>1.65</c:v>
                </c:pt>
                <c:pt idx="1028">
                  <c:v>1.65</c:v>
                </c:pt>
                <c:pt idx="1029">
                  <c:v>1.65</c:v>
                </c:pt>
                <c:pt idx="1030">
                  <c:v>1.65</c:v>
                </c:pt>
                <c:pt idx="1031">
                  <c:v>1.65</c:v>
                </c:pt>
                <c:pt idx="1032">
                  <c:v>1.65</c:v>
                </c:pt>
                <c:pt idx="1033">
                  <c:v>1.65</c:v>
                </c:pt>
                <c:pt idx="1034">
                  <c:v>1.65</c:v>
                </c:pt>
                <c:pt idx="1035">
                  <c:v>1.65</c:v>
                </c:pt>
                <c:pt idx="1036">
                  <c:v>1.65</c:v>
                </c:pt>
                <c:pt idx="1037">
                  <c:v>1.65</c:v>
                </c:pt>
                <c:pt idx="1038">
                  <c:v>1.65</c:v>
                </c:pt>
                <c:pt idx="1039">
                  <c:v>1.65</c:v>
                </c:pt>
                <c:pt idx="1040">
                  <c:v>1.65</c:v>
                </c:pt>
                <c:pt idx="1041">
                  <c:v>1.65</c:v>
                </c:pt>
                <c:pt idx="1042">
                  <c:v>1.65</c:v>
                </c:pt>
                <c:pt idx="1043">
                  <c:v>1.65</c:v>
                </c:pt>
                <c:pt idx="1044">
                  <c:v>1.65</c:v>
                </c:pt>
                <c:pt idx="1045">
                  <c:v>1.65</c:v>
                </c:pt>
                <c:pt idx="1046">
                  <c:v>1.65</c:v>
                </c:pt>
                <c:pt idx="1047">
                  <c:v>1.65</c:v>
                </c:pt>
                <c:pt idx="1048">
                  <c:v>1.65</c:v>
                </c:pt>
                <c:pt idx="1049">
                  <c:v>1.65</c:v>
                </c:pt>
                <c:pt idx="1050">
                  <c:v>1.65</c:v>
                </c:pt>
                <c:pt idx="1051">
                  <c:v>1.65</c:v>
                </c:pt>
                <c:pt idx="1052">
                  <c:v>1.65</c:v>
                </c:pt>
                <c:pt idx="1053">
                  <c:v>1.65</c:v>
                </c:pt>
                <c:pt idx="1054">
                  <c:v>1.65</c:v>
                </c:pt>
                <c:pt idx="1055">
                  <c:v>1.65</c:v>
                </c:pt>
                <c:pt idx="1056">
                  <c:v>1.65</c:v>
                </c:pt>
                <c:pt idx="1057">
                  <c:v>1.65</c:v>
                </c:pt>
                <c:pt idx="1058">
                  <c:v>1.65</c:v>
                </c:pt>
                <c:pt idx="1059">
                  <c:v>1.65</c:v>
                </c:pt>
                <c:pt idx="1060">
                  <c:v>1.65</c:v>
                </c:pt>
                <c:pt idx="1061">
                  <c:v>1.65</c:v>
                </c:pt>
                <c:pt idx="1062">
                  <c:v>1.65</c:v>
                </c:pt>
                <c:pt idx="1063">
                  <c:v>1.65</c:v>
                </c:pt>
                <c:pt idx="1064">
                  <c:v>1.65</c:v>
                </c:pt>
                <c:pt idx="1065">
                  <c:v>1.65</c:v>
                </c:pt>
                <c:pt idx="1066">
                  <c:v>1.65</c:v>
                </c:pt>
                <c:pt idx="1067">
                  <c:v>1.65</c:v>
                </c:pt>
                <c:pt idx="1068">
                  <c:v>1.65</c:v>
                </c:pt>
                <c:pt idx="1069">
                  <c:v>1.65</c:v>
                </c:pt>
                <c:pt idx="1070">
                  <c:v>1.65</c:v>
                </c:pt>
                <c:pt idx="1071">
                  <c:v>1.65</c:v>
                </c:pt>
                <c:pt idx="1072">
                  <c:v>1.65</c:v>
                </c:pt>
                <c:pt idx="1073">
                  <c:v>1.65</c:v>
                </c:pt>
                <c:pt idx="1074">
                  <c:v>1.65</c:v>
                </c:pt>
                <c:pt idx="1075">
                  <c:v>1.65</c:v>
                </c:pt>
                <c:pt idx="1076">
                  <c:v>1.65</c:v>
                </c:pt>
                <c:pt idx="1077">
                  <c:v>1.65</c:v>
                </c:pt>
                <c:pt idx="1078">
                  <c:v>1.65</c:v>
                </c:pt>
                <c:pt idx="1079">
                  <c:v>1.65</c:v>
                </c:pt>
                <c:pt idx="1080">
                  <c:v>1.65</c:v>
                </c:pt>
                <c:pt idx="1081">
                  <c:v>1.65</c:v>
                </c:pt>
                <c:pt idx="1082">
                  <c:v>1.65</c:v>
                </c:pt>
                <c:pt idx="1083">
                  <c:v>1.65</c:v>
                </c:pt>
                <c:pt idx="1084">
                  <c:v>1.65</c:v>
                </c:pt>
                <c:pt idx="1085">
                  <c:v>1.65</c:v>
                </c:pt>
                <c:pt idx="1086">
                  <c:v>1.65</c:v>
                </c:pt>
                <c:pt idx="1087">
                  <c:v>1.65</c:v>
                </c:pt>
                <c:pt idx="1088">
                  <c:v>1.65</c:v>
                </c:pt>
                <c:pt idx="1089">
                  <c:v>1.65</c:v>
                </c:pt>
                <c:pt idx="1090">
                  <c:v>1.65</c:v>
                </c:pt>
                <c:pt idx="1091">
                  <c:v>1.65</c:v>
                </c:pt>
                <c:pt idx="1092">
                  <c:v>1.65</c:v>
                </c:pt>
                <c:pt idx="1093">
                  <c:v>1.65</c:v>
                </c:pt>
                <c:pt idx="1094">
                  <c:v>1.65</c:v>
                </c:pt>
                <c:pt idx="1095">
                  <c:v>1.65</c:v>
                </c:pt>
                <c:pt idx="1096">
                  <c:v>1.65</c:v>
                </c:pt>
                <c:pt idx="1097">
                  <c:v>1.65</c:v>
                </c:pt>
                <c:pt idx="1098">
                  <c:v>1.65</c:v>
                </c:pt>
                <c:pt idx="1099">
                  <c:v>1.65</c:v>
                </c:pt>
                <c:pt idx="1100">
                  <c:v>1.65</c:v>
                </c:pt>
                <c:pt idx="1101">
                  <c:v>1.65</c:v>
                </c:pt>
                <c:pt idx="1102">
                  <c:v>1.65</c:v>
                </c:pt>
                <c:pt idx="1103">
                  <c:v>1.65</c:v>
                </c:pt>
                <c:pt idx="1104">
                  <c:v>1.65</c:v>
                </c:pt>
                <c:pt idx="1105">
                  <c:v>1.65</c:v>
                </c:pt>
                <c:pt idx="1106">
                  <c:v>1.65</c:v>
                </c:pt>
                <c:pt idx="1107">
                  <c:v>1.65</c:v>
                </c:pt>
                <c:pt idx="1108">
                  <c:v>1.65</c:v>
                </c:pt>
                <c:pt idx="1109">
                  <c:v>1.65</c:v>
                </c:pt>
                <c:pt idx="1110">
                  <c:v>1.65</c:v>
                </c:pt>
                <c:pt idx="1111">
                  <c:v>1.65</c:v>
                </c:pt>
                <c:pt idx="1112">
                  <c:v>1.65</c:v>
                </c:pt>
                <c:pt idx="1113">
                  <c:v>1.65</c:v>
                </c:pt>
                <c:pt idx="1114">
                  <c:v>1.65</c:v>
                </c:pt>
                <c:pt idx="1115">
                  <c:v>1.65</c:v>
                </c:pt>
                <c:pt idx="1116">
                  <c:v>1.65</c:v>
                </c:pt>
                <c:pt idx="1117">
                  <c:v>1.65</c:v>
                </c:pt>
                <c:pt idx="1118">
                  <c:v>1.65</c:v>
                </c:pt>
                <c:pt idx="1119">
                  <c:v>1.65</c:v>
                </c:pt>
                <c:pt idx="1120">
                  <c:v>1.65</c:v>
                </c:pt>
                <c:pt idx="1121">
                  <c:v>1.65</c:v>
                </c:pt>
                <c:pt idx="1122">
                  <c:v>1.65</c:v>
                </c:pt>
                <c:pt idx="1123">
                  <c:v>1.65</c:v>
                </c:pt>
                <c:pt idx="1124">
                  <c:v>1.65</c:v>
                </c:pt>
                <c:pt idx="1125">
                  <c:v>1.65</c:v>
                </c:pt>
                <c:pt idx="1126">
                  <c:v>1.65</c:v>
                </c:pt>
                <c:pt idx="1127">
                  <c:v>1.65</c:v>
                </c:pt>
                <c:pt idx="1128">
                  <c:v>1.65</c:v>
                </c:pt>
                <c:pt idx="1129">
                  <c:v>1.65</c:v>
                </c:pt>
                <c:pt idx="1130">
                  <c:v>1.65</c:v>
                </c:pt>
                <c:pt idx="1131">
                  <c:v>1.65</c:v>
                </c:pt>
                <c:pt idx="1132">
                  <c:v>1.65</c:v>
                </c:pt>
                <c:pt idx="1133">
                  <c:v>1.65</c:v>
                </c:pt>
                <c:pt idx="1134">
                  <c:v>1.65</c:v>
                </c:pt>
                <c:pt idx="1135">
                  <c:v>1.65</c:v>
                </c:pt>
                <c:pt idx="1136">
                  <c:v>1.65</c:v>
                </c:pt>
                <c:pt idx="1137">
                  <c:v>1.65</c:v>
                </c:pt>
                <c:pt idx="1138">
                  <c:v>1.65</c:v>
                </c:pt>
                <c:pt idx="1139">
                  <c:v>1.65</c:v>
                </c:pt>
                <c:pt idx="1140">
                  <c:v>1.65</c:v>
                </c:pt>
                <c:pt idx="1141">
                  <c:v>1.65</c:v>
                </c:pt>
                <c:pt idx="1142">
                  <c:v>1.65</c:v>
                </c:pt>
                <c:pt idx="1143">
                  <c:v>1.65</c:v>
                </c:pt>
                <c:pt idx="1144">
                  <c:v>1.65</c:v>
                </c:pt>
                <c:pt idx="1145">
                  <c:v>1.65</c:v>
                </c:pt>
                <c:pt idx="1146">
                  <c:v>1.65</c:v>
                </c:pt>
                <c:pt idx="1147">
                  <c:v>1.65</c:v>
                </c:pt>
                <c:pt idx="1148">
                  <c:v>1.65</c:v>
                </c:pt>
                <c:pt idx="1149">
                  <c:v>1.65</c:v>
                </c:pt>
                <c:pt idx="1150">
                  <c:v>1.65</c:v>
                </c:pt>
                <c:pt idx="1151">
                  <c:v>1.65</c:v>
                </c:pt>
                <c:pt idx="1152">
                  <c:v>1.65</c:v>
                </c:pt>
                <c:pt idx="1153">
                  <c:v>1.65</c:v>
                </c:pt>
                <c:pt idx="1154">
                  <c:v>1.65</c:v>
                </c:pt>
                <c:pt idx="1155">
                  <c:v>1.65</c:v>
                </c:pt>
                <c:pt idx="1156">
                  <c:v>1.65</c:v>
                </c:pt>
                <c:pt idx="1157">
                  <c:v>1.65</c:v>
                </c:pt>
                <c:pt idx="1158">
                  <c:v>1.65</c:v>
                </c:pt>
                <c:pt idx="1159">
                  <c:v>1.65</c:v>
                </c:pt>
                <c:pt idx="1160">
                  <c:v>1.65</c:v>
                </c:pt>
                <c:pt idx="1161">
                  <c:v>1.65</c:v>
                </c:pt>
                <c:pt idx="1162">
                  <c:v>1.65</c:v>
                </c:pt>
                <c:pt idx="1163">
                  <c:v>1.65</c:v>
                </c:pt>
                <c:pt idx="1164">
                  <c:v>1.65</c:v>
                </c:pt>
                <c:pt idx="1165">
                  <c:v>1.65</c:v>
                </c:pt>
                <c:pt idx="1166">
                  <c:v>1.65</c:v>
                </c:pt>
                <c:pt idx="1167">
                  <c:v>1.65</c:v>
                </c:pt>
                <c:pt idx="1168">
                  <c:v>1.65</c:v>
                </c:pt>
                <c:pt idx="1169">
                  <c:v>1.65</c:v>
                </c:pt>
                <c:pt idx="1170">
                  <c:v>1.65</c:v>
                </c:pt>
                <c:pt idx="1171">
                  <c:v>1.65</c:v>
                </c:pt>
                <c:pt idx="1172">
                  <c:v>1.65</c:v>
                </c:pt>
                <c:pt idx="1173">
                  <c:v>1.65</c:v>
                </c:pt>
                <c:pt idx="1174">
                  <c:v>1.65</c:v>
                </c:pt>
                <c:pt idx="1175">
                  <c:v>1.65</c:v>
                </c:pt>
                <c:pt idx="1176">
                  <c:v>1.65</c:v>
                </c:pt>
                <c:pt idx="1177">
                  <c:v>1.65</c:v>
                </c:pt>
                <c:pt idx="1178">
                  <c:v>1.65</c:v>
                </c:pt>
                <c:pt idx="1179">
                  <c:v>1.65</c:v>
                </c:pt>
                <c:pt idx="1180">
                  <c:v>1.65</c:v>
                </c:pt>
                <c:pt idx="1181">
                  <c:v>1.65</c:v>
                </c:pt>
                <c:pt idx="1182">
                  <c:v>1.65</c:v>
                </c:pt>
                <c:pt idx="1183">
                  <c:v>1.65</c:v>
                </c:pt>
                <c:pt idx="1184">
                  <c:v>1.65</c:v>
                </c:pt>
                <c:pt idx="1185">
                  <c:v>1.65</c:v>
                </c:pt>
                <c:pt idx="1186">
                  <c:v>1.65</c:v>
                </c:pt>
                <c:pt idx="1187">
                  <c:v>1.65</c:v>
                </c:pt>
                <c:pt idx="1188">
                  <c:v>1.65</c:v>
                </c:pt>
                <c:pt idx="1189">
                  <c:v>1.65</c:v>
                </c:pt>
                <c:pt idx="1190">
                  <c:v>1.65</c:v>
                </c:pt>
                <c:pt idx="1191">
                  <c:v>1.65</c:v>
                </c:pt>
                <c:pt idx="1192">
                  <c:v>1.65</c:v>
                </c:pt>
                <c:pt idx="1193">
                  <c:v>1.65</c:v>
                </c:pt>
                <c:pt idx="1194">
                  <c:v>1.65</c:v>
                </c:pt>
                <c:pt idx="1195">
                  <c:v>1.65</c:v>
                </c:pt>
                <c:pt idx="1196">
                  <c:v>1.65</c:v>
                </c:pt>
                <c:pt idx="1197">
                  <c:v>1.65</c:v>
                </c:pt>
                <c:pt idx="1198">
                  <c:v>1.65</c:v>
                </c:pt>
                <c:pt idx="1199">
                  <c:v>1.65</c:v>
                </c:pt>
                <c:pt idx="1200">
                  <c:v>1.65</c:v>
                </c:pt>
                <c:pt idx="1201">
                  <c:v>1.65</c:v>
                </c:pt>
                <c:pt idx="1202">
                  <c:v>1.65</c:v>
                </c:pt>
                <c:pt idx="1203">
                  <c:v>1.65</c:v>
                </c:pt>
                <c:pt idx="1204">
                  <c:v>1.65</c:v>
                </c:pt>
                <c:pt idx="1205">
                  <c:v>1.65</c:v>
                </c:pt>
                <c:pt idx="1206">
                  <c:v>1.65</c:v>
                </c:pt>
                <c:pt idx="1207">
                  <c:v>1.65</c:v>
                </c:pt>
                <c:pt idx="1208">
                  <c:v>1.65</c:v>
                </c:pt>
                <c:pt idx="1209">
                  <c:v>1.65</c:v>
                </c:pt>
                <c:pt idx="1210">
                  <c:v>1.65</c:v>
                </c:pt>
                <c:pt idx="1211">
                  <c:v>1.65</c:v>
                </c:pt>
                <c:pt idx="1212">
                  <c:v>1.65</c:v>
                </c:pt>
                <c:pt idx="1213">
                  <c:v>1.65</c:v>
                </c:pt>
                <c:pt idx="1214">
                  <c:v>1.65</c:v>
                </c:pt>
                <c:pt idx="1215">
                  <c:v>1.65</c:v>
                </c:pt>
                <c:pt idx="1216">
                  <c:v>1.65</c:v>
                </c:pt>
                <c:pt idx="1217">
                  <c:v>1.65</c:v>
                </c:pt>
                <c:pt idx="1218">
                  <c:v>1.65</c:v>
                </c:pt>
                <c:pt idx="1219">
                  <c:v>1.65</c:v>
                </c:pt>
                <c:pt idx="1220">
                  <c:v>1.65</c:v>
                </c:pt>
                <c:pt idx="1221">
                  <c:v>1.65</c:v>
                </c:pt>
                <c:pt idx="1222">
                  <c:v>1.65</c:v>
                </c:pt>
                <c:pt idx="1223">
                  <c:v>1.65</c:v>
                </c:pt>
                <c:pt idx="1224">
                  <c:v>1.65</c:v>
                </c:pt>
                <c:pt idx="1225">
                  <c:v>1.65</c:v>
                </c:pt>
                <c:pt idx="1226">
                  <c:v>1.65</c:v>
                </c:pt>
                <c:pt idx="1227">
                  <c:v>1.65</c:v>
                </c:pt>
                <c:pt idx="1228">
                  <c:v>1.65</c:v>
                </c:pt>
                <c:pt idx="1229">
                  <c:v>1.65</c:v>
                </c:pt>
                <c:pt idx="1230">
                  <c:v>1.65</c:v>
                </c:pt>
                <c:pt idx="1231">
                  <c:v>1.65</c:v>
                </c:pt>
                <c:pt idx="1232">
                  <c:v>1.65</c:v>
                </c:pt>
                <c:pt idx="1233">
                  <c:v>1.65</c:v>
                </c:pt>
                <c:pt idx="1234">
                  <c:v>1.65</c:v>
                </c:pt>
                <c:pt idx="1235">
                  <c:v>1.65</c:v>
                </c:pt>
                <c:pt idx="1236">
                  <c:v>1.65</c:v>
                </c:pt>
                <c:pt idx="1237">
                  <c:v>1.65</c:v>
                </c:pt>
                <c:pt idx="1238">
                  <c:v>1.65</c:v>
                </c:pt>
                <c:pt idx="1239">
                  <c:v>1.65</c:v>
                </c:pt>
                <c:pt idx="1240">
                  <c:v>1.65</c:v>
                </c:pt>
                <c:pt idx="1241">
                  <c:v>1.65</c:v>
                </c:pt>
                <c:pt idx="1242">
                  <c:v>1.65</c:v>
                </c:pt>
                <c:pt idx="1243">
                  <c:v>1.65</c:v>
                </c:pt>
                <c:pt idx="1244">
                  <c:v>1.65</c:v>
                </c:pt>
                <c:pt idx="1245">
                  <c:v>1.65</c:v>
                </c:pt>
                <c:pt idx="1246">
                  <c:v>1.65</c:v>
                </c:pt>
                <c:pt idx="1247">
                  <c:v>1.65</c:v>
                </c:pt>
                <c:pt idx="1248">
                  <c:v>1.65</c:v>
                </c:pt>
                <c:pt idx="1249">
                  <c:v>1.65</c:v>
                </c:pt>
                <c:pt idx="1250">
                  <c:v>1.65</c:v>
                </c:pt>
                <c:pt idx="1251">
                  <c:v>1.65</c:v>
                </c:pt>
                <c:pt idx="1252">
                  <c:v>1.65</c:v>
                </c:pt>
                <c:pt idx="1253">
                  <c:v>1.65</c:v>
                </c:pt>
                <c:pt idx="1254">
                  <c:v>1.65</c:v>
                </c:pt>
                <c:pt idx="1255">
                  <c:v>1.65</c:v>
                </c:pt>
                <c:pt idx="1256">
                  <c:v>1.65</c:v>
                </c:pt>
                <c:pt idx="1257">
                  <c:v>1.65</c:v>
                </c:pt>
                <c:pt idx="1258">
                  <c:v>1.65</c:v>
                </c:pt>
                <c:pt idx="1259">
                  <c:v>1.65</c:v>
                </c:pt>
                <c:pt idx="1260">
                  <c:v>1.65</c:v>
                </c:pt>
                <c:pt idx="1261">
                  <c:v>1.65</c:v>
                </c:pt>
                <c:pt idx="1262">
                  <c:v>1.65</c:v>
                </c:pt>
                <c:pt idx="1263">
                  <c:v>1.65</c:v>
                </c:pt>
                <c:pt idx="1264">
                  <c:v>1.65</c:v>
                </c:pt>
                <c:pt idx="1265">
                  <c:v>1.65</c:v>
                </c:pt>
                <c:pt idx="1266">
                  <c:v>1.65</c:v>
                </c:pt>
                <c:pt idx="1267">
                  <c:v>1.65</c:v>
                </c:pt>
                <c:pt idx="1268">
                  <c:v>1.65</c:v>
                </c:pt>
                <c:pt idx="1269">
                  <c:v>1.65</c:v>
                </c:pt>
                <c:pt idx="1270">
                  <c:v>1.65</c:v>
                </c:pt>
                <c:pt idx="1271">
                  <c:v>1.65</c:v>
                </c:pt>
                <c:pt idx="1272">
                  <c:v>1.65</c:v>
                </c:pt>
                <c:pt idx="1273">
                  <c:v>1.65</c:v>
                </c:pt>
                <c:pt idx="1274">
                  <c:v>1.65</c:v>
                </c:pt>
                <c:pt idx="1275">
                  <c:v>1.65</c:v>
                </c:pt>
                <c:pt idx="1276">
                  <c:v>1.65</c:v>
                </c:pt>
                <c:pt idx="1277">
                  <c:v>1.65</c:v>
                </c:pt>
                <c:pt idx="1278">
                  <c:v>1.65</c:v>
                </c:pt>
                <c:pt idx="1279">
                  <c:v>1.65</c:v>
                </c:pt>
                <c:pt idx="1280">
                  <c:v>1.65</c:v>
                </c:pt>
                <c:pt idx="1281">
                  <c:v>1.65</c:v>
                </c:pt>
                <c:pt idx="1282">
                  <c:v>1.65</c:v>
                </c:pt>
                <c:pt idx="1283">
                  <c:v>1.65</c:v>
                </c:pt>
                <c:pt idx="1284">
                  <c:v>1.65</c:v>
                </c:pt>
                <c:pt idx="1285">
                  <c:v>1.65</c:v>
                </c:pt>
                <c:pt idx="1286">
                  <c:v>1.65</c:v>
                </c:pt>
                <c:pt idx="1287">
                  <c:v>1.65</c:v>
                </c:pt>
                <c:pt idx="1288">
                  <c:v>1.65</c:v>
                </c:pt>
                <c:pt idx="1289">
                  <c:v>1.65</c:v>
                </c:pt>
                <c:pt idx="1290">
                  <c:v>1.65</c:v>
                </c:pt>
                <c:pt idx="1291">
                  <c:v>1.65</c:v>
                </c:pt>
                <c:pt idx="1292">
                  <c:v>1.65</c:v>
                </c:pt>
                <c:pt idx="1293">
                  <c:v>1.65</c:v>
                </c:pt>
                <c:pt idx="1294">
                  <c:v>1.65</c:v>
                </c:pt>
                <c:pt idx="1295">
                  <c:v>1.65</c:v>
                </c:pt>
                <c:pt idx="1296">
                  <c:v>1.65</c:v>
                </c:pt>
                <c:pt idx="1297">
                  <c:v>1.65</c:v>
                </c:pt>
                <c:pt idx="1298">
                  <c:v>1.65</c:v>
                </c:pt>
                <c:pt idx="1299">
                  <c:v>1.65</c:v>
                </c:pt>
                <c:pt idx="1300">
                  <c:v>1.65</c:v>
                </c:pt>
                <c:pt idx="1301">
                  <c:v>1.65</c:v>
                </c:pt>
                <c:pt idx="1302">
                  <c:v>1.65</c:v>
                </c:pt>
                <c:pt idx="1303">
                  <c:v>1.65</c:v>
                </c:pt>
                <c:pt idx="1304">
                  <c:v>1.65</c:v>
                </c:pt>
                <c:pt idx="1305">
                  <c:v>1.65</c:v>
                </c:pt>
                <c:pt idx="1306">
                  <c:v>1.65</c:v>
                </c:pt>
                <c:pt idx="1307">
                  <c:v>1.65</c:v>
                </c:pt>
                <c:pt idx="1308">
                  <c:v>1.65</c:v>
                </c:pt>
                <c:pt idx="1309">
                  <c:v>1.65</c:v>
                </c:pt>
                <c:pt idx="1310">
                  <c:v>1.65</c:v>
                </c:pt>
                <c:pt idx="1311">
                  <c:v>1.65</c:v>
                </c:pt>
                <c:pt idx="1312">
                  <c:v>1.65</c:v>
                </c:pt>
                <c:pt idx="1313">
                  <c:v>1.65</c:v>
                </c:pt>
                <c:pt idx="1314">
                  <c:v>1.65</c:v>
                </c:pt>
                <c:pt idx="1315">
                  <c:v>1.65</c:v>
                </c:pt>
                <c:pt idx="1316">
                  <c:v>1.65</c:v>
                </c:pt>
                <c:pt idx="1317">
                  <c:v>1.65</c:v>
                </c:pt>
                <c:pt idx="1318">
                  <c:v>1.65</c:v>
                </c:pt>
                <c:pt idx="1319">
                  <c:v>1.65</c:v>
                </c:pt>
                <c:pt idx="1320">
                  <c:v>1.65</c:v>
                </c:pt>
                <c:pt idx="1321">
                  <c:v>1.65</c:v>
                </c:pt>
                <c:pt idx="1322">
                  <c:v>1.65</c:v>
                </c:pt>
                <c:pt idx="1323">
                  <c:v>1.65</c:v>
                </c:pt>
                <c:pt idx="1324">
                  <c:v>1.65</c:v>
                </c:pt>
                <c:pt idx="1325">
                  <c:v>1.65</c:v>
                </c:pt>
                <c:pt idx="1326">
                  <c:v>1.65</c:v>
                </c:pt>
                <c:pt idx="1327">
                  <c:v>1.65</c:v>
                </c:pt>
                <c:pt idx="1328">
                  <c:v>1.65</c:v>
                </c:pt>
                <c:pt idx="1329">
                  <c:v>1.65</c:v>
                </c:pt>
                <c:pt idx="1330">
                  <c:v>1.65</c:v>
                </c:pt>
                <c:pt idx="1331">
                  <c:v>1.65</c:v>
                </c:pt>
                <c:pt idx="1332">
                  <c:v>1.65</c:v>
                </c:pt>
                <c:pt idx="1333">
                  <c:v>1.65</c:v>
                </c:pt>
                <c:pt idx="1334">
                  <c:v>1.65</c:v>
                </c:pt>
                <c:pt idx="1335">
                  <c:v>1.65</c:v>
                </c:pt>
                <c:pt idx="1336">
                  <c:v>1.65</c:v>
                </c:pt>
                <c:pt idx="1337">
                  <c:v>1.65</c:v>
                </c:pt>
                <c:pt idx="1338">
                  <c:v>1.65</c:v>
                </c:pt>
                <c:pt idx="1339">
                  <c:v>1.65</c:v>
                </c:pt>
                <c:pt idx="1340">
                  <c:v>1.65</c:v>
                </c:pt>
                <c:pt idx="1341">
                  <c:v>1.65</c:v>
                </c:pt>
                <c:pt idx="1342">
                  <c:v>1.65</c:v>
                </c:pt>
                <c:pt idx="1343">
                  <c:v>1.65</c:v>
                </c:pt>
                <c:pt idx="1344">
                  <c:v>1.65</c:v>
                </c:pt>
                <c:pt idx="1345">
                  <c:v>1.65</c:v>
                </c:pt>
                <c:pt idx="1346">
                  <c:v>1.65</c:v>
                </c:pt>
                <c:pt idx="1347">
                  <c:v>1.65</c:v>
                </c:pt>
                <c:pt idx="1348">
                  <c:v>1.65</c:v>
                </c:pt>
                <c:pt idx="1349">
                  <c:v>1.65</c:v>
                </c:pt>
                <c:pt idx="1350">
                  <c:v>1.65</c:v>
                </c:pt>
                <c:pt idx="1351">
                  <c:v>1.65</c:v>
                </c:pt>
                <c:pt idx="1352">
                  <c:v>1.65</c:v>
                </c:pt>
                <c:pt idx="1353">
                  <c:v>1.65</c:v>
                </c:pt>
                <c:pt idx="1354">
                  <c:v>1.65</c:v>
                </c:pt>
                <c:pt idx="1355">
                  <c:v>1.65</c:v>
                </c:pt>
                <c:pt idx="1356">
                  <c:v>1.65</c:v>
                </c:pt>
                <c:pt idx="1357">
                  <c:v>1.65</c:v>
                </c:pt>
                <c:pt idx="1358">
                  <c:v>1.65</c:v>
                </c:pt>
                <c:pt idx="1359">
                  <c:v>1.65</c:v>
                </c:pt>
                <c:pt idx="1360">
                  <c:v>1.65</c:v>
                </c:pt>
                <c:pt idx="1361">
                  <c:v>1.65</c:v>
                </c:pt>
                <c:pt idx="1362">
                  <c:v>1.65</c:v>
                </c:pt>
                <c:pt idx="1363">
                  <c:v>1.65</c:v>
                </c:pt>
                <c:pt idx="1364">
                  <c:v>1.65</c:v>
                </c:pt>
                <c:pt idx="1365">
                  <c:v>1.65</c:v>
                </c:pt>
                <c:pt idx="1366">
                  <c:v>1.65</c:v>
                </c:pt>
                <c:pt idx="1367">
                  <c:v>1.65</c:v>
                </c:pt>
                <c:pt idx="1368">
                  <c:v>1.65</c:v>
                </c:pt>
                <c:pt idx="1369">
                  <c:v>1.65</c:v>
                </c:pt>
                <c:pt idx="1370">
                  <c:v>1.65</c:v>
                </c:pt>
                <c:pt idx="1371">
                  <c:v>1.65</c:v>
                </c:pt>
                <c:pt idx="1372">
                  <c:v>1.65</c:v>
                </c:pt>
                <c:pt idx="1373">
                  <c:v>1.65</c:v>
                </c:pt>
                <c:pt idx="1374">
                  <c:v>1.65</c:v>
                </c:pt>
                <c:pt idx="1375">
                  <c:v>1.65</c:v>
                </c:pt>
                <c:pt idx="1376">
                  <c:v>1.65</c:v>
                </c:pt>
                <c:pt idx="1377">
                  <c:v>1.65</c:v>
                </c:pt>
                <c:pt idx="1378">
                  <c:v>1.65</c:v>
                </c:pt>
                <c:pt idx="1379">
                  <c:v>1.65</c:v>
                </c:pt>
                <c:pt idx="1380">
                  <c:v>1.65</c:v>
                </c:pt>
                <c:pt idx="1381">
                  <c:v>1.65</c:v>
                </c:pt>
                <c:pt idx="1382">
                  <c:v>1.65</c:v>
                </c:pt>
                <c:pt idx="1383">
                  <c:v>1.65</c:v>
                </c:pt>
                <c:pt idx="1384">
                  <c:v>1.65</c:v>
                </c:pt>
                <c:pt idx="1385">
                  <c:v>1.65</c:v>
                </c:pt>
                <c:pt idx="1386">
                  <c:v>1.65</c:v>
                </c:pt>
                <c:pt idx="1387">
                  <c:v>1.65</c:v>
                </c:pt>
                <c:pt idx="1388">
                  <c:v>1.65</c:v>
                </c:pt>
                <c:pt idx="1389">
                  <c:v>1.65</c:v>
                </c:pt>
                <c:pt idx="1390">
                  <c:v>1.65</c:v>
                </c:pt>
                <c:pt idx="1391">
                  <c:v>1.65</c:v>
                </c:pt>
                <c:pt idx="1392">
                  <c:v>1.65</c:v>
                </c:pt>
                <c:pt idx="1393">
                  <c:v>1.65</c:v>
                </c:pt>
                <c:pt idx="1394">
                  <c:v>1.65</c:v>
                </c:pt>
                <c:pt idx="1395">
                  <c:v>1.65</c:v>
                </c:pt>
                <c:pt idx="1396">
                  <c:v>1.65</c:v>
                </c:pt>
                <c:pt idx="1397">
                  <c:v>1.65</c:v>
                </c:pt>
                <c:pt idx="1398">
                  <c:v>1.65</c:v>
                </c:pt>
                <c:pt idx="1399">
                  <c:v>1.65</c:v>
                </c:pt>
                <c:pt idx="1400">
                  <c:v>1.65</c:v>
                </c:pt>
                <c:pt idx="1401">
                  <c:v>1.65</c:v>
                </c:pt>
                <c:pt idx="1402">
                  <c:v>1.65</c:v>
                </c:pt>
                <c:pt idx="1403">
                  <c:v>1.65</c:v>
                </c:pt>
                <c:pt idx="1404">
                  <c:v>1.65</c:v>
                </c:pt>
                <c:pt idx="1405">
                  <c:v>1.65</c:v>
                </c:pt>
                <c:pt idx="1406">
                  <c:v>1.65</c:v>
                </c:pt>
                <c:pt idx="1407">
                  <c:v>1.65</c:v>
                </c:pt>
                <c:pt idx="1408">
                  <c:v>1.65</c:v>
                </c:pt>
                <c:pt idx="1409">
                  <c:v>1.65</c:v>
                </c:pt>
                <c:pt idx="1410">
                  <c:v>1.65</c:v>
                </c:pt>
                <c:pt idx="1411">
                  <c:v>1.65</c:v>
                </c:pt>
                <c:pt idx="1412">
                  <c:v>1.65</c:v>
                </c:pt>
                <c:pt idx="1413">
                  <c:v>1.65</c:v>
                </c:pt>
                <c:pt idx="1414">
                  <c:v>1.65</c:v>
                </c:pt>
                <c:pt idx="1415">
                  <c:v>1.65</c:v>
                </c:pt>
                <c:pt idx="1416">
                  <c:v>1.65</c:v>
                </c:pt>
                <c:pt idx="1417">
                  <c:v>1.65</c:v>
                </c:pt>
                <c:pt idx="1418">
                  <c:v>1.65</c:v>
                </c:pt>
                <c:pt idx="1419">
                  <c:v>1.65</c:v>
                </c:pt>
                <c:pt idx="1420">
                  <c:v>1.65</c:v>
                </c:pt>
                <c:pt idx="1421">
                  <c:v>1.65</c:v>
                </c:pt>
                <c:pt idx="1422">
                  <c:v>1.65</c:v>
                </c:pt>
                <c:pt idx="1423">
                  <c:v>1.65</c:v>
                </c:pt>
                <c:pt idx="1424">
                  <c:v>1.65</c:v>
                </c:pt>
                <c:pt idx="1425">
                  <c:v>1.65</c:v>
                </c:pt>
                <c:pt idx="1426">
                  <c:v>1.65</c:v>
                </c:pt>
                <c:pt idx="1427">
                  <c:v>1.65</c:v>
                </c:pt>
                <c:pt idx="1428">
                  <c:v>1.65</c:v>
                </c:pt>
                <c:pt idx="1429">
                  <c:v>1.65</c:v>
                </c:pt>
                <c:pt idx="1430">
                  <c:v>1.65</c:v>
                </c:pt>
                <c:pt idx="1431">
                  <c:v>1.65</c:v>
                </c:pt>
                <c:pt idx="1432">
                  <c:v>1.65</c:v>
                </c:pt>
                <c:pt idx="1433">
                  <c:v>1.65</c:v>
                </c:pt>
                <c:pt idx="1434">
                  <c:v>1.65</c:v>
                </c:pt>
                <c:pt idx="1435">
                  <c:v>1.65</c:v>
                </c:pt>
                <c:pt idx="1436">
                  <c:v>1.65</c:v>
                </c:pt>
                <c:pt idx="1437">
                  <c:v>1.65</c:v>
                </c:pt>
                <c:pt idx="1438">
                  <c:v>1.65</c:v>
                </c:pt>
                <c:pt idx="1439">
                  <c:v>1.65</c:v>
                </c:pt>
                <c:pt idx="1440">
                  <c:v>1.65</c:v>
                </c:pt>
                <c:pt idx="1441">
                  <c:v>1.65</c:v>
                </c:pt>
                <c:pt idx="1442">
                  <c:v>1.65</c:v>
                </c:pt>
                <c:pt idx="1443">
                  <c:v>1.65</c:v>
                </c:pt>
                <c:pt idx="1444">
                  <c:v>1.65</c:v>
                </c:pt>
                <c:pt idx="1445">
                  <c:v>1.65</c:v>
                </c:pt>
                <c:pt idx="1446">
                  <c:v>1.65</c:v>
                </c:pt>
                <c:pt idx="1447">
                  <c:v>1.65</c:v>
                </c:pt>
                <c:pt idx="1448">
                  <c:v>1.65</c:v>
                </c:pt>
                <c:pt idx="1449">
                  <c:v>1.65</c:v>
                </c:pt>
                <c:pt idx="1450">
                  <c:v>1.65</c:v>
                </c:pt>
                <c:pt idx="1451">
                  <c:v>1.65</c:v>
                </c:pt>
                <c:pt idx="1452">
                  <c:v>1.65</c:v>
                </c:pt>
                <c:pt idx="1453">
                  <c:v>1.65</c:v>
                </c:pt>
                <c:pt idx="1454">
                  <c:v>1.65</c:v>
                </c:pt>
                <c:pt idx="1455">
                  <c:v>1.65</c:v>
                </c:pt>
                <c:pt idx="1456">
                  <c:v>1.65</c:v>
                </c:pt>
                <c:pt idx="1457">
                  <c:v>1.65</c:v>
                </c:pt>
                <c:pt idx="1458">
                  <c:v>1.65</c:v>
                </c:pt>
                <c:pt idx="1459">
                  <c:v>1.65</c:v>
                </c:pt>
                <c:pt idx="1460">
                  <c:v>1.65</c:v>
                </c:pt>
                <c:pt idx="1461">
                  <c:v>1.65</c:v>
                </c:pt>
                <c:pt idx="1462">
                  <c:v>1.65</c:v>
                </c:pt>
                <c:pt idx="1463">
                  <c:v>1.65</c:v>
                </c:pt>
                <c:pt idx="1464">
                  <c:v>1.65</c:v>
                </c:pt>
                <c:pt idx="1465">
                  <c:v>1.65</c:v>
                </c:pt>
                <c:pt idx="1466">
                  <c:v>1.65</c:v>
                </c:pt>
                <c:pt idx="1467">
                  <c:v>1.65</c:v>
                </c:pt>
                <c:pt idx="1468">
                  <c:v>1.65</c:v>
                </c:pt>
                <c:pt idx="1469">
                  <c:v>1.65</c:v>
                </c:pt>
                <c:pt idx="1470">
                  <c:v>1.65</c:v>
                </c:pt>
                <c:pt idx="1471">
                  <c:v>1.65</c:v>
                </c:pt>
                <c:pt idx="1472">
                  <c:v>1.65</c:v>
                </c:pt>
                <c:pt idx="1473">
                  <c:v>1.65</c:v>
                </c:pt>
                <c:pt idx="1474">
                  <c:v>1.65</c:v>
                </c:pt>
                <c:pt idx="1475">
                  <c:v>1.65</c:v>
                </c:pt>
                <c:pt idx="1476">
                  <c:v>1.65</c:v>
                </c:pt>
                <c:pt idx="1477">
                  <c:v>1.65</c:v>
                </c:pt>
                <c:pt idx="1478">
                  <c:v>1.65</c:v>
                </c:pt>
                <c:pt idx="1479">
                  <c:v>1.65</c:v>
                </c:pt>
                <c:pt idx="1480">
                  <c:v>1.65</c:v>
                </c:pt>
                <c:pt idx="1481">
                  <c:v>1.65</c:v>
                </c:pt>
                <c:pt idx="1482">
                  <c:v>1.65</c:v>
                </c:pt>
                <c:pt idx="1483">
                  <c:v>1.65</c:v>
                </c:pt>
                <c:pt idx="1484">
                  <c:v>1.65</c:v>
                </c:pt>
                <c:pt idx="1485">
                  <c:v>1.65</c:v>
                </c:pt>
                <c:pt idx="1486">
                  <c:v>1.65</c:v>
                </c:pt>
                <c:pt idx="1487">
                  <c:v>1.65</c:v>
                </c:pt>
                <c:pt idx="1488">
                  <c:v>1.65</c:v>
                </c:pt>
                <c:pt idx="1489">
                  <c:v>1.65</c:v>
                </c:pt>
                <c:pt idx="1490">
                  <c:v>1.65</c:v>
                </c:pt>
                <c:pt idx="1491">
                  <c:v>1.65</c:v>
                </c:pt>
                <c:pt idx="1492">
                  <c:v>1.65</c:v>
                </c:pt>
                <c:pt idx="1493">
                  <c:v>1.65</c:v>
                </c:pt>
                <c:pt idx="1494">
                  <c:v>1.65</c:v>
                </c:pt>
                <c:pt idx="1495">
                  <c:v>1.65</c:v>
                </c:pt>
                <c:pt idx="1496">
                  <c:v>1.65</c:v>
                </c:pt>
                <c:pt idx="1497">
                  <c:v>1.65</c:v>
                </c:pt>
                <c:pt idx="1498">
                  <c:v>1.65</c:v>
                </c:pt>
                <c:pt idx="1499">
                  <c:v>1.65</c:v>
                </c:pt>
                <c:pt idx="1500">
                  <c:v>1.65</c:v>
                </c:pt>
                <c:pt idx="1501">
                  <c:v>1.65</c:v>
                </c:pt>
                <c:pt idx="1502">
                  <c:v>1.65</c:v>
                </c:pt>
                <c:pt idx="1503">
                  <c:v>1.65</c:v>
                </c:pt>
                <c:pt idx="1504">
                  <c:v>1.65</c:v>
                </c:pt>
                <c:pt idx="1505">
                  <c:v>1.65</c:v>
                </c:pt>
                <c:pt idx="1506">
                  <c:v>1.65</c:v>
                </c:pt>
                <c:pt idx="1507">
                  <c:v>1.65</c:v>
                </c:pt>
                <c:pt idx="1508">
                  <c:v>1.65</c:v>
                </c:pt>
                <c:pt idx="1509">
                  <c:v>1.65</c:v>
                </c:pt>
                <c:pt idx="1510">
                  <c:v>1.65</c:v>
                </c:pt>
                <c:pt idx="1511">
                  <c:v>1.65</c:v>
                </c:pt>
                <c:pt idx="1512">
                  <c:v>1.65</c:v>
                </c:pt>
                <c:pt idx="1513">
                  <c:v>1.65</c:v>
                </c:pt>
                <c:pt idx="1514">
                  <c:v>1.65</c:v>
                </c:pt>
                <c:pt idx="1515">
                  <c:v>1.65</c:v>
                </c:pt>
                <c:pt idx="1516">
                  <c:v>1.65</c:v>
                </c:pt>
                <c:pt idx="1517">
                  <c:v>1.65</c:v>
                </c:pt>
                <c:pt idx="1518">
                  <c:v>1.65</c:v>
                </c:pt>
                <c:pt idx="1519">
                  <c:v>1.65</c:v>
                </c:pt>
                <c:pt idx="1520">
                  <c:v>1.65</c:v>
                </c:pt>
                <c:pt idx="1521">
                  <c:v>1.65</c:v>
                </c:pt>
                <c:pt idx="1522">
                  <c:v>1.65</c:v>
                </c:pt>
                <c:pt idx="1523">
                  <c:v>1.65</c:v>
                </c:pt>
                <c:pt idx="1524">
                  <c:v>1.65</c:v>
                </c:pt>
                <c:pt idx="1525">
                  <c:v>1.65</c:v>
                </c:pt>
                <c:pt idx="1526">
                  <c:v>1.65</c:v>
                </c:pt>
                <c:pt idx="1527">
                  <c:v>1.65</c:v>
                </c:pt>
                <c:pt idx="1528">
                  <c:v>1.65</c:v>
                </c:pt>
                <c:pt idx="1529">
                  <c:v>1.65</c:v>
                </c:pt>
                <c:pt idx="1530">
                  <c:v>1.65</c:v>
                </c:pt>
                <c:pt idx="1531">
                  <c:v>1.65</c:v>
                </c:pt>
                <c:pt idx="1532">
                  <c:v>1.65</c:v>
                </c:pt>
                <c:pt idx="1533">
                  <c:v>1.65</c:v>
                </c:pt>
                <c:pt idx="1534">
                  <c:v>1.65</c:v>
                </c:pt>
                <c:pt idx="1535">
                  <c:v>1.65</c:v>
                </c:pt>
                <c:pt idx="1536">
                  <c:v>1.65</c:v>
                </c:pt>
                <c:pt idx="1537">
                  <c:v>1.65</c:v>
                </c:pt>
                <c:pt idx="1538">
                  <c:v>1.65</c:v>
                </c:pt>
                <c:pt idx="1539">
                  <c:v>1.65</c:v>
                </c:pt>
                <c:pt idx="1540">
                  <c:v>1.65</c:v>
                </c:pt>
                <c:pt idx="1541">
                  <c:v>1.65</c:v>
                </c:pt>
                <c:pt idx="1542">
                  <c:v>1.65</c:v>
                </c:pt>
                <c:pt idx="1543">
                  <c:v>1.65</c:v>
                </c:pt>
                <c:pt idx="1544">
                  <c:v>1.65</c:v>
                </c:pt>
                <c:pt idx="1545">
                  <c:v>1.65</c:v>
                </c:pt>
                <c:pt idx="1546">
                  <c:v>1.65</c:v>
                </c:pt>
                <c:pt idx="1547">
                  <c:v>1.65</c:v>
                </c:pt>
                <c:pt idx="1548">
                  <c:v>1.65</c:v>
                </c:pt>
                <c:pt idx="1549">
                  <c:v>1.65</c:v>
                </c:pt>
                <c:pt idx="1550">
                  <c:v>1.65</c:v>
                </c:pt>
                <c:pt idx="1551">
                  <c:v>1.65</c:v>
                </c:pt>
                <c:pt idx="1552">
                  <c:v>1.65</c:v>
                </c:pt>
                <c:pt idx="1553">
                  <c:v>1.65</c:v>
                </c:pt>
                <c:pt idx="1554">
                  <c:v>1.65</c:v>
                </c:pt>
                <c:pt idx="1555">
                  <c:v>1.65</c:v>
                </c:pt>
                <c:pt idx="1556">
                  <c:v>1.65</c:v>
                </c:pt>
                <c:pt idx="1557">
                  <c:v>1.65</c:v>
                </c:pt>
                <c:pt idx="1558">
                  <c:v>1.65</c:v>
                </c:pt>
                <c:pt idx="1559">
                  <c:v>1.65</c:v>
                </c:pt>
                <c:pt idx="1560">
                  <c:v>1.65</c:v>
                </c:pt>
                <c:pt idx="1561">
                  <c:v>1.65</c:v>
                </c:pt>
                <c:pt idx="1562">
                  <c:v>1.65</c:v>
                </c:pt>
                <c:pt idx="1563">
                  <c:v>1.65</c:v>
                </c:pt>
                <c:pt idx="1564">
                  <c:v>1.65</c:v>
                </c:pt>
                <c:pt idx="1565">
                  <c:v>1.65</c:v>
                </c:pt>
                <c:pt idx="1566">
                  <c:v>1.65</c:v>
                </c:pt>
                <c:pt idx="1567">
                  <c:v>1.65</c:v>
                </c:pt>
                <c:pt idx="1568">
                  <c:v>1.65</c:v>
                </c:pt>
                <c:pt idx="1569">
                  <c:v>1.65</c:v>
                </c:pt>
                <c:pt idx="1570">
                  <c:v>1.65</c:v>
                </c:pt>
                <c:pt idx="1571">
                  <c:v>1.65</c:v>
                </c:pt>
                <c:pt idx="1572">
                  <c:v>1.65</c:v>
                </c:pt>
                <c:pt idx="1573">
                  <c:v>1.65</c:v>
                </c:pt>
                <c:pt idx="1574">
                  <c:v>1.65</c:v>
                </c:pt>
                <c:pt idx="1575">
                  <c:v>1.65</c:v>
                </c:pt>
                <c:pt idx="1576">
                  <c:v>1.65</c:v>
                </c:pt>
                <c:pt idx="1577">
                  <c:v>1.65</c:v>
                </c:pt>
                <c:pt idx="1578">
                  <c:v>1.65</c:v>
                </c:pt>
                <c:pt idx="1579">
                  <c:v>1.65</c:v>
                </c:pt>
                <c:pt idx="1580">
                  <c:v>1.65</c:v>
                </c:pt>
                <c:pt idx="1581">
                  <c:v>1.65</c:v>
                </c:pt>
                <c:pt idx="1582">
                  <c:v>1.65</c:v>
                </c:pt>
                <c:pt idx="1583">
                  <c:v>1.65</c:v>
                </c:pt>
                <c:pt idx="1584">
                  <c:v>1.65</c:v>
                </c:pt>
                <c:pt idx="1585">
                  <c:v>1.65</c:v>
                </c:pt>
                <c:pt idx="1586">
                  <c:v>1.65</c:v>
                </c:pt>
                <c:pt idx="1587">
                  <c:v>1.65</c:v>
                </c:pt>
                <c:pt idx="1588">
                  <c:v>1.65</c:v>
                </c:pt>
                <c:pt idx="1589">
                  <c:v>1.65</c:v>
                </c:pt>
                <c:pt idx="1590">
                  <c:v>1.65</c:v>
                </c:pt>
                <c:pt idx="1591">
                  <c:v>1.65</c:v>
                </c:pt>
                <c:pt idx="1592">
                  <c:v>1.65</c:v>
                </c:pt>
                <c:pt idx="1593">
                  <c:v>1.65</c:v>
                </c:pt>
                <c:pt idx="1594">
                  <c:v>1.65</c:v>
                </c:pt>
                <c:pt idx="1595">
                  <c:v>1.65</c:v>
                </c:pt>
                <c:pt idx="1596">
                  <c:v>1.65</c:v>
                </c:pt>
                <c:pt idx="1597">
                  <c:v>1.65</c:v>
                </c:pt>
                <c:pt idx="1598">
                  <c:v>1.65</c:v>
                </c:pt>
                <c:pt idx="1599">
                  <c:v>1.65</c:v>
                </c:pt>
                <c:pt idx="1600">
                  <c:v>1.65</c:v>
                </c:pt>
                <c:pt idx="1601">
                  <c:v>1.65</c:v>
                </c:pt>
                <c:pt idx="1602">
                  <c:v>1.65</c:v>
                </c:pt>
                <c:pt idx="1603">
                  <c:v>1.65</c:v>
                </c:pt>
                <c:pt idx="1604">
                  <c:v>1.65</c:v>
                </c:pt>
                <c:pt idx="1605">
                  <c:v>1.65</c:v>
                </c:pt>
                <c:pt idx="1606">
                  <c:v>1.65</c:v>
                </c:pt>
                <c:pt idx="1607">
                  <c:v>1.65</c:v>
                </c:pt>
                <c:pt idx="1608">
                  <c:v>1.65</c:v>
                </c:pt>
                <c:pt idx="1609">
                  <c:v>1.65</c:v>
                </c:pt>
                <c:pt idx="1610">
                  <c:v>1.65</c:v>
                </c:pt>
                <c:pt idx="1611">
                  <c:v>1.65</c:v>
                </c:pt>
                <c:pt idx="1612">
                  <c:v>1.65</c:v>
                </c:pt>
                <c:pt idx="1613">
                  <c:v>1.65</c:v>
                </c:pt>
                <c:pt idx="1614">
                  <c:v>1.65</c:v>
                </c:pt>
                <c:pt idx="1615">
                  <c:v>1.65</c:v>
                </c:pt>
                <c:pt idx="1616">
                  <c:v>1.65</c:v>
                </c:pt>
                <c:pt idx="1617">
                  <c:v>1.65</c:v>
                </c:pt>
                <c:pt idx="1618">
                  <c:v>1.65</c:v>
                </c:pt>
                <c:pt idx="1619">
                  <c:v>1.65</c:v>
                </c:pt>
                <c:pt idx="1620">
                  <c:v>1.65</c:v>
                </c:pt>
                <c:pt idx="1621">
                  <c:v>1.65</c:v>
                </c:pt>
                <c:pt idx="1622">
                  <c:v>1.65</c:v>
                </c:pt>
                <c:pt idx="1623">
                  <c:v>1.65</c:v>
                </c:pt>
                <c:pt idx="1624">
                  <c:v>1.65</c:v>
                </c:pt>
                <c:pt idx="1625">
                  <c:v>1.65</c:v>
                </c:pt>
                <c:pt idx="1626">
                  <c:v>1.65</c:v>
                </c:pt>
                <c:pt idx="1627">
                  <c:v>1.65</c:v>
                </c:pt>
                <c:pt idx="1628">
                  <c:v>1.65</c:v>
                </c:pt>
                <c:pt idx="1629">
                  <c:v>1.65</c:v>
                </c:pt>
                <c:pt idx="1630">
                  <c:v>1.65</c:v>
                </c:pt>
                <c:pt idx="1631">
                  <c:v>1.65</c:v>
                </c:pt>
                <c:pt idx="1632">
                  <c:v>1.65</c:v>
                </c:pt>
                <c:pt idx="1633">
                  <c:v>1.65</c:v>
                </c:pt>
                <c:pt idx="1634">
                  <c:v>1.65</c:v>
                </c:pt>
                <c:pt idx="1635">
                  <c:v>1.65</c:v>
                </c:pt>
                <c:pt idx="1636">
                  <c:v>1.65</c:v>
                </c:pt>
                <c:pt idx="1637">
                  <c:v>1.65</c:v>
                </c:pt>
                <c:pt idx="1638">
                  <c:v>1.65</c:v>
                </c:pt>
                <c:pt idx="1639">
                  <c:v>1.65</c:v>
                </c:pt>
                <c:pt idx="1640">
                  <c:v>1.65</c:v>
                </c:pt>
                <c:pt idx="1641">
                  <c:v>1.65</c:v>
                </c:pt>
                <c:pt idx="1642">
                  <c:v>1.65</c:v>
                </c:pt>
                <c:pt idx="1643">
                  <c:v>1.65</c:v>
                </c:pt>
                <c:pt idx="1644">
                  <c:v>1.65</c:v>
                </c:pt>
                <c:pt idx="1645">
                  <c:v>1.65</c:v>
                </c:pt>
                <c:pt idx="1646">
                  <c:v>1.65</c:v>
                </c:pt>
                <c:pt idx="1647">
                  <c:v>1.65</c:v>
                </c:pt>
                <c:pt idx="1648">
                  <c:v>1.65</c:v>
                </c:pt>
                <c:pt idx="1649">
                  <c:v>1.65</c:v>
                </c:pt>
                <c:pt idx="1650">
                  <c:v>1.65</c:v>
                </c:pt>
                <c:pt idx="1651">
                  <c:v>1.65</c:v>
                </c:pt>
                <c:pt idx="1652">
                  <c:v>1.65</c:v>
                </c:pt>
                <c:pt idx="1653">
                  <c:v>1.65</c:v>
                </c:pt>
                <c:pt idx="1654">
                  <c:v>1.65</c:v>
                </c:pt>
                <c:pt idx="1655">
                  <c:v>1.65</c:v>
                </c:pt>
                <c:pt idx="1656">
                  <c:v>1.65</c:v>
                </c:pt>
                <c:pt idx="1657">
                  <c:v>1.65</c:v>
                </c:pt>
                <c:pt idx="1658">
                  <c:v>1.65</c:v>
                </c:pt>
                <c:pt idx="1659">
                  <c:v>1.65</c:v>
                </c:pt>
                <c:pt idx="1660">
                  <c:v>1.65</c:v>
                </c:pt>
                <c:pt idx="1661">
                  <c:v>1.65</c:v>
                </c:pt>
                <c:pt idx="1662">
                  <c:v>1.65</c:v>
                </c:pt>
                <c:pt idx="1663">
                  <c:v>1.65</c:v>
                </c:pt>
                <c:pt idx="1664">
                  <c:v>1.65</c:v>
                </c:pt>
                <c:pt idx="1665">
                  <c:v>1.65</c:v>
                </c:pt>
                <c:pt idx="1666">
                  <c:v>1.65</c:v>
                </c:pt>
                <c:pt idx="1667">
                  <c:v>1.65</c:v>
                </c:pt>
                <c:pt idx="1668">
                  <c:v>1.65</c:v>
                </c:pt>
                <c:pt idx="1669">
                  <c:v>1.65</c:v>
                </c:pt>
                <c:pt idx="1670">
                  <c:v>1.65</c:v>
                </c:pt>
                <c:pt idx="1671">
                  <c:v>1.65</c:v>
                </c:pt>
                <c:pt idx="1672">
                  <c:v>1.65</c:v>
                </c:pt>
                <c:pt idx="1673">
                  <c:v>1.65</c:v>
                </c:pt>
                <c:pt idx="1674">
                  <c:v>1.65</c:v>
                </c:pt>
                <c:pt idx="1675">
                  <c:v>1.65</c:v>
                </c:pt>
                <c:pt idx="1676">
                  <c:v>1.65</c:v>
                </c:pt>
                <c:pt idx="1677">
                  <c:v>1.65</c:v>
                </c:pt>
                <c:pt idx="1678">
                  <c:v>1.65</c:v>
                </c:pt>
                <c:pt idx="1679">
                  <c:v>1.65</c:v>
                </c:pt>
                <c:pt idx="1680">
                  <c:v>1.65</c:v>
                </c:pt>
                <c:pt idx="1681">
                  <c:v>1.65</c:v>
                </c:pt>
                <c:pt idx="1682">
                  <c:v>1.65</c:v>
                </c:pt>
                <c:pt idx="1683">
                  <c:v>1.65</c:v>
                </c:pt>
                <c:pt idx="1684">
                  <c:v>1.65</c:v>
                </c:pt>
                <c:pt idx="1685">
                  <c:v>1.65</c:v>
                </c:pt>
                <c:pt idx="1686">
                  <c:v>1.65</c:v>
                </c:pt>
                <c:pt idx="1687">
                  <c:v>1.65</c:v>
                </c:pt>
                <c:pt idx="1688">
                  <c:v>1.65</c:v>
                </c:pt>
                <c:pt idx="1689">
                  <c:v>1.65</c:v>
                </c:pt>
                <c:pt idx="1690">
                  <c:v>1.65</c:v>
                </c:pt>
                <c:pt idx="1691">
                  <c:v>1.65</c:v>
                </c:pt>
                <c:pt idx="1692">
                  <c:v>1.65</c:v>
                </c:pt>
                <c:pt idx="1693">
                  <c:v>1.65</c:v>
                </c:pt>
                <c:pt idx="1694">
                  <c:v>1.65</c:v>
                </c:pt>
                <c:pt idx="1695">
                  <c:v>1.65</c:v>
                </c:pt>
                <c:pt idx="1696">
                  <c:v>1.65</c:v>
                </c:pt>
                <c:pt idx="1697">
                  <c:v>1.65</c:v>
                </c:pt>
                <c:pt idx="1698">
                  <c:v>1.65</c:v>
                </c:pt>
                <c:pt idx="1699">
                  <c:v>1.65</c:v>
                </c:pt>
                <c:pt idx="1700">
                  <c:v>1.65</c:v>
                </c:pt>
                <c:pt idx="1701">
                  <c:v>1.65</c:v>
                </c:pt>
                <c:pt idx="1702">
                  <c:v>1.65</c:v>
                </c:pt>
                <c:pt idx="1703">
                  <c:v>1.65</c:v>
                </c:pt>
                <c:pt idx="1704">
                  <c:v>1.65</c:v>
                </c:pt>
                <c:pt idx="1705">
                  <c:v>1.65</c:v>
                </c:pt>
                <c:pt idx="1706">
                  <c:v>1.65</c:v>
                </c:pt>
                <c:pt idx="1707">
                  <c:v>1.65</c:v>
                </c:pt>
                <c:pt idx="1708">
                  <c:v>1.65</c:v>
                </c:pt>
                <c:pt idx="1709">
                  <c:v>1.65</c:v>
                </c:pt>
                <c:pt idx="1710">
                  <c:v>1.65</c:v>
                </c:pt>
                <c:pt idx="1711">
                  <c:v>1.65</c:v>
                </c:pt>
                <c:pt idx="1712">
                  <c:v>1.65</c:v>
                </c:pt>
                <c:pt idx="1713">
                  <c:v>1.65</c:v>
                </c:pt>
                <c:pt idx="1714">
                  <c:v>1.65</c:v>
                </c:pt>
                <c:pt idx="1715">
                  <c:v>1.65</c:v>
                </c:pt>
                <c:pt idx="1716">
                  <c:v>1.65</c:v>
                </c:pt>
                <c:pt idx="1717">
                  <c:v>1.65</c:v>
                </c:pt>
                <c:pt idx="1718">
                  <c:v>1.65</c:v>
                </c:pt>
                <c:pt idx="1719">
                  <c:v>1.65</c:v>
                </c:pt>
                <c:pt idx="1720">
                  <c:v>1.65</c:v>
                </c:pt>
                <c:pt idx="1721">
                  <c:v>1.65</c:v>
                </c:pt>
                <c:pt idx="1722">
                  <c:v>1.65</c:v>
                </c:pt>
                <c:pt idx="1723">
                  <c:v>1.65</c:v>
                </c:pt>
                <c:pt idx="1724">
                  <c:v>1.65</c:v>
                </c:pt>
              </c:numCache>
            </c:numRef>
          </c:val>
          <c:smooth val="0"/>
        </c:ser>
        <c:dLbls>
          <c:showLegendKey val="0"/>
          <c:showVal val="0"/>
          <c:showCatName val="0"/>
          <c:showSerName val="0"/>
          <c:showPercent val="0"/>
          <c:showBubbleSize val="0"/>
        </c:dLbls>
        <c:marker val="1"/>
        <c:smooth val="0"/>
        <c:axId val="125233792"/>
        <c:axId val="126038400"/>
      </c:lineChart>
      <c:lineChart>
        <c:grouping val="standard"/>
        <c:varyColors val="0"/>
        <c:ser>
          <c:idx val="1"/>
          <c:order val="1"/>
          <c:tx>
            <c:strRef>
              <c:f>'1 - Chart Data'!$E$1</c:f>
              <c:strCache>
                <c:ptCount val="1"/>
                <c:pt idx="0">
                  <c:v>Dividend Yield</c:v>
                </c:pt>
              </c:strCache>
            </c:strRef>
          </c:tx>
          <c:spPr>
            <a:ln w="38100">
              <a:solidFill>
                <a:srgbClr val="FFC800"/>
              </a:solidFill>
              <a:prstDash val="solid"/>
            </a:ln>
          </c:spPr>
          <c:marker>
            <c:symbol val="none"/>
          </c:marker>
          <c:cat>
            <c:numRef>
              <c:f>'1 - Chart Data'!$A$2:$A$1260</c:f>
              <c:numCache>
                <c:formatCode>[$-409]mmm\-dd\-yyyy;@</c:formatCode>
                <c:ptCount val="1259"/>
                <c:pt idx="0">
                  <c:v>38749</c:v>
                </c:pt>
                <c:pt idx="1">
                  <c:v>38777</c:v>
                </c:pt>
                <c:pt idx="2">
                  <c:v>38810</c:v>
                </c:pt>
                <c:pt idx="3">
                  <c:v>38838</c:v>
                </c:pt>
                <c:pt idx="4">
                  <c:v>38869</c:v>
                </c:pt>
                <c:pt idx="5">
                  <c:v>38901</c:v>
                </c:pt>
                <c:pt idx="6">
                  <c:v>38930</c:v>
                </c:pt>
                <c:pt idx="7">
                  <c:v>38961</c:v>
                </c:pt>
                <c:pt idx="8">
                  <c:v>38992</c:v>
                </c:pt>
                <c:pt idx="9">
                  <c:v>39022</c:v>
                </c:pt>
                <c:pt idx="10">
                  <c:v>39052</c:v>
                </c:pt>
                <c:pt idx="11">
                  <c:v>39085</c:v>
                </c:pt>
                <c:pt idx="12">
                  <c:v>39114</c:v>
                </c:pt>
                <c:pt idx="13">
                  <c:v>39142</c:v>
                </c:pt>
                <c:pt idx="14">
                  <c:v>39174</c:v>
                </c:pt>
                <c:pt idx="15">
                  <c:v>39203</c:v>
                </c:pt>
                <c:pt idx="16">
                  <c:v>39234</c:v>
                </c:pt>
                <c:pt idx="17">
                  <c:v>39265</c:v>
                </c:pt>
                <c:pt idx="18">
                  <c:v>39295</c:v>
                </c:pt>
                <c:pt idx="19">
                  <c:v>39329</c:v>
                </c:pt>
                <c:pt idx="20">
                  <c:v>39356</c:v>
                </c:pt>
                <c:pt idx="21">
                  <c:v>39387</c:v>
                </c:pt>
                <c:pt idx="22">
                  <c:v>39419</c:v>
                </c:pt>
                <c:pt idx="23">
                  <c:v>39449</c:v>
                </c:pt>
                <c:pt idx="24">
                  <c:v>39479</c:v>
                </c:pt>
                <c:pt idx="25">
                  <c:v>39510</c:v>
                </c:pt>
                <c:pt idx="26">
                  <c:v>39539</c:v>
                </c:pt>
                <c:pt idx="27">
                  <c:v>39569</c:v>
                </c:pt>
                <c:pt idx="28">
                  <c:v>39601</c:v>
                </c:pt>
                <c:pt idx="29">
                  <c:v>39630</c:v>
                </c:pt>
                <c:pt idx="30">
                  <c:v>39661</c:v>
                </c:pt>
                <c:pt idx="31">
                  <c:v>39693</c:v>
                </c:pt>
                <c:pt idx="32">
                  <c:v>39722</c:v>
                </c:pt>
                <c:pt idx="33">
                  <c:v>39755</c:v>
                </c:pt>
                <c:pt idx="34">
                  <c:v>39783</c:v>
                </c:pt>
                <c:pt idx="35">
                  <c:v>39815</c:v>
                </c:pt>
                <c:pt idx="36">
                  <c:v>39846</c:v>
                </c:pt>
                <c:pt idx="37">
                  <c:v>39874</c:v>
                </c:pt>
                <c:pt idx="38">
                  <c:v>39904</c:v>
                </c:pt>
                <c:pt idx="39">
                  <c:v>39934</c:v>
                </c:pt>
                <c:pt idx="40">
                  <c:v>39965</c:v>
                </c:pt>
                <c:pt idx="41">
                  <c:v>39995</c:v>
                </c:pt>
                <c:pt idx="42">
                  <c:v>40028</c:v>
                </c:pt>
                <c:pt idx="43">
                  <c:v>40057</c:v>
                </c:pt>
                <c:pt idx="44">
                  <c:v>40087</c:v>
                </c:pt>
                <c:pt idx="45">
                  <c:v>40119</c:v>
                </c:pt>
                <c:pt idx="46">
                  <c:v>40148</c:v>
                </c:pt>
                <c:pt idx="47">
                  <c:v>40182</c:v>
                </c:pt>
                <c:pt idx="48">
                  <c:v>40210</c:v>
                </c:pt>
                <c:pt idx="49">
                  <c:v>40238</c:v>
                </c:pt>
                <c:pt idx="50">
                  <c:v>40269</c:v>
                </c:pt>
                <c:pt idx="51">
                  <c:v>40301</c:v>
                </c:pt>
                <c:pt idx="52">
                  <c:v>40330</c:v>
                </c:pt>
                <c:pt idx="53">
                  <c:v>40360</c:v>
                </c:pt>
                <c:pt idx="54">
                  <c:v>40392</c:v>
                </c:pt>
                <c:pt idx="55">
                  <c:v>40422</c:v>
                </c:pt>
                <c:pt idx="56">
                  <c:v>40452</c:v>
                </c:pt>
                <c:pt idx="57">
                  <c:v>40483</c:v>
                </c:pt>
                <c:pt idx="58">
                  <c:v>40513</c:v>
                </c:pt>
                <c:pt idx="59">
                  <c:v>40546</c:v>
                </c:pt>
                <c:pt idx="60">
                  <c:v>40575</c:v>
                </c:pt>
                <c:pt idx="61">
                  <c:v>40603</c:v>
                </c:pt>
                <c:pt idx="62">
                  <c:v>40634</c:v>
                </c:pt>
                <c:pt idx="63">
                  <c:v>40665</c:v>
                </c:pt>
                <c:pt idx="64">
                  <c:v>40695</c:v>
                </c:pt>
                <c:pt idx="65">
                  <c:v>40725</c:v>
                </c:pt>
                <c:pt idx="66">
                  <c:v>40756</c:v>
                </c:pt>
                <c:pt idx="67">
                  <c:v>40787</c:v>
                </c:pt>
                <c:pt idx="68">
                  <c:v>40819</c:v>
                </c:pt>
                <c:pt idx="69">
                  <c:v>40848</c:v>
                </c:pt>
                <c:pt idx="70">
                  <c:v>40878</c:v>
                </c:pt>
                <c:pt idx="71">
                  <c:v>40911</c:v>
                </c:pt>
                <c:pt idx="72">
                  <c:v>40940</c:v>
                </c:pt>
                <c:pt idx="73">
                  <c:v>40969</c:v>
                </c:pt>
                <c:pt idx="74">
                  <c:v>41001</c:v>
                </c:pt>
                <c:pt idx="75">
                  <c:v>41030</c:v>
                </c:pt>
                <c:pt idx="76">
                  <c:v>41061</c:v>
                </c:pt>
                <c:pt idx="77">
                  <c:v>41092</c:v>
                </c:pt>
                <c:pt idx="78">
                  <c:v>41122</c:v>
                </c:pt>
                <c:pt idx="79">
                  <c:v>41156</c:v>
                </c:pt>
                <c:pt idx="80">
                  <c:v>41183</c:v>
                </c:pt>
                <c:pt idx="81">
                  <c:v>41214</c:v>
                </c:pt>
                <c:pt idx="82">
                  <c:v>41246</c:v>
                </c:pt>
                <c:pt idx="83">
                  <c:v>41276</c:v>
                </c:pt>
                <c:pt idx="84">
                  <c:v>41306</c:v>
                </c:pt>
                <c:pt idx="85">
                  <c:v>41334</c:v>
                </c:pt>
                <c:pt idx="86">
                  <c:v>41365</c:v>
                </c:pt>
                <c:pt idx="87">
                  <c:v>41395</c:v>
                </c:pt>
                <c:pt idx="88">
                  <c:v>41428</c:v>
                </c:pt>
                <c:pt idx="89">
                  <c:v>41456</c:v>
                </c:pt>
                <c:pt idx="90">
                  <c:v>41487</c:v>
                </c:pt>
                <c:pt idx="91">
                  <c:v>41520</c:v>
                </c:pt>
                <c:pt idx="92">
                  <c:v>41548</c:v>
                </c:pt>
                <c:pt idx="93">
                  <c:v>41579</c:v>
                </c:pt>
                <c:pt idx="94">
                  <c:v>41610</c:v>
                </c:pt>
                <c:pt idx="95">
                  <c:v>41641</c:v>
                </c:pt>
                <c:pt idx="96">
                  <c:v>41673</c:v>
                </c:pt>
                <c:pt idx="97">
                  <c:v>41701</c:v>
                </c:pt>
                <c:pt idx="98">
                  <c:v>41730</c:v>
                </c:pt>
                <c:pt idx="99">
                  <c:v>41760</c:v>
                </c:pt>
                <c:pt idx="100">
                  <c:v>41792</c:v>
                </c:pt>
                <c:pt idx="101">
                  <c:v>41821</c:v>
                </c:pt>
                <c:pt idx="102">
                  <c:v>41852</c:v>
                </c:pt>
                <c:pt idx="103">
                  <c:v>41884</c:v>
                </c:pt>
                <c:pt idx="104">
                  <c:v>41913</c:v>
                </c:pt>
                <c:pt idx="105">
                  <c:v>41946</c:v>
                </c:pt>
                <c:pt idx="106">
                  <c:v>41974</c:v>
                </c:pt>
                <c:pt idx="107">
                  <c:v>42006</c:v>
                </c:pt>
                <c:pt idx="108">
                  <c:v>42037</c:v>
                </c:pt>
                <c:pt idx="109">
                  <c:v>42065</c:v>
                </c:pt>
                <c:pt idx="110">
                  <c:v>42095</c:v>
                </c:pt>
                <c:pt idx="111">
                  <c:v>42125</c:v>
                </c:pt>
                <c:pt idx="112">
                  <c:v>42156</c:v>
                </c:pt>
                <c:pt idx="113">
                  <c:v>42186</c:v>
                </c:pt>
                <c:pt idx="114">
                  <c:v>42219</c:v>
                </c:pt>
                <c:pt idx="115">
                  <c:v>42248</c:v>
                </c:pt>
                <c:pt idx="116">
                  <c:v>42278</c:v>
                </c:pt>
                <c:pt idx="117">
                  <c:v>42310</c:v>
                </c:pt>
                <c:pt idx="118">
                  <c:v>42339</c:v>
                </c:pt>
                <c:pt idx="119">
                  <c:v>42373</c:v>
                </c:pt>
              </c:numCache>
            </c:numRef>
          </c:cat>
          <c:val>
            <c:numRef>
              <c:f>'1 - Chart Data'!$E$55:$E$1764</c:f>
              <c:numCache>
                <c:formatCode>General</c:formatCode>
                <c:ptCount val="1710"/>
                <c:pt idx="0">
                  <c:v>2.8098999999999998</c:v>
                </c:pt>
                <c:pt idx="1">
                  <c:v>2.7624</c:v>
                </c:pt>
                <c:pt idx="2">
                  <c:v>2.8317999999999999</c:v>
                </c:pt>
                <c:pt idx="3">
                  <c:v>2.8208000000000002</c:v>
                </c:pt>
                <c:pt idx="4">
                  <c:v>2.6551</c:v>
                </c:pt>
                <c:pt idx="5">
                  <c:v>2.5973999999999999</c:v>
                </c:pt>
                <c:pt idx="6">
                  <c:v>2.6890000000000001</c:v>
                </c:pt>
                <c:pt idx="7">
                  <c:v>2.6692999999999998</c:v>
                </c:pt>
                <c:pt idx="8">
                  <c:v>2.6006999999999998</c:v>
                </c:pt>
                <c:pt idx="9">
                  <c:v>2.6711</c:v>
                </c:pt>
                <c:pt idx="10">
                  <c:v>2.6827000000000001</c:v>
                </c:pt>
                <c:pt idx="11">
                  <c:v>2.7164000000000001</c:v>
                </c:pt>
                <c:pt idx="12">
                  <c:v>2.7738999999999998</c:v>
                </c:pt>
                <c:pt idx="13">
                  <c:v>2.7757999999999998</c:v>
                </c:pt>
                <c:pt idx="14">
                  <c:v>2.7387000000000001</c:v>
                </c:pt>
                <c:pt idx="15">
                  <c:v>2.7191999999999998</c:v>
                </c:pt>
                <c:pt idx="16">
                  <c:v>2.7991000000000001</c:v>
                </c:pt>
                <c:pt idx="17">
                  <c:v>2.6907999999999999</c:v>
                </c:pt>
                <c:pt idx="18">
                  <c:v>2.6936</c:v>
                </c:pt>
                <c:pt idx="19">
                  <c:v>2.6023999999999998</c:v>
                </c:pt>
                <c:pt idx="20">
                  <c:v>2.6307</c:v>
                </c:pt>
                <c:pt idx="21">
                  <c:v>2.6297999999999999</c:v>
                </c:pt>
                <c:pt idx="22">
                  <c:v>2.5672999999999999</c:v>
                </c:pt>
                <c:pt idx="23">
                  <c:v>2.5156999999999998</c:v>
                </c:pt>
                <c:pt idx="24">
                  <c:v>2.4992000000000001</c:v>
                </c:pt>
                <c:pt idx="25">
                  <c:v>2.5</c:v>
                </c:pt>
                <c:pt idx="26">
                  <c:v>2.5236000000000001</c:v>
                </c:pt>
                <c:pt idx="27">
                  <c:v>2.5030999999999999</c:v>
                </c:pt>
                <c:pt idx="28">
                  <c:v>2.5411999999999999</c:v>
                </c:pt>
                <c:pt idx="29">
                  <c:v>2.5062000000000002</c:v>
                </c:pt>
                <c:pt idx="30">
                  <c:v>2.5922999999999998</c:v>
                </c:pt>
                <c:pt idx="31">
                  <c:v>2.5649000000000002</c:v>
                </c:pt>
                <c:pt idx="32">
                  <c:v>2.5510000000000002</c:v>
                </c:pt>
                <c:pt idx="33">
                  <c:v>2.5518000000000001</c:v>
                </c:pt>
                <c:pt idx="34">
                  <c:v>2.5268000000000002</c:v>
                </c:pt>
                <c:pt idx="35">
                  <c:v>2.4805999999999999</c:v>
                </c:pt>
                <c:pt idx="36">
                  <c:v>2.4397000000000002</c:v>
                </c:pt>
                <c:pt idx="37">
                  <c:v>2.4767000000000001</c:v>
                </c:pt>
                <c:pt idx="38">
                  <c:v>2.5007000000000001</c:v>
                </c:pt>
                <c:pt idx="39">
                  <c:v>2.5889000000000002</c:v>
                </c:pt>
                <c:pt idx="40">
                  <c:v>2.5714999999999999</c:v>
                </c:pt>
                <c:pt idx="41">
                  <c:v>2.5316000000000001</c:v>
                </c:pt>
                <c:pt idx="42">
                  <c:v>2.5078</c:v>
                </c:pt>
                <c:pt idx="43">
                  <c:v>2.5558999999999998</c:v>
                </c:pt>
                <c:pt idx="44">
                  <c:v>2.5179999999999998</c:v>
                </c:pt>
                <c:pt idx="45">
                  <c:v>2.4860000000000002</c:v>
                </c:pt>
                <c:pt idx="46">
                  <c:v>2.5268000000000002</c:v>
                </c:pt>
                <c:pt idx="47">
                  <c:v>2.4592000000000001</c:v>
                </c:pt>
                <c:pt idx="48">
                  <c:v>2.4131999999999998</c:v>
                </c:pt>
                <c:pt idx="49">
                  <c:v>2.3944000000000001</c:v>
                </c:pt>
                <c:pt idx="50">
                  <c:v>2.4089</c:v>
                </c:pt>
                <c:pt idx="51">
                  <c:v>2.4279000000000002</c:v>
                </c:pt>
                <c:pt idx="52">
                  <c:v>2.4279000000000002</c:v>
                </c:pt>
                <c:pt idx="53">
                  <c:v>2.4140000000000001</c:v>
                </c:pt>
                <c:pt idx="54">
                  <c:v>2.4140000000000001</c:v>
                </c:pt>
                <c:pt idx="55">
                  <c:v>2.3902000000000001</c:v>
                </c:pt>
                <c:pt idx="56">
                  <c:v>2.3731</c:v>
                </c:pt>
                <c:pt idx="57">
                  <c:v>2.3508</c:v>
                </c:pt>
                <c:pt idx="58">
                  <c:v>2.3108</c:v>
                </c:pt>
                <c:pt idx="59">
                  <c:v>2.3515000000000001</c:v>
                </c:pt>
                <c:pt idx="60">
                  <c:v>2.1911</c:v>
                </c:pt>
                <c:pt idx="61">
                  <c:v>2.1621000000000001</c:v>
                </c:pt>
                <c:pt idx="62">
                  <c:v>2.1568999999999998</c:v>
                </c:pt>
                <c:pt idx="63">
                  <c:v>2.1604000000000001</c:v>
                </c:pt>
                <c:pt idx="64">
                  <c:v>2.1875</c:v>
                </c:pt>
                <c:pt idx="65">
                  <c:v>2.2092999999999998</c:v>
                </c:pt>
                <c:pt idx="66">
                  <c:v>2.1970999999999998</c:v>
                </c:pt>
                <c:pt idx="67">
                  <c:v>2.1947000000000001</c:v>
                </c:pt>
                <c:pt idx="68">
                  <c:v>2.1947000000000001</c:v>
                </c:pt>
                <c:pt idx="69">
                  <c:v>2.1556999999999999</c:v>
                </c:pt>
                <c:pt idx="70">
                  <c:v>2.1413000000000002</c:v>
                </c:pt>
                <c:pt idx="71">
                  <c:v>2.0565000000000002</c:v>
                </c:pt>
                <c:pt idx="72">
                  <c:v>2.0325000000000002</c:v>
                </c:pt>
                <c:pt idx="73">
                  <c:v>2.0045000000000002</c:v>
                </c:pt>
                <c:pt idx="74">
                  <c:v>2.0565000000000002</c:v>
                </c:pt>
                <c:pt idx="75">
                  <c:v>2.1231</c:v>
                </c:pt>
                <c:pt idx="76">
                  <c:v>2.1383999999999999</c:v>
                </c:pt>
                <c:pt idx="77">
                  <c:v>2.1373000000000002</c:v>
                </c:pt>
                <c:pt idx="78">
                  <c:v>2.0779000000000001</c:v>
                </c:pt>
                <c:pt idx="79">
                  <c:v>2.0554000000000001</c:v>
                </c:pt>
                <c:pt idx="80">
                  <c:v>2.0236999999999998</c:v>
                </c:pt>
                <c:pt idx="81">
                  <c:v>2.0019999999999998</c:v>
                </c:pt>
                <c:pt idx="82">
                  <c:v>2.0095000000000001</c:v>
                </c:pt>
                <c:pt idx="83">
                  <c:v>2.0381999999999998</c:v>
                </c:pt>
                <c:pt idx="84">
                  <c:v>2.0150999999999999</c:v>
                </c:pt>
                <c:pt idx="85">
                  <c:v>2.0089999999999999</c:v>
                </c:pt>
                <c:pt idx="86">
                  <c:v>1.9970000000000001</c:v>
                </c:pt>
                <c:pt idx="87">
                  <c:v>2.0171000000000001</c:v>
                </c:pt>
                <c:pt idx="88">
                  <c:v>2.0105</c:v>
                </c:pt>
                <c:pt idx="89">
                  <c:v>2.0059999999999998</c:v>
                </c:pt>
                <c:pt idx="90">
                  <c:v>1.9816</c:v>
                </c:pt>
                <c:pt idx="91">
                  <c:v>2</c:v>
                </c:pt>
                <c:pt idx="92">
                  <c:v>2.0125000000000002</c:v>
                </c:pt>
                <c:pt idx="93">
                  <c:v>1.998</c:v>
                </c:pt>
                <c:pt idx="94">
                  <c:v>2.0278</c:v>
                </c:pt>
                <c:pt idx="95">
                  <c:v>2.0486</c:v>
                </c:pt>
                <c:pt idx="96">
                  <c:v>2.0486</c:v>
                </c:pt>
                <c:pt idx="97">
                  <c:v>2.0381999999999998</c:v>
                </c:pt>
                <c:pt idx="98">
                  <c:v>2.0222000000000002</c:v>
                </c:pt>
                <c:pt idx="99">
                  <c:v>1.998</c:v>
                </c:pt>
                <c:pt idx="100">
                  <c:v>1.996</c:v>
                </c:pt>
                <c:pt idx="101">
                  <c:v>1.9777</c:v>
                </c:pt>
                <c:pt idx="102">
                  <c:v>1.9184000000000001</c:v>
                </c:pt>
                <c:pt idx="103">
                  <c:v>1.9047000000000001</c:v>
                </c:pt>
                <c:pt idx="104">
                  <c:v>1.9160999999999999</c:v>
                </c:pt>
                <c:pt idx="105">
                  <c:v>1.8832</c:v>
                </c:pt>
                <c:pt idx="106">
                  <c:v>1.8453999999999999</c:v>
                </c:pt>
                <c:pt idx="107">
                  <c:v>1.8534999999999999</c:v>
                </c:pt>
                <c:pt idx="108">
                  <c:v>1.7734000000000001</c:v>
                </c:pt>
                <c:pt idx="109">
                  <c:v>1.7601</c:v>
                </c:pt>
                <c:pt idx="110">
                  <c:v>1.6934</c:v>
                </c:pt>
                <c:pt idx="111">
                  <c:v>1.7075</c:v>
                </c:pt>
                <c:pt idx="112">
                  <c:v>1.7632000000000001</c:v>
                </c:pt>
                <c:pt idx="113">
                  <c:v>1.7709999999999999</c:v>
                </c:pt>
                <c:pt idx="114">
                  <c:v>1.7777000000000001</c:v>
                </c:pt>
                <c:pt idx="115">
                  <c:v>1.8053999999999999</c:v>
                </c:pt>
                <c:pt idx="116">
                  <c:v>1.8467</c:v>
                </c:pt>
                <c:pt idx="117">
                  <c:v>1.9202999999999999</c:v>
                </c:pt>
                <c:pt idx="118">
                  <c:v>1.8608</c:v>
                </c:pt>
                <c:pt idx="119">
                  <c:v>1.8136000000000001</c:v>
                </c:pt>
                <c:pt idx="120">
                  <c:v>1.8616999999999999</c:v>
                </c:pt>
                <c:pt idx="121">
                  <c:v>1.8673999999999999</c:v>
                </c:pt>
                <c:pt idx="122">
                  <c:v>1.8591</c:v>
                </c:pt>
                <c:pt idx="123">
                  <c:v>1.8327</c:v>
                </c:pt>
                <c:pt idx="124">
                  <c:v>1.8744000000000001</c:v>
                </c:pt>
                <c:pt idx="125">
                  <c:v>1.8975</c:v>
                </c:pt>
                <c:pt idx="126">
                  <c:v>1.9134</c:v>
                </c:pt>
                <c:pt idx="127">
                  <c:v>1.8993</c:v>
                </c:pt>
                <c:pt idx="128">
                  <c:v>1.923</c:v>
                </c:pt>
                <c:pt idx="129">
                  <c:v>1.8783000000000001</c:v>
                </c:pt>
                <c:pt idx="130">
                  <c:v>1.9029</c:v>
                </c:pt>
                <c:pt idx="131">
                  <c:v>1.8818999999999999</c:v>
                </c:pt>
                <c:pt idx="132">
                  <c:v>1.8984000000000001</c:v>
                </c:pt>
                <c:pt idx="133">
                  <c:v>1.9001999999999999</c:v>
                </c:pt>
                <c:pt idx="134">
                  <c:v>1.8604000000000001</c:v>
                </c:pt>
                <c:pt idx="135">
                  <c:v>1.8181</c:v>
                </c:pt>
                <c:pt idx="136">
                  <c:v>1.819</c:v>
                </c:pt>
                <c:pt idx="137">
                  <c:v>1.7582</c:v>
                </c:pt>
                <c:pt idx="138">
                  <c:v>1.7466999999999999</c:v>
                </c:pt>
                <c:pt idx="139">
                  <c:v>1.7734000000000001</c:v>
                </c:pt>
                <c:pt idx="140">
                  <c:v>1.7679</c:v>
                </c:pt>
                <c:pt idx="141">
                  <c:v>1.8513999999999999</c:v>
                </c:pt>
                <c:pt idx="142">
                  <c:v>1.8038000000000001</c:v>
                </c:pt>
                <c:pt idx="143">
                  <c:v>1.8177000000000001</c:v>
                </c:pt>
                <c:pt idx="144">
                  <c:v>1.8285</c:v>
                </c:pt>
                <c:pt idx="145">
                  <c:v>1.8053999999999999</c:v>
                </c:pt>
                <c:pt idx="146">
                  <c:v>1.7841</c:v>
                </c:pt>
                <c:pt idx="147">
                  <c:v>1.7957000000000001</c:v>
                </c:pt>
                <c:pt idx="148">
                  <c:v>1.7801</c:v>
                </c:pt>
                <c:pt idx="149">
                  <c:v>1.8001</c:v>
                </c:pt>
                <c:pt idx="150">
                  <c:v>1.8234999999999999</c:v>
                </c:pt>
                <c:pt idx="151">
                  <c:v>1.8814</c:v>
                </c:pt>
                <c:pt idx="152">
                  <c:v>1.8845000000000001</c:v>
                </c:pt>
                <c:pt idx="153">
                  <c:v>1.8219000000000001</c:v>
                </c:pt>
                <c:pt idx="154">
                  <c:v>1.8223</c:v>
                </c:pt>
                <c:pt idx="155">
                  <c:v>1.8934</c:v>
                </c:pt>
                <c:pt idx="156">
                  <c:v>1.9166000000000001</c:v>
                </c:pt>
                <c:pt idx="157">
                  <c:v>1.9235</c:v>
                </c:pt>
                <c:pt idx="158">
                  <c:v>1.8863000000000001</c:v>
                </c:pt>
                <c:pt idx="159">
                  <c:v>1.8845000000000001</c:v>
                </c:pt>
                <c:pt idx="160">
                  <c:v>1.8505</c:v>
                </c:pt>
                <c:pt idx="161">
                  <c:v>1.8669</c:v>
                </c:pt>
                <c:pt idx="162">
                  <c:v>1.8783000000000001</c:v>
                </c:pt>
                <c:pt idx="163">
                  <c:v>1.9065000000000001</c:v>
                </c:pt>
                <c:pt idx="164">
                  <c:v>1.9277</c:v>
                </c:pt>
                <c:pt idx="165">
                  <c:v>1.8934</c:v>
                </c:pt>
                <c:pt idx="166">
                  <c:v>1.8565</c:v>
                </c:pt>
                <c:pt idx="167">
                  <c:v>1.8488</c:v>
                </c:pt>
                <c:pt idx="168">
                  <c:v>1.8556999999999999</c:v>
                </c:pt>
                <c:pt idx="169">
                  <c:v>1.8005</c:v>
                </c:pt>
                <c:pt idx="170">
                  <c:v>1.7945</c:v>
                </c:pt>
                <c:pt idx="171">
                  <c:v>1.8131999999999999</c:v>
                </c:pt>
                <c:pt idx="172">
                  <c:v>1.8306</c:v>
                </c:pt>
                <c:pt idx="173">
                  <c:v>1.7781</c:v>
                </c:pt>
                <c:pt idx="174">
                  <c:v>1.7932999999999999</c:v>
                </c:pt>
                <c:pt idx="175">
                  <c:v>1.7675000000000001</c:v>
                </c:pt>
                <c:pt idx="176">
                  <c:v>1.7405999999999999</c:v>
                </c:pt>
                <c:pt idx="177">
                  <c:v>1.7686999999999999</c:v>
                </c:pt>
                <c:pt idx="178">
                  <c:v>1.7546999999999999</c:v>
                </c:pt>
                <c:pt idx="179">
                  <c:v>1.7585999999999999</c:v>
                </c:pt>
                <c:pt idx="180">
                  <c:v>1.7282</c:v>
                </c:pt>
                <c:pt idx="181">
                  <c:v>1.7274</c:v>
                </c:pt>
                <c:pt idx="182">
                  <c:v>1.7090000000000001</c:v>
                </c:pt>
                <c:pt idx="183">
                  <c:v>1.7057</c:v>
                </c:pt>
                <c:pt idx="184">
                  <c:v>1.7353000000000001</c:v>
                </c:pt>
                <c:pt idx="185">
                  <c:v>1.7729999999999999</c:v>
                </c:pt>
                <c:pt idx="186">
                  <c:v>1.7965</c:v>
                </c:pt>
                <c:pt idx="187">
                  <c:v>1.8340000000000001</c:v>
                </c:pt>
                <c:pt idx="188">
                  <c:v>1.8120000000000001</c:v>
                </c:pt>
                <c:pt idx="189">
                  <c:v>1.8181</c:v>
                </c:pt>
                <c:pt idx="190">
                  <c:v>1.7709999999999999</c:v>
                </c:pt>
                <c:pt idx="191">
                  <c:v>1.7686999999999999</c:v>
                </c:pt>
                <c:pt idx="192">
                  <c:v>1.7297</c:v>
                </c:pt>
                <c:pt idx="193">
                  <c:v>1.7432000000000001</c:v>
                </c:pt>
                <c:pt idx="194">
                  <c:v>1.7020999999999999</c:v>
                </c:pt>
                <c:pt idx="195">
                  <c:v>1.72</c:v>
                </c:pt>
                <c:pt idx="196">
                  <c:v>1.7282</c:v>
                </c:pt>
                <c:pt idx="197">
                  <c:v>1.7372000000000001</c:v>
                </c:pt>
                <c:pt idx="198">
                  <c:v>1.7166999999999999</c:v>
                </c:pt>
                <c:pt idx="199">
                  <c:v>1.7181999999999999</c:v>
                </c:pt>
                <c:pt idx="200">
                  <c:v>1.766</c:v>
                </c:pt>
                <c:pt idx="201">
                  <c:v>1.7758</c:v>
                </c:pt>
                <c:pt idx="202">
                  <c:v>1.7621</c:v>
                </c:pt>
                <c:pt idx="203">
                  <c:v>1.7230000000000001</c:v>
                </c:pt>
                <c:pt idx="204">
                  <c:v>1.7215</c:v>
                </c:pt>
                <c:pt idx="205">
                  <c:v>1.7101</c:v>
                </c:pt>
                <c:pt idx="206">
                  <c:v>1.7137</c:v>
                </c:pt>
                <c:pt idx="207">
                  <c:v>1.7312000000000001</c:v>
                </c:pt>
                <c:pt idx="208">
                  <c:v>1.7278</c:v>
                </c:pt>
                <c:pt idx="209">
                  <c:v>1.7063999999999999</c:v>
                </c:pt>
                <c:pt idx="210">
                  <c:v>1.6913</c:v>
                </c:pt>
                <c:pt idx="211">
                  <c:v>1.6725000000000001</c:v>
                </c:pt>
                <c:pt idx="212">
                  <c:v>1.6666000000000001</c:v>
                </c:pt>
                <c:pt idx="213">
                  <c:v>1.6532</c:v>
                </c:pt>
                <c:pt idx="214">
                  <c:v>1.6494</c:v>
                </c:pt>
                <c:pt idx="215">
                  <c:v>1.6028</c:v>
                </c:pt>
                <c:pt idx="216">
                  <c:v>1.6012</c:v>
                </c:pt>
                <c:pt idx="217">
                  <c:v>1.5785</c:v>
                </c:pt>
                <c:pt idx="218">
                  <c:v>1.5704</c:v>
                </c:pt>
                <c:pt idx="219">
                  <c:v>1.5469999999999999</c:v>
                </c:pt>
                <c:pt idx="220">
                  <c:v>1.5387</c:v>
                </c:pt>
                <c:pt idx="221">
                  <c:v>1.5451999999999999</c:v>
                </c:pt>
                <c:pt idx="222">
                  <c:v>1.5651999999999999</c:v>
                </c:pt>
                <c:pt idx="223">
                  <c:v>1.7505999999999999</c:v>
                </c:pt>
                <c:pt idx="224">
                  <c:v>1.7398</c:v>
                </c:pt>
                <c:pt idx="225">
                  <c:v>1.7513000000000001</c:v>
                </c:pt>
                <c:pt idx="226">
                  <c:v>1.7484999999999999</c:v>
                </c:pt>
                <c:pt idx="227">
                  <c:v>1.7198</c:v>
                </c:pt>
                <c:pt idx="228">
                  <c:v>1.7351000000000001</c:v>
                </c:pt>
                <c:pt idx="229">
                  <c:v>1.7467999999999999</c:v>
                </c:pt>
                <c:pt idx="230">
                  <c:v>1.7363999999999999</c:v>
                </c:pt>
                <c:pt idx="231">
                  <c:v>1.7191000000000001</c:v>
                </c:pt>
                <c:pt idx="232">
                  <c:v>1.7241</c:v>
                </c:pt>
                <c:pt idx="233">
                  <c:v>1.7297</c:v>
                </c:pt>
                <c:pt idx="234">
                  <c:v>1.7013</c:v>
                </c:pt>
                <c:pt idx="235">
                  <c:v>1.7204999999999999</c:v>
                </c:pt>
                <c:pt idx="236">
                  <c:v>1.7211000000000001</c:v>
                </c:pt>
                <c:pt idx="237">
                  <c:v>1.7361</c:v>
                </c:pt>
                <c:pt idx="238">
                  <c:v>1.7321</c:v>
                </c:pt>
                <c:pt idx="239">
                  <c:v>1.7277</c:v>
                </c:pt>
                <c:pt idx="240">
                  <c:v>1.7223999999999999</c:v>
                </c:pt>
                <c:pt idx="241">
                  <c:v>1.7201</c:v>
                </c:pt>
                <c:pt idx="242">
                  <c:v>1.7277</c:v>
                </c:pt>
                <c:pt idx="243">
                  <c:v>1.7444999999999999</c:v>
                </c:pt>
                <c:pt idx="244">
                  <c:v>1.7508999999999999</c:v>
                </c:pt>
                <c:pt idx="245">
                  <c:v>1.7496</c:v>
                </c:pt>
                <c:pt idx="246">
                  <c:v>1.7427999999999999</c:v>
                </c:pt>
                <c:pt idx="247">
                  <c:v>1.7386999999999999</c:v>
                </c:pt>
                <c:pt idx="248">
                  <c:v>1.7010000000000001</c:v>
                </c:pt>
                <c:pt idx="249">
                  <c:v>1.6685000000000001</c:v>
                </c:pt>
                <c:pt idx="250">
                  <c:v>1.7133</c:v>
                </c:pt>
                <c:pt idx="251">
                  <c:v>1.8169999999999999</c:v>
                </c:pt>
                <c:pt idx="252">
                  <c:v>1.7849999999999999</c:v>
                </c:pt>
                <c:pt idx="253">
                  <c:v>1.6797</c:v>
                </c:pt>
                <c:pt idx="254">
                  <c:v>1.7438</c:v>
                </c:pt>
                <c:pt idx="255">
                  <c:v>1.7554000000000001</c:v>
                </c:pt>
                <c:pt idx="256">
                  <c:v>1.7906</c:v>
                </c:pt>
                <c:pt idx="257">
                  <c:v>1.8079000000000001</c:v>
                </c:pt>
                <c:pt idx="258">
                  <c:v>1.8672</c:v>
                </c:pt>
                <c:pt idx="259">
                  <c:v>1.8629</c:v>
                </c:pt>
                <c:pt idx="260">
                  <c:v>1.7636000000000001</c:v>
                </c:pt>
                <c:pt idx="261">
                  <c:v>1.756</c:v>
                </c:pt>
                <c:pt idx="262">
                  <c:v>1.7169000000000001</c:v>
                </c:pt>
                <c:pt idx="263">
                  <c:v>1.7394000000000001</c:v>
                </c:pt>
                <c:pt idx="264">
                  <c:v>1.7885</c:v>
                </c:pt>
                <c:pt idx="265">
                  <c:v>1.7595000000000001</c:v>
                </c:pt>
                <c:pt idx="266">
                  <c:v>1.7633000000000001</c:v>
                </c:pt>
                <c:pt idx="267">
                  <c:v>1.7475000000000001</c:v>
                </c:pt>
                <c:pt idx="268">
                  <c:v>1.8903000000000001</c:v>
                </c:pt>
                <c:pt idx="269">
                  <c:v>1.8332999999999999</c:v>
                </c:pt>
                <c:pt idx="270">
                  <c:v>1.8698999999999999</c:v>
                </c:pt>
                <c:pt idx="271">
                  <c:v>1.8753</c:v>
                </c:pt>
                <c:pt idx="272">
                  <c:v>1.8536999999999999</c:v>
                </c:pt>
                <c:pt idx="273">
                  <c:v>1.8057000000000001</c:v>
                </c:pt>
                <c:pt idx="274">
                  <c:v>1.8248</c:v>
                </c:pt>
                <c:pt idx="275">
                  <c:v>1.8408</c:v>
                </c:pt>
                <c:pt idx="276">
                  <c:v>1.8262</c:v>
                </c:pt>
                <c:pt idx="277">
                  <c:v>1.7991999999999999</c:v>
                </c:pt>
                <c:pt idx="278">
                  <c:v>1.8148</c:v>
                </c:pt>
                <c:pt idx="279">
                  <c:v>1.8664000000000001</c:v>
                </c:pt>
                <c:pt idx="280">
                  <c:v>1.8461000000000001</c:v>
                </c:pt>
                <c:pt idx="281">
                  <c:v>1.8159000000000001</c:v>
                </c:pt>
                <c:pt idx="282">
                  <c:v>1.7452000000000001</c:v>
                </c:pt>
                <c:pt idx="283">
                  <c:v>1.7341</c:v>
                </c:pt>
                <c:pt idx="284">
                  <c:v>1.7060999999999999</c:v>
                </c:pt>
                <c:pt idx="285">
                  <c:v>1.6872</c:v>
                </c:pt>
                <c:pt idx="286">
                  <c:v>1.6688000000000001</c:v>
                </c:pt>
                <c:pt idx="287">
                  <c:v>1.6608000000000001</c:v>
                </c:pt>
                <c:pt idx="288">
                  <c:v>1.6547000000000001</c:v>
                </c:pt>
                <c:pt idx="289">
                  <c:v>1.6840999999999999</c:v>
                </c:pt>
                <c:pt idx="290">
                  <c:v>1.6997</c:v>
                </c:pt>
                <c:pt idx="291">
                  <c:v>1.7125999999999999</c:v>
                </c:pt>
                <c:pt idx="292">
                  <c:v>1.7341</c:v>
                </c:pt>
                <c:pt idx="293">
                  <c:v>1.7505999999999999</c:v>
                </c:pt>
                <c:pt idx="294">
                  <c:v>1.7231000000000001</c:v>
                </c:pt>
                <c:pt idx="295">
                  <c:v>1.7797000000000001</c:v>
                </c:pt>
                <c:pt idx="296">
                  <c:v>1.7956000000000001</c:v>
                </c:pt>
                <c:pt idx="297">
                  <c:v>1.7810999999999999</c:v>
                </c:pt>
                <c:pt idx="298">
                  <c:v>1.7587999999999999</c:v>
                </c:pt>
                <c:pt idx="299">
                  <c:v>1.7381</c:v>
                </c:pt>
                <c:pt idx="300">
                  <c:v>1.675</c:v>
                </c:pt>
                <c:pt idx="301">
                  <c:v>1.6731</c:v>
                </c:pt>
                <c:pt idx="302">
                  <c:v>1.6702999999999999</c:v>
                </c:pt>
                <c:pt idx="303">
                  <c:v>1.6688000000000001</c:v>
                </c:pt>
                <c:pt idx="304">
                  <c:v>1.6629</c:v>
                </c:pt>
                <c:pt idx="305">
                  <c:v>1.6645000000000001</c:v>
                </c:pt>
                <c:pt idx="306">
                  <c:v>1.655</c:v>
                </c:pt>
                <c:pt idx="307">
                  <c:v>1.6974</c:v>
                </c:pt>
                <c:pt idx="308">
                  <c:v>1.6791</c:v>
                </c:pt>
                <c:pt idx="309">
                  <c:v>1.6716</c:v>
                </c:pt>
                <c:pt idx="310">
                  <c:v>1.6917</c:v>
                </c:pt>
                <c:pt idx="311">
                  <c:v>1.6691</c:v>
                </c:pt>
                <c:pt idx="312">
                  <c:v>1.6497999999999999</c:v>
                </c:pt>
                <c:pt idx="313">
                  <c:v>1.6579999999999999</c:v>
                </c:pt>
                <c:pt idx="314">
                  <c:v>1.6497999999999999</c:v>
                </c:pt>
                <c:pt idx="315">
                  <c:v>1.6983999999999999</c:v>
                </c:pt>
                <c:pt idx="316">
                  <c:v>1.7214</c:v>
                </c:pt>
                <c:pt idx="317">
                  <c:v>1.6936</c:v>
                </c:pt>
                <c:pt idx="318">
                  <c:v>1.6669</c:v>
                </c:pt>
                <c:pt idx="319">
                  <c:v>1.6884999999999999</c:v>
                </c:pt>
                <c:pt idx="320">
                  <c:v>1.6558999999999999</c:v>
                </c:pt>
                <c:pt idx="321">
                  <c:v>1.6949000000000001</c:v>
                </c:pt>
                <c:pt idx="322">
                  <c:v>1.6876</c:v>
                </c:pt>
                <c:pt idx="323">
                  <c:v>1.7002999999999999</c:v>
                </c:pt>
                <c:pt idx="324">
                  <c:v>1.6958</c:v>
                </c:pt>
                <c:pt idx="325">
                  <c:v>1.7574000000000001</c:v>
                </c:pt>
                <c:pt idx="326">
                  <c:v>1.7455000000000001</c:v>
                </c:pt>
                <c:pt idx="327">
                  <c:v>1.7116</c:v>
                </c:pt>
                <c:pt idx="328">
                  <c:v>1.7159</c:v>
                </c:pt>
                <c:pt idx="329">
                  <c:v>1.6737</c:v>
                </c:pt>
                <c:pt idx="330">
                  <c:v>1.6694</c:v>
                </c:pt>
                <c:pt idx="331">
                  <c:v>1.7</c:v>
                </c:pt>
                <c:pt idx="332">
                  <c:v>1.6850000000000001</c:v>
                </c:pt>
                <c:pt idx="333">
                  <c:v>1.7083999999999999</c:v>
                </c:pt>
                <c:pt idx="334">
                  <c:v>1.7149000000000001</c:v>
                </c:pt>
                <c:pt idx="335">
                  <c:v>1.7257</c:v>
                </c:pt>
                <c:pt idx="336">
                  <c:v>1.7228000000000001</c:v>
                </c:pt>
                <c:pt idx="337">
                  <c:v>1.7155</c:v>
                </c:pt>
                <c:pt idx="338">
                  <c:v>1.7458</c:v>
                </c:pt>
                <c:pt idx="339">
                  <c:v>1.7243999999999999</c:v>
                </c:pt>
                <c:pt idx="340">
                  <c:v>1.6657</c:v>
                </c:pt>
                <c:pt idx="341">
                  <c:v>1.6254</c:v>
                </c:pt>
                <c:pt idx="342">
                  <c:v>1.6322000000000001</c:v>
                </c:pt>
                <c:pt idx="343">
                  <c:v>1.6474</c:v>
                </c:pt>
                <c:pt idx="344">
                  <c:v>1.6398999999999999</c:v>
                </c:pt>
                <c:pt idx="345">
                  <c:v>1.6113999999999999</c:v>
                </c:pt>
                <c:pt idx="346">
                  <c:v>1.5872999999999999</c:v>
                </c:pt>
                <c:pt idx="347">
                  <c:v>1.6028</c:v>
                </c:pt>
                <c:pt idx="348">
                  <c:v>1.6181000000000001</c:v>
                </c:pt>
                <c:pt idx="349">
                  <c:v>1.6048</c:v>
                </c:pt>
                <c:pt idx="350">
                  <c:v>1.6028</c:v>
                </c:pt>
                <c:pt idx="351">
                  <c:v>1.6333</c:v>
                </c:pt>
                <c:pt idx="352">
                  <c:v>1.6172</c:v>
                </c:pt>
                <c:pt idx="353">
                  <c:v>1.6088</c:v>
                </c:pt>
                <c:pt idx="354">
                  <c:v>1.5881000000000001</c:v>
                </c:pt>
                <c:pt idx="355">
                  <c:v>1.6068</c:v>
                </c:pt>
                <c:pt idx="356">
                  <c:v>1.5755999999999999</c:v>
                </c:pt>
                <c:pt idx="357">
                  <c:v>1.5929</c:v>
                </c:pt>
                <c:pt idx="358">
                  <c:v>1.5884</c:v>
                </c:pt>
                <c:pt idx="359">
                  <c:v>1.5859000000000001</c:v>
                </c:pt>
                <c:pt idx="360">
                  <c:v>1.5813999999999999</c:v>
                </c:pt>
                <c:pt idx="361">
                  <c:v>1.6</c:v>
                </c:pt>
                <c:pt idx="362">
                  <c:v>1.6085</c:v>
                </c:pt>
                <c:pt idx="363">
                  <c:v>1.6</c:v>
                </c:pt>
                <c:pt idx="364">
                  <c:v>1.6071</c:v>
                </c:pt>
                <c:pt idx="365">
                  <c:v>1.6016999999999999</c:v>
                </c:pt>
                <c:pt idx="366">
                  <c:v>1.5929</c:v>
                </c:pt>
                <c:pt idx="367">
                  <c:v>1.5541</c:v>
                </c:pt>
                <c:pt idx="368">
                  <c:v>1.5437000000000001</c:v>
                </c:pt>
                <c:pt idx="369">
                  <c:v>1.5452999999999999</c:v>
                </c:pt>
                <c:pt idx="370">
                  <c:v>1.5579000000000001</c:v>
                </c:pt>
                <c:pt idx="371">
                  <c:v>1.5565</c:v>
                </c:pt>
                <c:pt idx="372">
                  <c:v>1.5492999999999999</c:v>
                </c:pt>
                <c:pt idx="373">
                  <c:v>1.5679000000000001</c:v>
                </c:pt>
                <c:pt idx="374">
                  <c:v>1.5538000000000001</c:v>
                </c:pt>
                <c:pt idx="375">
                  <c:v>1.5463</c:v>
                </c:pt>
                <c:pt idx="376">
                  <c:v>1.5243</c:v>
                </c:pt>
                <c:pt idx="377">
                  <c:v>1.5416000000000001</c:v>
                </c:pt>
                <c:pt idx="378">
                  <c:v>1.5761000000000001</c:v>
                </c:pt>
                <c:pt idx="379">
                  <c:v>1.5711999999999999</c:v>
                </c:pt>
                <c:pt idx="380">
                  <c:v>1.5324</c:v>
                </c:pt>
                <c:pt idx="381">
                  <c:v>1.53</c:v>
                </c:pt>
                <c:pt idx="382">
                  <c:v>1.5215000000000001</c:v>
                </c:pt>
                <c:pt idx="383">
                  <c:v>1.5138</c:v>
                </c:pt>
                <c:pt idx="384">
                  <c:v>1.5133000000000001</c:v>
                </c:pt>
                <c:pt idx="385">
                  <c:v>1.5138</c:v>
                </c:pt>
                <c:pt idx="386">
                  <c:v>1.5141</c:v>
                </c:pt>
                <c:pt idx="387">
                  <c:v>1.5195000000000001</c:v>
                </c:pt>
                <c:pt idx="388">
                  <c:v>1.5105</c:v>
                </c:pt>
                <c:pt idx="389">
                  <c:v>1.5002</c:v>
                </c:pt>
                <c:pt idx="390">
                  <c:v>1.5075000000000001</c:v>
                </c:pt>
                <c:pt idx="391">
                  <c:v>1.5098</c:v>
                </c:pt>
                <c:pt idx="392">
                  <c:v>1.4849000000000001</c:v>
                </c:pt>
                <c:pt idx="393">
                  <c:v>1.5154000000000001</c:v>
                </c:pt>
                <c:pt idx="394">
                  <c:v>1.5127999999999999</c:v>
                </c:pt>
                <c:pt idx="395">
                  <c:v>1.5</c:v>
                </c:pt>
                <c:pt idx="396">
                  <c:v>1.4962</c:v>
                </c:pt>
                <c:pt idx="397">
                  <c:v>1.4962</c:v>
                </c:pt>
                <c:pt idx="398">
                  <c:v>1.5256000000000001</c:v>
                </c:pt>
                <c:pt idx="399">
                  <c:v>1.4946999999999999</c:v>
                </c:pt>
                <c:pt idx="400">
                  <c:v>1.4865999999999999</c:v>
                </c:pt>
                <c:pt idx="401">
                  <c:v>1.506</c:v>
                </c:pt>
                <c:pt idx="402">
                  <c:v>1.5107999999999999</c:v>
                </c:pt>
                <c:pt idx="403">
                  <c:v>1.4962</c:v>
                </c:pt>
                <c:pt idx="404">
                  <c:v>1.4655</c:v>
                </c:pt>
                <c:pt idx="405">
                  <c:v>1.4505999999999999</c:v>
                </c:pt>
                <c:pt idx="406">
                  <c:v>1.4490000000000001</c:v>
                </c:pt>
                <c:pt idx="407">
                  <c:v>1.4553</c:v>
                </c:pt>
                <c:pt idx="408">
                  <c:v>1.4471000000000001</c:v>
                </c:pt>
                <c:pt idx="409">
                  <c:v>1.4513</c:v>
                </c:pt>
                <c:pt idx="410">
                  <c:v>1.4455</c:v>
                </c:pt>
                <c:pt idx="411">
                  <c:v>1.4467000000000001</c:v>
                </c:pt>
                <c:pt idx="412">
                  <c:v>1.452</c:v>
                </c:pt>
                <c:pt idx="413">
                  <c:v>1.4683999999999999</c:v>
                </c:pt>
                <c:pt idx="414">
                  <c:v>1.4457</c:v>
                </c:pt>
                <c:pt idx="415">
                  <c:v>1.4395</c:v>
                </c:pt>
                <c:pt idx="416">
                  <c:v>1.4388000000000001</c:v>
                </c:pt>
                <c:pt idx="417">
                  <c:v>1.4518</c:v>
                </c:pt>
                <c:pt idx="418">
                  <c:v>1.4532</c:v>
                </c:pt>
                <c:pt idx="419">
                  <c:v>1.4503999999999999</c:v>
                </c:pt>
                <c:pt idx="420">
                  <c:v>1.4583999999999999</c:v>
                </c:pt>
                <c:pt idx="421">
                  <c:v>1.4585999999999999</c:v>
                </c:pt>
                <c:pt idx="422">
                  <c:v>1.4683999999999999</c:v>
                </c:pt>
                <c:pt idx="423">
                  <c:v>1.4653</c:v>
                </c:pt>
                <c:pt idx="424">
                  <c:v>1.4457</c:v>
                </c:pt>
                <c:pt idx="425">
                  <c:v>1.4446000000000001</c:v>
                </c:pt>
                <c:pt idx="426">
                  <c:v>1.4704999999999999</c:v>
                </c:pt>
                <c:pt idx="427">
                  <c:v>1.4570000000000001</c:v>
                </c:pt>
                <c:pt idx="428">
                  <c:v>1.4657</c:v>
                </c:pt>
                <c:pt idx="429">
                  <c:v>1.4743999999999999</c:v>
                </c:pt>
                <c:pt idx="430">
                  <c:v>1.4739</c:v>
                </c:pt>
                <c:pt idx="431">
                  <c:v>1.4551000000000001</c:v>
                </c:pt>
                <c:pt idx="432">
                  <c:v>1.4450000000000001</c:v>
                </c:pt>
                <c:pt idx="433">
                  <c:v>1.4300999999999999</c:v>
                </c:pt>
                <c:pt idx="434">
                  <c:v>1.4317</c:v>
                </c:pt>
                <c:pt idx="435">
                  <c:v>1.4285000000000001</c:v>
                </c:pt>
                <c:pt idx="436">
                  <c:v>1.4422999999999999</c:v>
                </c:pt>
                <c:pt idx="437">
                  <c:v>1.4655</c:v>
                </c:pt>
                <c:pt idx="438">
                  <c:v>1.4591000000000001</c:v>
                </c:pt>
                <c:pt idx="439">
                  <c:v>1.4610000000000001</c:v>
                </c:pt>
                <c:pt idx="440">
                  <c:v>1.4823999999999999</c:v>
                </c:pt>
                <c:pt idx="441">
                  <c:v>1.4995000000000001</c:v>
                </c:pt>
                <c:pt idx="442">
                  <c:v>1.5098</c:v>
                </c:pt>
                <c:pt idx="443">
                  <c:v>1.5434000000000001</c:v>
                </c:pt>
                <c:pt idx="444">
                  <c:v>1.5525</c:v>
                </c:pt>
                <c:pt idx="445">
                  <c:v>1.5544</c:v>
                </c:pt>
                <c:pt idx="446">
                  <c:v>1.5641</c:v>
                </c:pt>
                <c:pt idx="447">
                  <c:v>1.5307999999999999</c:v>
                </c:pt>
                <c:pt idx="448">
                  <c:v>1.5321</c:v>
                </c:pt>
                <c:pt idx="449">
                  <c:v>1.5202</c:v>
                </c:pt>
                <c:pt idx="450">
                  <c:v>1.4982</c:v>
                </c:pt>
                <c:pt idx="451">
                  <c:v>1.4966999999999999</c:v>
                </c:pt>
                <c:pt idx="452">
                  <c:v>1.5052000000000001</c:v>
                </c:pt>
                <c:pt idx="453">
                  <c:v>1.4924999999999999</c:v>
                </c:pt>
                <c:pt idx="454">
                  <c:v>1.4917</c:v>
                </c:pt>
                <c:pt idx="455">
                  <c:v>1.5082</c:v>
                </c:pt>
                <c:pt idx="456">
                  <c:v>1.4935</c:v>
                </c:pt>
                <c:pt idx="457">
                  <c:v>1.4702999999999999</c:v>
                </c:pt>
                <c:pt idx="458">
                  <c:v>1.4679</c:v>
                </c:pt>
                <c:pt idx="459">
                  <c:v>1.5017</c:v>
                </c:pt>
                <c:pt idx="460">
                  <c:v>1.5342</c:v>
                </c:pt>
                <c:pt idx="461">
                  <c:v>1.52</c:v>
                </c:pt>
                <c:pt idx="462">
                  <c:v>1.4826999999999999</c:v>
                </c:pt>
                <c:pt idx="463">
                  <c:v>1.5037</c:v>
                </c:pt>
                <c:pt idx="464">
                  <c:v>1.5366</c:v>
                </c:pt>
                <c:pt idx="465">
                  <c:v>1.7668999999999999</c:v>
                </c:pt>
                <c:pt idx="466">
                  <c:v>1.7353000000000001</c:v>
                </c:pt>
                <c:pt idx="467">
                  <c:v>1.7543</c:v>
                </c:pt>
                <c:pt idx="468">
                  <c:v>1.7566999999999999</c:v>
                </c:pt>
                <c:pt idx="469">
                  <c:v>1.7594000000000001</c:v>
                </c:pt>
                <c:pt idx="470">
                  <c:v>1.7576000000000001</c:v>
                </c:pt>
                <c:pt idx="471">
                  <c:v>1.7977000000000001</c:v>
                </c:pt>
                <c:pt idx="472">
                  <c:v>1.8024</c:v>
                </c:pt>
                <c:pt idx="473">
                  <c:v>1.8133999999999999</c:v>
                </c:pt>
                <c:pt idx="474">
                  <c:v>1.8459000000000001</c:v>
                </c:pt>
                <c:pt idx="475">
                  <c:v>1.8633999999999999</c:v>
                </c:pt>
                <c:pt idx="476">
                  <c:v>1.8786</c:v>
                </c:pt>
                <c:pt idx="477">
                  <c:v>1.8604000000000001</c:v>
                </c:pt>
                <c:pt idx="478">
                  <c:v>1.8220000000000001</c:v>
                </c:pt>
                <c:pt idx="479">
                  <c:v>1.8319000000000001</c:v>
                </c:pt>
                <c:pt idx="480">
                  <c:v>1.8236000000000001</c:v>
                </c:pt>
                <c:pt idx="481">
                  <c:v>1.8058000000000001</c:v>
                </c:pt>
                <c:pt idx="482">
                  <c:v>1.7689999999999999</c:v>
                </c:pt>
                <c:pt idx="483">
                  <c:v>1.782</c:v>
                </c:pt>
                <c:pt idx="484">
                  <c:v>1.7887</c:v>
                </c:pt>
                <c:pt idx="485">
                  <c:v>1.7807999999999999</c:v>
                </c:pt>
                <c:pt idx="486">
                  <c:v>1.7951999999999999</c:v>
                </c:pt>
                <c:pt idx="487">
                  <c:v>1.7828999999999999</c:v>
                </c:pt>
                <c:pt idx="488">
                  <c:v>1.7850999999999999</c:v>
                </c:pt>
                <c:pt idx="489">
                  <c:v>1.7786</c:v>
                </c:pt>
                <c:pt idx="490">
                  <c:v>1.7621</c:v>
                </c:pt>
                <c:pt idx="491">
                  <c:v>1.7672000000000001</c:v>
                </c:pt>
                <c:pt idx="492">
                  <c:v>1.7626999999999999</c:v>
                </c:pt>
                <c:pt idx="493">
                  <c:v>1.7523</c:v>
                </c:pt>
                <c:pt idx="494">
                  <c:v>1.7511000000000001</c:v>
                </c:pt>
                <c:pt idx="495">
                  <c:v>1.7445999999999999</c:v>
                </c:pt>
                <c:pt idx="496">
                  <c:v>1.7261</c:v>
                </c:pt>
                <c:pt idx="497">
                  <c:v>1.7071000000000001</c:v>
                </c:pt>
                <c:pt idx="498">
                  <c:v>1.7255</c:v>
                </c:pt>
                <c:pt idx="499">
                  <c:v>1.6913</c:v>
                </c:pt>
                <c:pt idx="500">
                  <c:v>1.6949000000000001</c:v>
                </c:pt>
                <c:pt idx="501">
                  <c:v>1.7099</c:v>
                </c:pt>
                <c:pt idx="502">
                  <c:v>1.6971000000000001</c:v>
                </c:pt>
                <c:pt idx="503">
                  <c:v>1.6874</c:v>
                </c:pt>
                <c:pt idx="504">
                  <c:v>1.6776</c:v>
                </c:pt>
                <c:pt idx="505">
                  <c:v>1.5963000000000001</c:v>
                </c:pt>
                <c:pt idx="506">
                  <c:v>1.5549999999999999</c:v>
                </c:pt>
                <c:pt idx="507">
                  <c:v>1.5833999999999999</c:v>
                </c:pt>
                <c:pt idx="508">
                  <c:v>1.5732999999999999</c:v>
                </c:pt>
                <c:pt idx="509">
                  <c:v>1.5738000000000001</c:v>
                </c:pt>
                <c:pt idx="510">
                  <c:v>1.5751999999999999</c:v>
                </c:pt>
                <c:pt idx="511">
                  <c:v>1.5662</c:v>
                </c:pt>
                <c:pt idx="512">
                  <c:v>1.5822000000000001</c:v>
                </c:pt>
                <c:pt idx="513">
                  <c:v>1.5648</c:v>
                </c:pt>
                <c:pt idx="514">
                  <c:v>1.5671999999999999</c:v>
                </c:pt>
                <c:pt idx="515">
                  <c:v>1.5357000000000001</c:v>
                </c:pt>
                <c:pt idx="516">
                  <c:v>1.5226</c:v>
                </c:pt>
                <c:pt idx="517">
                  <c:v>1.5485</c:v>
                </c:pt>
                <c:pt idx="518">
                  <c:v>1.546</c:v>
                </c:pt>
                <c:pt idx="519">
                  <c:v>1.5414000000000001</c:v>
                </c:pt>
                <c:pt idx="520">
                  <c:v>1.5327</c:v>
                </c:pt>
                <c:pt idx="521">
                  <c:v>1.5452999999999999</c:v>
                </c:pt>
                <c:pt idx="522">
                  <c:v>1.5686</c:v>
                </c:pt>
                <c:pt idx="523">
                  <c:v>1.5702</c:v>
                </c:pt>
                <c:pt idx="524">
                  <c:v>1.5673999999999999</c:v>
                </c:pt>
                <c:pt idx="525">
                  <c:v>1.5392999999999999</c:v>
                </c:pt>
                <c:pt idx="526">
                  <c:v>1.5210999999999999</c:v>
                </c:pt>
                <c:pt idx="527">
                  <c:v>1.5341</c:v>
                </c:pt>
                <c:pt idx="528">
                  <c:v>1.5530999999999999</c:v>
                </c:pt>
                <c:pt idx="529">
                  <c:v>1.5466</c:v>
                </c:pt>
                <c:pt idx="530">
                  <c:v>1.5639000000000001</c:v>
                </c:pt>
                <c:pt idx="531">
                  <c:v>1.5858000000000001</c:v>
                </c:pt>
                <c:pt idx="532">
                  <c:v>1.5876999999999999</c:v>
                </c:pt>
                <c:pt idx="533">
                  <c:v>1.5885</c:v>
                </c:pt>
                <c:pt idx="534">
                  <c:v>1.6002000000000001</c:v>
                </c:pt>
                <c:pt idx="535">
                  <c:v>1.6276999999999999</c:v>
                </c:pt>
                <c:pt idx="536">
                  <c:v>1.5974999999999999</c:v>
                </c:pt>
                <c:pt idx="537">
                  <c:v>1.5868</c:v>
                </c:pt>
                <c:pt idx="538">
                  <c:v>1.6044</c:v>
                </c:pt>
                <c:pt idx="539">
                  <c:v>1.6053999999999999</c:v>
                </c:pt>
                <c:pt idx="540">
                  <c:v>1.6009</c:v>
                </c:pt>
                <c:pt idx="541">
                  <c:v>1.5932999999999999</c:v>
                </c:pt>
                <c:pt idx="542">
                  <c:v>1.5896999999999999</c:v>
                </c:pt>
                <c:pt idx="543">
                  <c:v>1.5980000000000001</c:v>
                </c:pt>
                <c:pt idx="544">
                  <c:v>1.5946</c:v>
                </c:pt>
                <c:pt idx="545">
                  <c:v>1.5909</c:v>
                </c:pt>
                <c:pt idx="546">
                  <c:v>1.5790999999999999</c:v>
                </c:pt>
                <c:pt idx="547">
                  <c:v>1.5671999999999999</c:v>
                </c:pt>
                <c:pt idx="548">
                  <c:v>1.5522</c:v>
                </c:pt>
                <c:pt idx="549">
                  <c:v>1.5396000000000001</c:v>
                </c:pt>
                <c:pt idx="550">
                  <c:v>1.5063</c:v>
                </c:pt>
                <c:pt idx="551">
                  <c:v>1.4872000000000001</c:v>
                </c:pt>
                <c:pt idx="552">
                  <c:v>1.5065</c:v>
                </c:pt>
                <c:pt idx="553">
                  <c:v>1.5072000000000001</c:v>
                </c:pt>
                <c:pt idx="554">
                  <c:v>1.5039</c:v>
                </c:pt>
                <c:pt idx="555">
                  <c:v>1.5202</c:v>
                </c:pt>
                <c:pt idx="556">
                  <c:v>1.512</c:v>
                </c:pt>
                <c:pt idx="557">
                  <c:v>1.5081</c:v>
                </c:pt>
                <c:pt idx="558">
                  <c:v>1.5118</c:v>
                </c:pt>
                <c:pt idx="559">
                  <c:v>1.5013000000000001</c:v>
                </c:pt>
                <c:pt idx="560">
                  <c:v>1.5170999999999999</c:v>
                </c:pt>
                <c:pt idx="561">
                  <c:v>1.4891000000000001</c:v>
                </c:pt>
                <c:pt idx="562">
                  <c:v>1.5083</c:v>
                </c:pt>
                <c:pt idx="563">
                  <c:v>1.4905999999999999</c:v>
                </c:pt>
                <c:pt idx="564">
                  <c:v>1.5055000000000001</c:v>
                </c:pt>
                <c:pt idx="565">
                  <c:v>1.5081</c:v>
                </c:pt>
                <c:pt idx="566">
                  <c:v>1.5106999999999999</c:v>
                </c:pt>
                <c:pt idx="567">
                  <c:v>1.5410999999999999</c:v>
                </c:pt>
                <c:pt idx="568">
                  <c:v>1.4492</c:v>
                </c:pt>
                <c:pt idx="569">
                  <c:v>1.4571000000000001</c:v>
                </c:pt>
                <c:pt idx="570">
                  <c:v>1.4608000000000001</c:v>
                </c:pt>
                <c:pt idx="571">
                  <c:v>1.4845999999999999</c:v>
                </c:pt>
                <c:pt idx="572">
                  <c:v>1.476</c:v>
                </c:pt>
                <c:pt idx="573">
                  <c:v>1.5175000000000001</c:v>
                </c:pt>
                <c:pt idx="574">
                  <c:v>1.5088999999999999</c:v>
                </c:pt>
                <c:pt idx="575">
                  <c:v>1.5948</c:v>
                </c:pt>
                <c:pt idx="576">
                  <c:v>1.5235000000000001</c:v>
                </c:pt>
                <c:pt idx="577">
                  <c:v>1.5748</c:v>
                </c:pt>
                <c:pt idx="578">
                  <c:v>1.5575000000000001</c:v>
                </c:pt>
                <c:pt idx="579">
                  <c:v>1.5033000000000001</c:v>
                </c:pt>
                <c:pt idx="580">
                  <c:v>1.5057</c:v>
                </c:pt>
                <c:pt idx="581">
                  <c:v>1.4737</c:v>
                </c:pt>
                <c:pt idx="582">
                  <c:v>1.4641</c:v>
                </c:pt>
                <c:pt idx="583">
                  <c:v>1.4864999999999999</c:v>
                </c:pt>
                <c:pt idx="584">
                  <c:v>1.5585</c:v>
                </c:pt>
                <c:pt idx="585">
                  <c:v>1.5694999999999999</c:v>
                </c:pt>
                <c:pt idx="586">
                  <c:v>1.5190999999999999</c:v>
                </c:pt>
                <c:pt idx="587">
                  <c:v>1.5296000000000001</c:v>
                </c:pt>
                <c:pt idx="588">
                  <c:v>1.5448</c:v>
                </c:pt>
                <c:pt idx="589">
                  <c:v>1.5264</c:v>
                </c:pt>
                <c:pt idx="590">
                  <c:v>1.4897</c:v>
                </c:pt>
                <c:pt idx="591">
                  <c:v>1.4723999999999999</c:v>
                </c:pt>
                <c:pt idx="592">
                  <c:v>1.4596</c:v>
                </c:pt>
                <c:pt idx="593">
                  <c:v>1.4682999999999999</c:v>
                </c:pt>
                <c:pt idx="594">
                  <c:v>1.4812000000000001</c:v>
                </c:pt>
                <c:pt idx="595">
                  <c:v>1.4814000000000001</c:v>
                </c:pt>
                <c:pt idx="596">
                  <c:v>1.4401999999999999</c:v>
                </c:pt>
                <c:pt idx="597">
                  <c:v>1.4476</c:v>
                </c:pt>
                <c:pt idx="598">
                  <c:v>1.4826999999999999</c:v>
                </c:pt>
                <c:pt idx="599">
                  <c:v>1.4576</c:v>
                </c:pt>
                <c:pt idx="600">
                  <c:v>1.4339999999999999</c:v>
                </c:pt>
                <c:pt idx="601">
                  <c:v>1.3819999999999999</c:v>
                </c:pt>
                <c:pt idx="602">
                  <c:v>1.3815999999999999</c:v>
                </c:pt>
                <c:pt idx="603">
                  <c:v>1.3668</c:v>
                </c:pt>
                <c:pt idx="604">
                  <c:v>1.3720000000000001</c:v>
                </c:pt>
                <c:pt idx="605">
                  <c:v>1.3787</c:v>
                </c:pt>
                <c:pt idx="606">
                  <c:v>1.401</c:v>
                </c:pt>
                <c:pt idx="607">
                  <c:v>1.4248000000000001</c:v>
                </c:pt>
                <c:pt idx="608">
                  <c:v>1.3969</c:v>
                </c:pt>
                <c:pt idx="609">
                  <c:v>1.3824000000000001</c:v>
                </c:pt>
                <c:pt idx="610">
                  <c:v>1.3933</c:v>
                </c:pt>
                <c:pt idx="611">
                  <c:v>1.4430000000000001</c:v>
                </c:pt>
                <c:pt idx="612">
                  <c:v>1.4603999999999999</c:v>
                </c:pt>
                <c:pt idx="613">
                  <c:v>1.5108999999999999</c:v>
                </c:pt>
                <c:pt idx="614">
                  <c:v>1.5268999999999999</c:v>
                </c:pt>
                <c:pt idx="615">
                  <c:v>1.5273000000000001</c:v>
                </c:pt>
                <c:pt idx="616">
                  <c:v>1.4994000000000001</c:v>
                </c:pt>
                <c:pt idx="617">
                  <c:v>1.4859</c:v>
                </c:pt>
                <c:pt idx="618">
                  <c:v>1.4612000000000001</c:v>
                </c:pt>
                <c:pt idx="619">
                  <c:v>1.4578</c:v>
                </c:pt>
                <c:pt idx="620">
                  <c:v>1.4327000000000001</c:v>
                </c:pt>
                <c:pt idx="621">
                  <c:v>1.4472</c:v>
                </c:pt>
                <c:pt idx="622">
                  <c:v>1.4105000000000001</c:v>
                </c:pt>
                <c:pt idx="623">
                  <c:v>1.4039999999999999</c:v>
                </c:pt>
                <c:pt idx="624">
                  <c:v>1.4176</c:v>
                </c:pt>
                <c:pt idx="625">
                  <c:v>1.4167000000000001</c:v>
                </c:pt>
                <c:pt idx="626">
                  <c:v>1.4544999999999999</c:v>
                </c:pt>
                <c:pt idx="627">
                  <c:v>1.4410000000000001</c:v>
                </c:pt>
                <c:pt idx="628">
                  <c:v>1.4285000000000001</c:v>
                </c:pt>
                <c:pt idx="629">
                  <c:v>1.4338</c:v>
                </c:pt>
                <c:pt idx="630">
                  <c:v>1.4483999999999999</c:v>
                </c:pt>
                <c:pt idx="631">
                  <c:v>1.448</c:v>
                </c:pt>
                <c:pt idx="632">
                  <c:v>1.4293</c:v>
                </c:pt>
                <c:pt idx="633">
                  <c:v>1.4168000000000001</c:v>
                </c:pt>
                <c:pt idx="634">
                  <c:v>1.4474</c:v>
                </c:pt>
                <c:pt idx="635">
                  <c:v>1.4812000000000001</c:v>
                </c:pt>
                <c:pt idx="636">
                  <c:v>1.4722</c:v>
                </c:pt>
                <c:pt idx="637">
                  <c:v>1.4567000000000001</c:v>
                </c:pt>
                <c:pt idx="638">
                  <c:v>1.4594</c:v>
                </c:pt>
                <c:pt idx="639">
                  <c:v>1.4519</c:v>
                </c:pt>
                <c:pt idx="640">
                  <c:v>1.4376</c:v>
                </c:pt>
                <c:pt idx="641">
                  <c:v>1.5022</c:v>
                </c:pt>
                <c:pt idx="642">
                  <c:v>1.4824999999999999</c:v>
                </c:pt>
                <c:pt idx="643">
                  <c:v>1.4463999999999999</c:v>
                </c:pt>
                <c:pt idx="644">
                  <c:v>1.4494</c:v>
                </c:pt>
                <c:pt idx="645">
                  <c:v>1.4416</c:v>
                </c:pt>
                <c:pt idx="646">
                  <c:v>1.4649000000000001</c:v>
                </c:pt>
                <c:pt idx="647">
                  <c:v>1.4823</c:v>
                </c:pt>
                <c:pt idx="648">
                  <c:v>1.4722</c:v>
                </c:pt>
                <c:pt idx="649">
                  <c:v>1.4855</c:v>
                </c:pt>
                <c:pt idx="650">
                  <c:v>1.4476</c:v>
                </c:pt>
                <c:pt idx="651">
                  <c:v>1.4641</c:v>
                </c:pt>
                <c:pt idx="652">
                  <c:v>1.4649000000000001</c:v>
                </c:pt>
                <c:pt idx="653">
                  <c:v>1.4319</c:v>
                </c:pt>
                <c:pt idx="654">
                  <c:v>1.4153</c:v>
                </c:pt>
                <c:pt idx="655">
                  <c:v>1.38</c:v>
                </c:pt>
                <c:pt idx="656">
                  <c:v>1.3805000000000001</c:v>
                </c:pt>
                <c:pt idx="657">
                  <c:v>1.3883000000000001</c:v>
                </c:pt>
                <c:pt idx="658">
                  <c:v>1.3749</c:v>
                </c:pt>
                <c:pt idx="659">
                  <c:v>1.3839999999999999</c:v>
                </c:pt>
                <c:pt idx="660">
                  <c:v>1.3815999999999999</c:v>
                </c:pt>
                <c:pt idx="661">
                  <c:v>1.4023000000000001</c:v>
                </c:pt>
                <c:pt idx="662">
                  <c:v>1.3844000000000001</c:v>
                </c:pt>
                <c:pt idx="663">
                  <c:v>1.3965000000000001</c:v>
                </c:pt>
                <c:pt idx="664">
                  <c:v>1.4074</c:v>
                </c:pt>
                <c:pt idx="665">
                  <c:v>1.4329000000000001</c:v>
                </c:pt>
                <c:pt idx="666">
                  <c:v>1.4311</c:v>
                </c:pt>
                <c:pt idx="667">
                  <c:v>1.4261999999999999</c:v>
                </c:pt>
                <c:pt idx="668">
                  <c:v>1.4222999999999999</c:v>
                </c:pt>
                <c:pt idx="669">
                  <c:v>1.3979999999999999</c:v>
                </c:pt>
                <c:pt idx="670">
                  <c:v>1.3597999999999999</c:v>
                </c:pt>
                <c:pt idx="671">
                  <c:v>1.5125</c:v>
                </c:pt>
                <c:pt idx="672">
                  <c:v>1.5928</c:v>
                </c:pt>
                <c:pt idx="673">
                  <c:v>1.5055000000000001</c:v>
                </c:pt>
                <c:pt idx="674">
                  <c:v>1.5298</c:v>
                </c:pt>
                <c:pt idx="675">
                  <c:v>1.5150999999999999</c:v>
                </c:pt>
                <c:pt idx="676">
                  <c:v>1.5130999999999999</c:v>
                </c:pt>
                <c:pt idx="677">
                  <c:v>1.4576</c:v>
                </c:pt>
                <c:pt idx="678">
                  <c:v>1.4621</c:v>
                </c:pt>
                <c:pt idx="679">
                  <c:v>1.4503999999999999</c:v>
                </c:pt>
                <c:pt idx="680">
                  <c:v>1.4617</c:v>
                </c:pt>
                <c:pt idx="681">
                  <c:v>1.4571000000000001</c:v>
                </c:pt>
                <c:pt idx="682">
                  <c:v>1.4478</c:v>
                </c:pt>
                <c:pt idx="683">
                  <c:v>1.4322999999999999</c:v>
                </c:pt>
                <c:pt idx="684">
                  <c:v>1.4348000000000001</c:v>
                </c:pt>
                <c:pt idx="685">
                  <c:v>1.4494</c:v>
                </c:pt>
                <c:pt idx="686">
                  <c:v>1.4211</c:v>
                </c:pt>
                <c:pt idx="687">
                  <c:v>1.4215</c:v>
                </c:pt>
                <c:pt idx="688">
                  <c:v>1.4132</c:v>
                </c:pt>
                <c:pt idx="689">
                  <c:v>1.4094</c:v>
                </c:pt>
                <c:pt idx="690">
                  <c:v>1.4339999999999999</c:v>
                </c:pt>
                <c:pt idx="691">
                  <c:v>1.4699</c:v>
                </c:pt>
                <c:pt idx="692">
                  <c:v>1.4325000000000001</c:v>
                </c:pt>
                <c:pt idx="693">
                  <c:v>1.4052</c:v>
                </c:pt>
                <c:pt idx="694">
                  <c:v>1.4048</c:v>
                </c:pt>
                <c:pt idx="695">
                  <c:v>1.4079999999999999</c:v>
                </c:pt>
                <c:pt idx="696">
                  <c:v>1.4036</c:v>
                </c:pt>
                <c:pt idx="697">
                  <c:v>1.4179999999999999</c:v>
                </c:pt>
                <c:pt idx="698">
                  <c:v>1.3979999999999999</c:v>
                </c:pt>
                <c:pt idx="699">
                  <c:v>1.3824000000000001</c:v>
                </c:pt>
                <c:pt idx="700">
                  <c:v>1.3731</c:v>
                </c:pt>
                <c:pt idx="701">
                  <c:v>1.389</c:v>
                </c:pt>
                <c:pt idx="702">
                  <c:v>1.3996999999999999</c:v>
                </c:pt>
                <c:pt idx="703">
                  <c:v>1.3783000000000001</c:v>
                </c:pt>
                <c:pt idx="704">
                  <c:v>1.4017999999999999</c:v>
                </c:pt>
                <c:pt idx="705">
                  <c:v>1.3835</c:v>
                </c:pt>
                <c:pt idx="706">
                  <c:v>1.3694999999999999</c:v>
                </c:pt>
                <c:pt idx="707">
                  <c:v>1.3837999999999999</c:v>
                </c:pt>
                <c:pt idx="708">
                  <c:v>1.3628</c:v>
                </c:pt>
                <c:pt idx="709">
                  <c:v>1.3773</c:v>
                </c:pt>
                <c:pt idx="710">
                  <c:v>1.3556999999999999</c:v>
                </c:pt>
                <c:pt idx="711">
                  <c:v>1.3383</c:v>
                </c:pt>
                <c:pt idx="712">
                  <c:v>1.3443000000000001</c:v>
                </c:pt>
                <c:pt idx="713">
                  <c:v>1.3329</c:v>
                </c:pt>
                <c:pt idx="714">
                  <c:v>1.3332999999999999</c:v>
                </c:pt>
                <c:pt idx="715">
                  <c:v>1.3413999999999999</c:v>
                </c:pt>
                <c:pt idx="716">
                  <c:v>1.3375999999999999</c:v>
                </c:pt>
                <c:pt idx="717">
                  <c:v>1.3324</c:v>
                </c:pt>
                <c:pt idx="718">
                  <c:v>1.5333000000000001</c:v>
                </c:pt>
                <c:pt idx="719">
                  <c:v>1.5197000000000001</c:v>
                </c:pt>
                <c:pt idx="720">
                  <c:v>1.5294000000000001</c:v>
                </c:pt>
                <c:pt idx="721">
                  <c:v>1.5176000000000001</c:v>
                </c:pt>
                <c:pt idx="722">
                  <c:v>1.5127999999999999</c:v>
                </c:pt>
                <c:pt idx="723">
                  <c:v>1.5108999999999999</c:v>
                </c:pt>
                <c:pt idx="724">
                  <c:v>1.5001</c:v>
                </c:pt>
                <c:pt idx="725">
                  <c:v>1.4930000000000001</c:v>
                </c:pt>
                <c:pt idx="726">
                  <c:v>1.4944999999999999</c:v>
                </c:pt>
                <c:pt idx="727">
                  <c:v>1.5064</c:v>
                </c:pt>
                <c:pt idx="728">
                  <c:v>1.5044999999999999</c:v>
                </c:pt>
                <c:pt idx="729">
                  <c:v>1.488</c:v>
                </c:pt>
                <c:pt idx="730">
                  <c:v>1.4981</c:v>
                </c:pt>
                <c:pt idx="731">
                  <c:v>1.4696</c:v>
                </c:pt>
                <c:pt idx="732">
                  <c:v>1.452</c:v>
                </c:pt>
                <c:pt idx="733">
                  <c:v>1.4648000000000001</c:v>
                </c:pt>
                <c:pt idx="734">
                  <c:v>1.4596</c:v>
                </c:pt>
                <c:pt idx="735">
                  <c:v>1.4557</c:v>
                </c:pt>
                <c:pt idx="736">
                  <c:v>1.4466000000000001</c:v>
                </c:pt>
                <c:pt idx="737">
                  <c:v>1.4422999999999999</c:v>
                </c:pt>
                <c:pt idx="738">
                  <c:v>1.4548000000000001</c:v>
                </c:pt>
                <c:pt idx="739">
                  <c:v>1.4253</c:v>
                </c:pt>
                <c:pt idx="740">
                  <c:v>1.4374</c:v>
                </c:pt>
                <c:pt idx="741">
                  <c:v>1.4379</c:v>
                </c:pt>
                <c:pt idx="742">
                  <c:v>1.4331</c:v>
                </c:pt>
                <c:pt idx="743">
                  <c:v>1.4398</c:v>
                </c:pt>
                <c:pt idx="744">
                  <c:v>1.4602999999999999</c:v>
                </c:pt>
                <c:pt idx="745">
                  <c:v>1.4508000000000001</c:v>
                </c:pt>
                <c:pt idx="746">
                  <c:v>1.4517</c:v>
                </c:pt>
                <c:pt idx="747">
                  <c:v>1.444</c:v>
                </c:pt>
                <c:pt idx="748">
                  <c:v>1.4278</c:v>
                </c:pt>
                <c:pt idx="749">
                  <c:v>1.4352</c:v>
                </c:pt>
                <c:pt idx="750">
                  <c:v>1.4695</c:v>
                </c:pt>
                <c:pt idx="751">
                  <c:v>1.4466000000000001</c:v>
                </c:pt>
                <c:pt idx="752">
                  <c:v>1.4277</c:v>
                </c:pt>
                <c:pt idx="753">
                  <c:v>1.4784999999999999</c:v>
                </c:pt>
                <c:pt idx="754">
                  <c:v>1.4833000000000001</c:v>
                </c:pt>
                <c:pt idx="755">
                  <c:v>1.4444999999999999</c:v>
                </c:pt>
                <c:pt idx="756">
                  <c:v>1.3868</c:v>
                </c:pt>
                <c:pt idx="757">
                  <c:v>1.3957999999999999</c:v>
                </c:pt>
                <c:pt idx="758">
                  <c:v>1.4025000000000001</c:v>
                </c:pt>
                <c:pt idx="759">
                  <c:v>1.4189000000000001</c:v>
                </c:pt>
                <c:pt idx="760">
                  <c:v>1.4026000000000001</c:v>
                </c:pt>
                <c:pt idx="761">
                  <c:v>1.4149</c:v>
                </c:pt>
                <c:pt idx="762">
                  <c:v>1.4224000000000001</c:v>
                </c:pt>
                <c:pt idx="763">
                  <c:v>1.4283999999999999</c:v>
                </c:pt>
                <c:pt idx="764">
                  <c:v>1.4386000000000001</c:v>
                </c:pt>
                <c:pt idx="765">
                  <c:v>1.4498</c:v>
                </c:pt>
                <c:pt idx="766">
                  <c:v>1.4457</c:v>
                </c:pt>
                <c:pt idx="767">
                  <c:v>1.4419</c:v>
                </c:pt>
                <c:pt idx="768">
                  <c:v>1.4523999999999999</c:v>
                </c:pt>
                <c:pt idx="769">
                  <c:v>1.4412</c:v>
                </c:pt>
                <c:pt idx="770">
                  <c:v>1.4240999999999999</c:v>
                </c:pt>
                <c:pt idx="771">
                  <c:v>1.454</c:v>
                </c:pt>
                <c:pt idx="772">
                  <c:v>1.4814000000000001</c:v>
                </c:pt>
                <c:pt idx="773">
                  <c:v>1.4610000000000001</c:v>
                </c:pt>
                <c:pt idx="774">
                  <c:v>1.4612000000000001</c:v>
                </c:pt>
                <c:pt idx="775">
                  <c:v>1.4761</c:v>
                </c:pt>
                <c:pt idx="776">
                  <c:v>1.46</c:v>
                </c:pt>
                <c:pt idx="777">
                  <c:v>1.4454</c:v>
                </c:pt>
                <c:pt idx="778">
                  <c:v>1.4378</c:v>
                </c:pt>
                <c:pt idx="779">
                  <c:v>1.4696</c:v>
                </c:pt>
                <c:pt idx="780">
                  <c:v>1.4862</c:v>
                </c:pt>
                <c:pt idx="781">
                  <c:v>1.5355000000000001</c:v>
                </c:pt>
                <c:pt idx="782">
                  <c:v>1.5185999999999999</c:v>
                </c:pt>
                <c:pt idx="783">
                  <c:v>1.5113000000000001</c:v>
                </c:pt>
                <c:pt idx="784">
                  <c:v>1.4734</c:v>
                </c:pt>
                <c:pt idx="785">
                  <c:v>1.4792000000000001</c:v>
                </c:pt>
                <c:pt idx="786">
                  <c:v>1.4732000000000001</c:v>
                </c:pt>
                <c:pt idx="787">
                  <c:v>1.4791000000000001</c:v>
                </c:pt>
                <c:pt idx="788">
                  <c:v>1.4709000000000001</c:v>
                </c:pt>
                <c:pt idx="789">
                  <c:v>1.4602999999999999</c:v>
                </c:pt>
                <c:pt idx="790">
                  <c:v>1.3998999999999999</c:v>
                </c:pt>
                <c:pt idx="791">
                  <c:v>1.4064000000000001</c:v>
                </c:pt>
                <c:pt idx="792">
                  <c:v>1.3829</c:v>
                </c:pt>
                <c:pt idx="793">
                  <c:v>1.3897999999999999</c:v>
                </c:pt>
                <c:pt idx="794">
                  <c:v>1.4008</c:v>
                </c:pt>
                <c:pt idx="795">
                  <c:v>1.3974</c:v>
                </c:pt>
                <c:pt idx="796">
                  <c:v>1.3536999999999999</c:v>
                </c:pt>
                <c:pt idx="797">
                  <c:v>1.3793</c:v>
                </c:pt>
                <c:pt idx="798">
                  <c:v>1.3888</c:v>
                </c:pt>
                <c:pt idx="799">
                  <c:v>1.3855</c:v>
                </c:pt>
                <c:pt idx="800">
                  <c:v>1.401</c:v>
                </c:pt>
                <c:pt idx="801">
                  <c:v>1.4903999999999999</c:v>
                </c:pt>
                <c:pt idx="802">
                  <c:v>1.4844999999999999</c:v>
                </c:pt>
                <c:pt idx="803">
                  <c:v>1.4681999999999999</c:v>
                </c:pt>
                <c:pt idx="804">
                  <c:v>1.4924999999999999</c:v>
                </c:pt>
                <c:pt idx="805">
                  <c:v>1.4996</c:v>
                </c:pt>
                <c:pt idx="806">
                  <c:v>1.5246999999999999</c:v>
                </c:pt>
                <c:pt idx="807">
                  <c:v>1.5938000000000001</c:v>
                </c:pt>
                <c:pt idx="808">
                  <c:v>1.5328999999999999</c:v>
                </c:pt>
                <c:pt idx="809">
                  <c:v>1.5475000000000001</c:v>
                </c:pt>
                <c:pt idx="810">
                  <c:v>1.5580000000000001</c:v>
                </c:pt>
                <c:pt idx="811">
                  <c:v>1.6437999999999999</c:v>
                </c:pt>
                <c:pt idx="812">
                  <c:v>1.6306</c:v>
                </c:pt>
                <c:pt idx="813">
                  <c:v>1.6435999999999999</c:v>
                </c:pt>
                <c:pt idx="814">
                  <c:v>1.6013999999999999</c:v>
                </c:pt>
                <c:pt idx="815">
                  <c:v>1.6197999999999999</c:v>
                </c:pt>
                <c:pt idx="816">
                  <c:v>1.6451</c:v>
                </c:pt>
                <c:pt idx="817">
                  <c:v>1.6413</c:v>
                </c:pt>
                <c:pt idx="818">
                  <c:v>1.6442000000000001</c:v>
                </c:pt>
                <c:pt idx="819">
                  <c:v>1.6975</c:v>
                </c:pt>
                <c:pt idx="820">
                  <c:v>1.6661999999999999</c:v>
                </c:pt>
                <c:pt idx="821">
                  <c:v>1.6528</c:v>
                </c:pt>
                <c:pt idx="822">
                  <c:v>1.6447000000000001</c:v>
                </c:pt>
                <c:pt idx="823">
                  <c:v>1.6595</c:v>
                </c:pt>
                <c:pt idx="824">
                  <c:v>1.6648000000000001</c:v>
                </c:pt>
                <c:pt idx="825">
                  <c:v>1.6251</c:v>
                </c:pt>
                <c:pt idx="826">
                  <c:v>1.6508</c:v>
                </c:pt>
                <c:pt idx="827">
                  <c:v>1.6433</c:v>
                </c:pt>
                <c:pt idx="828">
                  <c:v>1.6388</c:v>
                </c:pt>
                <c:pt idx="829">
                  <c:v>1.6391</c:v>
                </c:pt>
                <c:pt idx="830">
                  <c:v>1.6437999999999999</c:v>
                </c:pt>
                <c:pt idx="831">
                  <c:v>1.6447000000000001</c:v>
                </c:pt>
                <c:pt idx="832">
                  <c:v>1.6437999999999999</c:v>
                </c:pt>
                <c:pt idx="833">
                  <c:v>1.6456</c:v>
                </c:pt>
                <c:pt idx="834">
                  <c:v>1.6419999999999999</c:v>
                </c:pt>
                <c:pt idx="835">
                  <c:v>1.6454</c:v>
                </c:pt>
                <c:pt idx="836">
                  <c:v>1.6586000000000001</c:v>
                </c:pt>
                <c:pt idx="837">
                  <c:v>1.6918</c:v>
                </c:pt>
                <c:pt idx="838">
                  <c:v>1.6734</c:v>
                </c:pt>
                <c:pt idx="839">
                  <c:v>1.6629</c:v>
                </c:pt>
                <c:pt idx="840">
                  <c:v>1.6480999999999999</c:v>
                </c:pt>
                <c:pt idx="841">
                  <c:v>1.6454</c:v>
                </c:pt>
                <c:pt idx="842">
                  <c:v>1.6364000000000001</c:v>
                </c:pt>
                <c:pt idx="843">
                  <c:v>1.6565000000000001</c:v>
                </c:pt>
                <c:pt idx="844">
                  <c:v>1.6595</c:v>
                </c:pt>
                <c:pt idx="845">
                  <c:v>1.6364000000000001</c:v>
                </c:pt>
                <c:pt idx="846">
                  <c:v>1.6306</c:v>
                </c:pt>
                <c:pt idx="847">
                  <c:v>1.5799000000000001</c:v>
                </c:pt>
                <c:pt idx="848">
                  <c:v>1.5851999999999999</c:v>
                </c:pt>
                <c:pt idx="849">
                  <c:v>1.5792999999999999</c:v>
                </c:pt>
                <c:pt idx="850">
                  <c:v>1.5834999999999999</c:v>
                </c:pt>
                <c:pt idx="851">
                  <c:v>1.6062000000000001</c:v>
                </c:pt>
                <c:pt idx="852">
                  <c:v>1.6093999999999999</c:v>
                </c:pt>
                <c:pt idx="853">
                  <c:v>1.5885</c:v>
                </c:pt>
                <c:pt idx="854">
                  <c:v>1.5965</c:v>
                </c:pt>
                <c:pt idx="855">
                  <c:v>1.6211</c:v>
                </c:pt>
                <c:pt idx="856">
                  <c:v>1.5847</c:v>
                </c:pt>
                <c:pt idx="857">
                  <c:v>1.5573999999999999</c:v>
                </c:pt>
                <c:pt idx="858">
                  <c:v>1.5680000000000001</c:v>
                </c:pt>
                <c:pt idx="859">
                  <c:v>1.5468999999999999</c:v>
                </c:pt>
                <c:pt idx="860">
                  <c:v>1.6049</c:v>
                </c:pt>
                <c:pt idx="861">
                  <c:v>1.6294999999999999</c:v>
                </c:pt>
                <c:pt idx="862">
                  <c:v>1.6355</c:v>
                </c:pt>
                <c:pt idx="863">
                  <c:v>1.6136999999999999</c:v>
                </c:pt>
                <c:pt idx="864">
                  <c:v>1.6375</c:v>
                </c:pt>
                <c:pt idx="865">
                  <c:v>1.6447000000000001</c:v>
                </c:pt>
                <c:pt idx="866">
                  <c:v>1.6563000000000001</c:v>
                </c:pt>
                <c:pt idx="867">
                  <c:v>1.6526000000000001</c:v>
                </c:pt>
                <c:pt idx="868">
                  <c:v>1.6516999999999999</c:v>
                </c:pt>
                <c:pt idx="869">
                  <c:v>1.6528</c:v>
                </c:pt>
                <c:pt idx="870">
                  <c:v>1.6629</c:v>
                </c:pt>
                <c:pt idx="871">
                  <c:v>1.6736</c:v>
                </c:pt>
                <c:pt idx="872">
                  <c:v>1.6883999999999999</c:v>
                </c:pt>
                <c:pt idx="873">
                  <c:v>1.6899</c:v>
                </c:pt>
                <c:pt idx="874">
                  <c:v>1.6994</c:v>
                </c:pt>
                <c:pt idx="875">
                  <c:v>1.6956</c:v>
                </c:pt>
                <c:pt idx="876">
                  <c:v>1.6813</c:v>
                </c:pt>
                <c:pt idx="877">
                  <c:v>1.6719999999999999</c:v>
                </c:pt>
                <c:pt idx="878">
                  <c:v>1.6797</c:v>
                </c:pt>
                <c:pt idx="879">
                  <c:v>1.7089000000000001</c:v>
                </c:pt>
                <c:pt idx="880">
                  <c:v>1.7199</c:v>
                </c:pt>
                <c:pt idx="881">
                  <c:v>1.7144999999999999</c:v>
                </c:pt>
                <c:pt idx="882">
                  <c:v>1.7262999999999999</c:v>
                </c:pt>
                <c:pt idx="883">
                  <c:v>1.8888</c:v>
                </c:pt>
                <c:pt idx="884">
                  <c:v>1.9354</c:v>
                </c:pt>
                <c:pt idx="885">
                  <c:v>1.9460999999999999</c:v>
                </c:pt>
                <c:pt idx="886">
                  <c:v>1.8832</c:v>
                </c:pt>
                <c:pt idx="887">
                  <c:v>1.847</c:v>
                </c:pt>
                <c:pt idx="888">
                  <c:v>1.8287</c:v>
                </c:pt>
                <c:pt idx="889">
                  <c:v>1.8107</c:v>
                </c:pt>
                <c:pt idx="890">
                  <c:v>1.8115000000000001</c:v>
                </c:pt>
                <c:pt idx="891">
                  <c:v>1.8317000000000001</c:v>
                </c:pt>
                <c:pt idx="892">
                  <c:v>1.8264</c:v>
                </c:pt>
                <c:pt idx="893">
                  <c:v>1.8223</c:v>
                </c:pt>
                <c:pt idx="894">
                  <c:v>1.7725</c:v>
                </c:pt>
                <c:pt idx="895">
                  <c:v>1.8007</c:v>
                </c:pt>
                <c:pt idx="896">
                  <c:v>1.7999000000000001</c:v>
                </c:pt>
                <c:pt idx="897">
                  <c:v>1.819</c:v>
                </c:pt>
                <c:pt idx="898">
                  <c:v>1.7958000000000001</c:v>
                </c:pt>
                <c:pt idx="899">
                  <c:v>1.8148</c:v>
                </c:pt>
                <c:pt idx="900">
                  <c:v>1.8148</c:v>
                </c:pt>
                <c:pt idx="901">
                  <c:v>1.7804</c:v>
                </c:pt>
                <c:pt idx="902">
                  <c:v>1.7822</c:v>
                </c:pt>
                <c:pt idx="903">
                  <c:v>1.7854000000000001</c:v>
                </c:pt>
                <c:pt idx="904">
                  <c:v>1.7559</c:v>
                </c:pt>
                <c:pt idx="905">
                  <c:v>1.7551000000000001</c:v>
                </c:pt>
                <c:pt idx="906">
                  <c:v>1.7597</c:v>
                </c:pt>
                <c:pt idx="907">
                  <c:v>1.7634000000000001</c:v>
                </c:pt>
                <c:pt idx="908">
                  <c:v>1.7747999999999999</c:v>
                </c:pt>
                <c:pt idx="909">
                  <c:v>1.7759</c:v>
                </c:pt>
                <c:pt idx="910">
                  <c:v>1.7956000000000001</c:v>
                </c:pt>
                <c:pt idx="911">
                  <c:v>1.7958000000000001</c:v>
                </c:pt>
                <c:pt idx="912">
                  <c:v>1.8052999999999999</c:v>
                </c:pt>
                <c:pt idx="913">
                  <c:v>1.8033999999999999</c:v>
                </c:pt>
                <c:pt idx="914">
                  <c:v>1.8169999999999999</c:v>
                </c:pt>
                <c:pt idx="915">
                  <c:v>1.8284</c:v>
                </c:pt>
                <c:pt idx="916">
                  <c:v>1.8220000000000001</c:v>
                </c:pt>
                <c:pt idx="917">
                  <c:v>1.8181</c:v>
                </c:pt>
                <c:pt idx="918">
                  <c:v>1.8126</c:v>
                </c:pt>
                <c:pt idx="919">
                  <c:v>1.8228</c:v>
                </c:pt>
                <c:pt idx="920">
                  <c:v>1.8107</c:v>
                </c:pt>
                <c:pt idx="921">
                  <c:v>1.8255999999999999</c:v>
                </c:pt>
                <c:pt idx="922">
                  <c:v>1.8146</c:v>
                </c:pt>
                <c:pt idx="923">
                  <c:v>1.8274999999999999</c:v>
                </c:pt>
                <c:pt idx="924">
                  <c:v>1.8301000000000001</c:v>
                </c:pt>
                <c:pt idx="925">
                  <c:v>1.843</c:v>
                </c:pt>
                <c:pt idx="926">
                  <c:v>1.8211999999999999</c:v>
                </c:pt>
                <c:pt idx="927">
                  <c:v>1.7439</c:v>
                </c:pt>
                <c:pt idx="928">
                  <c:v>1.7155</c:v>
                </c:pt>
                <c:pt idx="929">
                  <c:v>1.7144999999999999</c:v>
                </c:pt>
                <c:pt idx="930">
                  <c:v>1.7205999999999999</c:v>
                </c:pt>
                <c:pt idx="931">
                  <c:v>1.7363</c:v>
                </c:pt>
                <c:pt idx="932">
                  <c:v>1.7584</c:v>
                </c:pt>
                <c:pt idx="933">
                  <c:v>1.7597</c:v>
                </c:pt>
                <c:pt idx="934">
                  <c:v>1.7351000000000001</c:v>
                </c:pt>
                <c:pt idx="935">
                  <c:v>1.7267999999999999</c:v>
                </c:pt>
                <c:pt idx="936">
                  <c:v>1.7331000000000001</c:v>
                </c:pt>
                <c:pt idx="937">
                  <c:v>1.7921</c:v>
                </c:pt>
                <c:pt idx="938">
                  <c:v>1.8039000000000001</c:v>
                </c:pt>
                <c:pt idx="939">
                  <c:v>1.7964</c:v>
                </c:pt>
                <c:pt idx="940">
                  <c:v>1.7704</c:v>
                </c:pt>
                <c:pt idx="941">
                  <c:v>1.7518</c:v>
                </c:pt>
                <c:pt idx="942">
                  <c:v>1.7256</c:v>
                </c:pt>
                <c:pt idx="943">
                  <c:v>1.7135</c:v>
                </c:pt>
                <c:pt idx="944">
                  <c:v>1.7509999999999999</c:v>
                </c:pt>
                <c:pt idx="945">
                  <c:v>1.7464</c:v>
                </c:pt>
                <c:pt idx="946">
                  <c:v>1.7607999999999999</c:v>
                </c:pt>
                <c:pt idx="947">
                  <c:v>1.5789</c:v>
                </c:pt>
                <c:pt idx="948">
                  <c:v>1.5989</c:v>
                </c:pt>
                <c:pt idx="949">
                  <c:v>1.5987</c:v>
                </c:pt>
                <c:pt idx="950">
                  <c:v>1.5755999999999999</c:v>
                </c:pt>
                <c:pt idx="951">
                  <c:v>1.5544</c:v>
                </c:pt>
                <c:pt idx="952">
                  <c:v>1.5613999999999999</c:v>
                </c:pt>
                <c:pt idx="953">
                  <c:v>1.5481</c:v>
                </c:pt>
                <c:pt idx="954">
                  <c:v>1.5517000000000001</c:v>
                </c:pt>
                <c:pt idx="955">
                  <c:v>1.5452999999999999</c:v>
                </c:pt>
                <c:pt idx="956">
                  <c:v>1.5416000000000001</c:v>
                </c:pt>
                <c:pt idx="957">
                  <c:v>1.5306</c:v>
                </c:pt>
                <c:pt idx="958">
                  <c:v>1.5199</c:v>
                </c:pt>
                <c:pt idx="959">
                  <c:v>1.4924999999999999</c:v>
                </c:pt>
                <c:pt idx="960">
                  <c:v>1.518</c:v>
                </c:pt>
                <c:pt idx="961">
                  <c:v>1.5369999999999999</c:v>
                </c:pt>
                <c:pt idx="962">
                  <c:v>1.5197000000000001</c:v>
                </c:pt>
                <c:pt idx="963">
                  <c:v>1.5931999999999999</c:v>
                </c:pt>
                <c:pt idx="964">
                  <c:v>1.6124000000000001</c:v>
                </c:pt>
                <c:pt idx="965">
                  <c:v>1.8218000000000001</c:v>
                </c:pt>
                <c:pt idx="966">
                  <c:v>1.8154999999999999</c:v>
                </c:pt>
                <c:pt idx="967">
                  <c:v>1.8068</c:v>
                </c:pt>
                <c:pt idx="968">
                  <c:v>1.8082</c:v>
                </c:pt>
                <c:pt idx="969">
                  <c:v>1.8025</c:v>
                </c:pt>
                <c:pt idx="970">
                  <c:v>1.7990999999999999</c:v>
                </c:pt>
                <c:pt idx="971">
                  <c:v>1.8198000000000001</c:v>
                </c:pt>
                <c:pt idx="972">
                  <c:v>1.8149999999999999</c:v>
                </c:pt>
                <c:pt idx="973">
                  <c:v>1.8701000000000001</c:v>
                </c:pt>
                <c:pt idx="974">
                  <c:v>1.8967000000000001</c:v>
                </c:pt>
                <c:pt idx="975">
                  <c:v>1.929</c:v>
                </c:pt>
                <c:pt idx="976">
                  <c:v>1.8707</c:v>
                </c:pt>
                <c:pt idx="977">
                  <c:v>1.8541000000000001</c:v>
                </c:pt>
                <c:pt idx="978">
                  <c:v>1.8304</c:v>
                </c:pt>
                <c:pt idx="979">
                  <c:v>1.8505</c:v>
                </c:pt>
                <c:pt idx="980">
                  <c:v>1.825</c:v>
                </c:pt>
                <c:pt idx="981">
                  <c:v>1.796</c:v>
                </c:pt>
                <c:pt idx="982">
                  <c:v>1.7939000000000001</c:v>
                </c:pt>
                <c:pt idx="983">
                  <c:v>1.7662</c:v>
                </c:pt>
                <c:pt idx="984">
                  <c:v>1.7685</c:v>
                </c:pt>
                <c:pt idx="985">
                  <c:v>1.7632000000000001</c:v>
                </c:pt>
                <c:pt idx="986">
                  <c:v>1.7559</c:v>
                </c:pt>
                <c:pt idx="987">
                  <c:v>1.7676000000000001</c:v>
                </c:pt>
                <c:pt idx="988">
                  <c:v>1.7707999999999999</c:v>
                </c:pt>
                <c:pt idx="989">
                  <c:v>1.7941</c:v>
                </c:pt>
                <c:pt idx="990">
                  <c:v>1.8012999999999999</c:v>
                </c:pt>
                <c:pt idx="991">
                  <c:v>1.7950999999999999</c:v>
                </c:pt>
                <c:pt idx="992">
                  <c:v>1.7745</c:v>
                </c:pt>
                <c:pt idx="993">
                  <c:v>1.7958000000000001</c:v>
                </c:pt>
                <c:pt idx="994">
                  <c:v>1.7645999999999999</c:v>
                </c:pt>
                <c:pt idx="995">
                  <c:v>1.7532000000000001</c:v>
                </c:pt>
                <c:pt idx="996">
                  <c:v>1.7545999999999999</c:v>
                </c:pt>
                <c:pt idx="997">
                  <c:v>1.7486999999999999</c:v>
                </c:pt>
                <c:pt idx="998">
                  <c:v>1.6839999999999999</c:v>
                </c:pt>
                <c:pt idx="999">
                  <c:v>1.6957</c:v>
                </c:pt>
                <c:pt idx="1000">
                  <c:v>1.6859999999999999</c:v>
                </c:pt>
                <c:pt idx="1001">
                  <c:v>1.6762999999999999</c:v>
                </c:pt>
                <c:pt idx="1002">
                  <c:v>1.6641999999999999</c:v>
                </c:pt>
                <c:pt idx="1003">
                  <c:v>1.6819</c:v>
                </c:pt>
                <c:pt idx="1004">
                  <c:v>1.6792</c:v>
                </c:pt>
                <c:pt idx="1005">
                  <c:v>1.7053</c:v>
                </c:pt>
                <c:pt idx="1006">
                  <c:v>1.7005999999999999</c:v>
                </c:pt>
                <c:pt idx="1007">
                  <c:v>1.7096</c:v>
                </c:pt>
                <c:pt idx="1008">
                  <c:v>1.6771</c:v>
                </c:pt>
                <c:pt idx="1009">
                  <c:v>1.6835</c:v>
                </c:pt>
                <c:pt idx="1010">
                  <c:v>1.7041999999999999</c:v>
                </c:pt>
                <c:pt idx="1011">
                  <c:v>1.6848000000000001</c:v>
                </c:pt>
                <c:pt idx="1012">
                  <c:v>1.6955</c:v>
                </c:pt>
                <c:pt idx="1013">
                  <c:v>1.6960999999999999</c:v>
                </c:pt>
                <c:pt idx="1014">
                  <c:v>1.7036</c:v>
                </c:pt>
                <c:pt idx="1015">
                  <c:v>1.7232000000000001</c:v>
                </c:pt>
                <c:pt idx="1016">
                  <c:v>1.7221</c:v>
                </c:pt>
                <c:pt idx="1017">
                  <c:v>1.7139</c:v>
                </c:pt>
                <c:pt idx="1018">
                  <c:v>1.6859999999999999</c:v>
                </c:pt>
                <c:pt idx="1019">
                  <c:v>1.6732</c:v>
                </c:pt>
                <c:pt idx="1020">
                  <c:v>1.6890000000000001</c:v>
                </c:pt>
                <c:pt idx="1021">
                  <c:v>1.69</c:v>
                </c:pt>
                <c:pt idx="1022">
                  <c:v>1.7105999999999999</c:v>
                </c:pt>
                <c:pt idx="1023">
                  <c:v>1.6820999999999999</c:v>
                </c:pt>
                <c:pt idx="1024">
                  <c:v>1.5831999999999999</c:v>
                </c:pt>
                <c:pt idx="1025">
                  <c:v>1.6119000000000001</c:v>
                </c:pt>
                <c:pt idx="1026">
                  <c:v>1.6106</c:v>
                </c:pt>
                <c:pt idx="1027">
                  <c:v>1.5779000000000001</c:v>
                </c:pt>
                <c:pt idx="1028">
                  <c:v>1.5995999999999999</c:v>
                </c:pt>
                <c:pt idx="1029">
                  <c:v>1.6361000000000001</c:v>
                </c:pt>
                <c:pt idx="1030">
                  <c:v>1.6775</c:v>
                </c:pt>
                <c:pt idx="1031">
                  <c:v>1.6459999999999999</c:v>
                </c:pt>
                <c:pt idx="1032">
                  <c:v>1.6636</c:v>
                </c:pt>
                <c:pt idx="1033">
                  <c:v>1.7017</c:v>
                </c:pt>
                <c:pt idx="1034">
                  <c:v>1.7045999999999999</c:v>
                </c:pt>
                <c:pt idx="1035">
                  <c:v>1.6457999999999999</c:v>
                </c:pt>
                <c:pt idx="1036">
                  <c:v>1.6569</c:v>
                </c:pt>
                <c:pt idx="1037">
                  <c:v>1.6657999999999999</c:v>
                </c:pt>
                <c:pt idx="1038">
                  <c:v>1.673</c:v>
                </c:pt>
                <c:pt idx="1039">
                  <c:v>1.6537999999999999</c:v>
                </c:pt>
                <c:pt idx="1040">
                  <c:v>1.6717</c:v>
                </c:pt>
                <c:pt idx="1041">
                  <c:v>1.6383000000000001</c:v>
                </c:pt>
                <c:pt idx="1042">
                  <c:v>1.6337999999999999</c:v>
                </c:pt>
                <c:pt idx="1043">
                  <c:v>1.6825000000000001</c:v>
                </c:pt>
                <c:pt idx="1044">
                  <c:v>1.7411000000000001</c:v>
                </c:pt>
                <c:pt idx="1045">
                  <c:v>1.738</c:v>
                </c:pt>
                <c:pt idx="1046">
                  <c:v>1.7676000000000001</c:v>
                </c:pt>
                <c:pt idx="1047">
                  <c:v>1.7593000000000001</c:v>
                </c:pt>
                <c:pt idx="1048">
                  <c:v>1.7278</c:v>
                </c:pt>
                <c:pt idx="1049">
                  <c:v>1.7266999999999999</c:v>
                </c:pt>
                <c:pt idx="1050">
                  <c:v>1.7164999999999999</c:v>
                </c:pt>
                <c:pt idx="1051">
                  <c:v>1.7121</c:v>
                </c:pt>
                <c:pt idx="1052">
                  <c:v>1.8157000000000001</c:v>
                </c:pt>
                <c:pt idx="1053">
                  <c:v>1.9753000000000001</c:v>
                </c:pt>
                <c:pt idx="1054">
                  <c:v>1.9616</c:v>
                </c:pt>
                <c:pt idx="1055">
                  <c:v>1.9439</c:v>
                </c:pt>
                <c:pt idx="1056">
                  <c:v>1.9359</c:v>
                </c:pt>
                <c:pt idx="1057">
                  <c:v>1.8642000000000001</c:v>
                </c:pt>
                <c:pt idx="1058">
                  <c:v>1.8346</c:v>
                </c:pt>
                <c:pt idx="1059">
                  <c:v>1.8310999999999999</c:v>
                </c:pt>
                <c:pt idx="1060">
                  <c:v>1.8408</c:v>
                </c:pt>
                <c:pt idx="1061">
                  <c:v>1.847</c:v>
                </c:pt>
                <c:pt idx="1062">
                  <c:v>1.8831</c:v>
                </c:pt>
                <c:pt idx="1063">
                  <c:v>1.8883000000000001</c:v>
                </c:pt>
                <c:pt idx="1064">
                  <c:v>1.8552999999999999</c:v>
                </c:pt>
                <c:pt idx="1065">
                  <c:v>1.8698999999999999</c:v>
                </c:pt>
                <c:pt idx="1066">
                  <c:v>1.8991</c:v>
                </c:pt>
                <c:pt idx="1067">
                  <c:v>1.9244000000000001</c:v>
                </c:pt>
                <c:pt idx="1068">
                  <c:v>1.8267</c:v>
                </c:pt>
                <c:pt idx="1069">
                  <c:v>1.8458000000000001</c:v>
                </c:pt>
                <c:pt idx="1070">
                  <c:v>1.8657999999999999</c:v>
                </c:pt>
                <c:pt idx="1071">
                  <c:v>1.8619000000000001</c:v>
                </c:pt>
                <c:pt idx="1072">
                  <c:v>1.8671</c:v>
                </c:pt>
                <c:pt idx="1073">
                  <c:v>1.8671</c:v>
                </c:pt>
                <c:pt idx="1074">
                  <c:v>1.7894000000000001</c:v>
                </c:pt>
                <c:pt idx="1075">
                  <c:v>1.7423999999999999</c:v>
                </c:pt>
                <c:pt idx="1076">
                  <c:v>1.76</c:v>
                </c:pt>
                <c:pt idx="1077">
                  <c:v>1.7203999999999999</c:v>
                </c:pt>
                <c:pt idx="1078">
                  <c:v>1.7418</c:v>
                </c:pt>
                <c:pt idx="1079">
                  <c:v>1.7471000000000001</c:v>
                </c:pt>
                <c:pt idx="1080">
                  <c:v>1.7534000000000001</c:v>
                </c:pt>
                <c:pt idx="1081">
                  <c:v>1.7614000000000001</c:v>
                </c:pt>
                <c:pt idx="1082">
                  <c:v>1.7719</c:v>
                </c:pt>
                <c:pt idx="1083">
                  <c:v>1.7811999999999999</c:v>
                </c:pt>
                <c:pt idx="1084">
                  <c:v>1.7867999999999999</c:v>
                </c:pt>
                <c:pt idx="1085">
                  <c:v>1.7769999999999999</c:v>
                </c:pt>
                <c:pt idx="1086">
                  <c:v>1.7811999999999999</c:v>
                </c:pt>
                <c:pt idx="1087">
                  <c:v>1.7849999999999999</c:v>
                </c:pt>
                <c:pt idx="1088">
                  <c:v>1.7809999999999999</c:v>
                </c:pt>
                <c:pt idx="1089">
                  <c:v>1.7673000000000001</c:v>
                </c:pt>
                <c:pt idx="1090">
                  <c:v>1.7912999999999999</c:v>
                </c:pt>
                <c:pt idx="1091">
                  <c:v>1.8214999999999999</c:v>
                </c:pt>
                <c:pt idx="1092">
                  <c:v>1.8352999999999999</c:v>
                </c:pt>
                <c:pt idx="1093">
                  <c:v>1.8264</c:v>
                </c:pt>
                <c:pt idx="1094">
                  <c:v>1.8126</c:v>
                </c:pt>
                <c:pt idx="1095">
                  <c:v>1.8065</c:v>
                </c:pt>
                <c:pt idx="1096">
                  <c:v>1.8110999999999999</c:v>
                </c:pt>
                <c:pt idx="1097">
                  <c:v>1.8151999999999999</c:v>
                </c:pt>
                <c:pt idx="1098">
                  <c:v>1.8190999999999999</c:v>
                </c:pt>
                <c:pt idx="1099">
                  <c:v>1.8077000000000001</c:v>
                </c:pt>
                <c:pt idx="1100">
                  <c:v>1.8167</c:v>
                </c:pt>
                <c:pt idx="1101">
                  <c:v>1.8157000000000001</c:v>
                </c:pt>
                <c:pt idx="1102">
                  <c:v>1.8192999999999999</c:v>
                </c:pt>
                <c:pt idx="1103">
                  <c:v>1.7979000000000001</c:v>
                </c:pt>
                <c:pt idx="1104">
                  <c:v>1.7867999999999999</c:v>
                </c:pt>
                <c:pt idx="1105">
                  <c:v>1.7466999999999999</c:v>
                </c:pt>
                <c:pt idx="1106">
                  <c:v>1.7329000000000001</c:v>
                </c:pt>
                <c:pt idx="1107">
                  <c:v>1.7491000000000001</c:v>
                </c:pt>
                <c:pt idx="1108">
                  <c:v>1.7555000000000001</c:v>
                </c:pt>
                <c:pt idx="1109">
                  <c:v>1.7673000000000001</c:v>
                </c:pt>
                <c:pt idx="1110">
                  <c:v>1.7854000000000001</c:v>
                </c:pt>
                <c:pt idx="1111">
                  <c:v>1.7987</c:v>
                </c:pt>
                <c:pt idx="1112">
                  <c:v>1.7906</c:v>
                </c:pt>
                <c:pt idx="1113">
                  <c:v>1.8075000000000001</c:v>
                </c:pt>
                <c:pt idx="1114">
                  <c:v>1.8313999999999999</c:v>
                </c:pt>
                <c:pt idx="1115">
                  <c:v>1.8341000000000001</c:v>
                </c:pt>
                <c:pt idx="1116">
                  <c:v>1.8315999999999999</c:v>
                </c:pt>
                <c:pt idx="1117">
                  <c:v>1.8368</c:v>
                </c:pt>
                <c:pt idx="1118">
                  <c:v>1.8104</c:v>
                </c:pt>
                <c:pt idx="1119">
                  <c:v>1.8110999999999999</c:v>
                </c:pt>
                <c:pt idx="1120">
                  <c:v>1.8110999999999999</c:v>
                </c:pt>
                <c:pt idx="1121">
                  <c:v>1.8210999999999999</c:v>
                </c:pt>
                <c:pt idx="1122">
                  <c:v>1.7782</c:v>
                </c:pt>
                <c:pt idx="1123">
                  <c:v>1.7724</c:v>
                </c:pt>
                <c:pt idx="1124">
                  <c:v>1.8031999999999999</c:v>
                </c:pt>
                <c:pt idx="1125">
                  <c:v>1.7625</c:v>
                </c:pt>
                <c:pt idx="1126">
                  <c:v>1.7230000000000001</c:v>
                </c:pt>
                <c:pt idx="1127">
                  <c:v>1.7141</c:v>
                </c:pt>
                <c:pt idx="1128">
                  <c:v>1.7256</c:v>
                </c:pt>
                <c:pt idx="1129">
                  <c:v>1.6913</c:v>
                </c:pt>
                <c:pt idx="1130">
                  <c:v>1.6718999999999999</c:v>
                </c:pt>
                <c:pt idx="1131">
                  <c:v>1.6512</c:v>
                </c:pt>
                <c:pt idx="1132">
                  <c:v>1.6932</c:v>
                </c:pt>
                <c:pt idx="1133">
                  <c:v>1.6771</c:v>
                </c:pt>
                <c:pt idx="1134">
                  <c:v>1.6794</c:v>
                </c:pt>
                <c:pt idx="1135">
                  <c:v>1.6425000000000001</c:v>
                </c:pt>
                <c:pt idx="1136">
                  <c:v>1.6547000000000001</c:v>
                </c:pt>
                <c:pt idx="1137">
                  <c:v>1.6654</c:v>
                </c:pt>
                <c:pt idx="1138">
                  <c:v>1.6595</c:v>
                </c:pt>
                <c:pt idx="1139">
                  <c:v>1.6674</c:v>
                </c:pt>
                <c:pt idx="1140">
                  <c:v>1.6571</c:v>
                </c:pt>
                <c:pt idx="1141">
                  <c:v>1.6583000000000001</c:v>
                </c:pt>
                <c:pt idx="1142">
                  <c:v>1.7014</c:v>
                </c:pt>
                <c:pt idx="1143">
                  <c:v>1.6898</c:v>
                </c:pt>
                <c:pt idx="1144">
                  <c:v>1.7005999999999999</c:v>
                </c:pt>
                <c:pt idx="1145">
                  <c:v>1.6989000000000001</c:v>
                </c:pt>
                <c:pt idx="1146">
                  <c:v>1.6835</c:v>
                </c:pt>
                <c:pt idx="1147">
                  <c:v>1.6815</c:v>
                </c:pt>
                <c:pt idx="1148">
                  <c:v>1.6028</c:v>
                </c:pt>
                <c:pt idx="1149">
                  <c:v>1.6446000000000001</c:v>
                </c:pt>
                <c:pt idx="1150">
                  <c:v>1.6385000000000001</c:v>
                </c:pt>
                <c:pt idx="1151">
                  <c:v>1.6371</c:v>
                </c:pt>
                <c:pt idx="1152">
                  <c:v>1.6248</c:v>
                </c:pt>
                <c:pt idx="1153">
                  <c:v>1.6173</c:v>
                </c:pt>
                <c:pt idx="1154">
                  <c:v>1.6203000000000001</c:v>
                </c:pt>
                <c:pt idx="1155">
                  <c:v>1.605</c:v>
                </c:pt>
                <c:pt idx="1156">
                  <c:v>1.6039000000000001</c:v>
                </c:pt>
                <c:pt idx="1157">
                  <c:v>1.6092</c:v>
                </c:pt>
                <c:pt idx="1158">
                  <c:v>1.6083000000000001</c:v>
                </c:pt>
                <c:pt idx="1159">
                  <c:v>1.5953999999999999</c:v>
                </c:pt>
                <c:pt idx="1160">
                  <c:v>1.5951</c:v>
                </c:pt>
                <c:pt idx="1161">
                  <c:v>1.5984</c:v>
                </c:pt>
                <c:pt idx="1162">
                  <c:v>1.5891</c:v>
                </c:pt>
                <c:pt idx="1163">
                  <c:v>1.5908</c:v>
                </c:pt>
                <c:pt idx="1164">
                  <c:v>1.6</c:v>
                </c:pt>
                <c:pt idx="1165">
                  <c:v>1.6</c:v>
                </c:pt>
                <c:pt idx="1166">
                  <c:v>1.62</c:v>
                </c:pt>
                <c:pt idx="1167">
                  <c:v>1.6354</c:v>
                </c:pt>
                <c:pt idx="1168">
                  <c:v>1.6396999999999999</c:v>
                </c:pt>
                <c:pt idx="1169">
                  <c:v>1.6387</c:v>
                </c:pt>
                <c:pt idx="1170">
                  <c:v>1.6205000000000001</c:v>
                </c:pt>
                <c:pt idx="1171">
                  <c:v>1.6315999999999999</c:v>
                </c:pt>
                <c:pt idx="1172">
                  <c:v>1.6407</c:v>
                </c:pt>
                <c:pt idx="1173">
                  <c:v>1.6361000000000001</c:v>
                </c:pt>
                <c:pt idx="1174">
                  <c:v>1.6319999999999999</c:v>
                </c:pt>
                <c:pt idx="1175">
                  <c:v>1.6315999999999999</c:v>
                </c:pt>
                <c:pt idx="1176">
                  <c:v>1.6395</c:v>
                </c:pt>
                <c:pt idx="1177">
                  <c:v>1.6365000000000001</c:v>
                </c:pt>
                <c:pt idx="1178">
                  <c:v>1.6235999999999999</c:v>
                </c:pt>
                <c:pt idx="1179">
                  <c:v>1.6352</c:v>
                </c:pt>
                <c:pt idx="1180">
                  <c:v>1.6298999999999999</c:v>
                </c:pt>
                <c:pt idx="1181">
                  <c:v>1.6385000000000001</c:v>
                </c:pt>
                <c:pt idx="1182">
                  <c:v>1.619</c:v>
                </c:pt>
                <c:pt idx="1183">
                  <c:v>1.6140000000000001</c:v>
                </c:pt>
                <c:pt idx="1184">
                  <c:v>1.6146</c:v>
                </c:pt>
                <c:pt idx="1185">
                  <c:v>1.6223000000000001</c:v>
                </c:pt>
                <c:pt idx="1186">
                  <c:v>1.6405000000000001</c:v>
                </c:pt>
                <c:pt idx="1187">
                  <c:v>1.62</c:v>
                </c:pt>
                <c:pt idx="1188">
                  <c:v>1.6289</c:v>
                </c:pt>
                <c:pt idx="1189">
                  <c:v>1.6315999999999999</c:v>
                </c:pt>
                <c:pt idx="1190">
                  <c:v>1.6528</c:v>
                </c:pt>
                <c:pt idx="1191">
                  <c:v>1.6528</c:v>
                </c:pt>
                <c:pt idx="1192">
                  <c:v>1.6407</c:v>
                </c:pt>
                <c:pt idx="1193">
                  <c:v>1.6875</c:v>
                </c:pt>
                <c:pt idx="1194">
                  <c:v>1.7371000000000001</c:v>
                </c:pt>
                <c:pt idx="1195">
                  <c:v>1.7476</c:v>
                </c:pt>
                <c:pt idx="1196">
                  <c:v>1.7027000000000001</c:v>
                </c:pt>
                <c:pt idx="1197">
                  <c:v>1.748</c:v>
                </c:pt>
                <c:pt idx="1198">
                  <c:v>1.7134</c:v>
                </c:pt>
                <c:pt idx="1199">
                  <c:v>1.7686999999999999</c:v>
                </c:pt>
                <c:pt idx="1200">
                  <c:v>1.8025</c:v>
                </c:pt>
                <c:pt idx="1201">
                  <c:v>1.8173999999999999</c:v>
                </c:pt>
                <c:pt idx="1202">
                  <c:v>1.8463000000000001</c:v>
                </c:pt>
                <c:pt idx="1203">
                  <c:v>1.7906</c:v>
                </c:pt>
                <c:pt idx="1204">
                  <c:v>1.7906</c:v>
                </c:pt>
                <c:pt idx="1205">
                  <c:v>1.7512000000000001</c:v>
                </c:pt>
                <c:pt idx="1206">
                  <c:v>1.7408999999999999</c:v>
                </c:pt>
                <c:pt idx="1207">
                  <c:v>1.746</c:v>
                </c:pt>
                <c:pt idx="1208">
                  <c:v>1.7383999999999999</c:v>
                </c:pt>
                <c:pt idx="1209">
                  <c:v>1.7508999999999999</c:v>
                </c:pt>
                <c:pt idx="1210">
                  <c:v>1.7605</c:v>
                </c:pt>
                <c:pt idx="1211">
                  <c:v>1.7296</c:v>
                </c:pt>
                <c:pt idx="1212">
                  <c:v>1.6846000000000001</c:v>
                </c:pt>
                <c:pt idx="1213">
                  <c:v>1.681</c:v>
                </c:pt>
                <c:pt idx="1214">
                  <c:v>1.6798</c:v>
                </c:pt>
                <c:pt idx="1215">
                  <c:v>1.6691</c:v>
                </c:pt>
                <c:pt idx="1216">
                  <c:v>1.6846000000000001</c:v>
                </c:pt>
                <c:pt idx="1217">
                  <c:v>1.6661999999999999</c:v>
                </c:pt>
                <c:pt idx="1218">
                  <c:v>1.8392999999999999</c:v>
                </c:pt>
                <c:pt idx="1219">
                  <c:v>1.8179000000000001</c:v>
                </c:pt>
                <c:pt idx="1220">
                  <c:v>1.7844</c:v>
                </c:pt>
                <c:pt idx="1221">
                  <c:v>1.8085</c:v>
                </c:pt>
                <c:pt idx="1222">
                  <c:v>1.8063</c:v>
                </c:pt>
                <c:pt idx="1223">
                  <c:v>1.8032999999999999</c:v>
                </c:pt>
                <c:pt idx="1224">
                  <c:v>1.8035000000000001</c:v>
                </c:pt>
                <c:pt idx="1225">
                  <c:v>1.8073999999999999</c:v>
                </c:pt>
                <c:pt idx="1226">
                  <c:v>1.7957000000000001</c:v>
                </c:pt>
                <c:pt idx="1227">
                  <c:v>1.8132999999999999</c:v>
                </c:pt>
                <c:pt idx="1228">
                  <c:v>1.8248</c:v>
                </c:pt>
                <c:pt idx="1229">
                  <c:v>1.8090999999999999</c:v>
                </c:pt>
                <c:pt idx="1230">
                  <c:v>1.8057000000000001</c:v>
                </c:pt>
                <c:pt idx="1231">
                  <c:v>1.8366</c:v>
                </c:pt>
                <c:pt idx="1232">
                  <c:v>1.8226</c:v>
                </c:pt>
                <c:pt idx="1233">
                  <c:v>1.8271999999999999</c:v>
                </c:pt>
                <c:pt idx="1234">
                  <c:v>1.8427</c:v>
                </c:pt>
                <c:pt idx="1235">
                  <c:v>1.827</c:v>
                </c:pt>
                <c:pt idx="1236">
                  <c:v>1.8073999999999999</c:v>
                </c:pt>
                <c:pt idx="1237">
                  <c:v>1.8041</c:v>
                </c:pt>
                <c:pt idx="1238">
                  <c:v>1.8071999999999999</c:v>
                </c:pt>
                <c:pt idx="1239">
                  <c:v>1.8041</c:v>
                </c:pt>
                <c:pt idx="1240">
                  <c:v>1.7552000000000001</c:v>
                </c:pt>
                <c:pt idx="1241">
                  <c:v>1.7404999999999999</c:v>
                </c:pt>
                <c:pt idx="1242">
                  <c:v>1.7311000000000001</c:v>
                </c:pt>
                <c:pt idx="1243">
                  <c:v>1.7624</c:v>
                </c:pt>
                <c:pt idx="1244">
                  <c:v>1.7535000000000001</c:v>
                </c:pt>
                <c:pt idx="1245">
                  <c:v>1.7868999999999999</c:v>
                </c:pt>
                <c:pt idx="1246">
                  <c:v>1.7588999999999999</c:v>
                </c:pt>
                <c:pt idx="1247">
                  <c:v>1.7865</c:v>
                </c:pt>
                <c:pt idx="1248">
                  <c:v>1.8248</c:v>
                </c:pt>
                <c:pt idx="1249">
                  <c:v>1.8081</c:v>
                </c:pt>
                <c:pt idx="1250">
                  <c:v>1.8245</c:v>
                </c:pt>
                <c:pt idx="1251">
                  <c:v>1.7911999999999999</c:v>
                </c:pt>
                <c:pt idx="1252">
                  <c:v>1.7761</c:v>
                </c:pt>
                <c:pt idx="1253">
                  <c:v>1.7750999999999999</c:v>
                </c:pt>
                <c:pt idx="1254">
                  <c:v>1.7611000000000001</c:v>
                </c:pt>
                <c:pt idx="1255">
                  <c:v>1.7799</c:v>
                </c:pt>
                <c:pt idx="1256">
                  <c:v>1.7001999999999999</c:v>
                </c:pt>
                <c:pt idx="1257">
                  <c:v>1.7221</c:v>
                </c:pt>
                <c:pt idx="1258">
                  <c:v>1.7068000000000001</c:v>
                </c:pt>
                <c:pt idx="1259">
                  <c:v>1.7035</c:v>
                </c:pt>
                <c:pt idx="1260">
                  <c:v>1.6995</c:v>
                </c:pt>
                <c:pt idx="1261">
                  <c:v>1.7111000000000001</c:v>
                </c:pt>
                <c:pt idx="1262">
                  <c:v>1.708</c:v>
                </c:pt>
                <c:pt idx="1263">
                  <c:v>1.7109000000000001</c:v>
                </c:pt>
                <c:pt idx="1264">
                  <c:v>1.7417</c:v>
                </c:pt>
                <c:pt idx="1265">
                  <c:v>1.7224999999999999</c:v>
                </c:pt>
                <c:pt idx="1266">
                  <c:v>1.7331000000000001</c:v>
                </c:pt>
                <c:pt idx="1267">
                  <c:v>1.7415</c:v>
                </c:pt>
                <c:pt idx="1268">
                  <c:v>1.7261</c:v>
                </c:pt>
                <c:pt idx="1269">
                  <c:v>1.7109000000000001</c:v>
                </c:pt>
                <c:pt idx="1270">
                  <c:v>1.7249000000000001</c:v>
                </c:pt>
                <c:pt idx="1271">
                  <c:v>1.7515000000000001</c:v>
                </c:pt>
                <c:pt idx="1272">
                  <c:v>1.7384999999999999</c:v>
                </c:pt>
                <c:pt idx="1273">
                  <c:v>1.7558</c:v>
                </c:pt>
                <c:pt idx="1274">
                  <c:v>1.7446999999999999</c:v>
                </c:pt>
                <c:pt idx="1275">
                  <c:v>1.7403</c:v>
                </c:pt>
                <c:pt idx="1276">
                  <c:v>1.7487999999999999</c:v>
                </c:pt>
                <c:pt idx="1277">
                  <c:v>1.7403</c:v>
                </c:pt>
                <c:pt idx="1278">
                  <c:v>1.7244999999999999</c:v>
                </c:pt>
                <c:pt idx="1279">
                  <c:v>1.7215</c:v>
                </c:pt>
                <c:pt idx="1280">
                  <c:v>1.7025999999999999</c:v>
                </c:pt>
                <c:pt idx="1281">
                  <c:v>1.6765000000000001</c:v>
                </c:pt>
                <c:pt idx="1282">
                  <c:v>1.6726000000000001</c:v>
                </c:pt>
                <c:pt idx="1283">
                  <c:v>1.6769000000000001</c:v>
                </c:pt>
                <c:pt idx="1284">
                  <c:v>1.6949000000000001</c:v>
                </c:pt>
                <c:pt idx="1285">
                  <c:v>1.6853</c:v>
                </c:pt>
                <c:pt idx="1286">
                  <c:v>1.67</c:v>
                </c:pt>
                <c:pt idx="1287">
                  <c:v>1.7163999999999999</c:v>
                </c:pt>
                <c:pt idx="1288">
                  <c:v>1.7121</c:v>
                </c:pt>
                <c:pt idx="1289">
                  <c:v>1.7291000000000001</c:v>
                </c:pt>
                <c:pt idx="1290">
                  <c:v>1.7311000000000001</c:v>
                </c:pt>
                <c:pt idx="1291">
                  <c:v>1.7152000000000001</c:v>
                </c:pt>
                <c:pt idx="1292">
                  <c:v>1.7085999999999999</c:v>
                </c:pt>
                <c:pt idx="1293">
                  <c:v>1.6818</c:v>
                </c:pt>
                <c:pt idx="1294">
                  <c:v>1.6325000000000001</c:v>
                </c:pt>
                <c:pt idx="1295">
                  <c:v>1.6205000000000001</c:v>
                </c:pt>
                <c:pt idx="1296">
                  <c:v>1.6104000000000001</c:v>
                </c:pt>
                <c:pt idx="1297">
                  <c:v>1.6132</c:v>
                </c:pt>
                <c:pt idx="1298">
                  <c:v>1.6073</c:v>
                </c:pt>
                <c:pt idx="1299">
                  <c:v>1.6254</c:v>
                </c:pt>
                <c:pt idx="1300">
                  <c:v>1.6233</c:v>
                </c:pt>
                <c:pt idx="1301">
                  <c:v>1.6186</c:v>
                </c:pt>
                <c:pt idx="1302">
                  <c:v>1.6099000000000001</c:v>
                </c:pt>
                <c:pt idx="1303">
                  <c:v>1.6092</c:v>
                </c:pt>
                <c:pt idx="1304">
                  <c:v>1.6061000000000001</c:v>
                </c:pt>
                <c:pt idx="1305">
                  <c:v>1.6003000000000001</c:v>
                </c:pt>
                <c:pt idx="1306">
                  <c:v>1.6047</c:v>
                </c:pt>
                <c:pt idx="1307">
                  <c:v>1.6189</c:v>
                </c:pt>
                <c:pt idx="1308">
                  <c:v>1.6084000000000001</c:v>
                </c:pt>
                <c:pt idx="1309">
                  <c:v>1.6108</c:v>
                </c:pt>
                <c:pt idx="1310">
                  <c:v>1.62</c:v>
                </c:pt>
                <c:pt idx="1311">
                  <c:v>1.6151</c:v>
                </c:pt>
                <c:pt idx="1312">
                  <c:v>1.6194999999999999</c:v>
                </c:pt>
                <c:pt idx="1313">
                  <c:v>1.6127</c:v>
                </c:pt>
                <c:pt idx="1314">
                  <c:v>1.6317999999999999</c:v>
                </c:pt>
                <c:pt idx="1315">
                  <c:v>1.6195999999999999</c:v>
                </c:pt>
                <c:pt idx="1316">
                  <c:v>1.6255999999999999</c:v>
                </c:pt>
                <c:pt idx="1317">
                  <c:v>1.5719000000000001</c:v>
                </c:pt>
                <c:pt idx="1318">
                  <c:v>1.5775999999999999</c:v>
                </c:pt>
                <c:pt idx="1319">
                  <c:v>1.5732999999999999</c:v>
                </c:pt>
                <c:pt idx="1320">
                  <c:v>1.5849</c:v>
                </c:pt>
                <c:pt idx="1321">
                  <c:v>1.5616000000000001</c:v>
                </c:pt>
                <c:pt idx="1322">
                  <c:v>1.5809</c:v>
                </c:pt>
                <c:pt idx="1323">
                  <c:v>1.6111</c:v>
                </c:pt>
                <c:pt idx="1324">
                  <c:v>1.6404000000000001</c:v>
                </c:pt>
                <c:pt idx="1325">
                  <c:v>1.6191</c:v>
                </c:pt>
                <c:pt idx="1326">
                  <c:v>1.6157999999999999</c:v>
                </c:pt>
                <c:pt idx="1327">
                  <c:v>1.6191</c:v>
                </c:pt>
                <c:pt idx="1328">
                  <c:v>1.6017999999999999</c:v>
                </c:pt>
                <c:pt idx="1329">
                  <c:v>1.6261000000000001</c:v>
                </c:pt>
                <c:pt idx="1330">
                  <c:v>1.6109</c:v>
                </c:pt>
                <c:pt idx="1331">
                  <c:v>1.5982000000000001</c:v>
                </c:pt>
                <c:pt idx="1332">
                  <c:v>1.6020000000000001</c:v>
                </c:pt>
                <c:pt idx="1333">
                  <c:v>1.5912999999999999</c:v>
                </c:pt>
                <c:pt idx="1334">
                  <c:v>1.5872999999999999</c:v>
                </c:pt>
                <c:pt idx="1335">
                  <c:v>1.5920000000000001</c:v>
                </c:pt>
                <c:pt idx="1336">
                  <c:v>1.5831</c:v>
                </c:pt>
                <c:pt idx="1337">
                  <c:v>1.5893999999999999</c:v>
                </c:pt>
                <c:pt idx="1338">
                  <c:v>1.5875999999999999</c:v>
                </c:pt>
                <c:pt idx="1339">
                  <c:v>1.5886</c:v>
                </c:pt>
                <c:pt idx="1340">
                  <c:v>1.5899000000000001</c:v>
                </c:pt>
                <c:pt idx="1341">
                  <c:v>1.5688</c:v>
                </c:pt>
                <c:pt idx="1342">
                  <c:v>1.5764</c:v>
                </c:pt>
                <c:pt idx="1343">
                  <c:v>1.5821000000000001</c:v>
                </c:pt>
                <c:pt idx="1344">
                  <c:v>1.5781000000000001</c:v>
                </c:pt>
                <c:pt idx="1345">
                  <c:v>1.569</c:v>
                </c:pt>
                <c:pt idx="1346">
                  <c:v>1.5726</c:v>
                </c:pt>
                <c:pt idx="1347">
                  <c:v>1.5969</c:v>
                </c:pt>
                <c:pt idx="1348">
                  <c:v>1.5455000000000001</c:v>
                </c:pt>
                <c:pt idx="1349">
                  <c:v>1.5350999999999999</c:v>
                </c:pt>
                <c:pt idx="1350">
                  <c:v>1.5463</c:v>
                </c:pt>
                <c:pt idx="1351">
                  <c:v>1.5484</c:v>
                </c:pt>
                <c:pt idx="1352">
                  <c:v>1.5552999999999999</c:v>
                </c:pt>
                <c:pt idx="1353">
                  <c:v>1.5462</c:v>
                </c:pt>
                <c:pt idx="1354">
                  <c:v>1.5512999999999999</c:v>
                </c:pt>
                <c:pt idx="1355">
                  <c:v>1.5524</c:v>
                </c:pt>
                <c:pt idx="1356">
                  <c:v>1.5259</c:v>
                </c:pt>
                <c:pt idx="1357">
                  <c:v>1.5364</c:v>
                </c:pt>
                <c:pt idx="1358">
                  <c:v>1.5315000000000001</c:v>
                </c:pt>
                <c:pt idx="1359">
                  <c:v>1.5389999999999999</c:v>
                </c:pt>
                <c:pt idx="1360">
                  <c:v>1.5544</c:v>
                </c:pt>
                <c:pt idx="1361">
                  <c:v>1.5521</c:v>
                </c:pt>
                <c:pt idx="1362">
                  <c:v>1.5429999999999999</c:v>
                </c:pt>
                <c:pt idx="1363">
                  <c:v>1.5669999999999999</c:v>
                </c:pt>
                <c:pt idx="1364">
                  <c:v>1.5597000000000001</c:v>
                </c:pt>
                <c:pt idx="1365">
                  <c:v>1.5494000000000001</c:v>
                </c:pt>
                <c:pt idx="1366">
                  <c:v>1.5589</c:v>
                </c:pt>
                <c:pt idx="1367">
                  <c:v>1.5706</c:v>
                </c:pt>
                <c:pt idx="1368">
                  <c:v>1.5926</c:v>
                </c:pt>
                <c:pt idx="1369">
                  <c:v>1.5537000000000001</c:v>
                </c:pt>
                <c:pt idx="1370">
                  <c:v>1.5472999999999999</c:v>
                </c:pt>
                <c:pt idx="1371">
                  <c:v>1.5569</c:v>
                </c:pt>
                <c:pt idx="1372">
                  <c:v>1.5354000000000001</c:v>
                </c:pt>
                <c:pt idx="1373">
                  <c:v>1.5651999999999999</c:v>
                </c:pt>
                <c:pt idx="1374">
                  <c:v>1.5932999999999999</c:v>
                </c:pt>
                <c:pt idx="1375">
                  <c:v>1.6228</c:v>
                </c:pt>
                <c:pt idx="1376">
                  <c:v>1.6163000000000001</c:v>
                </c:pt>
                <c:pt idx="1377">
                  <c:v>1.6485000000000001</c:v>
                </c:pt>
                <c:pt idx="1378">
                  <c:v>1.6445000000000001</c:v>
                </c:pt>
                <c:pt idx="1379">
                  <c:v>1.4964999999999999</c:v>
                </c:pt>
                <c:pt idx="1380">
                  <c:v>1.546</c:v>
                </c:pt>
                <c:pt idx="1381">
                  <c:v>1.4945999999999999</c:v>
                </c:pt>
                <c:pt idx="1382">
                  <c:v>1.5009999999999999</c:v>
                </c:pt>
                <c:pt idx="1383">
                  <c:v>1.4901</c:v>
                </c:pt>
                <c:pt idx="1384">
                  <c:v>1.4508000000000001</c:v>
                </c:pt>
                <c:pt idx="1385">
                  <c:v>1.4775</c:v>
                </c:pt>
                <c:pt idx="1386">
                  <c:v>1.4577</c:v>
                </c:pt>
                <c:pt idx="1387">
                  <c:v>1.4571000000000001</c:v>
                </c:pt>
                <c:pt idx="1388">
                  <c:v>1.4481999999999999</c:v>
                </c:pt>
                <c:pt idx="1389">
                  <c:v>1.5104</c:v>
                </c:pt>
                <c:pt idx="1390">
                  <c:v>1.4961</c:v>
                </c:pt>
                <c:pt idx="1391">
                  <c:v>1.5242</c:v>
                </c:pt>
                <c:pt idx="1392">
                  <c:v>1.5183</c:v>
                </c:pt>
                <c:pt idx="1393">
                  <c:v>1.5176000000000001</c:v>
                </c:pt>
                <c:pt idx="1394">
                  <c:v>1.5245</c:v>
                </c:pt>
                <c:pt idx="1395">
                  <c:v>1.5102</c:v>
                </c:pt>
                <c:pt idx="1396">
                  <c:v>1.5111000000000001</c:v>
                </c:pt>
                <c:pt idx="1397">
                  <c:v>1.5058</c:v>
                </c:pt>
                <c:pt idx="1398">
                  <c:v>1.5052000000000001</c:v>
                </c:pt>
                <c:pt idx="1399">
                  <c:v>1.4898</c:v>
                </c:pt>
                <c:pt idx="1400">
                  <c:v>1.4895</c:v>
                </c:pt>
                <c:pt idx="1401">
                  <c:v>1.4697</c:v>
                </c:pt>
                <c:pt idx="1402">
                  <c:v>1.4614</c:v>
                </c:pt>
                <c:pt idx="1403">
                  <c:v>1.4762</c:v>
                </c:pt>
                <c:pt idx="1404">
                  <c:v>1.4658</c:v>
                </c:pt>
                <c:pt idx="1405">
                  <c:v>1.4841</c:v>
                </c:pt>
                <c:pt idx="1406">
                  <c:v>1.4794</c:v>
                </c:pt>
                <c:pt idx="1407">
                  <c:v>1.4504999999999999</c:v>
                </c:pt>
                <c:pt idx="1408">
                  <c:v>1.4444999999999999</c:v>
                </c:pt>
                <c:pt idx="1409">
                  <c:v>1.4434</c:v>
                </c:pt>
                <c:pt idx="1410">
                  <c:v>1.4581</c:v>
                </c:pt>
                <c:pt idx="1411">
                  <c:v>1.4612000000000001</c:v>
                </c:pt>
                <c:pt idx="1412">
                  <c:v>1.4711000000000001</c:v>
                </c:pt>
                <c:pt idx="1413">
                  <c:v>1.4509000000000001</c:v>
                </c:pt>
                <c:pt idx="1414">
                  <c:v>1.4661999999999999</c:v>
                </c:pt>
                <c:pt idx="1415">
                  <c:v>1.4628000000000001</c:v>
                </c:pt>
                <c:pt idx="1416">
                  <c:v>1.488</c:v>
                </c:pt>
                <c:pt idx="1417">
                  <c:v>1.4706999999999999</c:v>
                </c:pt>
                <c:pt idx="1418">
                  <c:v>1.5335000000000001</c:v>
                </c:pt>
                <c:pt idx="1419">
                  <c:v>1.5591999999999999</c:v>
                </c:pt>
                <c:pt idx="1420">
                  <c:v>1.5714999999999999</c:v>
                </c:pt>
                <c:pt idx="1421">
                  <c:v>1.5216000000000001</c:v>
                </c:pt>
                <c:pt idx="1422">
                  <c:v>1.4913000000000001</c:v>
                </c:pt>
                <c:pt idx="1423">
                  <c:v>1.4946999999999999</c:v>
                </c:pt>
                <c:pt idx="1424">
                  <c:v>1.4810000000000001</c:v>
                </c:pt>
                <c:pt idx="1425">
                  <c:v>1.4769000000000001</c:v>
                </c:pt>
                <c:pt idx="1426">
                  <c:v>1.47</c:v>
                </c:pt>
                <c:pt idx="1427">
                  <c:v>1.4635</c:v>
                </c:pt>
                <c:pt idx="1428">
                  <c:v>1.4711000000000001</c:v>
                </c:pt>
                <c:pt idx="1429">
                  <c:v>1.4782</c:v>
                </c:pt>
                <c:pt idx="1430">
                  <c:v>1.4919</c:v>
                </c:pt>
                <c:pt idx="1431">
                  <c:v>1.5008999999999999</c:v>
                </c:pt>
                <c:pt idx="1432">
                  <c:v>1.5285</c:v>
                </c:pt>
                <c:pt idx="1433">
                  <c:v>1.5345</c:v>
                </c:pt>
                <c:pt idx="1434">
                  <c:v>1.5078</c:v>
                </c:pt>
                <c:pt idx="1435">
                  <c:v>1.4791000000000001</c:v>
                </c:pt>
                <c:pt idx="1436">
                  <c:v>1.4710000000000001</c:v>
                </c:pt>
                <c:pt idx="1437">
                  <c:v>1.4985999999999999</c:v>
                </c:pt>
                <c:pt idx="1438">
                  <c:v>1.5092000000000001</c:v>
                </c:pt>
                <c:pt idx="1439">
                  <c:v>1.5194000000000001</c:v>
                </c:pt>
                <c:pt idx="1440">
                  <c:v>1.522</c:v>
                </c:pt>
                <c:pt idx="1441">
                  <c:v>1.4946999999999999</c:v>
                </c:pt>
                <c:pt idx="1442">
                  <c:v>1.4928999999999999</c:v>
                </c:pt>
                <c:pt idx="1443">
                  <c:v>1.4922</c:v>
                </c:pt>
                <c:pt idx="1444">
                  <c:v>1.5006999999999999</c:v>
                </c:pt>
                <c:pt idx="1445">
                  <c:v>1.5249999999999999</c:v>
                </c:pt>
                <c:pt idx="1446">
                  <c:v>1.5284</c:v>
                </c:pt>
                <c:pt idx="1447">
                  <c:v>1.5085</c:v>
                </c:pt>
                <c:pt idx="1448">
                  <c:v>1.5199</c:v>
                </c:pt>
                <c:pt idx="1449">
                  <c:v>1.474</c:v>
                </c:pt>
                <c:pt idx="1450">
                  <c:v>1.5228999999999999</c:v>
                </c:pt>
                <c:pt idx="1451">
                  <c:v>1.5058</c:v>
                </c:pt>
                <c:pt idx="1452">
                  <c:v>1.4987999999999999</c:v>
                </c:pt>
                <c:pt idx="1453">
                  <c:v>1.5076000000000001</c:v>
                </c:pt>
                <c:pt idx="1454">
                  <c:v>1.4983</c:v>
                </c:pt>
                <c:pt idx="1455">
                  <c:v>1.5058</c:v>
                </c:pt>
                <c:pt idx="1456">
                  <c:v>1.5239</c:v>
                </c:pt>
                <c:pt idx="1457">
                  <c:v>1.5179</c:v>
                </c:pt>
                <c:pt idx="1458">
                  <c:v>1.5170999999999999</c:v>
                </c:pt>
                <c:pt idx="1459">
                  <c:v>1.5064</c:v>
                </c:pt>
                <c:pt idx="1460">
                  <c:v>1.4721</c:v>
                </c:pt>
                <c:pt idx="1461">
                  <c:v>1.4494</c:v>
                </c:pt>
                <c:pt idx="1462">
                  <c:v>1.4419999999999999</c:v>
                </c:pt>
                <c:pt idx="1463">
                  <c:v>1.4325000000000001</c:v>
                </c:pt>
                <c:pt idx="1464">
                  <c:v>1.4283999999999999</c:v>
                </c:pt>
                <c:pt idx="1465">
                  <c:v>1.4276</c:v>
                </c:pt>
                <c:pt idx="1466">
                  <c:v>1.4301999999999999</c:v>
                </c:pt>
                <c:pt idx="1467">
                  <c:v>1.4320999999999999</c:v>
                </c:pt>
                <c:pt idx="1468">
                  <c:v>1.5811999999999999</c:v>
                </c:pt>
                <c:pt idx="1469">
                  <c:v>1.575</c:v>
                </c:pt>
                <c:pt idx="1470">
                  <c:v>1.5768</c:v>
                </c:pt>
                <c:pt idx="1471">
                  <c:v>1.5847</c:v>
                </c:pt>
                <c:pt idx="1472">
                  <c:v>1.6042000000000001</c:v>
                </c:pt>
                <c:pt idx="1473">
                  <c:v>1.6024</c:v>
                </c:pt>
                <c:pt idx="1474">
                  <c:v>1.6277999999999999</c:v>
                </c:pt>
                <c:pt idx="1475">
                  <c:v>1.6213</c:v>
                </c:pt>
                <c:pt idx="1476">
                  <c:v>1.6580999999999999</c:v>
                </c:pt>
                <c:pt idx="1477">
                  <c:v>1.6760999999999999</c:v>
                </c:pt>
                <c:pt idx="1478">
                  <c:v>1.6551</c:v>
                </c:pt>
                <c:pt idx="1479">
                  <c:v>1.6598999999999999</c:v>
                </c:pt>
                <c:pt idx="1480">
                  <c:v>1.6315</c:v>
                </c:pt>
                <c:pt idx="1481">
                  <c:v>1.6500999999999999</c:v>
                </c:pt>
                <c:pt idx="1482">
                  <c:v>1.6274999999999999</c:v>
                </c:pt>
                <c:pt idx="1483">
                  <c:v>1.6467000000000001</c:v>
                </c:pt>
                <c:pt idx="1484">
                  <c:v>1.6132</c:v>
                </c:pt>
                <c:pt idx="1485">
                  <c:v>1.6193</c:v>
                </c:pt>
                <c:pt idx="1486">
                  <c:v>1.6493</c:v>
                </c:pt>
                <c:pt idx="1487">
                  <c:v>1.6506000000000001</c:v>
                </c:pt>
                <c:pt idx="1488">
                  <c:v>1.6614</c:v>
                </c:pt>
                <c:pt idx="1489">
                  <c:v>1.6491</c:v>
                </c:pt>
                <c:pt idx="1490">
                  <c:v>1.6249</c:v>
                </c:pt>
                <c:pt idx="1491">
                  <c:v>1.6413</c:v>
                </c:pt>
                <c:pt idx="1492">
                  <c:v>1.6312</c:v>
                </c:pt>
                <c:pt idx="1493">
                  <c:v>1.6002000000000001</c:v>
                </c:pt>
                <c:pt idx="1494">
                  <c:v>1.6016999999999999</c:v>
                </c:pt>
                <c:pt idx="1495">
                  <c:v>1.6074999999999999</c:v>
                </c:pt>
                <c:pt idx="1496">
                  <c:v>1.6156999999999999</c:v>
                </c:pt>
                <c:pt idx="1497">
                  <c:v>1.6256999999999999</c:v>
                </c:pt>
                <c:pt idx="1498">
                  <c:v>1.6069</c:v>
                </c:pt>
                <c:pt idx="1499">
                  <c:v>1.6319999999999999</c:v>
                </c:pt>
                <c:pt idx="1500">
                  <c:v>1.6288</c:v>
                </c:pt>
                <c:pt idx="1501">
                  <c:v>1.6331</c:v>
                </c:pt>
                <c:pt idx="1502">
                  <c:v>1.6352</c:v>
                </c:pt>
                <c:pt idx="1503">
                  <c:v>1.6473</c:v>
                </c:pt>
                <c:pt idx="1504">
                  <c:v>1.6457999999999999</c:v>
                </c:pt>
                <c:pt idx="1505">
                  <c:v>1.6513</c:v>
                </c:pt>
                <c:pt idx="1506">
                  <c:v>1.6679999999999999</c:v>
                </c:pt>
                <c:pt idx="1507">
                  <c:v>1.7114</c:v>
                </c:pt>
                <c:pt idx="1508">
                  <c:v>1.6847000000000001</c:v>
                </c:pt>
                <c:pt idx="1509">
                  <c:v>1.7148000000000001</c:v>
                </c:pt>
                <c:pt idx="1510">
                  <c:v>1.6903999999999999</c:v>
                </c:pt>
                <c:pt idx="1511">
                  <c:v>1.6977</c:v>
                </c:pt>
                <c:pt idx="1512">
                  <c:v>1.7201</c:v>
                </c:pt>
                <c:pt idx="1513">
                  <c:v>1.7141999999999999</c:v>
                </c:pt>
                <c:pt idx="1514">
                  <c:v>1.7056</c:v>
                </c:pt>
                <c:pt idx="1515">
                  <c:v>1.7000999999999999</c:v>
                </c:pt>
                <c:pt idx="1516">
                  <c:v>1.7068000000000001</c:v>
                </c:pt>
                <c:pt idx="1517">
                  <c:v>1.7149000000000001</c:v>
                </c:pt>
                <c:pt idx="1518">
                  <c:v>1.7186999999999999</c:v>
                </c:pt>
                <c:pt idx="1519">
                  <c:v>1.7290000000000001</c:v>
                </c:pt>
                <c:pt idx="1520">
                  <c:v>1.7204999999999999</c:v>
                </c:pt>
                <c:pt idx="1521">
                  <c:v>1.7259</c:v>
                </c:pt>
                <c:pt idx="1522">
                  <c:v>1.6879</c:v>
                </c:pt>
                <c:pt idx="1523">
                  <c:v>1.6859999999999999</c:v>
                </c:pt>
                <c:pt idx="1524">
                  <c:v>1.6871</c:v>
                </c:pt>
                <c:pt idx="1525">
                  <c:v>1.6963999999999999</c:v>
                </c:pt>
                <c:pt idx="1526">
                  <c:v>1.7005999999999999</c:v>
                </c:pt>
                <c:pt idx="1527">
                  <c:v>1.6880999999999999</c:v>
                </c:pt>
                <c:pt idx="1528">
                  <c:v>1.6836</c:v>
                </c:pt>
                <c:pt idx="1529">
                  <c:v>1.6907000000000001</c:v>
                </c:pt>
                <c:pt idx="1530">
                  <c:v>1.6882999999999999</c:v>
                </c:pt>
                <c:pt idx="1531">
                  <c:v>1.7029000000000001</c:v>
                </c:pt>
                <c:pt idx="1532">
                  <c:v>1.6957</c:v>
                </c:pt>
                <c:pt idx="1533">
                  <c:v>1.7017</c:v>
                </c:pt>
                <c:pt idx="1534">
                  <c:v>1.7189000000000001</c:v>
                </c:pt>
                <c:pt idx="1535">
                  <c:v>1.7098</c:v>
                </c:pt>
                <c:pt idx="1536">
                  <c:v>1.7295</c:v>
                </c:pt>
                <c:pt idx="1537">
                  <c:v>1.7397</c:v>
                </c:pt>
                <c:pt idx="1538">
                  <c:v>1.7529999999999999</c:v>
                </c:pt>
                <c:pt idx="1539">
                  <c:v>1.7797000000000001</c:v>
                </c:pt>
                <c:pt idx="1540">
                  <c:v>1.8141</c:v>
                </c:pt>
                <c:pt idx="1541">
                  <c:v>1.8147</c:v>
                </c:pt>
                <c:pt idx="1542">
                  <c:v>1.8174999999999999</c:v>
                </c:pt>
                <c:pt idx="1543">
                  <c:v>1.8139000000000001</c:v>
                </c:pt>
                <c:pt idx="1544">
                  <c:v>1.7927999999999999</c:v>
                </c:pt>
                <c:pt idx="1545">
                  <c:v>1.7985</c:v>
                </c:pt>
                <c:pt idx="1546">
                  <c:v>1.7962</c:v>
                </c:pt>
                <c:pt idx="1547">
                  <c:v>1.8091999999999999</c:v>
                </c:pt>
                <c:pt idx="1548">
                  <c:v>1.8073999999999999</c:v>
                </c:pt>
                <c:pt idx="1549">
                  <c:v>1.7750999999999999</c:v>
                </c:pt>
                <c:pt idx="1550">
                  <c:v>1.7968999999999999</c:v>
                </c:pt>
                <c:pt idx="1551">
                  <c:v>1.8121</c:v>
                </c:pt>
                <c:pt idx="1552">
                  <c:v>1.8033999999999999</c:v>
                </c:pt>
                <c:pt idx="1553">
                  <c:v>1.8375999999999999</c:v>
                </c:pt>
                <c:pt idx="1554">
                  <c:v>1.8288</c:v>
                </c:pt>
                <c:pt idx="1555">
                  <c:v>1.8139000000000001</c:v>
                </c:pt>
                <c:pt idx="1556">
                  <c:v>1.8154999999999999</c:v>
                </c:pt>
                <c:pt idx="1557">
                  <c:v>1.8393999999999999</c:v>
                </c:pt>
                <c:pt idx="1558">
                  <c:v>1.8266</c:v>
                </c:pt>
                <c:pt idx="1559">
                  <c:v>1.8655999999999999</c:v>
                </c:pt>
                <c:pt idx="1560">
                  <c:v>1.8720000000000001</c:v>
                </c:pt>
                <c:pt idx="1561">
                  <c:v>1.8653999999999999</c:v>
                </c:pt>
                <c:pt idx="1562">
                  <c:v>1.8416999999999999</c:v>
                </c:pt>
                <c:pt idx="1563">
                  <c:v>1.8722000000000001</c:v>
                </c:pt>
                <c:pt idx="1564">
                  <c:v>1.9072</c:v>
                </c:pt>
                <c:pt idx="1565">
                  <c:v>1.8803000000000001</c:v>
                </c:pt>
                <c:pt idx="1566">
                  <c:v>1.8794</c:v>
                </c:pt>
                <c:pt idx="1567">
                  <c:v>1.879</c:v>
                </c:pt>
                <c:pt idx="1568">
                  <c:v>1.8722000000000001</c:v>
                </c:pt>
                <c:pt idx="1569">
                  <c:v>1.8545</c:v>
                </c:pt>
                <c:pt idx="1570">
                  <c:v>1.8098000000000001</c:v>
                </c:pt>
                <c:pt idx="1571">
                  <c:v>1.8347</c:v>
                </c:pt>
                <c:pt idx="1572">
                  <c:v>1.8431</c:v>
                </c:pt>
                <c:pt idx="1573">
                  <c:v>1.8314999999999999</c:v>
                </c:pt>
                <c:pt idx="1574">
                  <c:v>1.8271999999999999</c:v>
                </c:pt>
                <c:pt idx="1575">
                  <c:v>1.8439000000000001</c:v>
                </c:pt>
                <c:pt idx="1576">
                  <c:v>1.8667</c:v>
                </c:pt>
                <c:pt idx="1577">
                  <c:v>1.8754</c:v>
                </c:pt>
                <c:pt idx="1578">
                  <c:v>1.8803000000000001</c:v>
                </c:pt>
                <c:pt idx="1579">
                  <c:v>1.8764000000000001</c:v>
                </c:pt>
                <c:pt idx="1580">
                  <c:v>1.8736999999999999</c:v>
                </c:pt>
                <c:pt idx="1581">
                  <c:v>1.8714999999999999</c:v>
                </c:pt>
                <c:pt idx="1582">
                  <c:v>1.8458000000000001</c:v>
                </c:pt>
                <c:pt idx="1583">
                  <c:v>1.8977999999999999</c:v>
                </c:pt>
                <c:pt idx="1584">
                  <c:v>1.9440999999999999</c:v>
                </c:pt>
                <c:pt idx="1585">
                  <c:v>1.9635</c:v>
                </c:pt>
                <c:pt idx="1586">
                  <c:v>1.9681999999999999</c:v>
                </c:pt>
                <c:pt idx="1587">
                  <c:v>1.9547000000000001</c:v>
                </c:pt>
                <c:pt idx="1588">
                  <c:v>1.9710000000000001</c:v>
                </c:pt>
                <c:pt idx="1589">
                  <c:v>2.0024000000000002</c:v>
                </c:pt>
                <c:pt idx="1590">
                  <c:v>2.0728</c:v>
                </c:pt>
                <c:pt idx="1591">
                  <c:v>2.1013000000000002</c:v>
                </c:pt>
                <c:pt idx="1592">
                  <c:v>2.1478000000000002</c:v>
                </c:pt>
                <c:pt idx="1593">
                  <c:v>2.1873999999999998</c:v>
                </c:pt>
                <c:pt idx="1594">
                  <c:v>2.1105</c:v>
                </c:pt>
                <c:pt idx="1595">
                  <c:v>2.1053000000000002</c:v>
                </c:pt>
                <c:pt idx="1596">
                  <c:v>2.1</c:v>
                </c:pt>
                <c:pt idx="1597">
                  <c:v>2.1061999999999999</c:v>
                </c:pt>
                <c:pt idx="1598">
                  <c:v>2.1699000000000002</c:v>
                </c:pt>
                <c:pt idx="1599">
                  <c:v>2.1503000000000001</c:v>
                </c:pt>
                <c:pt idx="1600">
                  <c:v>2.1328</c:v>
                </c:pt>
                <c:pt idx="1601">
                  <c:v>2.1833999999999998</c:v>
                </c:pt>
                <c:pt idx="1602">
                  <c:v>2.1656</c:v>
                </c:pt>
                <c:pt idx="1603">
                  <c:v>2.1949999999999998</c:v>
                </c:pt>
                <c:pt idx="1604">
                  <c:v>2.2044000000000001</c:v>
                </c:pt>
                <c:pt idx="1605">
                  <c:v>2.1819000000000002</c:v>
                </c:pt>
                <c:pt idx="1606">
                  <c:v>2.1959</c:v>
                </c:pt>
                <c:pt idx="1607">
                  <c:v>2.1766999999999999</c:v>
                </c:pt>
                <c:pt idx="1608">
                  <c:v>2.2054999999999998</c:v>
                </c:pt>
                <c:pt idx="1609">
                  <c:v>2.1905999999999999</c:v>
                </c:pt>
                <c:pt idx="1610">
                  <c:v>2.2109000000000001</c:v>
                </c:pt>
                <c:pt idx="1611">
                  <c:v>2.1987999999999999</c:v>
                </c:pt>
                <c:pt idx="1612">
                  <c:v>2.2435999999999998</c:v>
                </c:pt>
                <c:pt idx="1613">
                  <c:v>2.2688999999999999</c:v>
                </c:pt>
                <c:pt idx="1614">
                  <c:v>2.2079</c:v>
                </c:pt>
                <c:pt idx="1615">
                  <c:v>2.3064</c:v>
                </c:pt>
                <c:pt idx="1616">
                  <c:v>2.3496999999999999</c:v>
                </c:pt>
                <c:pt idx="1617">
                  <c:v>2.3693</c:v>
                </c:pt>
                <c:pt idx="1618">
                  <c:v>2.3437000000000001</c:v>
                </c:pt>
                <c:pt idx="1619">
                  <c:v>2.3403999999999998</c:v>
                </c:pt>
                <c:pt idx="1620">
                  <c:v>2.2565</c:v>
                </c:pt>
                <c:pt idx="1621">
                  <c:v>2.1953</c:v>
                </c:pt>
                <c:pt idx="1622">
                  <c:v>2.1972999999999998</c:v>
                </c:pt>
                <c:pt idx="1623">
                  <c:v>2.2805</c:v>
                </c:pt>
                <c:pt idx="1624">
                  <c:v>2.2875000000000001</c:v>
                </c:pt>
                <c:pt idx="1625">
                  <c:v>2.2907000000000002</c:v>
                </c:pt>
                <c:pt idx="1626">
                  <c:v>2.3140999999999998</c:v>
                </c:pt>
                <c:pt idx="1627">
                  <c:v>2.3056999999999999</c:v>
                </c:pt>
                <c:pt idx="1628">
                  <c:v>2.3121999999999998</c:v>
                </c:pt>
                <c:pt idx="1629">
                  <c:v>2.2143999999999999</c:v>
                </c:pt>
                <c:pt idx="1630">
                  <c:v>2.1970000000000001</c:v>
                </c:pt>
                <c:pt idx="1631">
                  <c:v>2.1987999999999999</c:v>
                </c:pt>
                <c:pt idx="1632">
                  <c:v>2.2069999999999999</c:v>
                </c:pt>
                <c:pt idx="1633">
                  <c:v>2.1970000000000001</c:v>
                </c:pt>
                <c:pt idx="1634">
                  <c:v>2.0819999999999999</c:v>
                </c:pt>
                <c:pt idx="1635">
                  <c:v>2.0339999999999998</c:v>
                </c:pt>
                <c:pt idx="1636">
                  <c:v>2.0699999999999998</c:v>
                </c:pt>
                <c:pt idx="1637">
                  <c:v>2.0796000000000001</c:v>
                </c:pt>
                <c:pt idx="1638">
                  <c:v>2.0684</c:v>
                </c:pt>
                <c:pt idx="1639">
                  <c:v>1.9928999999999999</c:v>
                </c:pt>
                <c:pt idx="1640">
                  <c:v>2.0121000000000002</c:v>
                </c:pt>
                <c:pt idx="1641">
                  <c:v>2.0007000000000001</c:v>
                </c:pt>
                <c:pt idx="1642">
                  <c:v>1.9607000000000001</c:v>
                </c:pt>
                <c:pt idx="1643">
                  <c:v>1.9764999999999999</c:v>
                </c:pt>
                <c:pt idx="1644">
                  <c:v>1.9802999999999999</c:v>
                </c:pt>
                <c:pt idx="1645">
                  <c:v>1.9888999999999999</c:v>
                </c:pt>
                <c:pt idx="1646">
                  <c:v>2.0002</c:v>
                </c:pt>
                <c:pt idx="1647">
                  <c:v>2.0041000000000002</c:v>
                </c:pt>
                <c:pt idx="1648">
                  <c:v>2</c:v>
                </c:pt>
                <c:pt idx="1649">
                  <c:v>2.0310000000000001</c:v>
                </c:pt>
                <c:pt idx="1650">
                  <c:v>2.0291999999999999</c:v>
                </c:pt>
                <c:pt idx="1651">
                  <c:v>2.0043000000000002</c:v>
                </c:pt>
                <c:pt idx="1652">
                  <c:v>2.0230000000000001</c:v>
                </c:pt>
                <c:pt idx="1653">
                  <c:v>1.9983</c:v>
                </c:pt>
                <c:pt idx="1654">
                  <c:v>1.9937</c:v>
                </c:pt>
                <c:pt idx="1655">
                  <c:v>2.0102000000000002</c:v>
                </c:pt>
                <c:pt idx="1656">
                  <c:v>2.0223</c:v>
                </c:pt>
                <c:pt idx="1657">
                  <c:v>2.0329999999999999</c:v>
                </c:pt>
                <c:pt idx="1658">
                  <c:v>2.02</c:v>
                </c:pt>
                <c:pt idx="1659">
                  <c:v>2.0118999999999998</c:v>
                </c:pt>
                <c:pt idx="1660">
                  <c:v>2.0474000000000001</c:v>
                </c:pt>
                <c:pt idx="1661">
                  <c:v>2.0446</c:v>
                </c:pt>
                <c:pt idx="1662">
                  <c:v>2.0590999999999999</c:v>
                </c:pt>
                <c:pt idx="1663">
                  <c:v>2.0800999999999998</c:v>
                </c:pt>
                <c:pt idx="1664">
                  <c:v>2.0653000000000001</c:v>
                </c:pt>
                <c:pt idx="1665">
                  <c:v>2.0596000000000001</c:v>
                </c:pt>
                <c:pt idx="1666">
                  <c:v>2.0817000000000001</c:v>
                </c:pt>
                <c:pt idx="1667">
                  <c:v>2.0872000000000002</c:v>
                </c:pt>
                <c:pt idx="1668">
                  <c:v>2.0996999999999999</c:v>
                </c:pt>
                <c:pt idx="1669">
                  <c:v>2.1286999999999998</c:v>
                </c:pt>
                <c:pt idx="1670">
                  <c:v>2.1316999999999999</c:v>
                </c:pt>
                <c:pt idx="1671">
                  <c:v>2.1419999999999999</c:v>
                </c:pt>
                <c:pt idx="1672">
                  <c:v>2.1023999999999998</c:v>
                </c:pt>
                <c:pt idx="1673">
                  <c:v>2.1265000000000001</c:v>
                </c:pt>
                <c:pt idx="1674">
                  <c:v>2.1427999999999998</c:v>
                </c:pt>
                <c:pt idx="1675">
                  <c:v>2.1183000000000001</c:v>
                </c:pt>
                <c:pt idx="1676">
                  <c:v>2.1036999999999999</c:v>
                </c:pt>
                <c:pt idx="1677">
                  <c:v>2.0832999999999999</c:v>
                </c:pt>
                <c:pt idx="1678">
                  <c:v>2.0807000000000002</c:v>
                </c:pt>
                <c:pt idx="1679">
                  <c:v>2.0924999999999998</c:v>
                </c:pt>
                <c:pt idx="1680">
                  <c:v>2.0674000000000001</c:v>
                </c:pt>
                <c:pt idx="1681">
                  <c:v>2.0798999999999999</c:v>
                </c:pt>
                <c:pt idx="1682">
                  <c:v>2.0899000000000001</c:v>
                </c:pt>
                <c:pt idx="1683">
                  <c:v>2.1105</c:v>
                </c:pt>
                <c:pt idx="1684">
                  <c:v>2.1276000000000002</c:v>
                </c:pt>
                <c:pt idx="1685">
                  <c:v>2.129</c:v>
                </c:pt>
                <c:pt idx="1686">
                  <c:v>2.1812999999999998</c:v>
                </c:pt>
                <c:pt idx="1687">
                  <c:v>2.2574000000000001</c:v>
                </c:pt>
                <c:pt idx="1688">
                  <c:v>2.3386999999999998</c:v>
                </c:pt>
                <c:pt idx="1689">
                  <c:v>2.3347000000000002</c:v>
                </c:pt>
                <c:pt idx="1690">
                  <c:v>2.3881000000000001</c:v>
                </c:pt>
                <c:pt idx="1691">
                  <c:v>2.3854000000000002</c:v>
                </c:pt>
                <c:pt idx="1692">
                  <c:v>2.3658999999999999</c:v>
                </c:pt>
                <c:pt idx="1693">
                  <c:v>2.383</c:v>
                </c:pt>
                <c:pt idx="1694">
                  <c:v>2.4260999999999999</c:v>
                </c:pt>
                <c:pt idx="1695">
                  <c:v>2.4392999999999998</c:v>
                </c:pt>
                <c:pt idx="1696">
                  <c:v>2.3517000000000001</c:v>
                </c:pt>
                <c:pt idx="1697">
                  <c:v>2.3944000000000001</c:v>
                </c:pt>
                <c:pt idx="1698">
                  <c:v>2.3527</c:v>
                </c:pt>
                <c:pt idx="1699">
                  <c:v>2.4192999999999998</c:v>
                </c:pt>
                <c:pt idx="1700">
                  <c:v>2.3504</c:v>
                </c:pt>
                <c:pt idx="1701">
                  <c:v>2.2761</c:v>
                </c:pt>
                <c:pt idx="1702">
                  <c:v>2.2938000000000001</c:v>
                </c:pt>
                <c:pt idx="1703">
                  <c:v>2.3923000000000001</c:v>
                </c:pt>
                <c:pt idx="1704">
                  <c:v>2.3936999999999999</c:v>
                </c:pt>
                <c:pt idx="1705">
                  <c:v>2.3693</c:v>
                </c:pt>
                <c:pt idx="1706">
                  <c:v>2.2934999999999999</c:v>
                </c:pt>
                <c:pt idx="1707">
                  <c:v>2.4186000000000001</c:v>
                </c:pt>
                <c:pt idx="1708">
                  <c:v>2.4293</c:v>
                </c:pt>
                <c:pt idx="1709">
                  <c:v>2.4293</c:v>
                </c:pt>
              </c:numCache>
            </c:numRef>
          </c:val>
          <c:smooth val="0"/>
        </c:ser>
        <c:dLbls>
          <c:showLegendKey val="0"/>
          <c:showVal val="0"/>
          <c:showCatName val="0"/>
          <c:showSerName val="0"/>
          <c:showPercent val="0"/>
          <c:showBubbleSize val="0"/>
        </c:dLbls>
        <c:marker val="1"/>
        <c:smooth val="0"/>
        <c:axId val="126039936"/>
        <c:axId val="126041472"/>
      </c:lineChart>
      <c:dateAx>
        <c:axId val="125233792"/>
        <c:scaling>
          <c:orientation val="minMax"/>
        </c:scaling>
        <c:delete val="0"/>
        <c:axPos val="b"/>
        <c:numFmt formatCode="yyyy" sourceLinked="0"/>
        <c:majorTickMark val="out"/>
        <c:minorTickMark val="none"/>
        <c:tickLblPos val="low"/>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126038400"/>
        <c:crosses val="autoZero"/>
        <c:auto val="1"/>
        <c:lblOffset val="100"/>
        <c:baseTimeUnit val="days"/>
        <c:majorUnit val="1"/>
        <c:majorTimeUnit val="years"/>
        <c:minorUnit val="1"/>
        <c:minorTimeUnit val="years"/>
      </c:dateAx>
      <c:valAx>
        <c:axId val="126038400"/>
        <c:scaling>
          <c:orientation val="minMax"/>
        </c:scaling>
        <c:delete val="0"/>
        <c:axPos val="l"/>
        <c:majorGridlines>
          <c:spPr>
            <a:ln w="3175">
              <a:noFill/>
              <a:prstDash val="sysDash"/>
            </a:ln>
          </c:spPr>
        </c:majorGridlines>
        <c:numFmt formatCode="0.0" sourceLinked="0"/>
        <c:majorTickMark val="out"/>
        <c:minorTickMark val="none"/>
        <c:tickLblPos val="nextTo"/>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125233792"/>
        <c:crosses val="autoZero"/>
        <c:crossBetween val="between"/>
      </c:valAx>
      <c:dateAx>
        <c:axId val="126039936"/>
        <c:scaling>
          <c:orientation val="minMax"/>
        </c:scaling>
        <c:delete val="1"/>
        <c:axPos val="b"/>
        <c:numFmt formatCode="[$-409]mmm\-dd\-yyyy;@" sourceLinked="1"/>
        <c:majorTickMark val="out"/>
        <c:minorTickMark val="none"/>
        <c:tickLblPos val="nextTo"/>
        <c:crossAx val="126041472"/>
        <c:crosses val="autoZero"/>
        <c:auto val="1"/>
        <c:lblOffset val="100"/>
        <c:baseTimeUnit val="days"/>
      </c:dateAx>
      <c:valAx>
        <c:axId val="126041472"/>
        <c:scaling>
          <c:orientation val="minMax"/>
        </c:scaling>
        <c:delete val="0"/>
        <c:axPos val="r"/>
        <c:numFmt formatCode="0.0" sourceLinked="0"/>
        <c:majorTickMark val="cross"/>
        <c:minorTickMark val="none"/>
        <c:tickLblPos val="nextTo"/>
        <c:spPr>
          <a:ln w="3175">
            <a:solidFill>
              <a:srgbClr val="000000"/>
            </a:solidFill>
            <a:prstDash val="solid"/>
          </a:ln>
        </c:spPr>
        <c:txPr>
          <a:bodyPr rot="0" vert="horz"/>
          <a:lstStyle/>
          <a:p>
            <a:pPr>
              <a:defRPr sz="1400" b="0" i="0" u="none" strike="noStrike" baseline="0">
                <a:solidFill>
                  <a:srgbClr val="000000"/>
                </a:solidFill>
                <a:latin typeface="Arial"/>
                <a:ea typeface="Arial"/>
                <a:cs typeface="Arial"/>
              </a:defRPr>
            </a:pPr>
            <a:endParaRPr lang="en-US"/>
          </a:p>
        </c:txPr>
        <c:crossAx val="126039936"/>
        <c:crosses val="max"/>
        <c:crossBetween val="between"/>
      </c:valAx>
      <c:spPr>
        <a:solidFill>
          <a:srgbClr val="FFFFFF"/>
        </a:solidFill>
        <a:ln w="3175">
          <a:solidFill>
            <a:srgbClr val="808080"/>
          </a:solidFill>
          <a:prstDash val="solid"/>
        </a:ln>
      </c:spPr>
    </c:plotArea>
    <c:legend>
      <c:legendPos val="b"/>
      <c:layout>
        <c:manualLayout>
          <c:xMode val="edge"/>
          <c:yMode val="edge"/>
          <c:x val="0.22207958921694479"/>
          <c:y val="0.95034099309014941"/>
          <c:w val="0.55584082156611037"/>
          <c:h val="4.8979640644571755E-2"/>
        </c:manualLayout>
      </c:layout>
      <c:overlay val="0"/>
      <c:spPr>
        <a:solidFill>
          <a:srgbClr val="FFFFFF"/>
        </a:solidFill>
        <a:ln w="3175">
          <a:noFill/>
          <a:prstDash val="solid"/>
        </a:ln>
      </c:spPr>
      <c:txPr>
        <a:bodyPr/>
        <a:lstStyle/>
        <a:p>
          <a:pPr>
            <a:defRPr sz="140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6172858333736917E-2"/>
          <c:y val="6.5323265626298236E-3"/>
          <c:w val="0.93892999722128057"/>
          <c:h val="0.99510873725889737"/>
        </c:manualLayout>
      </c:layout>
      <c:doughnutChart>
        <c:varyColors val="1"/>
        <c:ser>
          <c:idx val="0"/>
          <c:order val="0"/>
          <c:dPt>
            <c:idx val="0"/>
            <c:bubble3D val="0"/>
            <c:spPr>
              <a:solidFill>
                <a:srgbClr val="004682"/>
              </a:solidFill>
              <a:ln w="19050">
                <a:solidFill>
                  <a:schemeClr val="lt1"/>
                </a:solidFill>
              </a:ln>
              <a:effectLst/>
            </c:spPr>
          </c:dPt>
          <c:dPt>
            <c:idx val="1"/>
            <c:bubble3D val="0"/>
            <c:spPr>
              <a:solidFill>
                <a:srgbClr val="FFC800"/>
              </a:solidFill>
              <a:ln w="19050">
                <a:solidFill>
                  <a:schemeClr val="lt1"/>
                </a:solidFill>
              </a:ln>
              <a:effectLst/>
            </c:spPr>
          </c:dPt>
          <c:dPt>
            <c:idx val="2"/>
            <c:bubble3D val="0"/>
            <c:spPr>
              <a:solidFill>
                <a:srgbClr val="7F7F7F"/>
              </a:solidFill>
              <a:ln w="19050">
                <a:solidFill>
                  <a:schemeClr val="lt1"/>
                </a:solidFill>
              </a:ln>
              <a:effectLst/>
            </c:spPr>
          </c:dPt>
          <c:dLbls>
            <c:dLbl>
              <c:idx val="1"/>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layout/>
              </c:ext>
            </c:extLst>
          </c:dLbls>
          <c:cat>
            <c:strRef>
              <c:f>'Valay Screens'!$D$154:$D$156</c:f>
              <c:strCache>
                <c:ptCount val="3"/>
                <c:pt idx="0">
                  <c:v>Retail</c:v>
                </c:pt>
                <c:pt idx="1">
                  <c:v>Foodservice</c:v>
                </c:pt>
                <c:pt idx="2">
                  <c:v>Industrial</c:v>
                </c:pt>
              </c:strCache>
            </c:strRef>
          </c:cat>
          <c:val>
            <c:numRef>
              <c:f>'Valay Screens'!$E$154:$E$156</c:f>
              <c:numCache>
                <c:formatCode>0%</c:formatCode>
                <c:ptCount val="3"/>
                <c:pt idx="0">
                  <c:v>0.5</c:v>
                </c:pt>
                <c:pt idx="1">
                  <c:v>0.38</c:v>
                </c:pt>
                <c:pt idx="2">
                  <c:v>0.12</c:v>
                </c:pt>
              </c:numCache>
            </c:numRef>
          </c:val>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ayout>
        <c:manualLayout>
          <c:xMode val="edge"/>
          <c:yMode val="edge"/>
          <c:x val="0.21207812151694036"/>
          <c:y val="0.30221588969206559"/>
          <c:w val="0.57776378686225549"/>
          <c:h val="0.35940821562337749"/>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132596512330704E-2"/>
          <c:y val="2.8637694326670706E-2"/>
          <c:w val="0.95955540136555884"/>
          <c:h val="0.78876685672911573"/>
        </c:manualLayout>
      </c:layout>
      <c:lineChart>
        <c:grouping val="standard"/>
        <c:varyColors val="0"/>
        <c:ser>
          <c:idx val="1"/>
          <c:order val="0"/>
          <c:tx>
            <c:v>Saputo</c:v>
          </c:tx>
          <c:spPr>
            <a:ln w="38100">
              <a:solidFill>
                <a:srgbClr val="9B2B39"/>
              </a:solidFill>
              <a:prstDash val="solid"/>
            </a:ln>
          </c:spPr>
          <c:marker>
            <c:symbol val="none"/>
          </c:marker>
          <c:cat>
            <c:numRef>
              <c:f>'1 - Chart Data'!$A$2:$A$121</c:f>
              <c:numCache>
                <c:formatCode>[$-409]mmm\-dd\-yyyy;@</c:formatCode>
                <c:ptCount val="120"/>
                <c:pt idx="0">
                  <c:v>38749</c:v>
                </c:pt>
                <c:pt idx="1">
                  <c:v>38777</c:v>
                </c:pt>
                <c:pt idx="2">
                  <c:v>38810</c:v>
                </c:pt>
                <c:pt idx="3">
                  <c:v>38838</c:v>
                </c:pt>
                <c:pt idx="4">
                  <c:v>38869</c:v>
                </c:pt>
                <c:pt idx="5">
                  <c:v>38902</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39329</c:v>
                </c:pt>
                <c:pt idx="20">
                  <c:v>39356</c:v>
                </c:pt>
                <c:pt idx="21">
                  <c:v>39387</c:v>
                </c:pt>
                <c:pt idx="22">
                  <c:v>39419</c:v>
                </c:pt>
                <c:pt idx="23">
                  <c:v>39449</c:v>
                </c:pt>
                <c:pt idx="24">
                  <c:v>39479</c:v>
                </c:pt>
                <c:pt idx="25">
                  <c:v>39510</c:v>
                </c:pt>
                <c:pt idx="26">
                  <c:v>39539</c:v>
                </c:pt>
                <c:pt idx="27">
                  <c:v>39569</c:v>
                </c:pt>
                <c:pt idx="28">
                  <c:v>39601</c:v>
                </c:pt>
                <c:pt idx="29">
                  <c:v>39631</c:v>
                </c:pt>
                <c:pt idx="30">
                  <c:v>39661</c:v>
                </c:pt>
                <c:pt idx="31">
                  <c:v>39693</c:v>
                </c:pt>
                <c:pt idx="32">
                  <c:v>39722</c:v>
                </c:pt>
                <c:pt idx="33">
                  <c:v>39755</c:v>
                </c:pt>
                <c:pt idx="34">
                  <c:v>39783</c:v>
                </c:pt>
                <c:pt idx="35">
                  <c:v>39815</c:v>
                </c:pt>
                <c:pt idx="36">
                  <c:v>39846</c:v>
                </c:pt>
                <c:pt idx="37">
                  <c:v>39874</c:v>
                </c:pt>
                <c:pt idx="38">
                  <c:v>39904</c:v>
                </c:pt>
                <c:pt idx="39">
                  <c:v>39934</c:v>
                </c:pt>
                <c:pt idx="40">
                  <c:v>39965</c:v>
                </c:pt>
                <c:pt idx="41">
                  <c:v>39996</c:v>
                </c:pt>
                <c:pt idx="42">
                  <c:v>40029</c:v>
                </c:pt>
                <c:pt idx="43">
                  <c:v>40057</c:v>
                </c:pt>
                <c:pt idx="44">
                  <c:v>40087</c:v>
                </c:pt>
                <c:pt idx="45">
                  <c:v>40119</c:v>
                </c:pt>
                <c:pt idx="46">
                  <c:v>40148</c:v>
                </c:pt>
                <c:pt idx="47">
                  <c:v>40182</c:v>
                </c:pt>
                <c:pt idx="48">
                  <c:v>40210</c:v>
                </c:pt>
                <c:pt idx="49">
                  <c:v>40238</c:v>
                </c:pt>
                <c:pt idx="50">
                  <c:v>40269</c:v>
                </c:pt>
                <c:pt idx="51">
                  <c:v>40301</c:v>
                </c:pt>
                <c:pt idx="52">
                  <c:v>40330</c:v>
                </c:pt>
                <c:pt idx="53">
                  <c:v>40361</c:v>
                </c:pt>
                <c:pt idx="54">
                  <c:v>40393</c:v>
                </c:pt>
                <c:pt idx="55">
                  <c:v>40422</c:v>
                </c:pt>
                <c:pt idx="56">
                  <c:v>40452</c:v>
                </c:pt>
                <c:pt idx="57">
                  <c:v>40483</c:v>
                </c:pt>
                <c:pt idx="58">
                  <c:v>40513</c:v>
                </c:pt>
                <c:pt idx="59">
                  <c:v>40547</c:v>
                </c:pt>
                <c:pt idx="60">
                  <c:v>40575</c:v>
                </c:pt>
                <c:pt idx="61">
                  <c:v>40603</c:v>
                </c:pt>
                <c:pt idx="62">
                  <c:v>40634</c:v>
                </c:pt>
                <c:pt idx="63">
                  <c:v>40665</c:v>
                </c:pt>
                <c:pt idx="64">
                  <c:v>40695</c:v>
                </c:pt>
                <c:pt idx="65">
                  <c:v>40728</c:v>
                </c:pt>
                <c:pt idx="66">
                  <c:v>40757</c:v>
                </c:pt>
                <c:pt idx="67">
                  <c:v>40787</c:v>
                </c:pt>
                <c:pt idx="68">
                  <c:v>40819</c:v>
                </c:pt>
                <c:pt idx="69">
                  <c:v>40848</c:v>
                </c:pt>
                <c:pt idx="70">
                  <c:v>40878</c:v>
                </c:pt>
                <c:pt idx="71">
                  <c:v>40911</c:v>
                </c:pt>
                <c:pt idx="72">
                  <c:v>40940</c:v>
                </c:pt>
                <c:pt idx="73">
                  <c:v>40969</c:v>
                </c:pt>
                <c:pt idx="74">
                  <c:v>41001</c:v>
                </c:pt>
                <c:pt idx="75">
                  <c:v>41030</c:v>
                </c:pt>
                <c:pt idx="76">
                  <c:v>41061</c:v>
                </c:pt>
                <c:pt idx="77">
                  <c:v>41093</c:v>
                </c:pt>
                <c:pt idx="78">
                  <c:v>41122</c:v>
                </c:pt>
                <c:pt idx="79">
                  <c:v>41156</c:v>
                </c:pt>
                <c:pt idx="80">
                  <c:v>41183</c:v>
                </c:pt>
                <c:pt idx="81">
                  <c:v>41214</c:v>
                </c:pt>
                <c:pt idx="82">
                  <c:v>41246</c:v>
                </c:pt>
                <c:pt idx="83">
                  <c:v>41276</c:v>
                </c:pt>
                <c:pt idx="84">
                  <c:v>41306</c:v>
                </c:pt>
                <c:pt idx="85">
                  <c:v>41334</c:v>
                </c:pt>
                <c:pt idx="86">
                  <c:v>41365</c:v>
                </c:pt>
                <c:pt idx="87">
                  <c:v>41395</c:v>
                </c:pt>
                <c:pt idx="88">
                  <c:v>41428</c:v>
                </c:pt>
                <c:pt idx="89">
                  <c:v>41457</c:v>
                </c:pt>
                <c:pt idx="90">
                  <c:v>41487</c:v>
                </c:pt>
                <c:pt idx="91">
                  <c:v>41520</c:v>
                </c:pt>
                <c:pt idx="92">
                  <c:v>41548</c:v>
                </c:pt>
                <c:pt idx="93">
                  <c:v>41579</c:v>
                </c:pt>
                <c:pt idx="94">
                  <c:v>41610</c:v>
                </c:pt>
                <c:pt idx="95">
                  <c:v>41641</c:v>
                </c:pt>
                <c:pt idx="96">
                  <c:v>41673</c:v>
                </c:pt>
                <c:pt idx="97">
                  <c:v>41701</c:v>
                </c:pt>
                <c:pt idx="98">
                  <c:v>41730</c:v>
                </c:pt>
                <c:pt idx="99">
                  <c:v>41760</c:v>
                </c:pt>
                <c:pt idx="100">
                  <c:v>41792</c:v>
                </c:pt>
                <c:pt idx="101">
                  <c:v>41822</c:v>
                </c:pt>
                <c:pt idx="102">
                  <c:v>41852</c:v>
                </c:pt>
                <c:pt idx="103">
                  <c:v>41884</c:v>
                </c:pt>
                <c:pt idx="104">
                  <c:v>41913</c:v>
                </c:pt>
                <c:pt idx="105">
                  <c:v>41946</c:v>
                </c:pt>
                <c:pt idx="106">
                  <c:v>41974</c:v>
                </c:pt>
                <c:pt idx="107">
                  <c:v>42006</c:v>
                </c:pt>
                <c:pt idx="108">
                  <c:v>42037</c:v>
                </c:pt>
                <c:pt idx="109">
                  <c:v>42065</c:v>
                </c:pt>
                <c:pt idx="110">
                  <c:v>42095</c:v>
                </c:pt>
                <c:pt idx="111">
                  <c:v>42125</c:v>
                </c:pt>
                <c:pt idx="112">
                  <c:v>42156</c:v>
                </c:pt>
                <c:pt idx="113">
                  <c:v>42187</c:v>
                </c:pt>
                <c:pt idx="114">
                  <c:v>42220</c:v>
                </c:pt>
                <c:pt idx="115">
                  <c:v>42248</c:v>
                </c:pt>
                <c:pt idx="116">
                  <c:v>42278</c:v>
                </c:pt>
                <c:pt idx="117">
                  <c:v>42310</c:v>
                </c:pt>
                <c:pt idx="118">
                  <c:v>42339</c:v>
                </c:pt>
                <c:pt idx="119">
                  <c:v>42373</c:v>
                </c:pt>
              </c:numCache>
            </c:numRef>
          </c:cat>
          <c:val>
            <c:numRef>
              <c:f>'1 - Chart Data'!$B$2:$B$121</c:f>
              <c:numCache>
                <c:formatCode>General</c:formatCode>
                <c:ptCount val="120"/>
                <c:pt idx="0">
                  <c:v>107.839047980358</c:v>
                </c:pt>
                <c:pt idx="1">
                  <c:v>102.905770109611</c:v>
                </c:pt>
                <c:pt idx="2">
                  <c:v>95.103814235634303</c:v>
                </c:pt>
                <c:pt idx="3">
                  <c:v>107.351347769961</c:v>
                </c:pt>
                <c:pt idx="4">
                  <c:v>105.72449297405301</c:v>
                </c:pt>
                <c:pt idx="5">
                  <c:v>111.92229841320299</c:v>
                </c:pt>
                <c:pt idx="6">
                  <c:v>109.177635012287</c:v>
                </c:pt>
                <c:pt idx="7">
                  <c:v>117.284644353094</c:v>
                </c:pt>
                <c:pt idx="8">
                  <c:v>111.06592262525599</c:v>
                </c:pt>
                <c:pt idx="9">
                  <c:v>111.820045622181</c:v>
                </c:pt>
                <c:pt idx="10">
                  <c:v>115.115047211348</c:v>
                </c:pt>
                <c:pt idx="11">
                  <c:v>110.790684225999</c:v>
                </c:pt>
                <c:pt idx="12">
                  <c:v>111.53058580994001</c:v>
                </c:pt>
                <c:pt idx="13">
                  <c:v>126.122102057904</c:v>
                </c:pt>
                <c:pt idx="14">
                  <c:v>137.992698843006</c:v>
                </c:pt>
                <c:pt idx="15">
                  <c:v>133.885621305949</c:v>
                </c:pt>
                <c:pt idx="16">
                  <c:v>137.00535021754101</c:v>
                </c:pt>
                <c:pt idx="17">
                  <c:v>145.39310078504599</c:v>
                </c:pt>
                <c:pt idx="18">
                  <c:v>165.844754010445</c:v>
                </c:pt>
                <c:pt idx="19">
                  <c:v>168.18431505669199</c:v>
                </c:pt>
                <c:pt idx="20">
                  <c:v>180.479211717889</c:v>
                </c:pt>
                <c:pt idx="21">
                  <c:v>207.63052270068701</c:v>
                </c:pt>
                <c:pt idx="22">
                  <c:v>204.44909836103</c:v>
                </c:pt>
                <c:pt idx="23">
                  <c:v>203.306187437391</c:v>
                </c:pt>
                <c:pt idx="24">
                  <c:v>196.37035165285101</c:v>
                </c:pt>
                <c:pt idx="25">
                  <c:v>184.78095350831501</c:v>
                </c:pt>
                <c:pt idx="26">
                  <c:v>195.49156258537499</c:v>
                </c:pt>
                <c:pt idx="27">
                  <c:v>183.071445412575</c:v>
                </c:pt>
                <c:pt idx="28">
                  <c:v>187.04903324192901</c:v>
                </c:pt>
                <c:pt idx="29">
                  <c:v>185.700895962879</c:v>
                </c:pt>
                <c:pt idx="30">
                  <c:v>184.80468358534199</c:v>
                </c:pt>
                <c:pt idx="31">
                  <c:v>176.58763155673299</c:v>
                </c:pt>
                <c:pt idx="32">
                  <c:v>167.623234573058</c:v>
                </c:pt>
                <c:pt idx="33">
                  <c:v>144.90492929975599</c:v>
                </c:pt>
                <c:pt idx="34">
                  <c:v>123.872804014929</c:v>
                </c:pt>
                <c:pt idx="35">
                  <c:v>125.864231524603</c:v>
                </c:pt>
                <c:pt idx="36">
                  <c:v>111.62567245036399</c:v>
                </c:pt>
                <c:pt idx="37">
                  <c:v>110.298520765134</c:v>
                </c:pt>
                <c:pt idx="38">
                  <c:v>119.81231338727</c:v>
                </c:pt>
                <c:pt idx="39">
                  <c:v>130.945448129059</c:v>
                </c:pt>
                <c:pt idx="40">
                  <c:v>143.13293569745099</c:v>
                </c:pt>
                <c:pt idx="41">
                  <c:v>143.134709908818</c:v>
                </c:pt>
                <c:pt idx="42">
                  <c:v>161.92180634676899</c:v>
                </c:pt>
                <c:pt idx="43">
                  <c:v>169.15812145946001</c:v>
                </c:pt>
                <c:pt idx="44">
                  <c:v>158.93015331819799</c:v>
                </c:pt>
                <c:pt idx="45">
                  <c:v>168.53645442986601</c:v>
                </c:pt>
                <c:pt idx="46">
                  <c:v>206.437989302891</c:v>
                </c:pt>
                <c:pt idx="47">
                  <c:v>204.13292835110701</c:v>
                </c:pt>
                <c:pt idx="48">
                  <c:v>188.753648395385</c:v>
                </c:pt>
                <c:pt idx="49">
                  <c:v>199.019914552317</c:v>
                </c:pt>
                <c:pt idx="50">
                  <c:v>204.12161775364601</c:v>
                </c:pt>
                <c:pt idx="51">
                  <c:v>196.03040998282199</c:v>
                </c:pt>
                <c:pt idx="52">
                  <c:v>190.610651671993</c:v>
                </c:pt>
                <c:pt idx="53">
                  <c:v>199.73467223454799</c:v>
                </c:pt>
                <c:pt idx="54">
                  <c:v>211.965073540368</c:v>
                </c:pt>
                <c:pt idx="55">
                  <c:v>227.80548211906799</c:v>
                </c:pt>
                <c:pt idx="56">
                  <c:v>237.38345129297701</c:v>
                </c:pt>
                <c:pt idx="57">
                  <c:v>265.68561556748398</c:v>
                </c:pt>
                <c:pt idx="58">
                  <c:v>256.715882088684</c:v>
                </c:pt>
                <c:pt idx="59">
                  <c:v>278.77466586956501</c:v>
                </c:pt>
                <c:pt idx="60">
                  <c:v>289.929382229304</c:v>
                </c:pt>
                <c:pt idx="61">
                  <c:v>289.90939462937899</c:v>
                </c:pt>
                <c:pt idx="62">
                  <c:v>317.74135130868098</c:v>
                </c:pt>
                <c:pt idx="63">
                  <c:v>332.97722508629499</c:v>
                </c:pt>
                <c:pt idx="64">
                  <c:v>339.24841079868202</c:v>
                </c:pt>
                <c:pt idx="65">
                  <c:v>340.17797280549797</c:v>
                </c:pt>
                <c:pt idx="66">
                  <c:v>303.44447889679498</c:v>
                </c:pt>
                <c:pt idx="67">
                  <c:v>274.34910353119301</c:v>
                </c:pt>
                <c:pt idx="68">
                  <c:v>273.435315372307</c:v>
                </c:pt>
                <c:pt idx="69">
                  <c:v>277.60155176961598</c:v>
                </c:pt>
                <c:pt idx="70">
                  <c:v>262.921408119484</c:v>
                </c:pt>
                <c:pt idx="71">
                  <c:v>271.44167009842499</c:v>
                </c:pt>
                <c:pt idx="72">
                  <c:v>282.98726739985</c:v>
                </c:pt>
                <c:pt idx="73">
                  <c:v>287.18003380149798</c:v>
                </c:pt>
                <c:pt idx="74">
                  <c:v>305.53005049710401</c:v>
                </c:pt>
                <c:pt idx="75">
                  <c:v>321.92024282300298</c:v>
                </c:pt>
                <c:pt idx="76">
                  <c:v>280.36218307283099</c:v>
                </c:pt>
                <c:pt idx="77">
                  <c:v>294.04002205012</c:v>
                </c:pt>
                <c:pt idx="78">
                  <c:v>297.28501305639298</c:v>
                </c:pt>
                <c:pt idx="79">
                  <c:v>291.54043545523001</c:v>
                </c:pt>
                <c:pt idx="80">
                  <c:v>301.25292588938902</c:v>
                </c:pt>
                <c:pt idx="81">
                  <c:v>308.12477917652399</c:v>
                </c:pt>
                <c:pt idx="82">
                  <c:v>330.58558816423499</c:v>
                </c:pt>
                <c:pt idx="83">
                  <c:v>354.39763930088799</c:v>
                </c:pt>
                <c:pt idx="84">
                  <c:v>347.423505500678</c:v>
                </c:pt>
                <c:pt idx="85">
                  <c:v>340.82062542891202</c:v>
                </c:pt>
                <c:pt idx="86">
                  <c:v>345.29829136514797</c:v>
                </c:pt>
                <c:pt idx="87">
                  <c:v>353.46153488965803</c:v>
                </c:pt>
                <c:pt idx="88">
                  <c:v>340.88682569052497</c:v>
                </c:pt>
                <c:pt idx="89">
                  <c:v>313.294831098543</c:v>
                </c:pt>
                <c:pt idx="90">
                  <c:v>320.11778268488899</c:v>
                </c:pt>
                <c:pt idx="91">
                  <c:v>308.90828754920801</c:v>
                </c:pt>
                <c:pt idx="92">
                  <c:v>328.97050137965698</c:v>
                </c:pt>
                <c:pt idx="93">
                  <c:v>343.979996875724</c:v>
                </c:pt>
                <c:pt idx="94">
                  <c:v>314.22932763072203</c:v>
                </c:pt>
                <c:pt idx="95">
                  <c:v>315.33730876808301</c:v>
                </c:pt>
                <c:pt idx="96">
                  <c:v>324.90204066187499</c:v>
                </c:pt>
                <c:pt idx="97">
                  <c:v>341.63400431327398</c:v>
                </c:pt>
                <c:pt idx="98">
                  <c:v>350.46087219399101</c:v>
                </c:pt>
                <c:pt idx="99">
                  <c:v>370.79157410388802</c:v>
                </c:pt>
                <c:pt idx="100">
                  <c:v>370.949298722165</c:v>
                </c:pt>
                <c:pt idx="101">
                  <c:v>416.59248014373298</c:v>
                </c:pt>
                <c:pt idx="102">
                  <c:v>429.12430332749102</c:v>
                </c:pt>
                <c:pt idx="103">
                  <c:v>415.62525772845697</c:v>
                </c:pt>
                <c:pt idx="104">
                  <c:v>397.70419821378403</c:v>
                </c:pt>
                <c:pt idx="105">
                  <c:v>380.03273419971202</c:v>
                </c:pt>
                <c:pt idx="106">
                  <c:v>418.888240346869</c:v>
                </c:pt>
                <c:pt idx="107">
                  <c:v>414.63042414878998</c:v>
                </c:pt>
                <c:pt idx="108">
                  <c:v>409.28335305988298</c:v>
                </c:pt>
                <c:pt idx="109">
                  <c:v>400.43013536816801</c:v>
                </c:pt>
                <c:pt idx="110">
                  <c:v>384.73851104578199</c:v>
                </c:pt>
                <c:pt idx="111">
                  <c:v>409.50935709371902</c:v>
                </c:pt>
                <c:pt idx="112">
                  <c:v>373.62297980739498</c:v>
                </c:pt>
                <c:pt idx="113">
                  <c:v>329.97191894681703</c:v>
                </c:pt>
                <c:pt idx="114">
                  <c:v>332.14739316371401</c:v>
                </c:pt>
                <c:pt idx="115">
                  <c:v>311.58059639283402</c:v>
                </c:pt>
                <c:pt idx="116">
                  <c:v>303.95287361945901</c:v>
                </c:pt>
                <c:pt idx="117">
                  <c:v>327.214101431941</c:v>
                </c:pt>
                <c:pt idx="118">
                  <c:v>341.41429318537803</c:v>
                </c:pt>
                <c:pt idx="119">
                  <c:v>324.11334826535398</c:v>
                </c:pt>
              </c:numCache>
            </c:numRef>
          </c:val>
          <c:smooth val="0"/>
        </c:ser>
        <c:ser>
          <c:idx val="0"/>
          <c:order val="1"/>
          <c:tx>
            <c:v>S&amp;P 500 Packaged Foods Index</c:v>
          </c:tx>
          <c:spPr>
            <a:ln w="38100">
              <a:solidFill>
                <a:srgbClr val="FFC839"/>
              </a:solidFill>
              <a:prstDash val="solid"/>
            </a:ln>
          </c:spPr>
          <c:marker>
            <c:symbol val="none"/>
          </c:marker>
          <c:cat>
            <c:numRef>
              <c:f>'1 - Chart Data'!$A$2:$A$121</c:f>
              <c:numCache>
                <c:formatCode>[$-409]mmm\-dd\-yyyy;@</c:formatCode>
                <c:ptCount val="120"/>
                <c:pt idx="0">
                  <c:v>38749</c:v>
                </c:pt>
                <c:pt idx="1">
                  <c:v>38777</c:v>
                </c:pt>
                <c:pt idx="2">
                  <c:v>38810</c:v>
                </c:pt>
                <c:pt idx="3">
                  <c:v>38838</c:v>
                </c:pt>
                <c:pt idx="4">
                  <c:v>38869</c:v>
                </c:pt>
                <c:pt idx="5">
                  <c:v>38902</c:v>
                </c:pt>
                <c:pt idx="6">
                  <c:v>38930</c:v>
                </c:pt>
                <c:pt idx="7">
                  <c:v>38961</c:v>
                </c:pt>
                <c:pt idx="8">
                  <c:v>38992</c:v>
                </c:pt>
                <c:pt idx="9">
                  <c:v>39022</c:v>
                </c:pt>
                <c:pt idx="10">
                  <c:v>39052</c:v>
                </c:pt>
                <c:pt idx="11">
                  <c:v>39084</c:v>
                </c:pt>
                <c:pt idx="12">
                  <c:v>39114</c:v>
                </c:pt>
                <c:pt idx="13">
                  <c:v>39142</c:v>
                </c:pt>
                <c:pt idx="14">
                  <c:v>39174</c:v>
                </c:pt>
                <c:pt idx="15">
                  <c:v>39203</c:v>
                </c:pt>
                <c:pt idx="16">
                  <c:v>39234</c:v>
                </c:pt>
                <c:pt idx="17">
                  <c:v>39266</c:v>
                </c:pt>
                <c:pt idx="18">
                  <c:v>39295</c:v>
                </c:pt>
                <c:pt idx="19">
                  <c:v>39329</c:v>
                </c:pt>
                <c:pt idx="20">
                  <c:v>39356</c:v>
                </c:pt>
                <c:pt idx="21">
                  <c:v>39387</c:v>
                </c:pt>
                <c:pt idx="22">
                  <c:v>39419</c:v>
                </c:pt>
                <c:pt idx="23">
                  <c:v>39449</c:v>
                </c:pt>
                <c:pt idx="24">
                  <c:v>39479</c:v>
                </c:pt>
                <c:pt idx="25">
                  <c:v>39510</c:v>
                </c:pt>
                <c:pt idx="26">
                  <c:v>39539</c:v>
                </c:pt>
                <c:pt idx="27">
                  <c:v>39569</c:v>
                </c:pt>
                <c:pt idx="28">
                  <c:v>39601</c:v>
                </c:pt>
                <c:pt idx="29">
                  <c:v>39631</c:v>
                </c:pt>
                <c:pt idx="30">
                  <c:v>39661</c:v>
                </c:pt>
                <c:pt idx="31">
                  <c:v>39693</c:v>
                </c:pt>
                <c:pt idx="32">
                  <c:v>39722</c:v>
                </c:pt>
                <c:pt idx="33">
                  <c:v>39755</c:v>
                </c:pt>
                <c:pt idx="34">
                  <c:v>39783</c:v>
                </c:pt>
                <c:pt idx="35">
                  <c:v>39815</c:v>
                </c:pt>
                <c:pt idx="36">
                  <c:v>39846</c:v>
                </c:pt>
                <c:pt idx="37">
                  <c:v>39874</c:v>
                </c:pt>
                <c:pt idx="38">
                  <c:v>39904</c:v>
                </c:pt>
                <c:pt idx="39">
                  <c:v>39934</c:v>
                </c:pt>
                <c:pt idx="40">
                  <c:v>39965</c:v>
                </c:pt>
                <c:pt idx="41">
                  <c:v>39996</c:v>
                </c:pt>
                <c:pt idx="42">
                  <c:v>40029</c:v>
                </c:pt>
                <c:pt idx="43">
                  <c:v>40057</c:v>
                </c:pt>
                <c:pt idx="44">
                  <c:v>40087</c:v>
                </c:pt>
                <c:pt idx="45">
                  <c:v>40119</c:v>
                </c:pt>
                <c:pt idx="46">
                  <c:v>40148</c:v>
                </c:pt>
                <c:pt idx="47">
                  <c:v>40182</c:v>
                </c:pt>
                <c:pt idx="48">
                  <c:v>40210</c:v>
                </c:pt>
                <c:pt idx="49">
                  <c:v>40238</c:v>
                </c:pt>
                <c:pt idx="50">
                  <c:v>40269</c:v>
                </c:pt>
                <c:pt idx="51">
                  <c:v>40301</c:v>
                </c:pt>
                <c:pt idx="52">
                  <c:v>40330</c:v>
                </c:pt>
                <c:pt idx="53">
                  <c:v>40361</c:v>
                </c:pt>
                <c:pt idx="54">
                  <c:v>40393</c:v>
                </c:pt>
                <c:pt idx="55">
                  <c:v>40422</c:v>
                </c:pt>
                <c:pt idx="56">
                  <c:v>40452</c:v>
                </c:pt>
                <c:pt idx="57">
                  <c:v>40483</c:v>
                </c:pt>
                <c:pt idx="58">
                  <c:v>40513</c:v>
                </c:pt>
                <c:pt idx="59">
                  <c:v>40547</c:v>
                </c:pt>
                <c:pt idx="60">
                  <c:v>40575</c:v>
                </c:pt>
                <c:pt idx="61">
                  <c:v>40603</c:v>
                </c:pt>
                <c:pt idx="62">
                  <c:v>40634</c:v>
                </c:pt>
                <c:pt idx="63">
                  <c:v>40665</c:v>
                </c:pt>
                <c:pt idx="64">
                  <c:v>40695</c:v>
                </c:pt>
                <c:pt idx="65">
                  <c:v>40728</c:v>
                </c:pt>
                <c:pt idx="66">
                  <c:v>40757</c:v>
                </c:pt>
                <c:pt idx="67">
                  <c:v>40787</c:v>
                </c:pt>
                <c:pt idx="68">
                  <c:v>40819</c:v>
                </c:pt>
                <c:pt idx="69">
                  <c:v>40848</c:v>
                </c:pt>
                <c:pt idx="70">
                  <c:v>40878</c:v>
                </c:pt>
                <c:pt idx="71">
                  <c:v>40911</c:v>
                </c:pt>
                <c:pt idx="72">
                  <c:v>40940</c:v>
                </c:pt>
                <c:pt idx="73">
                  <c:v>40969</c:v>
                </c:pt>
                <c:pt idx="74">
                  <c:v>41001</c:v>
                </c:pt>
                <c:pt idx="75">
                  <c:v>41030</c:v>
                </c:pt>
                <c:pt idx="76">
                  <c:v>41061</c:v>
                </c:pt>
                <c:pt idx="77">
                  <c:v>41093</c:v>
                </c:pt>
                <c:pt idx="78">
                  <c:v>41122</c:v>
                </c:pt>
                <c:pt idx="79">
                  <c:v>41156</c:v>
                </c:pt>
                <c:pt idx="80">
                  <c:v>41183</c:v>
                </c:pt>
                <c:pt idx="81">
                  <c:v>41214</c:v>
                </c:pt>
                <c:pt idx="82">
                  <c:v>41246</c:v>
                </c:pt>
                <c:pt idx="83">
                  <c:v>41276</c:v>
                </c:pt>
                <c:pt idx="84">
                  <c:v>41306</c:v>
                </c:pt>
                <c:pt idx="85">
                  <c:v>41334</c:v>
                </c:pt>
                <c:pt idx="86">
                  <c:v>41365</c:v>
                </c:pt>
                <c:pt idx="87">
                  <c:v>41395</c:v>
                </c:pt>
                <c:pt idx="88">
                  <c:v>41428</c:v>
                </c:pt>
                <c:pt idx="89">
                  <c:v>41457</c:v>
                </c:pt>
                <c:pt idx="90">
                  <c:v>41487</c:v>
                </c:pt>
                <c:pt idx="91">
                  <c:v>41520</c:v>
                </c:pt>
                <c:pt idx="92">
                  <c:v>41548</c:v>
                </c:pt>
                <c:pt idx="93">
                  <c:v>41579</c:v>
                </c:pt>
                <c:pt idx="94">
                  <c:v>41610</c:v>
                </c:pt>
                <c:pt idx="95">
                  <c:v>41641</c:v>
                </c:pt>
                <c:pt idx="96">
                  <c:v>41673</c:v>
                </c:pt>
                <c:pt idx="97">
                  <c:v>41701</c:v>
                </c:pt>
                <c:pt idx="98">
                  <c:v>41730</c:v>
                </c:pt>
                <c:pt idx="99">
                  <c:v>41760</c:v>
                </c:pt>
                <c:pt idx="100">
                  <c:v>41792</c:v>
                </c:pt>
                <c:pt idx="101">
                  <c:v>41822</c:v>
                </c:pt>
                <c:pt idx="102">
                  <c:v>41852</c:v>
                </c:pt>
                <c:pt idx="103">
                  <c:v>41884</c:v>
                </c:pt>
                <c:pt idx="104">
                  <c:v>41913</c:v>
                </c:pt>
                <c:pt idx="105">
                  <c:v>41946</c:v>
                </c:pt>
                <c:pt idx="106">
                  <c:v>41974</c:v>
                </c:pt>
                <c:pt idx="107">
                  <c:v>42006</c:v>
                </c:pt>
                <c:pt idx="108">
                  <c:v>42037</c:v>
                </c:pt>
                <c:pt idx="109">
                  <c:v>42065</c:v>
                </c:pt>
                <c:pt idx="110">
                  <c:v>42095</c:v>
                </c:pt>
                <c:pt idx="111">
                  <c:v>42125</c:v>
                </c:pt>
                <c:pt idx="112">
                  <c:v>42156</c:v>
                </c:pt>
                <c:pt idx="113">
                  <c:v>42187</c:v>
                </c:pt>
                <c:pt idx="114">
                  <c:v>42220</c:v>
                </c:pt>
                <c:pt idx="115">
                  <c:v>42248</c:v>
                </c:pt>
                <c:pt idx="116">
                  <c:v>42278</c:v>
                </c:pt>
                <c:pt idx="117">
                  <c:v>42310</c:v>
                </c:pt>
                <c:pt idx="118">
                  <c:v>42339</c:v>
                </c:pt>
                <c:pt idx="119">
                  <c:v>42373</c:v>
                </c:pt>
              </c:numCache>
            </c:numRef>
          </c:cat>
          <c:val>
            <c:numRef>
              <c:f>'1 - Chart Data'!$C$2:$C$121</c:f>
              <c:numCache>
                <c:formatCode>General</c:formatCode>
                <c:ptCount val="120"/>
                <c:pt idx="0">
                  <c:v>99.476077884731595</c:v>
                </c:pt>
                <c:pt idx="1">
                  <c:v>100.603794035622</c:v>
                </c:pt>
                <c:pt idx="2">
                  <c:v>102.73748771880901</c:v>
                </c:pt>
                <c:pt idx="3">
                  <c:v>103.70594675056699</c:v>
                </c:pt>
                <c:pt idx="4">
                  <c:v>105.655268936187</c:v>
                </c:pt>
                <c:pt idx="5">
                  <c:v>104.290548490182</c:v>
                </c:pt>
                <c:pt idx="6">
                  <c:v>104.183999678672</c:v>
                </c:pt>
                <c:pt idx="7">
                  <c:v>107.785843507368</c:v>
                </c:pt>
                <c:pt idx="8">
                  <c:v>109.556541603936</c:v>
                </c:pt>
                <c:pt idx="9">
                  <c:v>112.48528952269</c:v>
                </c:pt>
                <c:pt idx="10">
                  <c:v>113.276271672699</c:v>
                </c:pt>
                <c:pt idx="11">
                  <c:v>114.964557344239</c:v>
                </c:pt>
                <c:pt idx="12">
                  <c:v>116.192719636863</c:v>
                </c:pt>
                <c:pt idx="13">
                  <c:v>114.52688138244901</c:v>
                </c:pt>
                <c:pt idx="14">
                  <c:v>116.08904885097</c:v>
                </c:pt>
                <c:pt idx="15">
                  <c:v>121.519369176086</c:v>
                </c:pt>
                <c:pt idx="16">
                  <c:v>124.24831652331901</c:v>
                </c:pt>
                <c:pt idx="17">
                  <c:v>122.63992278685301</c:v>
                </c:pt>
                <c:pt idx="18">
                  <c:v>116.39901680422101</c:v>
                </c:pt>
                <c:pt idx="19">
                  <c:v>117.763828681101</c:v>
                </c:pt>
                <c:pt idx="20">
                  <c:v>121.543839899351</c:v>
                </c:pt>
                <c:pt idx="21">
                  <c:v>114.737330239361</c:v>
                </c:pt>
                <c:pt idx="22">
                  <c:v>118.957259522809</c:v>
                </c:pt>
                <c:pt idx="23">
                  <c:v>112.56547258094901</c:v>
                </c:pt>
                <c:pt idx="24">
                  <c:v>106.437213075925</c:v>
                </c:pt>
                <c:pt idx="25">
                  <c:v>108.384720290435</c:v>
                </c:pt>
                <c:pt idx="26">
                  <c:v>114.692615082701</c:v>
                </c:pt>
                <c:pt idx="27">
                  <c:v>117.428039465932</c:v>
                </c:pt>
                <c:pt idx="28">
                  <c:v>117.04561459083899</c:v>
                </c:pt>
                <c:pt idx="29">
                  <c:v>107.72766253873699</c:v>
                </c:pt>
                <c:pt idx="30">
                  <c:v>116.944407889784</c:v>
                </c:pt>
                <c:pt idx="31">
                  <c:v>118.959583504614</c:v>
                </c:pt>
                <c:pt idx="32">
                  <c:v>120.81024995609199</c:v>
                </c:pt>
                <c:pt idx="33">
                  <c:v>108.828460712084</c:v>
                </c:pt>
                <c:pt idx="34">
                  <c:v>91.875442854088007</c:v>
                </c:pt>
                <c:pt idx="35">
                  <c:v>99.098763131304594</c:v>
                </c:pt>
                <c:pt idx="36">
                  <c:v>99.574492077605598</c:v>
                </c:pt>
                <c:pt idx="37">
                  <c:v>83.798262367583803</c:v>
                </c:pt>
                <c:pt idx="38">
                  <c:v>86.245907387983095</c:v>
                </c:pt>
                <c:pt idx="39">
                  <c:v>88.827425860135904</c:v>
                </c:pt>
                <c:pt idx="40">
                  <c:v>95.444175969227501</c:v>
                </c:pt>
                <c:pt idx="41">
                  <c:v>98.013272578957</c:v>
                </c:pt>
                <c:pt idx="42">
                  <c:v>103.16970512087001</c:v>
                </c:pt>
                <c:pt idx="43">
                  <c:v>102.099584962959</c:v>
                </c:pt>
                <c:pt idx="44">
                  <c:v>103.229905756601</c:v>
                </c:pt>
                <c:pt idx="45">
                  <c:v>106.486949652655</c:v>
                </c:pt>
                <c:pt idx="46">
                  <c:v>108.925715870776</c:v>
                </c:pt>
                <c:pt idx="47">
                  <c:v>110.951353725087</c:v>
                </c:pt>
                <c:pt idx="48">
                  <c:v>112.51670671809001</c:v>
                </c:pt>
                <c:pt idx="49">
                  <c:v>115.688311872626</c:v>
                </c:pt>
                <c:pt idx="50">
                  <c:v>120.22579878174901</c:v>
                </c:pt>
                <c:pt idx="51">
                  <c:v>120.472003024405</c:v>
                </c:pt>
                <c:pt idx="52">
                  <c:v>116.111257910988</c:v>
                </c:pt>
                <c:pt idx="53">
                  <c:v>114.065534376394</c:v>
                </c:pt>
                <c:pt idx="54">
                  <c:v>116.555618334046</c:v>
                </c:pt>
                <c:pt idx="55">
                  <c:v>118.830990299638</c:v>
                </c:pt>
                <c:pt idx="56">
                  <c:v>120.547221522591</c:v>
                </c:pt>
                <c:pt idx="57">
                  <c:v>123.056894431591</c:v>
                </c:pt>
                <c:pt idx="58">
                  <c:v>120.82402463156799</c:v>
                </c:pt>
                <c:pt idx="59">
                  <c:v>124.002660411035</c:v>
                </c:pt>
                <c:pt idx="60">
                  <c:v>121.271358605039</c:v>
                </c:pt>
                <c:pt idx="61">
                  <c:v>125.994561182062</c:v>
                </c:pt>
                <c:pt idx="62">
                  <c:v>127.558451281058</c:v>
                </c:pt>
                <c:pt idx="63">
                  <c:v>135.55503567828299</c:v>
                </c:pt>
                <c:pt idx="64">
                  <c:v>137.89587897390501</c:v>
                </c:pt>
                <c:pt idx="65">
                  <c:v>138.411112426725</c:v>
                </c:pt>
                <c:pt idx="66">
                  <c:v>133.90478070213501</c:v>
                </c:pt>
                <c:pt idx="67">
                  <c:v>134.32697072997399</c:v>
                </c:pt>
                <c:pt idx="68">
                  <c:v>129.76354929381901</c:v>
                </c:pt>
                <c:pt idx="69">
                  <c:v>135.27832400018099</c:v>
                </c:pt>
                <c:pt idx="70">
                  <c:v>139.41137621162301</c:v>
                </c:pt>
                <c:pt idx="71">
                  <c:v>141.42039320644</c:v>
                </c:pt>
                <c:pt idx="72">
                  <c:v>142.54540646050501</c:v>
                </c:pt>
                <c:pt idx="73">
                  <c:v>142.92561015666899</c:v>
                </c:pt>
                <c:pt idx="74">
                  <c:v>147.278731936545</c:v>
                </c:pt>
                <c:pt idx="75">
                  <c:v>148.132515725996</c:v>
                </c:pt>
                <c:pt idx="76">
                  <c:v>142.12705834895499</c:v>
                </c:pt>
                <c:pt idx="77">
                  <c:v>147.70412659382501</c:v>
                </c:pt>
                <c:pt idx="78">
                  <c:v>143.44787832833899</c:v>
                </c:pt>
                <c:pt idx="79">
                  <c:v>150.834979506064</c:v>
                </c:pt>
                <c:pt idx="80">
                  <c:v>153.03660360043801</c:v>
                </c:pt>
                <c:pt idx="81">
                  <c:v>151.370903629537</c:v>
                </c:pt>
                <c:pt idx="82">
                  <c:v>153.75624828822899</c:v>
                </c:pt>
                <c:pt idx="83">
                  <c:v>156.59399610286101</c:v>
                </c:pt>
                <c:pt idx="84">
                  <c:v>163.714701370612</c:v>
                </c:pt>
                <c:pt idx="85">
                  <c:v>171.84976305984199</c:v>
                </c:pt>
                <c:pt idx="86">
                  <c:v>181.84870318949501</c:v>
                </c:pt>
                <c:pt idx="87">
                  <c:v>184.26189287112501</c:v>
                </c:pt>
                <c:pt idx="88">
                  <c:v>181.25644400034</c:v>
                </c:pt>
                <c:pt idx="89">
                  <c:v>182.02562420791099</c:v>
                </c:pt>
                <c:pt idx="90">
                  <c:v>192.74050038889899</c:v>
                </c:pt>
                <c:pt idx="91">
                  <c:v>182.67155514048201</c:v>
                </c:pt>
                <c:pt idx="92">
                  <c:v>180.33563683037599</c:v>
                </c:pt>
                <c:pt idx="93">
                  <c:v>190.94673896771599</c:v>
                </c:pt>
                <c:pt idx="94">
                  <c:v>190.17386467984699</c:v>
                </c:pt>
                <c:pt idx="95">
                  <c:v>192.58983686229899</c:v>
                </c:pt>
                <c:pt idx="96">
                  <c:v>181.66093919705699</c:v>
                </c:pt>
                <c:pt idx="97">
                  <c:v>192.31343222818199</c:v>
                </c:pt>
                <c:pt idx="98">
                  <c:v>198.468962697612</c:v>
                </c:pt>
                <c:pt idx="99">
                  <c:v>198.01398856004101</c:v>
                </c:pt>
                <c:pt idx="100">
                  <c:v>208.134994366993</c:v>
                </c:pt>
                <c:pt idx="101">
                  <c:v>207.84200207961999</c:v>
                </c:pt>
                <c:pt idx="102">
                  <c:v>196.97196497369501</c:v>
                </c:pt>
                <c:pt idx="103">
                  <c:v>204.50733018614</c:v>
                </c:pt>
                <c:pt idx="104">
                  <c:v>197.373149553937</c:v>
                </c:pt>
                <c:pt idx="105">
                  <c:v>207.886041284633</c:v>
                </c:pt>
                <c:pt idx="106">
                  <c:v>215.395340054852</c:v>
                </c:pt>
                <c:pt idx="107">
                  <c:v>211.90692509732401</c:v>
                </c:pt>
                <c:pt idx="108">
                  <c:v>212.102646305207</c:v>
                </c:pt>
                <c:pt idx="109">
                  <c:v>215.87152570065001</c:v>
                </c:pt>
                <c:pt idx="110">
                  <c:v>226.90159822534901</c:v>
                </c:pt>
                <c:pt idx="111">
                  <c:v>225.12596968470501</c:v>
                </c:pt>
                <c:pt idx="112">
                  <c:v>226.90463864311801</c:v>
                </c:pt>
                <c:pt idx="113">
                  <c:v>229.409913317616</c:v>
                </c:pt>
                <c:pt idx="114">
                  <c:v>241.88760270564401</c:v>
                </c:pt>
                <c:pt idx="115">
                  <c:v>221.45959976657301</c:v>
                </c:pt>
                <c:pt idx="116">
                  <c:v>224.76630745856201</c:v>
                </c:pt>
                <c:pt idx="117">
                  <c:v>239.577769942722</c:v>
                </c:pt>
                <c:pt idx="118">
                  <c:v>237.48748727530099</c:v>
                </c:pt>
                <c:pt idx="119">
                  <c:v>240.47129659580099</c:v>
                </c:pt>
              </c:numCache>
            </c:numRef>
          </c:val>
          <c:smooth val="0"/>
        </c:ser>
        <c:dLbls>
          <c:showLegendKey val="0"/>
          <c:showVal val="0"/>
          <c:showCatName val="0"/>
          <c:showSerName val="0"/>
          <c:showPercent val="0"/>
          <c:showBubbleSize val="0"/>
        </c:dLbls>
        <c:marker val="1"/>
        <c:smooth val="0"/>
        <c:axId val="142039680"/>
        <c:axId val="142057856"/>
      </c:lineChart>
      <c:dateAx>
        <c:axId val="142039680"/>
        <c:scaling>
          <c:orientation val="minMax"/>
        </c:scaling>
        <c:delete val="0"/>
        <c:axPos val="b"/>
        <c:numFmt formatCode="[$-409]yyyy;@" sourceLinked="0"/>
        <c:majorTickMark val="out"/>
        <c:minorTickMark val="none"/>
        <c:tickLblPos val="low"/>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42057856"/>
        <c:crosses val="autoZero"/>
        <c:auto val="1"/>
        <c:lblOffset val="100"/>
        <c:baseTimeUnit val="days"/>
        <c:majorUnit val="1"/>
        <c:majorTimeUnit val="years"/>
        <c:minorUnit val="1"/>
        <c:minorTimeUnit val="months"/>
      </c:dateAx>
      <c:valAx>
        <c:axId val="142057856"/>
        <c:scaling>
          <c:orientation val="minMax"/>
          <c:min val="0"/>
        </c:scaling>
        <c:delete val="0"/>
        <c:axPos val="l"/>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42039680"/>
        <c:crosses val="autoZero"/>
        <c:crossBetween val="between"/>
        <c:dispUnits>
          <c:builtInUnit val="hundreds"/>
          <c:dispUnitsLbl>
            <c:layout/>
          </c:dispUnitsLbl>
        </c:dispUnits>
      </c:valAx>
      <c:spPr>
        <a:solidFill>
          <a:srgbClr val="FFFFFF"/>
        </a:solidFill>
        <a:ln w="3175">
          <a:noFill/>
          <a:prstDash val="solid"/>
        </a:ln>
      </c:spPr>
    </c:plotArea>
    <c:legend>
      <c:legendPos val="b"/>
      <c:layout>
        <c:manualLayout>
          <c:xMode val="edge"/>
          <c:yMode val="edge"/>
          <c:x val="0.23579915106031593"/>
          <c:y val="0.93729115757082093"/>
          <c:w val="0.58783869573555225"/>
          <c:h val="5.8939723051859905E-2"/>
        </c:manualLayout>
      </c:layout>
      <c:overlay val="0"/>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emf"/></Relationships>
</file>

<file path=ppt/drawings/drawing1.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drawings/drawing10.xml><?xml version="1.0" encoding="utf-8"?>
<c:userShapes xmlns:c="http://schemas.openxmlformats.org/drawingml/2006/chart">
  <cdr:relSizeAnchor xmlns:cdr="http://schemas.openxmlformats.org/drawingml/2006/chartDrawing">
    <cdr:from>
      <cdr:x>0.14783</cdr:x>
      <cdr:y>0.87521</cdr:y>
    </cdr:from>
    <cdr:to>
      <cdr:x>0.33438</cdr:x>
      <cdr:y>0.95997</cdr:y>
    </cdr:to>
    <cdr:sp macro="" textlink="">
      <cdr:nvSpPr>
        <cdr:cNvPr id="4" name="TextBox 3"/>
        <cdr:cNvSpPr txBox="1"/>
      </cdr:nvSpPr>
      <cdr:spPr>
        <a:xfrm xmlns:a="http://schemas.openxmlformats.org/drawingml/2006/main">
          <a:off x="1295400" y="4876800"/>
          <a:ext cx="1634737" cy="47226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CA" sz="1100" dirty="0" err="1"/>
            <a:t>Correl</a:t>
          </a:r>
          <a:r>
            <a:rPr lang="en-CA" sz="1100" dirty="0"/>
            <a:t> of Returns</a:t>
          </a:r>
        </a:p>
        <a:p xmlns:a="http://schemas.openxmlformats.org/drawingml/2006/main">
          <a:pPr algn="ctr"/>
          <a:r>
            <a:rPr lang="en-CA" sz="1100" dirty="0"/>
            <a:t>-30%</a:t>
          </a:r>
        </a:p>
      </cdr:txBody>
    </cdr:sp>
  </cdr:relSizeAnchor>
  <cdr:relSizeAnchor xmlns:cdr="http://schemas.openxmlformats.org/drawingml/2006/chartDrawing">
    <cdr:from>
      <cdr:x>0.63478</cdr:x>
      <cdr:y>0.87521</cdr:y>
    </cdr:from>
    <cdr:to>
      <cdr:x>0.82133</cdr:x>
      <cdr:y>0.96104</cdr:y>
    </cdr:to>
    <cdr:sp macro="" textlink="">
      <cdr:nvSpPr>
        <cdr:cNvPr id="3" name="TextBox 1"/>
        <cdr:cNvSpPr txBox="1"/>
      </cdr:nvSpPr>
      <cdr:spPr>
        <a:xfrm xmlns:a="http://schemas.openxmlformats.org/drawingml/2006/main">
          <a:off x="5562600" y="4876800"/>
          <a:ext cx="1634738" cy="4782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100" dirty="0" err="1"/>
            <a:t>Correl</a:t>
          </a:r>
          <a:r>
            <a:rPr lang="en-CA" sz="1100" dirty="0"/>
            <a:t> of Returns</a:t>
          </a:r>
        </a:p>
        <a:p xmlns:a="http://schemas.openxmlformats.org/drawingml/2006/main">
          <a:pPr algn="ctr"/>
          <a:r>
            <a:rPr lang="en-CA" sz="1100" dirty="0"/>
            <a:t>-</a:t>
          </a:r>
          <a:r>
            <a:rPr lang="en-CA" sz="1100" dirty="0" smtClean="0"/>
            <a:t>39%</a:t>
          </a:r>
          <a:endParaRPr lang="en-CA"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drawings/drawing6.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drawings/drawing7.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drawings/drawing8.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drawings/drawing9.xml><?xml version="1.0" encoding="utf-8"?>
<c:userShapes xmlns:c="http://schemas.openxmlformats.org/drawingml/2006/chart">
  <cdr:relSizeAnchor xmlns:cdr="http://schemas.openxmlformats.org/drawingml/2006/chartDrawing">
    <cdr:from>
      <cdr:x>0.03467</cdr:x>
      <cdr:y>0.88055</cdr:y>
    </cdr:from>
    <cdr:to>
      <cdr:x>0.96629</cdr:x>
      <cdr:y>0.90907</cdr:y>
    </cdr:to>
    <cdr:sp macro="" textlink="">
      <cdr:nvSpPr>
        <cdr:cNvPr id="2" name="TextBox 1"/>
        <cdr:cNvSpPr txBox="1"/>
      </cdr:nvSpPr>
      <cdr:spPr>
        <a:xfrm xmlns:a="http://schemas.openxmlformats.org/drawingml/2006/main">
          <a:off x="309093" y="4704745"/>
          <a:ext cx="8305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450E07-7967-45FB-8D25-43344B6CCBE1}" type="datetimeFigureOut">
              <a:rPr lang="en-US" smtClean="0"/>
              <a:t>2/18/2016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6EE90C-CE1A-4353-A780-AD8DD00F1DC5}" type="slidenum">
              <a:rPr lang="en-US" smtClean="0"/>
              <a:t>‹#›</a:t>
            </a:fld>
            <a:endParaRPr lang="en-US" dirty="0"/>
          </a:p>
        </p:txBody>
      </p:sp>
    </p:spTree>
    <p:extLst>
      <p:ext uri="{BB962C8B-B14F-4D97-AF65-F5344CB8AC3E}">
        <p14:creationId xmlns:p14="http://schemas.microsoft.com/office/powerpoint/2010/main" val="687200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prnewswire.com/news-releases/new-lab-tests-reveal-herbalife-usana-have-1120-more-lead-than-ensure-boost-57514812.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www.forbes.com/2007/08/08/usana-vitamins-marketing-markets-equities-cx_er_0808usana.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ft.com/intl/cms/s/0/9253e718-4b62-11e3-8203-00144feabdc0.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www.rotmanassetmanagement.com/wp-content/uploads/2013/08/RAMA_ERC_2012_3rd_Place.pdf" TargetMode="External"/><Relationship Id="rId3" Type="http://schemas.openxmlformats.org/officeDocument/2006/relationships/hyperlink" Target="http://future.aae.wisc.edu/tutor/class_pricing/class1.html" TargetMode="External"/><Relationship Id="rId7" Type="http://schemas.openxmlformats.org/officeDocument/2006/relationships/hyperlink" Target="http://future.aae.wisc.edu/tutor/class_pricing/overview.html"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future.aae.wisc.edu/tutor/class_pricing/class4.html" TargetMode="External"/><Relationship Id="rId5" Type="http://schemas.openxmlformats.org/officeDocument/2006/relationships/hyperlink" Target="http://future.aae.wisc.edu/tutor/class_pricing/class3.html" TargetMode="External"/><Relationship Id="rId4" Type="http://schemas.openxmlformats.org/officeDocument/2006/relationships/hyperlink" Target="http://future.aae.wisc.edu/tutor/class_pricing/class2.html"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EE90C-CE1A-4353-A780-AD8DD00F1DC5}" type="slidenum">
              <a:rPr lang="en-US" smtClean="0"/>
              <a:t>1</a:t>
            </a:fld>
            <a:endParaRPr lang="en-US" dirty="0"/>
          </a:p>
        </p:txBody>
      </p:sp>
    </p:spTree>
    <p:extLst>
      <p:ext uri="{BB962C8B-B14F-4D97-AF65-F5344CB8AC3E}">
        <p14:creationId xmlns:p14="http://schemas.microsoft.com/office/powerpoint/2010/main" val="257693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b="1" dirty="0" smtClean="0"/>
              <a:t>Strengths</a:t>
            </a:r>
            <a:r>
              <a:rPr lang="en-CA" dirty="0" smtClean="0"/>
              <a:t>:</a:t>
            </a:r>
          </a:p>
          <a:p>
            <a:pPr marL="171450" indent="-171450">
              <a:buFont typeface="Arial" pitchFamily="34" charset="0"/>
              <a:buChar char="•"/>
            </a:pPr>
            <a:r>
              <a:rPr lang="en-CA" b="0" dirty="0" smtClean="0"/>
              <a:t>Fluctuating</a:t>
            </a:r>
            <a:r>
              <a:rPr lang="en-CA" b="0" baseline="0" dirty="0" smtClean="0"/>
              <a:t> Canadian dollar has a positive impact on U.S revenues and EBITDA but negative implications in the international sector</a:t>
            </a:r>
            <a:endParaRPr lang="en-CA" b="0" dirty="0" smtClean="0"/>
          </a:p>
          <a:p>
            <a:pPr marL="171450" indent="-171450">
              <a:buFont typeface="Arial" pitchFamily="34" charset="0"/>
              <a:buChar char="•"/>
            </a:pPr>
            <a:r>
              <a:rPr lang="en-CA" sz="1200" kern="1200" dirty="0" smtClean="0">
                <a:solidFill>
                  <a:schemeClr val="tx1"/>
                </a:solidFill>
                <a:effectLst/>
                <a:latin typeface="+mn-lt"/>
                <a:ea typeface="+mn-ea"/>
                <a:cs typeface="+mn-cs"/>
              </a:rPr>
              <a:t>Acquired 88% of </a:t>
            </a:r>
            <a:r>
              <a:rPr lang="en-CA" sz="1200" kern="1200" dirty="0" err="1" smtClean="0">
                <a:solidFill>
                  <a:schemeClr val="tx1"/>
                </a:solidFill>
                <a:effectLst/>
                <a:latin typeface="+mn-lt"/>
                <a:ea typeface="+mn-ea"/>
                <a:cs typeface="+mn-cs"/>
              </a:rPr>
              <a:t>Warrnambool</a:t>
            </a:r>
            <a:r>
              <a:rPr lang="en-CA" sz="1200" kern="1200" dirty="0" smtClean="0">
                <a:solidFill>
                  <a:schemeClr val="tx1"/>
                </a:solidFill>
                <a:effectLst/>
                <a:latin typeface="+mn-lt"/>
                <a:ea typeface="+mn-ea"/>
                <a:cs typeface="+mn-cs"/>
              </a:rPr>
              <a:t> Cheese and Butter factor company holdings limited &amp; acquired</a:t>
            </a:r>
            <a:r>
              <a:rPr lang="en-CA" sz="1200" kern="1200" baseline="0" dirty="0" smtClean="0">
                <a:solidFill>
                  <a:schemeClr val="tx1"/>
                </a:solidFill>
                <a:effectLst/>
                <a:latin typeface="+mn-lt"/>
                <a:ea typeface="+mn-ea"/>
                <a:cs typeface="+mn-cs"/>
              </a:rPr>
              <a:t> Lion Dairy and Drinks in 2015 in Australia</a:t>
            </a:r>
          </a:p>
          <a:p>
            <a:pPr marL="171450" indent="-171450">
              <a:buFont typeface="Arial" pitchFamily="34" charset="0"/>
              <a:buChar char="•"/>
            </a:pPr>
            <a:r>
              <a:rPr lang="en-CA" sz="1200" kern="1200" dirty="0" smtClean="0">
                <a:solidFill>
                  <a:schemeClr val="tx1"/>
                </a:solidFill>
                <a:effectLst/>
                <a:latin typeface="+mn-lt"/>
                <a:ea typeface="+mn-ea"/>
                <a:cs typeface="+mn-cs"/>
              </a:rPr>
              <a:t>Dairy</a:t>
            </a:r>
            <a:r>
              <a:rPr lang="en-CA" sz="1200" kern="1200" baseline="0" dirty="0" smtClean="0">
                <a:solidFill>
                  <a:schemeClr val="tx1"/>
                </a:solidFill>
                <a:effectLst/>
                <a:latin typeface="+mn-lt"/>
                <a:ea typeface="+mn-ea"/>
                <a:cs typeface="+mn-cs"/>
              </a:rPr>
              <a:t> division in Montreal completed their consolidation of its warehousing activities</a:t>
            </a:r>
          </a:p>
          <a:p>
            <a:pPr marL="171450" indent="-171450">
              <a:buFont typeface="Arial" pitchFamily="34" charset="0"/>
              <a:buChar char="•"/>
            </a:pPr>
            <a:r>
              <a:rPr lang="en-CA" sz="1200" kern="1200" dirty="0" smtClean="0">
                <a:solidFill>
                  <a:schemeClr val="tx1"/>
                </a:solidFill>
                <a:effectLst/>
                <a:latin typeface="+mn-lt"/>
                <a:ea typeface="+mn-ea"/>
                <a:cs typeface="+mn-cs"/>
              </a:rPr>
              <a:t>Bakery</a:t>
            </a:r>
            <a:r>
              <a:rPr lang="en-CA" sz="1200" kern="1200" baseline="0" dirty="0" smtClean="0">
                <a:solidFill>
                  <a:schemeClr val="tx1"/>
                </a:solidFill>
                <a:effectLst/>
                <a:latin typeface="+mn-lt"/>
                <a:ea typeface="+mn-ea"/>
                <a:cs typeface="+mn-cs"/>
              </a:rPr>
              <a:t> division was sold off in Canada (worth 3% of the Canadian sector’s revenues)</a:t>
            </a:r>
            <a:endParaRPr lang="en-CA" sz="1200" kern="1200" dirty="0" smtClean="0">
              <a:solidFill>
                <a:schemeClr val="tx1"/>
              </a:solidFill>
              <a:effectLst/>
              <a:latin typeface="+mn-lt"/>
              <a:ea typeface="+mn-ea"/>
              <a:cs typeface="+mn-cs"/>
            </a:endParaRPr>
          </a:p>
          <a:p>
            <a:pPr marL="171450" indent="-171450">
              <a:buFont typeface="Arial" pitchFamily="34" charset="0"/>
              <a:buChar char="•"/>
            </a:pPr>
            <a:r>
              <a:rPr lang="en-CA" sz="1200" kern="1200" dirty="0" smtClean="0">
                <a:solidFill>
                  <a:schemeClr val="tx1"/>
                </a:solidFill>
                <a:effectLst/>
                <a:latin typeface="+mn-lt"/>
                <a:ea typeface="+mn-ea"/>
                <a:cs typeface="+mn-cs"/>
              </a:rPr>
              <a:t>Minimized the effect of fluctuating cheese  and dairy ingredients by</a:t>
            </a:r>
            <a:r>
              <a:rPr lang="en-CA" sz="1200" kern="1200" baseline="0" dirty="0" smtClean="0">
                <a:solidFill>
                  <a:schemeClr val="tx1"/>
                </a:solidFill>
                <a:effectLst/>
                <a:latin typeface="+mn-lt"/>
                <a:ea typeface="+mn-ea"/>
                <a:cs typeface="+mn-cs"/>
              </a:rPr>
              <a:t> improving upon operational efficiencies</a:t>
            </a:r>
          </a:p>
          <a:p>
            <a:pPr marL="171450" indent="-171450">
              <a:buFont typeface="Arial" pitchFamily="34" charset="0"/>
              <a:buChar char="•"/>
            </a:pPr>
            <a:r>
              <a:rPr lang="en-CA" sz="1200" kern="1200" dirty="0" smtClean="0">
                <a:solidFill>
                  <a:schemeClr val="tx1"/>
                </a:solidFill>
                <a:effectLst/>
                <a:latin typeface="+mn-lt"/>
                <a:ea typeface="+mn-ea"/>
                <a:cs typeface="+mn-cs"/>
              </a:rPr>
              <a:t>Attracted new customers through flavour innovations to their cheese products</a:t>
            </a:r>
          </a:p>
          <a:p>
            <a:pPr marL="171450" indent="-171450">
              <a:buFont typeface="Arial" pitchFamily="34" charset="0"/>
              <a:buChar char="•"/>
            </a:pPr>
            <a:r>
              <a:rPr lang="en-CA" sz="1200" kern="1200" dirty="0" smtClean="0">
                <a:solidFill>
                  <a:schemeClr val="tx1"/>
                </a:solidFill>
                <a:effectLst/>
                <a:latin typeface="+mn-lt"/>
                <a:ea typeface="+mn-ea"/>
                <a:cs typeface="+mn-cs"/>
              </a:rPr>
              <a:t>Two new production lines have begun operating in Argentina</a:t>
            </a:r>
          </a:p>
          <a:p>
            <a:pPr marL="171450" indent="-171450">
              <a:buFont typeface="Arial" pitchFamily="34" charset="0"/>
              <a:buChar char="•"/>
            </a:pPr>
            <a:r>
              <a:rPr lang="en-CA" sz="1200" kern="1200" dirty="0" smtClean="0">
                <a:solidFill>
                  <a:schemeClr val="tx1"/>
                </a:solidFill>
                <a:effectLst/>
                <a:latin typeface="+mn-lt"/>
                <a:ea typeface="+mn-ea"/>
                <a:cs typeface="+mn-cs"/>
              </a:rPr>
              <a:t>Improving margins in Australia due to a higher quality</a:t>
            </a:r>
            <a:r>
              <a:rPr lang="en-CA" sz="1200" kern="1200" baseline="0" dirty="0" smtClean="0">
                <a:solidFill>
                  <a:schemeClr val="tx1"/>
                </a:solidFill>
                <a:effectLst/>
                <a:latin typeface="+mn-lt"/>
                <a:ea typeface="+mn-ea"/>
                <a:cs typeface="+mn-cs"/>
              </a:rPr>
              <a:t> product mix and improving efficiency in projects</a:t>
            </a:r>
          </a:p>
          <a:p>
            <a:pPr marL="171450" indent="-171450">
              <a:buFont typeface="Arial" pitchFamily="34" charset="0"/>
              <a:buChar char="•"/>
            </a:pPr>
            <a:r>
              <a:rPr lang="en-CA" sz="1200" kern="1200" baseline="0" dirty="0" smtClean="0">
                <a:solidFill>
                  <a:schemeClr val="tx1"/>
                </a:solidFill>
                <a:effectLst/>
                <a:latin typeface="+mn-lt"/>
                <a:ea typeface="+mn-ea"/>
                <a:cs typeface="+mn-cs"/>
              </a:rPr>
              <a:t>Repurchased shares and issued greater dividends</a:t>
            </a:r>
          </a:p>
          <a:p>
            <a:pPr marL="171450" indent="-171450">
              <a:buFont typeface="Arial" pitchFamily="34" charset="0"/>
              <a:buChar char="•"/>
            </a:pPr>
            <a:r>
              <a:rPr lang="en-CA" sz="1200" kern="1200" baseline="0" dirty="0" smtClean="0">
                <a:solidFill>
                  <a:schemeClr val="tx1"/>
                </a:solidFill>
                <a:effectLst/>
                <a:latin typeface="+mn-lt"/>
                <a:ea typeface="+mn-ea"/>
                <a:cs typeface="+mn-cs"/>
              </a:rPr>
              <a:t>Streamlined their business by disposing of the Bakery division on a debt-fee basis ($0.06 increase in EPS)</a:t>
            </a:r>
          </a:p>
          <a:p>
            <a:pPr marL="171450" indent="-171450">
              <a:buFont typeface="Arial" pitchFamily="34" charset="0"/>
              <a:buChar char="•"/>
            </a:pPr>
            <a:r>
              <a:rPr lang="en-CA" baseline="0" dirty="0" smtClean="0"/>
              <a:t>Growing world demand for protein is why they wanted to acquired </a:t>
            </a:r>
            <a:r>
              <a:rPr lang="en-CA" baseline="0" dirty="0" err="1" smtClean="0"/>
              <a:t>Warrnambool</a:t>
            </a:r>
            <a:r>
              <a:rPr lang="en-CA" baseline="0" dirty="0" smtClean="0"/>
              <a:t> in Australia to pierce the Asian-Pacific market; they believe that synergies will increase the margins of </a:t>
            </a:r>
            <a:r>
              <a:rPr lang="en-CA" baseline="0" dirty="0" err="1" smtClean="0"/>
              <a:t>Warrnambool</a:t>
            </a:r>
            <a:r>
              <a:rPr lang="en-CA" baseline="0" dirty="0" smtClean="0"/>
              <a:t> and they are targeting China as its domestic milk production is declining and its middle class is growing</a:t>
            </a:r>
            <a:endParaRPr lang="en-CA" sz="1200" kern="1200" dirty="0" smtClean="0">
              <a:solidFill>
                <a:schemeClr val="tx1"/>
              </a:solidFill>
              <a:effectLst/>
              <a:latin typeface="+mn-lt"/>
              <a:ea typeface="+mn-ea"/>
              <a:cs typeface="+mn-cs"/>
            </a:endParaRPr>
          </a:p>
          <a:p>
            <a:pPr marL="171450" indent="-171450">
              <a:buFont typeface="Arial" pitchFamily="34" charset="0"/>
              <a:buChar char="•"/>
            </a:pPr>
            <a:r>
              <a:rPr lang="en-CA" sz="1200" kern="1200" dirty="0" smtClean="0">
                <a:solidFill>
                  <a:schemeClr val="tx1"/>
                </a:solidFill>
                <a:effectLst/>
                <a:latin typeface="+mn-lt"/>
                <a:ea typeface="+mn-ea"/>
                <a:cs typeface="+mn-cs"/>
              </a:rPr>
              <a:t>The</a:t>
            </a:r>
            <a:r>
              <a:rPr lang="en-CA" sz="1200" kern="1200" baseline="0" dirty="0" smtClean="0">
                <a:solidFill>
                  <a:schemeClr val="tx1"/>
                </a:solidFill>
                <a:effectLst/>
                <a:latin typeface="+mn-lt"/>
                <a:ea typeface="+mn-ea"/>
                <a:cs typeface="+mn-cs"/>
              </a:rPr>
              <a:t> soaring popularity of pizza has catapulted Saputo in the last 10 years</a:t>
            </a:r>
            <a:endParaRPr lang="en-CA" sz="1200" kern="1200" dirty="0" smtClean="0">
              <a:solidFill>
                <a:schemeClr val="tx1"/>
              </a:solidFill>
              <a:effectLst/>
              <a:latin typeface="+mn-lt"/>
              <a:ea typeface="+mn-ea"/>
              <a:cs typeface="+mn-cs"/>
            </a:endParaRPr>
          </a:p>
          <a:p>
            <a:pPr marL="171450" indent="-171450">
              <a:buFont typeface="Arial" pitchFamily="34" charset="0"/>
              <a:buChar char="•"/>
            </a:pPr>
            <a:endParaRPr lang="en-CA" sz="1200" kern="1200" dirty="0" smtClean="0">
              <a:solidFill>
                <a:schemeClr val="tx1"/>
              </a:solidFill>
              <a:effectLst/>
              <a:latin typeface="+mn-lt"/>
              <a:ea typeface="+mn-ea"/>
              <a:cs typeface="+mn-cs"/>
            </a:endParaRPr>
          </a:p>
          <a:p>
            <a:pPr marL="171450" indent="-171450">
              <a:buFont typeface="Arial" pitchFamily="34" charset="0"/>
              <a:buChar char="•"/>
            </a:pPr>
            <a:r>
              <a:rPr lang="en-CA" sz="1200" b="1" kern="1200" dirty="0" smtClean="0">
                <a:solidFill>
                  <a:schemeClr val="tx1"/>
                </a:solidFill>
                <a:effectLst/>
                <a:latin typeface="+mn-lt"/>
                <a:ea typeface="+mn-ea"/>
                <a:cs typeface="+mn-cs"/>
              </a:rPr>
              <a:t>Risks</a:t>
            </a:r>
          </a:p>
          <a:p>
            <a:pPr marL="171450" indent="-171450">
              <a:buFont typeface="Arial" pitchFamily="34" charset="0"/>
              <a:buChar char="•"/>
            </a:pPr>
            <a:r>
              <a:rPr lang="en-CA" sz="1200" b="0" kern="1200" dirty="0" smtClean="0">
                <a:solidFill>
                  <a:schemeClr val="tx1"/>
                </a:solidFill>
                <a:effectLst/>
                <a:latin typeface="+mn-lt"/>
                <a:ea typeface="+mn-ea"/>
                <a:cs typeface="+mn-cs"/>
              </a:rPr>
              <a:t>Increased</a:t>
            </a:r>
            <a:r>
              <a:rPr lang="en-CA" sz="1200" b="0" kern="1200" baseline="0" dirty="0" smtClean="0">
                <a:solidFill>
                  <a:schemeClr val="tx1"/>
                </a:solidFill>
                <a:effectLst/>
                <a:latin typeface="+mn-lt"/>
                <a:ea typeface="+mn-ea"/>
                <a:cs typeface="+mn-cs"/>
              </a:rPr>
              <a:t> competition in Canada and higher ingredient costs along with inefficiency such as delays and delivering products which increased warehouse costs and logistic costs</a:t>
            </a:r>
          </a:p>
          <a:p>
            <a:pPr marL="171450" indent="-171450">
              <a:buFont typeface="Arial" pitchFamily="34" charset="0"/>
              <a:buChar char="•"/>
            </a:pPr>
            <a:r>
              <a:rPr lang="en-CA" sz="1200" b="0" kern="1200" baseline="0" dirty="0" smtClean="0">
                <a:solidFill>
                  <a:schemeClr val="tx1"/>
                </a:solidFill>
                <a:effectLst/>
                <a:latin typeface="+mn-lt"/>
                <a:ea typeface="+mn-ea"/>
                <a:cs typeface="+mn-cs"/>
              </a:rPr>
              <a:t>Bad economic market as prices of cheese increased and put downward pressure on EBITDA for U.S and Canada</a:t>
            </a:r>
          </a:p>
          <a:p>
            <a:pPr marL="171450" indent="-171450">
              <a:buFont typeface="Arial" pitchFamily="34" charset="0"/>
              <a:buChar char="•"/>
            </a:pPr>
            <a:endParaRPr lang="en-CA" sz="1200" b="0" kern="1200" dirty="0" smtClean="0">
              <a:solidFill>
                <a:schemeClr val="tx1"/>
              </a:solidFill>
              <a:effectLst/>
              <a:latin typeface="+mn-lt"/>
              <a:ea typeface="+mn-ea"/>
              <a:cs typeface="+mn-cs"/>
            </a:endParaRPr>
          </a:p>
          <a:p>
            <a:pPr marL="171450" indent="-171450">
              <a:buFont typeface="Arial" pitchFamily="34" charset="0"/>
              <a:buChar char="•"/>
            </a:pPr>
            <a:r>
              <a:rPr lang="en-CA" sz="1200" b="1" kern="1200" dirty="0" smtClean="0">
                <a:solidFill>
                  <a:schemeClr val="tx1"/>
                </a:solidFill>
                <a:effectLst/>
                <a:latin typeface="+mn-lt"/>
                <a:ea typeface="+mn-ea"/>
                <a:cs typeface="+mn-cs"/>
              </a:rPr>
              <a:t>Management</a:t>
            </a:r>
            <a:r>
              <a:rPr lang="en-CA" sz="1200" b="1" kern="1200" baseline="0" dirty="0" smtClean="0">
                <a:solidFill>
                  <a:schemeClr val="tx1"/>
                </a:solidFill>
                <a:effectLst/>
                <a:latin typeface="+mn-lt"/>
                <a:ea typeface="+mn-ea"/>
                <a:cs typeface="+mn-cs"/>
              </a:rPr>
              <a:t> Team</a:t>
            </a:r>
          </a:p>
          <a:p>
            <a:pPr marL="171450" indent="-171450">
              <a:buFont typeface="Arial" pitchFamily="34" charset="0"/>
              <a:buChar char="•"/>
            </a:pPr>
            <a:r>
              <a:rPr lang="en-CA" sz="1200" b="0" kern="1200" baseline="0" dirty="0" smtClean="0">
                <a:solidFill>
                  <a:schemeClr val="tx1"/>
                </a:solidFill>
                <a:effectLst/>
                <a:latin typeface="+mn-lt"/>
                <a:ea typeface="+mn-ea"/>
                <a:cs typeface="+mn-cs"/>
              </a:rPr>
              <a:t>Senior Saputo is the 6</a:t>
            </a:r>
            <a:r>
              <a:rPr lang="en-CA" sz="1200" b="0" kern="1200" baseline="30000" dirty="0" smtClean="0">
                <a:solidFill>
                  <a:schemeClr val="tx1"/>
                </a:solidFill>
                <a:effectLst/>
                <a:latin typeface="+mn-lt"/>
                <a:ea typeface="+mn-ea"/>
                <a:cs typeface="+mn-cs"/>
              </a:rPr>
              <a:t>th</a:t>
            </a:r>
            <a:r>
              <a:rPr lang="en-CA" sz="1200" b="0" kern="1200" baseline="0" dirty="0" smtClean="0">
                <a:solidFill>
                  <a:schemeClr val="tx1"/>
                </a:solidFill>
                <a:effectLst/>
                <a:latin typeface="+mn-lt"/>
                <a:ea typeface="+mn-ea"/>
                <a:cs typeface="+mn-cs"/>
              </a:rPr>
              <a:t> richest man in Canada and 298</a:t>
            </a:r>
            <a:r>
              <a:rPr lang="en-CA" sz="1200" b="0" kern="1200" baseline="30000" dirty="0" smtClean="0">
                <a:solidFill>
                  <a:schemeClr val="tx1"/>
                </a:solidFill>
                <a:effectLst/>
                <a:latin typeface="+mn-lt"/>
                <a:ea typeface="+mn-ea"/>
                <a:cs typeface="+mn-cs"/>
              </a:rPr>
              <a:t>th</a:t>
            </a:r>
            <a:r>
              <a:rPr lang="en-CA" sz="1200" b="0" kern="1200" baseline="0" dirty="0" smtClean="0">
                <a:solidFill>
                  <a:schemeClr val="tx1"/>
                </a:solidFill>
                <a:effectLst/>
                <a:latin typeface="+mn-lt"/>
                <a:ea typeface="+mn-ea"/>
                <a:cs typeface="+mn-cs"/>
              </a:rPr>
              <a:t> richest in the world with a net worth of over $4B</a:t>
            </a:r>
          </a:p>
          <a:p>
            <a:pPr marL="171450" indent="-171450">
              <a:buFont typeface="Arial" pitchFamily="34" charset="0"/>
              <a:buChar char="•"/>
            </a:pPr>
            <a:r>
              <a:rPr lang="en-CA" sz="1200" b="0" kern="1200" baseline="0" dirty="0" smtClean="0">
                <a:solidFill>
                  <a:schemeClr val="tx1"/>
                </a:solidFill>
                <a:effectLst/>
                <a:latin typeface="+mn-lt"/>
                <a:ea typeface="+mn-ea"/>
                <a:cs typeface="+mn-cs"/>
              </a:rPr>
              <a:t>He was born to a master </a:t>
            </a:r>
            <a:r>
              <a:rPr lang="en-CA" sz="1200" b="0" kern="1200" baseline="0" dirty="0" err="1" smtClean="0">
                <a:solidFill>
                  <a:schemeClr val="tx1"/>
                </a:solidFill>
                <a:effectLst/>
                <a:latin typeface="+mn-lt"/>
                <a:ea typeface="+mn-ea"/>
                <a:cs typeface="+mn-cs"/>
              </a:rPr>
              <a:t>cheesemaker</a:t>
            </a:r>
            <a:r>
              <a:rPr lang="en-CA" sz="1200" b="0" kern="1200" baseline="0" dirty="0" smtClean="0">
                <a:solidFill>
                  <a:schemeClr val="tx1"/>
                </a:solidFill>
                <a:effectLst/>
                <a:latin typeface="+mn-lt"/>
                <a:ea typeface="+mn-ea"/>
                <a:cs typeface="+mn-cs"/>
              </a:rPr>
              <a:t> in Italy, immigrated here in 1952, and took over his father’s business in 1969, IPO in 1997</a:t>
            </a:r>
          </a:p>
          <a:p>
            <a:pPr marL="171450" indent="-171450">
              <a:buFont typeface="Arial" pitchFamily="34" charset="0"/>
              <a:buChar char="•"/>
            </a:pPr>
            <a:r>
              <a:rPr lang="en-CA" sz="1200" b="0" kern="1200" baseline="0" dirty="0" smtClean="0">
                <a:solidFill>
                  <a:schemeClr val="tx1"/>
                </a:solidFill>
                <a:effectLst/>
                <a:latin typeface="+mn-lt"/>
                <a:ea typeface="+mn-ea"/>
                <a:cs typeface="+mn-cs"/>
              </a:rPr>
              <a:t>It’s a family owned business the son had a lot of hands on experience with the business when he was younger as he was the vice president of operations in 1993 at the age of 23 and became the CEO in 2004 at the age of 37</a:t>
            </a:r>
          </a:p>
          <a:p>
            <a:pPr marL="171450" indent="-171450">
              <a:buFont typeface="Arial" pitchFamily="34" charset="0"/>
              <a:buChar char="•"/>
            </a:pPr>
            <a:r>
              <a:rPr lang="en-CA" sz="1200" b="0" kern="1200" baseline="0" dirty="0" smtClean="0">
                <a:solidFill>
                  <a:schemeClr val="tx1"/>
                </a:solidFill>
                <a:effectLst/>
                <a:latin typeface="+mn-lt"/>
                <a:ea typeface="+mn-ea"/>
                <a:cs typeface="+mn-cs"/>
              </a:rPr>
              <a:t>He’s seen Saputo through their expansion into U.S and now overseas. They have performed well under his tenure with sales in U.S being 50% of their total revenues</a:t>
            </a:r>
          </a:p>
          <a:p>
            <a:pPr marL="171450" indent="-171450">
              <a:buFont typeface="Arial" pitchFamily="34" charset="0"/>
              <a:buChar char="•"/>
            </a:pPr>
            <a:r>
              <a:rPr lang="en-CA" sz="1200" b="0" kern="1200" baseline="0" dirty="0" smtClean="0">
                <a:solidFill>
                  <a:schemeClr val="tx1"/>
                </a:solidFill>
                <a:effectLst/>
                <a:latin typeface="+mn-lt"/>
                <a:ea typeface="+mn-ea"/>
                <a:cs typeface="+mn-cs"/>
              </a:rPr>
              <a:t>CFO started as a Supervisor of Accounting in 1985, eventually kept rising through the ranks and in 2015 became the CFO</a:t>
            </a:r>
          </a:p>
          <a:p>
            <a:pPr marL="171450" indent="-171450">
              <a:buFont typeface="Arial" pitchFamily="34" charset="0"/>
              <a:buChar char="•"/>
            </a:pPr>
            <a:endParaRPr lang="en-CA" sz="1200" b="0" kern="1200" baseline="0" dirty="0" smtClean="0">
              <a:solidFill>
                <a:schemeClr val="tx1"/>
              </a:solidFill>
              <a:effectLst/>
              <a:latin typeface="+mn-lt"/>
              <a:ea typeface="+mn-ea"/>
              <a:cs typeface="+mn-cs"/>
            </a:endParaRPr>
          </a:p>
          <a:p>
            <a:pPr marL="171450" indent="-171450">
              <a:buFont typeface="Arial" pitchFamily="34" charset="0"/>
              <a:buChar char="•"/>
            </a:pPr>
            <a:r>
              <a:rPr lang="en-CA" sz="1200" b="1" kern="1200" baseline="0" dirty="0" smtClean="0">
                <a:solidFill>
                  <a:schemeClr val="tx1"/>
                </a:solidFill>
                <a:effectLst/>
                <a:latin typeface="+mn-lt"/>
                <a:ea typeface="+mn-ea"/>
                <a:cs typeface="+mn-cs"/>
              </a:rPr>
              <a:t>Compensation for management</a:t>
            </a:r>
            <a:r>
              <a:rPr lang="en-CA" sz="1200" b="0" kern="1200" baseline="0" dirty="0" smtClean="0">
                <a:solidFill>
                  <a:schemeClr val="tx1"/>
                </a:solidFill>
                <a:effectLst/>
                <a:latin typeface="+mn-lt"/>
                <a:ea typeface="+mn-ea"/>
                <a:cs typeface="+mn-cs"/>
              </a:rPr>
              <a:t> looks fair as the four officers earn between $2-$3.2M</a:t>
            </a:r>
          </a:p>
          <a:p>
            <a:pPr marL="171450" indent="-171450">
              <a:buFont typeface="Arial" pitchFamily="34" charset="0"/>
              <a:buChar char="•"/>
            </a:pPr>
            <a:r>
              <a:rPr lang="en-CA" sz="1200" b="0" kern="1200" baseline="0" dirty="0" smtClean="0">
                <a:solidFill>
                  <a:schemeClr val="tx1"/>
                </a:solidFill>
                <a:effectLst/>
                <a:latin typeface="+mn-lt"/>
                <a:ea typeface="+mn-ea"/>
                <a:cs typeface="+mn-cs"/>
              </a:rPr>
              <a:t>Joey Saputo of </a:t>
            </a:r>
            <a:r>
              <a:rPr lang="en-CA" sz="1200" b="0" kern="1200" baseline="0" dirty="0" err="1" smtClean="0">
                <a:solidFill>
                  <a:schemeClr val="tx1"/>
                </a:solidFill>
                <a:effectLst/>
                <a:latin typeface="+mn-lt"/>
                <a:ea typeface="+mn-ea"/>
                <a:cs typeface="+mn-cs"/>
              </a:rPr>
              <a:t>Jolina</a:t>
            </a:r>
            <a:r>
              <a:rPr lang="en-CA" sz="1200" b="0" kern="1200" baseline="0" dirty="0" smtClean="0">
                <a:solidFill>
                  <a:schemeClr val="tx1"/>
                </a:solidFill>
                <a:effectLst/>
                <a:latin typeface="+mn-lt"/>
                <a:ea typeface="+mn-ea"/>
                <a:cs typeface="+mn-cs"/>
              </a:rPr>
              <a:t> Capital (lumber company) owns 33% of the shares</a:t>
            </a:r>
          </a:p>
          <a:p>
            <a:pPr marL="171450" indent="-171450">
              <a:buFont typeface="Arial" pitchFamily="34" charset="0"/>
              <a:buChar char="•"/>
            </a:pPr>
            <a:r>
              <a:rPr lang="en-CA" sz="1200" b="0" kern="1200" baseline="0" dirty="0" smtClean="0">
                <a:solidFill>
                  <a:schemeClr val="tx1"/>
                </a:solidFill>
                <a:effectLst/>
                <a:latin typeface="+mn-lt"/>
                <a:ea typeface="+mn-ea"/>
                <a:cs typeface="+mn-cs"/>
              </a:rPr>
              <a:t>Patricia Saputo owns 9% through her capital management fund</a:t>
            </a:r>
          </a:p>
          <a:p>
            <a:pPr marL="171450" indent="-171450">
              <a:buFont typeface="Arial" pitchFamily="34" charset="0"/>
              <a:buChar char="•"/>
            </a:pPr>
            <a:r>
              <a:rPr lang="en-CA" sz="1200" b="0" kern="1200" baseline="0" dirty="0" smtClean="0">
                <a:solidFill>
                  <a:schemeClr val="tx1"/>
                </a:solidFill>
                <a:effectLst/>
                <a:latin typeface="+mn-lt"/>
                <a:ea typeface="+mn-ea"/>
                <a:cs typeface="+mn-cs"/>
              </a:rPr>
              <a:t>No insider activity since Nov. 20</a:t>
            </a:r>
            <a:r>
              <a:rPr lang="en-CA" sz="1200" b="0" kern="1200" baseline="30000" dirty="0" smtClean="0">
                <a:solidFill>
                  <a:schemeClr val="tx1"/>
                </a:solidFill>
                <a:effectLst/>
                <a:latin typeface="+mn-lt"/>
                <a:ea typeface="+mn-ea"/>
                <a:cs typeface="+mn-cs"/>
              </a:rPr>
              <a:t>th</a:t>
            </a:r>
            <a:endParaRPr lang="en-CA"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E6EE90C-CE1A-4353-A780-AD8DD00F1DC5}" type="slidenum">
              <a:rPr lang="en-US" smtClean="0"/>
              <a:t>12</a:t>
            </a:fld>
            <a:endParaRPr lang="en-US" dirty="0"/>
          </a:p>
        </p:txBody>
      </p:sp>
    </p:spTree>
    <p:extLst>
      <p:ext uri="{BB962C8B-B14F-4D97-AF65-F5344CB8AC3E}">
        <p14:creationId xmlns:p14="http://schemas.microsoft.com/office/powerpoint/2010/main" val="23453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This company was the biggest rival to Hudson’s Bay until</a:t>
            </a:r>
            <a:r>
              <a:rPr lang="en-US" baseline="0" dirty="0" smtClean="0"/>
              <a:t> 1821 when it merged with HBC. It continued to operate as a </a:t>
            </a:r>
            <a:r>
              <a:rPr lang="en-US" baseline="0" dirty="0" err="1" smtClean="0"/>
              <a:t>norther</a:t>
            </a:r>
            <a:r>
              <a:rPr lang="en-US" baseline="0" dirty="0" smtClean="0"/>
              <a:t> stores division of HBC until that division was bought by investors in 1987 and it was re-launched as the North West Company </a:t>
            </a:r>
          </a:p>
          <a:p>
            <a:pPr marL="171450" indent="-171450">
              <a:buFont typeface="Arial" pitchFamily="34" charset="0"/>
              <a:buChar char="•"/>
            </a:pPr>
            <a:r>
              <a:rPr lang="en-US" dirty="0" smtClean="0"/>
              <a:t>Same store sales growth has increased over the last three years from 0.5 to 1.2 to 2.4%</a:t>
            </a:r>
            <a:endParaRPr lang="en-US" dirty="0"/>
          </a:p>
        </p:txBody>
      </p:sp>
      <p:sp>
        <p:nvSpPr>
          <p:cNvPr id="4" name="Slide Number Placeholder 3"/>
          <p:cNvSpPr>
            <a:spLocks noGrp="1"/>
          </p:cNvSpPr>
          <p:nvPr>
            <p:ph type="sldNum" sz="quarter" idx="10"/>
          </p:nvPr>
        </p:nvSpPr>
        <p:spPr/>
        <p:txBody>
          <a:bodyPr/>
          <a:lstStyle/>
          <a:p>
            <a:fld id="{5E6EE90C-CE1A-4353-A780-AD8DD00F1DC5}" type="slidenum">
              <a:rPr lang="en-US" smtClean="0"/>
              <a:pPr/>
              <a:t>14</a:t>
            </a:fld>
            <a:endParaRPr lang="en-US" dirty="0"/>
          </a:p>
        </p:txBody>
      </p:sp>
    </p:spTree>
    <p:extLst>
      <p:ext uri="{BB962C8B-B14F-4D97-AF65-F5344CB8AC3E}">
        <p14:creationId xmlns:p14="http://schemas.microsoft.com/office/powerpoint/2010/main" val="391543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This </a:t>
            </a:r>
            <a:r>
              <a:rPr lang="en-CA" baseline="0" dirty="0" smtClean="0"/>
              <a:t>market share breakdown is by revenue dollars</a:t>
            </a:r>
          </a:p>
          <a:p>
            <a:pPr marL="171450" indent="-171450">
              <a:buFont typeface="Arial" pitchFamily="34" charset="0"/>
              <a:buChar char="•"/>
            </a:pPr>
            <a:r>
              <a:rPr lang="en-CA" baseline="0" dirty="0" smtClean="0"/>
              <a:t>Kmart is a big player too but unfortunately it is private (they purchased Sears holdings)</a:t>
            </a:r>
          </a:p>
          <a:p>
            <a:pPr marL="171450" indent="-171450">
              <a:buFont typeface="Arial" pitchFamily="34" charset="0"/>
              <a:buChar char="•"/>
            </a:pPr>
            <a:r>
              <a:rPr lang="en-CA" baseline="0" dirty="0" smtClean="0"/>
              <a:t>Alimentation Couche-Tard is Mac’s the convenience stores</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15</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baseline="0" dirty="0" smtClean="0"/>
              <a:t>Northern stores are </a:t>
            </a:r>
            <a:r>
              <a:rPr lang="en-CA" baseline="0" dirty="0" err="1" smtClean="0"/>
              <a:t>loated</a:t>
            </a:r>
            <a:r>
              <a:rPr lang="en-CA" baseline="0" dirty="0" smtClean="0"/>
              <a:t> in communities with populations ranging from 300 to 9000 and a typical store is around 7500 square feet</a:t>
            </a:r>
          </a:p>
          <a:p>
            <a:pPr marL="171450" indent="-171450">
              <a:buFont typeface="Arial" pitchFamily="34" charset="0"/>
              <a:buChar char="•"/>
            </a:pPr>
            <a:r>
              <a:rPr lang="en-CA" baseline="0" dirty="0" smtClean="0"/>
              <a:t>Products include food, family apparel, housewares, appliances, outdoor products, and they also have services such as pharmacies, income tax return preparation. Fuel, post offices, prepared food, ATMs, credit card program etc.</a:t>
            </a:r>
          </a:p>
          <a:p>
            <a:pPr marL="0" indent="0">
              <a:buFont typeface="Arial" pitchFamily="34" charset="0"/>
              <a:buNone/>
            </a:pPr>
            <a:endParaRPr lang="en-CA" b="1" dirty="0" smtClean="0"/>
          </a:p>
          <a:p>
            <a:pPr marL="0" indent="0">
              <a:buFont typeface="Arial" pitchFamily="34" charset="0"/>
              <a:buNone/>
            </a:pPr>
            <a:endParaRPr lang="en-CA" b="1" dirty="0" smtClean="0"/>
          </a:p>
          <a:p>
            <a:pPr marL="0" indent="0">
              <a:buFont typeface="Arial" pitchFamily="34" charset="0"/>
              <a:buNone/>
            </a:pPr>
            <a:r>
              <a:rPr lang="en-CA" b="1" dirty="0" smtClean="0"/>
              <a:t>Canadian Stores </a:t>
            </a:r>
            <a:r>
              <a:rPr lang="en-CA" b="1" dirty="0" err="1" smtClean="0"/>
              <a:t>Breadown</a:t>
            </a:r>
            <a:endParaRPr lang="en-CA" b="1" dirty="0" smtClean="0"/>
          </a:p>
          <a:p>
            <a:pPr marL="171450" indent="-171450">
              <a:buFont typeface="Arial" pitchFamily="34" charset="0"/>
              <a:buChar char="•"/>
            </a:pPr>
            <a:r>
              <a:rPr lang="en-CA" dirty="0" smtClean="0"/>
              <a:t>Northern Stores provide food, financial services, and general merchandise to northern communities</a:t>
            </a:r>
          </a:p>
          <a:p>
            <a:pPr marL="171450" indent="-171450">
              <a:buFont typeface="Arial" pitchFamily="34" charset="0"/>
              <a:buChar char="•"/>
            </a:pPr>
            <a:r>
              <a:rPr lang="en-CA" baseline="0" dirty="0" smtClean="0"/>
              <a:t>North Mart stores are targeted at larger northern markets as they have an expanded selection of fresh foods, fashion, and health products/services</a:t>
            </a:r>
          </a:p>
          <a:p>
            <a:pPr marL="171450" indent="-171450">
              <a:buFont typeface="Arial" pitchFamily="34" charset="0"/>
              <a:buChar char="•"/>
            </a:pPr>
            <a:r>
              <a:rPr lang="en-CA" baseline="0" dirty="0" smtClean="0"/>
              <a:t>Quick Stop are convenience stores</a:t>
            </a:r>
          </a:p>
          <a:p>
            <a:pPr marL="171450" indent="-171450">
              <a:buFont typeface="Arial" pitchFamily="34" charset="0"/>
              <a:buChar char="•"/>
            </a:pPr>
            <a:r>
              <a:rPr lang="en-CA" baseline="0" dirty="0" smtClean="0"/>
              <a:t>Giant Tigers are junior discount stores they are like a smaller </a:t>
            </a:r>
            <a:r>
              <a:rPr lang="en-CA" baseline="0" dirty="0" err="1" smtClean="0"/>
              <a:t>walmart</a:t>
            </a:r>
            <a:endParaRPr lang="en-CA" baseline="0" dirty="0" smtClean="0"/>
          </a:p>
          <a:p>
            <a:pPr marL="171450" indent="-171450">
              <a:buFont typeface="Arial" pitchFamily="34" charset="0"/>
              <a:buChar char="•"/>
            </a:pPr>
            <a:r>
              <a:rPr lang="en-CA" baseline="0" dirty="0" smtClean="0"/>
              <a:t>Others comprise of 1 Price Chopper, a few other discount stores, and 2 fur trade stores (they still have those!)</a:t>
            </a:r>
          </a:p>
          <a:p>
            <a:pPr marL="171450" indent="-171450">
              <a:buFont typeface="Arial" pitchFamily="34" charset="0"/>
              <a:buChar char="•"/>
            </a:pPr>
            <a:endParaRPr lang="en-CA" baseline="0" dirty="0" smtClean="0"/>
          </a:p>
          <a:p>
            <a:pPr marL="0" indent="0">
              <a:buFont typeface="Arial" pitchFamily="34" charset="0"/>
              <a:buNone/>
            </a:pPr>
            <a:r>
              <a:rPr lang="en-CA" b="1" baseline="0" dirty="0" smtClean="0"/>
              <a:t>International Stores</a:t>
            </a:r>
          </a:p>
          <a:p>
            <a:pPr marL="171450" indent="-171450">
              <a:buFont typeface="Arial" pitchFamily="34" charset="0"/>
              <a:buChar char="•"/>
            </a:pPr>
            <a:r>
              <a:rPr lang="en-CA" b="0" baseline="0" dirty="0" smtClean="0"/>
              <a:t>AC Value Stores are similar to North Mart and Northern stores as they give general </a:t>
            </a:r>
            <a:r>
              <a:rPr lang="en-CA" b="0" baseline="0" dirty="0" err="1" smtClean="0"/>
              <a:t>merch</a:t>
            </a:r>
            <a:r>
              <a:rPr lang="en-CA" b="0" baseline="0" dirty="0" smtClean="0"/>
              <a:t> to northern communities in Alaska</a:t>
            </a:r>
          </a:p>
          <a:p>
            <a:pPr marL="171450" indent="-171450">
              <a:buFont typeface="Arial" pitchFamily="34" charset="0"/>
              <a:buChar char="•"/>
            </a:pPr>
            <a:r>
              <a:rPr lang="en-CA" b="0" baseline="0" dirty="0" smtClean="0"/>
              <a:t>Quick Stop = convenience stores in Alaska</a:t>
            </a:r>
          </a:p>
          <a:p>
            <a:pPr marL="171450" indent="-171450">
              <a:buFont typeface="Arial" pitchFamily="34" charset="0"/>
              <a:buChar char="•"/>
            </a:pPr>
            <a:r>
              <a:rPr lang="en-CA" b="0" baseline="0" dirty="0" smtClean="0"/>
              <a:t>Cost U Loss = </a:t>
            </a:r>
            <a:r>
              <a:rPr lang="en-CA" b="0" baseline="0" dirty="0" err="1" smtClean="0"/>
              <a:t>Carribbean</a:t>
            </a:r>
            <a:r>
              <a:rPr lang="en-CA" b="0" baseline="0" dirty="0" smtClean="0"/>
              <a:t> and South </a:t>
            </a:r>
            <a:r>
              <a:rPr lang="en-CA" b="0" baseline="0" dirty="0" err="1" smtClean="0"/>
              <a:t>Pacaific</a:t>
            </a:r>
            <a:r>
              <a:rPr lang="en-CA" b="0" baseline="0" dirty="0" smtClean="0"/>
              <a:t> stores in island communities; giving them </a:t>
            </a:r>
            <a:r>
              <a:rPr lang="en-CA" b="0" baseline="0" dirty="0" err="1" smtClean="0"/>
              <a:t>merch</a:t>
            </a:r>
            <a:r>
              <a:rPr lang="en-CA" b="0" baseline="0" dirty="0" smtClean="0"/>
              <a:t> and discount food products</a:t>
            </a:r>
          </a:p>
          <a:p>
            <a:pPr marL="171450" indent="-171450">
              <a:buFont typeface="Arial" pitchFamily="34" charset="0"/>
              <a:buChar char="•"/>
            </a:pPr>
            <a:endParaRPr lang="en-CA" b="0" baseline="0" dirty="0" smtClean="0"/>
          </a:p>
          <a:p>
            <a:pPr marL="171450" indent="-171450">
              <a:buFont typeface="Arial" pitchFamily="34" charset="0"/>
              <a:buChar char="•"/>
            </a:pPr>
            <a:endParaRPr lang="en-CA" b="0" baseline="0" dirty="0" smtClean="0"/>
          </a:p>
        </p:txBody>
      </p:sp>
      <p:sp>
        <p:nvSpPr>
          <p:cNvPr id="4" name="Slide Number Placeholder 3"/>
          <p:cNvSpPr>
            <a:spLocks noGrp="1"/>
          </p:cNvSpPr>
          <p:nvPr>
            <p:ph type="sldNum" sz="quarter" idx="10"/>
          </p:nvPr>
        </p:nvSpPr>
        <p:spPr/>
        <p:txBody>
          <a:bodyPr/>
          <a:lstStyle/>
          <a:p>
            <a:fld id="{5E6EE90C-CE1A-4353-A780-AD8DD00F1DC5}" type="slidenum">
              <a:rPr lang="en-US" smtClean="0"/>
              <a:t>16</a:t>
            </a:fld>
            <a:endParaRPr lang="en-US" dirty="0"/>
          </a:p>
        </p:txBody>
      </p:sp>
    </p:spTree>
    <p:extLst>
      <p:ext uri="{BB962C8B-B14F-4D97-AF65-F5344CB8AC3E}">
        <p14:creationId xmlns:p14="http://schemas.microsoft.com/office/powerpoint/2010/main" val="3174468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Only</a:t>
            </a:r>
            <a:r>
              <a:rPr lang="en-CA" baseline="0" dirty="0" smtClean="0"/>
              <a:t> 572 employees</a:t>
            </a:r>
          </a:p>
          <a:p>
            <a:endParaRPr lang="en-CA"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CA" baseline="0" dirty="0" smtClean="0"/>
              <a:t>Growth is fuelled by market share expansion within existing locations, and opening wholesaling and independent stores</a:t>
            </a:r>
          </a:p>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17</a:t>
            </a:fld>
            <a:endParaRPr lang="en-US" dirty="0"/>
          </a:p>
        </p:txBody>
      </p:sp>
    </p:spTree>
    <p:extLst>
      <p:ext uri="{BB962C8B-B14F-4D97-AF65-F5344CB8AC3E}">
        <p14:creationId xmlns:p14="http://schemas.microsoft.com/office/powerpoint/2010/main" val="856392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u="sng" dirty="0" smtClean="0"/>
              <a:t>Investment</a:t>
            </a:r>
            <a:r>
              <a:rPr lang="en-CA" u="sng" baseline="0" dirty="0" smtClean="0"/>
              <a:t> Strengths</a:t>
            </a:r>
          </a:p>
          <a:p>
            <a:pPr marL="171450" indent="-171450">
              <a:buFont typeface="Arial" pitchFamily="34" charset="0"/>
              <a:buChar char="•"/>
            </a:pPr>
            <a:r>
              <a:rPr lang="en-CA" baseline="0" dirty="0" smtClean="0"/>
              <a:t>$12 for 3 L of milk in 2007</a:t>
            </a:r>
          </a:p>
          <a:p>
            <a:pPr marL="171450" indent="-171450">
              <a:buFont typeface="Arial" pitchFamily="34" charset="0"/>
              <a:buChar char="•"/>
            </a:pPr>
            <a:r>
              <a:rPr lang="en-CA" baseline="0" dirty="0" smtClean="0"/>
              <a:t>Market domination in remote areas as they are the only grocery store around. They focus on towns with population between 300 to 9000 people so in many of these communities, they have a monopoly</a:t>
            </a:r>
          </a:p>
          <a:p>
            <a:pPr marL="171450" indent="-171450">
              <a:buFont typeface="Arial" pitchFamily="34" charset="0"/>
              <a:buChar char="•"/>
            </a:pPr>
            <a:r>
              <a:rPr lang="en-CA" baseline="0" dirty="0" smtClean="0"/>
              <a:t>Because of the more intimate nature of the relationship between the customer and the retail store, they listen to their customers more and adapt to their lifestyle and their product needs as much as possible. An example of this is when they rehashed 30% of their inventory and sold it at a clearance and wrote down the rest in order to buy new inventory that would have more growth opportunity and be popular among it’s customers</a:t>
            </a:r>
          </a:p>
          <a:p>
            <a:pPr marL="171450" indent="-171450">
              <a:buFont typeface="Arial" pitchFamily="34" charset="0"/>
              <a:buChar char="•"/>
            </a:pPr>
            <a:r>
              <a:rPr lang="en-CA" baseline="0" dirty="0" smtClean="0"/>
              <a:t>They take many community initiatives and are heavily involved within their communities as they often meet with regional leaders to discuss the plans of the store and the community going forward</a:t>
            </a:r>
          </a:p>
          <a:p>
            <a:pPr marL="171450" indent="-171450">
              <a:buFont typeface="Arial" pitchFamily="34" charset="0"/>
              <a:buChar char="•"/>
            </a:pPr>
            <a:r>
              <a:rPr lang="en-CA" baseline="0" dirty="0" smtClean="0"/>
              <a:t>Threat of new competitors entering is low because most of these communities can only support one merchandise store</a:t>
            </a:r>
          </a:p>
          <a:p>
            <a:pPr marL="171450" indent="-171450">
              <a:buFont typeface="Arial" pitchFamily="34" charset="0"/>
              <a:buChar char="•"/>
            </a:pPr>
            <a:endParaRPr lang="en-CA" baseline="0" dirty="0" smtClean="0"/>
          </a:p>
          <a:p>
            <a:pPr marL="0" indent="0">
              <a:buFont typeface="Arial" pitchFamily="34" charset="0"/>
              <a:buNone/>
            </a:pPr>
            <a:r>
              <a:rPr lang="en-CA" u="sng" baseline="0" dirty="0" smtClean="0"/>
              <a:t>Investment Risks:</a:t>
            </a:r>
          </a:p>
          <a:p>
            <a:pPr marL="171450" indent="-171450">
              <a:buFont typeface="Arial" pitchFamily="34" charset="0"/>
              <a:buChar char="•"/>
            </a:pPr>
            <a:endParaRPr lang="en-CA" baseline="0" dirty="0" smtClean="0"/>
          </a:p>
          <a:p>
            <a:pPr marL="171450" indent="-171450">
              <a:buFont typeface="Arial" pitchFamily="34" charset="0"/>
              <a:buChar char="•"/>
            </a:pPr>
            <a:r>
              <a:rPr lang="en-CA" baseline="0" dirty="0" smtClean="0"/>
              <a:t>Growth potential is limited if the company only caters to these secluded areas</a:t>
            </a:r>
          </a:p>
          <a:p>
            <a:pPr marL="171450" indent="-171450">
              <a:buFont typeface="Arial" pitchFamily="34" charset="0"/>
              <a:buChar char="•"/>
            </a:pPr>
            <a:r>
              <a:rPr lang="en-CA" baseline="0" dirty="0" smtClean="0"/>
              <a:t>Transportation costs and </a:t>
            </a:r>
          </a:p>
          <a:p>
            <a:pPr marL="171450" indent="-171450">
              <a:buFont typeface="Arial" pitchFamily="34" charset="0"/>
              <a:buChar char="•"/>
            </a:pPr>
            <a:r>
              <a:rPr lang="en-CA" dirty="0" smtClean="0"/>
              <a:t>Some communities are propped</a:t>
            </a:r>
            <a:r>
              <a:rPr lang="en-CA" baseline="0" dirty="0" smtClean="0"/>
              <a:t> up by the oil industries so if oil prices continue to be depressed these areas may over time become ghost towns</a:t>
            </a:r>
          </a:p>
          <a:p>
            <a:pPr marL="171450" indent="-171450">
              <a:buFont typeface="Arial" pitchFamily="34" charset="0"/>
              <a:buChar char="•"/>
            </a:pPr>
            <a:r>
              <a:rPr lang="en-CA" baseline="0" dirty="0" smtClean="0"/>
              <a:t>Most customers rely on governmental assistance for their financial needs and so a decrease in governmental income could impact north west’s ability to make large profits off of these customers; infrastructure spending means things like education jobs, construction jobs, sewage and repair jobs etc. policy changes and changes in government should also be monitored</a:t>
            </a:r>
          </a:p>
          <a:p>
            <a:pPr marL="171450" indent="-171450">
              <a:buFont typeface="Arial" pitchFamily="34" charset="0"/>
              <a:buChar char="•"/>
            </a:pPr>
            <a:r>
              <a:rPr lang="en-CA" baseline="0" dirty="0" smtClean="0"/>
              <a:t>Some of their international operations in the Caribbean are more susceptible to hurricanes, tsunamis, and earthquakes which could disrupt operations in major ways</a:t>
            </a:r>
          </a:p>
          <a:p>
            <a:pPr marL="171450" indent="-171450">
              <a:buFont typeface="Arial" pitchFamily="34" charset="0"/>
              <a:buChar char="•"/>
            </a:pPr>
            <a:endParaRPr lang="en-CA" baseline="0" dirty="0" smtClean="0"/>
          </a:p>
          <a:p>
            <a:pPr marL="171450" indent="-171450">
              <a:buFont typeface="Arial" pitchFamily="34" charset="0"/>
              <a:buChar char="•"/>
            </a:pPr>
            <a:r>
              <a:rPr lang="en-CA" u="sng" baseline="0" dirty="0" smtClean="0"/>
              <a:t>Management Team</a:t>
            </a:r>
          </a:p>
          <a:p>
            <a:pPr marL="171450" indent="-171450">
              <a:buFont typeface="Arial" pitchFamily="34" charset="0"/>
              <a:buChar char="•"/>
            </a:pPr>
            <a:r>
              <a:rPr lang="en-CA" u="none" baseline="0" dirty="0" smtClean="0"/>
              <a:t>President Kennedy – joined in 1989 and in 1997 he became CEO after being the COO in Alaska</a:t>
            </a:r>
          </a:p>
          <a:p>
            <a:pPr marL="171450" indent="-171450">
              <a:buFont typeface="Arial" pitchFamily="34" charset="0"/>
              <a:buChar char="•"/>
            </a:pPr>
            <a:r>
              <a:rPr lang="en-CA" u="none" baseline="0" dirty="0" smtClean="0"/>
              <a:t>Christine Coleman – she was the vice-president of procurement and marketing and began in January 2010. Before that she was in Arizona with a privately held grocery chain </a:t>
            </a:r>
          </a:p>
          <a:p>
            <a:pPr marL="171450" indent="-171450">
              <a:buFont typeface="Arial" pitchFamily="34" charset="0"/>
              <a:buChar char="•"/>
            </a:pPr>
            <a:r>
              <a:rPr lang="en-CA" u="none" baseline="0" dirty="0" smtClean="0"/>
              <a:t>John D. King – joined in 1994 after completing his CA and CMA and went from being a controller to being the director of finance and became CFO in 2010</a:t>
            </a:r>
          </a:p>
          <a:p>
            <a:pPr marL="171450" indent="-171450">
              <a:buFont typeface="Arial" pitchFamily="34" charset="0"/>
              <a:buChar char="•"/>
            </a:pPr>
            <a:endParaRPr lang="en-CA" u="none" baseline="0" dirty="0" smtClean="0"/>
          </a:p>
          <a:p>
            <a:pPr marL="171450" indent="-171450">
              <a:buFont typeface="Arial" pitchFamily="34" charset="0"/>
              <a:buChar char="•"/>
            </a:pPr>
            <a:r>
              <a:rPr lang="en-CA" b="1" u="none" baseline="0" dirty="0" smtClean="0"/>
              <a:t>Compensation: </a:t>
            </a:r>
            <a:r>
              <a:rPr lang="en-CA" u="none" baseline="0" dirty="0" smtClean="0"/>
              <a:t>CEO made 2.2M USD; next highest was COO at 900K USD</a:t>
            </a:r>
          </a:p>
          <a:p>
            <a:pPr marL="171450" indent="-171450">
              <a:buFont typeface="Arial" pitchFamily="34" charset="0"/>
              <a:buChar char="•"/>
            </a:pPr>
            <a:r>
              <a:rPr lang="en-CA" u="none" baseline="0" dirty="0" smtClean="0"/>
              <a:t>Very minor insider trading</a:t>
            </a:r>
          </a:p>
          <a:p>
            <a:pPr marL="171450" indent="-171450">
              <a:buFont typeface="Arial" pitchFamily="34" charset="0"/>
              <a:buChar char="•"/>
            </a:pPr>
            <a:r>
              <a:rPr lang="en-CA" u="none" baseline="0" dirty="0" smtClean="0"/>
              <a:t>Lots of asset management companies have a stake in NWC such as CIBC, BMO, Mackenzie, Franklin</a:t>
            </a:r>
          </a:p>
        </p:txBody>
      </p:sp>
      <p:sp>
        <p:nvSpPr>
          <p:cNvPr id="4" name="Slide Number Placeholder 3"/>
          <p:cNvSpPr>
            <a:spLocks noGrp="1"/>
          </p:cNvSpPr>
          <p:nvPr>
            <p:ph type="sldNum" sz="quarter" idx="10"/>
          </p:nvPr>
        </p:nvSpPr>
        <p:spPr/>
        <p:txBody>
          <a:bodyPr/>
          <a:lstStyle/>
          <a:p>
            <a:fld id="{5E6EE90C-CE1A-4353-A780-AD8DD00F1DC5}" type="slidenum">
              <a:rPr lang="en-US" smtClean="0"/>
              <a:t>18</a:t>
            </a:fld>
            <a:endParaRPr lang="en-US" dirty="0"/>
          </a:p>
        </p:txBody>
      </p:sp>
    </p:spTree>
    <p:extLst>
      <p:ext uri="{BB962C8B-B14F-4D97-AF65-F5344CB8AC3E}">
        <p14:creationId xmlns:p14="http://schemas.microsoft.com/office/powerpoint/2010/main" val="3067375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5E6EE90C-CE1A-4353-A780-AD8DD00F1DC5}" type="slidenum">
              <a:rPr lang="en-US" smtClean="0"/>
              <a:pPr/>
              <a:t>20</a:t>
            </a:fld>
            <a:endParaRPr lang="en-US" dirty="0"/>
          </a:p>
        </p:txBody>
      </p:sp>
    </p:spTree>
    <p:extLst>
      <p:ext uri="{BB962C8B-B14F-4D97-AF65-F5344CB8AC3E}">
        <p14:creationId xmlns:p14="http://schemas.microsoft.com/office/powerpoint/2010/main" val="3915437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err="1" smtClean="0"/>
              <a:t>Herbalife</a:t>
            </a:r>
            <a:r>
              <a:rPr lang="en-CA" dirty="0" smtClean="0"/>
              <a:t> was shorted a billion dollars</a:t>
            </a:r>
            <a:r>
              <a:rPr lang="en-CA" baseline="0" dirty="0" smtClean="0"/>
              <a:t> by Bill </a:t>
            </a:r>
            <a:r>
              <a:rPr lang="en-CA" baseline="0" dirty="0" err="1" smtClean="0"/>
              <a:t>Ackman</a:t>
            </a:r>
            <a:r>
              <a:rPr lang="en-CA" baseline="0" dirty="0" smtClean="0"/>
              <a:t> in December 2012 because he accused it of being a pyramid scheme </a:t>
            </a:r>
          </a:p>
          <a:p>
            <a:pPr marL="171450" indent="-171450">
              <a:buFont typeface="Arial" pitchFamily="34" charset="0"/>
              <a:buChar char="•"/>
            </a:pPr>
            <a:r>
              <a:rPr lang="en-CA" baseline="0" dirty="0" smtClean="0"/>
              <a:t>Federal Judge dismissed a lawsuit which claimed that </a:t>
            </a:r>
            <a:r>
              <a:rPr lang="en-CA" baseline="0" dirty="0" err="1" smtClean="0"/>
              <a:t>Herbalife</a:t>
            </a:r>
            <a:r>
              <a:rPr lang="en-CA" baseline="0" dirty="0" smtClean="0"/>
              <a:t> was a pyramid scheme by defrauding shareholders and concealing the company’s revenues to it’s retail customers</a:t>
            </a:r>
          </a:p>
          <a:p>
            <a:pPr marL="171450" indent="-171450">
              <a:buFont typeface="Arial" pitchFamily="34" charset="0"/>
              <a:buChar char="•"/>
            </a:pPr>
            <a:r>
              <a:rPr lang="en-CA" baseline="0" dirty="0" smtClean="0"/>
              <a:t>USANA’s direct selling works the same as </a:t>
            </a:r>
            <a:r>
              <a:rPr lang="en-CA" baseline="0" dirty="0" err="1" smtClean="0"/>
              <a:t>Herbalife’s</a:t>
            </a:r>
            <a:r>
              <a:rPr lang="en-CA" baseline="0" dirty="0" smtClean="0"/>
              <a:t> so it is not considered a pyramid scheme but instead is considered a MLM</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21</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b="0" baseline="0" dirty="0" smtClean="0"/>
              <a:t>Note about the stock performance, not completely up to date, stock has declined another 22% in the last couple of days</a:t>
            </a:r>
          </a:p>
        </p:txBody>
      </p:sp>
      <p:sp>
        <p:nvSpPr>
          <p:cNvPr id="4" name="Slide Number Placeholder 3"/>
          <p:cNvSpPr>
            <a:spLocks noGrp="1"/>
          </p:cNvSpPr>
          <p:nvPr>
            <p:ph type="sldNum" sz="quarter" idx="10"/>
          </p:nvPr>
        </p:nvSpPr>
        <p:spPr/>
        <p:txBody>
          <a:bodyPr/>
          <a:lstStyle/>
          <a:p>
            <a:fld id="{5E6EE90C-CE1A-4353-A780-AD8DD00F1DC5}" type="slidenum">
              <a:rPr lang="en-US" smtClean="0"/>
              <a:t>22</a:t>
            </a:fld>
            <a:endParaRPr lang="en-US" dirty="0"/>
          </a:p>
        </p:txBody>
      </p:sp>
    </p:spTree>
    <p:extLst>
      <p:ext uri="{BB962C8B-B14F-4D97-AF65-F5344CB8AC3E}">
        <p14:creationId xmlns:p14="http://schemas.microsoft.com/office/powerpoint/2010/main" val="3174468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CA" b="0" baseline="0" dirty="0" smtClean="0"/>
          </a:p>
        </p:txBody>
      </p:sp>
      <p:sp>
        <p:nvSpPr>
          <p:cNvPr id="4" name="Slide Number Placeholder 3"/>
          <p:cNvSpPr>
            <a:spLocks noGrp="1"/>
          </p:cNvSpPr>
          <p:nvPr>
            <p:ph type="sldNum" sz="quarter" idx="10"/>
          </p:nvPr>
        </p:nvSpPr>
        <p:spPr/>
        <p:txBody>
          <a:bodyPr/>
          <a:lstStyle/>
          <a:p>
            <a:fld id="{5E6EE90C-CE1A-4353-A780-AD8DD00F1DC5}" type="slidenum">
              <a:rPr lang="en-US" smtClean="0"/>
              <a:t>23</a:t>
            </a:fld>
            <a:endParaRPr lang="en-US" dirty="0"/>
          </a:p>
        </p:txBody>
      </p:sp>
    </p:spTree>
    <p:extLst>
      <p:ext uri="{BB962C8B-B14F-4D97-AF65-F5344CB8AC3E}">
        <p14:creationId xmlns:p14="http://schemas.microsoft.com/office/powerpoint/2010/main" val="317446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We used to have 21% of portfolio in Consumers</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3</a:t>
            </a:fld>
            <a:endParaRPr lang="en-US" dirty="0"/>
          </a:p>
        </p:txBody>
      </p:sp>
    </p:spTree>
    <p:extLst>
      <p:ext uri="{BB962C8B-B14F-4D97-AF65-F5344CB8AC3E}">
        <p14:creationId xmlns:p14="http://schemas.microsoft.com/office/powerpoint/2010/main" val="1676065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From the industry comparison bar graphs, USANA is top 3 in each and every category</a:t>
            </a:r>
            <a:r>
              <a:rPr lang="en-CA" baseline="0" dirty="0" smtClean="0"/>
              <a:t> among the 8 comparable companies</a:t>
            </a:r>
          </a:p>
          <a:p>
            <a:pPr marL="171450" indent="-171450">
              <a:buFont typeface="Arial" pitchFamily="34" charset="0"/>
              <a:buChar char="•"/>
            </a:pPr>
            <a:r>
              <a:rPr lang="en-CA" dirty="0" smtClean="0"/>
              <a:t>Large margins are helped</a:t>
            </a:r>
            <a:r>
              <a:rPr lang="en-CA" baseline="0" dirty="0" smtClean="0"/>
              <a:t> by the fact that CAPX is only 0.7% of Revenue for the past three years</a:t>
            </a:r>
          </a:p>
          <a:p>
            <a:pPr marL="171450" indent="-171450">
              <a:buFont typeface="Arial" pitchFamily="34" charset="0"/>
              <a:buChar char="•"/>
            </a:pPr>
            <a:r>
              <a:rPr lang="en-CA" baseline="0" dirty="0" err="1" smtClean="0"/>
              <a:t>Herbalife’s</a:t>
            </a:r>
            <a:r>
              <a:rPr lang="en-CA" baseline="0" dirty="0" smtClean="0"/>
              <a:t> P/BV has shot up to 151x because of recent lawsuits claiming the company is running an illegal pyramid scheme and bill </a:t>
            </a:r>
            <a:r>
              <a:rPr lang="en-CA" baseline="0" dirty="0" err="1" smtClean="0"/>
              <a:t>ackman’s</a:t>
            </a:r>
            <a:r>
              <a:rPr lang="en-CA" baseline="0" dirty="0" smtClean="0"/>
              <a:t> 1 billion dollar short against it so it’s price has suffered</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24</a:t>
            </a:fld>
            <a:endParaRPr lang="en-US" dirty="0"/>
          </a:p>
        </p:txBody>
      </p:sp>
    </p:spTree>
    <p:extLst>
      <p:ext uri="{BB962C8B-B14F-4D97-AF65-F5344CB8AC3E}">
        <p14:creationId xmlns:p14="http://schemas.microsoft.com/office/powerpoint/2010/main" val="856392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u="sng" dirty="0" smtClean="0"/>
              <a:t>Investment</a:t>
            </a:r>
            <a:r>
              <a:rPr lang="en-CA" u="sng" baseline="0" dirty="0" smtClean="0"/>
              <a:t> Strengths</a:t>
            </a:r>
          </a:p>
          <a:p>
            <a:pPr marL="171450" indent="-171450">
              <a:buFont typeface="Arial" pitchFamily="34" charset="0"/>
              <a:buChar char="•"/>
            </a:pPr>
            <a:endParaRPr lang="en-CA" baseline="0" dirty="0" smtClean="0"/>
          </a:p>
          <a:p>
            <a:pPr marL="171450" indent="-171450">
              <a:buFont typeface="Arial" pitchFamily="34" charset="0"/>
              <a:buChar char="•"/>
            </a:pPr>
            <a:r>
              <a:rPr lang="en-CA" baseline="0" dirty="0" smtClean="0"/>
              <a:t>Lots of demand in the Asian pacific will fuel growth there</a:t>
            </a:r>
          </a:p>
          <a:p>
            <a:pPr marL="171450" indent="-171450">
              <a:buFont typeface="Arial" pitchFamily="34" charset="0"/>
              <a:buChar char="•"/>
            </a:pPr>
            <a:r>
              <a:rPr lang="en-CA" baseline="0" dirty="0" smtClean="0"/>
              <a:t>Dietary supplements – vitamins and minerals only – can now bypass the CFDA (China’s FDA) registration process </a:t>
            </a:r>
          </a:p>
          <a:p>
            <a:pPr marL="171450" indent="-171450">
              <a:buFont typeface="Arial" pitchFamily="34" charset="0"/>
              <a:buChar char="•"/>
            </a:pPr>
            <a:r>
              <a:rPr lang="en-CA" baseline="0" dirty="0" smtClean="0"/>
              <a:t>44% of all sales are via Auto Order </a:t>
            </a:r>
          </a:p>
          <a:p>
            <a:pPr marL="171450" indent="-171450">
              <a:buFont typeface="Arial" pitchFamily="34" charset="0"/>
              <a:buChar char="•"/>
            </a:pPr>
            <a:endParaRPr lang="en-CA" baseline="0" dirty="0" smtClean="0"/>
          </a:p>
          <a:p>
            <a:pPr marL="0" indent="0">
              <a:buFont typeface="Arial" pitchFamily="34" charset="0"/>
              <a:buNone/>
            </a:pPr>
            <a:r>
              <a:rPr lang="en-CA" u="sng" baseline="0" dirty="0" smtClean="0"/>
              <a:t>Investment Risks:</a:t>
            </a:r>
          </a:p>
          <a:p>
            <a:pPr marL="171450" indent="-171450">
              <a:buFont typeface="Arial" pitchFamily="34" charset="0"/>
              <a:buChar char="•"/>
            </a:pPr>
            <a:endParaRPr lang="en-CA" baseline="0" dirty="0" smtClean="0"/>
          </a:p>
          <a:p>
            <a:pPr marL="171450" indent="-171450">
              <a:buFont typeface="Arial" pitchFamily="34" charset="0"/>
              <a:buChar char="•"/>
            </a:pPr>
            <a:r>
              <a:rPr lang="en-CA" sz="1200" b="0" i="0" kern="1200" dirty="0" smtClean="0">
                <a:solidFill>
                  <a:schemeClr val="tx1"/>
                </a:solidFill>
                <a:effectLst/>
                <a:latin typeface="+mn-lt"/>
                <a:ea typeface="+mn-ea"/>
                <a:cs typeface="+mn-cs"/>
              </a:rPr>
              <a:t> A </a:t>
            </a:r>
            <a:r>
              <a:rPr lang="en-CA" sz="1200" b="0" i="0" u="none" strike="noStrike" kern="1200" dirty="0" smtClean="0">
                <a:solidFill>
                  <a:schemeClr val="tx1"/>
                </a:solidFill>
                <a:effectLst/>
                <a:latin typeface="+mn-lt"/>
                <a:ea typeface="+mn-ea"/>
                <a:cs typeface="+mn-cs"/>
                <a:hlinkClick r:id="rId3"/>
              </a:rPr>
              <a:t>2008 study</a:t>
            </a:r>
            <a:r>
              <a:rPr lang="en-CA" sz="1200" b="0" i="0" kern="1200" dirty="0" smtClean="0">
                <a:solidFill>
                  <a:schemeClr val="tx1"/>
                </a:solidFill>
                <a:effectLst/>
                <a:latin typeface="+mn-lt"/>
                <a:ea typeface="+mn-ea"/>
                <a:cs typeface="+mn-cs"/>
              </a:rPr>
              <a:t> found that a top selling USANA product, when taken in accordance with the company's recommendations, contains over 2,500% more lead than is legally allowed in the state of California under proposition 65. The study found that while USANA and </a:t>
            </a:r>
            <a:r>
              <a:rPr lang="en-CA" sz="1200" b="0" i="0" kern="1200" dirty="0" err="1" smtClean="0">
                <a:solidFill>
                  <a:schemeClr val="tx1"/>
                </a:solidFill>
                <a:effectLst/>
                <a:latin typeface="+mn-lt"/>
                <a:ea typeface="+mn-ea"/>
                <a:cs typeface="+mn-cs"/>
              </a:rPr>
              <a:t>Herbalife</a:t>
            </a:r>
            <a:r>
              <a:rPr lang="en-CA" sz="1200" b="0" i="0" kern="1200" dirty="0" smtClean="0">
                <a:solidFill>
                  <a:schemeClr val="tx1"/>
                </a:solidFill>
                <a:effectLst/>
                <a:latin typeface="+mn-lt"/>
                <a:ea typeface="+mn-ea"/>
                <a:cs typeface="+mn-cs"/>
              </a:rPr>
              <a:t> products contained toxic levels of lead, other manufacturers (with smaller profit margins) did not contain similar levels of lead. If USANA were forced to produce higher quality products (</a:t>
            </a:r>
            <a:r>
              <a:rPr lang="en-CA" sz="1200" b="0" i="0" kern="1200" dirty="0" err="1" smtClean="0">
                <a:solidFill>
                  <a:schemeClr val="tx1"/>
                </a:solidFill>
                <a:effectLst/>
                <a:latin typeface="+mn-lt"/>
                <a:ea typeface="+mn-ea"/>
                <a:cs typeface="+mn-cs"/>
              </a:rPr>
              <a:t>which</a:t>
            </a:r>
            <a:r>
              <a:rPr lang="en-CA" sz="1200" b="0" i="0" u="none" strike="noStrike" kern="1200" dirty="0" err="1" smtClean="0">
                <a:solidFill>
                  <a:schemeClr val="tx1"/>
                </a:solidFill>
                <a:effectLst/>
                <a:latin typeface="+mn-lt"/>
                <a:ea typeface="+mn-ea"/>
                <a:cs typeface="+mn-cs"/>
                <a:hlinkClick r:id="rId4"/>
              </a:rPr>
              <a:t>investigations</a:t>
            </a:r>
            <a:r>
              <a:rPr lang="en-CA" sz="1200" b="0" i="0" kern="1200" dirty="0" smtClean="0">
                <a:solidFill>
                  <a:schemeClr val="tx1"/>
                </a:solidFill>
                <a:effectLst/>
                <a:latin typeface="+mn-lt"/>
                <a:ea typeface="+mn-ea"/>
                <a:cs typeface="+mn-cs"/>
              </a:rPr>
              <a:t> have found they do not), margins would be tempered. Investors should be aware that the amazingly high margins are the product of </a:t>
            </a:r>
            <a:r>
              <a:rPr lang="en-CA" sz="1200" b="0" i="0" u="none" strike="noStrike" kern="1200" dirty="0" smtClean="0">
                <a:solidFill>
                  <a:schemeClr val="tx1"/>
                </a:solidFill>
                <a:effectLst/>
                <a:latin typeface="+mn-lt"/>
                <a:ea typeface="+mn-ea"/>
                <a:cs typeface="+mn-cs"/>
                <a:hlinkClick r:id="rId4"/>
              </a:rPr>
              <a:t>poor self-regulation</a:t>
            </a:r>
            <a:r>
              <a:rPr lang="en-CA" sz="1200" b="0" i="0" kern="1200" dirty="0" smtClean="0">
                <a:solidFill>
                  <a:schemeClr val="tx1"/>
                </a:solidFill>
                <a:effectLst/>
                <a:latin typeface="+mn-lt"/>
                <a:ea typeface="+mn-ea"/>
                <a:cs typeface="+mn-cs"/>
              </a:rPr>
              <a:t>.</a:t>
            </a:r>
          </a:p>
          <a:p>
            <a:pPr marL="171450" indent="-171450">
              <a:buFont typeface="Arial" pitchFamily="34" charset="0"/>
              <a:buChar char="•"/>
            </a:pPr>
            <a:r>
              <a:rPr lang="en-CA" sz="1200" b="0" i="0" u="sng" kern="1200" baseline="0" dirty="0" smtClean="0">
                <a:solidFill>
                  <a:schemeClr val="tx1"/>
                </a:solidFill>
                <a:effectLst/>
                <a:latin typeface="+mn-lt"/>
                <a:ea typeface="+mn-ea"/>
                <a:cs typeface="+mn-cs"/>
              </a:rPr>
              <a:t>Lax Regulations</a:t>
            </a:r>
            <a:r>
              <a:rPr lang="en-CA" sz="1200" b="0" i="0" kern="1200" baseline="0" dirty="0" smtClean="0">
                <a:solidFill>
                  <a:schemeClr val="tx1"/>
                </a:solidFill>
                <a:effectLst/>
                <a:latin typeface="+mn-lt"/>
                <a:ea typeface="+mn-ea"/>
                <a:cs typeface="+mn-cs"/>
              </a:rPr>
              <a:t> – in 1994, under heavy lobbying from supplements industry, a law was passed which restricted FDA’s authority over supplements. Supplements today can pretty much claim whatever they want to as long as they do not claim to treat, cure, or prevent a disease.</a:t>
            </a:r>
            <a:endParaRPr lang="en-CA" baseline="0" dirty="0" smtClean="0"/>
          </a:p>
          <a:p>
            <a:pPr marL="171450" indent="-171450">
              <a:buFont typeface="Arial" pitchFamily="34" charset="0"/>
              <a:buChar char="•"/>
            </a:pPr>
            <a:r>
              <a:rPr lang="en-CA" baseline="0" dirty="0" smtClean="0"/>
              <a:t>Auto ship sales account for 44% of all revenues for USANA. FDA has launched a complaint against </a:t>
            </a:r>
            <a:r>
              <a:rPr lang="en-CA" baseline="0" dirty="0" err="1" smtClean="0"/>
              <a:t>Vemma</a:t>
            </a:r>
            <a:r>
              <a:rPr lang="en-CA" baseline="0" dirty="0" smtClean="0"/>
              <a:t> which is another company engaging in this practice so USANA could be on the hook for this as well</a:t>
            </a:r>
          </a:p>
          <a:p>
            <a:pPr marL="171450" indent="-171450">
              <a:buFont typeface="Arial" pitchFamily="34" charset="0"/>
              <a:buChar char="•"/>
            </a:pPr>
            <a:r>
              <a:rPr lang="en-CA" u="sng" baseline="0" dirty="0" smtClean="0"/>
              <a:t>Potential pyramid scheme</a:t>
            </a:r>
            <a:r>
              <a:rPr lang="en-CA" baseline="0" dirty="0" smtClean="0"/>
              <a:t> – USANA pays its associates to recruit new members and these associates can only be “commission qualified” if they purchase the required products themselves 81% of their customers are associates themselves so the vast majority of their sales comes from their own associates</a:t>
            </a:r>
          </a:p>
          <a:p>
            <a:pPr marL="171450" indent="-171450">
              <a:buFont typeface="Arial" pitchFamily="34" charset="0"/>
              <a:buChar char="•"/>
            </a:pPr>
            <a:r>
              <a:rPr lang="en-CA" baseline="0" dirty="0" smtClean="0"/>
              <a:t>Just missed their Q4 earnings; next year will likely see slower growth as investments in major IT platforms get underway in China</a:t>
            </a:r>
          </a:p>
          <a:p>
            <a:pPr marL="171450" indent="-171450">
              <a:buFont typeface="Arial" pitchFamily="34" charset="0"/>
              <a:buChar char="•"/>
            </a:pPr>
            <a:endParaRPr lang="en-CA" baseline="0" dirty="0" smtClean="0"/>
          </a:p>
          <a:p>
            <a:pPr marL="171450" indent="-171450">
              <a:buFont typeface="Arial" pitchFamily="34" charset="0"/>
              <a:buChar char="•"/>
            </a:pPr>
            <a:endParaRPr lang="en-CA" baseline="0" dirty="0" smtClean="0"/>
          </a:p>
          <a:p>
            <a:pPr marL="171450" indent="-171450">
              <a:buFont typeface="Arial" pitchFamily="34" charset="0"/>
              <a:buChar char="•"/>
            </a:pPr>
            <a:r>
              <a:rPr lang="en-CA" u="sng" baseline="0" dirty="0" smtClean="0"/>
              <a:t>Management Team</a:t>
            </a:r>
          </a:p>
          <a:p>
            <a:pPr marL="171450" indent="-171450">
              <a:buFont typeface="Arial" pitchFamily="34" charset="0"/>
              <a:buChar char="•"/>
            </a:pPr>
            <a:r>
              <a:rPr lang="en-CA" sz="1200" b="0" i="0" kern="1200" dirty="0" smtClean="0">
                <a:solidFill>
                  <a:schemeClr val="tx1"/>
                </a:solidFill>
                <a:effectLst/>
                <a:latin typeface="+mn-lt"/>
                <a:ea typeface="+mn-ea"/>
                <a:cs typeface="+mn-cs"/>
              </a:rPr>
              <a:t>Dr. Wentz launched Gull Laboratories as a one-man operation in 1974. By June of 1977, several of his viral diagnostic assays were FDA-approved and ready for marketing to hospitals and clinical laboratories. He developed the first commercially available test for diagnosing infection with the Epstein-Barr virus. Dr. Wentz sold his controlling interests in Gull Laboratories in 1992 and founded USANA Health Sciences, a state-of-the-art manufacturer of nutritional supplements, foods, and personal-care products. </a:t>
            </a:r>
          </a:p>
          <a:p>
            <a:pPr marL="171450" indent="-171450">
              <a:buFont typeface="Arial" pitchFamily="34" charset="0"/>
              <a:buChar char="•"/>
            </a:pPr>
            <a:endParaRPr lang="en-CA" sz="1200" b="0" i="0" u="sng" kern="1200" baseline="0" dirty="0" smtClean="0">
              <a:solidFill>
                <a:schemeClr val="tx1"/>
              </a:solidFill>
              <a:effectLst/>
              <a:latin typeface="+mn-lt"/>
              <a:ea typeface="+mn-ea"/>
              <a:cs typeface="+mn-cs"/>
            </a:endParaRPr>
          </a:p>
          <a:p>
            <a:pPr marL="171450" indent="-171450">
              <a:buFont typeface="Arial" pitchFamily="34" charset="0"/>
              <a:buChar char="•"/>
            </a:pPr>
            <a:r>
              <a:rPr lang="en-CA" sz="1200" b="0" i="0" kern="1200" dirty="0" smtClean="0">
                <a:solidFill>
                  <a:schemeClr val="tx1"/>
                </a:solidFill>
                <a:effectLst/>
                <a:latin typeface="+mn-lt"/>
                <a:ea typeface="+mn-ea"/>
                <a:cs typeface="+mn-cs"/>
              </a:rPr>
              <a:t>As USANA's co-chief executive officer, Dave Wentz directs and maintains the vision and integrity of USANA as it continues to grow. He manages all global operations, works closely with the board of directors, and oversees the corporate governance required of a publicly traded company.</a:t>
            </a:r>
          </a:p>
          <a:p>
            <a:pPr marL="171450" indent="-171450">
              <a:buFont typeface="Arial" pitchFamily="34" charset="0"/>
              <a:buChar char="•"/>
            </a:pPr>
            <a:endParaRPr lang="en-CA" sz="1200" b="0" i="0" u="sng" kern="1200" baseline="0" dirty="0" smtClean="0">
              <a:solidFill>
                <a:schemeClr val="tx1"/>
              </a:solidFill>
              <a:effectLst/>
              <a:latin typeface="+mn-lt"/>
              <a:ea typeface="+mn-ea"/>
              <a:cs typeface="+mn-cs"/>
            </a:endParaRPr>
          </a:p>
          <a:p>
            <a:pPr marL="171450" indent="-171450">
              <a:buFont typeface="Arial" pitchFamily="34" charset="0"/>
              <a:buChar char="•"/>
            </a:pPr>
            <a:r>
              <a:rPr lang="en-CA" sz="1200" b="0" i="0" kern="1200" dirty="0" smtClean="0">
                <a:solidFill>
                  <a:schemeClr val="tx1"/>
                </a:solidFill>
                <a:effectLst/>
                <a:latin typeface="+mn-lt"/>
                <a:ea typeface="+mn-ea"/>
                <a:cs typeface="+mn-cs"/>
              </a:rPr>
              <a:t>As the co-chief executive officer of USANA, Kevin Guest leads worldwide field development and sales and works with the Board of Directors and Management Team to develop short-term and long-term goals for the future of the company. He has worked closely with Dr. Myron Wentz—founder of USANA—for more than 23 years, and makes it his main job to maintain Dr. Wentz’ overall vision and direction for USANA.</a:t>
            </a:r>
            <a:r>
              <a:rPr lang="en-CA" dirty="0" smtClean="0"/>
              <a:t/>
            </a:r>
            <a:br>
              <a:rPr lang="en-CA" dirty="0" smtClean="0"/>
            </a:br>
            <a:r>
              <a:rPr lang="en-CA" sz="1200" b="0" i="0" kern="1200" dirty="0" smtClean="0">
                <a:solidFill>
                  <a:schemeClr val="tx1"/>
                </a:solidFill>
                <a:effectLst/>
                <a:latin typeface="+mn-lt"/>
                <a:ea typeface="+mn-ea"/>
                <a:cs typeface="+mn-cs"/>
              </a:rPr>
              <a:t>Prior to joining USANA, Kevin ran his own media production company, FMG Productions (which was acquired by USANA in 2004). This entrepreneurial experience gives him a unique perspective, which helps him better understand and relate to USANA and its Associates.</a:t>
            </a:r>
          </a:p>
          <a:p>
            <a:pPr marL="0" indent="0">
              <a:buFont typeface="Arial" pitchFamily="34" charset="0"/>
              <a:buNone/>
            </a:pPr>
            <a:endParaRPr lang="en-CA" sz="1200" b="0" i="0" u="sng" kern="1200" baseline="0" dirty="0" smtClean="0">
              <a:solidFill>
                <a:schemeClr val="tx1"/>
              </a:solidFill>
              <a:effectLst/>
              <a:latin typeface="+mn-lt"/>
              <a:ea typeface="+mn-ea"/>
              <a:cs typeface="+mn-cs"/>
            </a:endParaRPr>
          </a:p>
          <a:p>
            <a:pPr marL="171450" indent="-171450">
              <a:buFont typeface="Arial" pitchFamily="34" charset="0"/>
              <a:buChar char="•"/>
            </a:pPr>
            <a:r>
              <a:rPr lang="en-CA" sz="1200" b="1" i="0" u="none" kern="1200" baseline="0" dirty="0" smtClean="0">
                <a:solidFill>
                  <a:schemeClr val="tx1"/>
                </a:solidFill>
                <a:effectLst/>
                <a:latin typeface="+mn-lt"/>
                <a:ea typeface="+mn-ea"/>
                <a:cs typeface="+mn-cs"/>
              </a:rPr>
              <a:t>Compensation of management</a:t>
            </a:r>
            <a:r>
              <a:rPr lang="en-CA" sz="1200" b="0" i="0" u="none" kern="1200" baseline="0" dirty="0" smtClean="0">
                <a:solidFill>
                  <a:schemeClr val="tx1"/>
                </a:solidFill>
                <a:effectLst/>
                <a:latin typeface="+mn-lt"/>
                <a:ea typeface="+mn-ea"/>
                <a:cs typeface="+mn-cs"/>
              </a:rPr>
              <a:t> was between $1M-$2M USD; president of </a:t>
            </a:r>
            <a:r>
              <a:rPr lang="en-CA" sz="1200" b="0" i="0" u="none" kern="1200" baseline="0" dirty="0" err="1" smtClean="0">
                <a:solidFill>
                  <a:schemeClr val="tx1"/>
                </a:solidFill>
                <a:effectLst/>
                <a:latin typeface="+mn-lt"/>
                <a:ea typeface="+mn-ea"/>
                <a:cs typeface="+mn-cs"/>
              </a:rPr>
              <a:t>asia</a:t>
            </a:r>
            <a:r>
              <a:rPr lang="en-CA" sz="1200" b="0" i="0" u="none" kern="1200" baseline="0" dirty="0" smtClean="0">
                <a:solidFill>
                  <a:schemeClr val="tx1"/>
                </a:solidFill>
                <a:effectLst/>
                <a:latin typeface="+mn-lt"/>
                <a:ea typeface="+mn-ea"/>
                <a:cs typeface="+mn-cs"/>
              </a:rPr>
              <a:t> and greater china made more than the CEO</a:t>
            </a:r>
          </a:p>
          <a:p>
            <a:pPr marL="171450" indent="-171450">
              <a:buFont typeface="Arial" pitchFamily="34" charset="0"/>
              <a:buChar char="•"/>
            </a:pPr>
            <a:r>
              <a:rPr lang="en-CA" u="none" baseline="0" dirty="0" smtClean="0"/>
              <a:t>Both Wentz father and son sold 10,000 shares of USANA  in December and January and Myron sold 113,000 shares in the LTM. Son has been selling shares every month since March 2014</a:t>
            </a:r>
          </a:p>
          <a:p>
            <a:pPr marL="171450" indent="-171450">
              <a:buFont typeface="Arial" pitchFamily="34" charset="0"/>
              <a:buChar char="•"/>
            </a:pPr>
            <a:r>
              <a:rPr lang="en-CA" u="none" baseline="0" dirty="0" smtClean="0"/>
              <a:t>50% ownership is by Dr. Wentz (Myron Wentz)</a:t>
            </a:r>
          </a:p>
        </p:txBody>
      </p:sp>
      <p:sp>
        <p:nvSpPr>
          <p:cNvPr id="4" name="Slide Number Placeholder 3"/>
          <p:cNvSpPr>
            <a:spLocks noGrp="1"/>
          </p:cNvSpPr>
          <p:nvPr>
            <p:ph type="sldNum" sz="quarter" idx="10"/>
          </p:nvPr>
        </p:nvSpPr>
        <p:spPr/>
        <p:txBody>
          <a:bodyPr/>
          <a:lstStyle/>
          <a:p>
            <a:fld id="{5E6EE90C-CE1A-4353-A780-AD8DD00F1DC5}" type="slidenum">
              <a:rPr lang="en-US" smtClean="0"/>
              <a:t>25</a:t>
            </a:fld>
            <a:endParaRPr lang="en-US" dirty="0"/>
          </a:p>
        </p:txBody>
      </p:sp>
    </p:spTree>
    <p:extLst>
      <p:ext uri="{BB962C8B-B14F-4D97-AF65-F5344CB8AC3E}">
        <p14:creationId xmlns:p14="http://schemas.microsoft.com/office/powerpoint/2010/main" val="30673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ROE&gt;ROA because the</a:t>
            </a:r>
            <a:r>
              <a:rPr lang="en-US" baseline="0" dirty="0" smtClean="0"/>
              <a:t> assets of the company are worth less than the equity</a:t>
            </a:r>
          </a:p>
          <a:p>
            <a:pPr marL="171450" indent="-171450">
              <a:buFont typeface="Arial" pitchFamily="34" charset="0"/>
              <a:buChar char="•"/>
            </a:pPr>
            <a:r>
              <a:rPr lang="en-US" baseline="0" dirty="0" smtClean="0"/>
              <a:t>ROE &amp; D/E are not meaningful (NM) because the equity is negative due to liabilities being greater than assets</a:t>
            </a:r>
            <a:endParaRPr lang="en-US" dirty="0"/>
          </a:p>
        </p:txBody>
      </p:sp>
      <p:sp>
        <p:nvSpPr>
          <p:cNvPr id="4" name="Slide Number Placeholder 3"/>
          <p:cNvSpPr>
            <a:spLocks noGrp="1"/>
          </p:cNvSpPr>
          <p:nvPr>
            <p:ph type="sldNum" sz="quarter" idx="10"/>
          </p:nvPr>
        </p:nvSpPr>
        <p:spPr/>
        <p:txBody>
          <a:bodyPr/>
          <a:lstStyle/>
          <a:p>
            <a:fld id="{5E6EE90C-CE1A-4353-A780-AD8DD00F1DC5}" type="slidenum">
              <a:rPr lang="en-US" smtClean="0"/>
              <a:pPr/>
              <a:t>27</a:t>
            </a:fld>
            <a:endParaRPr lang="en-US" dirty="0"/>
          </a:p>
        </p:txBody>
      </p:sp>
    </p:spTree>
    <p:extLst>
      <p:ext uri="{BB962C8B-B14F-4D97-AF65-F5344CB8AC3E}">
        <p14:creationId xmlns:p14="http://schemas.microsoft.com/office/powerpoint/2010/main" val="3915437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28</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b="0" baseline="0" dirty="0" smtClean="0"/>
              <a:t>Other products consists of vitamins and </a:t>
            </a:r>
            <a:r>
              <a:rPr lang="en-CA" b="0" baseline="0" dirty="0" err="1" smtClean="0"/>
              <a:t>supps</a:t>
            </a:r>
            <a:endParaRPr lang="en-CA" b="0" baseline="0" dirty="0" smtClean="0"/>
          </a:p>
          <a:p>
            <a:pPr marL="171450" indent="-171450">
              <a:buFont typeface="Arial" pitchFamily="34" charset="0"/>
              <a:buChar char="•"/>
            </a:pPr>
            <a:r>
              <a:rPr lang="en-CA" b="0" baseline="0" dirty="0" smtClean="0"/>
              <a:t>Infant formula includes specialty and solutions products which are for infants with extra nutritional needs</a:t>
            </a:r>
          </a:p>
          <a:p>
            <a:pPr marL="171450" indent="-171450">
              <a:buFont typeface="Arial" pitchFamily="34" charset="0"/>
              <a:buChar char="•"/>
            </a:pPr>
            <a:r>
              <a:rPr lang="en-CA" b="0" baseline="0" dirty="0" smtClean="0"/>
              <a:t>Market sell off caused the downward trend to start 2015 as it’s beta recently has been 1.44 against the market</a:t>
            </a:r>
          </a:p>
          <a:p>
            <a:pPr marL="171450" indent="-171450">
              <a:buFont typeface="Arial" pitchFamily="34" charset="0"/>
              <a:buChar char="•"/>
            </a:pPr>
            <a:endParaRPr lang="en-CA" b="0" baseline="0" dirty="0" smtClean="0"/>
          </a:p>
          <a:p>
            <a:pPr marL="171450" indent="-171450">
              <a:buFont typeface="Arial" pitchFamily="34" charset="0"/>
              <a:buChar char="•"/>
            </a:pPr>
            <a:endParaRPr lang="en-CA" b="0" baseline="0" dirty="0" smtClean="0"/>
          </a:p>
        </p:txBody>
      </p:sp>
      <p:sp>
        <p:nvSpPr>
          <p:cNvPr id="4" name="Slide Number Placeholder 3"/>
          <p:cNvSpPr>
            <a:spLocks noGrp="1"/>
          </p:cNvSpPr>
          <p:nvPr>
            <p:ph type="sldNum" sz="quarter" idx="10"/>
          </p:nvPr>
        </p:nvSpPr>
        <p:spPr/>
        <p:txBody>
          <a:bodyPr/>
          <a:lstStyle/>
          <a:p>
            <a:fld id="{5E6EE90C-CE1A-4353-A780-AD8DD00F1DC5}" type="slidenum">
              <a:rPr lang="en-US" smtClean="0"/>
              <a:t>29</a:t>
            </a:fld>
            <a:endParaRPr lang="en-US" dirty="0"/>
          </a:p>
        </p:txBody>
      </p:sp>
    </p:spTree>
    <p:extLst>
      <p:ext uri="{BB962C8B-B14F-4D97-AF65-F5344CB8AC3E}">
        <p14:creationId xmlns:p14="http://schemas.microsoft.com/office/powerpoint/2010/main" val="3174468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CA" b="0" baseline="0" dirty="0" smtClean="0"/>
          </a:p>
        </p:txBody>
      </p:sp>
      <p:sp>
        <p:nvSpPr>
          <p:cNvPr id="4" name="Slide Number Placeholder 3"/>
          <p:cNvSpPr>
            <a:spLocks noGrp="1"/>
          </p:cNvSpPr>
          <p:nvPr>
            <p:ph type="sldNum" sz="quarter" idx="10"/>
          </p:nvPr>
        </p:nvSpPr>
        <p:spPr/>
        <p:txBody>
          <a:bodyPr/>
          <a:lstStyle/>
          <a:p>
            <a:fld id="{5E6EE90C-CE1A-4353-A780-AD8DD00F1DC5}" type="slidenum">
              <a:rPr lang="en-US" smtClean="0"/>
              <a:t>30</a:t>
            </a:fld>
            <a:endParaRPr lang="en-US" dirty="0"/>
          </a:p>
        </p:txBody>
      </p:sp>
    </p:spTree>
    <p:extLst>
      <p:ext uri="{BB962C8B-B14F-4D97-AF65-F5344CB8AC3E}">
        <p14:creationId xmlns:p14="http://schemas.microsoft.com/office/powerpoint/2010/main" val="3174468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Add in Abbot Laboratories</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31</a:t>
            </a:fld>
            <a:endParaRPr lang="en-US" dirty="0"/>
          </a:p>
        </p:txBody>
      </p:sp>
    </p:spTree>
    <p:extLst>
      <p:ext uri="{BB962C8B-B14F-4D97-AF65-F5344CB8AC3E}">
        <p14:creationId xmlns:p14="http://schemas.microsoft.com/office/powerpoint/2010/main" val="856392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u="sng" dirty="0" smtClean="0"/>
              <a:t>Investment</a:t>
            </a:r>
            <a:r>
              <a:rPr lang="en-CA" u="sng" baseline="0" dirty="0" smtClean="0"/>
              <a:t> Strengths</a:t>
            </a:r>
          </a:p>
          <a:p>
            <a:endParaRPr lang="en-CA" u="sng" baseline="0" dirty="0" smtClean="0"/>
          </a:p>
          <a:p>
            <a:pPr marL="171450" indent="-171450">
              <a:buFont typeface="Arial" pitchFamily="34" charset="0"/>
              <a:buChar char="•"/>
            </a:pPr>
            <a:r>
              <a:rPr lang="en-CA" u="none" baseline="0" dirty="0" smtClean="0"/>
              <a:t>52% increase in EBIT in the North American and European segment due to lower costs of input (deflated dairy prices)</a:t>
            </a:r>
          </a:p>
          <a:p>
            <a:pPr marL="171450" indent="-171450">
              <a:buFont typeface="Arial" pitchFamily="34" charset="0"/>
              <a:buChar char="•"/>
            </a:pPr>
            <a:endParaRPr lang="en-CA" baseline="0" dirty="0" smtClean="0"/>
          </a:p>
          <a:p>
            <a:pPr marL="0" indent="0">
              <a:buFont typeface="Arial" pitchFamily="34" charset="0"/>
              <a:buNone/>
            </a:pPr>
            <a:r>
              <a:rPr lang="en-CA" u="sng" baseline="0" dirty="0" smtClean="0"/>
              <a:t>Investment Risks:</a:t>
            </a:r>
          </a:p>
          <a:p>
            <a:pPr marL="171450" indent="-171450">
              <a:buFont typeface="Arial" pitchFamily="34" charset="0"/>
              <a:buChar char="•"/>
            </a:pPr>
            <a:endParaRPr lang="en-CA" baseline="0" dirty="0" smtClean="0"/>
          </a:p>
          <a:p>
            <a:pPr marL="171450" indent="-171450">
              <a:buFont typeface="Arial" pitchFamily="34" charset="0"/>
              <a:buChar char="•"/>
            </a:pPr>
            <a:endParaRPr lang="en-CA" baseline="0" dirty="0" smtClean="0"/>
          </a:p>
          <a:p>
            <a:pPr marL="171450" indent="-171450">
              <a:buFont typeface="Arial" pitchFamily="34" charset="0"/>
              <a:buChar char="•"/>
            </a:pPr>
            <a:r>
              <a:rPr lang="en-CA" u="sng" baseline="0" dirty="0" smtClean="0"/>
              <a:t>Management Team</a:t>
            </a:r>
          </a:p>
          <a:p>
            <a:pPr marL="171450" indent="-171450">
              <a:buFont typeface="Arial" pitchFamily="34" charset="0"/>
              <a:buChar char="•"/>
            </a:pPr>
            <a:endParaRPr lang="en-CA" u="sng" baseline="0" dirty="0" smtClean="0"/>
          </a:p>
          <a:p>
            <a:pPr marL="171450" indent="-171450">
              <a:buFont typeface="Arial" pitchFamily="34" charset="0"/>
              <a:buChar char="•"/>
            </a:pPr>
            <a:r>
              <a:rPr lang="en-CA" u="none" baseline="0" dirty="0" smtClean="0"/>
              <a:t>CEO made $8.2M last year and $5M of this was through stock options so there may be an incentive to repo shares; not much insider trading recently however</a:t>
            </a:r>
          </a:p>
          <a:p>
            <a:pPr marL="171450" indent="-171450">
              <a:buFont typeface="Arial" pitchFamily="34" charset="0"/>
              <a:buChar char="•"/>
            </a:pPr>
            <a:r>
              <a:rPr lang="en-CA" u="none" baseline="0" dirty="0" smtClean="0"/>
              <a:t>Blackrock owns 7.25%</a:t>
            </a:r>
          </a:p>
        </p:txBody>
      </p:sp>
      <p:sp>
        <p:nvSpPr>
          <p:cNvPr id="4" name="Slide Number Placeholder 3"/>
          <p:cNvSpPr>
            <a:spLocks noGrp="1"/>
          </p:cNvSpPr>
          <p:nvPr>
            <p:ph type="sldNum" sz="quarter" idx="10"/>
          </p:nvPr>
        </p:nvSpPr>
        <p:spPr/>
        <p:txBody>
          <a:bodyPr/>
          <a:lstStyle/>
          <a:p>
            <a:fld id="{5E6EE90C-CE1A-4353-A780-AD8DD00F1DC5}" type="slidenum">
              <a:rPr lang="en-US" smtClean="0"/>
              <a:t>32</a:t>
            </a:fld>
            <a:endParaRPr lang="en-US" dirty="0"/>
          </a:p>
        </p:txBody>
      </p:sp>
    </p:spTree>
    <p:extLst>
      <p:ext uri="{BB962C8B-B14F-4D97-AF65-F5344CB8AC3E}">
        <p14:creationId xmlns:p14="http://schemas.microsoft.com/office/powerpoint/2010/main" val="3067375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Include Median/mean</a:t>
            </a:r>
            <a:r>
              <a:rPr lang="en-CA" baseline="0" dirty="0" smtClean="0"/>
              <a:t> </a:t>
            </a:r>
            <a:r>
              <a:rPr lang="en-CA" baseline="0" dirty="0" err="1" smtClean="0"/>
              <a:t>ev</a:t>
            </a:r>
            <a:r>
              <a:rPr lang="en-CA" baseline="0" dirty="0" smtClean="0"/>
              <a:t>/</a:t>
            </a:r>
            <a:r>
              <a:rPr lang="en-CA" baseline="0" dirty="0" err="1" smtClean="0"/>
              <a:t>ebitda</a:t>
            </a:r>
            <a:r>
              <a:rPr lang="en-CA" baseline="0" dirty="0" smtClean="0"/>
              <a:t> and p/e also</a:t>
            </a:r>
          </a:p>
          <a:p>
            <a:pPr marL="171450" indent="-171450">
              <a:buFont typeface="Arial" pitchFamily="34" charset="0"/>
              <a:buChar char="•"/>
            </a:pPr>
            <a:r>
              <a:rPr lang="en-CA" baseline="0" dirty="0" smtClean="0"/>
              <a:t>This can be done by going into CIQ competitors</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42</a:t>
            </a:fld>
            <a:endParaRPr lang="en-US" dirty="0"/>
          </a:p>
        </p:txBody>
      </p:sp>
    </p:spTree>
    <p:extLst>
      <p:ext uri="{BB962C8B-B14F-4D97-AF65-F5344CB8AC3E}">
        <p14:creationId xmlns:p14="http://schemas.microsoft.com/office/powerpoint/2010/main" val="920867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Include Median/mean</a:t>
            </a:r>
            <a:r>
              <a:rPr lang="en-CA" baseline="0" dirty="0" smtClean="0"/>
              <a:t> </a:t>
            </a:r>
            <a:r>
              <a:rPr lang="en-CA" baseline="0" dirty="0" err="1" smtClean="0"/>
              <a:t>ev</a:t>
            </a:r>
            <a:r>
              <a:rPr lang="en-CA" baseline="0" dirty="0" smtClean="0"/>
              <a:t>/</a:t>
            </a:r>
            <a:r>
              <a:rPr lang="en-CA" baseline="0" dirty="0" err="1" smtClean="0"/>
              <a:t>ebitda</a:t>
            </a:r>
            <a:r>
              <a:rPr lang="en-CA" baseline="0" dirty="0" smtClean="0"/>
              <a:t> and p/e also</a:t>
            </a:r>
          </a:p>
          <a:p>
            <a:pPr marL="171450" indent="-171450">
              <a:buFont typeface="Arial" pitchFamily="34" charset="0"/>
              <a:buChar char="•"/>
            </a:pPr>
            <a:r>
              <a:rPr lang="en-CA" baseline="0" dirty="0" smtClean="0"/>
              <a:t>This can be done by going into CIQ competitors</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43</a:t>
            </a:fld>
            <a:endParaRPr lang="en-US" dirty="0"/>
          </a:p>
        </p:txBody>
      </p:sp>
    </p:spTree>
    <p:extLst>
      <p:ext uri="{BB962C8B-B14F-4D97-AF65-F5344CB8AC3E}">
        <p14:creationId xmlns:p14="http://schemas.microsoft.com/office/powerpoint/2010/main" val="920867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Also, focused</a:t>
            </a:r>
            <a:r>
              <a:rPr lang="en-CA" baseline="0" dirty="0" smtClean="0"/>
              <a:t> on companies with a Market Cap of less than $20B as they would be less covered and so it would provide for a better learning opportunity</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4</a:t>
            </a:fld>
            <a:endParaRPr lang="en-US" dirty="0"/>
          </a:p>
        </p:txBody>
      </p:sp>
    </p:spTree>
    <p:extLst>
      <p:ext uri="{BB962C8B-B14F-4D97-AF65-F5344CB8AC3E}">
        <p14:creationId xmlns:p14="http://schemas.microsoft.com/office/powerpoint/2010/main" val="1986927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The large drop</a:t>
            </a:r>
            <a:r>
              <a:rPr lang="en-CA" baseline="0" dirty="0" smtClean="0"/>
              <a:t> off in P/E is attributable to </a:t>
            </a:r>
            <a:r>
              <a:rPr lang="en-CA" baseline="0" dirty="0" err="1" smtClean="0"/>
              <a:t>Mondelez’s</a:t>
            </a:r>
            <a:r>
              <a:rPr lang="en-CA" baseline="0" dirty="0" smtClean="0"/>
              <a:t> P/E dropping off  due to their Q3 Earnings being stronger than expected</a:t>
            </a:r>
          </a:p>
          <a:p>
            <a:pPr marL="171450" indent="-171450">
              <a:buFont typeface="Arial" pitchFamily="34" charset="0"/>
              <a:buChar char="•"/>
            </a:pPr>
            <a:r>
              <a:rPr lang="en-CA" baseline="0" dirty="0" smtClean="0"/>
              <a:t>Only 14 constituents in the food products subsector</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49</a:t>
            </a:fld>
            <a:endParaRPr lang="en-US" dirty="0"/>
          </a:p>
        </p:txBody>
      </p:sp>
    </p:spTree>
    <p:extLst>
      <p:ext uri="{BB962C8B-B14F-4D97-AF65-F5344CB8AC3E}">
        <p14:creationId xmlns:p14="http://schemas.microsoft.com/office/powerpoint/2010/main" val="2486015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sz="1200" b="1" i="0" kern="1200" dirty="0" smtClean="0">
                <a:solidFill>
                  <a:schemeClr val="tx1"/>
                </a:solidFill>
                <a:effectLst/>
                <a:latin typeface="+mn-lt"/>
                <a:ea typeface="+mn-ea"/>
                <a:cs typeface="+mn-cs"/>
              </a:rPr>
              <a:t>Woolwich</a:t>
            </a:r>
            <a:r>
              <a:rPr lang="en-CA" sz="1200" b="0" i="0" kern="1200" dirty="0" smtClean="0">
                <a:solidFill>
                  <a:schemeClr val="tx1"/>
                </a:solidFill>
                <a:effectLst/>
                <a:latin typeface="+mn-lt"/>
                <a:ea typeface="+mn-ea"/>
                <a:cs typeface="+mn-cs"/>
              </a:rPr>
              <a:t> - Montreal-based Saputo announced Monday it has paid $80 million for the family-owned </a:t>
            </a:r>
            <a:r>
              <a:rPr lang="en-CA" sz="1200" b="0" i="0" kern="1200" dirty="0" err="1" smtClean="0">
                <a:solidFill>
                  <a:schemeClr val="tx1"/>
                </a:solidFill>
                <a:effectLst/>
                <a:latin typeface="+mn-lt"/>
                <a:ea typeface="+mn-ea"/>
                <a:cs typeface="+mn-cs"/>
              </a:rPr>
              <a:t>cheesemaking</a:t>
            </a:r>
            <a:r>
              <a:rPr lang="en-CA" sz="1200" b="0" i="0" kern="1200" dirty="0" smtClean="0">
                <a:solidFill>
                  <a:schemeClr val="tx1"/>
                </a:solidFill>
                <a:effectLst/>
                <a:latin typeface="+mn-lt"/>
                <a:ea typeface="+mn-ea"/>
                <a:cs typeface="+mn-cs"/>
              </a:rPr>
              <a:t> company, including its three plants and distribution centre</a:t>
            </a:r>
            <a:r>
              <a:rPr lang="en-CA" sz="1200" b="0" i="0" kern="1200" baseline="0" dirty="0" smtClean="0">
                <a:solidFill>
                  <a:schemeClr val="tx1"/>
                </a:solidFill>
                <a:effectLst/>
                <a:latin typeface="+mn-lt"/>
                <a:ea typeface="+mn-ea"/>
                <a:cs typeface="+mn-cs"/>
              </a:rPr>
              <a:t> and is located just west of Orangeville; this is the first acquisition of goat dairy products that Saputo has undertaken</a:t>
            </a:r>
            <a:endParaRPr lang="en-CA" dirty="0" smtClean="0"/>
          </a:p>
          <a:p>
            <a:pPr marL="171450" indent="-171450">
              <a:buFont typeface="Arial" pitchFamily="34" charset="0"/>
              <a:buChar char="•"/>
            </a:pPr>
            <a:endParaRPr lang="en-CA" dirty="0" smtClean="0"/>
          </a:p>
          <a:p>
            <a:pPr marL="171450" indent="-171450">
              <a:buFont typeface="Arial" pitchFamily="34" charset="0"/>
              <a:buChar char="•"/>
            </a:pPr>
            <a:r>
              <a:rPr lang="en-CA" b="1" dirty="0" smtClean="0"/>
              <a:t>Lion-Dairy &amp; Drinks</a:t>
            </a:r>
            <a:r>
              <a:rPr lang="en-CA" baseline="0" dirty="0" smtClean="0"/>
              <a:t> – actually acquired by a subsidiary (</a:t>
            </a:r>
            <a:r>
              <a:rPr lang="en-CA" baseline="0" dirty="0" err="1" smtClean="0"/>
              <a:t>Warrnambool</a:t>
            </a:r>
            <a:r>
              <a:rPr lang="en-CA" baseline="0" dirty="0" smtClean="0"/>
              <a:t>) - </a:t>
            </a:r>
            <a:r>
              <a:rPr lang="en-CA" sz="1200" b="0" i="0" kern="1200" dirty="0" smtClean="0">
                <a:solidFill>
                  <a:schemeClr val="tx1"/>
                </a:solidFill>
                <a:effectLst/>
                <a:latin typeface="+mn-lt"/>
                <a:ea typeface="+mn-ea"/>
                <a:cs typeface="+mn-cs"/>
              </a:rPr>
              <a:t>The transaction will enable WCB to increase its presence in consumer branded everyday cheese products segment in Australia with strong market positions in this segment and is consistent with Saputo’s stated strategy to invest in WCB to accelerate its growth in Australia</a:t>
            </a:r>
            <a:endParaRPr lang="en-CA" baseline="0" dirty="0" smtClean="0"/>
          </a:p>
          <a:p>
            <a:pPr marL="171450" indent="-171450">
              <a:buFont typeface="Arial" pitchFamily="34" charset="0"/>
              <a:buChar char="•"/>
            </a:pPr>
            <a:endParaRPr lang="en-CA" dirty="0" smtClean="0"/>
          </a:p>
          <a:p>
            <a:pPr marL="171450" indent="-171450">
              <a:buFont typeface="Arial" pitchFamily="34" charset="0"/>
              <a:buChar char="•"/>
            </a:pPr>
            <a:r>
              <a:rPr lang="en-CA" b="1" dirty="0" smtClean="0"/>
              <a:t>Saputo</a:t>
            </a:r>
            <a:r>
              <a:rPr lang="en-CA" b="1" baseline="0" dirty="0" smtClean="0"/>
              <a:t> selling Bakery Division</a:t>
            </a:r>
            <a:r>
              <a:rPr lang="en-CA" baseline="0" dirty="0" smtClean="0"/>
              <a:t> - </a:t>
            </a:r>
            <a:r>
              <a:rPr lang="en-CA" sz="1200" b="0" i="0" kern="1200" dirty="0" smtClean="0">
                <a:solidFill>
                  <a:schemeClr val="tx1"/>
                </a:solidFill>
                <a:effectLst/>
                <a:latin typeface="+mn-lt"/>
                <a:ea typeface="+mn-ea"/>
                <a:cs typeface="+mn-cs"/>
              </a:rPr>
              <a:t> the divestiture allows them to focus on their priority of being a global dairy company. Saputo has tried unsuccessfully to expand their bakery division but that</a:t>
            </a:r>
            <a:r>
              <a:rPr lang="en-CA" sz="1200" b="0" i="0" kern="1200" baseline="0" dirty="0" smtClean="0">
                <a:solidFill>
                  <a:schemeClr val="tx1"/>
                </a:solidFill>
                <a:effectLst/>
                <a:latin typeface="+mn-lt"/>
                <a:ea typeface="+mn-ea"/>
                <a:cs typeface="+mn-cs"/>
              </a:rPr>
              <a:t> was a wash so now it is time to unload. Canada Bread Company is a subsidiary of Mexican company – Bimbo</a:t>
            </a:r>
          </a:p>
          <a:p>
            <a:pPr marL="171450" indent="-171450">
              <a:buFont typeface="Arial" pitchFamily="34" charset="0"/>
              <a:buChar char="•"/>
            </a:pPr>
            <a:endParaRPr lang="en-CA" sz="1200" b="0" i="0" kern="1200" baseline="0" dirty="0" smtClean="0">
              <a:solidFill>
                <a:schemeClr val="tx1"/>
              </a:solidFill>
              <a:effectLst/>
              <a:latin typeface="+mn-lt"/>
              <a:ea typeface="+mn-ea"/>
              <a:cs typeface="+mn-cs"/>
            </a:endParaRPr>
          </a:p>
          <a:p>
            <a:pPr marL="171450" indent="-171450">
              <a:buFont typeface="Arial" pitchFamily="34" charset="0"/>
              <a:buChar char="•"/>
            </a:pPr>
            <a:r>
              <a:rPr lang="en-CA" sz="1200" b="1" i="0" kern="1200" baseline="0" dirty="0" err="1" smtClean="0">
                <a:solidFill>
                  <a:schemeClr val="tx1"/>
                </a:solidFill>
                <a:effectLst/>
                <a:latin typeface="+mn-lt"/>
                <a:ea typeface="+mn-ea"/>
                <a:cs typeface="+mn-cs"/>
              </a:rPr>
              <a:t>Scotsburn</a:t>
            </a:r>
            <a:r>
              <a:rPr lang="en-CA" sz="1200" b="1" i="0" kern="1200" baseline="0" dirty="0" smtClean="0">
                <a:solidFill>
                  <a:schemeClr val="tx1"/>
                </a:solidFill>
                <a:effectLst/>
                <a:latin typeface="+mn-lt"/>
                <a:ea typeface="+mn-ea"/>
                <a:cs typeface="+mn-cs"/>
              </a:rPr>
              <a:t> Co-operative Services</a:t>
            </a:r>
            <a:r>
              <a:rPr lang="en-CA" sz="1200" b="0" i="0" kern="1200" baseline="0" dirty="0" smtClean="0">
                <a:solidFill>
                  <a:schemeClr val="tx1"/>
                </a:solidFill>
                <a:effectLst/>
                <a:latin typeface="+mn-lt"/>
                <a:ea typeface="+mn-ea"/>
                <a:cs typeface="+mn-cs"/>
              </a:rPr>
              <a:t> - </a:t>
            </a:r>
            <a:r>
              <a:rPr lang="en-CA" sz="1200" b="0" i="0" kern="1200" dirty="0" smtClean="0">
                <a:solidFill>
                  <a:schemeClr val="tx1"/>
                </a:solidFill>
                <a:effectLst/>
                <a:latin typeface="+mn-lt"/>
                <a:ea typeface="+mn-ea"/>
                <a:cs typeface="+mn-cs"/>
              </a:rPr>
              <a:t>Its operations consist of manufacturing, selling, marketing, distributing and merchandising of products such as fluid milk, cream, sour cream, ice cream mix and cottage cheese, mainly under the </a:t>
            </a:r>
            <a:r>
              <a:rPr lang="en-CA" sz="1200" b="0" i="1" kern="1200" dirty="0" err="1" smtClean="0">
                <a:solidFill>
                  <a:schemeClr val="tx1"/>
                </a:solidFill>
                <a:effectLst/>
                <a:latin typeface="+mn-lt"/>
                <a:ea typeface="+mn-ea"/>
                <a:cs typeface="+mn-cs"/>
              </a:rPr>
              <a:t>Scotsburn</a:t>
            </a:r>
            <a:r>
              <a:rPr lang="en-CA" sz="1200" b="0" i="0" kern="1200" dirty="0" smtClean="0">
                <a:solidFill>
                  <a:schemeClr val="tx1"/>
                </a:solidFill>
                <a:effectLst/>
                <a:latin typeface="+mn-lt"/>
                <a:ea typeface="+mn-ea"/>
                <a:cs typeface="+mn-cs"/>
              </a:rPr>
              <a:t> brand – Generates</a:t>
            </a:r>
            <a:r>
              <a:rPr lang="en-CA" sz="1200" b="0" i="0" kern="1200" baseline="0" dirty="0" smtClean="0">
                <a:solidFill>
                  <a:schemeClr val="tx1"/>
                </a:solidFill>
                <a:effectLst/>
                <a:latin typeface="+mn-lt"/>
                <a:ea typeface="+mn-ea"/>
                <a:cs typeface="+mn-cs"/>
              </a:rPr>
              <a:t> around $160 million in revenues from fluid milk alone</a:t>
            </a:r>
          </a:p>
          <a:p>
            <a:pPr marL="171450" indent="-171450">
              <a:buFont typeface="Arial" pitchFamily="34" charset="0"/>
              <a:buChar char="•"/>
            </a:pPr>
            <a:endParaRPr lang="en-CA" sz="1200" b="0" i="0" kern="1200" baseline="0" dirty="0" smtClean="0">
              <a:solidFill>
                <a:schemeClr val="tx1"/>
              </a:solidFill>
              <a:effectLst/>
              <a:latin typeface="+mn-lt"/>
              <a:ea typeface="+mn-ea"/>
              <a:cs typeface="+mn-cs"/>
            </a:endParaRPr>
          </a:p>
          <a:p>
            <a:pPr marL="171450" indent="-171450">
              <a:buFont typeface="Arial" pitchFamily="34" charset="0"/>
              <a:buChar char="•"/>
            </a:pPr>
            <a:r>
              <a:rPr lang="en-CA" sz="1200" b="1" i="0" kern="1200" baseline="0" dirty="0" err="1" smtClean="0">
                <a:solidFill>
                  <a:schemeClr val="tx1"/>
                </a:solidFill>
                <a:effectLst/>
                <a:latin typeface="+mn-lt"/>
                <a:ea typeface="+mn-ea"/>
                <a:cs typeface="+mn-cs"/>
              </a:rPr>
              <a:t>Warrnambool</a:t>
            </a:r>
            <a:r>
              <a:rPr lang="en-CA" sz="1200" b="0" i="0" kern="1200" baseline="0" dirty="0" smtClean="0">
                <a:solidFill>
                  <a:schemeClr val="tx1"/>
                </a:solidFill>
                <a:effectLst/>
                <a:latin typeface="+mn-lt"/>
                <a:ea typeface="+mn-ea"/>
                <a:cs typeface="+mn-cs"/>
              </a:rPr>
              <a:t> -</a:t>
            </a:r>
            <a:r>
              <a:rPr lang="en-CA" sz="1200" b="1" i="0" kern="1200" baseline="0" dirty="0" smtClean="0">
                <a:solidFill>
                  <a:schemeClr val="tx1"/>
                </a:solidFill>
                <a:effectLst/>
                <a:latin typeface="+mn-lt"/>
                <a:ea typeface="+mn-ea"/>
                <a:cs typeface="+mn-cs"/>
              </a:rPr>
              <a:t> </a:t>
            </a:r>
            <a:r>
              <a:rPr lang="en-CA" sz="1200" b="0" i="0" kern="1200" dirty="0" smtClean="0">
                <a:solidFill>
                  <a:schemeClr val="tx1"/>
                </a:solidFill>
                <a:effectLst/>
                <a:latin typeface="+mn-lt"/>
                <a:ea typeface="+mn-ea"/>
                <a:cs typeface="+mn-cs"/>
              </a:rPr>
              <a:t>The strong interest in </a:t>
            </a:r>
            <a:r>
              <a:rPr lang="en-CA" sz="1200" b="0" i="0" kern="1200" dirty="0" err="1" smtClean="0">
                <a:solidFill>
                  <a:schemeClr val="tx1"/>
                </a:solidFill>
                <a:effectLst/>
                <a:latin typeface="+mn-lt"/>
                <a:ea typeface="+mn-ea"/>
                <a:cs typeface="+mn-cs"/>
              </a:rPr>
              <a:t>Warrnambool</a:t>
            </a:r>
            <a:r>
              <a:rPr lang="en-CA" sz="1200" b="0" i="0" kern="1200" dirty="0" smtClean="0">
                <a:solidFill>
                  <a:schemeClr val="tx1"/>
                </a:solidFill>
                <a:effectLst/>
                <a:latin typeface="+mn-lt"/>
                <a:ea typeface="+mn-ea"/>
                <a:cs typeface="+mn-cs"/>
              </a:rPr>
              <a:t> – the smallest of the listed Australian dairy processors – reflects </a:t>
            </a:r>
            <a:r>
              <a:rPr lang="en-CA" sz="1200" b="0" i="0" u="none" strike="noStrike" kern="1200" dirty="0" smtClean="0">
                <a:solidFill>
                  <a:schemeClr val="tx1"/>
                </a:solidFill>
                <a:effectLst/>
                <a:latin typeface="+mn-lt"/>
                <a:ea typeface="+mn-ea"/>
                <a:cs typeface="+mn-cs"/>
                <a:hlinkClick r:id="rId3" tooltip="Asia’s bankers milk China thirst for dairy products - FT.com"/>
              </a:rPr>
              <a:t>surging demand</a:t>
            </a:r>
            <a:r>
              <a:rPr lang="en-CA" sz="1200" b="0" i="0" kern="1200" dirty="0" smtClean="0">
                <a:solidFill>
                  <a:schemeClr val="tx1"/>
                </a:solidFill>
                <a:effectLst/>
                <a:latin typeface="+mn-lt"/>
                <a:ea typeface="+mn-ea"/>
                <a:cs typeface="+mn-cs"/>
              </a:rPr>
              <a:t> for dairy products in Asia. Saputo had been in talks </a:t>
            </a:r>
            <a:r>
              <a:rPr lang="en-CA" sz="1200" b="0" i="0" kern="1200" dirty="0" err="1" smtClean="0">
                <a:solidFill>
                  <a:schemeClr val="tx1"/>
                </a:solidFill>
                <a:effectLst/>
                <a:latin typeface="+mn-lt"/>
                <a:ea typeface="+mn-ea"/>
                <a:cs typeface="+mn-cs"/>
              </a:rPr>
              <a:t>abouts</a:t>
            </a:r>
            <a:r>
              <a:rPr lang="en-CA" sz="1200" b="0" i="0" kern="1200" baseline="0" dirty="0" smtClean="0">
                <a:solidFill>
                  <a:schemeClr val="tx1"/>
                </a:solidFill>
                <a:effectLst/>
                <a:latin typeface="+mn-lt"/>
                <a:ea typeface="+mn-ea"/>
                <a:cs typeface="+mn-cs"/>
              </a:rPr>
              <a:t> acquiring </a:t>
            </a:r>
            <a:r>
              <a:rPr lang="en-CA" sz="1200" b="0" i="0" kern="1200" baseline="0" dirty="0" err="1" smtClean="0">
                <a:solidFill>
                  <a:schemeClr val="tx1"/>
                </a:solidFill>
                <a:effectLst/>
                <a:latin typeface="+mn-lt"/>
                <a:ea typeface="+mn-ea"/>
                <a:cs typeface="+mn-cs"/>
              </a:rPr>
              <a:t>Warrnambool</a:t>
            </a:r>
            <a:r>
              <a:rPr lang="en-CA" sz="1200" b="0" i="0" kern="1200" baseline="0" dirty="0" smtClean="0">
                <a:solidFill>
                  <a:schemeClr val="tx1"/>
                </a:solidFill>
                <a:effectLst/>
                <a:latin typeface="+mn-lt"/>
                <a:ea typeface="+mn-ea"/>
                <a:cs typeface="+mn-cs"/>
              </a:rPr>
              <a:t> for the past decade. </a:t>
            </a:r>
          </a:p>
          <a:p>
            <a:pPr marL="171450" indent="-171450">
              <a:buFont typeface="Arial" pitchFamily="34" charset="0"/>
              <a:buChar char="•"/>
            </a:pPr>
            <a:r>
              <a:rPr lang="en-CA" sz="1200" b="0" i="0" kern="1200" dirty="0" err="1" smtClean="0">
                <a:solidFill>
                  <a:schemeClr val="tx1"/>
                </a:solidFill>
                <a:effectLst/>
                <a:latin typeface="+mn-lt"/>
                <a:ea typeface="+mn-ea"/>
                <a:cs typeface="+mn-cs"/>
              </a:rPr>
              <a:t>Bega</a:t>
            </a:r>
            <a:r>
              <a:rPr lang="en-CA" sz="1200" b="0" i="0" kern="1200" dirty="0" smtClean="0">
                <a:solidFill>
                  <a:schemeClr val="tx1"/>
                </a:solidFill>
                <a:effectLst/>
                <a:latin typeface="+mn-lt"/>
                <a:ea typeface="+mn-ea"/>
                <a:cs typeface="+mn-cs"/>
              </a:rPr>
              <a:t>, an Australian producer</a:t>
            </a:r>
            <a:r>
              <a:rPr lang="en-CA" sz="1200" b="0" i="0" kern="1200" baseline="0" dirty="0" smtClean="0">
                <a:solidFill>
                  <a:schemeClr val="tx1"/>
                </a:solidFill>
                <a:effectLst/>
                <a:latin typeface="+mn-lt"/>
                <a:ea typeface="+mn-ea"/>
                <a:cs typeface="+mn-cs"/>
              </a:rPr>
              <a:t> also attempted a bid. Along with Murray </a:t>
            </a:r>
            <a:r>
              <a:rPr lang="en-CA" sz="1200" b="0" i="0" kern="1200" baseline="0" dirty="0" err="1" smtClean="0">
                <a:solidFill>
                  <a:schemeClr val="tx1"/>
                </a:solidFill>
                <a:effectLst/>
                <a:latin typeface="+mn-lt"/>
                <a:ea typeface="+mn-ea"/>
                <a:cs typeface="+mn-cs"/>
              </a:rPr>
              <a:t>Goulbourn</a:t>
            </a:r>
            <a:r>
              <a:rPr lang="en-CA" sz="1200" b="0" i="0" kern="1200" baseline="0" dirty="0" smtClean="0">
                <a:solidFill>
                  <a:schemeClr val="tx1"/>
                </a:solidFill>
                <a:effectLst/>
                <a:latin typeface="+mn-lt"/>
                <a:ea typeface="+mn-ea"/>
                <a:cs typeface="+mn-cs"/>
              </a:rPr>
              <a:t>. Both </a:t>
            </a:r>
            <a:r>
              <a:rPr lang="en-CA" sz="1200" b="0" i="0" kern="1200" baseline="0" dirty="0" err="1" smtClean="0">
                <a:solidFill>
                  <a:schemeClr val="tx1"/>
                </a:solidFill>
                <a:effectLst/>
                <a:latin typeface="+mn-lt"/>
                <a:ea typeface="+mn-ea"/>
                <a:cs typeface="+mn-cs"/>
              </a:rPr>
              <a:t>australian</a:t>
            </a:r>
            <a:r>
              <a:rPr lang="en-CA" sz="1200" b="0" i="0" kern="1200" baseline="0" dirty="0" smtClean="0">
                <a:solidFill>
                  <a:schemeClr val="tx1"/>
                </a:solidFill>
                <a:effectLst/>
                <a:latin typeface="+mn-lt"/>
                <a:ea typeface="+mn-ea"/>
                <a:cs typeface="+mn-cs"/>
              </a:rPr>
              <a:t>.  Bidding war ensued and Saputo won at </a:t>
            </a:r>
            <a:r>
              <a:rPr lang="en-CA" sz="1200" b="0" i="0" kern="1200" baseline="0" dirty="0" err="1" smtClean="0">
                <a:solidFill>
                  <a:schemeClr val="tx1"/>
                </a:solidFill>
                <a:effectLst/>
                <a:latin typeface="+mn-lt"/>
                <a:ea typeface="+mn-ea"/>
                <a:cs typeface="+mn-cs"/>
              </a:rPr>
              <a:t>at</a:t>
            </a:r>
            <a:r>
              <a:rPr lang="en-CA" sz="1200" b="0" i="0" kern="1200" baseline="0" dirty="0" smtClean="0">
                <a:solidFill>
                  <a:schemeClr val="tx1"/>
                </a:solidFill>
                <a:effectLst/>
                <a:latin typeface="+mn-lt"/>
                <a:ea typeface="+mn-ea"/>
                <a:cs typeface="+mn-cs"/>
              </a:rPr>
              <a:t> $9.40 cash per share (KPMG valued </a:t>
            </a:r>
            <a:r>
              <a:rPr lang="en-CA" sz="1200" b="0" i="0" kern="1200" baseline="0" dirty="0" err="1" smtClean="0">
                <a:solidFill>
                  <a:schemeClr val="tx1"/>
                </a:solidFill>
                <a:effectLst/>
                <a:latin typeface="+mn-lt"/>
                <a:ea typeface="+mn-ea"/>
                <a:cs typeface="+mn-cs"/>
              </a:rPr>
              <a:t>Warrnambool</a:t>
            </a:r>
            <a:r>
              <a:rPr lang="en-CA" sz="1200" b="0" i="0" kern="1200" baseline="0" dirty="0" smtClean="0">
                <a:solidFill>
                  <a:schemeClr val="tx1"/>
                </a:solidFill>
                <a:effectLst/>
                <a:latin typeface="+mn-lt"/>
                <a:ea typeface="+mn-ea"/>
                <a:cs typeface="+mn-cs"/>
              </a:rPr>
              <a:t> at $7-$7.50/share) but the deciding factor was that they vowed to keep management intact so they can keep competitive in the milk segment in Australia. Right before the bids, </a:t>
            </a:r>
            <a:r>
              <a:rPr lang="en-CA" sz="1200" b="0" i="0" kern="1200" dirty="0" smtClean="0">
                <a:solidFill>
                  <a:schemeClr val="tx1"/>
                </a:solidFill>
                <a:effectLst/>
                <a:latin typeface="+mn-lt"/>
                <a:ea typeface="+mn-ea"/>
                <a:cs typeface="+mn-cs"/>
              </a:rPr>
              <a:t>Its net profit for the year to last June had plunged to $7.5 million, down more than 50 per cent on the previous year on the back of soft international milk prices, a high Australian dollar and strong competition.</a:t>
            </a:r>
          </a:p>
          <a:p>
            <a:pPr marL="171450" indent="-171450">
              <a:buFont typeface="Arial" pitchFamily="34" charset="0"/>
              <a:buChar char="•"/>
            </a:pPr>
            <a:r>
              <a:rPr lang="en-CA" sz="1200" b="0" i="0" kern="1200" dirty="0" smtClean="0">
                <a:solidFill>
                  <a:schemeClr val="tx1"/>
                </a:solidFill>
                <a:effectLst/>
                <a:latin typeface="+mn-lt"/>
                <a:ea typeface="+mn-ea"/>
                <a:cs typeface="+mn-cs"/>
              </a:rPr>
              <a:t>The Australian production has declined 1.7 per cent in the past decade as it battled drought, deregulation and declining property values. Saputo CEO talked about capitalising on the Asian 'dining boom', increasing milk production, and growing farmers' wealth. </a:t>
            </a:r>
            <a:endParaRPr lang="en-CA" dirty="0" smtClean="0"/>
          </a:p>
          <a:p>
            <a:pPr marL="171450" indent="-171450">
              <a:buFont typeface="Arial" pitchFamily="34" charset="0"/>
              <a:buChar char="•"/>
            </a:pPr>
            <a:r>
              <a:rPr lang="en-CA" dirty="0" smtClean="0"/>
              <a:t>Low AUS/USD</a:t>
            </a:r>
            <a:r>
              <a:rPr lang="en-CA" baseline="0" dirty="0" smtClean="0"/>
              <a:t> also helps Saputo here</a:t>
            </a:r>
          </a:p>
          <a:p>
            <a:pPr marL="171450" indent="-171450">
              <a:buFont typeface="Arial" pitchFamily="34" charset="0"/>
              <a:buChar char="•"/>
            </a:pPr>
            <a:r>
              <a:rPr lang="en-CA" baseline="0" dirty="0" smtClean="0"/>
              <a:t>Only way to grow in this market is to steal volume from your competitor and make acquisitions</a:t>
            </a:r>
          </a:p>
          <a:p>
            <a:pPr marL="171450" indent="-171450">
              <a:buFont typeface="Arial" pitchFamily="34" charset="0"/>
              <a:buChar char="•"/>
            </a:pPr>
            <a:r>
              <a:rPr lang="en-CA" baseline="0" dirty="0" smtClean="0"/>
              <a:t>Low, single digit, accretion to Saputo’s trailing EPS</a:t>
            </a:r>
          </a:p>
          <a:p>
            <a:pPr marL="171450" indent="-171450">
              <a:buFont typeface="Arial" pitchFamily="34" charset="0"/>
              <a:buChar char="•"/>
            </a:pPr>
            <a:r>
              <a:rPr lang="en-CA" baseline="0" dirty="0" smtClean="0"/>
              <a:t>Saputo focuses mostly on growth by acquisition; they have a solid track record of selecting acquisition targets as historically they’ve done well with them</a:t>
            </a:r>
          </a:p>
          <a:p>
            <a:pPr marL="171450" indent="-171450">
              <a:buFont typeface="Arial" pitchFamily="34" charset="0"/>
              <a:buChar char="•"/>
            </a:pPr>
            <a:r>
              <a:rPr lang="en-CA" baseline="0" dirty="0" smtClean="0"/>
              <a:t>Analysts see initial EPS accretion from the deal at 10 cents and could rise to 15 cents once Saputo improves production </a:t>
            </a:r>
            <a:r>
              <a:rPr lang="en-CA" baseline="0" dirty="0" err="1" smtClean="0"/>
              <a:t>efficiences</a:t>
            </a:r>
            <a:r>
              <a:rPr lang="en-CA" baseline="0" dirty="0" smtClean="0"/>
              <a:t> and product mix </a:t>
            </a:r>
            <a:r>
              <a:rPr lang="en-CA" baseline="0" dirty="0" smtClean="0">
                <a:sym typeface="Wingdings" pitchFamily="2" charset="2"/>
              </a:rPr>
              <a:t> could result in $4-$5 upside</a:t>
            </a:r>
          </a:p>
          <a:p>
            <a:pPr marL="171450" indent="-171450">
              <a:buFont typeface="Arial" pitchFamily="34" charset="0"/>
              <a:buChar char="•"/>
            </a:pPr>
            <a:endParaRPr lang="en-CA" baseline="0" dirty="0" smtClean="0">
              <a:sym typeface="Wingdings" pitchFamily="2" charset="2"/>
            </a:endParaRPr>
          </a:p>
          <a:p>
            <a:pPr marL="171450" indent="-171450">
              <a:buFont typeface="Arial" pitchFamily="34" charset="0"/>
              <a:buChar char="•"/>
            </a:pPr>
            <a:endParaRPr lang="en-CA" baseline="0" dirty="0" smtClean="0"/>
          </a:p>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54</a:t>
            </a:fld>
            <a:endParaRPr lang="en-US" dirty="0"/>
          </a:p>
        </p:txBody>
      </p:sp>
    </p:spTree>
    <p:extLst>
      <p:ext uri="{BB962C8B-B14F-4D97-AF65-F5344CB8AC3E}">
        <p14:creationId xmlns:p14="http://schemas.microsoft.com/office/powerpoint/2010/main" val="4228535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55</a:t>
            </a:fld>
            <a:endParaRPr lang="en-US" dirty="0"/>
          </a:p>
        </p:txBody>
      </p:sp>
    </p:spTree>
    <p:extLst>
      <p:ext uri="{BB962C8B-B14F-4D97-AF65-F5344CB8AC3E}">
        <p14:creationId xmlns:p14="http://schemas.microsoft.com/office/powerpoint/2010/main" val="300908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56</a:t>
            </a:fld>
            <a:endParaRPr lang="en-US" dirty="0"/>
          </a:p>
        </p:txBody>
      </p:sp>
    </p:spTree>
    <p:extLst>
      <p:ext uri="{BB962C8B-B14F-4D97-AF65-F5344CB8AC3E}">
        <p14:creationId xmlns:p14="http://schemas.microsoft.com/office/powerpoint/2010/main" val="300908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59</a:t>
            </a:fld>
            <a:endParaRPr lang="en-US" dirty="0"/>
          </a:p>
        </p:txBody>
      </p:sp>
    </p:spTree>
    <p:extLst>
      <p:ext uri="{BB962C8B-B14F-4D97-AF65-F5344CB8AC3E}">
        <p14:creationId xmlns:p14="http://schemas.microsoft.com/office/powerpoint/2010/main" val="3625438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60</a:t>
            </a:fld>
            <a:endParaRPr lang="en-US" dirty="0"/>
          </a:p>
        </p:txBody>
      </p:sp>
    </p:spTree>
    <p:extLst>
      <p:ext uri="{BB962C8B-B14F-4D97-AF65-F5344CB8AC3E}">
        <p14:creationId xmlns:p14="http://schemas.microsoft.com/office/powerpoint/2010/main" val="3625438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61</a:t>
            </a:fld>
            <a:endParaRPr lang="en-US" dirty="0"/>
          </a:p>
        </p:txBody>
      </p:sp>
    </p:spTree>
    <p:extLst>
      <p:ext uri="{BB962C8B-B14F-4D97-AF65-F5344CB8AC3E}">
        <p14:creationId xmlns:p14="http://schemas.microsoft.com/office/powerpoint/2010/main" val="3625438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62</a:t>
            </a:fld>
            <a:endParaRPr lang="en-US" dirty="0"/>
          </a:p>
        </p:txBody>
      </p:sp>
    </p:spTree>
    <p:extLst>
      <p:ext uri="{BB962C8B-B14F-4D97-AF65-F5344CB8AC3E}">
        <p14:creationId xmlns:p14="http://schemas.microsoft.com/office/powerpoint/2010/main" val="3625438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$250 M of financing activities were for dividends + share repurchases.</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63</a:t>
            </a:fld>
            <a:endParaRPr lang="en-US" dirty="0"/>
          </a:p>
        </p:txBody>
      </p:sp>
    </p:spTree>
    <p:extLst>
      <p:ext uri="{BB962C8B-B14F-4D97-AF65-F5344CB8AC3E}">
        <p14:creationId xmlns:p14="http://schemas.microsoft.com/office/powerpoint/2010/main" val="1375469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Canada has to participate in the TPP because Japan is a major exporter for us and if we were at a tariff</a:t>
            </a:r>
            <a:r>
              <a:rPr lang="en-CA" baseline="0" dirty="0" smtClean="0"/>
              <a:t> disadvantage to U.S and Japan, then it would be game over for Canadian exports</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64</a:t>
            </a:fld>
            <a:endParaRPr lang="en-US" dirty="0"/>
          </a:p>
        </p:txBody>
      </p:sp>
    </p:spTree>
    <p:extLst>
      <p:ext uri="{BB962C8B-B14F-4D97-AF65-F5344CB8AC3E}">
        <p14:creationId xmlns:p14="http://schemas.microsoft.com/office/powerpoint/2010/main" val="3086377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Saputo – Moody’s Rating = Baa1</a:t>
            </a:r>
          </a:p>
          <a:p>
            <a:r>
              <a:rPr lang="en-CA" dirty="0" smtClean="0"/>
              <a:t>Translated the credit ratings from </a:t>
            </a:r>
            <a:r>
              <a:rPr lang="en-CA" dirty="0" err="1" smtClean="0"/>
              <a:t>moody’s</a:t>
            </a:r>
            <a:r>
              <a:rPr lang="en-CA" dirty="0" smtClean="0"/>
              <a:t> to S&amp;P</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5</a:t>
            </a:fld>
            <a:endParaRPr lang="en-US" dirty="0"/>
          </a:p>
        </p:txBody>
      </p:sp>
    </p:spTree>
    <p:extLst>
      <p:ext uri="{BB962C8B-B14F-4D97-AF65-F5344CB8AC3E}">
        <p14:creationId xmlns:p14="http://schemas.microsoft.com/office/powerpoint/2010/main" val="466280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Canada has to participate in the TPP because Japan is a major exporter for us and if we were at a tariff</a:t>
            </a:r>
            <a:r>
              <a:rPr lang="en-CA" baseline="0" dirty="0" smtClean="0"/>
              <a:t> disadvantage to U.S and Japan, then it would be game over for Canadian exports</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65</a:t>
            </a:fld>
            <a:endParaRPr lang="en-US" dirty="0"/>
          </a:p>
        </p:txBody>
      </p:sp>
    </p:spTree>
    <p:extLst>
      <p:ext uri="{BB962C8B-B14F-4D97-AF65-F5344CB8AC3E}">
        <p14:creationId xmlns:p14="http://schemas.microsoft.com/office/powerpoint/2010/main" val="3086377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Milk prices have tumbled due to overproduction, China’s inventories</a:t>
            </a:r>
            <a:r>
              <a:rPr lang="en-CA" baseline="0" dirty="0" smtClean="0"/>
              <a:t> are full right now; more de-regulation will continue the supply glut</a:t>
            </a:r>
          </a:p>
          <a:p>
            <a:pPr marL="171450" indent="-171450">
              <a:buFont typeface="Arial" pitchFamily="34" charset="0"/>
              <a:buChar char="•"/>
            </a:pPr>
            <a:r>
              <a:rPr lang="en-CA" baseline="0" dirty="0" smtClean="0"/>
              <a:t>Chinese demands causes the most volatility. Milk prices were higher last year due to greater Chinese demand, but china puled back on its dairy imports after stockpiling milk powder which caused a glut of supply; good news for farmers is that feed pries are also low; </a:t>
            </a:r>
            <a:r>
              <a:rPr lang="en-CA" baseline="0" dirty="0" err="1" smtClean="0"/>
              <a:t>saputo</a:t>
            </a:r>
            <a:r>
              <a:rPr lang="en-CA" baseline="0" dirty="0" smtClean="0"/>
              <a:t> buys milk from dairy farmers so they get to buy the milk at a discount, but also have to sell at low prices</a:t>
            </a:r>
          </a:p>
          <a:p>
            <a:pPr marL="171450" indent="-171450">
              <a:buFont typeface="Arial" pitchFamily="34" charset="0"/>
              <a:buChar char="•"/>
            </a:pPr>
            <a:r>
              <a:rPr lang="en-CA" baseline="0" dirty="0" smtClean="0"/>
              <a:t>Milk demand is decreasing in the U.S due to consumer trends opting for more almond milk and fat free products</a:t>
            </a:r>
          </a:p>
          <a:p>
            <a:pPr marL="171450" indent="-171450">
              <a:buFont typeface="Arial" pitchFamily="34" charset="0"/>
              <a:buChar char="•"/>
            </a:pPr>
            <a:r>
              <a:rPr lang="en-CA" baseline="0" dirty="0" smtClean="0"/>
              <a:t>Consumer does not need reduced milk prices substantially because the middlemen take the higher margins</a:t>
            </a:r>
          </a:p>
          <a:p>
            <a:pPr marL="171450" indent="-171450">
              <a:buFont typeface="Arial" pitchFamily="34" charset="0"/>
              <a:buChar char="•"/>
            </a:pPr>
            <a:r>
              <a:rPr lang="en-CA" baseline="0" dirty="0" smtClean="0"/>
              <a:t>85% of Raw Material costs for Saputo are milk prices</a:t>
            </a:r>
          </a:p>
          <a:p>
            <a:pPr marL="171450" indent="-171450">
              <a:buFont typeface="Arial" pitchFamily="34" charset="0"/>
              <a:buChar char="•"/>
            </a:pPr>
            <a:endParaRPr lang="en-CA" baseline="0" dirty="0" smtClean="0"/>
          </a:p>
          <a:p>
            <a:r>
              <a:rPr lang="en-CA" b="1" dirty="0" smtClean="0"/>
              <a:t>Four Classes of Milk</a:t>
            </a:r>
          </a:p>
          <a:p>
            <a:r>
              <a:rPr lang="en-CA" dirty="0" smtClean="0"/>
              <a:t>Milk is priced depending on its use (class)</a:t>
            </a:r>
            <a:r>
              <a:rPr lang="en-CA" dirty="0" smtClean="0">
                <a:hlinkClick r:id="rId3"/>
              </a:rPr>
              <a:t>Class I</a:t>
            </a:r>
            <a:r>
              <a:rPr lang="en-CA" dirty="0" smtClean="0"/>
              <a:t>:  Beverage Milk</a:t>
            </a:r>
          </a:p>
          <a:p>
            <a:r>
              <a:rPr lang="en-CA" dirty="0" smtClean="0">
                <a:hlinkClick r:id="rId4"/>
              </a:rPr>
              <a:t>Class II</a:t>
            </a:r>
            <a:r>
              <a:rPr lang="en-CA" dirty="0" smtClean="0"/>
              <a:t>:  Soft Manufactured Products (Yogurt, Cream, Cottage Cheese)</a:t>
            </a:r>
          </a:p>
          <a:p>
            <a:r>
              <a:rPr lang="en-CA" dirty="0" smtClean="0">
                <a:hlinkClick r:id="rId5"/>
              </a:rPr>
              <a:t>Class III</a:t>
            </a:r>
            <a:r>
              <a:rPr lang="en-CA" dirty="0" smtClean="0"/>
              <a:t>:  Hard Cheeses and Cream Cheese</a:t>
            </a:r>
          </a:p>
          <a:p>
            <a:r>
              <a:rPr lang="en-CA" dirty="0" smtClean="0">
                <a:hlinkClick r:id="rId6"/>
              </a:rPr>
              <a:t>Class IV</a:t>
            </a:r>
            <a:r>
              <a:rPr lang="en-CA" dirty="0" smtClean="0"/>
              <a:t>:  Dry Milk Products and Butter</a:t>
            </a:r>
          </a:p>
          <a:p>
            <a:endParaRPr lang="en-CA" dirty="0" smtClean="0"/>
          </a:p>
          <a:p>
            <a:r>
              <a:rPr lang="en-CA" dirty="0" smtClean="0">
                <a:hlinkClick r:id="rId7"/>
              </a:rPr>
              <a:t>http://future.aae.wisc.edu/tutor/class_pricing/overview.html</a:t>
            </a:r>
            <a:endParaRPr lang="en-CA" dirty="0" smtClean="0"/>
          </a:p>
          <a:p>
            <a:endParaRPr lang="en-CA" dirty="0" smtClean="0"/>
          </a:p>
          <a:p>
            <a:r>
              <a:rPr lang="en-CA" dirty="0" smtClean="0">
                <a:hlinkClick r:id="rId8"/>
              </a:rPr>
              <a:t>http://www.rotmanassetmanagement.com/wp-content/uploads/2013/08/RAMA_ERC_2012_3rd_Place.pdf</a:t>
            </a:r>
            <a:endParaRPr lang="en-CA" dirty="0" smtClean="0"/>
          </a:p>
          <a:p>
            <a:endParaRPr lang="en-CA" dirty="0" smtClean="0"/>
          </a:p>
          <a:p>
            <a:endParaRPr lang="en-CA" dirty="0" smtClean="0"/>
          </a:p>
          <a:p>
            <a:pPr marL="171450" indent="-171450">
              <a:buFont typeface="Arial" pitchFamily="34" charset="0"/>
              <a:buChar char="•"/>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66</a:t>
            </a:fld>
            <a:endParaRPr lang="en-US" dirty="0"/>
          </a:p>
        </p:txBody>
      </p:sp>
    </p:spTree>
    <p:extLst>
      <p:ext uri="{BB962C8B-B14F-4D97-AF65-F5344CB8AC3E}">
        <p14:creationId xmlns:p14="http://schemas.microsoft.com/office/powerpoint/2010/main" val="2141306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DPS has been increasing over time</a:t>
            </a:r>
          </a:p>
          <a:p>
            <a:pPr marL="171450" indent="-171450">
              <a:buFont typeface="Arial" pitchFamily="34" charset="0"/>
              <a:buChar char="•"/>
            </a:pPr>
            <a:r>
              <a:rPr lang="en-CA" dirty="0" smtClean="0"/>
              <a:t>Dividend</a:t>
            </a:r>
            <a:r>
              <a:rPr lang="en-CA" baseline="0" dirty="0" smtClean="0"/>
              <a:t> yield is fluctuating between 1.5 to 2.5%</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67</a:t>
            </a:fld>
            <a:endParaRPr lang="en-US" dirty="0"/>
          </a:p>
        </p:txBody>
      </p:sp>
    </p:spTree>
    <p:extLst>
      <p:ext uri="{BB962C8B-B14F-4D97-AF65-F5344CB8AC3E}">
        <p14:creationId xmlns:p14="http://schemas.microsoft.com/office/powerpoint/2010/main" val="300908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Leading retailer in underserved</a:t>
            </a:r>
            <a:r>
              <a:rPr lang="en-CA" baseline="0" dirty="0" smtClean="0"/>
              <a:t> rural communities and urban neighbourhoods such as Northern Canada, Western Canada, Rural Alaska, the South Pacific, and the Caribbean</a:t>
            </a:r>
          </a:p>
          <a:p>
            <a:pPr marL="171450" indent="-171450">
              <a:buFont typeface="Arial" pitchFamily="34" charset="0"/>
              <a:buChar char="•"/>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68</a:t>
            </a:fld>
            <a:endParaRPr lang="en-US" dirty="0"/>
          </a:p>
        </p:txBody>
      </p:sp>
    </p:spTree>
    <p:extLst>
      <p:ext uri="{BB962C8B-B14F-4D97-AF65-F5344CB8AC3E}">
        <p14:creationId xmlns:p14="http://schemas.microsoft.com/office/powerpoint/2010/main" val="3249629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69</a:t>
            </a:fld>
            <a:endParaRPr lang="en-US" dirty="0"/>
          </a:p>
        </p:txBody>
      </p:sp>
    </p:spTree>
    <p:extLst>
      <p:ext uri="{BB962C8B-B14F-4D97-AF65-F5344CB8AC3E}">
        <p14:creationId xmlns:p14="http://schemas.microsoft.com/office/powerpoint/2010/main" val="3675003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Same store sales for general merchandise will experience</a:t>
            </a:r>
            <a:r>
              <a:rPr lang="en-CA" baseline="0" dirty="0" smtClean="0"/>
              <a:t> greater fluctuations because it depends on discretionary income whereas food store sales will be quite similar on a year to year basis since these are staples</a:t>
            </a:r>
          </a:p>
          <a:p>
            <a:pPr marL="171450" indent="-171450">
              <a:buFont typeface="Arial" pitchFamily="34" charset="0"/>
              <a:buChar char="•"/>
            </a:pPr>
            <a:r>
              <a:rPr lang="en-CA" baseline="0" dirty="0" smtClean="0"/>
              <a:t>Gross profit has decreased because of the company’s initiative to launch new products and clear out old ones which were cleared out at large discounts and many items were written down</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71</a:t>
            </a:fld>
            <a:endParaRPr lang="en-US" dirty="0"/>
          </a:p>
        </p:txBody>
      </p:sp>
    </p:spTree>
    <p:extLst>
      <p:ext uri="{BB962C8B-B14F-4D97-AF65-F5344CB8AC3E}">
        <p14:creationId xmlns:p14="http://schemas.microsoft.com/office/powerpoint/2010/main" val="3531519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72</a:t>
            </a:fld>
            <a:endParaRPr lang="en-US" dirty="0"/>
          </a:p>
        </p:txBody>
      </p:sp>
    </p:spTree>
    <p:extLst>
      <p:ext uri="{BB962C8B-B14F-4D97-AF65-F5344CB8AC3E}">
        <p14:creationId xmlns:p14="http://schemas.microsoft.com/office/powerpoint/2010/main" val="3531519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73</a:t>
            </a:fld>
            <a:endParaRPr lang="en-US" dirty="0"/>
          </a:p>
        </p:txBody>
      </p:sp>
    </p:spTree>
    <p:extLst>
      <p:ext uri="{BB962C8B-B14F-4D97-AF65-F5344CB8AC3E}">
        <p14:creationId xmlns:p14="http://schemas.microsoft.com/office/powerpoint/2010/main" val="3531519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74</a:t>
            </a:fld>
            <a:endParaRPr lang="en-US" dirty="0"/>
          </a:p>
        </p:txBody>
      </p:sp>
    </p:spTree>
    <p:extLst>
      <p:ext uri="{BB962C8B-B14F-4D97-AF65-F5344CB8AC3E}">
        <p14:creationId xmlns:p14="http://schemas.microsoft.com/office/powerpoint/2010/main" val="3531519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75</a:t>
            </a:fld>
            <a:endParaRPr lang="en-US" dirty="0"/>
          </a:p>
        </p:txBody>
      </p:sp>
    </p:spTree>
    <p:extLst>
      <p:ext uri="{BB962C8B-B14F-4D97-AF65-F5344CB8AC3E}">
        <p14:creationId xmlns:p14="http://schemas.microsoft.com/office/powerpoint/2010/main" val="3531519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Also the 3</a:t>
            </a:r>
            <a:r>
              <a:rPr lang="en-CA" baseline="30000" dirty="0" smtClean="0"/>
              <a:t>rd</a:t>
            </a:r>
            <a:r>
              <a:rPr lang="en-CA" dirty="0" smtClean="0"/>
              <a:t> largest dairy processor in </a:t>
            </a:r>
            <a:r>
              <a:rPr lang="en-CA" dirty="0" err="1" smtClean="0"/>
              <a:t>argentina</a:t>
            </a:r>
            <a:r>
              <a:rPr lang="en-CA" dirty="0" smtClean="0"/>
              <a:t>, 4</a:t>
            </a:r>
            <a:r>
              <a:rPr lang="en-CA" baseline="30000" dirty="0" smtClean="0"/>
              <a:t>th</a:t>
            </a:r>
            <a:r>
              <a:rPr lang="en-CA" dirty="0" smtClean="0"/>
              <a:t> largest in </a:t>
            </a:r>
            <a:r>
              <a:rPr lang="en-CA" dirty="0" err="1" smtClean="0"/>
              <a:t>australia</a:t>
            </a:r>
            <a:r>
              <a:rPr lang="en-CA" dirty="0" smtClean="0"/>
              <a:t>, and top 3 in the </a:t>
            </a:r>
            <a:r>
              <a:rPr lang="en-CA" dirty="0" err="1" smtClean="0"/>
              <a:t>usa</a:t>
            </a:r>
            <a:r>
              <a:rPr lang="en-CA" dirty="0" smtClean="0"/>
              <a:t> for cheese products</a:t>
            </a:r>
          </a:p>
          <a:p>
            <a:pPr marL="171450" indent="-171450">
              <a:buFont typeface="Arial" pitchFamily="34" charset="0"/>
              <a:buChar char="•"/>
            </a:pPr>
            <a:r>
              <a:rPr lang="en-CA" baseline="0" dirty="0" smtClean="0"/>
              <a:t>High cash low debt</a:t>
            </a:r>
          </a:p>
          <a:p>
            <a:pPr marL="171450" indent="-171450">
              <a:buFont typeface="Arial" pitchFamily="34" charset="0"/>
              <a:buChar char="•"/>
            </a:pPr>
            <a:r>
              <a:rPr lang="en-CA" baseline="0" dirty="0" smtClean="0"/>
              <a:t>Highly regulated industry all across the world due to the nature of producing dairy products – high </a:t>
            </a:r>
            <a:r>
              <a:rPr lang="en-CA" baseline="0" dirty="0" err="1" smtClean="0"/>
              <a:t>capex</a:t>
            </a:r>
            <a:r>
              <a:rPr lang="en-CA" baseline="0" dirty="0" smtClean="0"/>
              <a:t>, &amp; high transportation costs (daily transportation) so governments want to protect their local companies or else the lowest cost producer will easily win the battle – the high costs is why milk is known as WHITE GOLD – protect the dairy farmers because milk can only last at most a few days before expiration – also highly laborious process and employs a lot of people – lastly, the dairy industry needs strict regulations imposed upon it and customers trust </a:t>
            </a:r>
            <a:r>
              <a:rPr lang="en-CA" baseline="0" dirty="0" err="1" smtClean="0"/>
              <a:t>homegrown</a:t>
            </a:r>
            <a:r>
              <a:rPr lang="en-CA" baseline="0" dirty="0" smtClean="0"/>
              <a:t> products more than foreign ones because of the better regulations in the Canada and US</a:t>
            </a:r>
          </a:p>
          <a:p>
            <a:pPr marL="171450" indent="-171450">
              <a:buFont typeface="Arial" pitchFamily="34" charset="0"/>
              <a:buChar char="•"/>
            </a:pPr>
            <a:r>
              <a:rPr lang="en-CA" dirty="0" smtClean="0"/>
              <a:t>Diluted EPS is with including extraordinary items</a:t>
            </a:r>
          </a:p>
        </p:txBody>
      </p:sp>
      <p:sp>
        <p:nvSpPr>
          <p:cNvPr id="4" name="Slide Number Placeholder 3"/>
          <p:cNvSpPr>
            <a:spLocks noGrp="1"/>
          </p:cNvSpPr>
          <p:nvPr>
            <p:ph type="sldNum" sz="quarter" idx="10"/>
          </p:nvPr>
        </p:nvSpPr>
        <p:spPr/>
        <p:txBody>
          <a:bodyPr/>
          <a:lstStyle/>
          <a:p>
            <a:fld id="{5E6EE90C-CE1A-4353-A780-AD8DD00F1DC5}" type="slidenum">
              <a:rPr lang="en-US" smtClean="0"/>
              <a:pPr/>
              <a:t>7</a:t>
            </a:fld>
            <a:endParaRPr lang="en-US" dirty="0"/>
          </a:p>
        </p:txBody>
      </p:sp>
    </p:spTree>
    <p:extLst>
      <p:ext uri="{BB962C8B-B14F-4D97-AF65-F5344CB8AC3E}">
        <p14:creationId xmlns:p14="http://schemas.microsoft.com/office/powerpoint/2010/main" val="14760213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76</a:t>
            </a:fld>
            <a:endParaRPr lang="en-US" dirty="0"/>
          </a:p>
        </p:txBody>
      </p:sp>
    </p:spTree>
    <p:extLst>
      <p:ext uri="{BB962C8B-B14F-4D97-AF65-F5344CB8AC3E}">
        <p14:creationId xmlns:p14="http://schemas.microsoft.com/office/powerpoint/2010/main" val="35315195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Net earnings decreased $0.9 million or 5.7% to $15.0 million and</a:t>
            </a:r>
            <a:r>
              <a:rPr lang="en-CA" baseline="0" dirty="0" smtClean="0"/>
              <a:t> </a:t>
            </a:r>
            <a:r>
              <a:rPr lang="en-CA" dirty="0" smtClean="0"/>
              <a:t>diluted earnings per share was $0.31 per share compared to $0.32 per</a:t>
            </a:r>
            <a:r>
              <a:rPr lang="en-CA" baseline="0" dirty="0" smtClean="0"/>
              <a:t> </a:t>
            </a:r>
            <a:r>
              <a:rPr lang="en-CA" dirty="0" smtClean="0"/>
              <a:t>share last year as higher net earnings in the International Operations</a:t>
            </a:r>
            <a:r>
              <a:rPr lang="en-CA" baseline="0" dirty="0" smtClean="0"/>
              <a:t> </a:t>
            </a:r>
            <a:r>
              <a:rPr lang="en-CA" dirty="0" smtClean="0"/>
              <a:t>and the impact of foreign exchange was more than offset by lower</a:t>
            </a:r>
            <a:r>
              <a:rPr lang="en-CA" baseline="0" dirty="0" smtClean="0"/>
              <a:t> </a:t>
            </a:r>
            <a:r>
              <a:rPr lang="en-CA" dirty="0" smtClean="0"/>
              <a:t>earnings in the Canadian Operations largely related to the general</a:t>
            </a:r>
            <a:r>
              <a:rPr lang="en-CA" baseline="0" dirty="0" smtClean="0"/>
              <a:t> </a:t>
            </a:r>
            <a:r>
              <a:rPr lang="en-CA" dirty="0" smtClean="0"/>
              <a:t>merchandise inventory reduction costs. Excluding the net impact of</a:t>
            </a:r>
            <a:r>
              <a:rPr lang="en-CA" baseline="0" dirty="0" smtClean="0"/>
              <a:t> </a:t>
            </a:r>
            <a:r>
              <a:rPr lang="en-CA" dirty="0" smtClean="0"/>
              <a:t>the general merchandise inventory reduction costs and foreign</a:t>
            </a:r>
            <a:r>
              <a:rPr lang="en-CA" baseline="0" dirty="0" smtClean="0"/>
              <a:t> </a:t>
            </a:r>
            <a:r>
              <a:rPr lang="en-CA" dirty="0" smtClean="0"/>
              <a:t>exchange, net earnings increased 8.7% compared to last year.</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77</a:t>
            </a:fld>
            <a:endParaRPr lang="en-US" dirty="0"/>
          </a:p>
        </p:txBody>
      </p:sp>
    </p:spTree>
    <p:extLst>
      <p:ext uri="{BB962C8B-B14F-4D97-AF65-F5344CB8AC3E}">
        <p14:creationId xmlns:p14="http://schemas.microsoft.com/office/powerpoint/2010/main" val="3531519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The decrease in DPS and dividend yield from 2011 to 2012 was caused by the corporation changing</a:t>
            </a:r>
            <a:r>
              <a:rPr lang="en-CA" baseline="0" dirty="0" smtClean="0"/>
              <a:t> to a share corporation which meant that they got taxed more heavily starting in 2011</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79</a:t>
            </a:fld>
            <a:endParaRPr lang="en-US" dirty="0"/>
          </a:p>
        </p:txBody>
      </p:sp>
    </p:spTree>
    <p:extLst>
      <p:ext uri="{BB962C8B-B14F-4D97-AF65-F5344CB8AC3E}">
        <p14:creationId xmlns:p14="http://schemas.microsoft.com/office/powerpoint/2010/main" val="300908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Product returns are low and historically have been at around 0.8 to 0.9%</a:t>
            </a:r>
          </a:p>
          <a:p>
            <a:pPr marL="171450" indent="-171450">
              <a:buFont typeface="Arial" pitchFamily="34" charset="0"/>
              <a:buChar char="•"/>
            </a:pPr>
            <a:r>
              <a:rPr lang="en-CA" dirty="0" smtClean="0"/>
              <a:t>Associates can return their unused product within the first 30 days for a 100% refund</a:t>
            </a:r>
          </a:p>
          <a:p>
            <a:pPr marL="171450" indent="-171450">
              <a:buFont typeface="Arial" pitchFamily="34" charset="0"/>
              <a:buChar char="•"/>
            </a:pPr>
            <a:r>
              <a:rPr lang="en-CA" dirty="0" smtClean="0"/>
              <a:t>After the 30 days, associates can return the product for up to 1 year at 100% of the purchase price less a 10% restocking fee</a:t>
            </a:r>
          </a:p>
          <a:p>
            <a:pPr marL="171450" indent="-171450">
              <a:buFont typeface="Arial" pitchFamily="34" charset="0"/>
              <a:buChar char="•"/>
            </a:pP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86</a:t>
            </a:fld>
            <a:endParaRPr lang="en-US" dirty="0"/>
          </a:p>
        </p:txBody>
      </p:sp>
    </p:spTree>
    <p:extLst>
      <p:ext uri="{BB962C8B-B14F-4D97-AF65-F5344CB8AC3E}">
        <p14:creationId xmlns:p14="http://schemas.microsoft.com/office/powerpoint/2010/main" val="16641076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Barry </a:t>
            </a:r>
            <a:r>
              <a:rPr lang="en-CA" dirty="0" err="1" smtClean="0"/>
              <a:t>Minkow</a:t>
            </a:r>
            <a:r>
              <a:rPr lang="en-CA" dirty="0" smtClean="0"/>
              <a:t> became a self-proclaimed</a:t>
            </a:r>
            <a:r>
              <a:rPr lang="en-CA" baseline="0" dirty="0" smtClean="0"/>
              <a:t> fraud investor after going to jail for fraudulent activities himself</a:t>
            </a:r>
          </a:p>
          <a:p>
            <a:pPr marL="171450" indent="-171450">
              <a:buFont typeface="Arial" pitchFamily="34" charset="0"/>
              <a:buChar char="•"/>
            </a:pPr>
            <a:r>
              <a:rPr lang="en-CA" baseline="0" dirty="0" smtClean="0"/>
              <a:t>He sent a 500 page report to the SEC claiming that USANA was running an illegal pyramid scheme structural business</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87</a:t>
            </a:fld>
            <a:endParaRPr lang="en-US" dirty="0"/>
          </a:p>
        </p:txBody>
      </p:sp>
    </p:spTree>
    <p:extLst>
      <p:ext uri="{BB962C8B-B14F-4D97-AF65-F5344CB8AC3E}">
        <p14:creationId xmlns:p14="http://schemas.microsoft.com/office/powerpoint/2010/main" val="3662531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err="1" smtClean="0"/>
              <a:t>Luol</a:t>
            </a:r>
            <a:r>
              <a:rPr lang="en-CA" dirty="0" smtClean="0"/>
              <a:t> Deng,</a:t>
            </a:r>
            <a:r>
              <a:rPr lang="en-CA" baseline="0" dirty="0" smtClean="0"/>
              <a:t> NBA, player recently signed as well</a:t>
            </a:r>
          </a:p>
          <a:p>
            <a:pPr marL="171450" indent="-171450">
              <a:buFont typeface="Arial" pitchFamily="34" charset="0"/>
              <a:buChar char="•"/>
            </a:pPr>
            <a:r>
              <a:rPr lang="en-CA" baseline="0" dirty="0" smtClean="0"/>
              <a:t>It gives credibility to the company so it sends a signal to customers that they can trust the products because athletes are sponsoring them</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90</a:t>
            </a:fld>
            <a:endParaRPr lang="en-US" dirty="0"/>
          </a:p>
        </p:txBody>
      </p:sp>
    </p:spTree>
    <p:extLst>
      <p:ext uri="{BB962C8B-B14F-4D97-AF65-F5344CB8AC3E}">
        <p14:creationId xmlns:p14="http://schemas.microsoft.com/office/powerpoint/2010/main" val="3700642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CA" dirty="0" smtClean="0"/>
              <a:t>The decrease in DPS and dividend yield from 2011 to 2012 was caused by the corporation changing</a:t>
            </a:r>
            <a:r>
              <a:rPr lang="en-CA" baseline="0" dirty="0" smtClean="0"/>
              <a:t> to a share corporation which meant that they got taxed more heavily starting in 2011</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105</a:t>
            </a:fld>
            <a:endParaRPr lang="en-US" dirty="0"/>
          </a:p>
        </p:txBody>
      </p:sp>
    </p:spTree>
    <p:extLst>
      <p:ext uri="{BB962C8B-B14F-4D97-AF65-F5344CB8AC3E}">
        <p14:creationId xmlns:p14="http://schemas.microsoft.com/office/powerpoint/2010/main" val="30090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*All</a:t>
            </a:r>
            <a:r>
              <a:rPr lang="en-CA" sz="1200" b="0" i="0" kern="1200" baseline="0" dirty="0" smtClean="0">
                <a:solidFill>
                  <a:schemeClr val="tx1"/>
                </a:solidFill>
                <a:effectLst/>
                <a:latin typeface="+mn-lt"/>
                <a:ea typeface="+mn-ea"/>
                <a:cs typeface="+mn-cs"/>
              </a:rPr>
              <a:t> Market Share values are by Revenues</a:t>
            </a:r>
            <a:endParaRPr lang="en-CA"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*Nestle and General Mills </a:t>
            </a:r>
            <a:r>
              <a:rPr lang="en-CA" sz="1200" b="0" i="0" kern="1200" dirty="0" err="1" smtClean="0">
                <a:solidFill>
                  <a:schemeClr val="tx1"/>
                </a:solidFill>
                <a:effectLst/>
                <a:latin typeface="+mn-lt"/>
                <a:ea typeface="+mn-ea"/>
                <a:cs typeface="+mn-cs"/>
              </a:rPr>
              <a:t>etc</a:t>
            </a:r>
            <a:r>
              <a:rPr lang="en-CA" sz="1200" b="0" i="0" kern="1200" dirty="0" smtClean="0">
                <a:solidFill>
                  <a:schemeClr val="tx1"/>
                </a:solidFill>
                <a:effectLst/>
                <a:latin typeface="+mn-lt"/>
                <a:ea typeface="+mn-ea"/>
                <a:cs typeface="+mn-cs"/>
              </a:rPr>
              <a:t> are excluded because they deal with dairy products, I only used pure plays</a:t>
            </a:r>
            <a:r>
              <a:rPr lang="en-CA" sz="1200" b="0" i="0" kern="1200" baseline="0" dirty="0" smtClean="0">
                <a:solidFill>
                  <a:schemeClr val="tx1"/>
                </a:solidFill>
                <a:effectLst/>
                <a:latin typeface="+mn-lt"/>
                <a:ea typeface="+mn-ea"/>
                <a:cs typeface="+mn-cs"/>
              </a:rPr>
              <a:t> in the milk sector </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Cheese is staple product in Canadian.</a:t>
            </a:r>
            <a:r>
              <a:rPr lang="en-CA" sz="1200" b="0" i="0" kern="1200" baseline="0" dirty="0" smtClean="0">
                <a:solidFill>
                  <a:schemeClr val="tx1"/>
                </a:solidFill>
                <a:effectLst/>
                <a:latin typeface="+mn-lt"/>
                <a:ea typeface="+mn-ea"/>
                <a:cs typeface="+mn-cs"/>
              </a:rPr>
              <a:t> </a:t>
            </a:r>
            <a:r>
              <a:rPr lang="en-CA" sz="1200" b="0" i="0" kern="1200" dirty="0" smtClean="0">
                <a:solidFill>
                  <a:schemeClr val="tx1"/>
                </a:solidFill>
                <a:effectLst/>
                <a:latin typeface="+mn-lt"/>
                <a:ea typeface="+mn-ea"/>
                <a:cs typeface="+mn-cs"/>
              </a:rPr>
              <a:t>Over recent years, there were a few notable trends in cheese consumption. First, Canadians, particularly the younger generation, are increasingly interested in a wider range of flavours, and are adventurous enough to experiment. As a result, new flavours, such as jalapeno, were becoming very popular in 2014 and into 2015, and cheese from smaller brands and manufacturers, particularly speciality cheese, received a boost in sales. Second, snacking is growing, whereby food consumption outside of meals is giving rise to big winners such as chips/crisps and snack bars, and cheese is one of the top snacking choices. Growing health-consciousness amongst Canadian consumers further lends a hand to cheese relative to other snacking options. As a result, cheese declined by 1% in volume terms but increased by 2% in current value terms in 2015, </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Overall in Canada, sales of cheese are relatively consolidated. Saputo led in 2015, accounting for over a quarter (28%) of retail value sales of cheese in Canada, closely followed by Kraft Canada with a 22% value share, Agropur Cooperative with 21% and </a:t>
            </a:r>
            <a:r>
              <a:rPr lang="en-CA" sz="1200" b="0" i="0" kern="1200" dirty="0" err="1" smtClean="0">
                <a:solidFill>
                  <a:schemeClr val="tx1"/>
                </a:solidFill>
                <a:effectLst/>
                <a:latin typeface="+mn-lt"/>
                <a:ea typeface="+mn-ea"/>
                <a:cs typeface="+mn-cs"/>
              </a:rPr>
              <a:t>Parmalat</a:t>
            </a:r>
            <a:r>
              <a:rPr lang="en-CA" sz="1200" b="0" i="0" kern="1200" dirty="0" smtClean="0">
                <a:solidFill>
                  <a:schemeClr val="tx1"/>
                </a:solidFill>
                <a:effectLst/>
                <a:latin typeface="+mn-lt"/>
                <a:ea typeface="+mn-ea"/>
                <a:cs typeface="+mn-cs"/>
              </a:rPr>
              <a:t> Canada with 15%. Altogether, these four participants and their brands accounted for an 86% share of retail value sales of cheese, whilst no other player held a share of over 2% in cheese in 2015.</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After a challenging year in 2014, drinking milk products, including flavoured milk drinks and milk (both dairy-based milk and non-dairy milk alternatives), declined by 2% in retail current value terms, to reach CAD3.7 billion in 2015. In particular, fresh milk, the largest category in drinking milk products, saw a decline of 2% in retail volume terms and 3% in current value terms. A number of factors contributed to this downturn. First, as a staple product in Canadians’ grocery basket, household penetration is already very high. Second, the ageing of the population overall (4% increase in the population aged 65+, compared with 1% growth in the general population) limited growth, as the older demographic typically drinks less milk. Third, the current regulatory framework makes innovation difficult, as the formulation and even packaging (for instance size) is under tight regulation. Fourth, alternative beverages to milk saw significant growth in recent years, including non-dairy milk alternatives such as almond milk. In fact, trade sources have mentioned that interesting flavours and portability are amongst the reasons the younger generation is shying away from milk.</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Sales of drinking milk products in Canada are highly consolidated. Similar to previous years, Saputo, Agropur Cooperative and </a:t>
            </a:r>
            <a:r>
              <a:rPr lang="en-CA" sz="1200" b="0" i="0" kern="1200" dirty="0" err="1" smtClean="0">
                <a:solidFill>
                  <a:schemeClr val="tx1"/>
                </a:solidFill>
                <a:effectLst/>
                <a:latin typeface="+mn-lt"/>
                <a:ea typeface="+mn-ea"/>
                <a:cs typeface="+mn-cs"/>
              </a:rPr>
              <a:t>Parmalat</a:t>
            </a:r>
            <a:r>
              <a:rPr lang="en-CA" sz="1200" b="0" i="0" kern="1200" dirty="0" smtClean="0">
                <a:solidFill>
                  <a:schemeClr val="tx1"/>
                </a:solidFill>
                <a:effectLst/>
                <a:latin typeface="+mn-lt"/>
                <a:ea typeface="+mn-ea"/>
                <a:cs typeface="+mn-cs"/>
              </a:rPr>
              <a:t> Canada remained the top three players in drinking milk products, with a combined value share of 88% in 2015, and their dominance in milk is further strengthening due to mergers and acquisitions; hence leading them to hold an even greater share. Smaller players and brands are losing share and exiting the market, or becoming laser-focused on niche segments. For example, President’s Choice from Loblaw Cos continues to thrive in organic milk.</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Other dairy is relatively fragmented, and the top three players, Saputo, Agropur Cooperative and </a:t>
            </a:r>
            <a:r>
              <a:rPr lang="en-CA" sz="1200" b="0" i="0" kern="1200" dirty="0" err="1" smtClean="0">
                <a:solidFill>
                  <a:schemeClr val="tx1"/>
                </a:solidFill>
                <a:effectLst/>
                <a:latin typeface="+mn-lt"/>
                <a:ea typeface="+mn-ea"/>
                <a:cs typeface="+mn-cs"/>
              </a:rPr>
              <a:t>Parmalat</a:t>
            </a:r>
            <a:r>
              <a:rPr lang="en-CA" sz="1200" b="0" i="0" kern="1200" dirty="0" smtClean="0">
                <a:solidFill>
                  <a:schemeClr val="tx1"/>
                </a:solidFill>
                <a:effectLst/>
                <a:latin typeface="+mn-lt"/>
                <a:ea typeface="+mn-ea"/>
                <a:cs typeface="+mn-cs"/>
              </a:rPr>
              <a:t> Canada (also the major players in drinking milk products) remained the leaders, with a combined value share of 52% in 2015, with no other players in this category having a share over 6%.</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http://www.euromonitor.com/dairy-in-canada/report</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The diary industry in Canada</a:t>
            </a:r>
            <a:r>
              <a:rPr lang="en-CA" sz="1200" b="0" i="0" kern="1200" baseline="0" dirty="0" smtClean="0">
                <a:solidFill>
                  <a:schemeClr val="tx1"/>
                </a:solidFill>
                <a:effectLst/>
                <a:latin typeface="+mn-lt"/>
                <a:ea typeface="+mn-ea"/>
                <a:cs typeface="+mn-cs"/>
              </a:rPr>
              <a:t> and us combined is $27 billion dollars by market cap</a:t>
            </a:r>
            <a:endParaRPr lang="en-CA" sz="1200" b="0" i="0" kern="1200" dirty="0" smtClean="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8</a:t>
            </a:fld>
            <a:endParaRPr lang="en-US" dirty="0"/>
          </a:p>
        </p:txBody>
      </p:sp>
    </p:spTree>
    <p:extLst>
      <p:ext uri="{BB962C8B-B14F-4D97-AF65-F5344CB8AC3E}">
        <p14:creationId xmlns:p14="http://schemas.microsoft.com/office/powerpoint/2010/main" val="3866594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They sell products in over 40 countries</a:t>
            </a:r>
          </a:p>
          <a:p>
            <a:endParaRPr lang="en-CA" dirty="0" smtClean="0"/>
          </a:p>
          <a:p>
            <a:r>
              <a:rPr lang="en-CA" dirty="0" smtClean="0"/>
              <a:t>Retail – supermarket chains,</a:t>
            </a:r>
            <a:r>
              <a:rPr lang="en-CA" baseline="0" dirty="0" smtClean="0"/>
              <a:t> convenience stores, mass merchandisers</a:t>
            </a:r>
          </a:p>
          <a:p>
            <a:r>
              <a:rPr lang="en-CA" baseline="0" dirty="0" smtClean="0"/>
              <a:t>Foodservice – to restaurants and hotels</a:t>
            </a:r>
          </a:p>
          <a:p>
            <a:r>
              <a:rPr lang="en-CA" baseline="0" dirty="0" smtClean="0"/>
              <a:t>Industrial – food processors using </a:t>
            </a:r>
            <a:r>
              <a:rPr lang="en-CA" baseline="0" dirty="0" err="1" smtClean="0"/>
              <a:t>saputo</a:t>
            </a:r>
            <a:r>
              <a:rPr lang="en-CA" baseline="0" dirty="0" smtClean="0"/>
              <a:t> products as ingredients</a:t>
            </a:r>
          </a:p>
          <a:p>
            <a:endParaRPr lang="en-CA" baseline="0" dirty="0" smtClean="0"/>
          </a:p>
          <a:p>
            <a:pPr marL="171450" indent="-171450">
              <a:buFont typeface="Arial" pitchFamily="34" charset="0"/>
              <a:buChar char="•"/>
            </a:pPr>
            <a:r>
              <a:rPr lang="en-CA" baseline="0" dirty="0" smtClean="0"/>
              <a:t>In June 15, the stock price dropped 7% due to Q4 earnings (quarter and year end are on March 31</a:t>
            </a:r>
            <a:r>
              <a:rPr lang="en-CA" baseline="30000" dirty="0" smtClean="0"/>
              <a:t>st</a:t>
            </a:r>
            <a:r>
              <a:rPr lang="en-CA" baseline="0" dirty="0" smtClean="0"/>
              <a:t> for Saputo) not beating analyst expectations. Consensus was $0.4/share the actual was $0.32/share. They met and beat their q1 AND q2 EPS thus far however</a:t>
            </a:r>
          </a:p>
          <a:p>
            <a:pPr marL="171450" indent="-171450">
              <a:buFont typeface="Arial" pitchFamily="34" charset="0"/>
              <a:buChar char="•"/>
            </a:pPr>
            <a:r>
              <a:rPr lang="en-CA" baseline="0" dirty="0" smtClean="0"/>
              <a:t>Stock has recently shot up around 16% due to the EPS beating analyst expectations by 4 cents so the graph is not entirely up to date </a:t>
            </a:r>
          </a:p>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9</a:t>
            </a:fld>
            <a:endParaRPr lang="en-US" dirty="0"/>
          </a:p>
        </p:txBody>
      </p:sp>
    </p:spTree>
    <p:extLst>
      <p:ext uri="{BB962C8B-B14F-4D97-AF65-F5344CB8AC3E}">
        <p14:creationId xmlns:p14="http://schemas.microsoft.com/office/powerpoint/2010/main" val="485055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They sell products in over 40 countries</a:t>
            </a:r>
          </a:p>
          <a:p>
            <a:endParaRPr lang="en-CA" dirty="0" smtClean="0"/>
          </a:p>
          <a:p>
            <a:r>
              <a:rPr lang="en-CA" dirty="0" smtClean="0"/>
              <a:t>Retail – supermarket chains,</a:t>
            </a:r>
            <a:r>
              <a:rPr lang="en-CA" baseline="0" dirty="0" smtClean="0"/>
              <a:t> convenience stores, mass merchandisers</a:t>
            </a:r>
          </a:p>
          <a:p>
            <a:r>
              <a:rPr lang="en-CA" baseline="0" dirty="0" smtClean="0"/>
              <a:t>Foodservice – to restaurants and hotels</a:t>
            </a:r>
          </a:p>
          <a:p>
            <a:r>
              <a:rPr lang="en-CA" baseline="0" dirty="0" smtClean="0"/>
              <a:t>Industrial – food processors using </a:t>
            </a:r>
            <a:r>
              <a:rPr lang="en-CA" baseline="0" dirty="0" err="1" smtClean="0"/>
              <a:t>saputo</a:t>
            </a:r>
            <a:r>
              <a:rPr lang="en-CA" baseline="0" dirty="0" smtClean="0"/>
              <a:t> products as ingredients</a:t>
            </a:r>
          </a:p>
          <a:p>
            <a:endParaRPr lang="en-CA" baseline="0" dirty="0" smtClean="0"/>
          </a:p>
          <a:p>
            <a:r>
              <a:rPr lang="en-CA" baseline="0" dirty="0" smtClean="0"/>
              <a:t>In June 15, the stock price dropped 7% due to Q4 earnings (quarter and year end are on March 31</a:t>
            </a:r>
            <a:r>
              <a:rPr lang="en-CA" baseline="30000" dirty="0" smtClean="0"/>
              <a:t>st</a:t>
            </a:r>
            <a:r>
              <a:rPr lang="en-CA" baseline="0" dirty="0" smtClean="0"/>
              <a:t> for Saputo) not beating analyst expectations. Consensus was $0.4/share the actual was $0.32/share. They met and beat their q1 AND q2 EPS thus far however</a:t>
            </a:r>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10</a:t>
            </a:fld>
            <a:endParaRPr lang="en-US" dirty="0"/>
          </a:p>
        </p:txBody>
      </p:sp>
    </p:spTree>
    <p:extLst>
      <p:ext uri="{BB962C8B-B14F-4D97-AF65-F5344CB8AC3E}">
        <p14:creationId xmlns:p14="http://schemas.microsoft.com/office/powerpoint/2010/main" val="485055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CA" smtClean="0"/>
              <a:t>Add in Abbot Laboratories</a:t>
            </a:r>
          </a:p>
          <a:p>
            <a:endParaRPr lang="en-CA" dirty="0"/>
          </a:p>
        </p:txBody>
      </p:sp>
      <p:sp>
        <p:nvSpPr>
          <p:cNvPr id="4" name="Slide Number Placeholder 3"/>
          <p:cNvSpPr>
            <a:spLocks noGrp="1"/>
          </p:cNvSpPr>
          <p:nvPr>
            <p:ph type="sldNum" sz="quarter" idx="10"/>
          </p:nvPr>
        </p:nvSpPr>
        <p:spPr/>
        <p:txBody>
          <a:bodyPr/>
          <a:lstStyle/>
          <a:p>
            <a:fld id="{5E6EE90C-CE1A-4353-A780-AD8DD00F1DC5}" type="slidenum">
              <a:rPr lang="en-US" smtClean="0"/>
              <a:t>11</a:t>
            </a:fld>
            <a:endParaRPr lang="en-US" dirty="0"/>
          </a:p>
        </p:txBody>
      </p:sp>
    </p:spTree>
    <p:extLst>
      <p:ext uri="{BB962C8B-B14F-4D97-AF65-F5344CB8AC3E}">
        <p14:creationId xmlns:p14="http://schemas.microsoft.com/office/powerpoint/2010/main" val="1173111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64192" y="3733800"/>
            <a:ext cx="3158233" cy="570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1"/>
          <p:cNvSpPr/>
          <p:nvPr userDrawn="1"/>
        </p:nvSpPr>
        <p:spPr>
          <a:xfrm rot="10800000" flipH="1" flipV="1">
            <a:off x="72000" y="72000"/>
            <a:ext cx="9000000" cy="540000"/>
          </a:xfrm>
          <a:custGeom>
            <a:avLst/>
            <a:gdLst>
              <a:gd name="connsiteX0" fmla="*/ 0 w 8397432"/>
              <a:gd name="connsiteY0" fmla="*/ 0 h 3512069"/>
              <a:gd name="connsiteX1" fmla="*/ 8397432 w 8397432"/>
              <a:gd name="connsiteY1" fmla="*/ 0 h 3512069"/>
              <a:gd name="connsiteX2" fmla="*/ 8397432 w 8397432"/>
              <a:gd name="connsiteY2" fmla="*/ 3512069 h 3512069"/>
              <a:gd name="connsiteX3" fmla="*/ 0 w 8397432"/>
              <a:gd name="connsiteY3" fmla="*/ 3512069 h 3512069"/>
              <a:gd name="connsiteX4" fmla="*/ 0 w 8397432"/>
              <a:gd name="connsiteY4" fmla="*/ 0 h 3512069"/>
              <a:gd name="connsiteX0" fmla="*/ 0 w 8397432"/>
              <a:gd name="connsiteY0" fmla="*/ 0 h 3512069"/>
              <a:gd name="connsiteX1" fmla="*/ 8397432 w 8397432"/>
              <a:gd name="connsiteY1" fmla="*/ 0 h 3512069"/>
              <a:gd name="connsiteX2" fmla="*/ 5558982 w 8397432"/>
              <a:gd name="connsiteY2" fmla="*/ 3512069 h 3512069"/>
              <a:gd name="connsiteX3" fmla="*/ 0 w 8397432"/>
              <a:gd name="connsiteY3" fmla="*/ 3512069 h 3512069"/>
              <a:gd name="connsiteX4" fmla="*/ 0 w 8397432"/>
              <a:gd name="connsiteY4" fmla="*/ 0 h 3512069"/>
              <a:gd name="connsiteX0" fmla="*/ 0 w 8397432"/>
              <a:gd name="connsiteY0" fmla="*/ 0 h 3512069"/>
              <a:gd name="connsiteX1" fmla="*/ 8397432 w 8397432"/>
              <a:gd name="connsiteY1" fmla="*/ 0 h 3512069"/>
              <a:gd name="connsiteX2" fmla="*/ 7562098 w 8397432"/>
              <a:gd name="connsiteY2" fmla="*/ 3512069 h 3512069"/>
              <a:gd name="connsiteX3" fmla="*/ 0 w 8397432"/>
              <a:gd name="connsiteY3" fmla="*/ 3512069 h 3512069"/>
              <a:gd name="connsiteX4" fmla="*/ 0 w 8397432"/>
              <a:gd name="connsiteY4" fmla="*/ 0 h 351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432" h="3512069">
                <a:moveTo>
                  <a:pt x="0" y="0"/>
                </a:moveTo>
                <a:lnTo>
                  <a:pt x="8397432" y="0"/>
                </a:lnTo>
                <a:lnTo>
                  <a:pt x="7562098" y="3512069"/>
                </a:lnTo>
                <a:lnTo>
                  <a:pt x="0" y="3512069"/>
                </a:lnTo>
                <a:lnTo>
                  <a:pt x="0" y="0"/>
                </a:lnTo>
                <a:close/>
              </a:path>
            </a:pathLst>
          </a:custGeom>
          <a:solidFill>
            <a:srgbClr val="9B2B39"/>
          </a:solidFill>
          <a:ln>
            <a:noFill/>
          </a:ln>
          <a:effectLst>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11"/>
          <p:cNvSpPr/>
          <p:nvPr userDrawn="1"/>
        </p:nvSpPr>
        <p:spPr>
          <a:xfrm rot="10800000">
            <a:off x="72000" y="6264000"/>
            <a:ext cx="9000000" cy="540000"/>
          </a:xfrm>
          <a:custGeom>
            <a:avLst/>
            <a:gdLst>
              <a:gd name="connsiteX0" fmla="*/ 0 w 8397432"/>
              <a:gd name="connsiteY0" fmla="*/ 0 h 3512069"/>
              <a:gd name="connsiteX1" fmla="*/ 8397432 w 8397432"/>
              <a:gd name="connsiteY1" fmla="*/ 0 h 3512069"/>
              <a:gd name="connsiteX2" fmla="*/ 8397432 w 8397432"/>
              <a:gd name="connsiteY2" fmla="*/ 3512069 h 3512069"/>
              <a:gd name="connsiteX3" fmla="*/ 0 w 8397432"/>
              <a:gd name="connsiteY3" fmla="*/ 3512069 h 3512069"/>
              <a:gd name="connsiteX4" fmla="*/ 0 w 8397432"/>
              <a:gd name="connsiteY4" fmla="*/ 0 h 3512069"/>
              <a:gd name="connsiteX0" fmla="*/ 0 w 8397432"/>
              <a:gd name="connsiteY0" fmla="*/ 0 h 3512069"/>
              <a:gd name="connsiteX1" fmla="*/ 8397432 w 8397432"/>
              <a:gd name="connsiteY1" fmla="*/ 0 h 3512069"/>
              <a:gd name="connsiteX2" fmla="*/ 5558982 w 8397432"/>
              <a:gd name="connsiteY2" fmla="*/ 3512069 h 3512069"/>
              <a:gd name="connsiteX3" fmla="*/ 0 w 8397432"/>
              <a:gd name="connsiteY3" fmla="*/ 3512069 h 3512069"/>
              <a:gd name="connsiteX4" fmla="*/ 0 w 8397432"/>
              <a:gd name="connsiteY4" fmla="*/ 0 h 3512069"/>
              <a:gd name="connsiteX0" fmla="*/ 0 w 8397432"/>
              <a:gd name="connsiteY0" fmla="*/ 0 h 3512069"/>
              <a:gd name="connsiteX1" fmla="*/ 8397432 w 8397432"/>
              <a:gd name="connsiteY1" fmla="*/ 0 h 3512069"/>
              <a:gd name="connsiteX2" fmla="*/ 7562098 w 8397432"/>
              <a:gd name="connsiteY2" fmla="*/ 3512069 h 3512069"/>
              <a:gd name="connsiteX3" fmla="*/ 0 w 8397432"/>
              <a:gd name="connsiteY3" fmla="*/ 3512069 h 3512069"/>
              <a:gd name="connsiteX4" fmla="*/ 0 w 8397432"/>
              <a:gd name="connsiteY4" fmla="*/ 0 h 351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432" h="3512069">
                <a:moveTo>
                  <a:pt x="0" y="0"/>
                </a:moveTo>
                <a:lnTo>
                  <a:pt x="8397432" y="0"/>
                </a:lnTo>
                <a:lnTo>
                  <a:pt x="7562098" y="3512069"/>
                </a:lnTo>
                <a:lnTo>
                  <a:pt x="0" y="3512069"/>
                </a:lnTo>
                <a:lnTo>
                  <a:pt x="0" y="0"/>
                </a:lnTo>
                <a:close/>
              </a:path>
            </a:pathLst>
          </a:custGeom>
          <a:solidFill>
            <a:srgbClr val="9B2B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13"/>
          <p:cNvSpPr/>
          <p:nvPr userDrawn="1"/>
        </p:nvSpPr>
        <p:spPr>
          <a:xfrm>
            <a:off x="3810000" y="6534000"/>
            <a:ext cx="5262000" cy="27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dirty="0" smtClean="0">
                <a:solidFill>
                  <a:schemeClr val="bg1"/>
                </a:solidFill>
                <a:latin typeface="Arial" panose="020B0604020202020204" pitchFamily="34" charset="0"/>
                <a:cs typeface="Arial" panose="020B0604020202020204" pitchFamily="34" charset="0"/>
              </a:rPr>
              <a:t>All</a:t>
            </a:r>
            <a:r>
              <a:rPr lang="en-US" sz="900" baseline="0" dirty="0" smtClean="0">
                <a:solidFill>
                  <a:schemeClr val="bg1"/>
                </a:solidFill>
                <a:latin typeface="Arial" panose="020B0604020202020204" pitchFamily="34" charset="0"/>
                <a:cs typeface="Arial" panose="020B0604020202020204" pitchFamily="34" charset="0"/>
              </a:rPr>
              <a:t> figures shown in $CAD millions except share price or otherwise noted</a:t>
            </a:r>
            <a:endParaRPr lang="en-US" sz="900" dirty="0">
              <a:solidFill>
                <a:schemeClr val="bg1"/>
              </a:solidFill>
              <a:latin typeface="Arial" panose="020B0604020202020204" pitchFamily="34" charset="0"/>
              <a:cs typeface="Arial" panose="020B0604020202020204" pitchFamily="34" charset="0"/>
            </a:endParaRPr>
          </a:p>
        </p:txBody>
      </p:sp>
      <p:sp>
        <p:nvSpPr>
          <p:cNvPr id="23" name="Text Placeholder 22"/>
          <p:cNvSpPr>
            <a:spLocks noGrp="1"/>
          </p:cNvSpPr>
          <p:nvPr>
            <p:ph type="body" sz="quarter" idx="10" hasCustomPrompt="1"/>
          </p:nvPr>
        </p:nvSpPr>
        <p:spPr>
          <a:xfrm>
            <a:off x="4298709" y="2514600"/>
            <a:ext cx="4597400" cy="1069848"/>
          </a:xfrm>
          <a:prstGeom prst="rect">
            <a:avLst/>
          </a:prstGeom>
        </p:spPr>
        <p:txBody>
          <a:bodyPr anchor="ctr">
            <a:normAutofit/>
          </a:bodyPr>
          <a:lstStyle>
            <a:lvl1pPr marL="0" indent="0" algn="r">
              <a:buNone/>
              <a:defRPr sz="3000" b="1">
                <a:latin typeface="Arial" panose="020B0604020202020204" pitchFamily="34" charset="0"/>
                <a:cs typeface="Arial" panose="020B0604020202020204" pitchFamily="34" charset="0"/>
              </a:defRPr>
            </a:lvl1pPr>
          </a:lstStyle>
          <a:p>
            <a:pPr lvl="0"/>
            <a:r>
              <a:rPr lang="en-US" dirty="0" smtClean="0"/>
              <a:t>[Company Name]</a:t>
            </a:r>
            <a:endParaRPr lang="en-US" dirty="0"/>
          </a:p>
        </p:txBody>
      </p:sp>
      <p:sp>
        <p:nvSpPr>
          <p:cNvPr id="24" name="Text Placeholder 22"/>
          <p:cNvSpPr>
            <a:spLocks noGrp="1"/>
          </p:cNvSpPr>
          <p:nvPr>
            <p:ph type="body" sz="quarter" idx="11" hasCustomPrompt="1"/>
          </p:nvPr>
        </p:nvSpPr>
        <p:spPr>
          <a:xfrm>
            <a:off x="4298709" y="3717064"/>
            <a:ext cx="4597400" cy="609600"/>
          </a:xfrm>
          <a:prstGeom prst="rect">
            <a:avLst/>
          </a:prstGeom>
        </p:spPr>
        <p:txBody>
          <a:bodyPr anchor="ctr">
            <a:normAutofit/>
          </a:bodyPr>
          <a:lstStyle>
            <a:lvl1pPr marL="0" indent="0" algn="r">
              <a:buNone/>
              <a:defRPr sz="2800" b="0">
                <a:latin typeface="Arial" panose="020B0604020202020204" pitchFamily="34" charset="0"/>
                <a:cs typeface="Arial" panose="020B0604020202020204" pitchFamily="34" charset="0"/>
              </a:defRPr>
            </a:lvl1pPr>
          </a:lstStyle>
          <a:p>
            <a:pPr lvl="0"/>
            <a:r>
              <a:rPr lang="en-US" dirty="0" smtClean="0"/>
              <a:t>[Presentation Title]</a:t>
            </a:r>
            <a:endParaRPr lang="en-US" dirty="0"/>
          </a:p>
        </p:txBody>
      </p:sp>
      <p:sp>
        <p:nvSpPr>
          <p:cNvPr id="25" name="Text Placeholder 22"/>
          <p:cNvSpPr>
            <a:spLocks noGrp="1"/>
          </p:cNvSpPr>
          <p:nvPr>
            <p:ph type="body" sz="quarter" idx="12" hasCustomPrompt="1"/>
          </p:nvPr>
        </p:nvSpPr>
        <p:spPr>
          <a:xfrm>
            <a:off x="4298709" y="4403148"/>
            <a:ext cx="4597400" cy="457768"/>
          </a:xfrm>
          <a:prstGeom prst="rect">
            <a:avLst/>
          </a:prstGeom>
        </p:spPr>
        <p:txBody>
          <a:bodyPr anchor="ctr">
            <a:normAutofit/>
          </a:bodyPr>
          <a:lstStyle>
            <a:lvl1pPr marL="0" indent="0" algn="r">
              <a:buNone/>
              <a:defRPr sz="2000" b="0" baseline="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[Date (MMMM </a:t>
            </a:r>
            <a:r>
              <a:rPr lang="en-US" dirty="0" err="1" smtClean="0"/>
              <a:t>dd</a:t>
            </a:r>
            <a:r>
              <a:rPr lang="en-US" dirty="0" smtClean="0"/>
              <a:t>, </a:t>
            </a:r>
            <a:r>
              <a:rPr lang="en-US" dirty="0" err="1" smtClean="0"/>
              <a:t>yyyy</a:t>
            </a:r>
            <a:r>
              <a:rPr lang="en-US" dirty="0" smtClean="0"/>
              <a:t>)]</a:t>
            </a:r>
            <a:endParaRPr lang="en-US" dirty="0"/>
          </a:p>
        </p:txBody>
      </p:sp>
      <p:sp>
        <p:nvSpPr>
          <p:cNvPr id="26" name="Text Placeholder 22"/>
          <p:cNvSpPr>
            <a:spLocks noGrp="1"/>
          </p:cNvSpPr>
          <p:nvPr>
            <p:ph type="body" sz="quarter" idx="13" hasCustomPrompt="1"/>
          </p:nvPr>
        </p:nvSpPr>
        <p:spPr>
          <a:xfrm>
            <a:off x="4298709" y="4937400"/>
            <a:ext cx="4597400" cy="1280160"/>
          </a:xfrm>
          <a:prstGeom prst="rect">
            <a:avLst/>
          </a:prstGeom>
        </p:spPr>
        <p:txBody>
          <a:bodyPr anchor="t">
            <a:normAutofit/>
          </a:bodyPr>
          <a:lstStyle>
            <a:lvl1pPr marL="0" indent="0" algn="r">
              <a:buNone/>
              <a:defRPr sz="2000" b="0">
                <a:solidFill>
                  <a:schemeClr val="bg1">
                    <a:lumMod val="50000"/>
                  </a:schemeClr>
                </a:solidFill>
                <a:latin typeface="Arial" panose="020B0604020202020204" pitchFamily="34" charset="0"/>
                <a:cs typeface="Arial" panose="020B0604020202020204" pitchFamily="34" charset="0"/>
              </a:defRPr>
            </a:lvl1pPr>
          </a:lstStyle>
          <a:p>
            <a:pPr lvl="0"/>
            <a:r>
              <a:rPr lang="en-US" dirty="0" smtClean="0"/>
              <a:t>[Name]</a:t>
            </a:r>
            <a:endParaRPr lang="en-US" dirty="0"/>
          </a:p>
        </p:txBody>
      </p:sp>
      <p:sp>
        <p:nvSpPr>
          <p:cNvPr id="28" name="Picture Placeholder 27"/>
          <p:cNvSpPr>
            <a:spLocks noGrp="1"/>
          </p:cNvSpPr>
          <p:nvPr>
            <p:ph type="pic" sz="quarter" idx="14" hasCustomPrompt="1"/>
          </p:nvPr>
        </p:nvSpPr>
        <p:spPr>
          <a:xfrm>
            <a:off x="264192" y="2514599"/>
            <a:ext cx="3849624" cy="1069848"/>
          </a:xfrm>
          <a:prstGeom prst="rect">
            <a:avLst/>
          </a:prstGeom>
        </p:spPr>
        <p:txBody>
          <a:bodyPr anchor="ctr"/>
          <a:lstStyle>
            <a:lvl1pPr marL="0" indent="0" algn="ctr">
              <a:buNone/>
              <a:defRPr sz="25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cxnSp>
        <p:nvCxnSpPr>
          <p:cNvPr id="13" name="Straight Connector 12"/>
          <p:cNvCxnSpPr/>
          <p:nvPr userDrawn="1"/>
        </p:nvCxnSpPr>
        <p:spPr>
          <a:xfrm>
            <a:off x="256109" y="3656464"/>
            <a:ext cx="864000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and two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16" name="Text Placeholder 15"/>
          <p:cNvSpPr>
            <a:spLocks noGrp="1"/>
          </p:cNvSpPr>
          <p:nvPr>
            <p:ph type="body" sz="quarter" idx="14" hasCustomPrompt="1"/>
          </p:nvPr>
        </p:nvSpPr>
        <p:spPr>
          <a:xfrm>
            <a:off x="228600" y="722376"/>
            <a:ext cx="8686800" cy="1295400"/>
          </a:xfrm>
          <a:prstGeom prst="rect">
            <a:avLst/>
          </a:prstGeom>
        </p:spPr>
        <p:txBody>
          <a:bodyPr/>
          <a:lstStyle>
            <a:lvl1pPr marL="406400" indent="-290513">
              <a:buClr>
                <a:srgbClr val="9B2B39"/>
              </a:buClr>
              <a:buFont typeface="Arial" panose="020B0604020202020204" pitchFamily="34" charset="0"/>
              <a:buChar char="▲"/>
              <a:defRPr sz="1500">
                <a:latin typeface="Arial" panose="020B0604020202020204" pitchFamily="34" charset="0"/>
                <a:cs typeface="Arial" panose="020B0604020202020204" pitchFamily="34" charset="0"/>
              </a:defRPr>
            </a:lvl1pPr>
            <a:lvl2pPr marL="798513" indent="-276225">
              <a:buClr>
                <a:srgbClr val="9B2B39"/>
              </a:buClr>
              <a:buFont typeface="Wingdings" panose="05000000000000000000" pitchFamily="2" charset="2"/>
              <a:buChar char="Ø"/>
              <a:defRPr sz="1400">
                <a:latin typeface="Arial" panose="020B0604020202020204" pitchFamily="34" charset="0"/>
                <a:cs typeface="Arial" panose="020B0604020202020204" pitchFamily="34" charset="0"/>
              </a:defRPr>
            </a:lvl2pPr>
            <a:lvl3pPr marL="1146175"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481138" indent="-2190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70063" indent="-173038">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endParaRPr lang="en-US" dirty="0"/>
          </a:p>
        </p:txBody>
      </p:sp>
      <p:sp>
        <p:nvSpPr>
          <p:cNvPr id="22" name="Text Placeholder 21"/>
          <p:cNvSpPr>
            <a:spLocks noGrp="1"/>
          </p:cNvSpPr>
          <p:nvPr>
            <p:ph type="body" sz="quarter" idx="15" hasCustomPrompt="1"/>
          </p:nvPr>
        </p:nvSpPr>
        <p:spPr>
          <a:xfrm>
            <a:off x="228600" y="2133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3" name="Text Placeholder 21"/>
          <p:cNvSpPr>
            <a:spLocks noGrp="1"/>
          </p:cNvSpPr>
          <p:nvPr>
            <p:ph type="body" sz="quarter" idx="16" hasCustomPrompt="1"/>
          </p:nvPr>
        </p:nvSpPr>
        <p:spPr>
          <a:xfrm>
            <a:off x="4706257" y="2133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6" name="Picture Placeholder 27"/>
          <p:cNvSpPr>
            <a:spLocks noGrp="1"/>
          </p:cNvSpPr>
          <p:nvPr>
            <p:ph type="pic" sz="quarter" idx="17" hasCustomPrompt="1"/>
          </p:nvPr>
        </p:nvSpPr>
        <p:spPr>
          <a:xfrm>
            <a:off x="5151120" y="6337427"/>
            <a:ext cx="1143000" cy="384048"/>
          </a:xfrm>
          <a:prstGeom prst="rect">
            <a:avLst/>
          </a:prstGeom>
        </p:spPr>
        <p:txBody>
          <a:bodyPr anchor="ctr"/>
          <a:lstStyle>
            <a:lvl1pPr marL="0" indent="0" algn="ctr">
              <a:buNone/>
              <a:defRPr sz="10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3"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extLst>
      <p:ext uri="{BB962C8B-B14F-4D97-AF65-F5344CB8AC3E}">
        <p14:creationId xmlns:p14="http://schemas.microsoft.com/office/powerpoint/2010/main" val="127385795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and one char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16" name="Text Placeholder 15"/>
          <p:cNvSpPr>
            <a:spLocks noGrp="1"/>
          </p:cNvSpPr>
          <p:nvPr>
            <p:ph type="body" sz="quarter" idx="14" hasCustomPrompt="1"/>
          </p:nvPr>
        </p:nvSpPr>
        <p:spPr>
          <a:xfrm>
            <a:off x="228600" y="722376"/>
            <a:ext cx="8686800" cy="1295400"/>
          </a:xfrm>
          <a:prstGeom prst="rect">
            <a:avLst/>
          </a:prstGeom>
        </p:spPr>
        <p:txBody>
          <a:bodyPr/>
          <a:lstStyle>
            <a:lvl1pPr marL="406400" indent="-290513">
              <a:buClr>
                <a:srgbClr val="9B2B39"/>
              </a:buClr>
              <a:buFont typeface="Arial" panose="020B0604020202020204" pitchFamily="34" charset="0"/>
              <a:buChar char="▲"/>
              <a:defRPr sz="1500">
                <a:latin typeface="Arial" panose="020B0604020202020204" pitchFamily="34" charset="0"/>
                <a:cs typeface="Arial" panose="020B0604020202020204" pitchFamily="34" charset="0"/>
              </a:defRPr>
            </a:lvl1pPr>
            <a:lvl2pPr marL="798513" indent="-276225">
              <a:buClr>
                <a:srgbClr val="9B2B39"/>
              </a:buClr>
              <a:buFont typeface="Wingdings" panose="05000000000000000000" pitchFamily="2" charset="2"/>
              <a:buChar char="Ø"/>
              <a:defRPr sz="1400">
                <a:latin typeface="Arial" panose="020B0604020202020204" pitchFamily="34" charset="0"/>
                <a:cs typeface="Arial" panose="020B0604020202020204" pitchFamily="34" charset="0"/>
              </a:defRPr>
            </a:lvl2pPr>
            <a:lvl3pPr marL="1146175"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481138" indent="-2190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70063" indent="-173038">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endParaRPr lang="en-US" dirty="0"/>
          </a:p>
        </p:txBody>
      </p:sp>
      <p:sp>
        <p:nvSpPr>
          <p:cNvPr id="22" name="Text Placeholder 21"/>
          <p:cNvSpPr>
            <a:spLocks noGrp="1"/>
          </p:cNvSpPr>
          <p:nvPr>
            <p:ph type="body" sz="quarter" idx="15" hasCustomPrompt="1"/>
          </p:nvPr>
        </p:nvSpPr>
        <p:spPr>
          <a:xfrm>
            <a:off x="228600" y="2133600"/>
            <a:ext cx="86868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3" name="Picture Placeholder 27"/>
          <p:cNvSpPr>
            <a:spLocks noGrp="1"/>
          </p:cNvSpPr>
          <p:nvPr>
            <p:ph type="pic" sz="quarter" idx="16" hasCustomPrompt="1"/>
          </p:nvPr>
        </p:nvSpPr>
        <p:spPr>
          <a:xfrm>
            <a:off x="5151120" y="6337427"/>
            <a:ext cx="1143000" cy="384048"/>
          </a:xfrm>
          <a:prstGeom prst="rect">
            <a:avLst/>
          </a:prstGeom>
        </p:spPr>
        <p:txBody>
          <a:bodyPr anchor="ctr"/>
          <a:lstStyle>
            <a:lvl1pPr marL="0" indent="0" algn="ctr">
              <a:buNone/>
              <a:defRPr sz="10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4"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extLst>
      <p:ext uri="{BB962C8B-B14F-4D97-AF65-F5344CB8AC3E}">
        <p14:creationId xmlns:p14="http://schemas.microsoft.com/office/powerpoint/2010/main" val="355709421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hree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22" name="Text Placeholder 21"/>
          <p:cNvSpPr>
            <a:spLocks noGrp="1"/>
          </p:cNvSpPr>
          <p:nvPr>
            <p:ph type="body" sz="quarter" idx="15" hasCustomPrompt="1"/>
          </p:nvPr>
        </p:nvSpPr>
        <p:spPr>
          <a:xfrm>
            <a:off x="228600" y="2133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3" name="Text Placeholder 21"/>
          <p:cNvSpPr>
            <a:spLocks noGrp="1"/>
          </p:cNvSpPr>
          <p:nvPr>
            <p:ph type="body" sz="quarter" idx="16" hasCustomPrompt="1"/>
          </p:nvPr>
        </p:nvSpPr>
        <p:spPr>
          <a:xfrm>
            <a:off x="3154680" y="2133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4" name="Text Placeholder 21"/>
          <p:cNvSpPr>
            <a:spLocks noGrp="1"/>
          </p:cNvSpPr>
          <p:nvPr>
            <p:ph type="body" sz="quarter" idx="17" hasCustomPrompt="1"/>
          </p:nvPr>
        </p:nvSpPr>
        <p:spPr>
          <a:xfrm>
            <a:off x="6080760" y="2133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5" name="Text Placeholder 15"/>
          <p:cNvSpPr>
            <a:spLocks noGrp="1"/>
          </p:cNvSpPr>
          <p:nvPr>
            <p:ph type="body" sz="quarter" idx="14" hasCustomPrompt="1"/>
          </p:nvPr>
        </p:nvSpPr>
        <p:spPr>
          <a:xfrm>
            <a:off x="228600" y="722376"/>
            <a:ext cx="8686800" cy="1295400"/>
          </a:xfrm>
          <a:prstGeom prst="rect">
            <a:avLst/>
          </a:prstGeom>
        </p:spPr>
        <p:txBody>
          <a:bodyPr/>
          <a:lstStyle>
            <a:lvl1pPr marL="406400" indent="-290513">
              <a:buClr>
                <a:srgbClr val="9B2B39"/>
              </a:buClr>
              <a:buFont typeface="Arial" panose="020B0604020202020204" pitchFamily="34" charset="0"/>
              <a:buChar char="▲"/>
              <a:defRPr sz="1500">
                <a:latin typeface="Arial" panose="020B0604020202020204" pitchFamily="34" charset="0"/>
                <a:cs typeface="Arial" panose="020B0604020202020204" pitchFamily="34" charset="0"/>
              </a:defRPr>
            </a:lvl1pPr>
            <a:lvl2pPr marL="798513" indent="-276225">
              <a:buClr>
                <a:srgbClr val="9B2B39"/>
              </a:buClr>
              <a:buFont typeface="Wingdings" panose="05000000000000000000" pitchFamily="2" charset="2"/>
              <a:buChar char="Ø"/>
              <a:defRPr sz="1400">
                <a:latin typeface="Arial" panose="020B0604020202020204" pitchFamily="34" charset="0"/>
                <a:cs typeface="Arial" panose="020B0604020202020204" pitchFamily="34" charset="0"/>
              </a:defRPr>
            </a:lvl2pPr>
            <a:lvl3pPr marL="1146175"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481138" indent="-2190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70063" indent="-173038">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endParaRPr lang="en-US" dirty="0"/>
          </a:p>
        </p:txBody>
      </p:sp>
      <p:sp>
        <p:nvSpPr>
          <p:cNvPr id="17" name="Picture Placeholder 27"/>
          <p:cNvSpPr>
            <a:spLocks noGrp="1"/>
          </p:cNvSpPr>
          <p:nvPr>
            <p:ph type="pic" sz="quarter" idx="18" hasCustomPrompt="1"/>
          </p:nvPr>
        </p:nvSpPr>
        <p:spPr>
          <a:xfrm>
            <a:off x="5151120" y="6337427"/>
            <a:ext cx="1143000" cy="384048"/>
          </a:xfrm>
          <a:prstGeom prst="rect">
            <a:avLst/>
          </a:prstGeom>
        </p:spPr>
        <p:txBody>
          <a:bodyPr anchor="ctr"/>
          <a:lstStyle>
            <a:lvl1pPr marL="0" indent="0" algn="ctr">
              <a:buNone/>
              <a:defRPr sz="10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6"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extLst>
      <p:ext uri="{BB962C8B-B14F-4D97-AF65-F5344CB8AC3E}">
        <p14:creationId xmlns:p14="http://schemas.microsoft.com/office/powerpoint/2010/main" val="181602131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4"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[Agenda / Table of Contents]</a:t>
            </a:r>
            <a:endParaRPr lang="en-US" dirty="0"/>
          </a:p>
        </p:txBody>
      </p:sp>
      <p:sp>
        <p:nvSpPr>
          <p:cNvPr id="5" name="Text Placeholder 15"/>
          <p:cNvSpPr>
            <a:spLocks noGrp="1"/>
          </p:cNvSpPr>
          <p:nvPr>
            <p:ph type="body" sz="quarter" idx="14"/>
          </p:nvPr>
        </p:nvSpPr>
        <p:spPr>
          <a:xfrm>
            <a:off x="228600" y="685800"/>
            <a:ext cx="8686800" cy="5562600"/>
          </a:xfrm>
          <a:prstGeom prst="rect">
            <a:avLst/>
          </a:prstGeom>
        </p:spPr>
        <p:txBody>
          <a:bodyPr tIns="91440"/>
          <a:lstStyle>
            <a:lvl1pPr marL="406400" marR="0" indent="-290513" algn="l" defTabSz="914400" rtl="0" eaLnBrk="1" fontAlgn="auto" latinLnBrk="0" hangingPunct="1">
              <a:lnSpc>
                <a:spcPct val="100000"/>
              </a:lnSpc>
              <a:spcBef>
                <a:spcPct val="20000"/>
              </a:spcBef>
              <a:spcAft>
                <a:spcPts val="0"/>
              </a:spcAft>
              <a:buClr>
                <a:srgbClr val="9B2B39"/>
              </a:buClr>
              <a:buSzTx/>
              <a:buFont typeface="Arial" panose="020B0604020202020204" pitchFamily="34" charset="0"/>
              <a:buChar char="▲"/>
              <a:tabLst/>
              <a:defRPr sz="1600" baseline="0">
                <a:latin typeface="Arial" panose="020B0604020202020204" pitchFamily="34" charset="0"/>
                <a:cs typeface="Arial" panose="020B0604020202020204" pitchFamily="34" charset="0"/>
              </a:defRPr>
            </a:lvl1pPr>
            <a:lvl2pPr marL="810900" indent="-342900">
              <a:lnSpc>
                <a:spcPct val="100000"/>
              </a:lnSpc>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2pPr>
            <a:lvl3pPr marL="914400"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320800" indent="-2317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12913" indent="-231775">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endParaRPr lang="en-US" dirty="0" smtClean="0"/>
          </a:p>
          <a:p>
            <a:pPr lvl="1"/>
            <a:r>
              <a:rPr lang="en-US" dirty="0" smtClean="0"/>
              <a:t>[Text]</a:t>
            </a:r>
            <a:endParaRPr lang="en-US" dirty="0"/>
          </a:p>
        </p:txBody>
      </p:sp>
      <p:sp>
        <p:nvSpPr>
          <p:cNvPr id="6"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Tree>
    <p:extLst>
      <p:ext uri="{BB962C8B-B14F-4D97-AF65-F5344CB8AC3E}">
        <p14:creationId xmlns:p14="http://schemas.microsoft.com/office/powerpoint/2010/main" val="21845848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_1 Char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22" name="Text Placeholder 21"/>
          <p:cNvSpPr>
            <a:spLocks noGrp="1"/>
          </p:cNvSpPr>
          <p:nvPr>
            <p:ph type="body" sz="quarter" idx="15" hasCustomPrompt="1"/>
          </p:nvPr>
        </p:nvSpPr>
        <p:spPr>
          <a:xfrm>
            <a:off x="228600" y="2133600"/>
            <a:ext cx="86868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4"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7" name="Text Placeholder 15"/>
          <p:cNvSpPr>
            <a:spLocks noGrp="1"/>
          </p:cNvSpPr>
          <p:nvPr>
            <p:ph type="body" sz="quarter" idx="14" hasCustomPrompt="1"/>
          </p:nvPr>
        </p:nvSpPr>
        <p:spPr>
          <a:xfrm>
            <a:off x="228600" y="722376"/>
            <a:ext cx="8686800" cy="1313688"/>
          </a:xfrm>
          <a:prstGeom prst="rect">
            <a:avLst/>
          </a:prstGeom>
        </p:spPr>
        <p:txBody>
          <a:bodyPr tIns="91440"/>
          <a:lstStyle>
            <a:lvl1pPr marL="360000" indent="-252000">
              <a:lnSpc>
                <a:spcPct val="100000"/>
              </a:lnSpc>
              <a:spcBef>
                <a:spcPts val="0"/>
              </a:spcBef>
              <a:buClr>
                <a:srgbClr val="9B2B39"/>
              </a:buClr>
              <a:buFont typeface="Wingdings" panose="05000000000000000000" pitchFamily="2" charset="2"/>
              <a:buChar char="§"/>
              <a:defRPr sz="1600">
                <a:latin typeface="Arial" panose="020B0604020202020204" pitchFamily="34" charset="0"/>
                <a:cs typeface="Arial" panose="020B0604020202020204" pitchFamily="34" charset="0"/>
              </a:defRPr>
            </a:lvl1pPr>
            <a:lvl2pPr marL="720000" indent="-252000">
              <a:lnSpc>
                <a:spcPct val="100000"/>
              </a:lnSpc>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2pPr>
            <a:lvl3pPr marL="914400"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320800" indent="-2317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12913" indent="-231775">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p>
          <a:p>
            <a:pPr lvl="1"/>
            <a:r>
              <a:rPr lang="en-US" dirty="0" smtClean="0"/>
              <a:t>[Text]</a:t>
            </a:r>
            <a:endParaRPr lang="en-US" dirty="0"/>
          </a:p>
        </p:txBody>
      </p:sp>
    </p:spTree>
    <p:extLst>
      <p:ext uri="{BB962C8B-B14F-4D97-AF65-F5344CB8AC3E}">
        <p14:creationId xmlns:p14="http://schemas.microsoft.com/office/powerpoint/2010/main" val="28168884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_2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22" name="Text Placeholder 21"/>
          <p:cNvSpPr>
            <a:spLocks noGrp="1"/>
          </p:cNvSpPr>
          <p:nvPr>
            <p:ph type="body" sz="quarter" idx="15" hasCustomPrompt="1"/>
          </p:nvPr>
        </p:nvSpPr>
        <p:spPr>
          <a:xfrm>
            <a:off x="228600" y="2133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3" name="Text Placeholder 21"/>
          <p:cNvSpPr>
            <a:spLocks noGrp="1"/>
          </p:cNvSpPr>
          <p:nvPr>
            <p:ph type="body" sz="quarter" idx="16" hasCustomPrompt="1"/>
          </p:nvPr>
        </p:nvSpPr>
        <p:spPr>
          <a:xfrm>
            <a:off x="4706257" y="2133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3"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4" name="Text Placeholder 15"/>
          <p:cNvSpPr>
            <a:spLocks noGrp="1"/>
          </p:cNvSpPr>
          <p:nvPr>
            <p:ph type="body" sz="quarter" idx="14" hasCustomPrompt="1"/>
          </p:nvPr>
        </p:nvSpPr>
        <p:spPr>
          <a:xfrm>
            <a:off x="228600" y="722376"/>
            <a:ext cx="8686800" cy="1313688"/>
          </a:xfrm>
          <a:prstGeom prst="rect">
            <a:avLst/>
          </a:prstGeom>
        </p:spPr>
        <p:txBody>
          <a:bodyPr tIns="91440"/>
          <a:lstStyle>
            <a:lvl1pPr marL="360000" indent="-252000">
              <a:lnSpc>
                <a:spcPct val="100000"/>
              </a:lnSpc>
              <a:spcBef>
                <a:spcPts val="0"/>
              </a:spcBef>
              <a:buClr>
                <a:srgbClr val="9B2B39"/>
              </a:buClr>
              <a:buFont typeface="Wingdings" panose="05000000000000000000" pitchFamily="2" charset="2"/>
              <a:buChar char="§"/>
              <a:defRPr sz="1600">
                <a:latin typeface="Arial" panose="020B0604020202020204" pitchFamily="34" charset="0"/>
                <a:cs typeface="Arial" panose="020B0604020202020204" pitchFamily="34" charset="0"/>
              </a:defRPr>
            </a:lvl1pPr>
            <a:lvl2pPr marL="720000" indent="-252000">
              <a:lnSpc>
                <a:spcPct val="100000"/>
              </a:lnSpc>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2pPr>
            <a:lvl3pPr marL="914400"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320800" indent="-2317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12913" indent="-231775">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p>
          <a:p>
            <a:pPr lvl="1"/>
            <a:r>
              <a:rPr lang="en-US" dirty="0" smtClean="0"/>
              <a:t>[Text]</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_3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22" name="Text Placeholder 21"/>
          <p:cNvSpPr>
            <a:spLocks noGrp="1"/>
          </p:cNvSpPr>
          <p:nvPr>
            <p:ph type="body" sz="quarter" idx="15" hasCustomPrompt="1"/>
          </p:nvPr>
        </p:nvSpPr>
        <p:spPr>
          <a:xfrm>
            <a:off x="228600" y="2133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3" name="Text Placeholder 21"/>
          <p:cNvSpPr>
            <a:spLocks noGrp="1"/>
          </p:cNvSpPr>
          <p:nvPr>
            <p:ph type="body" sz="quarter" idx="16" hasCustomPrompt="1"/>
          </p:nvPr>
        </p:nvSpPr>
        <p:spPr>
          <a:xfrm>
            <a:off x="3154680" y="2133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4" name="Text Placeholder 21"/>
          <p:cNvSpPr>
            <a:spLocks noGrp="1"/>
          </p:cNvSpPr>
          <p:nvPr>
            <p:ph type="body" sz="quarter" idx="17" hasCustomPrompt="1"/>
          </p:nvPr>
        </p:nvSpPr>
        <p:spPr>
          <a:xfrm>
            <a:off x="6080760" y="2133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6"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8" name="Text Placeholder 15"/>
          <p:cNvSpPr>
            <a:spLocks noGrp="1"/>
          </p:cNvSpPr>
          <p:nvPr>
            <p:ph type="body" sz="quarter" idx="14" hasCustomPrompt="1"/>
          </p:nvPr>
        </p:nvSpPr>
        <p:spPr>
          <a:xfrm>
            <a:off x="228600" y="722376"/>
            <a:ext cx="8686800" cy="1313688"/>
          </a:xfrm>
          <a:prstGeom prst="rect">
            <a:avLst/>
          </a:prstGeom>
        </p:spPr>
        <p:txBody>
          <a:bodyPr tIns="91440"/>
          <a:lstStyle>
            <a:lvl1pPr marL="360000" indent="-252000">
              <a:lnSpc>
                <a:spcPct val="100000"/>
              </a:lnSpc>
              <a:spcBef>
                <a:spcPts val="0"/>
              </a:spcBef>
              <a:buClr>
                <a:srgbClr val="9B2B39"/>
              </a:buClr>
              <a:buFont typeface="Wingdings" panose="05000000000000000000" pitchFamily="2" charset="2"/>
              <a:buChar char="§"/>
              <a:defRPr sz="1600">
                <a:latin typeface="Arial" panose="020B0604020202020204" pitchFamily="34" charset="0"/>
                <a:cs typeface="Arial" panose="020B0604020202020204" pitchFamily="34" charset="0"/>
              </a:defRPr>
            </a:lvl1pPr>
            <a:lvl2pPr marL="720000" indent="-252000">
              <a:lnSpc>
                <a:spcPct val="100000"/>
              </a:lnSpc>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2pPr>
            <a:lvl3pPr marL="914400"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320800" indent="-2317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12913" indent="-231775">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p>
          <a:p>
            <a:pPr lvl="1"/>
            <a:r>
              <a:rPr lang="en-US" dirty="0" smtClean="0"/>
              <a:t>[Text]</a:t>
            </a:r>
            <a:endParaRPr lang="en-US" dirty="0"/>
          </a:p>
        </p:txBody>
      </p:sp>
    </p:spTree>
    <p:extLst>
      <p:ext uri="{BB962C8B-B14F-4D97-AF65-F5344CB8AC3E}">
        <p14:creationId xmlns:p14="http://schemas.microsoft.com/office/powerpoint/2010/main" val="3178666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_4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22" name="Text Placeholder 21"/>
          <p:cNvSpPr>
            <a:spLocks noGrp="1"/>
          </p:cNvSpPr>
          <p:nvPr>
            <p:ph type="body" sz="quarter" idx="15" hasCustomPrompt="1"/>
          </p:nvPr>
        </p:nvSpPr>
        <p:spPr>
          <a:xfrm>
            <a:off x="228600" y="1752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3" name="Text Placeholder 21"/>
          <p:cNvSpPr>
            <a:spLocks noGrp="1"/>
          </p:cNvSpPr>
          <p:nvPr>
            <p:ph type="body" sz="quarter" idx="16" hasCustomPrompt="1"/>
          </p:nvPr>
        </p:nvSpPr>
        <p:spPr>
          <a:xfrm>
            <a:off x="4706257" y="1752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3" name="Text Placeholder 21"/>
          <p:cNvSpPr>
            <a:spLocks noGrp="1"/>
          </p:cNvSpPr>
          <p:nvPr>
            <p:ph type="body" sz="quarter" idx="17" hasCustomPrompt="1"/>
          </p:nvPr>
        </p:nvSpPr>
        <p:spPr>
          <a:xfrm>
            <a:off x="228600" y="38862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4" name="Text Placeholder 21"/>
          <p:cNvSpPr>
            <a:spLocks noGrp="1"/>
          </p:cNvSpPr>
          <p:nvPr>
            <p:ph type="body" sz="quarter" idx="18" hasCustomPrompt="1"/>
          </p:nvPr>
        </p:nvSpPr>
        <p:spPr>
          <a:xfrm>
            <a:off x="4706257" y="38862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7"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8" name="Text Placeholder 15"/>
          <p:cNvSpPr>
            <a:spLocks noGrp="1"/>
          </p:cNvSpPr>
          <p:nvPr>
            <p:ph type="body" sz="quarter" idx="14" hasCustomPrompt="1"/>
          </p:nvPr>
        </p:nvSpPr>
        <p:spPr>
          <a:xfrm>
            <a:off x="228600" y="722376"/>
            <a:ext cx="8686800" cy="932688"/>
          </a:xfrm>
          <a:prstGeom prst="rect">
            <a:avLst/>
          </a:prstGeom>
        </p:spPr>
        <p:txBody>
          <a:bodyPr tIns="91440"/>
          <a:lstStyle>
            <a:lvl1pPr marL="360000" indent="-252000">
              <a:lnSpc>
                <a:spcPct val="100000"/>
              </a:lnSpc>
              <a:spcBef>
                <a:spcPts val="0"/>
              </a:spcBef>
              <a:buClr>
                <a:srgbClr val="9B2B39"/>
              </a:buClr>
              <a:buFont typeface="Wingdings" panose="05000000000000000000" pitchFamily="2" charset="2"/>
              <a:buChar char="§"/>
              <a:defRPr sz="1600">
                <a:latin typeface="Arial" panose="020B0604020202020204" pitchFamily="34" charset="0"/>
                <a:cs typeface="Arial" panose="020B0604020202020204" pitchFamily="34" charset="0"/>
              </a:defRPr>
            </a:lvl1pPr>
            <a:lvl2pPr marL="720000" indent="-252000">
              <a:lnSpc>
                <a:spcPct val="100000"/>
              </a:lnSpc>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2pPr>
            <a:lvl3pPr marL="914400"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320800" indent="-2317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12913" indent="-231775">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p>
          <a:p>
            <a:pPr lvl="1"/>
            <a:r>
              <a:rPr lang="en-US" dirty="0" smtClean="0"/>
              <a:t>[Text]</a:t>
            </a:r>
            <a:endParaRPr lang="en-US" dirty="0"/>
          </a:p>
        </p:txBody>
      </p:sp>
    </p:spTree>
    <p:extLst>
      <p:ext uri="{BB962C8B-B14F-4D97-AF65-F5344CB8AC3E}">
        <p14:creationId xmlns:p14="http://schemas.microsoft.com/office/powerpoint/2010/main" val="34553345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_5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15" name="Text Placeholder 21"/>
          <p:cNvSpPr>
            <a:spLocks noGrp="1"/>
          </p:cNvSpPr>
          <p:nvPr>
            <p:ph type="body" sz="quarter" idx="15" hasCustomPrompt="1"/>
          </p:nvPr>
        </p:nvSpPr>
        <p:spPr>
          <a:xfrm>
            <a:off x="22860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7" name="Text Placeholder 21"/>
          <p:cNvSpPr>
            <a:spLocks noGrp="1"/>
          </p:cNvSpPr>
          <p:nvPr>
            <p:ph type="body" sz="quarter" idx="16" hasCustomPrompt="1"/>
          </p:nvPr>
        </p:nvSpPr>
        <p:spPr>
          <a:xfrm>
            <a:off x="315468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8" name="Text Placeholder 21"/>
          <p:cNvSpPr>
            <a:spLocks noGrp="1"/>
          </p:cNvSpPr>
          <p:nvPr>
            <p:ph type="body" sz="quarter" idx="17" hasCustomPrompt="1"/>
          </p:nvPr>
        </p:nvSpPr>
        <p:spPr>
          <a:xfrm>
            <a:off x="608076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4" name="Text Placeholder 21"/>
          <p:cNvSpPr>
            <a:spLocks noGrp="1"/>
          </p:cNvSpPr>
          <p:nvPr>
            <p:ph type="body" sz="quarter" idx="18" hasCustomPrompt="1"/>
          </p:nvPr>
        </p:nvSpPr>
        <p:spPr>
          <a:xfrm>
            <a:off x="228600" y="38862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6" name="Text Placeholder 21"/>
          <p:cNvSpPr>
            <a:spLocks noGrp="1"/>
          </p:cNvSpPr>
          <p:nvPr>
            <p:ph type="body" sz="quarter" idx="20" hasCustomPrompt="1"/>
          </p:nvPr>
        </p:nvSpPr>
        <p:spPr>
          <a:xfrm>
            <a:off x="6080760" y="38862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9"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20" name="Text Placeholder 15"/>
          <p:cNvSpPr>
            <a:spLocks noGrp="1"/>
          </p:cNvSpPr>
          <p:nvPr>
            <p:ph type="body" sz="quarter" idx="14" hasCustomPrompt="1"/>
          </p:nvPr>
        </p:nvSpPr>
        <p:spPr>
          <a:xfrm>
            <a:off x="228600" y="722376"/>
            <a:ext cx="8686800" cy="932688"/>
          </a:xfrm>
          <a:prstGeom prst="rect">
            <a:avLst/>
          </a:prstGeom>
        </p:spPr>
        <p:txBody>
          <a:bodyPr tIns="91440"/>
          <a:lstStyle>
            <a:lvl1pPr marL="360000" indent="-252000">
              <a:lnSpc>
                <a:spcPct val="100000"/>
              </a:lnSpc>
              <a:spcBef>
                <a:spcPts val="0"/>
              </a:spcBef>
              <a:buClr>
                <a:srgbClr val="9B2B39"/>
              </a:buClr>
              <a:buFont typeface="Wingdings" panose="05000000000000000000" pitchFamily="2" charset="2"/>
              <a:buChar char="§"/>
              <a:defRPr sz="1600">
                <a:latin typeface="Arial" panose="020B0604020202020204" pitchFamily="34" charset="0"/>
                <a:cs typeface="Arial" panose="020B0604020202020204" pitchFamily="34" charset="0"/>
              </a:defRPr>
            </a:lvl1pPr>
            <a:lvl2pPr marL="720000" indent="-252000">
              <a:lnSpc>
                <a:spcPct val="100000"/>
              </a:lnSpc>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2pPr>
            <a:lvl3pPr marL="914400"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320800" indent="-2317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12913" indent="-231775">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p>
          <a:p>
            <a:pPr lvl="1"/>
            <a:r>
              <a:rPr lang="en-US" dirty="0" smtClean="0"/>
              <a:t>[Text]</a:t>
            </a:r>
            <a:endParaRPr lang="en-US" dirty="0"/>
          </a:p>
        </p:txBody>
      </p:sp>
    </p:spTree>
    <p:extLst>
      <p:ext uri="{BB962C8B-B14F-4D97-AF65-F5344CB8AC3E}">
        <p14:creationId xmlns:p14="http://schemas.microsoft.com/office/powerpoint/2010/main" val="28385069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_6 Charts">
    <p:spTree>
      <p:nvGrpSpPr>
        <p:cNvPr id="1" name=""/>
        <p:cNvGrpSpPr/>
        <p:nvPr/>
      </p:nvGrpSpPr>
      <p:grpSpPr>
        <a:xfrm>
          <a:off x="0" y="0"/>
          <a:ext cx="0" cy="0"/>
          <a:chOff x="0" y="0"/>
          <a:chExt cx="0" cy="0"/>
        </a:xfrm>
      </p:grpSpPr>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5" name="Text Placeholder 21"/>
          <p:cNvSpPr>
            <a:spLocks noGrp="1"/>
          </p:cNvSpPr>
          <p:nvPr>
            <p:ph type="body" sz="quarter" idx="15" hasCustomPrompt="1"/>
          </p:nvPr>
        </p:nvSpPr>
        <p:spPr>
          <a:xfrm>
            <a:off x="22860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7" name="Text Placeholder 21"/>
          <p:cNvSpPr>
            <a:spLocks noGrp="1"/>
          </p:cNvSpPr>
          <p:nvPr>
            <p:ph type="body" sz="quarter" idx="16" hasCustomPrompt="1"/>
          </p:nvPr>
        </p:nvSpPr>
        <p:spPr>
          <a:xfrm>
            <a:off x="315468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8" name="Text Placeholder 21"/>
          <p:cNvSpPr>
            <a:spLocks noGrp="1"/>
          </p:cNvSpPr>
          <p:nvPr>
            <p:ph type="body" sz="quarter" idx="17" hasCustomPrompt="1"/>
          </p:nvPr>
        </p:nvSpPr>
        <p:spPr>
          <a:xfrm>
            <a:off x="6080760" y="17526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4" name="Text Placeholder 21"/>
          <p:cNvSpPr>
            <a:spLocks noGrp="1"/>
          </p:cNvSpPr>
          <p:nvPr>
            <p:ph type="body" sz="quarter" idx="18" hasCustomPrompt="1"/>
          </p:nvPr>
        </p:nvSpPr>
        <p:spPr>
          <a:xfrm>
            <a:off x="228600" y="38862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6" name="Text Placeholder 21"/>
          <p:cNvSpPr>
            <a:spLocks noGrp="1"/>
          </p:cNvSpPr>
          <p:nvPr>
            <p:ph type="body" sz="quarter" idx="20" hasCustomPrompt="1"/>
          </p:nvPr>
        </p:nvSpPr>
        <p:spPr>
          <a:xfrm>
            <a:off x="6080760" y="38862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4" name="Text Placeholder 21"/>
          <p:cNvSpPr>
            <a:spLocks noGrp="1"/>
          </p:cNvSpPr>
          <p:nvPr>
            <p:ph type="body" sz="quarter" idx="21" hasCustomPrompt="1"/>
          </p:nvPr>
        </p:nvSpPr>
        <p:spPr>
          <a:xfrm>
            <a:off x="3154680" y="3886200"/>
            <a:ext cx="283464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9"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20"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21"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23" name="Rectangle 22"/>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27" name="Text Placeholder 15"/>
          <p:cNvSpPr>
            <a:spLocks noGrp="1"/>
          </p:cNvSpPr>
          <p:nvPr>
            <p:ph type="body" sz="quarter" idx="14" hasCustomPrompt="1"/>
          </p:nvPr>
        </p:nvSpPr>
        <p:spPr>
          <a:xfrm>
            <a:off x="228600" y="722376"/>
            <a:ext cx="8686800" cy="932688"/>
          </a:xfrm>
          <a:prstGeom prst="rect">
            <a:avLst/>
          </a:prstGeom>
        </p:spPr>
        <p:txBody>
          <a:bodyPr tIns="91440"/>
          <a:lstStyle>
            <a:lvl1pPr marL="360000" indent="-252000">
              <a:lnSpc>
                <a:spcPct val="100000"/>
              </a:lnSpc>
              <a:spcBef>
                <a:spcPts val="0"/>
              </a:spcBef>
              <a:buClr>
                <a:srgbClr val="9B2B39"/>
              </a:buClr>
              <a:buFont typeface="Wingdings" panose="05000000000000000000" pitchFamily="2" charset="2"/>
              <a:buChar char="§"/>
              <a:defRPr sz="1600">
                <a:latin typeface="Arial" panose="020B0604020202020204" pitchFamily="34" charset="0"/>
                <a:cs typeface="Arial" panose="020B0604020202020204" pitchFamily="34" charset="0"/>
              </a:defRPr>
            </a:lvl1pPr>
            <a:lvl2pPr marL="720000" indent="-252000">
              <a:lnSpc>
                <a:spcPct val="100000"/>
              </a:lnSpc>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2pPr>
            <a:lvl3pPr marL="914400"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320800" indent="-2317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12913" indent="-231775">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p>
          <a:p>
            <a:pPr lvl="1"/>
            <a:r>
              <a:rPr lang="en-US" dirty="0" smtClean="0"/>
              <a:t>[Text]</a:t>
            </a:r>
            <a:endParaRPr lang="en-US" dirty="0"/>
          </a:p>
        </p:txBody>
      </p:sp>
    </p:spTree>
    <p:extLst>
      <p:ext uri="{BB962C8B-B14F-4D97-AF65-F5344CB8AC3E}">
        <p14:creationId xmlns:p14="http://schemas.microsoft.com/office/powerpoint/2010/main" val="329126339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xt and four char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251960" y="6356350"/>
            <a:ext cx="640080" cy="365125"/>
          </a:xfrm>
          <a:prstGeom prst="rect">
            <a:avLst/>
          </a:prstGeom>
        </p:spPr>
        <p:txBody>
          <a:bodyPr anchor="ctr"/>
          <a:lstStyle>
            <a:lvl1pPr algn="ctr">
              <a:defRPr sz="1400" b="0">
                <a:solidFill>
                  <a:schemeClr val="tx1"/>
                </a:solidFill>
                <a:latin typeface="Arial" panose="020B0604020202020204" pitchFamily="34" charset="0"/>
                <a:cs typeface="Arial" panose="020B0604020202020204" pitchFamily="34" charset="0"/>
              </a:defRPr>
            </a:lvl1pPr>
          </a:lstStyle>
          <a:p>
            <a:fld id="{96AA08EF-E8D9-4F4A-B754-1DFA3DB1B77C}" type="slidenum">
              <a:rPr lang="en-US" smtClean="0"/>
              <a:pPr/>
              <a:t>‹#›</a:t>
            </a:fld>
            <a:endParaRPr lang="en-US" dirty="0"/>
          </a:p>
        </p:txBody>
      </p:sp>
      <p:pic>
        <p:nvPicPr>
          <p:cNvPr id="7" name="Picture 2"/>
          <p:cNvPicPr>
            <a:picLocks noChangeAspect="1" noChangeArrowheads="1"/>
          </p:cNvPicPr>
          <p:nvPr userDrawn="1"/>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53200" y="6335904"/>
            <a:ext cx="2133600" cy="38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228600" y="685800"/>
            <a:ext cx="8686800" cy="36576"/>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9" name="Title Placeholder 1"/>
          <p:cNvSpPr>
            <a:spLocks noGrp="1"/>
          </p:cNvSpPr>
          <p:nvPr>
            <p:ph type="title" hasCustomPrompt="1"/>
          </p:nvPr>
        </p:nvSpPr>
        <p:spPr>
          <a:xfrm>
            <a:off x="228600" y="228600"/>
            <a:ext cx="8686800" cy="457200"/>
          </a:xfrm>
          <a:prstGeom prst="rect">
            <a:avLst/>
          </a:prstGeom>
        </p:spPr>
        <p:txBody>
          <a:bodyPr vert="horz" lIns="45720" tIns="45720" rIns="45720" bIns="45720" rtlCol="0" anchor="ctr">
            <a:normAutofit/>
          </a:bodyPr>
          <a:lstStyle>
            <a:lvl1pPr>
              <a:defRPr sz="2000" b="1">
                <a:solidFill>
                  <a:srgbClr val="9B2B39"/>
                </a:solidFill>
              </a:defRPr>
            </a:lvl1pPr>
          </a:lstStyle>
          <a:p>
            <a:r>
              <a:rPr lang="en-US" dirty="0" smtClean="0"/>
              <a:t>[Slide Title]</a:t>
            </a:r>
            <a:endParaRPr lang="en-US" dirty="0"/>
          </a:p>
        </p:txBody>
      </p:sp>
      <p:sp>
        <p:nvSpPr>
          <p:cNvPr id="11" name="Text Placeholder 10"/>
          <p:cNvSpPr>
            <a:spLocks noGrp="1"/>
          </p:cNvSpPr>
          <p:nvPr>
            <p:ph type="body" sz="quarter" idx="13" hasCustomPrompt="1"/>
          </p:nvPr>
        </p:nvSpPr>
        <p:spPr>
          <a:xfrm>
            <a:off x="228600" y="6291707"/>
            <a:ext cx="4038600" cy="429768"/>
          </a:xfrm>
          <a:prstGeom prst="rect">
            <a:avLst/>
          </a:prstGeom>
        </p:spPr>
        <p:txBody>
          <a:bodyPr anchor="t"/>
          <a:lstStyle>
            <a:lvl1pPr marL="0" indent="0" algn="l">
              <a:buNone/>
              <a:defRPr sz="1000">
                <a:latin typeface="Arial" panose="020B0604020202020204" pitchFamily="34" charset="0"/>
                <a:cs typeface="Arial" panose="020B0604020202020204" pitchFamily="34" charset="0"/>
              </a:defRPr>
            </a:lvl1pPr>
          </a:lstStyle>
          <a:p>
            <a:pPr lvl="0"/>
            <a:r>
              <a:rPr lang="en-US" dirty="0" smtClean="0"/>
              <a:t>[Footnote]</a:t>
            </a:r>
            <a:endParaRPr lang="en-US" dirty="0"/>
          </a:p>
        </p:txBody>
      </p:sp>
      <p:sp>
        <p:nvSpPr>
          <p:cNvPr id="12" name="Rectangle 11"/>
          <p:cNvSpPr/>
          <p:nvPr userDrawn="1"/>
        </p:nvSpPr>
        <p:spPr>
          <a:xfrm>
            <a:off x="228600" y="6248400"/>
            <a:ext cx="8686800" cy="27432"/>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p:txBody>
      </p:sp>
      <p:sp>
        <p:nvSpPr>
          <p:cNvPr id="16" name="Text Placeholder 15"/>
          <p:cNvSpPr>
            <a:spLocks noGrp="1"/>
          </p:cNvSpPr>
          <p:nvPr>
            <p:ph type="body" sz="quarter" idx="14" hasCustomPrompt="1"/>
          </p:nvPr>
        </p:nvSpPr>
        <p:spPr>
          <a:xfrm>
            <a:off x="228600" y="722376"/>
            <a:ext cx="8686800" cy="954024"/>
          </a:xfrm>
          <a:prstGeom prst="rect">
            <a:avLst/>
          </a:prstGeom>
        </p:spPr>
        <p:txBody>
          <a:bodyPr/>
          <a:lstStyle>
            <a:lvl1pPr marL="406400" indent="-290513">
              <a:buClr>
                <a:srgbClr val="9B2B39"/>
              </a:buClr>
              <a:buFont typeface="Arial" panose="020B0604020202020204" pitchFamily="34" charset="0"/>
              <a:buChar char="▲"/>
              <a:defRPr sz="1500">
                <a:latin typeface="Arial" panose="020B0604020202020204" pitchFamily="34" charset="0"/>
                <a:cs typeface="Arial" panose="020B0604020202020204" pitchFamily="34" charset="0"/>
              </a:defRPr>
            </a:lvl1pPr>
            <a:lvl2pPr marL="798513" indent="-276225">
              <a:buClr>
                <a:srgbClr val="9B2B39"/>
              </a:buClr>
              <a:buFont typeface="Wingdings" panose="05000000000000000000" pitchFamily="2" charset="2"/>
              <a:buChar char="Ø"/>
              <a:defRPr sz="1400">
                <a:latin typeface="Arial" panose="020B0604020202020204" pitchFamily="34" charset="0"/>
                <a:cs typeface="Arial" panose="020B0604020202020204" pitchFamily="34" charset="0"/>
              </a:defRPr>
            </a:lvl2pPr>
            <a:lvl3pPr marL="1146175" indent="-231775">
              <a:buClr>
                <a:srgbClr val="9B2B39"/>
              </a:buClr>
              <a:buFont typeface="Wingdings 3" panose="05040102010807070707" pitchFamily="18" charset="2"/>
              <a:buChar char="Æ"/>
              <a:defRPr sz="1400">
                <a:latin typeface="Arial" panose="020B0604020202020204" pitchFamily="34" charset="0"/>
                <a:cs typeface="Arial" panose="020B0604020202020204" pitchFamily="34" charset="0"/>
              </a:defRPr>
            </a:lvl3pPr>
            <a:lvl4pPr marL="1481138" indent="-219075">
              <a:buClr>
                <a:srgbClr val="9B2B39"/>
              </a:buClr>
              <a:buFont typeface="Wingdings" panose="05000000000000000000" pitchFamily="2" charset="2"/>
              <a:buChar char="§"/>
              <a:defRPr sz="1400">
                <a:latin typeface="Arial" panose="020B0604020202020204" pitchFamily="34" charset="0"/>
                <a:cs typeface="Arial" panose="020B0604020202020204" pitchFamily="34" charset="0"/>
              </a:defRPr>
            </a:lvl4pPr>
            <a:lvl5pPr marL="1770063" indent="-173038">
              <a:buClr>
                <a:srgbClr val="9B2B39"/>
              </a:buClr>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n-US" dirty="0" smtClean="0"/>
              <a:t>[Text]</a:t>
            </a:r>
            <a:endParaRPr lang="en-US" dirty="0"/>
          </a:p>
        </p:txBody>
      </p:sp>
      <p:sp>
        <p:nvSpPr>
          <p:cNvPr id="22" name="Text Placeholder 21"/>
          <p:cNvSpPr>
            <a:spLocks noGrp="1"/>
          </p:cNvSpPr>
          <p:nvPr>
            <p:ph type="body" sz="quarter" idx="15" hasCustomPrompt="1"/>
          </p:nvPr>
        </p:nvSpPr>
        <p:spPr>
          <a:xfrm>
            <a:off x="228600" y="1752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23" name="Text Placeholder 21"/>
          <p:cNvSpPr>
            <a:spLocks noGrp="1"/>
          </p:cNvSpPr>
          <p:nvPr>
            <p:ph type="body" sz="quarter" idx="16" hasCustomPrompt="1"/>
          </p:nvPr>
        </p:nvSpPr>
        <p:spPr>
          <a:xfrm>
            <a:off x="4706257" y="17526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3" name="Text Placeholder 21"/>
          <p:cNvSpPr>
            <a:spLocks noGrp="1"/>
          </p:cNvSpPr>
          <p:nvPr>
            <p:ph type="body" sz="quarter" idx="17" hasCustomPrompt="1"/>
          </p:nvPr>
        </p:nvSpPr>
        <p:spPr>
          <a:xfrm>
            <a:off x="228600" y="38862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4" name="Text Placeholder 21"/>
          <p:cNvSpPr>
            <a:spLocks noGrp="1"/>
          </p:cNvSpPr>
          <p:nvPr>
            <p:ph type="body" sz="quarter" idx="18" hasCustomPrompt="1"/>
          </p:nvPr>
        </p:nvSpPr>
        <p:spPr>
          <a:xfrm>
            <a:off x="4706257" y="3886200"/>
            <a:ext cx="4191000" cy="304800"/>
          </a:xfrm>
          <a:prstGeom prst="rect">
            <a:avLst/>
          </a:prstGeom>
          <a:solidFill>
            <a:srgbClr val="9B2B39"/>
          </a:solidFill>
          <a:ln>
            <a:noFill/>
          </a:ln>
        </p:spPr>
        <p:txBody>
          <a:bodyPr anchor="ctr"/>
          <a:lstStyle>
            <a:lvl1pPr marL="0" indent="0" algn="ctr">
              <a:buNone/>
              <a:defRPr sz="1600" b="1" baseline="0">
                <a:solidFill>
                  <a:schemeClr val="bg1"/>
                </a:solidFill>
                <a:latin typeface="Arial" panose="020B0604020202020204" pitchFamily="34" charset="0"/>
                <a:cs typeface="Arial" panose="020B0604020202020204" pitchFamily="34" charset="0"/>
              </a:defRPr>
            </a:lvl1pPr>
            <a:lvl2pPr algn="ctr">
              <a:defRPr sz="1500">
                <a:solidFill>
                  <a:schemeClr val="bg1"/>
                </a:solidFill>
                <a:latin typeface="Arial" panose="020B0604020202020204" pitchFamily="34" charset="0"/>
                <a:cs typeface="Arial" panose="020B0604020202020204" pitchFamily="34" charset="0"/>
              </a:defRPr>
            </a:lvl2pPr>
            <a:lvl3pPr algn="ctr">
              <a:defRPr sz="1500">
                <a:solidFill>
                  <a:schemeClr val="bg1"/>
                </a:solidFill>
                <a:latin typeface="Arial" panose="020B0604020202020204" pitchFamily="34" charset="0"/>
                <a:cs typeface="Arial" panose="020B0604020202020204" pitchFamily="34" charset="0"/>
              </a:defRPr>
            </a:lvl3pPr>
            <a:lvl4pPr algn="ctr">
              <a:defRPr sz="1500">
                <a:solidFill>
                  <a:schemeClr val="bg1"/>
                </a:solidFill>
                <a:latin typeface="Arial" panose="020B0604020202020204" pitchFamily="34" charset="0"/>
                <a:cs typeface="Arial" panose="020B0604020202020204" pitchFamily="34" charset="0"/>
              </a:defRPr>
            </a:lvl4pPr>
            <a:lvl5pPr algn="ctr">
              <a:defRPr sz="1500">
                <a:solidFill>
                  <a:schemeClr val="bg1"/>
                </a:solidFill>
                <a:latin typeface="Arial" panose="020B0604020202020204" pitchFamily="34" charset="0"/>
                <a:cs typeface="Arial" panose="020B0604020202020204" pitchFamily="34" charset="0"/>
              </a:defRPr>
            </a:lvl5pPr>
          </a:lstStyle>
          <a:p>
            <a:pPr lvl="0"/>
            <a:r>
              <a:rPr lang="en-US" dirty="0" smtClean="0"/>
              <a:t>[Title]</a:t>
            </a:r>
            <a:endParaRPr lang="en-US" dirty="0"/>
          </a:p>
        </p:txBody>
      </p:sp>
      <p:sp>
        <p:nvSpPr>
          <p:cNvPr id="15" name="Picture Placeholder 27"/>
          <p:cNvSpPr>
            <a:spLocks noGrp="1"/>
          </p:cNvSpPr>
          <p:nvPr>
            <p:ph type="pic" sz="quarter" idx="19" hasCustomPrompt="1"/>
          </p:nvPr>
        </p:nvSpPr>
        <p:spPr>
          <a:xfrm>
            <a:off x="5151120" y="6337427"/>
            <a:ext cx="1143000" cy="384048"/>
          </a:xfrm>
          <a:prstGeom prst="rect">
            <a:avLst/>
          </a:prstGeom>
        </p:spPr>
        <p:txBody>
          <a:bodyPr anchor="ctr"/>
          <a:lstStyle>
            <a:lvl1pPr marL="0" indent="0" algn="ctr">
              <a:buNone/>
              <a:defRPr sz="100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
        <p:nvSpPr>
          <p:cNvPr id="17" name="Picture Placeholder 2"/>
          <p:cNvSpPr>
            <a:spLocks noGrp="1"/>
          </p:cNvSpPr>
          <p:nvPr>
            <p:ph type="pic" sz="quarter" idx="23" hasCustomPrompt="1"/>
          </p:nvPr>
        </p:nvSpPr>
        <p:spPr>
          <a:xfrm>
            <a:off x="8077200" y="76200"/>
            <a:ext cx="838200" cy="548640"/>
          </a:xfrm>
          <a:prstGeom prst="rect">
            <a:avLst/>
          </a:prstGeom>
        </p:spPr>
        <p:txBody>
          <a:bodyPr lIns="0" tIns="0" rIns="0" bIns="0" anchor="ctr"/>
          <a:lstStyle>
            <a:lvl1pPr marL="0" indent="0" algn="ctr">
              <a:buNone/>
              <a:defRPr sz="900" b="0" baseline="0">
                <a:latin typeface="Arial" panose="020B0604020202020204" pitchFamily="34" charset="0"/>
                <a:cs typeface="Arial" panose="020B0604020202020204" pitchFamily="34" charset="0"/>
              </a:defRPr>
            </a:lvl1pPr>
          </a:lstStyle>
          <a:p>
            <a:r>
              <a:rPr lang="en-US" dirty="0" smtClean="0"/>
              <a:t>[Company Logo]</a:t>
            </a:r>
            <a:endParaRPr lang="en-US" dirty="0"/>
          </a:p>
        </p:txBody>
      </p:sp>
    </p:spTree>
    <p:extLst>
      <p:ext uri="{BB962C8B-B14F-4D97-AF65-F5344CB8AC3E}">
        <p14:creationId xmlns:p14="http://schemas.microsoft.com/office/powerpoint/2010/main" val="270804526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1404664" y="2689357"/>
            <a:ext cx="1280160" cy="576064"/>
          </a:xfrm>
          <a:prstGeom prst="rect">
            <a:avLst/>
          </a:prstGeom>
          <a:solidFill>
            <a:srgbClr val="FF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latin typeface="Arial" pitchFamily="34" charset="0"/>
                <a:cs typeface="Arial" pitchFamily="34" charset="0"/>
              </a:rPr>
              <a:t>255 – 200 – 0</a:t>
            </a:r>
            <a:endParaRPr lang="en-CA" sz="1200" b="1" dirty="0">
              <a:solidFill>
                <a:schemeClr val="tx1"/>
              </a:solidFill>
              <a:latin typeface="Arial" pitchFamily="34" charset="0"/>
              <a:cs typeface="Arial" pitchFamily="34" charset="0"/>
            </a:endParaRPr>
          </a:p>
        </p:txBody>
      </p:sp>
      <p:sp>
        <p:nvSpPr>
          <p:cNvPr id="12" name="Rectangle 11"/>
          <p:cNvSpPr/>
          <p:nvPr userDrawn="1"/>
        </p:nvSpPr>
        <p:spPr>
          <a:xfrm>
            <a:off x="-1404664" y="3592578"/>
            <a:ext cx="1280160" cy="5760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127 – 127 – 127</a:t>
            </a:r>
            <a:endParaRPr lang="en-CA" sz="1200" b="1" dirty="0">
              <a:solidFill>
                <a:schemeClr val="bg1"/>
              </a:solidFill>
              <a:latin typeface="Arial" pitchFamily="34" charset="0"/>
              <a:cs typeface="Arial" pitchFamily="34" charset="0"/>
            </a:endParaRPr>
          </a:p>
        </p:txBody>
      </p:sp>
      <p:sp>
        <p:nvSpPr>
          <p:cNvPr id="6" name="Rectangle 5"/>
          <p:cNvSpPr/>
          <p:nvPr userDrawn="1"/>
        </p:nvSpPr>
        <p:spPr>
          <a:xfrm>
            <a:off x="-1404664" y="1786136"/>
            <a:ext cx="1280160" cy="576064"/>
          </a:xfrm>
          <a:prstGeom prst="rect">
            <a:avLst/>
          </a:prstGeom>
          <a:solidFill>
            <a:srgbClr val="9B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155 – 43 – 57</a:t>
            </a:r>
            <a:endParaRPr lang="en-CA" sz="1200" b="1" dirty="0">
              <a:solidFill>
                <a:schemeClr val="bg1"/>
              </a:solidFill>
              <a:latin typeface="Arial" pitchFamily="34" charset="0"/>
              <a:cs typeface="Arial" pitchFamily="34" charset="0"/>
            </a:endParaRPr>
          </a:p>
        </p:txBody>
      </p:sp>
      <p:sp>
        <p:nvSpPr>
          <p:cNvPr id="7" name="Rectangle 6"/>
          <p:cNvSpPr/>
          <p:nvPr userDrawn="1"/>
        </p:nvSpPr>
        <p:spPr>
          <a:xfrm>
            <a:off x="-1404664" y="4495800"/>
            <a:ext cx="1280160" cy="576064"/>
          </a:xfrm>
          <a:prstGeom prst="rect">
            <a:avLst/>
          </a:prstGeom>
          <a:solidFill>
            <a:srgbClr val="004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0</a:t>
            </a:r>
            <a:r>
              <a:rPr lang="en-CA" sz="1200" b="1" baseline="0" dirty="0" smtClean="0">
                <a:solidFill>
                  <a:schemeClr val="bg1"/>
                </a:solidFill>
                <a:latin typeface="Arial" pitchFamily="34" charset="0"/>
                <a:cs typeface="Arial" pitchFamily="34" charset="0"/>
              </a:rPr>
              <a:t> – 70 – 130</a:t>
            </a:r>
            <a:endParaRPr lang="en-CA" sz="1200" b="1" dirty="0">
              <a:solidFill>
                <a:schemeClr val="bg1"/>
              </a:solidFill>
              <a:latin typeface="Arial" pitchFamily="34" charset="0"/>
              <a:cs typeface="Arial" pitchFamily="34" charset="0"/>
            </a:endParaRPr>
          </a:p>
        </p:txBody>
      </p:sp>
      <p:sp>
        <p:nvSpPr>
          <p:cNvPr id="8" name="Rectangle 7"/>
          <p:cNvSpPr/>
          <p:nvPr userDrawn="1"/>
        </p:nvSpPr>
        <p:spPr>
          <a:xfrm>
            <a:off x="9310189" y="1786136"/>
            <a:ext cx="1280160" cy="576064"/>
          </a:xfrm>
          <a:prstGeom prst="rect">
            <a:avLst/>
          </a:prstGeom>
          <a:solidFill>
            <a:srgbClr val="46B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70 – 181 – 211</a:t>
            </a:r>
            <a:endParaRPr lang="en-CA" sz="1200" b="1" dirty="0">
              <a:solidFill>
                <a:schemeClr val="bg1"/>
              </a:solidFill>
              <a:latin typeface="Arial" pitchFamily="34" charset="0"/>
              <a:cs typeface="Arial" pitchFamily="34" charset="0"/>
            </a:endParaRPr>
          </a:p>
        </p:txBody>
      </p:sp>
      <p:sp>
        <p:nvSpPr>
          <p:cNvPr id="14" name="Rectangle 13"/>
          <p:cNvSpPr/>
          <p:nvPr userDrawn="1"/>
        </p:nvSpPr>
        <p:spPr>
          <a:xfrm>
            <a:off x="9306560" y="2689357"/>
            <a:ext cx="1280160" cy="576064"/>
          </a:xfrm>
          <a:prstGeom prst="rect">
            <a:avLst/>
          </a:prstGeom>
          <a:solidFill>
            <a:srgbClr val="86A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134 – 170 – 109</a:t>
            </a:r>
            <a:endParaRPr lang="en-CA" sz="1200" b="1" dirty="0">
              <a:solidFill>
                <a:schemeClr val="bg1"/>
              </a:solidFill>
              <a:latin typeface="Arial" pitchFamily="34" charset="0"/>
              <a:cs typeface="Arial" pitchFamily="34" charset="0"/>
            </a:endParaRPr>
          </a:p>
        </p:txBody>
      </p:sp>
      <p:sp>
        <p:nvSpPr>
          <p:cNvPr id="15" name="Rectangle 14"/>
          <p:cNvSpPr/>
          <p:nvPr userDrawn="1"/>
        </p:nvSpPr>
        <p:spPr>
          <a:xfrm>
            <a:off x="9296400" y="4495800"/>
            <a:ext cx="1280160" cy="57606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148 – 138 – 84</a:t>
            </a:r>
            <a:endParaRPr lang="en-CA" sz="1200" b="1" dirty="0">
              <a:solidFill>
                <a:schemeClr val="bg1"/>
              </a:solidFill>
              <a:latin typeface="Arial" pitchFamily="34" charset="0"/>
              <a:cs typeface="Arial" pitchFamily="34" charset="0"/>
            </a:endParaRPr>
          </a:p>
        </p:txBody>
      </p:sp>
      <p:sp>
        <p:nvSpPr>
          <p:cNvPr id="17" name="Rectangle 16"/>
          <p:cNvSpPr/>
          <p:nvPr userDrawn="1"/>
        </p:nvSpPr>
        <p:spPr>
          <a:xfrm>
            <a:off x="9296400" y="3592578"/>
            <a:ext cx="1280160" cy="57606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bg1"/>
                </a:solidFill>
                <a:latin typeface="Arial" pitchFamily="34" charset="0"/>
                <a:cs typeface="Arial" pitchFamily="34" charset="0"/>
              </a:rPr>
              <a:t>228 – 108 – 10</a:t>
            </a:r>
            <a:endParaRPr lang="en-CA" sz="1200" b="1" dirty="0">
              <a:solidFill>
                <a:schemeClr val="bg1"/>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0" r:id="rId4"/>
    <p:sldLayoutId id="2147483651" r:id="rId5"/>
    <p:sldLayoutId id="2147483653" r:id="rId6"/>
    <p:sldLayoutId id="2147483655" r:id="rId7"/>
    <p:sldLayoutId id="2147483656" r:id="rId8"/>
    <p:sldLayoutId id="2147483659" r:id="rId9"/>
    <p:sldLayoutId id="2147483660" r:id="rId10"/>
    <p:sldLayoutId id="2147483662" r:id="rId11"/>
    <p:sldLayoutId id="2147483663" r:id="rId12"/>
  </p:sldLayoutIdLst>
  <p:timing>
    <p:tnLst>
      <p:par>
        <p:cTn id="1" dur="indefinite" restart="never" nodeType="tmRoot"/>
      </p:par>
    </p:tnLst>
  </p:timing>
  <p:hf hdr="0" ftr="0" dt="0"/>
  <p:txStyles>
    <p:titleStyle>
      <a:lvl1pPr algn="l" defTabSz="914400" rtl="0" eaLnBrk="1" latinLnBrk="0" hangingPunct="1">
        <a:spcBef>
          <a:spcPct val="0"/>
        </a:spcBef>
        <a:buNone/>
        <a:defRPr sz="30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chart" Target="../charts/chart8.xml"/><Relationship Id="rId5" Type="http://schemas.openxmlformats.org/officeDocument/2006/relationships/image" Target="../media/image5.png"/><Relationship Id="rId4" Type="http://schemas.openxmlformats.org/officeDocument/2006/relationships/slide" Target="slide34.xml"/></Relationships>
</file>

<file path=ppt/slides/_rels/slide100.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10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10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chart" Target="../charts/chart75.xml"/></Relationships>
</file>

<file path=ppt/slides/_rels/slide11.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chart" Target="../charts/chart10.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chart" Target="../charts/chart11.xml"/><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slide" Target="slide34.xml"/></Relationships>
</file>

<file path=ppt/slides/_rels/slide1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slide" Target="slide34.xml"/><Relationship Id="rId5" Type="http://schemas.openxmlformats.org/officeDocument/2006/relationships/chart" Target="../charts/chart13.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chart" Target="../charts/chart16.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chart" Target="../charts/chart17.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slide" Target="slide34.xml"/></Relationships>
</file>

<file path=ppt/slides/_rels/slide21.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slide" Target="slide34.xml"/><Relationship Id="rId5" Type="http://schemas.openxmlformats.org/officeDocument/2006/relationships/image" Target="../media/image7.png"/><Relationship Id="rId4" Type="http://schemas.openxmlformats.org/officeDocument/2006/relationships/chart" Target="../charts/chart20.xml"/></Relationships>
</file>

<file path=ppt/slides/_rels/slide22.xml.rels><?xml version="1.0" encoding="UTF-8" standalone="yes"?>
<Relationships xmlns="http://schemas.openxmlformats.org/package/2006/relationships"><Relationship Id="rId3" Type="http://schemas.openxmlformats.org/officeDocument/2006/relationships/chart" Target="../charts/chart21.xml"/><Relationship Id="rId7" Type="http://schemas.openxmlformats.org/officeDocument/2006/relationships/chart" Target="../charts/chart23.xm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chart" Target="../charts/chart22.xml"/><Relationship Id="rId5" Type="http://schemas.openxmlformats.org/officeDocument/2006/relationships/image" Target="../media/image7.png"/><Relationship Id="rId4" Type="http://schemas.openxmlformats.org/officeDocument/2006/relationships/slide" Target="slide34.xml"/></Relationships>
</file>

<file path=ppt/slides/_rels/slide23.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chart" Target="../charts/chart26.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chart" Target="../charts/chart2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8.jpeg"/><Relationship Id="rId4" Type="http://schemas.openxmlformats.org/officeDocument/2006/relationships/slide" Target="slide34.xml"/></Relationships>
</file>

<file path=ppt/slides/_rels/slide28.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slide" Target="slide34.xml"/><Relationship Id="rId5" Type="http://schemas.openxmlformats.org/officeDocument/2006/relationships/image" Target="../media/image8.jpeg"/><Relationship Id="rId4" Type="http://schemas.openxmlformats.org/officeDocument/2006/relationships/chart" Target="../charts/chart30.xml"/></Relationships>
</file>

<file path=ppt/slides/_rels/slide29.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chart" Target="../charts/chart33.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chart" Target="../charts/chart32.xml"/><Relationship Id="rId5" Type="http://schemas.openxmlformats.org/officeDocument/2006/relationships/chart" Target="../charts/chart31.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slide" Target="slide34.xml"/></Relationships>
</file>

<file path=ppt/slides/_rels/slide30.xml.rels><?xml version="1.0" encoding="UTF-8" standalone="yes"?>
<Relationships xmlns="http://schemas.openxmlformats.org/package/2006/relationships"><Relationship Id="rId3" Type="http://schemas.openxmlformats.org/officeDocument/2006/relationships/chart" Target="../charts/chart34.xml"/><Relationship Id="rId7" Type="http://schemas.openxmlformats.org/officeDocument/2006/relationships/chart" Target="../charts/chart36.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chart" Target="../charts/chart35.xml"/><Relationship Id="rId5" Type="http://schemas.openxmlformats.org/officeDocument/2006/relationships/image" Target="../media/image8.jpeg"/><Relationship Id="rId4" Type="http://schemas.openxmlformats.org/officeDocument/2006/relationships/slide" Target="slide34.xml"/></Relationships>
</file>

<file path=ppt/slides/_rels/slide31.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chart" Target="../charts/chart37.xml"/><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7.xml"/><Relationship Id="rId18" Type="http://schemas.openxmlformats.org/officeDocument/2006/relationships/slide" Target="slide68.xml"/><Relationship Id="rId26" Type="http://schemas.openxmlformats.org/officeDocument/2006/relationships/slide" Target="slide3.xml"/><Relationship Id="rId3" Type="http://schemas.openxmlformats.org/officeDocument/2006/relationships/slide" Target="slide6.xml"/><Relationship Id="rId21" Type="http://schemas.openxmlformats.org/officeDocument/2006/relationships/slide" Target="slide77.xml"/><Relationship Id="rId7" Type="http://schemas.openxmlformats.org/officeDocument/2006/relationships/slide" Target="slide66.xml"/><Relationship Id="rId12" Type="http://schemas.openxmlformats.org/officeDocument/2006/relationships/slide" Target="slide55.xml"/><Relationship Id="rId17" Type="http://schemas.openxmlformats.org/officeDocument/2006/relationships/slide" Target="slide45.xml"/><Relationship Id="rId25" Type="http://schemas.openxmlformats.org/officeDocument/2006/relationships/slide" Target="slide62.xml"/><Relationship Id="rId33" Type="http://schemas.openxmlformats.org/officeDocument/2006/relationships/slide" Target="slide52.xml"/><Relationship Id="rId2" Type="http://schemas.openxmlformats.org/officeDocument/2006/relationships/slide" Target="slide42.xml"/><Relationship Id="rId16" Type="http://schemas.openxmlformats.org/officeDocument/2006/relationships/slide" Target="slide44.xml"/><Relationship Id="rId20" Type="http://schemas.openxmlformats.org/officeDocument/2006/relationships/slide" Target="slide76.xml"/><Relationship Id="rId29" Type="http://schemas.openxmlformats.org/officeDocument/2006/relationships/slide" Target="slide36.xml"/><Relationship Id="rId1" Type="http://schemas.openxmlformats.org/officeDocument/2006/relationships/slideLayout" Target="../slideLayouts/slideLayout6.xml"/><Relationship Id="rId6" Type="http://schemas.openxmlformats.org/officeDocument/2006/relationships/slide" Target="slide65.xml"/><Relationship Id="rId11" Type="http://schemas.openxmlformats.org/officeDocument/2006/relationships/slide" Target="slide67.xml"/><Relationship Id="rId24" Type="http://schemas.openxmlformats.org/officeDocument/2006/relationships/slide" Target="slide71.xml"/><Relationship Id="rId32" Type="http://schemas.openxmlformats.org/officeDocument/2006/relationships/slide" Target="slide51.xml"/><Relationship Id="rId5" Type="http://schemas.openxmlformats.org/officeDocument/2006/relationships/slide" Target="slide38.xml"/><Relationship Id="rId15" Type="http://schemas.openxmlformats.org/officeDocument/2006/relationships/slide" Target="slide39.xml"/><Relationship Id="rId23" Type="http://schemas.openxmlformats.org/officeDocument/2006/relationships/slide" Target="slide79.xml"/><Relationship Id="rId28" Type="http://schemas.openxmlformats.org/officeDocument/2006/relationships/slide" Target="slide5.xml"/><Relationship Id="rId10" Type="http://schemas.openxmlformats.org/officeDocument/2006/relationships/slide" Target="slide54.xml"/><Relationship Id="rId19" Type="http://schemas.openxmlformats.org/officeDocument/2006/relationships/slide" Target="slide70.xml"/><Relationship Id="rId31" Type="http://schemas.openxmlformats.org/officeDocument/2006/relationships/slide" Target="slide50.xml"/><Relationship Id="rId4" Type="http://schemas.openxmlformats.org/officeDocument/2006/relationships/slide" Target="slide64.xml"/><Relationship Id="rId9" Type="http://schemas.openxmlformats.org/officeDocument/2006/relationships/slide" Target="slide53.xml"/><Relationship Id="rId14" Type="http://schemas.openxmlformats.org/officeDocument/2006/relationships/slide" Target="slide13.xml"/><Relationship Id="rId22" Type="http://schemas.openxmlformats.org/officeDocument/2006/relationships/slide" Target="slide78.xml"/><Relationship Id="rId27" Type="http://schemas.openxmlformats.org/officeDocument/2006/relationships/slide" Target="slide4.xml"/><Relationship Id="rId30" Type="http://schemas.openxmlformats.org/officeDocument/2006/relationships/slide" Target="slide37.xml"/></Relationships>
</file>

<file path=ppt/slides/_rels/slide3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102.xml"/><Relationship Id="rId18" Type="http://schemas.openxmlformats.org/officeDocument/2006/relationships/slide" Target="slide101.xml"/><Relationship Id="rId26" Type="http://schemas.openxmlformats.org/officeDocument/2006/relationships/slide" Target="slide94.xml"/><Relationship Id="rId3" Type="http://schemas.openxmlformats.org/officeDocument/2006/relationships/slide" Target="slide19.xml"/><Relationship Id="rId21" Type="http://schemas.openxmlformats.org/officeDocument/2006/relationships/slide" Target="slide89.xml"/><Relationship Id="rId7" Type="http://schemas.openxmlformats.org/officeDocument/2006/relationships/slide" Target="slide86.xml"/><Relationship Id="rId12" Type="http://schemas.openxmlformats.org/officeDocument/2006/relationships/slide" Target="slide26.xml"/><Relationship Id="rId17" Type="http://schemas.openxmlformats.org/officeDocument/2006/relationships/slide" Target="slide99.xml"/><Relationship Id="rId25" Type="http://schemas.openxmlformats.org/officeDocument/2006/relationships/slide" Target="slide93.xml"/><Relationship Id="rId2" Type="http://schemas.openxmlformats.org/officeDocument/2006/relationships/slide" Target="slide42.xml"/><Relationship Id="rId16" Type="http://schemas.openxmlformats.org/officeDocument/2006/relationships/slide" Target="slide105.xml"/><Relationship Id="rId20" Type="http://schemas.openxmlformats.org/officeDocument/2006/relationships/slide" Target="slide100.xml"/><Relationship Id="rId1" Type="http://schemas.openxmlformats.org/officeDocument/2006/relationships/slideLayout" Target="../slideLayouts/slideLayout6.xml"/><Relationship Id="rId6" Type="http://schemas.openxmlformats.org/officeDocument/2006/relationships/slide" Target="slide85.xml"/><Relationship Id="rId11" Type="http://schemas.openxmlformats.org/officeDocument/2006/relationships/slide" Target="slide96.xml"/><Relationship Id="rId24" Type="http://schemas.openxmlformats.org/officeDocument/2006/relationships/slide" Target="slide92.xml"/><Relationship Id="rId5" Type="http://schemas.openxmlformats.org/officeDocument/2006/relationships/slide" Target="slide82.xml"/><Relationship Id="rId15" Type="http://schemas.openxmlformats.org/officeDocument/2006/relationships/slide" Target="slide104.xml"/><Relationship Id="rId23" Type="http://schemas.openxmlformats.org/officeDocument/2006/relationships/slide" Target="slide91.xml"/><Relationship Id="rId10" Type="http://schemas.openxmlformats.org/officeDocument/2006/relationships/slide" Target="slide98.xml"/><Relationship Id="rId19" Type="http://schemas.openxmlformats.org/officeDocument/2006/relationships/slide" Target="slide84.xml"/><Relationship Id="rId4" Type="http://schemas.openxmlformats.org/officeDocument/2006/relationships/slide" Target="slide80.xml"/><Relationship Id="rId9" Type="http://schemas.openxmlformats.org/officeDocument/2006/relationships/slide" Target="slide87.xml"/><Relationship Id="rId14" Type="http://schemas.openxmlformats.org/officeDocument/2006/relationships/slide" Target="slide103.xml"/><Relationship Id="rId22" Type="http://schemas.openxmlformats.org/officeDocument/2006/relationships/slide" Target="slide90.xml"/><Relationship Id="rId27" Type="http://schemas.openxmlformats.org/officeDocument/2006/relationships/slide" Target="slide95.xml"/></Relationships>
</file>

<file path=ppt/slides/_rels/slide3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package" Target="../embeddings/Microsoft_Excel_Binary_Worksheet1.xlsb"/></Relationships>
</file>

<file path=ppt/slides/_rels/slide37.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40.xml"/><Relationship Id="rId7" Type="http://schemas.openxmlformats.org/officeDocument/2006/relationships/chart" Target="../charts/chart42.xml"/><Relationship Id="rId2" Type="http://schemas.openxmlformats.org/officeDocument/2006/relationships/chart" Target="../charts/chart39.xml"/><Relationship Id="rId1" Type="http://schemas.openxmlformats.org/officeDocument/2006/relationships/slideLayout" Target="../slideLayouts/slideLayout2.xml"/><Relationship Id="rId6" Type="http://schemas.openxmlformats.org/officeDocument/2006/relationships/chart" Target="../charts/chart41.xml"/><Relationship Id="rId5" Type="http://schemas.openxmlformats.org/officeDocument/2006/relationships/image" Target="../media/image5.png"/><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chart" Target="../charts/chart44.xml"/><Relationship Id="rId7" Type="http://schemas.openxmlformats.org/officeDocument/2006/relationships/chart" Target="../charts/chart46.xml"/><Relationship Id="rId2" Type="http://schemas.openxmlformats.org/officeDocument/2006/relationships/chart" Target="../charts/chart43.xml"/><Relationship Id="rId1" Type="http://schemas.openxmlformats.org/officeDocument/2006/relationships/slideLayout" Target="../slideLayouts/slideLayout2.xml"/><Relationship Id="rId6" Type="http://schemas.openxmlformats.org/officeDocument/2006/relationships/chart" Target="../charts/chart45.xml"/><Relationship Id="rId5" Type="http://schemas.openxmlformats.org/officeDocument/2006/relationships/image" Target="../media/image16.jpeg"/><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chart" Target="../charts/chart48.xml"/><Relationship Id="rId7" Type="http://schemas.openxmlformats.org/officeDocument/2006/relationships/chart" Target="../charts/chart50.xml"/><Relationship Id="rId2" Type="http://schemas.openxmlformats.org/officeDocument/2006/relationships/chart" Target="../charts/chart47.xml"/><Relationship Id="rId1" Type="http://schemas.openxmlformats.org/officeDocument/2006/relationships/slideLayout" Target="../slideLayouts/slideLayout2.xml"/><Relationship Id="rId6" Type="http://schemas.openxmlformats.org/officeDocument/2006/relationships/chart" Target="../charts/chart49.xml"/><Relationship Id="rId5" Type="http://schemas.openxmlformats.org/officeDocument/2006/relationships/image" Target="../media/image7.png"/><Relationship Id="rId4" Type="http://schemas.openxmlformats.org/officeDocument/2006/relationships/slide" Target="slide34.xml"/></Relationships>
</file>

<file path=ppt/slides/_rels/slide41.xml.rels><?xml version="1.0" encoding="UTF-8" standalone="yes"?>
<Relationships xmlns="http://schemas.openxmlformats.org/package/2006/relationships"><Relationship Id="rId3" Type="http://schemas.openxmlformats.org/officeDocument/2006/relationships/chart" Target="../charts/chart52.xml"/><Relationship Id="rId7" Type="http://schemas.openxmlformats.org/officeDocument/2006/relationships/chart" Target="../charts/chart54.xml"/><Relationship Id="rId2" Type="http://schemas.openxmlformats.org/officeDocument/2006/relationships/chart" Target="../charts/chart51.xml"/><Relationship Id="rId1" Type="http://schemas.openxmlformats.org/officeDocument/2006/relationships/slideLayout" Target="../slideLayouts/slideLayout2.xml"/><Relationship Id="rId6" Type="http://schemas.openxmlformats.org/officeDocument/2006/relationships/chart" Target="../charts/chart53.xml"/><Relationship Id="rId5" Type="http://schemas.openxmlformats.org/officeDocument/2006/relationships/image" Target="../media/image8.jpeg"/><Relationship Id="rId4" Type="http://schemas.openxmlformats.org/officeDocument/2006/relationships/slide" Target="slide34.xml"/></Relationships>
</file>

<file path=ppt/slides/_rels/slide4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chart" Target="../charts/chart55.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chart" Target="../charts/chart56.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4" Type="http://schemas.openxmlformats.org/officeDocument/2006/relationships/chart" Target="../charts/chart57.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4" Type="http://schemas.openxmlformats.org/officeDocument/2006/relationships/chart" Target="../charts/chart58.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chart" Target="../charts/chart60.xml"/></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chart" Target="../charts/chart61.xml"/></Relationships>
</file>

<file path=ppt/slides/_rels/slide4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chart" Target="../charts/chart6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chart" Target="../charts/chart68.xml"/><Relationship Id="rId5" Type="http://schemas.openxmlformats.org/officeDocument/2006/relationships/chart" Target="../charts/chart67.xml"/><Relationship Id="rId4" Type="http://schemas.openxmlformats.org/officeDocument/2006/relationships/chart" Target="../charts/chart66.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slide" Target="slide34.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slide" Target="slide3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4.png"/><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6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34.xml"/></Relationships>
</file>

<file path=ppt/slides/_rels/slide67.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slide" Target="slide34.xml"/><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slide" Target="slide34.xml"/><Relationship Id="rId5" Type="http://schemas.openxmlformats.org/officeDocument/2006/relationships/image" Target="../media/image16.jpe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9.jpe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slide" Target="slide34.xml"/><Relationship Id="rId4" Type="http://schemas.openxmlformats.org/officeDocument/2006/relationships/chart" Target="../charts/chart1.xml"/><Relationship Id="rId9"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slide" Target="slide34.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slide" Target="slide34.xml"/><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16.jpeg"/><Relationship Id="rId5" Type="http://schemas.openxmlformats.org/officeDocument/2006/relationships/image" Target="../media/image61.png"/><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slide" Target="slide34.xml"/><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16.jpeg"/><Relationship Id="rId5" Type="http://schemas.openxmlformats.org/officeDocument/2006/relationships/image" Target="../media/image64.png"/><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slide" Target="slide34.xml"/><Relationship Id="rId4" Type="http://schemas.openxmlformats.org/officeDocument/2006/relationships/image" Target="../media/image16.jpe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slide" Target="slide34.xml"/><Relationship Id="rId5" Type="http://schemas.openxmlformats.org/officeDocument/2006/relationships/image" Target="../media/image16.jpeg"/><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slide" Target="slide34.xml"/><Relationship Id="rId4" Type="http://schemas.openxmlformats.org/officeDocument/2006/relationships/image" Target="../media/image68.jpe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slide" Target="slide34.xml"/><Relationship Id="rId4" Type="http://schemas.openxmlformats.org/officeDocument/2006/relationships/image" Target="../media/image16.jpe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6.jpeg"/><Relationship Id="rId1" Type="http://schemas.openxmlformats.org/officeDocument/2006/relationships/slideLayout" Target="../slideLayouts/slideLayout9.xml"/><Relationship Id="rId4" Type="http://schemas.openxmlformats.org/officeDocument/2006/relationships/slide" Target="slide34.xml"/></Relationships>
</file>

<file path=ppt/slides/_rels/slide7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chart" Target="../charts/chart7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slide" Target="slide34.xml"/><Relationship Id="rId5" Type="http://schemas.openxmlformats.org/officeDocument/2006/relationships/image" Target="../media/image5.png"/><Relationship Id="rId4" Type="http://schemas.openxmlformats.org/officeDocument/2006/relationships/chart" Target="../charts/chart3.xml"/></Relationships>
</file>

<file path=ppt/slides/_rels/slide80.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72.jpeg"/></Relationships>
</file>

<file path=ppt/slides/_rels/slide82.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73.png"/><Relationship Id="rId7" Type="http://schemas.openxmlformats.org/officeDocument/2006/relationships/image" Target="../media/image7.png"/><Relationship Id="rId2" Type="http://schemas.openxmlformats.org/officeDocument/2006/relationships/chart" Target="../charts/chart7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jpe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8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89.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chart" Target="../charts/chart5.xml"/><Relationship Id="rId5" Type="http://schemas.openxmlformats.org/officeDocument/2006/relationships/image" Target="../media/image5.png"/><Relationship Id="rId4" Type="http://schemas.openxmlformats.org/officeDocument/2006/relationships/slide" Target="slide34.xml"/></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slide" Target="slide34.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6.jpeg"/><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3" Type="http://schemas.openxmlformats.org/officeDocument/2006/relationships/chart" Target="../charts/chart73.xml"/><Relationship Id="rId7" Type="http://schemas.openxmlformats.org/officeDocument/2006/relationships/slide" Target="slide3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87.emf"/><Relationship Id="rId4" Type="http://schemas.openxmlformats.org/officeDocument/2006/relationships/oleObject" Target="../embeddings/Microsoft_Excel_97-2003_Worksheet3.xls"/></Relationships>
</file>

<file path=ppt/slides/_rels/slide9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jpeg"/><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image" Target="../media/image7.png"/><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image" Target="../media/image7.png"/><Relationship Id="rId4" Type="http://schemas.openxmlformats.org/officeDocument/2006/relationships/chart" Target="../charts/chart74.xml"/></Relationships>
</file>

<file path=ppt/slides/_rels/slide9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9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8.jpeg"/></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24200" y="2667000"/>
            <a:ext cx="5771909" cy="917448"/>
          </a:xfrm>
        </p:spPr>
        <p:txBody>
          <a:bodyPr/>
          <a:lstStyle/>
          <a:p>
            <a:r>
              <a:rPr lang="en-US" dirty="0" smtClean="0"/>
              <a:t>Consumer Sector Top 4</a:t>
            </a:r>
            <a:endParaRPr lang="en-US" dirty="0"/>
          </a:p>
        </p:txBody>
      </p:sp>
      <p:sp>
        <p:nvSpPr>
          <p:cNvPr id="3" name="Text Placeholder 2"/>
          <p:cNvSpPr>
            <a:spLocks noGrp="1"/>
          </p:cNvSpPr>
          <p:nvPr>
            <p:ph type="body" sz="quarter" idx="11"/>
          </p:nvPr>
        </p:nvSpPr>
        <p:spPr/>
        <p:txBody>
          <a:bodyPr/>
          <a:lstStyle/>
          <a:p>
            <a:r>
              <a:rPr lang="en-US" dirty="0" smtClean="0"/>
              <a:t>Consumer Staples</a:t>
            </a:r>
            <a:endParaRPr lang="en-US" dirty="0"/>
          </a:p>
        </p:txBody>
      </p:sp>
      <p:sp>
        <p:nvSpPr>
          <p:cNvPr id="5" name="Text Placeholder 4"/>
          <p:cNvSpPr>
            <a:spLocks noGrp="1"/>
          </p:cNvSpPr>
          <p:nvPr>
            <p:ph type="body" sz="quarter" idx="13"/>
          </p:nvPr>
        </p:nvSpPr>
        <p:spPr/>
        <p:txBody>
          <a:bodyPr/>
          <a:lstStyle/>
          <a:p>
            <a:r>
              <a:rPr lang="en-US" dirty="0" err="1" smtClean="0"/>
              <a:t>Valay</a:t>
            </a:r>
            <a:r>
              <a:rPr lang="en-US" dirty="0" smtClean="0"/>
              <a:t> Shah</a:t>
            </a:r>
          </a:p>
        </p:txBody>
      </p:sp>
      <p:sp>
        <p:nvSpPr>
          <p:cNvPr id="6" name="Text Placeholder 5"/>
          <p:cNvSpPr>
            <a:spLocks noGrp="1"/>
          </p:cNvSpPr>
          <p:nvPr>
            <p:ph type="body" sz="quarter" idx="12"/>
          </p:nvPr>
        </p:nvSpPr>
        <p:spPr/>
        <p:txBody>
          <a:bodyPr/>
          <a:lstStyle/>
          <a:p>
            <a:r>
              <a:rPr lang="en-US" dirty="0" smtClean="0"/>
              <a:t>February </a:t>
            </a:r>
            <a:r>
              <a:rPr lang="en-US" dirty="0"/>
              <a:t>1</a:t>
            </a:r>
            <a:r>
              <a:rPr lang="en-US" dirty="0" smtClean="0"/>
              <a:t>1</a:t>
            </a:r>
            <a:r>
              <a:rPr lang="en-US" baseline="30000" dirty="0" smtClean="0"/>
              <a:t>rd</a:t>
            </a:r>
            <a:r>
              <a:rPr lang="en-US" dirty="0" smtClean="0"/>
              <a:t> 2016</a:t>
            </a:r>
            <a:endParaRPr lang="en-US" dirty="0"/>
          </a:p>
        </p:txBody>
      </p:sp>
      <p:sp>
        <p:nvSpPr>
          <p:cNvPr id="4" name="TextBox 3"/>
          <p:cNvSpPr txBox="1"/>
          <p:nvPr/>
        </p:nvSpPr>
        <p:spPr>
          <a:xfrm>
            <a:off x="4419600" y="6400800"/>
            <a:ext cx="4648200" cy="369332"/>
          </a:xfrm>
          <a:prstGeom prst="rect">
            <a:avLst/>
          </a:prstGeom>
          <a:solidFill>
            <a:srgbClr val="9B2B39"/>
          </a:solidFill>
        </p:spPr>
        <p:txBody>
          <a:bodyPr wrap="square" rtlCol="0">
            <a:spAutoFit/>
          </a:bodyPr>
          <a:lstStyle/>
          <a:p>
            <a:r>
              <a:rPr lang="en-CA" dirty="0" smtClean="0">
                <a:solidFill>
                  <a:schemeClr val="bg1"/>
                </a:solidFill>
              </a:rPr>
              <a:t>All Figures in $USD unless noted otherwise</a:t>
            </a:r>
            <a:endParaRPr lang="en-US" dirty="0">
              <a:solidFill>
                <a:schemeClr val="bg1"/>
              </a:solidFill>
            </a:endParaRPr>
          </a:p>
        </p:txBody>
      </p:sp>
    </p:spTree>
    <p:extLst>
      <p:ext uri="{BB962C8B-B14F-4D97-AF65-F5344CB8AC3E}">
        <p14:creationId xmlns:p14="http://schemas.microsoft.com/office/powerpoint/2010/main" val="3264770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p:cNvGraphicFramePr>
            <a:graphicFrameLocks noChangeAspect="1"/>
          </p:cNvGraphicFramePr>
          <p:nvPr>
            <p:extLst>
              <p:ext uri="{D42A27DB-BD31-4B8C-83A1-F6EECF244321}">
                <p14:modId xmlns:p14="http://schemas.microsoft.com/office/powerpoint/2010/main" val="1498087057"/>
              </p:ext>
            </p:extLst>
          </p:nvPr>
        </p:nvGraphicFramePr>
        <p:xfrm>
          <a:off x="990600" y="1148860"/>
          <a:ext cx="2911413" cy="266174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241199" y="261493"/>
            <a:ext cx="8686800" cy="457200"/>
          </a:xfrm>
        </p:spPr>
        <p:txBody>
          <a:bodyPr/>
          <a:lstStyle/>
          <a:p>
            <a:r>
              <a:rPr lang="en-US" dirty="0" smtClean="0"/>
              <a:t>Saputo </a:t>
            </a:r>
            <a:r>
              <a:rPr lang="en-US" dirty="0"/>
              <a:t>Inc. Performance</a:t>
            </a:r>
            <a:endParaRPr lang="en-CA" dirty="0"/>
          </a:p>
        </p:txBody>
      </p:sp>
      <p:sp>
        <p:nvSpPr>
          <p:cNvPr id="4" name="Text Placeholder 3"/>
          <p:cNvSpPr>
            <a:spLocks noGrp="1"/>
          </p:cNvSpPr>
          <p:nvPr>
            <p:ph type="body" sz="quarter" idx="13"/>
          </p:nvPr>
        </p:nvSpPr>
        <p:spPr/>
        <p:txBody>
          <a:bodyPr/>
          <a:lstStyle/>
          <a:p>
            <a:r>
              <a:rPr lang="en-CA" dirty="0" smtClean="0"/>
              <a:t>Source: CIQ </a:t>
            </a:r>
            <a:endParaRPr lang="en-CA" dirty="0"/>
          </a:p>
        </p:txBody>
      </p:sp>
      <p:sp>
        <p:nvSpPr>
          <p:cNvPr id="6" name="Text Placeholder 5"/>
          <p:cNvSpPr>
            <a:spLocks noGrp="1"/>
          </p:cNvSpPr>
          <p:nvPr>
            <p:ph type="body" sz="quarter" idx="15"/>
          </p:nvPr>
        </p:nvSpPr>
        <p:spPr>
          <a:xfrm>
            <a:off x="4724400" y="838200"/>
            <a:ext cx="4189800" cy="304800"/>
          </a:xfrm>
        </p:spPr>
        <p:txBody>
          <a:bodyPr/>
          <a:lstStyle/>
          <a:p>
            <a:r>
              <a:rPr lang="en-CA" dirty="0" smtClean="0"/>
              <a:t>Revenue By Sector</a:t>
            </a:r>
            <a:endParaRPr lang="en-CA" dirty="0"/>
          </a:p>
        </p:txBody>
      </p:sp>
      <p:sp>
        <p:nvSpPr>
          <p:cNvPr id="7" name="Text Placeholder 6"/>
          <p:cNvSpPr>
            <a:spLocks noGrp="1"/>
          </p:cNvSpPr>
          <p:nvPr>
            <p:ph type="body" sz="quarter" idx="16"/>
          </p:nvPr>
        </p:nvSpPr>
        <p:spPr>
          <a:xfrm>
            <a:off x="342899" y="838200"/>
            <a:ext cx="4189800" cy="304800"/>
          </a:xfrm>
        </p:spPr>
        <p:txBody>
          <a:bodyPr/>
          <a:lstStyle/>
          <a:p>
            <a:r>
              <a:rPr lang="en-CA" dirty="0" smtClean="0"/>
              <a:t>Revenue By Geography</a:t>
            </a:r>
            <a:endParaRPr lang="en-CA" dirty="0"/>
          </a:p>
        </p:txBody>
      </p:sp>
      <p:sp>
        <p:nvSpPr>
          <p:cNvPr id="8" name="Picture Placeholder 7"/>
          <p:cNvSpPr>
            <a:spLocks noGrp="1"/>
          </p:cNvSpPr>
          <p:nvPr>
            <p:ph type="pic" sz="quarter" idx="17"/>
          </p:nvPr>
        </p:nvSpPr>
        <p:spPr/>
      </p:sp>
      <p:sp>
        <p:nvSpPr>
          <p:cNvPr id="15" name="Text Placeholder 5"/>
          <p:cNvSpPr>
            <a:spLocks noGrp="1"/>
          </p:cNvSpPr>
          <p:nvPr>
            <p:ph type="body" sz="quarter" idx="15"/>
          </p:nvPr>
        </p:nvSpPr>
        <p:spPr>
          <a:xfrm>
            <a:off x="231109" y="3810000"/>
            <a:ext cx="8712000" cy="228600"/>
          </a:xfrm>
        </p:spPr>
        <p:txBody>
          <a:bodyPr/>
          <a:lstStyle/>
          <a:p>
            <a:r>
              <a:rPr lang="en-CA" dirty="0" smtClean="0"/>
              <a:t>Stock Performance</a:t>
            </a:r>
            <a:endParaRPr lang="en-CA" dirty="0"/>
          </a:p>
        </p:txBody>
      </p:sp>
      <p:sp>
        <p:nvSpPr>
          <p:cNvPr id="16" name="TextBox 15"/>
          <p:cNvSpPr txBox="1"/>
          <p:nvPr/>
        </p:nvSpPr>
        <p:spPr>
          <a:xfrm>
            <a:off x="4800600" y="1219200"/>
            <a:ext cx="4114800" cy="307777"/>
          </a:xfrm>
          <a:prstGeom prst="rect">
            <a:avLst/>
          </a:prstGeom>
          <a:noFill/>
        </p:spPr>
        <p:txBody>
          <a:bodyPr wrap="square" rtlCol="0">
            <a:spAutoFit/>
          </a:bodyPr>
          <a:lstStyle/>
          <a:p>
            <a:pPr marL="285750" indent="-285750">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p:txBody>
      </p:sp>
      <p:sp>
        <p:nvSpPr>
          <p:cNvPr id="19" name="Text Placeholder 4"/>
          <p:cNvSpPr txBox="1">
            <a:spLocks/>
          </p:cNvSpPr>
          <p:nvPr/>
        </p:nvSpPr>
        <p:spPr>
          <a:xfrm>
            <a:off x="4648200" y="2743200"/>
            <a:ext cx="4191000" cy="1295400"/>
          </a:xfrm>
          <a:prstGeom prst="rect">
            <a:avLst/>
          </a:prstGeom>
        </p:spPr>
        <p:txBody>
          <a:bodyPr/>
          <a:lstStyle>
            <a:lvl1pPr marL="406400" indent="-290513" algn="l" defTabSz="914400" rtl="0" eaLnBrk="1" latinLnBrk="0" hangingPunct="1">
              <a:spcBef>
                <a:spcPct val="20000"/>
              </a:spcBef>
              <a:buClr>
                <a:srgbClr val="9B2B39"/>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1pPr>
            <a:lvl2pPr marL="798513" indent="-276225" algn="l" defTabSz="914400" rtl="0" eaLnBrk="1" latinLnBrk="0" hangingPunct="1">
              <a:spcBef>
                <a:spcPct val="20000"/>
              </a:spcBef>
              <a:buClr>
                <a:srgbClr val="9B2B39"/>
              </a:buClr>
              <a:buFont typeface="Wingdings" panose="05000000000000000000" pitchFamily="2" charset="2"/>
              <a:buChar char="Ø"/>
              <a:defRPr sz="1400" kern="1200">
                <a:solidFill>
                  <a:schemeClr val="tx1"/>
                </a:solidFill>
                <a:latin typeface="Arial" panose="020B0604020202020204" pitchFamily="34" charset="0"/>
                <a:ea typeface="+mn-ea"/>
                <a:cs typeface="Arial" panose="020B0604020202020204" pitchFamily="34" charset="0"/>
              </a:defRPr>
            </a:lvl2pPr>
            <a:lvl3pPr marL="1146175"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481138" indent="-2190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70063" indent="-173038"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dirty="0">
              <a:solidFill>
                <a:srgbClr val="FF0000"/>
              </a:solidFill>
            </a:endParaRPr>
          </a:p>
        </p:txBody>
      </p:sp>
      <p:sp>
        <p:nvSpPr>
          <p:cNvPr id="9" name="Picture Placeholder 8"/>
          <p:cNvSpPr>
            <a:spLocks noGrp="1"/>
          </p:cNvSpPr>
          <p:nvPr>
            <p:ph type="pic" sz="quarter" idx="23"/>
          </p:nvPr>
        </p:nvSpPr>
        <p:spPr/>
      </p:sp>
      <p:sp>
        <p:nvSpPr>
          <p:cNvPr id="17" name="TextBox 1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18" name="Picture 17" descr="https://upload.wikimedia.org/wikipedia/en/thumb/1/16/Saputo_logo.svg/200px-Saputo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0343" y="152400"/>
            <a:ext cx="1308857" cy="464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Chart 20"/>
          <p:cNvGraphicFramePr>
            <a:graphicFrameLocks noChangeAspect="1"/>
          </p:cNvGraphicFramePr>
          <p:nvPr>
            <p:extLst>
              <p:ext uri="{D42A27DB-BD31-4B8C-83A1-F6EECF244321}">
                <p14:modId xmlns:p14="http://schemas.microsoft.com/office/powerpoint/2010/main" val="3482492314"/>
              </p:ext>
            </p:extLst>
          </p:nvPr>
        </p:nvGraphicFramePr>
        <p:xfrm>
          <a:off x="5334000" y="1148255"/>
          <a:ext cx="2911413" cy="266174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p:cNvGraphicFramePr>
            <a:graphicFrameLocks/>
          </p:cNvGraphicFramePr>
          <p:nvPr>
            <p:extLst>
              <p:ext uri="{D42A27DB-BD31-4B8C-83A1-F6EECF244321}">
                <p14:modId xmlns:p14="http://schemas.microsoft.com/office/powerpoint/2010/main" val="652797373"/>
              </p:ext>
            </p:extLst>
          </p:nvPr>
        </p:nvGraphicFramePr>
        <p:xfrm>
          <a:off x="210003" y="4053114"/>
          <a:ext cx="8734425" cy="2209800"/>
        </p:xfrm>
        <a:graphic>
          <a:graphicData uri="http://schemas.openxmlformats.org/drawingml/2006/chart">
            <c:chart xmlns:c="http://schemas.openxmlformats.org/drawingml/2006/chart" xmlns:r="http://schemas.openxmlformats.org/officeDocument/2006/relationships" r:id="rId7"/>
          </a:graphicData>
        </a:graphic>
      </p:graphicFrame>
      <p:sp>
        <p:nvSpPr>
          <p:cNvPr id="2" name="Slide Number Placeholder 1"/>
          <p:cNvSpPr>
            <a:spLocks noGrp="1"/>
          </p:cNvSpPr>
          <p:nvPr>
            <p:ph type="sldNum" sz="quarter" idx="12"/>
          </p:nvPr>
        </p:nvSpPr>
        <p:spPr/>
        <p:txBody>
          <a:bodyPr/>
          <a:lstStyle/>
          <a:p>
            <a:fld id="{96AA08EF-E8D9-4F4A-B754-1DFA3DB1B77C}" type="slidenum">
              <a:rPr lang="en-US" smtClean="0"/>
              <a:pPr/>
              <a:t>10</a:t>
            </a:fld>
            <a:endParaRPr lang="en-US" dirty="0"/>
          </a:p>
        </p:txBody>
      </p:sp>
    </p:spTree>
    <p:extLst>
      <p:ext uri="{BB962C8B-B14F-4D97-AF65-F5344CB8AC3E}">
        <p14:creationId xmlns:p14="http://schemas.microsoft.com/office/powerpoint/2010/main" val="629249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CA" dirty="0"/>
              <a:t>"The decision to intentionally leverage the balance sheet through share repurchases is an </a:t>
            </a:r>
            <a:r>
              <a:rPr lang="en-CA" dirty="0" smtClean="0"/>
              <a:t>unfavourable </a:t>
            </a:r>
            <a:r>
              <a:rPr lang="en-CA" dirty="0"/>
              <a:t>shift in financial policy that weakens Mead's credit profile; however, there is sufficient cushion in the Baa1 rating to withstand the higher leverage, supported by the company's high cash balances, low starting leverage, and strong free cash flow," commented Brian </a:t>
            </a:r>
            <a:r>
              <a:rPr lang="en-CA" dirty="0" err="1"/>
              <a:t>Weddington</a:t>
            </a:r>
            <a:r>
              <a:rPr lang="en-CA" dirty="0"/>
              <a:t>, a Moody's Senior Credit Officer</a:t>
            </a:r>
            <a:r>
              <a:rPr lang="en-CA" dirty="0" smtClean="0"/>
              <a:t>.</a:t>
            </a:r>
          </a:p>
          <a:p>
            <a:endParaRPr lang="en-CA" dirty="0"/>
          </a:p>
          <a:p>
            <a:r>
              <a:rPr lang="en-CA" dirty="0" smtClean="0"/>
              <a:t>Debt/EBITDA rose </a:t>
            </a:r>
            <a:r>
              <a:rPr lang="en-CA" dirty="0"/>
              <a:t>to about 2.9x from 1.9x and net debt/EBITDA, net of approximately $1.4 billion of cash, </a:t>
            </a:r>
            <a:r>
              <a:rPr lang="en-CA" dirty="0" smtClean="0"/>
              <a:t>increased </a:t>
            </a:r>
            <a:r>
              <a:rPr lang="en-CA" dirty="0"/>
              <a:t>to around 1.6x from </a:t>
            </a:r>
            <a:r>
              <a:rPr lang="en-CA" dirty="0" smtClean="0"/>
              <a:t>0.7x</a:t>
            </a:r>
          </a:p>
          <a:p>
            <a:endParaRPr lang="en-CA" dirty="0"/>
          </a:p>
          <a:p>
            <a:r>
              <a:rPr lang="en-CA" dirty="0"/>
              <a:t>The Baa1 long-term debt rating of Mead Johnson Nutrition Co</a:t>
            </a:r>
            <a:r>
              <a:rPr lang="en-CA" dirty="0" smtClean="0"/>
              <a:t>. reflects </a:t>
            </a:r>
            <a:r>
              <a:rPr lang="en-CA" dirty="0"/>
              <a:t>the company's strong credit metrics, including operating profit margin in excess of 20%, retained cash flow to net/debt over 25%, and annual free cash flow over $300 million. The rating also is supported by the leading position of its "</a:t>
            </a:r>
            <a:r>
              <a:rPr lang="en-CA" dirty="0" err="1"/>
              <a:t>Enfa</a:t>
            </a:r>
            <a:r>
              <a:rPr lang="en-CA" dirty="0"/>
              <a:t>"-branded global </a:t>
            </a:r>
            <a:r>
              <a:rPr lang="en-CA" dirty="0" smtClean="0"/>
              <a:t>paediatric </a:t>
            </a:r>
            <a:r>
              <a:rPr lang="en-CA" dirty="0"/>
              <a:t>nutrition franchise that generates a solid base of sales and earnings in the U.S. and has a strong and growing presence in emerging Asian and Latin American markets where over 70% of sales is generated. These strengths are balanced against key risk factors that include high category concentration in confidence-sensitive </a:t>
            </a:r>
            <a:r>
              <a:rPr lang="en-CA" dirty="0" smtClean="0"/>
              <a:t>paediatric </a:t>
            </a:r>
            <a:r>
              <a:rPr lang="en-CA" dirty="0"/>
              <a:t>nutrition and high exposure to commodity input price and foreign currency volatility, especially in Asian and Latin American markets, that can cause price instability.</a:t>
            </a:r>
          </a:p>
        </p:txBody>
      </p:sp>
      <p:sp>
        <p:nvSpPr>
          <p:cNvPr id="2" name="Title 1"/>
          <p:cNvSpPr>
            <a:spLocks noGrp="1"/>
          </p:cNvSpPr>
          <p:nvPr>
            <p:ph type="title"/>
          </p:nvPr>
        </p:nvSpPr>
        <p:spPr/>
        <p:txBody>
          <a:bodyPr/>
          <a:lstStyle/>
          <a:p>
            <a:r>
              <a:rPr lang="en-CA" dirty="0" smtClean="0"/>
              <a:t>Repurchase Plan’s Affect on Credit Rating</a:t>
            </a:r>
            <a:endParaRPr lang="en-CA" dirty="0"/>
          </a:p>
        </p:txBody>
      </p:sp>
      <p:sp>
        <p:nvSpPr>
          <p:cNvPr id="4" name="Picture Placeholder 3"/>
          <p:cNvSpPr>
            <a:spLocks noGrp="1"/>
          </p:cNvSpPr>
          <p:nvPr>
            <p:ph type="pic" sz="quarter" idx="23"/>
          </p:nvPr>
        </p:nvSpPr>
        <p:spPr/>
      </p:sp>
      <p:pic>
        <p:nvPicPr>
          <p:cNvPr id="8"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Tree>
    <p:extLst>
      <p:ext uri="{BB962C8B-B14F-4D97-AF65-F5344CB8AC3E}">
        <p14:creationId xmlns:p14="http://schemas.microsoft.com/office/powerpoint/2010/main" val="21785789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endParaRPr lang="en-CA" dirty="0"/>
          </a:p>
        </p:txBody>
      </p:sp>
      <p:sp>
        <p:nvSpPr>
          <p:cNvPr id="2" name="Title 1"/>
          <p:cNvSpPr>
            <a:spLocks noGrp="1"/>
          </p:cNvSpPr>
          <p:nvPr>
            <p:ph type="title"/>
          </p:nvPr>
        </p:nvSpPr>
        <p:spPr/>
        <p:txBody>
          <a:bodyPr/>
          <a:lstStyle/>
          <a:p>
            <a:r>
              <a:rPr lang="en-CA" dirty="0" smtClean="0"/>
              <a:t>Inventories and Debt Breakdown</a:t>
            </a:r>
            <a:endParaRPr lang="en-CA" dirty="0"/>
          </a:p>
        </p:txBody>
      </p:sp>
      <p:sp>
        <p:nvSpPr>
          <p:cNvPr id="4" name="Picture Placeholder 3"/>
          <p:cNvSpPr>
            <a:spLocks noGrp="1"/>
          </p:cNvSpPr>
          <p:nvPr>
            <p:ph type="pic" sz="quarter" idx="23"/>
          </p:nvPr>
        </p:nvSpPr>
        <p:spPr/>
      </p:sp>
      <p:pic>
        <p:nvPicPr>
          <p:cNvPr id="8"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152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 y="2447511"/>
            <a:ext cx="9144000" cy="2964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629" y="5412004"/>
            <a:ext cx="9144000" cy="1200329"/>
          </a:xfrm>
          <a:prstGeom prst="rect">
            <a:avLst/>
          </a:prstGeom>
          <a:noFill/>
        </p:spPr>
        <p:txBody>
          <a:bodyPr wrap="square" rtlCol="0">
            <a:spAutoFit/>
          </a:bodyPr>
          <a:lstStyle/>
          <a:p>
            <a:pPr marL="285750" indent="-285750">
              <a:buFont typeface="Arial" pitchFamily="34" charset="0"/>
              <a:buChar char="•"/>
            </a:pPr>
            <a:r>
              <a:rPr lang="en-CA" dirty="0" smtClean="0"/>
              <a:t>Five year revolving credit had interest rate of 1.3%; unsecured and repayable in June 2019; $750M  is the max available amount; total debt to EBITDA cannot exceed more than 3.5:1.0 (currently at 2.9); EBITDA to total interest cannot be less than 3:1 (currently at 15:1); Used to repurchase shares</a:t>
            </a:r>
            <a:endParaRPr lang="en-CA" dirty="0"/>
          </a:p>
        </p:txBody>
      </p:sp>
      <p:sp>
        <p:nvSpPr>
          <p:cNvPr id="9" name="TextBox 8"/>
          <p:cNvSpPr txBox="1"/>
          <p:nvPr/>
        </p:nvSpPr>
        <p:spPr>
          <a:xfrm>
            <a:off x="3657600" y="655022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Tree>
    <p:extLst>
      <p:ext uri="{BB962C8B-B14F-4D97-AF65-F5344CB8AC3E}">
        <p14:creationId xmlns:p14="http://schemas.microsoft.com/office/powerpoint/2010/main" val="11622444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CA" dirty="0"/>
              <a:t>The Company uses foreign exchange contracts to hedge forecasted transactions, primarily foreign currency denominated inter- company purchases anticipated in the next 18 months and designates these derivative instruments as foreign currency cash flow hedges when </a:t>
            </a:r>
            <a:r>
              <a:rPr lang="en-CA" dirty="0" smtClean="0"/>
              <a:t>appropriate</a:t>
            </a:r>
          </a:p>
          <a:p>
            <a:r>
              <a:rPr lang="en-CA" dirty="0"/>
              <a:t>The forward starting swaps effectively mitigated the interest rate exposure associated with the Company’s offering of the 2044 Notes, the proceeds of which were used to redeem all of the Company’s 2014 </a:t>
            </a:r>
            <a:r>
              <a:rPr lang="en-CA" dirty="0" smtClean="0"/>
              <a:t>Notes</a:t>
            </a:r>
          </a:p>
          <a:p>
            <a:endParaRPr lang="en-CA" dirty="0"/>
          </a:p>
          <a:p>
            <a:endParaRPr lang="en-CA" dirty="0" smtClean="0"/>
          </a:p>
          <a:p>
            <a:r>
              <a:rPr lang="en-CA" dirty="0"/>
              <a:t>The Company utilizes commodity hedges to minimize the variability in cash flows due to fluctuations in market prices of the Company’s non- fat dry milk purchases for North </a:t>
            </a:r>
            <a:r>
              <a:rPr lang="en-CA" dirty="0" smtClean="0"/>
              <a:t>America</a:t>
            </a:r>
          </a:p>
          <a:p>
            <a:r>
              <a:rPr lang="en-CA" dirty="0" smtClean="0"/>
              <a:t>The following hedges are recorded at fair value</a:t>
            </a:r>
            <a:endParaRPr lang="en-CA" dirty="0"/>
          </a:p>
        </p:txBody>
      </p:sp>
      <p:sp>
        <p:nvSpPr>
          <p:cNvPr id="2" name="Title 1"/>
          <p:cNvSpPr>
            <a:spLocks noGrp="1"/>
          </p:cNvSpPr>
          <p:nvPr>
            <p:ph type="title"/>
          </p:nvPr>
        </p:nvSpPr>
        <p:spPr/>
        <p:txBody>
          <a:bodyPr/>
          <a:lstStyle/>
          <a:p>
            <a:r>
              <a:rPr lang="en-CA" dirty="0" smtClean="0"/>
              <a:t>Hedging Activity</a:t>
            </a:r>
            <a:endParaRPr lang="en-CA" dirty="0"/>
          </a:p>
        </p:txBody>
      </p:sp>
      <p:sp>
        <p:nvSpPr>
          <p:cNvPr id="4" name="Picture Placeholder 3"/>
          <p:cNvSpPr>
            <a:spLocks noGrp="1"/>
          </p:cNvSpPr>
          <p:nvPr>
            <p:ph type="pic" sz="quarter" idx="23"/>
          </p:nvPr>
        </p:nvSpPr>
        <p:spPr/>
      </p:sp>
      <p:pic>
        <p:nvPicPr>
          <p:cNvPr id="8"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7" y="4238323"/>
            <a:ext cx="9144000" cy="2619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286000"/>
            <a:ext cx="335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143727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Mead Johnson’s Manufacturing Facilities</a:t>
            </a:r>
            <a:endParaRPr lang="en-CA" dirty="0"/>
          </a:p>
        </p:txBody>
      </p:sp>
      <p:sp>
        <p:nvSpPr>
          <p:cNvPr id="4" name="Picture Placeholder 3"/>
          <p:cNvSpPr>
            <a:spLocks noGrp="1"/>
          </p:cNvSpPr>
          <p:nvPr>
            <p:ph type="pic" sz="quarter" idx="23"/>
          </p:nvPr>
        </p:nvSpPr>
        <p:spPr/>
      </p:sp>
      <p:sp>
        <p:nvSpPr>
          <p:cNvPr id="5" name="Text Placeholder 4"/>
          <p:cNvSpPr>
            <a:spLocks noGrp="1"/>
          </p:cNvSpPr>
          <p:nvPr>
            <p:ph type="body" sz="quarter" idx="14"/>
          </p:nvPr>
        </p:nvSpPr>
        <p:spPr/>
        <p:txBody>
          <a:bodyPr/>
          <a:lstStyle/>
          <a:p>
            <a:r>
              <a:rPr lang="en-CA" dirty="0" smtClean="0"/>
              <a:t>With </a:t>
            </a:r>
            <a:r>
              <a:rPr lang="en-CA" dirty="0"/>
              <a:t>more than 70 products in over 50 markets worldwide, Mead Johnson manufactures products for infants, children and adults all over the world</a:t>
            </a:r>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6691312" cy="4139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18003038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2008 Chinese Milk Scandal</a:t>
            </a:r>
            <a:endParaRPr lang="en-CA" dirty="0"/>
          </a:p>
        </p:txBody>
      </p:sp>
      <p:sp>
        <p:nvSpPr>
          <p:cNvPr id="4" name="Picture Placeholder 3"/>
          <p:cNvSpPr>
            <a:spLocks noGrp="1"/>
          </p:cNvSpPr>
          <p:nvPr>
            <p:ph type="pic" sz="quarter" idx="23"/>
          </p:nvPr>
        </p:nvSpPr>
        <p:spPr/>
      </p:sp>
      <p:sp>
        <p:nvSpPr>
          <p:cNvPr id="5" name="Text Placeholder 4"/>
          <p:cNvSpPr>
            <a:spLocks noGrp="1"/>
          </p:cNvSpPr>
          <p:nvPr>
            <p:ph type="body" sz="quarter" idx="14"/>
          </p:nvPr>
        </p:nvSpPr>
        <p:spPr/>
        <p:txBody>
          <a:bodyPr/>
          <a:lstStyle/>
          <a:p>
            <a:r>
              <a:rPr lang="en-CA" dirty="0"/>
              <a:t>2008 Chinese Milk Scandal which killed 6</a:t>
            </a:r>
            <a:r>
              <a:rPr lang="en-CA" dirty="0" smtClean="0"/>
              <a:t> </a:t>
            </a:r>
            <a:r>
              <a:rPr lang="en-CA" dirty="0"/>
              <a:t>babies and infected 300,000 more with </a:t>
            </a:r>
            <a:r>
              <a:rPr lang="en-CA" dirty="0" smtClean="0"/>
              <a:t>melamine (used to manufacture plastic) which caused severe kidney problems such as kidney stones</a:t>
            </a:r>
          </a:p>
          <a:p>
            <a:r>
              <a:rPr lang="en-CA" dirty="0" smtClean="0"/>
              <a:t>The controls tests used to test for protein levels fails to distinguish between nitrogen in melanin and naturally occurring nitrogen in amino acids</a:t>
            </a:r>
          </a:p>
          <a:p>
            <a:r>
              <a:rPr lang="en-CA" dirty="0" smtClean="0"/>
              <a:t>Just four years prior to this, 13 infants had died from malnutrition due to watered-down milk </a:t>
            </a:r>
          </a:p>
          <a:p>
            <a:r>
              <a:rPr lang="en-CA" u="sng" dirty="0" smtClean="0"/>
              <a:t>Aftermath</a:t>
            </a:r>
            <a:r>
              <a:rPr lang="en-CA" dirty="0" smtClean="0"/>
              <a:t>: </a:t>
            </a:r>
          </a:p>
          <a:p>
            <a:pPr lvl="1"/>
            <a:r>
              <a:rPr lang="en-CA" dirty="0" smtClean="0"/>
              <a:t>11 countries stopped importing dairy products from China</a:t>
            </a:r>
          </a:p>
          <a:p>
            <a:pPr lvl="1"/>
            <a:r>
              <a:rPr lang="en-CA" dirty="0" smtClean="0"/>
              <a:t>Two people got executed by the Chinese government (Dairy farmer + manager of a milk production center)</a:t>
            </a:r>
            <a:endParaRPr lang="en-CA" dirty="0"/>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969" y="3677777"/>
            <a:ext cx="3404231" cy="314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14400" y="6381037"/>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380646739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Historical DPS and Dividend Yield</a:t>
            </a:r>
            <a:endParaRPr lang="en-CA" dirty="0"/>
          </a:p>
        </p:txBody>
      </p:sp>
      <p:sp>
        <p:nvSpPr>
          <p:cNvPr id="3" name="Text Placeholder 2"/>
          <p:cNvSpPr>
            <a:spLocks noGrp="1"/>
          </p:cNvSpPr>
          <p:nvPr>
            <p:ph type="body" sz="quarter" idx="14"/>
          </p:nvPr>
        </p:nvSpPr>
        <p:spPr/>
        <p:txBody>
          <a:bodyPr/>
          <a:lstStyle/>
          <a:p>
            <a:endParaRPr lang="en-CA" dirty="0"/>
          </a:p>
        </p:txBody>
      </p:sp>
      <p:sp>
        <p:nvSpPr>
          <p:cNvPr id="4" name="Picture Placeholder 3"/>
          <p:cNvSpPr>
            <a:spLocks noGrp="1"/>
          </p:cNvSpPr>
          <p:nvPr>
            <p:ph type="pic" sz="quarter" idx="23"/>
          </p:nvPr>
        </p:nvSpPr>
        <p:spPr/>
      </p:sp>
      <p:pic>
        <p:nvPicPr>
          <p:cNvPr id="9"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hart 9"/>
          <p:cNvGraphicFramePr>
            <a:graphicFrameLocks/>
          </p:cNvGraphicFramePr>
          <p:nvPr>
            <p:extLst>
              <p:ext uri="{D42A27DB-BD31-4B8C-83A1-F6EECF244321}">
                <p14:modId xmlns:p14="http://schemas.microsoft.com/office/powerpoint/2010/main" val="680516255"/>
              </p:ext>
            </p:extLst>
          </p:nvPr>
        </p:nvGraphicFramePr>
        <p:xfrm>
          <a:off x="328561" y="735918"/>
          <a:ext cx="8486878" cy="5531304"/>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Tree>
    <p:extLst>
      <p:ext uri="{BB962C8B-B14F-4D97-AF65-F5344CB8AC3E}">
        <p14:creationId xmlns:p14="http://schemas.microsoft.com/office/powerpoint/2010/main" val="19739672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Saputo </a:t>
            </a:r>
            <a:r>
              <a:rPr lang="en-US" dirty="0"/>
              <a:t>Inc. Comparison</a:t>
            </a:r>
          </a:p>
        </p:txBody>
      </p:sp>
      <p:sp>
        <p:nvSpPr>
          <p:cNvPr id="12" name="Text Placeholder 11"/>
          <p:cNvSpPr>
            <a:spLocks noGrp="1"/>
          </p:cNvSpPr>
          <p:nvPr>
            <p:ph type="body" sz="quarter" idx="13"/>
          </p:nvPr>
        </p:nvSpPr>
        <p:spPr/>
        <p:txBody>
          <a:bodyPr/>
          <a:lstStyle/>
          <a:p>
            <a:r>
              <a:rPr lang="en-US" dirty="0" smtClean="0"/>
              <a:t>CapitalIQ.com</a:t>
            </a:r>
            <a:endParaRPr lang="en-US" dirty="0"/>
          </a:p>
        </p:txBody>
      </p:sp>
      <p:sp>
        <p:nvSpPr>
          <p:cNvPr id="14" name="Text Placeholder 13"/>
          <p:cNvSpPr>
            <a:spLocks noGrp="1"/>
          </p:cNvSpPr>
          <p:nvPr>
            <p:ph type="body" sz="quarter" idx="15"/>
          </p:nvPr>
        </p:nvSpPr>
        <p:spPr>
          <a:xfrm>
            <a:off x="228600" y="762000"/>
            <a:ext cx="8686800" cy="304800"/>
          </a:xfrm>
        </p:spPr>
        <p:txBody>
          <a:bodyPr/>
          <a:lstStyle/>
          <a:p>
            <a:r>
              <a:rPr lang="en-US" dirty="0" smtClean="0"/>
              <a:t>Comparable Analysis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292254813"/>
              </p:ext>
            </p:extLst>
          </p:nvPr>
        </p:nvGraphicFramePr>
        <p:xfrm>
          <a:off x="278919" y="1089804"/>
          <a:ext cx="8636482" cy="2479159"/>
        </p:xfrm>
        <a:graphic>
          <a:graphicData uri="http://schemas.openxmlformats.org/drawingml/2006/table">
            <a:tbl>
              <a:tblPr/>
              <a:tblGrid>
                <a:gridCol w="1955373"/>
                <a:gridCol w="1687548"/>
                <a:gridCol w="741901"/>
                <a:gridCol w="741901"/>
                <a:gridCol w="884573"/>
                <a:gridCol w="703854"/>
                <a:gridCol w="960666"/>
                <a:gridCol w="960666"/>
              </a:tblGrid>
              <a:tr h="270605">
                <a:tc>
                  <a:txBody>
                    <a:bodyPr/>
                    <a:lstStyle/>
                    <a:p>
                      <a:pPr algn="ctr" fontAlgn="ctr"/>
                      <a:r>
                        <a:rPr lang="en-US" sz="1100" b="1" i="0" u="none" strike="noStrike" dirty="0">
                          <a:solidFill>
                            <a:srgbClr val="FFFFFF"/>
                          </a:solidFill>
                          <a:effectLst/>
                          <a:latin typeface="Arial"/>
                        </a:rPr>
                        <a:t>Company Name</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Ticker</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err="1">
                          <a:solidFill>
                            <a:srgbClr val="FFFFFF"/>
                          </a:solidFill>
                          <a:effectLst/>
                          <a:latin typeface="Arial"/>
                        </a:rPr>
                        <a:t>Mkt</a:t>
                      </a:r>
                      <a:r>
                        <a:rPr lang="en-US" sz="1100" b="1" i="0" u="none" strike="noStrike" dirty="0">
                          <a:solidFill>
                            <a:srgbClr val="FFFFFF"/>
                          </a:solidFill>
                          <a:effectLst/>
                          <a:latin typeface="Arial"/>
                        </a:rPr>
                        <a:t> Cap</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EV / Rev</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EV / </a:t>
                      </a:r>
                      <a:r>
                        <a:rPr lang="en-US" sz="1100" b="1" i="0" u="none" strike="noStrike" dirty="0" smtClean="0">
                          <a:solidFill>
                            <a:srgbClr val="FFFFFF"/>
                          </a:solidFill>
                          <a:effectLst/>
                          <a:latin typeface="Arial"/>
                        </a:rPr>
                        <a:t>EBIT</a:t>
                      </a:r>
                      <a:endParaRPr lang="en-US" sz="1100" b="1" i="0" u="none" strike="noStrike" dirty="0">
                        <a:solidFill>
                          <a:srgbClr val="FFFFFF"/>
                        </a:solidFill>
                        <a:effectLst/>
                        <a:latin typeface="Arial"/>
                      </a:endParaRP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P / </a:t>
                      </a:r>
                      <a:r>
                        <a:rPr lang="en-US" sz="1100" b="1" i="0" u="none" strike="noStrike" dirty="0" smtClean="0">
                          <a:solidFill>
                            <a:srgbClr val="FFFFFF"/>
                          </a:solidFill>
                          <a:effectLst/>
                          <a:latin typeface="Arial"/>
                        </a:rPr>
                        <a:t>Sales</a:t>
                      </a:r>
                      <a:endParaRPr lang="en-US" sz="1100" b="1" i="0" u="none" strike="noStrike" dirty="0">
                        <a:solidFill>
                          <a:srgbClr val="FFFFFF"/>
                        </a:solidFill>
                        <a:effectLst/>
                        <a:latin typeface="Arial"/>
                      </a:endParaRP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P / B</a:t>
                      </a:r>
                    </a:p>
                  </a:txBody>
                  <a:tcPr marL="7111" marR="7111" marT="7111" marB="0" anchor="ctr">
                    <a:lnL>
                      <a:noFill/>
                    </a:lnL>
                    <a:lnR>
                      <a:noFill/>
                    </a:lnR>
                    <a:lnT>
                      <a:noFill/>
                    </a:lnT>
                    <a:lnB>
                      <a:noFill/>
                    </a:lnB>
                    <a:solidFill>
                      <a:srgbClr val="7F7F7F"/>
                    </a:solidFill>
                  </a:tcPr>
                </a:tc>
                <a:tc>
                  <a:txBody>
                    <a:bodyPr/>
                    <a:lstStyle/>
                    <a:p>
                      <a:pPr marL="0" algn="ctr" defTabSz="914400" rtl="0" eaLnBrk="1" fontAlgn="b" latinLnBrk="0" hangingPunct="1"/>
                      <a:r>
                        <a:rPr lang="en-CA" sz="1100" b="1" i="0" u="none" strike="noStrike" kern="1200" dirty="0">
                          <a:solidFill>
                            <a:schemeClr val="bg1"/>
                          </a:solidFill>
                          <a:effectLst/>
                          <a:latin typeface="Arial"/>
                          <a:ea typeface="+mn-ea"/>
                          <a:cs typeface="+mn-cs"/>
                        </a:rPr>
                        <a:t>P/E</a:t>
                      </a:r>
                    </a:p>
                  </a:txBody>
                  <a:tcPr marL="9525" marR="9525" marT="9525" marB="0" anchor="ctr">
                    <a:lnL>
                      <a:noFill/>
                    </a:lnL>
                    <a:lnR>
                      <a:noFill/>
                    </a:lnR>
                    <a:lnT>
                      <a:noFill/>
                    </a:lnT>
                    <a:lnB>
                      <a:noFill/>
                    </a:lnB>
                    <a:solidFill>
                      <a:srgbClr val="7F7F7F"/>
                    </a:solidFill>
                  </a:tcPr>
                </a:tc>
              </a:tr>
              <a:tr h="234523">
                <a:tc>
                  <a:txBody>
                    <a:bodyPr/>
                    <a:lstStyle/>
                    <a:p>
                      <a:pPr algn="ctr" fontAlgn="b"/>
                      <a:r>
                        <a:rPr lang="en-CA" sz="1000" b="1" i="0" u="none" strike="noStrike" dirty="0" err="1">
                          <a:effectLst/>
                          <a:latin typeface="Arial"/>
                        </a:rPr>
                        <a:t>Mondelez</a:t>
                      </a:r>
                      <a:endParaRPr lang="en-CA" sz="1000" b="1"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NasdaqGS:MDLZ</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smtClean="0">
                          <a:effectLst/>
                          <a:latin typeface="Arial"/>
                        </a:rPr>
                        <a:t>68,493</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2.7</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smtClean="0">
                          <a:effectLst/>
                          <a:latin typeface="Arial"/>
                        </a:rPr>
                        <a:t>21.6</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2.3</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2.3</a:t>
                      </a:r>
                    </a:p>
                  </a:txBody>
                  <a:tcPr marL="9525" marR="9525" marT="9525" marB="0" anchor="b">
                    <a:lnL>
                      <a:noFill/>
                    </a:lnL>
                    <a:lnR>
                      <a:noFill/>
                    </a:lnR>
                    <a:lnT>
                      <a:noFill/>
                    </a:lnT>
                    <a:lnB>
                      <a:noFill/>
                    </a:lnB>
                    <a:solidFill>
                      <a:srgbClr val="FFFFFF"/>
                    </a:solidFill>
                  </a:tcPr>
                </a:tc>
                <a:tc>
                  <a:txBody>
                    <a:bodyPr/>
                    <a:lstStyle/>
                    <a:p>
                      <a:pPr marL="0" algn="ctr" defTabSz="914400" rtl="0" eaLnBrk="1" fontAlgn="b" latinLnBrk="0" hangingPunct="1"/>
                      <a:r>
                        <a:rPr lang="en-CA" sz="1000" b="0" i="0" u="none" strike="noStrike" kern="1200" dirty="0">
                          <a:solidFill>
                            <a:schemeClr val="tx1"/>
                          </a:solidFill>
                          <a:effectLst/>
                          <a:latin typeface="Arial"/>
                          <a:ea typeface="+mn-ea"/>
                          <a:cs typeface="+mn-cs"/>
                        </a:rPr>
                        <a:t>22.6</a:t>
                      </a:r>
                    </a:p>
                  </a:txBody>
                  <a:tcPr marL="9525" marR="9525" marT="9525" marB="0" anchor="b">
                    <a:lnL>
                      <a:noFill/>
                    </a:lnL>
                    <a:lnR>
                      <a:noFill/>
                    </a:lnR>
                    <a:lnT>
                      <a:noFill/>
                    </a:lnT>
                    <a:lnB>
                      <a:noFill/>
                    </a:lnB>
                    <a:solidFill>
                      <a:srgbClr val="FFFFFF"/>
                    </a:solidFill>
                  </a:tcPr>
                </a:tc>
              </a:tr>
              <a:tr h="234523">
                <a:tc>
                  <a:txBody>
                    <a:bodyPr/>
                    <a:lstStyle/>
                    <a:p>
                      <a:pPr algn="ctr" fontAlgn="t"/>
                      <a:r>
                        <a:rPr lang="en-CA" sz="1000" b="1" i="0" u="none" strike="noStrike" dirty="0">
                          <a:effectLst/>
                          <a:latin typeface="Arial"/>
                        </a:rPr>
                        <a:t>The J. M. </a:t>
                      </a:r>
                      <a:r>
                        <a:rPr lang="en-CA" sz="1000" b="1" i="0" u="none" strike="noStrike" dirty="0" err="1">
                          <a:effectLst/>
                          <a:latin typeface="Arial"/>
                        </a:rPr>
                        <a:t>Smucker</a:t>
                      </a:r>
                      <a:r>
                        <a:rPr lang="en-CA" sz="1000" b="1" i="0" u="none" strike="noStrike" dirty="0">
                          <a:effectLst/>
                          <a:latin typeface="Arial"/>
                        </a:rPr>
                        <a:t> Company</a:t>
                      </a:r>
                    </a:p>
                  </a:txBody>
                  <a:tcPr marL="9525" marR="9525" marT="9525" marB="0">
                    <a:lnL>
                      <a:noFill/>
                    </a:lnL>
                    <a:lnR>
                      <a:noFill/>
                    </a:lnR>
                    <a:lnT>
                      <a:noFill/>
                    </a:lnT>
                    <a:lnB>
                      <a:noFill/>
                    </a:lnB>
                    <a:solidFill>
                      <a:srgbClr val="FFFFFF"/>
                    </a:solidFill>
                  </a:tcPr>
                </a:tc>
                <a:tc>
                  <a:txBody>
                    <a:bodyPr/>
                    <a:lstStyle/>
                    <a:p>
                      <a:pPr algn="ctr" fontAlgn="b"/>
                      <a:r>
                        <a:rPr lang="en-CA" sz="1000" b="0" i="0" u="none" strike="noStrike">
                          <a:effectLst/>
                          <a:latin typeface="Arial"/>
                        </a:rPr>
                        <a:t>NYSE:SJM</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smtClean="0">
                          <a:effectLst/>
                          <a:latin typeface="Arial"/>
                        </a:rPr>
                        <a:t>15,357</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3.0</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19.8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2.1</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2.1</a:t>
                      </a:r>
                    </a:p>
                  </a:txBody>
                  <a:tcPr marL="9525" marR="9525" marT="9525" marB="0" anchor="b">
                    <a:lnL>
                      <a:noFill/>
                    </a:lnL>
                    <a:lnR>
                      <a:noFill/>
                    </a:lnR>
                    <a:lnT>
                      <a:noFill/>
                    </a:lnT>
                    <a:lnB>
                      <a:noFill/>
                    </a:lnB>
                    <a:solidFill>
                      <a:srgbClr val="FFFFFF"/>
                    </a:solidFill>
                  </a:tcPr>
                </a:tc>
                <a:tc>
                  <a:txBody>
                    <a:bodyPr/>
                    <a:lstStyle/>
                    <a:p>
                      <a:pPr marL="0" algn="ctr" defTabSz="914400" rtl="0" eaLnBrk="1" fontAlgn="b" latinLnBrk="0" hangingPunct="1"/>
                      <a:r>
                        <a:rPr lang="en-CA" sz="1000" b="0" i="0" u="none" strike="noStrike" kern="1200" dirty="0">
                          <a:solidFill>
                            <a:schemeClr val="tx1"/>
                          </a:solidFill>
                          <a:effectLst/>
                          <a:latin typeface="Arial"/>
                          <a:ea typeface="+mn-ea"/>
                          <a:cs typeface="+mn-cs"/>
                        </a:rPr>
                        <a:t>21.0</a:t>
                      </a:r>
                    </a:p>
                  </a:txBody>
                  <a:tcPr marL="9525" marR="9525" marT="9525" marB="0" anchor="b">
                    <a:lnL>
                      <a:noFill/>
                    </a:lnL>
                    <a:lnR>
                      <a:noFill/>
                    </a:lnR>
                    <a:lnT>
                      <a:noFill/>
                    </a:lnT>
                    <a:lnB>
                      <a:noFill/>
                    </a:lnB>
                    <a:solidFill>
                      <a:srgbClr val="FFFFFF"/>
                    </a:solidFill>
                  </a:tcPr>
                </a:tc>
              </a:tr>
              <a:tr h="234523">
                <a:tc>
                  <a:txBody>
                    <a:bodyPr/>
                    <a:lstStyle/>
                    <a:p>
                      <a:pPr algn="ctr" fontAlgn="t"/>
                      <a:r>
                        <a:rPr lang="en-CA" sz="1000" b="1" i="0" u="none" strike="noStrike" dirty="0">
                          <a:effectLst/>
                          <a:latin typeface="Arial"/>
                        </a:rPr>
                        <a:t>Dean Foods Company</a:t>
                      </a:r>
                    </a:p>
                  </a:txBody>
                  <a:tcPr marL="9525" marR="9525" marT="9525" marB="0">
                    <a:lnL>
                      <a:noFill/>
                    </a:lnL>
                    <a:lnR>
                      <a:noFill/>
                    </a:lnR>
                    <a:lnT>
                      <a:noFill/>
                    </a:lnT>
                    <a:lnB>
                      <a:noFill/>
                    </a:lnB>
                    <a:solidFill>
                      <a:srgbClr val="FFFFFF"/>
                    </a:solidFill>
                  </a:tcPr>
                </a:tc>
                <a:tc>
                  <a:txBody>
                    <a:bodyPr/>
                    <a:lstStyle/>
                    <a:p>
                      <a:pPr algn="ctr" fontAlgn="b"/>
                      <a:r>
                        <a:rPr lang="en-CA" sz="1000" b="0" i="0" u="none" strike="noStrike" dirty="0">
                          <a:effectLst/>
                          <a:latin typeface="Arial"/>
                        </a:rPr>
                        <a:t>NYSE:DF</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smtClean="0">
                          <a:effectLst/>
                          <a:latin typeface="Arial"/>
                        </a:rPr>
                        <a:t>1,825</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0.3</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13.8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0.2</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3.4</a:t>
                      </a:r>
                    </a:p>
                  </a:txBody>
                  <a:tcPr marL="9525" marR="9525" marT="9525" marB="0" anchor="b">
                    <a:lnL>
                      <a:noFill/>
                    </a:lnL>
                    <a:lnR>
                      <a:noFill/>
                    </a:lnR>
                    <a:lnT>
                      <a:noFill/>
                    </a:lnT>
                    <a:lnB>
                      <a:noFill/>
                    </a:lnB>
                    <a:solidFill>
                      <a:srgbClr val="FFFFFF"/>
                    </a:solidFill>
                  </a:tcPr>
                </a:tc>
                <a:tc>
                  <a:txBody>
                    <a:bodyPr/>
                    <a:lstStyle/>
                    <a:p>
                      <a:pPr marL="0" algn="ctr" defTabSz="914400" rtl="0" eaLnBrk="1" fontAlgn="b" latinLnBrk="0" hangingPunct="1"/>
                      <a:r>
                        <a:rPr lang="en-CA" sz="1000" b="0" i="0" u="none" strike="noStrike" kern="1200" dirty="0">
                          <a:solidFill>
                            <a:schemeClr val="tx1"/>
                          </a:solidFill>
                          <a:effectLst/>
                          <a:latin typeface="Arial"/>
                          <a:ea typeface="+mn-ea"/>
                          <a:cs typeface="+mn-cs"/>
                        </a:rPr>
                        <a:t>16.1</a:t>
                      </a:r>
                    </a:p>
                  </a:txBody>
                  <a:tcPr marL="9525" marR="9525" marT="9525" marB="0" anchor="b">
                    <a:lnL>
                      <a:noFill/>
                    </a:lnL>
                    <a:lnR>
                      <a:noFill/>
                    </a:lnR>
                    <a:lnT>
                      <a:noFill/>
                    </a:lnT>
                    <a:lnB>
                      <a:noFill/>
                    </a:lnB>
                    <a:solidFill>
                      <a:srgbClr val="FFFFFF"/>
                    </a:solidFill>
                  </a:tcPr>
                </a:tc>
              </a:tr>
              <a:tr h="234523">
                <a:tc>
                  <a:txBody>
                    <a:bodyPr/>
                    <a:lstStyle/>
                    <a:p>
                      <a:pPr algn="ctr" fontAlgn="t"/>
                      <a:r>
                        <a:rPr lang="en-CA" sz="1000" b="1" i="0" u="none" strike="noStrike" dirty="0">
                          <a:effectLst/>
                          <a:latin typeface="Arial"/>
                        </a:rPr>
                        <a:t>Lifeway Foods Inc.</a:t>
                      </a:r>
                    </a:p>
                  </a:txBody>
                  <a:tcPr marL="9525" marR="9525" marT="9525" marB="0">
                    <a:lnL>
                      <a:noFill/>
                    </a:lnL>
                    <a:lnR>
                      <a:noFill/>
                    </a:lnR>
                    <a:lnT>
                      <a:noFill/>
                    </a:lnT>
                    <a:lnB>
                      <a:noFill/>
                    </a:lnB>
                    <a:solidFill>
                      <a:srgbClr val="FFFFFF"/>
                    </a:solidFill>
                  </a:tcPr>
                </a:tc>
                <a:tc>
                  <a:txBody>
                    <a:bodyPr/>
                    <a:lstStyle/>
                    <a:p>
                      <a:pPr algn="ctr" fontAlgn="b"/>
                      <a:r>
                        <a:rPr lang="en-CA" sz="1000" b="0" i="0" u="none" strike="noStrike" dirty="0" err="1">
                          <a:effectLst/>
                          <a:latin typeface="Arial"/>
                        </a:rPr>
                        <a:t>NasdaqGM:LWAY</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209</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61.4</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1.8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4.5</a:t>
                      </a:r>
                    </a:p>
                  </a:txBody>
                  <a:tcPr marL="9525" marR="9525" marT="9525" marB="0" anchor="b">
                    <a:lnL>
                      <a:noFill/>
                    </a:lnL>
                    <a:lnR>
                      <a:noFill/>
                    </a:lnR>
                    <a:lnT>
                      <a:noFill/>
                    </a:lnT>
                    <a:lnB>
                      <a:noFill/>
                    </a:lnB>
                    <a:solidFill>
                      <a:srgbClr val="FFFFFF"/>
                    </a:solidFill>
                  </a:tcPr>
                </a:tc>
                <a:tc>
                  <a:txBody>
                    <a:bodyPr/>
                    <a:lstStyle/>
                    <a:p>
                      <a:pPr marL="0" algn="ctr" defTabSz="914400" rtl="0" eaLnBrk="1" fontAlgn="b" latinLnBrk="0" hangingPunct="1"/>
                      <a:r>
                        <a:rPr lang="en-CA" sz="1000" b="0" i="0" u="none" strike="noStrike" kern="1200" dirty="0">
                          <a:solidFill>
                            <a:schemeClr val="tx1"/>
                          </a:solidFill>
                          <a:effectLst/>
                          <a:latin typeface="Arial"/>
                          <a:ea typeface="+mn-ea"/>
                          <a:cs typeface="+mn-cs"/>
                        </a:rPr>
                        <a:t>39.4</a:t>
                      </a:r>
                    </a:p>
                  </a:txBody>
                  <a:tcPr marL="9525" marR="9525" marT="9525" marB="0" anchor="b">
                    <a:lnL>
                      <a:noFill/>
                    </a:lnL>
                    <a:lnR>
                      <a:noFill/>
                    </a:lnR>
                    <a:lnT>
                      <a:noFill/>
                    </a:lnT>
                    <a:lnB>
                      <a:noFill/>
                    </a:lnB>
                    <a:solidFill>
                      <a:srgbClr val="FFFFFF"/>
                    </a:solidFill>
                  </a:tcPr>
                </a:tc>
              </a:tr>
              <a:tr h="234523">
                <a:tc>
                  <a:txBody>
                    <a:bodyPr/>
                    <a:lstStyle/>
                    <a:p>
                      <a:pPr algn="ctr" fontAlgn="t"/>
                      <a:r>
                        <a:rPr lang="en-CA" sz="1000" b="1" i="0" u="none" strike="noStrike" dirty="0" err="1" smtClean="0">
                          <a:effectLst/>
                          <a:latin typeface="Arial"/>
                        </a:rPr>
                        <a:t>Parmalat</a:t>
                      </a:r>
                      <a:endParaRPr lang="en-CA" sz="1000" b="1" i="0" u="none" strike="noStrike" dirty="0">
                        <a:effectLst/>
                        <a:latin typeface="Arial"/>
                      </a:endParaRP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BIT:PLT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4,808</a:t>
                      </a:r>
                      <a:endParaRPr lang="en-CA" sz="1000" b="0" i="0" u="none" strike="noStrike" dirty="0">
                        <a:effectLst/>
                        <a:latin typeface="Arial"/>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0.7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14.8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0.7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1.4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b" latinLnBrk="0" hangingPunct="1"/>
                      <a:r>
                        <a:rPr lang="en-CA" sz="1000" b="0" i="0" u="none" strike="noStrike" kern="1200" dirty="0">
                          <a:solidFill>
                            <a:schemeClr val="tx1"/>
                          </a:solidFill>
                          <a:effectLst/>
                          <a:latin typeface="Arial"/>
                          <a:ea typeface="+mn-ea"/>
                          <a:cs typeface="+mn-cs"/>
                        </a:rPr>
                        <a:t>21.1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r>
              <a:tr h="240538">
                <a:tc>
                  <a:txBody>
                    <a:bodyPr/>
                    <a:lstStyle/>
                    <a:p>
                      <a:pPr algn="ctr" fontAlgn="b"/>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a:effectLst/>
                          <a:latin typeface="Arial"/>
                        </a:rPr>
                        <a:t>Mean</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endParaRPr lang="en-CA" sz="1000" b="0" i="0" u="none" strike="noStrike">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1.7x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26.3x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1.4x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2.8x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algn="ctr" defTabSz="914400" rtl="0" eaLnBrk="1" fontAlgn="b" latinLnBrk="0" hangingPunct="1"/>
                      <a:r>
                        <a:rPr lang="en-CA" sz="1000" b="0" i="0" u="none" strike="noStrike" kern="1200" dirty="0">
                          <a:solidFill>
                            <a:schemeClr val="tx1"/>
                          </a:solidFill>
                          <a:effectLst/>
                          <a:latin typeface="Arial"/>
                          <a:ea typeface="+mn-ea"/>
                          <a:cs typeface="+mn-cs"/>
                        </a:rPr>
                        <a:t>24.0</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r>
              <a:tr h="240538">
                <a:tc>
                  <a:txBody>
                    <a:bodyPr/>
                    <a:lstStyle/>
                    <a:p>
                      <a:pPr algn="ctr" fontAlgn="b"/>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Median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CA" sz="1000" b="0" i="0" u="none" strike="noStrike">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1.8x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19.8x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1.8x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2.3x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L="0" algn="ctr" defTabSz="914400" rtl="0" eaLnBrk="1" fontAlgn="b" latinLnBrk="0" hangingPunct="1"/>
                      <a:r>
                        <a:rPr lang="en-CA" sz="1000" b="0" i="0" u="none" strike="noStrike" kern="1200" dirty="0">
                          <a:solidFill>
                            <a:schemeClr val="tx1"/>
                          </a:solidFill>
                          <a:effectLst/>
                          <a:latin typeface="Arial"/>
                          <a:ea typeface="+mn-ea"/>
                          <a:cs typeface="+mn-cs"/>
                        </a:rPr>
                        <a:t>21.1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r>
              <a:tr h="240538">
                <a:tc>
                  <a:txBody>
                    <a:bodyPr/>
                    <a:lstStyle/>
                    <a:p>
                      <a:pPr algn="ctr" fontAlgn="b"/>
                      <a:r>
                        <a:rPr lang="en-CA" sz="1000" b="1" i="0" u="none" strike="noStrike" dirty="0">
                          <a:effectLst/>
                          <a:latin typeface="Arial"/>
                        </a:rPr>
                        <a:t>Saputo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a:effectLst/>
                          <a:latin typeface="Arial"/>
                        </a:rPr>
                        <a:t>TSX:SAP</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9,599</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1.4x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17.6x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1.3x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3.5x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L="0" algn="ctr" defTabSz="914400" rtl="0" eaLnBrk="1" fontAlgn="b" latinLnBrk="0" hangingPunct="1"/>
                      <a:r>
                        <a:rPr lang="en-CA" sz="1000" b="1" i="0" u="none" strike="noStrike" kern="1200" dirty="0">
                          <a:solidFill>
                            <a:schemeClr val="tx1"/>
                          </a:solidFill>
                          <a:effectLst/>
                          <a:latin typeface="Arial"/>
                          <a:ea typeface="+mn-ea"/>
                          <a:cs typeface="+mn-cs"/>
                        </a:rPr>
                        <a:t>21.1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r>
              <a:tr h="250561">
                <a:tc>
                  <a:txBody>
                    <a:bodyPr/>
                    <a:lstStyle/>
                    <a:p>
                      <a:pPr algn="ctr" fontAlgn="b"/>
                      <a:r>
                        <a:rPr lang="en-CA" sz="1000" b="1" i="0" u="none" strike="noStrike" dirty="0" smtClean="0">
                          <a:solidFill>
                            <a:srgbClr val="0070C0"/>
                          </a:solidFill>
                          <a:effectLst/>
                          <a:latin typeface="Arial"/>
                        </a:rPr>
                        <a:t>Undervalued/(Overvalued) - Median</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l" fontAlgn="b"/>
                      <a:endParaRPr lang="en-CA" sz="1000" b="1"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endParaRPr lang="en-CA" sz="1000" b="1"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(19%)</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(11%)</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(28%)</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(50%)</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marL="0" algn="ctr" defTabSz="914400" rtl="0" eaLnBrk="1" fontAlgn="b" latinLnBrk="0" hangingPunct="1"/>
                      <a:r>
                        <a:rPr lang="en-CA" sz="1000" b="1" i="0" u="none" strike="noStrike" kern="1200" dirty="0" smtClean="0">
                          <a:solidFill>
                            <a:srgbClr val="0070C0"/>
                          </a:solidFill>
                          <a:effectLst/>
                          <a:latin typeface="Arial"/>
                          <a:ea typeface="+mn-ea"/>
                          <a:cs typeface="+mn-cs"/>
                        </a:rPr>
                        <a:t>(0%)</a:t>
                      </a:r>
                      <a:endParaRPr lang="en-CA" sz="1000" b="1" i="0" u="none" strike="noStrike" kern="1200" dirty="0">
                        <a:solidFill>
                          <a:srgbClr val="0070C0"/>
                        </a:solidFill>
                        <a:effectLst/>
                        <a:latin typeface="Arial"/>
                        <a:ea typeface="+mn-ea"/>
                        <a:cs typeface="+mn-cs"/>
                      </a:endParaRPr>
                    </a:p>
                  </a:txBody>
                  <a:tcPr marL="9525" marR="9525" marT="9525" marB="0" anchor="b">
                    <a:lnL>
                      <a:noFill/>
                    </a:lnL>
                    <a:lnR>
                      <a:noFill/>
                    </a:lnR>
                    <a:lnT>
                      <a:noFill/>
                    </a:lnT>
                    <a:lnB>
                      <a:noFill/>
                    </a:lnB>
                    <a:solidFill>
                      <a:srgbClr val="FFFFFF"/>
                    </a:solidFill>
                  </a:tcPr>
                </a:tc>
              </a:tr>
            </a:tbl>
          </a:graphicData>
        </a:graphic>
      </p:graphicFrame>
      <p:sp>
        <p:nvSpPr>
          <p:cNvPr id="15" name="Text Placeholder 11"/>
          <p:cNvSpPr>
            <a:spLocks noGrp="1"/>
          </p:cNvSpPr>
          <p:nvPr>
            <p:ph type="body" sz="quarter" idx="15"/>
          </p:nvPr>
        </p:nvSpPr>
        <p:spPr>
          <a:xfrm>
            <a:off x="228600" y="3733800"/>
            <a:ext cx="8686800" cy="228600"/>
          </a:xfrm>
        </p:spPr>
        <p:txBody>
          <a:bodyPr/>
          <a:lstStyle/>
          <a:p>
            <a:r>
              <a:rPr lang="en-CA" dirty="0" smtClean="0"/>
              <a:t>Industry Comparison</a:t>
            </a:r>
            <a:endParaRPr lang="en-CA" dirty="0"/>
          </a:p>
        </p:txBody>
      </p:sp>
      <p:sp>
        <p:nvSpPr>
          <p:cNvPr id="6" name="Picture Placeholder 5"/>
          <p:cNvSpPr>
            <a:spLocks noGrp="1"/>
          </p:cNvSpPr>
          <p:nvPr>
            <p:ph type="pic" sz="quarter" idx="23"/>
          </p:nvPr>
        </p:nvSpPr>
        <p:spPr/>
      </p:sp>
      <p:sp>
        <p:nvSpPr>
          <p:cNvPr id="10" name="TextBox 9"/>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pic>
        <p:nvPicPr>
          <p:cNvPr id="16" name="Picture 15" descr="https://upload.wikimedia.org/wikipedia/en/thumb/1/16/Saputo_logo.svg/200px-Saputo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hart 19"/>
          <p:cNvGraphicFramePr>
            <a:graphicFrameLocks/>
          </p:cNvGraphicFramePr>
          <p:nvPr>
            <p:extLst>
              <p:ext uri="{D42A27DB-BD31-4B8C-83A1-F6EECF244321}">
                <p14:modId xmlns:p14="http://schemas.microsoft.com/office/powerpoint/2010/main" val="1078682024"/>
              </p:ext>
            </p:extLst>
          </p:nvPr>
        </p:nvGraphicFramePr>
        <p:xfrm>
          <a:off x="0" y="3962400"/>
          <a:ext cx="9144000" cy="2286000"/>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p:cNvSpPr>
            <a:spLocks noGrp="1"/>
          </p:cNvSpPr>
          <p:nvPr>
            <p:ph type="sldNum" sz="quarter" idx="12"/>
          </p:nvPr>
        </p:nvSpPr>
        <p:spPr/>
        <p:txBody>
          <a:bodyPr/>
          <a:lstStyle/>
          <a:p>
            <a:fld id="{96AA08EF-E8D9-4F4A-B754-1DFA3DB1B77C}" type="slidenum">
              <a:rPr lang="en-US" smtClean="0"/>
              <a:pPr/>
              <a:t>11</a:t>
            </a:fld>
            <a:endParaRPr lang="en-US" dirty="0"/>
          </a:p>
        </p:txBody>
      </p:sp>
    </p:spTree>
    <p:extLst>
      <p:ext uri="{BB962C8B-B14F-4D97-AF65-F5344CB8AC3E}">
        <p14:creationId xmlns:p14="http://schemas.microsoft.com/office/powerpoint/2010/main" val="4201409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Saputo </a:t>
            </a:r>
            <a:r>
              <a:rPr lang="en-US" dirty="0"/>
              <a:t>Inc. Investment Outlook</a:t>
            </a:r>
          </a:p>
        </p:txBody>
      </p:sp>
      <p:sp>
        <p:nvSpPr>
          <p:cNvPr id="12" name="Text Placeholder 11"/>
          <p:cNvSpPr>
            <a:spLocks noGrp="1"/>
          </p:cNvSpPr>
          <p:nvPr>
            <p:ph type="body" sz="quarter" idx="13"/>
          </p:nvPr>
        </p:nvSpPr>
        <p:spPr/>
        <p:txBody>
          <a:bodyPr/>
          <a:lstStyle/>
          <a:p>
            <a:r>
              <a:rPr lang="en-US" dirty="0" smtClean="0"/>
              <a:t>CapitalIQ.com</a:t>
            </a:r>
            <a:endParaRPr lang="en-US" dirty="0"/>
          </a:p>
        </p:txBody>
      </p:sp>
      <p:sp>
        <p:nvSpPr>
          <p:cNvPr id="17" name="Text Placeholder 13"/>
          <p:cNvSpPr>
            <a:spLocks noGrp="1"/>
          </p:cNvSpPr>
          <p:nvPr>
            <p:ph type="body" sz="quarter" idx="15"/>
          </p:nvPr>
        </p:nvSpPr>
        <p:spPr>
          <a:xfrm>
            <a:off x="231630" y="914400"/>
            <a:ext cx="4191000" cy="304800"/>
          </a:xfrm>
        </p:spPr>
        <p:txBody>
          <a:bodyPr/>
          <a:lstStyle/>
          <a:p>
            <a:r>
              <a:rPr lang="en-CA" dirty="0" smtClean="0"/>
              <a:t>Investment Strengths</a:t>
            </a:r>
            <a:endParaRPr lang="en-CA" dirty="0"/>
          </a:p>
        </p:txBody>
      </p:sp>
      <p:sp>
        <p:nvSpPr>
          <p:cNvPr id="20" name="Text Placeholder 13"/>
          <p:cNvSpPr>
            <a:spLocks noGrp="1"/>
          </p:cNvSpPr>
          <p:nvPr>
            <p:ph type="body" sz="quarter" idx="15"/>
          </p:nvPr>
        </p:nvSpPr>
        <p:spPr>
          <a:xfrm>
            <a:off x="4696691" y="914400"/>
            <a:ext cx="4191000" cy="304800"/>
          </a:xfrm>
        </p:spPr>
        <p:txBody>
          <a:bodyPr/>
          <a:lstStyle/>
          <a:p>
            <a:r>
              <a:rPr lang="en-CA" dirty="0" smtClean="0"/>
              <a:t>Investment Risks</a:t>
            </a:r>
            <a:endParaRPr lang="en-CA" dirty="0"/>
          </a:p>
        </p:txBody>
      </p:sp>
      <p:sp>
        <p:nvSpPr>
          <p:cNvPr id="21" name="TextBox 20"/>
          <p:cNvSpPr txBox="1"/>
          <p:nvPr/>
        </p:nvSpPr>
        <p:spPr>
          <a:xfrm>
            <a:off x="4724400" y="1295400"/>
            <a:ext cx="4214518" cy="2246769"/>
          </a:xfrm>
          <a:prstGeom prst="rect">
            <a:avLst/>
          </a:prstGeom>
          <a:noFill/>
        </p:spPr>
        <p:txBody>
          <a:bodyPr wrap="square" rtlCol="0">
            <a:spAutoFit/>
          </a:bodyPr>
          <a:lstStyle/>
          <a:p>
            <a:pPr marL="354013" indent="-354013">
              <a:buFont typeface="+mj-lt"/>
              <a:buAutoNum type="romanUcPeriod"/>
            </a:pPr>
            <a:r>
              <a:rPr lang="en-CA" sz="1400" dirty="0" smtClean="0">
                <a:latin typeface="Arial" pitchFamily="34" charset="0"/>
                <a:cs typeface="Arial" pitchFamily="34" charset="0"/>
              </a:rPr>
              <a:t>Missed EPS estimates from Q2 2014-Q2 2015</a:t>
            </a:r>
          </a:p>
          <a:p>
            <a:pPr marL="354013" indent="-354013">
              <a:buFont typeface="+mj-lt"/>
              <a:buAutoNum type="romanUcPeriod"/>
            </a:pPr>
            <a:r>
              <a:rPr lang="en-CA" sz="1400" dirty="0" smtClean="0">
                <a:latin typeface="Arial" pitchFamily="34" charset="0"/>
                <a:cs typeface="Arial" pitchFamily="34" charset="0"/>
              </a:rPr>
              <a:t>Commodity nature of products it produces – little organic growth within the industry</a:t>
            </a:r>
          </a:p>
          <a:p>
            <a:pPr marL="354013" indent="-354013">
              <a:buFont typeface="+mj-lt"/>
              <a:buAutoNum type="romanUcPeriod"/>
            </a:pPr>
            <a:r>
              <a:rPr lang="en-CA" sz="1400" dirty="0" smtClean="0">
                <a:latin typeface="Arial" pitchFamily="34" charset="0"/>
                <a:cs typeface="Arial" pitchFamily="34" charset="0"/>
              </a:rPr>
              <a:t>TPP and CETA could have an adverse impact on sales</a:t>
            </a:r>
          </a:p>
          <a:p>
            <a:pPr marL="354013" indent="-354013">
              <a:buFont typeface="+mj-lt"/>
              <a:buAutoNum type="romanUcPeriod"/>
            </a:pPr>
            <a:r>
              <a:rPr lang="en-CA" sz="1400" dirty="0" smtClean="0">
                <a:latin typeface="Arial" pitchFamily="34" charset="0"/>
                <a:cs typeface="Arial" pitchFamily="34" charset="0"/>
              </a:rPr>
              <a:t>Reduced imports for China (slashed in half in early 2015) </a:t>
            </a:r>
          </a:p>
          <a:p>
            <a:pPr marL="354013" indent="-354013">
              <a:buFont typeface="+mj-lt"/>
              <a:buAutoNum type="romanUcPeriod"/>
            </a:pPr>
            <a:r>
              <a:rPr lang="en-CA" sz="1400" dirty="0" smtClean="0">
                <a:latin typeface="Arial" pitchFamily="34" charset="0"/>
                <a:cs typeface="Arial" pitchFamily="34" charset="0"/>
              </a:rPr>
              <a:t>Intense competition in Canada </a:t>
            </a:r>
          </a:p>
          <a:p>
            <a:pPr marL="354013" indent="-354013">
              <a:buFont typeface="+mj-lt"/>
              <a:buAutoNum type="romanUcPeriod"/>
            </a:pPr>
            <a:r>
              <a:rPr lang="en-CA" sz="1400" dirty="0" smtClean="0">
                <a:latin typeface="Arial" pitchFamily="34" charset="0"/>
                <a:cs typeface="Arial" pitchFamily="34" charset="0"/>
              </a:rPr>
              <a:t>Higher ingredient costs</a:t>
            </a:r>
          </a:p>
          <a:p>
            <a:pPr marL="354013" indent="-354013">
              <a:buFont typeface="+mj-lt"/>
              <a:buAutoNum type="romanUcPeriod"/>
            </a:pPr>
            <a:endParaRPr lang="en-CA" sz="1400" dirty="0" smtClean="0">
              <a:latin typeface="Arial" pitchFamily="34" charset="0"/>
              <a:cs typeface="Arial" pitchFamily="34" charset="0"/>
            </a:endParaRPr>
          </a:p>
        </p:txBody>
      </p:sp>
      <p:sp>
        <p:nvSpPr>
          <p:cNvPr id="13" name="TextBox 12"/>
          <p:cNvSpPr txBox="1"/>
          <p:nvPr/>
        </p:nvSpPr>
        <p:spPr>
          <a:xfrm>
            <a:off x="186828" y="1295400"/>
            <a:ext cx="4343400" cy="2246769"/>
          </a:xfrm>
          <a:prstGeom prst="rect">
            <a:avLst/>
          </a:prstGeom>
          <a:noFill/>
        </p:spPr>
        <p:txBody>
          <a:bodyPr wrap="square" rtlCol="0">
            <a:spAutoFit/>
          </a:bodyPr>
          <a:lstStyle/>
          <a:p>
            <a:pPr marL="354013" indent="-354013">
              <a:buFont typeface="+mj-lt"/>
              <a:buAutoNum type="romanUcPeriod"/>
            </a:pPr>
            <a:r>
              <a:rPr lang="en-CA" sz="1400" dirty="0" smtClean="0">
                <a:latin typeface="Arial" pitchFamily="34" charset="0"/>
                <a:cs typeface="Arial" pitchFamily="34" charset="0"/>
              </a:rPr>
              <a:t>Weaker CAD boosts sales</a:t>
            </a:r>
          </a:p>
          <a:p>
            <a:pPr marL="354013" indent="-354013">
              <a:buFont typeface="+mj-lt"/>
              <a:buAutoNum type="romanUcPeriod"/>
            </a:pPr>
            <a:r>
              <a:rPr lang="en-CA" sz="1400" dirty="0" smtClean="0">
                <a:latin typeface="Arial" pitchFamily="34" charset="0"/>
                <a:cs typeface="Arial" pitchFamily="34" charset="0"/>
              </a:rPr>
              <a:t>Lower beta than Consumer Staples (0.68 vs. 0.51) against the S&amp;P 500</a:t>
            </a:r>
          </a:p>
          <a:p>
            <a:pPr marL="354013" indent="-354013">
              <a:buFont typeface="+mj-lt"/>
              <a:buAutoNum type="romanUcPeriod"/>
            </a:pPr>
            <a:r>
              <a:rPr lang="en-CA" sz="1400" dirty="0" smtClean="0">
                <a:latin typeface="Arial" pitchFamily="34" charset="0"/>
                <a:cs typeface="Arial" pitchFamily="34" charset="0"/>
              </a:rPr>
              <a:t>Dividend has been increased 11-13% annually</a:t>
            </a:r>
            <a:endParaRPr lang="en-CA" sz="1400" dirty="0">
              <a:latin typeface="Arial" pitchFamily="34" charset="0"/>
              <a:cs typeface="Arial" pitchFamily="34" charset="0"/>
            </a:endParaRPr>
          </a:p>
          <a:p>
            <a:pPr marL="354013" indent="-354013">
              <a:buFont typeface="+mj-lt"/>
              <a:buAutoNum type="romanUcPeriod"/>
            </a:pPr>
            <a:r>
              <a:rPr lang="en-CA" sz="1400" dirty="0" smtClean="0">
                <a:latin typeface="Arial" pitchFamily="34" charset="0"/>
                <a:cs typeface="Arial" pitchFamily="34" charset="0"/>
              </a:rPr>
              <a:t>Low debt levels fuel acquisition attempts</a:t>
            </a:r>
          </a:p>
          <a:p>
            <a:pPr marL="354013" indent="-354013">
              <a:buFont typeface="+mj-lt"/>
              <a:buAutoNum type="romanUcPeriod"/>
            </a:pPr>
            <a:r>
              <a:rPr lang="en-CA" sz="1400" dirty="0" smtClean="0">
                <a:latin typeface="Arial" pitchFamily="34" charset="0"/>
                <a:cs typeface="Arial" pitchFamily="34" charset="0"/>
              </a:rPr>
              <a:t>Streamlining Business; sold Bakery Division</a:t>
            </a:r>
          </a:p>
          <a:p>
            <a:pPr marL="354013" indent="-354013">
              <a:buFont typeface="+mj-lt"/>
              <a:buAutoNum type="romanUcPeriod"/>
            </a:pPr>
            <a:r>
              <a:rPr lang="en-CA" sz="1400" dirty="0" smtClean="0">
                <a:latin typeface="Arial" pitchFamily="34" charset="0"/>
                <a:cs typeface="Arial" pitchFamily="34" charset="0"/>
              </a:rPr>
              <a:t>Recent increase in sales prices and  volumes</a:t>
            </a:r>
          </a:p>
          <a:p>
            <a:pPr marL="354013" indent="-354013">
              <a:buFont typeface="+mj-lt"/>
              <a:buAutoNum type="romanUcPeriod"/>
            </a:pPr>
            <a:r>
              <a:rPr lang="en-CA" sz="1400" dirty="0" smtClean="0">
                <a:latin typeface="Arial" pitchFamily="34" charset="0"/>
                <a:cs typeface="Arial" pitchFamily="34" charset="0"/>
              </a:rPr>
              <a:t>New flavour innovations in U.S were successful</a:t>
            </a:r>
          </a:p>
          <a:p>
            <a:pPr marL="354013" indent="-354013">
              <a:buFont typeface="+mj-lt"/>
              <a:buAutoNum type="romanUcPeriod"/>
            </a:pPr>
            <a:r>
              <a:rPr lang="en-CA" sz="1400" dirty="0" smtClean="0">
                <a:latin typeface="Arial" pitchFamily="34" charset="0"/>
                <a:cs typeface="Arial" pitchFamily="34" charset="0"/>
              </a:rPr>
              <a:t>Worldwide CF serve as natural hedge against currency fluctuations</a:t>
            </a:r>
            <a:endParaRPr lang="en-CA" sz="1400" dirty="0">
              <a:latin typeface="Arial" pitchFamily="34" charset="0"/>
              <a:cs typeface="Arial" pitchFamily="34" charset="0"/>
            </a:endParaRPr>
          </a:p>
        </p:txBody>
      </p:sp>
      <p:sp>
        <p:nvSpPr>
          <p:cNvPr id="6" name="Picture Placeholder 5"/>
          <p:cNvSpPr>
            <a:spLocks noGrp="1"/>
          </p:cNvSpPr>
          <p:nvPr>
            <p:ph type="pic" sz="quarter" idx="23"/>
          </p:nvPr>
        </p:nvSpPr>
        <p:spPr/>
      </p:sp>
      <p:sp>
        <p:nvSpPr>
          <p:cNvPr id="22" name="Text Placeholder 11"/>
          <p:cNvSpPr>
            <a:spLocks noGrp="1"/>
          </p:cNvSpPr>
          <p:nvPr>
            <p:ph type="body" sz="quarter" idx="15"/>
          </p:nvPr>
        </p:nvSpPr>
        <p:spPr>
          <a:xfrm>
            <a:off x="2344056" y="3381828"/>
            <a:ext cx="4191001" cy="228600"/>
          </a:xfrm>
        </p:spPr>
        <p:txBody>
          <a:bodyPr/>
          <a:lstStyle/>
          <a:p>
            <a:r>
              <a:rPr lang="en-CA" dirty="0" smtClean="0"/>
              <a:t>Management Team</a:t>
            </a:r>
            <a:endParaRPr lang="en-CA" dirty="0"/>
          </a:p>
        </p:txBody>
      </p:sp>
      <p:sp>
        <p:nvSpPr>
          <p:cNvPr id="14" name="TextBox 13"/>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pic>
        <p:nvPicPr>
          <p:cNvPr id="15" name="Picture 14" descr="https://upload.wikimedia.org/wikipedia/en/thumb/1/16/Saputo_logo.svg/200px-Saputo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0061" y="94985"/>
            <a:ext cx="1308857" cy="46464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Lino Sapu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8843" y="3657600"/>
            <a:ext cx="1482758" cy="222413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2015_LinoSaputoJr_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8771" y="3683819"/>
            <a:ext cx="1501394" cy="219792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Louis-Philippe Carriè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200" y="3683818"/>
            <a:ext cx="1447800" cy="21979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5855518"/>
            <a:ext cx="2819400" cy="400110"/>
          </a:xfrm>
          <a:prstGeom prst="rect">
            <a:avLst/>
          </a:prstGeom>
          <a:noFill/>
        </p:spPr>
        <p:txBody>
          <a:bodyPr wrap="square" rtlCol="0">
            <a:spAutoFit/>
          </a:bodyPr>
          <a:lstStyle/>
          <a:p>
            <a:pPr algn="ctr"/>
            <a:r>
              <a:rPr lang="en-CA" sz="1000" dirty="0" smtClean="0"/>
              <a:t>CFO</a:t>
            </a:r>
          </a:p>
          <a:p>
            <a:pPr algn="ctr"/>
            <a:r>
              <a:rPr lang="en-CA" sz="1000" dirty="0" smtClean="0"/>
              <a:t>Louis-Philippe </a:t>
            </a:r>
            <a:r>
              <a:rPr lang="en-CA" sz="1000" dirty="0" err="1"/>
              <a:t>Carrière</a:t>
            </a:r>
            <a:r>
              <a:rPr lang="en-CA" sz="1000" dirty="0"/>
              <a:t>, FCPA, </a:t>
            </a:r>
            <a:r>
              <a:rPr lang="en-CA" sz="1000" dirty="0" smtClean="0"/>
              <a:t>FCA</a:t>
            </a:r>
            <a:endParaRPr lang="en-CA" sz="1000" dirty="0"/>
          </a:p>
        </p:txBody>
      </p:sp>
      <p:sp>
        <p:nvSpPr>
          <p:cNvPr id="23" name="TextBox 22"/>
          <p:cNvSpPr txBox="1"/>
          <p:nvPr/>
        </p:nvSpPr>
        <p:spPr>
          <a:xfrm>
            <a:off x="3124200" y="5881737"/>
            <a:ext cx="2819400" cy="400110"/>
          </a:xfrm>
          <a:prstGeom prst="rect">
            <a:avLst/>
          </a:prstGeom>
          <a:noFill/>
        </p:spPr>
        <p:txBody>
          <a:bodyPr wrap="square" rtlCol="0">
            <a:spAutoFit/>
          </a:bodyPr>
          <a:lstStyle/>
          <a:p>
            <a:pPr algn="ctr"/>
            <a:r>
              <a:rPr lang="en-CA" sz="1000" dirty="0" smtClean="0"/>
              <a:t>Chairman of the Board</a:t>
            </a:r>
          </a:p>
          <a:p>
            <a:pPr algn="ctr"/>
            <a:r>
              <a:rPr lang="en-CA" sz="1000" dirty="0" err="1" smtClean="0"/>
              <a:t>Lino</a:t>
            </a:r>
            <a:r>
              <a:rPr lang="en-CA" sz="1000" dirty="0" smtClean="0"/>
              <a:t> Saputo</a:t>
            </a:r>
            <a:endParaRPr lang="en-CA" sz="1000" dirty="0"/>
          </a:p>
        </p:txBody>
      </p:sp>
      <p:sp>
        <p:nvSpPr>
          <p:cNvPr id="24" name="TextBox 23"/>
          <p:cNvSpPr txBox="1"/>
          <p:nvPr/>
        </p:nvSpPr>
        <p:spPr>
          <a:xfrm>
            <a:off x="5817997" y="5867400"/>
            <a:ext cx="2819400" cy="400110"/>
          </a:xfrm>
          <a:prstGeom prst="rect">
            <a:avLst/>
          </a:prstGeom>
          <a:noFill/>
        </p:spPr>
        <p:txBody>
          <a:bodyPr wrap="square" rtlCol="0">
            <a:spAutoFit/>
          </a:bodyPr>
          <a:lstStyle/>
          <a:p>
            <a:pPr algn="ctr"/>
            <a:r>
              <a:rPr lang="en-CA" sz="1000" dirty="0" smtClean="0"/>
              <a:t>CEO and Vice Chairman of the Board</a:t>
            </a:r>
          </a:p>
          <a:p>
            <a:pPr algn="ctr"/>
            <a:r>
              <a:rPr lang="en-CA" sz="1000" dirty="0" err="1" smtClean="0"/>
              <a:t>Lino</a:t>
            </a:r>
            <a:r>
              <a:rPr lang="en-CA" sz="1000" dirty="0" smtClean="0"/>
              <a:t> Saputo Jr.</a:t>
            </a:r>
            <a:endParaRPr lang="en-CA" sz="1000" dirty="0"/>
          </a:p>
        </p:txBody>
      </p:sp>
      <p:sp>
        <p:nvSpPr>
          <p:cNvPr id="3" name="Slide Number Placeholder 2"/>
          <p:cNvSpPr>
            <a:spLocks noGrp="1"/>
          </p:cNvSpPr>
          <p:nvPr>
            <p:ph type="sldNum" sz="quarter" idx="12"/>
          </p:nvPr>
        </p:nvSpPr>
        <p:spPr/>
        <p:txBody>
          <a:bodyPr/>
          <a:lstStyle/>
          <a:p>
            <a:fld id="{96AA08EF-E8D9-4F4A-B754-1DFA3DB1B77C}" type="slidenum">
              <a:rPr lang="en-US" smtClean="0"/>
              <a:pPr/>
              <a:t>12</a:t>
            </a:fld>
            <a:endParaRPr lang="en-US" dirty="0"/>
          </a:p>
        </p:txBody>
      </p:sp>
    </p:spTree>
    <p:extLst>
      <p:ext uri="{BB962C8B-B14F-4D97-AF65-F5344CB8AC3E}">
        <p14:creationId xmlns:p14="http://schemas.microsoft.com/office/powerpoint/2010/main" val="792956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38600" y="2514600"/>
            <a:ext cx="4857509" cy="1069848"/>
          </a:xfrm>
        </p:spPr>
        <p:txBody>
          <a:bodyPr/>
          <a:lstStyle/>
          <a:p>
            <a:r>
              <a:rPr lang="en-CA" dirty="0" smtClean="0"/>
              <a:t>North West Company Inc.</a:t>
            </a:r>
            <a:endParaRPr lang="en-CA" dirty="0"/>
          </a:p>
        </p:txBody>
      </p:sp>
      <p:sp>
        <p:nvSpPr>
          <p:cNvPr id="3" name="Text Placeholder 2"/>
          <p:cNvSpPr>
            <a:spLocks noGrp="1"/>
          </p:cNvSpPr>
          <p:nvPr>
            <p:ph type="body" sz="quarter" idx="11"/>
          </p:nvPr>
        </p:nvSpPr>
        <p:spPr/>
        <p:txBody>
          <a:bodyPr/>
          <a:lstStyle/>
          <a:p>
            <a:endParaRPr lang="en-CA"/>
          </a:p>
        </p:txBody>
      </p:sp>
      <p:sp>
        <p:nvSpPr>
          <p:cNvPr id="4" name="Text Placeholder 3"/>
          <p:cNvSpPr>
            <a:spLocks noGrp="1"/>
          </p:cNvSpPr>
          <p:nvPr>
            <p:ph type="body" sz="quarter" idx="12"/>
          </p:nvPr>
        </p:nvSpPr>
        <p:spPr/>
        <p:txBody>
          <a:bodyPr/>
          <a:lstStyle/>
          <a:p>
            <a:endParaRPr lang="en-CA"/>
          </a:p>
        </p:txBody>
      </p:sp>
      <p:sp>
        <p:nvSpPr>
          <p:cNvPr id="8" name="Text Placeholder 7"/>
          <p:cNvSpPr>
            <a:spLocks noGrp="1"/>
          </p:cNvSpPr>
          <p:nvPr>
            <p:ph type="body" sz="quarter" idx="13"/>
          </p:nvPr>
        </p:nvSpPr>
        <p:spPr/>
        <p:txBody>
          <a:bodyPr/>
          <a:lstStyle/>
          <a:p>
            <a:endParaRPr lang="en-CA"/>
          </a:p>
        </p:txBody>
      </p:sp>
      <p:sp>
        <p:nvSpPr>
          <p:cNvPr id="9" name="Picture Placeholder 8"/>
          <p:cNvSpPr>
            <a:spLocks noGrp="1"/>
          </p:cNvSpPr>
          <p:nvPr>
            <p:ph type="pic" sz="quarter" idx="14"/>
          </p:nvPr>
        </p:nvSpPr>
        <p:spPr/>
      </p:sp>
      <p:sp>
        <p:nvSpPr>
          <p:cNvPr id="10" name="TextBox 9"/>
          <p:cNvSpPr txBox="1"/>
          <p:nvPr/>
        </p:nvSpPr>
        <p:spPr>
          <a:xfrm>
            <a:off x="5029200" y="6400800"/>
            <a:ext cx="3962400" cy="369332"/>
          </a:xfrm>
          <a:prstGeom prst="rect">
            <a:avLst/>
          </a:prstGeom>
          <a:solidFill>
            <a:srgbClr val="9B2B39"/>
          </a:solidFill>
        </p:spPr>
        <p:txBody>
          <a:bodyPr wrap="square" rtlCol="0">
            <a:spAutoFit/>
          </a:bodyPr>
          <a:lstStyle/>
          <a:p>
            <a:endParaRPr lang="en-CA" dirty="0"/>
          </a:p>
        </p:txBody>
      </p:sp>
      <p:pic>
        <p:nvPicPr>
          <p:cNvPr id="11" name="Picture 6" descr="https://www.marketbeat.com/logos/the-north-west-company-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362200"/>
            <a:ext cx="2286000" cy="114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6755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p:cNvGraphicFramePr>
            <a:graphicFrameLocks/>
          </p:cNvGraphicFramePr>
          <p:nvPr>
            <p:extLst>
              <p:ext uri="{D42A27DB-BD31-4B8C-83A1-F6EECF244321}">
                <p14:modId xmlns:p14="http://schemas.microsoft.com/office/powerpoint/2010/main" val="539177705"/>
              </p:ext>
            </p:extLst>
          </p:nvPr>
        </p:nvGraphicFramePr>
        <p:xfrm>
          <a:off x="243625" y="3987738"/>
          <a:ext cx="4179402" cy="213360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8"/>
          <p:cNvSpPr>
            <a:spLocks noGrp="1"/>
          </p:cNvSpPr>
          <p:nvPr>
            <p:ph type="title"/>
          </p:nvPr>
        </p:nvSpPr>
        <p:spPr/>
        <p:txBody>
          <a:bodyPr/>
          <a:lstStyle/>
          <a:p>
            <a:r>
              <a:rPr lang="en-US" dirty="0" smtClean="0"/>
              <a:t>North West Company Inc</a:t>
            </a:r>
            <a:r>
              <a:rPr lang="en-US" dirty="0"/>
              <a:t>. Overview</a:t>
            </a:r>
          </a:p>
        </p:txBody>
      </p:sp>
      <p:sp>
        <p:nvSpPr>
          <p:cNvPr id="10" name="Text Placeholder 9"/>
          <p:cNvSpPr>
            <a:spLocks noGrp="1"/>
          </p:cNvSpPr>
          <p:nvPr>
            <p:ph type="body" sz="quarter" idx="13"/>
          </p:nvPr>
        </p:nvSpPr>
        <p:spPr/>
        <p:txBody>
          <a:bodyPr/>
          <a:lstStyle/>
          <a:p>
            <a:r>
              <a:rPr lang="en-US" dirty="0" smtClean="0"/>
              <a:t>Source: S&amp;P Capital IQ</a:t>
            </a:r>
          </a:p>
          <a:p>
            <a:endParaRPr lang="en-US" dirty="0"/>
          </a:p>
        </p:txBody>
      </p:sp>
      <p:sp>
        <p:nvSpPr>
          <p:cNvPr id="11" name="Text Placeholder 10"/>
          <p:cNvSpPr>
            <a:spLocks noGrp="1"/>
          </p:cNvSpPr>
          <p:nvPr>
            <p:ph type="body" sz="quarter" idx="14"/>
          </p:nvPr>
        </p:nvSpPr>
        <p:spPr>
          <a:xfrm>
            <a:off x="228600" y="838200"/>
            <a:ext cx="8686800" cy="578198"/>
          </a:xfrm>
        </p:spPr>
        <p:txBody>
          <a:bodyPr/>
          <a:lstStyle/>
          <a:p>
            <a:r>
              <a:rPr lang="en-US" sz="1400" dirty="0" smtClean="0"/>
              <a:t>Founded in 1668, NWC used to compete with HBC before being </a:t>
            </a:r>
            <a:r>
              <a:rPr lang="en-US" sz="1400" dirty="0"/>
              <a:t> </a:t>
            </a:r>
            <a:r>
              <a:rPr lang="en-US" sz="1400" dirty="0" smtClean="0"/>
              <a:t>merged with HBC</a:t>
            </a:r>
          </a:p>
          <a:p>
            <a:r>
              <a:rPr lang="en-US" sz="1400" dirty="0" smtClean="0"/>
              <a:t>Today, it engages in the retail of food and general merchandise in rural communities and urban markets</a:t>
            </a:r>
            <a:endParaRPr lang="en-US" sz="1400" dirty="0"/>
          </a:p>
        </p:txBody>
      </p:sp>
      <p:sp>
        <p:nvSpPr>
          <p:cNvPr id="12" name="Text Placeholder 11"/>
          <p:cNvSpPr>
            <a:spLocks noGrp="1"/>
          </p:cNvSpPr>
          <p:nvPr>
            <p:ph type="body" sz="quarter" idx="15"/>
          </p:nvPr>
        </p:nvSpPr>
        <p:spPr>
          <a:xfrm>
            <a:off x="227498" y="1524000"/>
            <a:ext cx="4192102" cy="318631"/>
          </a:xfrm>
        </p:spPr>
        <p:txBody>
          <a:bodyPr/>
          <a:lstStyle/>
          <a:p>
            <a:r>
              <a:rPr lang="en-US" dirty="0" smtClean="0"/>
              <a:t>Stores Mix</a:t>
            </a:r>
            <a:endParaRPr lang="en-US" dirty="0"/>
          </a:p>
        </p:txBody>
      </p:sp>
      <p:sp>
        <p:nvSpPr>
          <p:cNvPr id="15" name="Text Placeholder 14"/>
          <p:cNvSpPr>
            <a:spLocks noGrp="1"/>
          </p:cNvSpPr>
          <p:nvPr>
            <p:ph type="body" sz="quarter" idx="18"/>
          </p:nvPr>
        </p:nvSpPr>
        <p:spPr>
          <a:xfrm>
            <a:off x="4724400" y="1523999"/>
            <a:ext cx="4191000" cy="318632"/>
          </a:xfrm>
        </p:spPr>
        <p:txBody>
          <a:bodyPr/>
          <a:lstStyle/>
          <a:p>
            <a:r>
              <a:rPr lang="en-US" dirty="0" smtClean="0"/>
              <a:t>Financial Overview</a:t>
            </a:r>
            <a:endParaRPr lang="en-US" dirty="0"/>
          </a:p>
        </p:txBody>
      </p:sp>
      <p:sp>
        <p:nvSpPr>
          <p:cNvPr id="61" name="Text Placeholder 11"/>
          <p:cNvSpPr>
            <a:spLocks noGrp="1"/>
          </p:cNvSpPr>
          <p:nvPr>
            <p:ph type="body" sz="quarter" idx="15"/>
          </p:nvPr>
        </p:nvSpPr>
        <p:spPr>
          <a:xfrm>
            <a:off x="227498" y="3581400"/>
            <a:ext cx="4179402" cy="304800"/>
          </a:xfrm>
        </p:spPr>
        <p:txBody>
          <a:bodyPr/>
          <a:lstStyle/>
          <a:p>
            <a:r>
              <a:rPr lang="en-US" dirty="0" smtClean="0"/>
              <a:t>Revenue Growth</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278641509"/>
              </p:ext>
            </p:extLst>
          </p:nvPr>
        </p:nvGraphicFramePr>
        <p:xfrm>
          <a:off x="4724400" y="1919285"/>
          <a:ext cx="1981200" cy="1806247"/>
        </p:xfrm>
        <a:graphic>
          <a:graphicData uri="http://schemas.openxmlformats.org/drawingml/2006/table">
            <a:tbl>
              <a:tblPr/>
              <a:tblGrid>
                <a:gridCol w="1295400"/>
                <a:gridCol w="685800"/>
              </a:tblGrid>
              <a:tr h="291547">
                <a:tc gridSpan="2">
                  <a:txBody>
                    <a:bodyPr/>
                    <a:lstStyle/>
                    <a:p>
                      <a:pPr algn="ctr" fontAlgn="b"/>
                      <a:r>
                        <a:rPr lang="en-CA" sz="1400" b="1" i="0" u="none" strike="noStrike" dirty="0" smtClean="0">
                          <a:solidFill>
                            <a:srgbClr val="FFFFFF"/>
                          </a:solidFill>
                          <a:effectLst/>
                          <a:latin typeface="+mj-lt"/>
                        </a:rPr>
                        <a:t>Market Data</a:t>
                      </a:r>
                      <a:endParaRPr lang="en-CA" sz="1400" b="1" i="0" u="none" strike="noStrike" dirty="0">
                        <a:solidFill>
                          <a:srgbClr val="FFFFFF"/>
                        </a:solidFill>
                        <a:effectLst/>
                        <a:latin typeface="+mj-lt"/>
                      </a:endParaRPr>
                    </a:p>
                  </a:txBody>
                  <a:tcPr marL="35325" marR="3925" marT="3925" marB="0" anchor="ctr">
                    <a:lnL>
                      <a:noFill/>
                    </a:lnL>
                    <a:lnR>
                      <a:noFill/>
                    </a:lnR>
                    <a:lnT>
                      <a:noFill/>
                    </a:lnT>
                    <a:lnB>
                      <a:noFill/>
                    </a:lnB>
                    <a:solidFill>
                      <a:srgbClr val="9B2B39"/>
                    </a:solidFill>
                  </a:tcPr>
                </a:tc>
                <a:tc hMerge="1">
                  <a:txBody>
                    <a:bodyPr/>
                    <a:lstStyle/>
                    <a:p>
                      <a:pPr algn="ctr" fontAlgn="b"/>
                      <a:endParaRPr lang="en-CA" sz="120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r>
              <a:tr h="252450">
                <a:tc>
                  <a:txBody>
                    <a:bodyPr/>
                    <a:lstStyle/>
                    <a:p>
                      <a:pPr algn="l" fontAlgn="b"/>
                      <a:r>
                        <a:rPr lang="en-US" sz="1200" b="1" i="0" u="none" strike="noStrike" dirty="0">
                          <a:solidFill>
                            <a:srgbClr val="000000"/>
                          </a:solidFill>
                          <a:effectLst/>
                          <a:latin typeface="Arial"/>
                        </a:rPr>
                        <a:t>Share Price</a:t>
                      </a: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$30.53</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Market Cap</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$1,051 M</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Net Debt</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$141</a:t>
                      </a:r>
                      <a:r>
                        <a:rPr lang="en-US" sz="1200" b="0" i="0" u="none" strike="noStrike" baseline="0" dirty="0" smtClean="0">
                          <a:solidFill>
                            <a:srgbClr val="000000"/>
                          </a:solidFill>
                          <a:effectLst/>
                          <a:latin typeface="Arial"/>
                        </a:rPr>
                        <a:t> </a:t>
                      </a:r>
                      <a:r>
                        <a:rPr lang="en-US" sz="1200" b="0" i="0" u="none" strike="noStrike" dirty="0" smtClean="0">
                          <a:solidFill>
                            <a:srgbClr val="000000"/>
                          </a:solidFill>
                          <a:effectLst/>
                          <a:latin typeface="Arial"/>
                        </a:rPr>
                        <a:t>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EV</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$1,183 M</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smtClean="0">
                          <a:solidFill>
                            <a:srgbClr val="000000"/>
                          </a:solidFill>
                          <a:effectLst/>
                          <a:latin typeface="Arial"/>
                        </a:rPr>
                        <a:t>Dividend </a:t>
                      </a:r>
                      <a:r>
                        <a:rPr lang="en-US" sz="1200" b="1" i="0" u="none" strike="noStrike" dirty="0">
                          <a:solidFill>
                            <a:srgbClr val="000000"/>
                          </a:solidFill>
                          <a:effectLst/>
                          <a:latin typeface="Arial"/>
                        </a:rPr>
                        <a:t>Yield</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4.6%</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Beta (5 Year)</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0.24</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28277570"/>
              </p:ext>
            </p:extLst>
          </p:nvPr>
        </p:nvGraphicFramePr>
        <p:xfrm>
          <a:off x="4724400" y="4114800"/>
          <a:ext cx="1981200" cy="1955215"/>
        </p:xfrm>
        <a:graphic>
          <a:graphicData uri="http://schemas.openxmlformats.org/drawingml/2006/table">
            <a:tbl>
              <a:tblPr/>
              <a:tblGrid>
                <a:gridCol w="1295400"/>
                <a:gridCol w="685800"/>
              </a:tblGrid>
              <a:tr h="256679">
                <a:tc gridSpan="2">
                  <a:txBody>
                    <a:bodyPr/>
                    <a:lstStyle/>
                    <a:p>
                      <a:pPr algn="ctr" fontAlgn="b"/>
                      <a:r>
                        <a:rPr lang="en-US" sz="1400" b="1" i="0" u="none" strike="noStrike" dirty="0" smtClean="0">
                          <a:solidFill>
                            <a:srgbClr val="FFFFFF"/>
                          </a:solidFill>
                          <a:effectLst/>
                          <a:latin typeface="Arial"/>
                        </a:rPr>
                        <a:t>Multiples</a:t>
                      </a:r>
                      <a:endParaRPr lang="en-US" sz="1400" b="1" i="0" u="none" strike="noStrike" dirty="0">
                        <a:solidFill>
                          <a:srgbClr val="FFFFFF"/>
                        </a:solidFill>
                        <a:effectLst/>
                        <a:latin typeface="Arial"/>
                      </a:endParaRPr>
                    </a:p>
                  </a:txBody>
                  <a:tcPr marL="8709" marR="8709" marT="8709" marB="0" anchor="ctr">
                    <a:lnL>
                      <a:noFill/>
                    </a:lnL>
                    <a:lnR>
                      <a:noFill/>
                    </a:lnR>
                    <a:lnT>
                      <a:noFill/>
                    </a:lnT>
                    <a:lnB>
                      <a:noFill/>
                    </a:lnB>
                    <a:solidFill>
                      <a:srgbClr val="9B2B39"/>
                    </a:solidFill>
                  </a:tcPr>
                </a:tc>
                <a:tc hMerge="1">
                  <a:txBody>
                    <a:bodyPr/>
                    <a:lstStyle/>
                    <a:p>
                      <a:endParaRPr lang="en-US"/>
                    </a:p>
                  </a:txBody>
                  <a:tcPr>
                    <a:lnL>
                      <a:noFill/>
                    </a:lnL>
                    <a:lnR>
                      <a:noFill/>
                    </a:lnR>
                    <a:lnT>
                      <a:noFill/>
                    </a:lnT>
                    <a:lnB>
                      <a:noFill/>
                    </a:lnB>
                    <a:solidFill>
                      <a:srgbClr val="9B2B39"/>
                    </a:solidFill>
                  </a:tcPr>
                </a:tc>
              </a:tr>
              <a:tr h="242648">
                <a:tc>
                  <a:txBody>
                    <a:bodyPr/>
                    <a:lstStyle/>
                    <a:p>
                      <a:pPr algn="l" fontAlgn="b"/>
                      <a:r>
                        <a:rPr lang="en-US" sz="1200" b="1" i="0" u="none" strike="noStrike" dirty="0" smtClean="0">
                          <a:solidFill>
                            <a:srgbClr val="000000"/>
                          </a:solidFill>
                          <a:effectLst/>
                          <a:latin typeface="Arial"/>
                        </a:rPr>
                        <a:t>EV/Revenue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0.9x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EV/Revenue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0.9x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EV/EBIT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15.7x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EV/EBITDA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9.9x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P/E</a:t>
                      </a:r>
                      <a:r>
                        <a:rPr lang="en-US" sz="1200" b="1" i="0" u="none" strike="noStrike" baseline="0" dirty="0" smtClean="0">
                          <a:solidFill>
                            <a:srgbClr val="000000"/>
                          </a:solidFill>
                          <a:effectLst/>
                          <a:latin typeface="Arial"/>
                        </a:rPr>
                        <a:t>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20.9x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CA" sz="1200" b="1" i="0" u="none" strike="noStrike" dirty="0" smtClean="0">
                          <a:solidFill>
                            <a:srgbClr val="000000"/>
                          </a:solidFill>
                          <a:effectLst/>
                          <a:latin typeface="Arial"/>
                        </a:rPr>
                        <a:t>P/E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CA" sz="1200" b="0" i="0" u="none" strike="noStrike" dirty="0" smtClean="0">
                          <a:solidFill>
                            <a:srgbClr val="000000"/>
                          </a:solidFill>
                          <a:effectLst/>
                          <a:latin typeface="Arial"/>
                        </a:rPr>
                        <a:t>18.7x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MC/LFCF</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22.9x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726104004"/>
              </p:ext>
            </p:extLst>
          </p:nvPr>
        </p:nvGraphicFramePr>
        <p:xfrm>
          <a:off x="6934200" y="1919289"/>
          <a:ext cx="1981200" cy="1828363"/>
        </p:xfrm>
        <a:graphic>
          <a:graphicData uri="http://schemas.openxmlformats.org/drawingml/2006/table">
            <a:tbl>
              <a:tblPr/>
              <a:tblGrid>
                <a:gridCol w="1295400"/>
                <a:gridCol w="685800"/>
              </a:tblGrid>
              <a:tr h="295117">
                <a:tc gridSpan="2">
                  <a:txBody>
                    <a:bodyPr/>
                    <a:lstStyle/>
                    <a:p>
                      <a:pPr algn="ctr" fontAlgn="b"/>
                      <a:r>
                        <a:rPr lang="en-CA" sz="1400" b="1" i="0" u="none" strike="noStrike" dirty="0" smtClean="0">
                          <a:solidFill>
                            <a:srgbClr val="FFFFFF"/>
                          </a:solidFill>
                          <a:effectLst/>
                          <a:latin typeface="+mj-lt"/>
                        </a:rPr>
                        <a:t>LTM</a:t>
                      </a:r>
                      <a:r>
                        <a:rPr lang="en-CA" sz="1400" b="1" i="0" u="none" strike="noStrike" baseline="0" dirty="0" smtClean="0">
                          <a:solidFill>
                            <a:srgbClr val="FFFFFF"/>
                          </a:solidFill>
                          <a:effectLst/>
                          <a:latin typeface="+mj-lt"/>
                        </a:rPr>
                        <a:t> Income Profile </a:t>
                      </a:r>
                      <a:endParaRPr lang="en-CA" sz="1400" b="1" i="0" u="none" strike="noStrike" dirty="0">
                        <a:solidFill>
                          <a:srgbClr val="FFFFFF"/>
                        </a:solidFill>
                        <a:effectLst/>
                        <a:latin typeface="+mj-lt"/>
                      </a:endParaRPr>
                    </a:p>
                  </a:txBody>
                  <a:tcPr marL="35325" marR="3925" marT="3925" marB="0" anchor="ctr">
                    <a:lnL>
                      <a:noFill/>
                    </a:lnL>
                    <a:lnR>
                      <a:noFill/>
                    </a:lnR>
                    <a:lnT>
                      <a:noFill/>
                    </a:lnT>
                    <a:lnB>
                      <a:noFill/>
                    </a:lnB>
                    <a:solidFill>
                      <a:srgbClr val="9B2B39"/>
                    </a:solidFill>
                  </a:tcPr>
                </a:tc>
                <a:tc hMerge="1">
                  <a:txBody>
                    <a:bodyPr/>
                    <a:lstStyle/>
                    <a:p>
                      <a:pPr algn="ctr" fontAlgn="b"/>
                      <a:endParaRPr lang="en-CA" sz="120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r>
              <a:tr h="255541">
                <a:tc>
                  <a:txBody>
                    <a:bodyPr/>
                    <a:lstStyle/>
                    <a:p>
                      <a:pPr algn="l" fontAlgn="b"/>
                      <a:r>
                        <a:rPr lang="en-US" sz="1200" b="1" i="0" u="none" strike="noStrike" dirty="0">
                          <a:solidFill>
                            <a:srgbClr val="000000"/>
                          </a:solidFill>
                          <a:effectLst/>
                          <a:latin typeface="Arial"/>
                        </a:rPr>
                        <a:t>Revenue</a:t>
                      </a: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$1,754</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a:solidFill>
                            <a:srgbClr val="000000"/>
                          </a:solidFill>
                          <a:effectLst/>
                          <a:latin typeface="Arial"/>
                        </a:rPr>
                        <a:t>Gross Profit</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$387</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smtClean="0">
                          <a:solidFill>
                            <a:srgbClr val="000000"/>
                          </a:solidFill>
                          <a:effectLst/>
                          <a:latin typeface="Arial"/>
                        </a:rPr>
                        <a:t>EBIT</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$81</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a:solidFill>
                            <a:srgbClr val="000000"/>
                          </a:solidFill>
                          <a:effectLst/>
                          <a:latin typeface="Arial"/>
                        </a:rPr>
                        <a:t>Net Income</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$53 </a:t>
                      </a:r>
                      <a:r>
                        <a:rPr lang="en-US" sz="1200" b="0" i="0" u="none" strike="noStrike" baseline="0" dirty="0" smtClean="0">
                          <a:solidFill>
                            <a:srgbClr val="000000"/>
                          </a:solidFill>
                          <a:effectLst/>
                          <a:latin typeface="Arial"/>
                        </a:rPr>
                        <a:t>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smtClean="0">
                          <a:solidFill>
                            <a:srgbClr val="000000"/>
                          </a:solidFill>
                          <a:effectLst/>
                          <a:latin typeface="Arial"/>
                        </a:rPr>
                        <a:t>NI Margin</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3.9%</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a:solidFill>
                            <a:srgbClr val="000000"/>
                          </a:solidFill>
                          <a:effectLst/>
                          <a:latin typeface="Arial"/>
                        </a:rPr>
                        <a:t>Diluted EPS</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$1.1</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456086362"/>
              </p:ext>
            </p:extLst>
          </p:nvPr>
        </p:nvGraphicFramePr>
        <p:xfrm>
          <a:off x="6934200" y="4114800"/>
          <a:ext cx="1981200" cy="1844388"/>
        </p:xfrm>
        <a:graphic>
          <a:graphicData uri="http://schemas.openxmlformats.org/drawingml/2006/table">
            <a:tbl>
              <a:tblPr/>
              <a:tblGrid>
                <a:gridCol w="1295400"/>
                <a:gridCol w="685800"/>
              </a:tblGrid>
              <a:tr h="256679">
                <a:tc gridSpan="2">
                  <a:txBody>
                    <a:bodyPr/>
                    <a:lstStyle/>
                    <a:p>
                      <a:pPr algn="ctr" fontAlgn="b"/>
                      <a:r>
                        <a:rPr lang="en-US" sz="1400" b="1" i="0" u="none" strike="noStrike" dirty="0" smtClean="0">
                          <a:solidFill>
                            <a:srgbClr val="FFFFFF"/>
                          </a:solidFill>
                          <a:effectLst/>
                          <a:latin typeface="Arial"/>
                        </a:rPr>
                        <a:t>Ratios</a:t>
                      </a:r>
                      <a:endParaRPr lang="en-US" sz="1400" b="1" i="0" u="none" strike="noStrike" dirty="0">
                        <a:solidFill>
                          <a:srgbClr val="FFFFFF"/>
                        </a:solidFill>
                        <a:effectLst/>
                        <a:latin typeface="Arial"/>
                      </a:endParaRPr>
                    </a:p>
                  </a:txBody>
                  <a:tcPr marL="8709" marR="8709" marT="8709" marB="0" anchor="ctr">
                    <a:lnL>
                      <a:noFill/>
                    </a:lnL>
                    <a:lnR>
                      <a:noFill/>
                    </a:lnR>
                    <a:lnT>
                      <a:noFill/>
                    </a:lnT>
                    <a:lnB>
                      <a:noFill/>
                    </a:lnB>
                    <a:solidFill>
                      <a:srgbClr val="9B2B39"/>
                    </a:solidFill>
                  </a:tcPr>
                </a:tc>
                <a:tc hMerge="1">
                  <a:txBody>
                    <a:bodyPr/>
                    <a:lstStyle/>
                    <a:p>
                      <a:endParaRPr lang="en-US"/>
                    </a:p>
                  </a:txBody>
                  <a:tcPr>
                    <a:lnL>
                      <a:noFill/>
                    </a:lnL>
                    <a:lnR>
                      <a:noFill/>
                    </a:lnR>
                    <a:lnT>
                      <a:noFill/>
                    </a:lnT>
                    <a:lnB>
                      <a:noFill/>
                    </a:lnB>
                    <a:solidFill>
                      <a:srgbClr val="9B2B39"/>
                    </a:solidFill>
                  </a:tcPr>
                </a:tc>
              </a:tr>
              <a:tr h="242648">
                <a:tc>
                  <a:txBody>
                    <a:bodyPr/>
                    <a:lstStyle/>
                    <a:p>
                      <a:pPr algn="l" fontAlgn="b"/>
                      <a:r>
                        <a:rPr lang="en-US" sz="1200" b="1" i="0" u="none" strike="noStrike" dirty="0" smtClean="0">
                          <a:solidFill>
                            <a:srgbClr val="000000"/>
                          </a:solidFill>
                          <a:effectLst/>
                          <a:latin typeface="Arial"/>
                        </a:rPr>
                        <a:t>PEG NTM</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0.0</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a:solidFill>
                            <a:srgbClr val="000000"/>
                          </a:solidFill>
                          <a:effectLst/>
                          <a:latin typeface="Arial"/>
                        </a:rPr>
                        <a:t>D/E</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64%</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a:solidFill>
                            <a:srgbClr val="000000"/>
                          </a:solidFill>
                          <a:effectLst/>
                          <a:latin typeface="Arial"/>
                        </a:rPr>
                        <a:t>ROA</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8.9%</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a:solidFill>
                            <a:srgbClr val="000000"/>
                          </a:solidFill>
                          <a:effectLst/>
                          <a:latin typeface="Arial"/>
                        </a:rPr>
                        <a:t>ROE</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20.6%</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CA" sz="1200" b="1" i="0" u="none" strike="noStrike" dirty="0" smtClean="0">
                          <a:solidFill>
                            <a:srgbClr val="000000"/>
                          </a:solidFill>
                          <a:effectLst/>
                          <a:latin typeface="Arial"/>
                        </a:rPr>
                        <a:t>ROC</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CA" sz="1200" b="0" i="0" u="none" strike="noStrike" dirty="0" smtClean="0">
                          <a:solidFill>
                            <a:srgbClr val="000000"/>
                          </a:solidFill>
                          <a:effectLst/>
                          <a:latin typeface="Arial"/>
                        </a:rPr>
                        <a:t>11.9%</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Same Store Sales Growth</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2.4%</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sp>
        <p:nvSpPr>
          <p:cNvPr id="3" name="Picture Placeholder 2"/>
          <p:cNvSpPr>
            <a:spLocks noGrp="1"/>
          </p:cNvSpPr>
          <p:nvPr>
            <p:ph type="pic" sz="quarter" idx="23"/>
          </p:nvPr>
        </p:nvSpPr>
        <p:spPr/>
      </p:sp>
      <p:cxnSp>
        <p:nvCxnSpPr>
          <p:cNvPr id="24" name="Straight Arrow Connector 23"/>
          <p:cNvCxnSpPr/>
          <p:nvPr/>
        </p:nvCxnSpPr>
        <p:spPr>
          <a:xfrm>
            <a:off x="1066800" y="4289258"/>
            <a:ext cx="3050172" cy="10048"/>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74162" y="3939527"/>
            <a:ext cx="1235448" cy="276999"/>
          </a:xfrm>
          <a:prstGeom prst="rect">
            <a:avLst/>
          </a:prstGeom>
          <a:noFill/>
        </p:spPr>
        <p:txBody>
          <a:bodyPr wrap="square" rtlCol="0">
            <a:spAutoFit/>
          </a:bodyPr>
          <a:lstStyle/>
          <a:p>
            <a:r>
              <a:rPr lang="en-CA" sz="1200" dirty="0" smtClean="0"/>
              <a:t>CAGR = 0%</a:t>
            </a:r>
            <a:endParaRPr lang="en-US" sz="1200" dirty="0"/>
          </a:p>
        </p:txBody>
      </p:sp>
      <p:sp>
        <p:nvSpPr>
          <p:cNvPr id="2" name="Picture Placeholder 1"/>
          <p:cNvSpPr>
            <a:spLocks noGrp="1"/>
          </p:cNvSpPr>
          <p:nvPr>
            <p:ph type="pic" sz="quarter" idx="23"/>
          </p:nvPr>
        </p:nvSpPr>
        <p:spPr/>
      </p:sp>
      <p:sp>
        <p:nvSpPr>
          <p:cNvPr id="4" name="AutoShape 4" descr="IRobot Roomb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descr="IRobot Roomb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8" descr="Image result for roomb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10" descr="data:image/jpeg;base64,/9j/4AAQSkZJRgABAQAAAQABAAD/2wCEAAkGBxQSEhUUEhQWFRQUFhQVFhUVFhQYFBQUFBUWFxQVFxQYHSggGBwlHBUUITEiJSksLi4uFx8zODMsNygtLisBCgoKDA0NDg0MDywZFBksLCssKzcrLCwrKyssNywsLCw3NywsNyssKyssLCwrKywrLCwsLCsrLCwrKyssLCsrK//AABEIAMYA/gMBIgACEQEDEQH/xAAcAAABBQEBAQAAAAAAAAAAAAAAAgMEBQYBBwj/xABLEAABAwEEBgYHBAcGBAcAAAABAAIDEQQSITEFBkFRYXEiMoGRobEHE0JScsHRFCOC4RUzYpKywvAkQ1NzotIWFzSTRFRjg5Sz8f/EABYBAQEBAAAAAAAAAAAAAAAAAAABAv/EABYRAQEBAAAAAAAAAAAAAAAAAAARAf/aAAwDAQACEQMRAD8A9xQhCAQhCAQhCAQhCAQhCAQhRLXpOGL9bLGz43tb5lBLQs3adfNHsztTCf2Lz/4QVXTelCwNydK74YnfzUQbVCwD/S1Yhkyc/gYP503/AM3bH/hz90f+9B6GhYGP0s2I5snH4GHyepkPpNsDs3vb8UbvlVBskLPWbXewSdW0s/Feb/EArey6Shl/Vyxv+B7XeRQSkIQgEIQgEIQgEIQgEIQgEIQgEIQgEIQgEIUe326OBhkle1jBm5xoOXE8ECdJ6Qjs8T5pnXY4xVzsTTYKAYkkkAAZkrDf83rHep6q0Xffux053b9aeKpNdvSJBaGmytjc6B+D5DQPwxY6NpIAIeGu6RFbtMK1Xn0dmst+jrRJyFmdu33yabOqT5oPZ9I+lGxMA9Vfnc4YBrS0ciXUI7isnpf0o2k1umGzj/uyf7fBecaYDWOPqrzWuwbfAEhaM3OaCbtc6VSdG6NaReeKk78qckFvpHXOaaodPaJq+yHFjP3GqrD5XdWFreL8T41VpFEBg0cgB8kuRwb1nNbwJ6X7oqfBWCtFjndnIG/CP/xKGhyetK48qBSH6RjGRc7kKDvJr4Jl2ldzO91fIBADQjNrnntH0S/0JF+1+8mDpN25o7/qk/pF+8dwQSToSLe795J/QjNj3jtH0TH6RfvHcEtuknbh4/IoHDoh2yU/ibX5pIsUzcix3Iuafolt0pvb3GnyKkRaQYcyW8SMPCp8ED1i1lt1n6sk7QNlS9n7oPmFptFele1NwkEcwGeF1/8AppTuKzjXg4g1G8YjvTc0LX9ZoPMfNIPV9E+lKyS0ErXwu4i+0dwvf6VsrBpCKdt6GRsjd7XA04Hcea+bn2AeySODuk3xxHeu2S0T2d4fG9zHDJzS4jlUdIdtQpB9MoXl+p3pTY8iK3OY12QmDm3T8YGXxDDeBmvT2uBFRiDiCMiEHUIQgEIQgEIQgEIQgEIWI9Ieu4sTfUwkG0OGeYhacnEbXHYO04UBCdrlrtDYRdwknIqIwcG1ydIfZHDM+K8U1h1jltLvW2qQkewxuFAfcbkwccz4qpttuJJkkJe5xJF41L3HNzicxXvUax2R0pvyYg+P5IG5rXe/VREDfi7xITtlknHVYAfeddwVsIwBQCiZnmDBV2JOTRmePAcf6FDFn0a5xL5XXjmTWjRzcVJm0gxmDRfI5tYPm7wVXNaXPzy2NHVHIbTxzXCGt62LvcBy+J3yGPEIJL7bLJ0QTT3WCgpxAxPM1Udwa3rPaODek7ww8V25I8Uwa33RgO0bTxNSn7No5tcGl58EEQWgHBjHv4kgDuAw71Is9hmkyDW8gXHxNFeWLRLnmlC4+5GLxHMjAKzms4s+Er4YDulkaZOYYKk9iCji1eIFXvce0Af6V39HsbsrzLj5lS5dLWXbNLLwhgcK8jKWhMS6ZsjaXo7ZiKivqG1FSKjE4VBQNfZm+6PFcNjZu8T9U4NP2H3LWP8A45/mCfh0jYHj/qJojuls97xhc5LggmwDYSux2AbSSfDnRXcOjWymlntFnnNKhjJA2Wn+U+jlGtFlfGaSMc08R80QxZ4gxoa3Id6cTlmgL3BraVOVTSvDieAxV4NDwxlgkkcXODiGXTR9AQAKbQ6gLS5pz6poqKOzQukddYKnE5gYAVJJOAAAOJU+3aKdGWBrhIXhputul4vCo6DXEkUobwqMc1cWrSQHttYwXGlrXn15o4X8i4Md0TiauAwLlU2jT0paWNN1pqN7yDmC81OOeJJqTjsQVhbQn2TXHDbtqFo9X9dZ7LRpN6MUFx2LabmnNnZhwKzZNc8V2ig901f1lhtY6BuvpUxupe5j3hxHbRXS+coZnxEOYTga4EgtO8HNepal69Ca7FaCA80DJMAHnY1253HI8DnFbtCEIBCEIBCEIKHXTWJtgszpTQvPQiafakOXYMSeS+dLda3SPc+Vxc5xL3uOZ39+S1/pT079ptrmNNY7NWNu4v8A7x3fh+Fef2yTD4j4N/OqByyQmZ953VHlsaFfNbQJmwWa4wDbmeZzT7iqGLVabg3k5D5ngqWR5JqcSU7NLfde7uA2D+uKZeCSA3rON1vM7f63oOhxrdb1si4bN7W/M/LOVZ7HTZUq7sGiWRNFaF207OxLc9rernvQRYLBlfqScAxuZJyC0EljjszW/aAXSPFYrJCR6x4957vYYMauJAwNL1CEh1tZo+zC0Oa19pnwga7qtBFbxG4NIcd99jcKuKy09pLo3yvlJllcDKSQZZTtL6dVjaANYMMBhlQNFNpN7mdOZsMONIbMS1mGBvStpJLjQG6WM45rKu0qxjuiyMgEm62MNafidW8483HtVTabQXcBu+ZTCgt5dYJT1aM+ABv8NKqtllLs/p5K91Z1PtFtxiaAwZud8mjzNBxWuj9Dsrv/ABUYG3oEmu0UDqDvKDzBcXqc3oYlA6Fricdzo3sHeC7yWd0v6OLbZ2lzhGQKYtfUGuGDiABjhR1K1FKoMcW1zxWj0HpC2RRl7Xj7PjhaTWB9B1WNd0nHhH2qkYXRSVLaPYerIwGhGxzHjwISbVanyOvSOLnHafkMgOAwQbfRukbPbCGj+zTnJjjWKQ1yY+lQT7p30FU5b4ZGPIlBv7S41J2A3towzXnxW71V079qaLJanVeAfs8zsXVA/VvOZ57RxAqAShdkjLSWuFC0kEbiDQhAC0gCUEALoCDoUeToGo6pzG4nbyUoBBZUUOIKD0v0ea3etpZp3VfT7p5zeAOo4+8Bkdo4jHfL5sssjo3UBIcwgtcMxTFjgd+XaCveNT9Oi2WZsmAeOhIBse3PsOBHNTVXaEIUAq7WHSH2ezTTe4xxHxZN8SFYrG+lect0dIB7RDfBzv5UHgt8uBccS4lxO8k1UKJl6SMfD9Sp0bfuwo1kwljPCnmEGgoomkzSN3Gjf3iG/NTKqHpkVhfwAd+6Q75KoqU/otv31fdYSObjd8kw/Mp/RbvvQPeY5o5tIcB5oq8MpKZcEsJLgqiL6SLSTa2tB6MUTQ0bAXFziR2Fg/CNyzMk7nChPgB5LWekCx3/AFNrb1ZWBj6exK0uNO3pD8HELHLKup+w2cySMYDQvcG1OQqc1HSmPIIIwIyQfSxihsVlZFE260OZG1taetkeQBfdSpLjmfyTYjdT7yR2PsxF0TAeBYb55ucezJYnVzX2z2qEQ213qpW3SJDQRucwgtkDjgxwIB6VBxxoNc2+8VvAtIHSjAc1wxqc9oOXSHyBE1oDDSN8980wEz3UByN2YuaedDxpiU9DpZ3rBDOWkva50bgKB7W0vtcypo4XhWhoQcKZLkVmA6t4nka+NB3Kr0hbbPBIJbQ8B7GuEcY6Uga4i+RGOkScBWgaKDHag8/9J+gmwztkhFGStcS0ZMcwVdd3NuitNlDwCw5W11o0z9rl9ZIDFCBdaMyWYOcA4YOe7CpFQBgC6pIxkhBJuigrgK1oOaBCVHIWkObg5pDmnc5pqD3gKTYoxeBc0OA9lxcAed0g9xT32H1jo4o2/eSOug1NKHeOGJruqg3Wm8ZGvH95HG/tNW+TWqCArLWAATXRlExkXa2pPaL1ObVXgKo6AlAJTQlhqoSAlAJQCUEEC2MpIw+8C09mLfNy13oq0oYrY6EnoztP/cjqQe68O5ZXSDKmMVIN/ZT3XbxROaMtLobbC8Y3JGudgA4tHXwbgejXIBQfQ6EIUUklY30px3rA/g9vjeZ5uC2LlntcoPWWZ7PewB3GhunsNCg+fLCL0ZG5QZRQg+66vf8AmB3qdZj6uZzCKVJw3bx2Go7EaRs9Dl+dcwgso3VAIyOPelOaCCDiCKFV+i58Lh5g7xmfr37lYqozogcKtxJj6J4t9h/IjDmCkgOHSbWrCHD4hkOZypxWgkjBzAPNJjga3qgDkEUsmuNKV2buCF2iFUWOi7VHcfZ7SL0EvWpiY3YUkb3DuB2UOT1n1YlsbgT95C/GOZuLHtOVSMiroqfo7Sr4gWdGSJ3XhkF6N2/D2TxFO1RXnK6tzb9XbHP0oJDZXn+7lq+En9mQYt/EFQ2rVO1MBc2P1rB7cBEje5vSHaFBSJyCZzDVjnMO9pLT3hJlYWmjgWnc4EHuKSgsTpy0UoZnkZdJxd33q1SZNIYUaxoG4kuHAhuDQeICgKfI2GtQaNoMHPvHIVqQ0ba7EEe8+V4HSkecgKuceTRj3K80Zqy51TLgG4ljXCo/zZRVsQ4Yv4DNLsJnkYI4I5XMIpSJlyN3xyUAceLqq9/4etDgPtlojszBToAh81P8tmAPEbzVBQaRZG14ZDV7zhcYOiXbAxvWAA31J37VqtCaIGjm+vtFHWyRv3cWB9S0+0/ZXzyGFSV2O0QWQUsUZDzgbTNR0x+BuLWf1koD3FxLnElxNSSSSScyScyqEuJJJJJJNSTmScSSUtoQ0JYCI6AltXAEoBUKAXbq6EPcGgk5AVKgiSi9Kxvugk/iNB5HvXdFRX7a0De7+Ep2xsLWvmfgXY8tgHYKBTPR7ZvWWovOTQR2uQe6oXF1RSHKj1pNIfxDyKvXLPa4j+zk7nNPmPmg8P1xsJbJ61u015O9odufO8kWak8fELR6TYHtIOIP9ArFMebNJX2akHhQ/wBHtUCZoC07iMeW28PnuzyqrCyWm/gcHDMbx7w+mxWEkTZmhzM88MwVUT2RzTUbDswIO9u7l3blROohR7Haw8Y0r72TTz90+HJScs1UcqiiCF0IEkLiXRFFQhdieWmrSWne0kHvCVRcAUE39MTkUc++P/UayT+MFMGZhxdZrK4nMmBgJ53aJqiKIFERf+Vsw/8Aar5kp2Ce5+rZFH8EUTfENTC6glS6QldnI/leIHcEwAuJQQdCUEkJYCoUEtoSAFD9YZH3K0aXFoGygNC52/ls76hOdM0ZuaOBIr3J2N4ORB5YqNb7ExgFCTxy8Aq8sFcMeePigv7tBU4DecB3lNwwGdwA/VtNSfeP0H9bE1onRBko7Judd4U3TWkm2dnq4+sRs2KCt1gtlSImYgYYbSttqDYfVBo2kgnmsNoWxm96x3WzAOziV6XqwOm3mPNTVb4FKSGpaBLlWacsvrIJGDMtNPiGLfEBWhTUgQeGzv2dyztuYC94ORIPbdA+QW3140X6ic0HQkq9naek3sPgQsVaW0rxxO/vUwVkT3wmsZw3bFItOmgWGoo4UPiEh6g29vQdyKo0Gp+jfXWOtekHuHYKU8yuzQPiNCKgbD8js8lX6vOeyGN8bi13S5HpOzC0UWmmSC7aG3T7wy/JUVjJmnbQ7nfXLyTlFKtWjQReYQ9vDNQGwEYNdTgfocFUO0QE24vb1mdor/RXG2lu2o5j6IHUUXA9pyIPaEuiBNFyiWF0BAhdAS6IIQJASgEUSmhABLASXPAzIHMgeaSbUwbSeQPmaDuKB8BVk7aSOpsNe0tBd4kqayZ7sGNpxOJ5jYPFTrDoInF5pzQV1nDn4Xb3bRXdj0COs6jfMfmnp7fZ7KMwXbhms7pLTU1owH3ce7afqoLbTGsDYx6qChOVRkOSo7JZSXX5DV2eOQ4lJggawVOHH2jwA+mK5LaK4DBu7DZtJyPkOJwQXmjJ7ziB1QM9pO/uph5YL0HVNlZBwqewfnTvXm2rvWdy+Z7d/jWprT1zU2yUjMh9rBvwg4ntP8I3qK0jUtJalIBNvCcXCEGf1n0M21QujODh0mO91438DkV4dpSzuje5jwWuaSHA5ghfRUrVj9c9U22tt5pDJmigdscPdfTz2cUHiL1Et4+7d8JVvpfRctnfcmYWHYT1XcWuGBVVbOo74T5IJur/AP08f4v43Ka9tVC1fH9nZ+L+NynohqO8w1Y4t8u5OPthd+sYD+03NcISSFQMtRb1Hn4Xfml/pP8AxI2u4jDyTD2Apl8A5IJv2mzOza5viF1sUB6spb4fRVT7NxTJszt6C+FmHszA83Lv2V+yVve36LOmJ65cfuQXUrZbxAfkGk0DD1i7h+z4rnqpf8T/AOv6KlvvqRTY0+L/AM0oB+5BauvDOTuI/lCRgc3E8y4+ZUBsb9yfjY/eB2VVE+z2euQorKGCNoq8hUrWvObz2YJQs421PM1UF4dPRR4RtvHgPmq+1aXmlwrcG4YuUdjPmmnT0ywA2ini40aO8oFMgAxPa5xqfoEszgdUY7zWtODc6dw4qKXnA9xxx5Eipw9xvajf45Z7zWorl1iTwQOufXHOvbUbeYyyo3eSusx8O3dSnh4AdZEcZcaAVP8AVCa+Z7AtHq3oN80l2MVd7TzW7GDmeJPeeSCy1L0C6V93EDAyEZMZsA2XjkN3Zj7DBGGtDWigAAAGQAwACr9B6LZZ4wxg4knrOdtceKtWhRSguoQgEIQgQ4KNKxSykOagodJWBsjS17Q5pzDgCD2Feca1ej8PBNlIjca1Y6pYeRzYe8cl67JEoM9lqg8Dj0VJZGNimaWkVxzaauJwdltSl7LbtFteC17Q4HYRULFaX1HpU2d139h2Lew7EGOSSnrbZJYTSVjm8c2nkRmo4cDkUQFIKWSkFAghcSiuKhNEUXUIGGj7x3wM/ikT1E20dN3ws83/AFTyACUAuBKCBYCUAuBKCBMeSiSDEb9hOB7Cau/daFMjyHIJoRAZnPYMK92J7aoGGsx47c6ndXG8fxOA4KTHZveNAMgM+Qpg3s71baK0FNNS4y433nCg7BtW60DqbHGQ5/3j97shyaiszq5qxJPQ0MUW+nSd8I2cyvU9DaKZAwMjbdA7ydpJ2lP2WygKfGxQKY1OBcASkAhCEAhCEAuUXUIEFqadGpC4QggyQqLNZaq2LU26NBmbZo0OBBAIOwio7lldKalwvqQDG7ew/I/Ki9KfAo0tjqg8WtmpdpZ+rkbINzxR3eMO9UtqsNpi/WWd9N7KOHfgvdZtHqFLo5B4YLQNzhza76IE7feHeF7HadCsd1mNdzaD5qstGqkDs4h2VHkUHmYKFvZdRrOfYI5EfMFMO1Ch2F4/d/2ojCtHSdyb/MnVtf8AgOKgALxnUg4nd3fNOM1Ch2mQ9rf9qDDVQJm7x3r0OLUazj2CeZ+lFZWbVWBuUTe0Xv4qory1j64Na4ngD81YWbQ9ok6sRHF2Hnh4r1ez6JDeq0DkAPJTYtGcEHm9g1Je6nrZKcGD57O9ajRWqkMWTKne7E/Ra6HR4Clx2YBBW2awUVjFBRSWxpYagQxidAXQF1AIQhAIQhAIQhAIQhAIQhALlF1CDl1JLEtCBkxJt1nClLlEEF1kCbdYArKiKIKk6OCT+jQri6i6gqP0aEoaPCtbqKIK5thCcbZAptEUQRm2cJwRJ2i6gQGLoalIQcouoQgEIQgEIQgEIQgEIQgEIQgEIQgEIQgEIQgEIQgEIQgEIQgEIQgEIQgEIQgEIQgEIQgEIQgEIQgEIQg//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5" name="TextBox 24"/>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28" name="Picture 6" descr="https://www.marketbeat.com/logos/the-north-west-company-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images.vcpost.com/data/images/full/8972/giant-tiger-store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0560" y="2514600"/>
            <a:ext cx="2868111" cy="10174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jobapplicationform.us/wp-content/uploads/2014/11/northmart-job-application-form.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030" t="6473" r="37017"/>
          <a:stretch/>
        </p:blipFill>
        <p:spPr bwMode="auto">
          <a:xfrm>
            <a:off x="155575" y="1915846"/>
            <a:ext cx="1395956" cy="159226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martcanucks.ca/wp-content/uploads/2007/04/price-chopper-canad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6415" y="1883875"/>
            <a:ext cx="1676400" cy="63072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96AA08EF-E8D9-4F4A-B754-1DFA3DB1B77C}" type="slidenum">
              <a:rPr lang="en-US" smtClean="0"/>
              <a:pPr/>
              <a:t>14</a:t>
            </a:fld>
            <a:endParaRPr lang="en-US" dirty="0"/>
          </a:p>
        </p:txBody>
      </p:sp>
    </p:spTree>
    <p:extLst>
      <p:ext uri="{BB962C8B-B14F-4D97-AF65-F5344CB8AC3E}">
        <p14:creationId xmlns:p14="http://schemas.microsoft.com/office/powerpoint/2010/main" val="2058794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a:graphicFrameLocks/>
          </p:cNvGraphicFramePr>
          <p:nvPr>
            <p:extLst>
              <p:ext uri="{D42A27DB-BD31-4B8C-83A1-F6EECF244321}">
                <p14:modId xmlns:p14="http://schemas.microsoft.com/office/powerpoint/2010/main" val="2567558329"/>
              </p:ext>
            </p:extLst>
          </p:nvPr>
        </p:nvGraphicFramePr>
        <p:xfrm>
          <a:off x="304800" y="838200"/>
          <a:ext cx="3962400" cy="5334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CA" dirty="0" smtClean="0"/>
              <a:t>North West Company Market Share Among Comparables</a:t>
            </a:r>
            <a:endParaRPr lang="en-CA" dirty="0"/>
          </a:p>
        </p:txBody>
      </p:sp>
      <p:sp>
        <p:nvSpPr>
          <p:cNvPr id="3" name="Text Placeholder 2"/>
          <p:cNvSpPr>
            <a:spLocks noGrp="1"/>
          </p:cNvSpPr>
          <p:nvPr>
            <p:ph type="body" sz="quarter" idx="13"/>
          </p:nvPr>
        </p:nvSpPr>
        <p:spPr/>
        <p:txBody>
          <a:bodyPr/>
          <a:lstStyle/>
          <a:p>
            <a:endParaRPr lang="en-CA"/>
          </a:p>
        </p:txBody>
      </p:sp>
      <p:sp>
        <p:nvSpPr>
          <p:cNvPr id="4" name="Text Placeholder 3"/>
          <p:cNvSpPr>
            <a:spLocks noGrp="1"/>
          </p:cNvSpPr>
          <p:nvPr>
            <p:ph type="body" sz="quarter" idx="14"/>
          </p:nvPr>
        </p:nvSpPr>
        <p:spPr/>
        <p:txBody>
          <a:bodyPr/>
          <a:lstStyle/>
          <a:p>
            <a:endParaRPr lang="en-CA" dirty="0"/>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sp>
        <p:nvSpPr>
          <p:cNvPr id="13" name="TextBox 12"/>
          <p:cNvSpPr txBox="1"/>
          <p:nvPr/>
        </p:nvSpPr>
        <p:spPr>
          <a:xfrm>
            <a:off x="1600200" y="2286000"/>
            <a:ext cx="1219200" cy="923330"/>
          </a:xfrm>
          <a:prstGeom prst="rect">
            <a:avLst/>
          </a:prstGeom>
          <a:noFill/>
        </p:spPr>
        <p:txBody>
          <a:bodyPr wrap="square" rtlCol="0">
            <a:spAutoFit/>
          </a:bodyPr>
          <a:lstStyle/>
          <a:p>
            <a:pPr algn="ctr"/>
            <a:r>
              <a:rPr lang="en-CA" dirty="0" smtClean="0"/>
              <a:t>Total Revenues =$50B</a:t>
            </a:r>
            <a:endParaRPr lang="en-CA" dirty="0"/>
          </a:p>
        </p:txBody>
      </p:sp>
      <p:pic>
        <p:nvPicPr>
          <p:cNvPr id="11" name="Picture 6" descr="https://www.marketbeat.com/logos/the-north-west-company-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hart 14"/>
          <p:cNvGraphicFramePr>
            <a:graphicFrameLocks/>
          </p:cNvGraphicFramePr>
          <p:nvPr>
            <p:extLst>
              <p:ext uri="{D42A27DB-BD31-4B8C-83A1-F6EECF244321}">
                <p14:modId xmlns:p14="http://schemas.microsoft.com/office/powerpoint/2010/main" val="1552022950"/>
              </p:ext>
            </p:extLst>
          </p:nvPr>
        </p:nvGraphicFramePr>
        <p:xfrm>
          <a:off x="4965700" y="838200"/>
          <a:ext cx="4152900" cy="541020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p:cNvSpPr txBox="1"/>
          <p:nvPr/>
        </p:nvSpPr>
        <p:spPr>
          <a:xfrm>
            <a:off x="6477000" y="2286000"/>
            <a:ext cx="1219200" cy="1200329"/>
          </a:xfrm>
          <a:prstGeom prst="rect">
            <a:avLst/>
          </a:prstGeom>
          <a:noFill/>
        </p:spPr>
        <p:txBody>
          <a:bodyPr wrap="square" rtlCol="0">
            <a:spAutoFit/>
          </a:bodyPr>
          <a:lstStyle/>
          <a:p>
            <a:pPr algn="ctr"/>
            <a:r>
              <a:rPr lang="en-CA" dirty="0" smtClean="0"/>
              <a:t>Total Market Cap =$42</a:t>
            </a:r>
            <a:r>
              <a:rPr lang="en-CA" dirty="0"/>
              <a:t>B</a:t>
            </a:r>
          </a:p>
        </p:txBody>
      </p:sp>
      <p:sp>
        <p:nvSpPr>
          <p:cNvPr id="12" name="TextBox 11"/>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6" action="ppaction://hlinksldjump"/>
              </a:rPr>
              <a:t>Appendix Map I</a:t>
            </a:r>
            <a:endParaRPr lang="en-CA" sz="1400" dirty="0"/>
          </a:p>
        </p:txBody>
      </p:sp>
      <p:sp>
        <p:nvSpPr>
          <p:cNvPr id="5" name="Slide Number Placeholder 4"/>
          <p:cNvSpPr>
            <a:spLocks noGrp="1"/>
          </p:cNvSpPr>
          <p:nvPr>
            <p:ph type="sldNum" sz="quarter" idx="12"/>
          </p:nvPr>
        </p:nvSpPr>
        <p:spPr/>
        <p:txBody>
          <a:bodyPr/>
          <a:lstStyle/>
          <a:p>
            <a:fld id="{96AA08EF-E8D9-4F4A-B754-1DFA3DB1B77C}" type="slidenum">
              <a:rPr lang="en-US" smtClean="0"/>
              <a:pPr/>
              <a:t>15</a:t>
            </a:fld>
            <a:endParaRPr lang="en-US" dirty="0"/>
          </a:p>
        </p:txBody>
      </p:sp>
    </p:spTree>
    <p:extLst>
      <p:ext uri="{BB962C8B-B14F-4D97-AF65-F5344CB8AC3E}">
        <p14:creationId xmlns:p14="http://schemas.microsoft.com/office/powerpoint/2010/main" val="2266020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8686800" cy="457200"/>
          </a:xfrm>
        </p:spPr>
        <p:txBody>
          <a:bodyPr/>
          <a:lstStyle/>
          <a:p>
            <a:r>
              <a:rPr lang="en-US" dirty="0" smtClean="0"/>
              <a:t>North </a:t>
            </a:r>
            <a:r>
              <a:rPr lang="en-US" dirty="0"/>
              <a:t>West Company Performance</a:t>
            </a:r>
            <a:endParaRPr lang="en-CA" dirty="0"/>
          </a:p>
        </p:txBody>
      </p:sp>
      <p:sp>
        <p:nvSpPr>
          <p:cNvPr id="4" name="Text Placeholder 3"/>
          <p:cNvSpPr>
            <a:spLocks noGrp="1"/>
          </p:cNvSpPr>
          <p:nvPr>
            <p:ph type="body" sz="quarter" idx="13"/>
          </p:nvPr>
        </p:nvSpPr>
        <p:spPr/>
        <p:txBody>
          <a:bodyPr/>
          <a:lstStyle/>
          <a:p>
            <a:r>
              <a:rPr lang="en-CA" dirty="0" smtClean="0"/>
              <a:t>(1) From Bloomberg </a:t>
            </a:r>
            <a:endParaRPr lang="en-CA" dirty="0"/>
          </a:p>
        </p:txBody>
      </p:sp>
      <p:sp>
        <p:nvSpPr>
          <p:cNvPr id="6" name="Text Placeholder 5"/>
          <p:cNvSpPr>
            <a:spLocks noGrp="1"/>
          </p:cNvSpPr>
          <p:nvPr>
            <p:ph type="body" sz="quarter" idx="15"/>
          </p:nvPr>
        </p:nvSpPr>
        <p:spPr>
          <a:xfrm>
            <a:off x="228600" y="762000"/>
            <a:ext cx="4189800" cy="249621"/>
          </a:xfrm>
        </p:spPr>
        <p:txBody>
          <a:bodyPr/>
          <a:lstStyle/>
          <a:p>
            <a:r>
              <a:rPr lang="en-CA" dirty="0" smtClean="0"/>
              <a:t>Canadian Stores Breakdown</a:t>
            </a:r>
            <a:endParaRPr lang="en-CA" dirty="0"/>
          </a:p>
        </p:txBody>
      </p:sp>
      <p:sp>
        <p:nvSpPr>
          <p:cNvPr id="8" name="Picture Placeholder 7"/>
          <p:cNvSpPr>
            <a:spLocks noGrp="1"/>
          </p:cNvSpPr>
          <p:nvPr>
            <p:ph type="pic" sz="quarter" idx="17"/>
          </p:nvPr>
        </p:nvSpPr>
        <p:spPr/>
      </p:sp>
      <p:sp>
        <p:nvSpPr>
          <p:cNvPr id="16" name="TextBox 15"/>
          <p:cNvSpPr txBox="1"/>
          <p:nvPr/>
        </p:nvSpPr>
        <p:spPr>
          <a:xfrm>
            <a:off x="4800600" y="1219200"/>
            <a:ext cx="4114800" cy="307777"/>
          </a:xfrm>
          <a:prstGeom prst="rect">
            <a:avLst/>
          </a:prstGeom>
          <a:noFill/>
        </p:spPr>
        <p:txBody>
          <a:bodyPr wrap="square" rtlCol="0">
            <a:spAutoFit/>
          </a:bodyPr>
          <a:lstStyle/>
          <a:p>
            <a:pPr marL="285750" indent="-285750">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p:txBody>
      </p:sp>
      <p:sp>
        <p:nvSpPr>
          <p:cNvPr id="19" name="Text Placeholder 4"/>
          <p:cNvSpPr txBox="1">
            <a:spLocks/>
          </p:cNvSpPr>
          <p:nvPr/>
        </p:nvSpPr>
        <p:spPr>
          <a:xfrm>
            <a:off x="4648200" y="2743200"/>
            <a:ext cx="4191000" cy="1295400"/>
          </a:xfrm>
          <a:prstGeom prst="rect">
            <a:avLst/>
          </a:prstGeom>
        </p:spPr>
        <p:txBody>
          <a:bodyPr/>
          <a:lstStyle>
            <a:lvl1pPr marL="406400" indent="-290513" algn="l" defTabSz="914400" rtl="0" eaLnBrk="1" latinLnBrk="0" hangingPunct="1">
              <a:spcBef>
                <a:spcPct val="20000"/>
              </a:spcBef>
              <a:buClr>
                <a:srgbClr val="9B2B39"/>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1pPr>
            <a:lvl2pPr marL="798513" indent="-276225" algn="l" defTabSz="914400" rtl="0" eaLnBrk="1" latinLnBrk="0" hangingPunct="1">
              <a:spcBef>
                <a:spcPct val="20000"/>
              </a:spcBef>
              <a:buClr>
                <a:srgbClr val="9B2B39"/>
              </a:buClr>
              <a:buFont typeface="Wingdings" panose="05000000000000000000" pitchFamily="2" charset="2"/>
              <a:buChar char="Ø"/>
              <a:defRPr sz="1400" kern="1200">
                <a:solidFill>
                  <a:schemeClr val="tx1"/>
                </a:solidFill>
                <a:latin typeface="Arial" panose="020B0604020202020204" pitchFamily="34" charset="0"/>
                <a:ea typeface="+mn-ea"/>
                <a:cs typeface="Arial" panose="020B0604020202020204" pitchFamily="34" charset="0"/>
              </a:defRPr>
            </a:lvl2pPr>
            <a:lvl3pPr marL="1146175"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481138" indent="-2190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70063" indent="-173038"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dirty="0">
              <a:solidFill>
                <a:srgbClr val="FF0000"/>
              </a:solidFill>
            </a:endParaRPr>
          </a:p>
        </p:txBody>
      </p:sp>
      <p:sp>
        <p:nvSpPr>
          <p:cNvPr id="15" name="Text Placeholder 5"/>
          <p:cNvSpPr>
            <a:spLocks noGrp="1"/>
          </p:cNvSpPr>
          <p:nvPr>
            <p:ph type="body" sz="quarter" idx="15"/>
          </p:nvPr>
        </p:nvSpPr>
        <p:spPr>
          <a:xfrm>
            <a:off x="202200" y="3623441"/>
            <a:ext cx="8712000" cy="186559"/>
          </a:xfrm>
        </p:spPr>
        <p:txBody>
          <a:bodyPr/>
          <a:lstStyle/>
          <a:p>
            <a:r>
              <a:rPr lang="en-CA" dirty="0" smtClean="0"/>
              <a:t>Stock Performance</a:t>
            </a:r>
            <a:endParaRPr lang="en-CA" dirty="0"/>
          </a:p>
        </p:txBody>
      </p:sp>
      <p:sp>
        <p:nvSpPr>
          <p:cNvPr id="7" name="Text Placeholder 6"/>
          <p:cNvSpPr>
            <a:spLocks noGrp="1"/>
          </p:cNvSpPr>
          <p:nvPr>
            <p:ph type="body" sz="quarter" idx="16"/>
          </p:nvPr>
        </p:nvSpPr>
        <p:spPr>
          <a:xfrm>
            <a:off x="4763100" y="762000"/>
            <a:ext cx="4189800" cy="249621"/>
          </a:xfrm>
        </p:spPr>
        <p:txBody>
          <a:bodyPr/>
          <a:lstStyle/>
          <a:p>
            <a:r>
              <a:rPr lang="en-CA" dirty="0" smtClean="0"/>
              <a:t>International Stores Breakdown</a:t>
            </a:r>
            <a:endParaRPr lang="en-CA" dirty="0"/>
          </a:p>
        </p:txBody>
      </p:sp>
      <p:sp>
        <p:nvSpPr>
          <p:cNvPr id="2" name="Picture Placeholder 1"/>
          <p:cNvSpPr>
            <a:spLocks noGrp="1"/>
          </p:cNvSpPr>
          <p:nvPr>
            <p:ph type="pic" sz="quarter" idx="23"/>
          </p:nvPr>
        </p:nvSpPr>
        <p:spPr/>
      </p:sp>
      <p:sp>
        <p:nvSpPr>
          <p:cNvPr id="17" name="TextBox 1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pic>
        <p:nvPicPr>
          <p:cNvPr id="18" name="Picture 6" descr="https://www.marketbeat.com/logos/the-north-west-company-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hart 19"/>
          <p:cNvGraphicFramePr>
            <a:graphicFrameLocks/>
          </p:cNvGraphicFramePr>
          <p:nvPr>
            <p:extLst>
              <p:ext uri="{D42A27DB-BD31-4B8C-83A1-F6EECF244321}">
                <p14:modId xmlns:p14="http://schemas.microsoft.com/office/powerpoint/2010/main" val="940429515"/>
              </p:ext>
            </p:extLst>
          </p:nvPr>
        </p:nvGraphicFramePr>
        <p:xfrm>
          <a:off x="228600" y="1066800"/>
          <a:ext cx="3916524" cy="248044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p:cNvGraphicFramePr>
            <a:graphicFrameLocks/>
          </p:cNvGraphicFramePr>
          <p:nvPr>
            <p:extLst>
              <p:ext uri="{D42A27DB-BD31-4B8C-83A1-F6EECF244321}">
                <p14:modId xmlns:p14="http://schemas.microsoft.com/office/powerpoint/2010/main" val="970745460"/>
              </p:ext>
            </p:extLst>
          </p:nvPr>
        </p:nvGraphicFramePr>
        <p:xfrm>
          <a:off x="5239050" y="1066800"/>
          <a:ext cx="3237900" cy="2438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7" name="Chart 26"/>
          <p:cNvGraphicFramePr>
            <a:graphicFrameLocks/>
          </p:cNvGraphicFramePr>
          <p:nvPr>
            <p:extLst>
              <p:ext uri="{D42A27DB-BD31-4B8C-83A1-F6EECF244321}">
                <p14:modId xmlns:p14="http://schemas.microsoft.com/office/powerpoint/2010/main" val="3427758329"/>
              </p:ext>
            </p:extLst>
          </p:nvPr>
        </p:nvGraphicFramePr>
        <p:xfrm>
          <a:off x="229799" y="3839028"/>
          <a:ext cx="8685601" cy="2420464"/>
        </p:xfrm>
        <a:graphic>
          <a:graphicData uri="http://schemas.openxmlformats.org/drawingml/2006/chart">
            <c:chart xmlns:c="http://schemas.openxmlformats.org/drawingml/2006/chart" xmlns:r="http://schemas.openxmlformats.org/officeDocument/2006/relationships" r:id="rId7"/>
          </a:graphicData>
        </a:graphic>
      </p:graphicFrame>
      <p:sp>
        <p:nvSpPr>
          <p:cNvPr id="5" name="Slide Number Placeholder 4"/>
          <p:cNvSpPr>
            <a:spLocks noGrp="1"/>
          </p:cNvSpPr>
          <p:nvPr>
            <p:ph type="sldNum" sz="quarter" idx="12"/>
          </p:nvPr>
        </p:nvSpPr>
        <p:spPr/>
        <p:txBody>
          <a:bodyPr/>
          <a:lstStyle/>
          <a:p>
            <a:fld id="{96AA08EF-E8D9-4F4A-B754-1DFA3DB1B77C}" type="slidenum">
              <a:rPr lang="en-US" smtClean="0"/>
              <a:pPr/>
              <a:t>16</a:t>
            </a:fld>
            <a:endParaRPr lang="en-US" dirty="0"/>
          </a:p>
        </p:txBody>
      </p:sp>
    </p:spTree>
    <p:extLst>
      <p:ext uri="{BB962C8B-B14F-4D97-AF65-F5344CB8AC3E}">
        <p14:creationId xmlns:p14="http://schemas.microsoft.com/office/powerpoint/2010/main" val="3495414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North West Company Comparison</a:t>
            </a:r>
            <a:endParaRPr lang="en-US" dirty="0"/>
          </a:p>
        </p:txBody>
      </p:sp>
      <p:sp>
        <p:nvSpPr>
          <p:cNvPr id="12" name="Text Placeholder 11"/>
          <p:cNvSpPr>
            <a:spLocks noGrp="1"/>
          </p:cNvSpPr>
          <p:nvPr>
            <p:ph type="body" sz="quarter" idx="13"/>
          </p:nvPr>
        </p:nvSpPr>
        <p:spPr/>
        <p:txBody>
          <a:bodyPr/>
          <a:lstStyle/>
          <a:p>
            <a:r>
              <a:rPr lang="en-US" dirty="0" smtClean="0"/>
              <a:t>CapitalIQ.com</a:t>
            </a:r>
            <a:endParaRPr lang="en-US" dirty="0"/>
          </a:p>
        </p:txBody>
      </p:sp>
      <p:sp>
        <p:nvSpPr>
          <p:cNvPr id="14" name="Text Placeholder 13"/>
          <p:cNvSpPr>
            <a:spLocks noGrp="1"/>
          </p:cNvSpPr>
          <p:nvPr>
            <p:ph type="body" sz="quarter" idx="15"/>
          </p:nvPr>
        </p:nvSpPr>
        <p:spPr>
          <a:xfrm>
            <a:off x="228600" y="762000"/>
            <a:ext cx="8686800" cy="304800"/>
          </a:xfrm>
        </p:spPr>
        <p:txBody>
          <a:bodyPr/>
          <a:lstStyle/>
          <a:p>
            <a:r>
              <a:rPr lang="en-US" dirty="0" smtClean="0"/>
              <a:t>Comparable Analysis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37908238"/>
              </p:ext>
            </p:extLst>
          </p:nvPr>
        </p:nvGraphicFramePr>
        <p:xfrm>
          <a:off x="235526" y="1143001"/>
          <a:ext cx="8679875" cy="2004151"/>
        </p:xfrm>
        <a:graphic>
          <a:graphicData uri="http://schemas.openxmlformats.org/drawingml/2006/table">
            <a:tbl>
              <a:tblPr/>
              <a:tblGrid>
                <a:gridCol w="1965197"/>
                <a:gridCol w="1696027"/>
                <a:gridCol w="745628"/>
                <a:gridCol w="745628"/>
                <a:gridCol w="889018"/>
                <a:gridCol w="707391"/>
                <a:gridCol w="965493"/>
                <a:gridCol w="965493"/>
              </a:tblGrid>
              <a:tr h="217975">
                <a:tc>
                  <a:txBody>
                    <a:bodyPr/>
                    <a:lstStyle/>
                    <a:p>
                      <a:pPr algn="ctr" fontAlgn="ctr"/>
                      <a:r>
                        <a:rPr lang="en-US" sz="1100" b="1" i="0" u="none" strike="noStrike" dirty="0">
                          <a:solidFill>
                            <a:srgbClr val="FFFFFF"/>
                          </a:solidFill>
                          <a:effectLst/>
                          <a:latin typeface="Arial"/>
                        </a:rPr>
                        <a:t>Company Name</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Ticker</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err="1">
                          <a:solidFill>
                            <a:srgbClr val="FFFFFF"/>
                          </a:solidFill>
                          <a:effectLst/>
                          <a:latin typeface="Arial"/>
                        </a:rPr>
                        <a:t>Mkt</a:t>
                      </a:r>
                      <a:r>
                        <a:rPr lang="en-US" sz="1100" b="1" i="0" u="none" strike="noStrike" dirty="0">
                          <a:solidFill>
                            <a:srgbClr val="FFFFFF"/>
                          </a:solidFill>
                          <a:effectLst/>
                          <a:latin typeface="Arial"/>
                        </a:rPr>
                        <a:t> Cap</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EV / Rev</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EV / </a:t>
                      </a:r>
                      <a:r>
                        <a:rPr lang="en-US" sz="1100" b="1" i="0" u="none" strike="noStrike" dirty="0" smtClean="0">
                          <a:solidFill>
                            <a:srgbClr val="FFFFFF"/>
                          </a:solidFill>
                          <a:effectLst/>
                          <a:latin typeface="Arial"/>
                        </a:rPr>
                        <a:t>EBIT</a:t>
                      </a:r>
                      <a:endParaRPr lang="en-US" sz="1100" b="1" i="0" u="none" strike="noStrike" dirty="0">
                        <a:solidFill>
                          <a:srgbClr val="FFFFFF"/>
                        </a:solidFill>
                        <a:effectLst/>
                        <a:latin typeface="Arial"/>
                      </a:endParaRP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P / </a:t>
                      </a:r>
                      <a:r>
                        <a:rPr lang="en-US" sz="1100" b="1" i="0" u="none" strike="noStrike" dirty="0" smtClean="0">
                          <a:solidFill>
                            <a:srgbClr val="FFFFFF"/>
                          </a:solidFill>
                          <a:effectLst/>
                          <a:latin typeface="Arial"/>
                        </a:rPr>
                        <a:t>Sales</a:t>
                      </a:r>
                      <a:endParaRPr lang="en-US" sz="1100" b="1" i="0" u="none" strike="noStrike" dirty="0">
                        <a:solidFill>
                          <a:srgbClr val="FFFFFF"/>
                        </a:solidFill>
                        <a:effectLst/>
                        <a:latin typeface="Arial"/>
                      </a:endParaRP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P / B</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smtClean="0">
                          <a:solidFill>
                            <a:srgbClr val="FFFFFF"/>
                          </a:solidFill>
                          <a:effectLst/>
                          <a:latin typeface="Arial"/>
                        </a:rPr>
                        <a:t>P/E</a:t>
                      </a:r>
                      <a:endParaRPr lang="en-US" sz="1100" b="1" i="0" u="none" strike="noStrike" dirty="0">
                        <a:solidFill>
                          <a:srgbClr val="FFFFFF"/>
                        </a:solidFill>
                        <a:effectLst/>
                        <a:latin typeface="Arial"/>
                      </a:endParaRPr>
                    </a:p>
                  </a:txBody>
                  <a:tcPr marL="7111" marR="7111" marT="7111" marB="0" anchor="ctr">
                    <a:lnL>
                      <a:noFill/>
                    </a:lnL>
                    <a:lnR>
                      <a:noFill/>
                    </a:lnR>
                    <a:lnT>
                      <a:noFill/>
                    </a:lnT>
                    <a:lnB>
                      <a:noFill/>
                    </a:lnB>
                    <a:solidFill>
                      <a:srgbClr val="7F7F7F"/>
                    </a:solidFill>
                  </a:tcPr>
                </a:tc>
              </a:tr>
              <a:tr h="188911">
                <a:tc>
                  <a:txBody>
                    <a:bodyPr/>
                    <a:lstStyle/>
                    <a:p>
                      <a:pPr algn="ctr" fontAlgn="t"/>
                      <a:r>
                        <a:rPr lang="en-CA" sz="1000" b="1" i="0" u="none" strike="noStrike" dirty="0">
                          <a:solidFill>
                            <a:srgbClr val="000000"/>
                          </a:solidFill>
                          <a:effectLst/>
                          <a:latin typeface="Arial"/>
                        </a:rPr>
                        <a:t>Alimentation Couche-Tard</a:t>
                      </a:r>
                    </a:p>
                  </a:txBody>
                  <a:tcPr marL="9525" marR="9525" marT="9525" marB="0">
                    <a:lnL>
                      <a:noFill/>
                    </a:lnL>
                    <a:lnR>
                      <a:noFill/>
                    </a:lnR>
                    <a:lnT>
                      <a:noFill/>
                    </a:lnT>
                    <a:lnB>
                      <a:noFill/>
                    </a:lnB>
                    <a:solidFill>
                      <a:srgbClr val="FFFFFF"/>
                    </a:solidFill>
                  </a:tcPr>
                </a:tc>
                <a:tc>
                  <a:txBody>
                    <a:bodyPr/>
                    <a:lstStyle/>
                    <a:p>
                      <a:pPr algn="ctr" fontAlgn="b"/>
                      <a:r>
                        <a:rPr lang="en-CA" sz="1000" b="0" i="0" u="none" strike="noStrike">
                          <a:effectLst/>
                          <a:latin typeface="Arial"/>
                        </a:rPr>
                        <a:t>TSX:ATD.B</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smtClean="0">
                          <a:effectLst/>
                          <a:latin typeface="Arial"/>
                        </a:rPr>
                        <a:t>24,663</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0.9</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18.6</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5.7</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20.2</a:t>
                      </a:r>
                    </a:p>
                  </a:txBody>
                  <a:tcPr marL="9525" marR="9525" marT="9525" marB="0" anchor="b">
                    <a:lnL>
                      <a:noFill/>
                    </a:lnL>
                    <a:lnR>
                      <a:noFill/>
                    </a:lnR>
                    <a:lnT>
                      <a:noFill/>
                    </a:lnT>
                    <a:lnB>
                      <a:noFill/>
                    </a:lnB>
                    <a:solidFill>
                      <a:srgbClr val="FFFFFF"/>
                    </a:solidFill>
                  </a:tcPr>
                </a:tc>
              </a:tr>
              <a:tr h="188911">
                <a:tc>
                  <a:txBody>
                    <a:bodyPr/>
                    <a:lstStyle/>
                    <a:p>
                      <a:pPr algn="ctr" fontAlgn="t"/>
                      <a:r>
                        <a:rPr lang="en-CA" sz="1000" b="1" i="0" u="none" strike="noStrike" dirty="0">
                          <a:solidFill>
                            <a:srgbClr val="000000"/>
                          </a:solidFill>
                          <a:effectLst/>
                          <a:latin typeface="Arial"/>
                        </a:rPr>
                        <a:t>Metro Inc.</a:t>
                      </a:r>
                    </a:p>
                  </a:txBody>
                  <a:tcPr marL="9525" marR="9525" marT="9525" marB="0">
                    <a:lnL>
                      <a:noFill/>
                    </a:lnL>
                    <a:lnR>
                      <a:noFill/>
                    </a:lnR>
                    <a:lnT>
                      <a:noFill/>
                    </a:lnT>
                    <a:lnB>
                      <a:noFill/>
                    </a:lnB>
                    <a:solidFill>
                      <a:srgbClr val="FFFFFF"/>
                    </a:solidFill>
                  </a:tcPr>
                </a:tc>
                <a:tc>
                  <a:txBody>
                    <a:bodyPr/>
                    <a:lstStyle/>
                    <a:p>
                      <a:pPr algn="ctr" fontAlgn="b"/>
                      <a:r>
                        <a:rPr lang="en-CA" sz="1000" b="0" i="0" u="none" strike="noStrike" dirty="0">
                          <a:effectLst/>
                          <a:latin typeface="Arial"/>
                        </a:rPr>
                        <a:t>TSX:MRU</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smtClean="0">
                          <a:effectLst/>
                          <a:latin typeface="Arial"/>
                        </a:rPr>
                        <a:t>6,991</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0.9</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14.7</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3.8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17.2</a:t>
                      </a:r>
                    </a:p>
                  </a:txBody>
                  <a:tcPr marL="9525" marR="9525" marT="9525" marB="0" anchor="b">
                    <a:lnL>
                      <a:noFill/>
                    </a:lnL>
                    <a:lnR>
                      <a:noFill/>
                    </a:lnR>
                    <a:lnT>
                      <a:noFill/>
                    </a:lnT>
                    <a:lnB>
                      <a:noFill/>
                    </a:lnB>
                    <a:solidFill>
                      <a:srgbClr val="FFFFFF"/>
                    </a:solidFill>
                  </a:tcPr>
                </a:tc>
              </a:tr>
              <a:tr h="90002">
                <a:tc>
                  <a:txBody>
                    <a:bodyPr/>
                    <a:lstStyle/>
                    <a:p>
                      <a:pPr algn="ctr" fontAlgn="t"/>
                      <a:r>
                        <a:rPr lang="en-CA" sz="1000" b="1" i="0" u="none" strike="noStrike">
                          <a:solidFill>
                            <a:srgbClr val="000000"/>
                          </a:solidFill>
                          <a:effectLst/>
                          <a:latin typeface="Arial"/>
                        </a:rPr>
                        <a:t>Village Super Market</a:t>
                      </a:r>
                    </a:p>
                  </a:txBody>
                  <a:tcPr marL="9525" marR="9525" marT="9525" marB="0">
                    <a:lnL>
                      <a:noFill/>
                    </a:lnL>
                    <a:lnR>
                      <a:noFill/>
                    </a:lnR>
                    <a:lnT>
                      <a:noFill/>
                    </a:lnT>
                    <a:lnB>
                      <a:noFill/>
                    </a:lnB>
                    <a:solidFill>
                      <a:srgbClr val="FFFFFF"/>
                    </a:solidFill>
                  </a:tcPr>
                </a:tc>
                <a:tc>
                  <a:txBody>
                    <a:bodyPr/>
                    <a:lstStyle/>
                    <a:p>
                      <a:pPr algn="ctr" fontAlgn="b"/>
                      <a:r>
                        <a:rPr lang="en-CA" sz="1000" b="0" i="0" u="none" strike="noStrike" dirty="0" err="1">
                          <a:effectLst/>
                          <a:latin typeface="Arial"/>
                        </a:rPr>
                        <a:t>NasdaqGS:VLGE.A</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371</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0.2</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8.2</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0.2</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1.5</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0.0</a:t>
                      </a:r>
                    </a:p>
                  </a:txBody>
                  <a:tcPr marL="9525" marR="9525" marT="9525" marB="0" anchor="b">
                    <a:lnL>
                      <a:noFill/>
                    </a:lnL>
                    <a:lnR>
                      <a:noFill/>
                    </a:lnR>
                    <a:lnT>
                      <a:noFill/>
                    </a:lnT>
                    <a:lnB>
                      <a:noFill/>
                    </a:lnB>
                    <a:solidFill>
                      <a:srgbClr val="FFFFFF"/>
                    </a:solidFill>
                  </a:tcPr>
                </a:tc>
              </a:tr>
              <a:tr h="0">
                <a:tc>
                  <a:txBody>
                    <a:bodyPr/>
                    <a:lstStyle/>
                    <a:p>
                      <a:pPr algn="ctr" fontAlgn="t"/>
                      <a:r>
                        <a:rPr lang="en-CA" sz="1000" b="1" i="0" u="none" strike="noStrike">
                          <a:solidFill>
                            <a:srgbClr val="000000"/>
                          </a:solidFill>
                          <a:effectLst/>
                          <a:latin typeface="Arial"/>
                        </a:rPr>
                        <a:t>PriceSmart Inc.</a:t>
                      </a:r>
                    </a:p>
                  </a:txBody>
                  <a:tcPr marL="9525" marR="9525" marT="9525" marB="0">
                    <a:lnL>
                      <a:noFill/>
                    </a:lnL>
                    <a:lnR>
                      <a:noFill/>
                    </a:lnR>
                    <a:lnT>
                      <a:noFill/>
                    </a:lnT>
                    <a:lnB>
                      <a:noFill/>
                    </a:lnB>
                    <a:solidFill>
                      <a:srgbClr val="FFFFFF"/>
                    </a:solidFill>
                  </a:tcPr>
                </a:tc>
                <a:tc>
                  <a:txBody>
                    <a:bodyPr/>
                    <a:lstStyle/>
                    <a:p>
                      <a:pPr algn="ctr" fontAlgn="b"/>
                      <a:r>
                        <a:rPr lang="en-CA" sz="1000" b="0" i="0" u="none" strike="noStrike">
                          <a:effectLst/>
                          <a:latin typeface="Arial"/>
                        </a:rPr>
                        <a:t>NasdaqGS:PSMT</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smtClean="0">
                          <a:effectLst/>
                          <a:latin typeface="Arial"/>
                        </a:rPr>
                        <a:t>2,325</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0.8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15.3</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3.9</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23.1</a:t>
                      </a:r>
                    </a:p>
                  </a:txBody>
                  <a:tcPr marL="9525" marR="9525" marT="9525" marB="0" anchor="b">
                    <a:lnL>
                      <a:noFill/>
                    </a:lnL>
                    <a:lnR>
                      <a:noFill/>
                    </a:lnR>
                    <a:lnT>
                      <a:noFill/>
                    </a:lnT>
                    <a:lnB>
                      <a:noFill/>
                    </a:lnB>
                    <a:solidFill>
                      <a:srgbClr val="FFFFFF"/>
                    </a:solidFill>
                  </a:tcPr>
                </a:tc>
              </a:tr>
              <a:tr h="188911">
                <a:tc>
                  <a:txBody>
                    <a:bodyPr/>
                    <a:lstStyle/>
                    <a:p>
                      <a:pPr algn="ctr" fontAlgn="t"/>
                      <a:r>
                        <a:rPr lang="en-CA" sz="1000" b="1" i="0" u="none" strike="noStrike" dirty="0" err="1">
                          <a:solidFill>
                            <a:srgbClr val="000000"/>
                          </a:solidFill>
                          <a:effectLst/>
                          <a:latin typeface="Arial"/>
                        </a:rPr>
                        <a:t>Dollarama</a:t>
                      </a:r>
                      <a:endParaRPr lang="en-CA" sz="1000" b="1" i="0" u="none" strike="noStrike" dirty="0">
                        <a:solidFill>
                          <a:srgbClr val="000000"/>
                        </a:solidFill>
                        <a:effectLst/>
                        <a:latin typeface="Arial"/>
                      </a:endParaRP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a:effectLst/>
                          <a:latin typeface="Arial"/>
                        </a:rPr>
                        <a:t>TSX:DOL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6,649</a:t>
                      </a:r>
                      <a:endParaRPr lang="en-CA" sz="1000" b="0" i="0" u="none" strike="noStrike" dirty="0">
                        <a:effectLst/>
                        <a:latin typeface="Arial"/>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a:effectLst/>
                          <a:latin typeface="Arial"/>
                        </a:rPr>
                        <a:t>3.9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19.6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a:effectLst/>
                          <a:latin typeface="Arial"/>
                        </a:rPr>
                        <a:t>3.8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a:effectLst/>
                          <a:latin typeface="Arial"/>
                        </a:rPr>
                        <a:t>15.2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24.1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r>
              <a:tr h="193756">
                <a:tc>
                  <a:txBody>
                    <a:bodyPr/>
                    <a:lstStyle/>
                    <a:p>
                      <a:pPr algn="ctr" fontAlgn="b"/>
                      <a:r>
                        <a:rPr lang="en-US" sz="1000" b="0" i="0" u="none" strike="noStrike" dirty="0">
                          <a:solidFill>
                            <a:srgbClr val="000000"/>
                          </a:solidFill>
                          <a:effectLst/>
                          <a:latin typeface="Arial"/>
                        </a:rPr>
                        <a:t> </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a:effectLst/>
                          <a:latin typeface="Arial"/>
                        </a:rPr>
                        <a:t>Mean</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1.4x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15.3x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1.3x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6.0x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16.9x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r>
              <a:tr h="193756">
                <a:tc>
                  <a:txBody>
                    <a:bodyPr/>
                    <a:lstStyle/>
                    <a:p>
                      <a:pPr algn="ctr" fontAlgn="b"/>
                      <a:r>
                        <a:rPr lang="en-US" sz="1000" b="0" i="0" u="none" strike="noStrike">
                          <a:solidFill>
                            <a:srgbClr val="000000"/>
                          </a:solidFill>
                          <a:effectLst/>
                          <a:latin typeface="Arial"/>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a:effectLst/>
                          <a:latin typeface="Arial"/>
                        </a:rPr>
                        <a:t>Median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0.9x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15.3x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0.8x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3.9x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20.2x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r>
              <a:tr h="193756">
                <a:tc>
                  <a:txBody>
                    <a:bodyPr/>
                    <a:lstStyle/>
                    <a:p>
                      <a:pPr algn="ctr" fontAlgn="b"/>
                      <a:r>
                        <a:rPr lang="en-CA" sz="1000" b="1" i="0" u="none" strike="noStrike" dirty="0">
                          <a:effectLst/>
                          <a:latin typeface="Arial"/>
                        </a:rPr>
                        <a:t>North West Company</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a:effectLst/>
                          <a:latin typeface="Arial"/>
                        </a:rPr>
                        <a:t>TSX:NWC</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1,052</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0.9x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15.7x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0.8x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4.3x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18.7x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r>
              <a:tr h="201829">
                <a:tc>
                  <a:txBody>
                    <a:bodyPr/>
                    <a:lstStyle/>
                    <a:p>
                      <a:pPr marL="0" algn="ctr" defTabSz="914400" rtl="0" eaLnBrk="1" fontAlgn="b" latinLnBrk="0" hangingPunct="1"/>
                      <a:r>
                        <a:rPr lang="en-US" sz="1000" b="1" i="0" u="none" strike="noStrike" kern="1200" dirty="0">
                          <a:solidFill>
                            <a:srgbClr val="0070C0"/>
                          </a:solidFill>
                          <a:effectLst/>
                          <a:latin typeface="+mj-lt"/>
                          <a:ea typeface="+mn-ea"/>
                          <a:cs typeface="+mn-cs"/>
                        </a:rPr>
                        <a:t>Over / </a:t>
                      </a:r>
                      <a:r>
                        <a:rPr lang="en-US" sz="1000" b="1" i="0" u="none" strike="noStrike" kern="1200" dirty="0" smtClean="0">
                          <a:solidFill>
                            <a:srgbClr val="0070C0"/>
                          </a:solidFill>
                          <a:effectLst/>
                          <a:latin typeface="+mj-lt"/>
                          <a:ea typeface="+mn-ea"/>
                          <a:cs typeface="+mn-cs"/>
                        </a:rPr>
                        <a:t>Undervalued (Compared to Median)</a:t>
                      </a:r>
                      <a:endParaRPr lang="en-US" sz="1000" b="1" i="0" u="none" strike="noStrike" kern="1200" dirty="0">
                        <a:solidFill>
                          <a:srgbClr val="0070C0"/>
                        </a:solidFill>
                        <a:effectLst/>
                        <a:latin typeface="+mj-lt"/>
                        <a:ea typeface="+mn-ea"/>
                        <a:cs typeface="+mn-cs"/>
                      </a:endParaRPr>
                    </a:p>
                  </a:txBody>
                  <a:tcPr marL="9525" marR="9525" marT="9525" marB="0" anchor="b">
                    <a:lnL>
                      <a:noFill/>
                    </a:lnL>
                    <a:lnR>
                      <a:noFill/>
                    </a:lnR>
                    <a:lnT>
                      <a:noFill/>
                    </a:lnT>
                    <a:lnB>
                      <a:noFill/>
                    </a:lnB>
                    <a:solidFill>
                      <a:srgbClr val="FFFFFF"/>
                    </a:solidFill>
                  </a:tcPr>
                </a:tc>
                <a:tc>
                  <a:txBody>
                    <a:bodyPr/>
                    <a:lstStyle/>
                    <a:p>
                      <a:pPr algn="ctr" fontAlgn="b"/>
                      <a:r>
                        <a:rPr lang="en-US" sz="1000" b="1" i="0" u="none" strike="noStrike" dirty="0">
                          <a:solidFill>
                            <a:srgbClr val="0070C0"/>
                          </a:solidFill>
                          <a:effectLst/>
                          <a:latin typeface="+mj-lt"/>
                        </a:rPr>
                        <a:t> </a:t>
                      </a:r>
                    </a:p>
                  </a:txBody>
                  <a:tcPr marL="9525" marR="9525" marT="9525" marB="0" anchor="b">
                    <a:lnL>
                      <a:noFill/>
                    </a:lnL>
                    <a:lnR>
                      <a:noFill/>
                    </a:lnR>
                    <a:lnT>
                      <a:noFill/>
                    </a:lnT>
                    <a:lnB>
                      <a:noFill/>
                    </a:lnB>
                    <a:solidFill>
                      <a:srgbClr val="FFFFFF"/>
                    </a:solidFill>
                  </a:tcPr>
                </a:tc>
                <a:tc>
                  <a:txBody>
                    <a:bodyPr/>
                    <a:lstStyle/>
                    <a:p>
                      <a:pPr algn="ctr" fontAlgn="b"/>
                      <a:r>
                        <a:rPr lang="en-US" sz="1000" b="1" i="0" u="none" strike="noStrike" dirty="0">
                          <a:solidFill>
                            <a:srgbClr val="0070C0"/>
                          </a:solidFill>
                          <a:effectLst/>
                          <a:latin typeface="+mj-lt"/>
                        </a:rPr>
                        <a:t> </a:t>
                      </a: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a:solidFill>
                            <a:srgbClr val="0070C0"/>
                          </a:solidFill>
                          <a:effectLst/>
                          <a:latin typeface="Arial"/>
                        </a:rPr>
                        <a:t>11%</a:t>
                      </a: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a:solidFill>
                            <a:srgbClr val="0070C0"/>
                          </a:solidFill>
                          <a:effectLst/>
                          <a:latin typeface="Arial"/>
                        </a:rPr>
                        <a:t>3%</a:t>
                      </a: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a:solidFill>
                            <a:srgbClr val="0070C0"/>
                          </a:solidFill>
                          <a:effectLst/>
                          <a:latin typeface="Arial"/>
                        </a:rPr>
                        <a:t>5%</a:t>
                      </a: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a:solidFill>
                            <a:srgbClr val="0070C0"/>
                          </a:solidFill>
                          <a:effectLst/>
                          <a:latin typeface="Arial"/>
                        </a:rPr>
                        <a:t>12%</a:t>
                      </a: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(8%)</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r>
            </a:tbl>
          </a:graphicData>
        </a:graphic>
      </p:graphicFrame>
      <p:sp>
        <p:nvSpPr>
          <p:cNvPr id="18" name="Text Placeholder 11"/>
          <p:cNvSpPr>
            <a:spLocks noGrp="1"/>
          </p:cNvSpPr>
          <p:nvPr>
            <p:ph type="body" sz="quarter" idx="15"/>
          </p:nvPr>
        </p:nvSpPr>
        <p:spPr>
          <a:xfrm>
            <a:off x="2438400" y="3429000"/>
            <a:ext cx="4191001" cy="228600"/>
          </a:xfrm>
        </p:spPr>
        <p:txBody>
          <a:bodyPr/>
          <a:lstStyle/>
          <a:p>
            <a:r>
              <a:rPr lang="en-CA" dirty="0" smtClean="0"/>
              <a:t>Industry Comparison</a:t>
            </a:r>
            <a:endParaRPr lang="en-CA" dirty="0"/>
          </a:p>
        </p:txBody>
      </p:sp>
      <p:sp>
        <p:nvSpPr>
          <p:cNvPr id="13" name="TextBox 12"/>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
        <p:nvSpPr>
          <p:cNvPr id="2" name="Picture Placeholder 1"/>
          <p:cNvSpPr>
            <a:spLocks noGrp="1"/>
          </p:cNvSpPr>
          <p:nvPr>
            <p:ph type="pic" sz="quarter" idx="23"/>
          </p:nvPr>
        </p:nvSpPr>
        <p:spPr/>
      </p:sp>
      <p:pic>
        <p:nvPicPr>
          <p:cNvPr id="17" name="Picture 6" descr="https://www.marketbeat.com/logos/the-north-west-company-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Chart 18"/>
          <p:cNvGraphicFramePr>
            <a:graphicFrameLocks/>
          </p:cNvGraphicFramePr>
          <p:nvPr>
            <p:extLst>
              <p:ext uri="{D42A27DB-BD31-4B8C-83A1-F6EECF244321}">
                <p14:modId xmlns:p14="http://schemas.microsoft.com/office/powerpoint/2010/main" val="1160791380"/>
              </p:ext>
            </p:extLst>
          </p:nvPr>
        </p:nvGraphicFramePr>
        <p:xfrm>
          <a:off x="0" y="3733799"/>
          <a:ext cx="9118600" cy="2438401"/>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p:cNvSpPr>
            <a:spLocks noGrp="1"/>
          </p:cNvSpPr>
          <p:nvPr>
            <p:ph type="sldNum" sz="quarter" idx="12"/>
          </p:nvPr>
        </p:nvSpPr>
        <p:spPr/>
        <p:txBody>
          <a:bodyPr/>
          <a:lstStyle/>
          <a:p>
            <a:fld id="{96AA08EF-E8D9-4F4A-B754-1DFA3DB1B77C}" type="slidenum">
              <a:rPr lang="en-US" smtClean="0"/>
              <a:pPr/>
              <a:t>17</a:t>
            </a:fld>
            <a:endParaRPr lang="en-US" dirty="0"/>
          </a:p>
        </p:txBody>
      </p:sp>
    </p:spTree>
    <p:extLst>
      <p:ext uri="{BB962C8B-B14F-4D97-AF65-F5344CB8AC3E}">
        <p14:creationId xmlns:p14="http://schemas.microsoft.com/office/powerpoint/2010/main" val="34210302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North </a:t>
            </a:r>
            <a:r>
              <a:rPr lang="en-US" dirty="0"/>
              <a:t>West Company Investment Outlook</a:t>
            </a:r>
          </a:p>
        </p:txBody>
      </p:sp>
      <p:sp>
        <p:nvSpPr>
          <p:cNvPr id="12" name="Text Placeholder 11"/>
          <p:cNvSpPr>
            <a:spLocks noGrp="1"/>
          </p:cNvSpPr>
          <p:nvPr>
            <p:ph type="body" sz="quarter" idx="13"/>
          </p:nvPr>
        </p:nvSpPr>
        <p:spPr/>
        <p:txBody>
          <a:bodyPr/>
          <a:lstStyle/>
          <a:p>
            <a:r>
              <a:rPr lang="en-US" dirty="0" smtClean="0"/>
              <a:t>CapitalIQ.com</a:t>
            </a:r>
            <a:endParaRPr lang="en-US" dirty="0"/>
          </a:p>
        </p:txBody>
      </p:sp>
      <p:sp>
        <p:nvSpPr>
          <p:cNvPr id="17" name="Text Placeholder 13"/>
          <p:cNvSpPr>
            <a:spLocks noGrp="1"/>
          </p:cNvSpPr>
          <p:nvPr>
            <p:ph type="body" sz="quarter" idx="15"/>
          </p:nvPr>
        </p:nvSpPr>
        <p:spPr>
          <a:xfrm>
            <a:off x="252412" y="914400"/>
            <a:ext cx="4191000" cy="304800"/>
          </a:xfrm>
        </p:spPr>
        <p:txBody>
          <a:bodyPr/>
          <a:lstStyle/>
          <a:p>
            <a:r>
              <a:rPr lang="en-CA" dirty="0" smtClean="0"/>
              <a:t>Investment Strengths</a:t>
            </a:r>
            <a:endParaRPr lang="en-CA" dirty="0"/>
          </a:p>
        </p:txBody>
      </p:sp>
      <p:sp>
        <p:nvSpPr>
          <p:cNvPr id="20" name="Text Placeholder 13"/>
          <p:cNvSpPr>
            <a:spLocks noGrp="1"/>
          </p:cNvSpPr>
          <p:nvPr>
            <p:ph type="body" sz="quarter" idx="15"/>
          </p:nvPr>
        </p:nvSpPr>
        <p:spPr>
          <a:xfrm>
            <a:off x="4724400" y="914400"/>
            <a:ext cx="4191000" cy="304800"/>
          </a:xfrm>
        </p:spPr>
        <p:txBody>
          <a:bodyPr/>
          <a:lstStyle/>
          <a:p>
            <a:r>
              <a:rPr lang="en-CA" dirty="0" smtClean="0"/>
              <a:t>Investment Risks</a:t>
            </a:r>
            <a:endParaRPr lang="en-CA" dirty="0"/>
          </a:p>
        </p:txBody>
      </p:sp>
      <p:sp>
        <p:nvSpPr>
          <p:cNvPr id="21" name="TextBox 20"/>
          <p:cNvSpPr txBox="1"/>
          <p:nvPr/>
        </p:nvSpPr>
        <p:spPr>
          <a:xfrm>
            <a:off x="4524829" y="1295400"/>
            <a:ext cx="4648200" cy="2462213"/>
          </a:xfrm>
          <a:prstGeom prst="rect">
            <a:avLst/>
          </a:prstGeom>
          <a:noFill/>
        </p:spPr>
        <p:txBody>
          <a:bodyPr wrap="square" rtlCol="0">
            <a:spAutoFit/>
          </a:bodyPr>
          <a:lstStyle/>
          <a:p>
            <a:pPr marL="354013" indent="-354013">
              <a:buFont typeface="+mj-lt"/>
              <a:buAutoNum type="romanUcPeriod"/>
            </a:pPr>
            <a:r>
              <a:rPr lang="en-US" sz="1400" dirty="0" smtClean="0">
                <a:latin typeface="Arial" pitchFamily="34" charset="0"/>
                <a:cs typeface="Arial" pitchFamily="34" charset="0"/>
              </a:rPr>
              <a:t>Low growth potential if it remains in secluded areas</a:t>
            </a:r>
          </a:p>
          <a:p>
            <a:pPr marL="354013" indent="-354013">
              <a:buFont typeface="+mj-lt"/>
              <a:buAutoNum type="romanUcPeriod"/>
            </a:pPr>
            <a:r>
              <a:rPr lang="en-US" sz="1400" dirty="0" smtClean="0">
                <a:latin typeface="Arial" pitchFamily="34" charset="0"/>
                <a:cs typeface="Arial" pitchFamily="34" charset="0"/>
              </a:rPr>
              <a:t>Increase in food prices transfers over to customers</a:t>
            </a:r>
          </a:p>
          <a:p>
            <a:pPr marL="354013" indent="-354013">
              <a:buFont typeface="+mj-lt"/>
              <a:buAutoNum type="romanUcPeriod"/>
            </a:pPr>
            <a:r>
              <a:rPr lang="en-CA" sz="1400" dirty="0" smtClean="0">
                <a:latin typeface="Arial" pitchFamily="34" charset="0"/>
                <a:cs typeface="Arial" pitchFamily="34" charset="0"/>
              </a:rPr>
              <a:t>Hard to attract and retain talent within the company due to remote locations</a:t>
            </a:r>
          </a:p>
          <a:p>
            <a:pPr marL="354013" indent="-354013">
              <a:buFont typeface="+mj-lt"/>
              <a:buAutoNum type="romanUcPeriod"/>
            </a:pPr>
            <a:r>
              <a:rPr lang="en-CA" sz="1400" dirty="0" smtClean="0">
                <a:latin typeface="Arial" pitchFamily="34" charset="0"/>
                <a:cs typeface="Arial" pitchFamily="34" charset="0"/>
              </a:rPr>
              <a:t>Low oil prices could disrupt their Alaskan operations</a:t>
            </a:r>
          </a:p>
          <a:p>
            <a:pPr marL="354013" indent="-354013">
              <a:buFont typeface="+mj-lt"/>
              <a:buAutoNum type="romanUcPeriod"/>
            </a:pPr>
            <a:r>
              <a:rPr lang="en-CA" sz="1400" dirty="0" smtClean="0">
                <a:latin typeface="Arial" pitchFamily="34" charset="0"/>
                <a:cs typeface="Arial" pitchFamily="34" charset="0"/>
              </a:rPr>
              <a:t>Majority of customer’s income  tied directly or indirectly to governmental expenditure (social assistance, infrastructure spending etc.)</a:t>
            </a:r>
          </a:p>
          <a:p>
            <a:pPr marL="354013" indent="-354013">
              <a:buFont typeface="+mj-lt"/>
              <a:buAutoNum type="romanUcPeriod"/>
            </a:pPr>
            <a:r>
              <a:rPr lang="en-CA" sz="1400" dirty="0" smtClean="0">
                <a:latin typeface="Arial" pitchFamily="34" charset="0"/>
                <a:cs typeface="Arial" pitchFamily="34" charset="0"/>
              </a:rPr>
              <a:t>Susceptible to food-borne illnesses (78% of sales are food sales)</a:t>
            </a:r>
          </a:p>
          <a:p>
            <a:pPr marL="354013" indent="-354013">
              <a:buFont typeface="+mj-lt"/>
              <a:buAutoNum type="romanUcPeriod"/>
            </a:pPr>
            <a:r>
              <a:rPr lang="en-CA" sz="1400" dirty="0" smtClean="0">
                <a:latin typeface="Arial" pitchFamily="34" charset="0"/>
                <a:cs typeface="Arial" pitchFamily="34" charset="0"/>
              </a:rPr>
              <a:t>Company’s operations are exposed to harsh climate</a:t>
            </a:r>
            <a:endParaRPr lang="en-CA" sz="1400" dirty="0">
              <a:latin typeface="Arial" pitchFamily="34" charset="0"/>
              <a:cs typeface="Arial" pitchFamily="34" charset="0"/>
            </a:endParaRPr>
          </a:p>
        </p:txBody>
      </p:sp>
      <p:sp>
        <p:nvSpPr>
          <p:cNvPr id="13" name="TextBox 12"/>
          <p:cNvSpPr txBox="1"/>
          <p:nvPr/>
        </p:nvSpPr>
        <p:spPr>
          <a:xfrm>
            <a:off x="-1" y="1295400"/>
            <a:ext cx="4524829" cy="2677656"/>
          </a:xfrm>
          <a:prstGeom prst="rect">
            <a:avLst/>
          </a:prstGeom>
          <a:noFill/>
        </p:spPr>
        <p:txBody>
          <a:bodyPr wrap="square" rtlCol="0">
            <a:spAutoFit/>
          </a:bodyPr>
          <a:lstStyle/>
          <a:p>
            <a:pPr marL="354013" indent="-354013">
              <a:buFont typeface="+mj-lt"/>
              <a:buAutoNum type="romanUcPeriod"/>
            </a:pPr>
            <a:r>
              <a:rPr lang="en-US" sz="1400" dirty="0" smtClean="0">
                <a:latin typeface="Arial" pitchFamily="34" charset="0"/>
                <a:cs typeface="Arial" pitchFamily="34" charset="0"/>
              </a:rPr>
              <a:t>Market domination in the remote areas it operates in</a:t>
            </a:r>
          </a:p>
          <a:p>
            <a:pPr marL="354013" indent="-354013">
              <a:buFont typeface="+mj-lt"/>
              <a:buAutoNum type="romanUcPeriod"/>
            </a:pPr>
            <a:r>
              <a:rPr lang="en-US" sz="1400" dirty="0" smtClean="0">
                <a:latin typeface="Arial" pitchFamily="34" charset="0"/>
                <a:cs typeface="Arial" pitchFamily="34" charset="0"/>
              </a:rPr>
              <a:t>Operating stores in difficult-to-reach markets where few competitors lie</a:t>
            </a:r>
          </a:p>
          <a:p>
            <a:pPr marL="354013" indent="-354013">
              <a:buFont typeface="+mj-lt"/>
              <a:buAutoNum type="romanUcPeriod"/>
            </a:pPr>
            <a:r>
              <a:rPr lang="en-US" sz="1400" dirty="0" smtClean="0">
                <a:latin typeface="Arial" pitchFamily="34" charset="0"/>
                <a:cs typeface="Arial" pitchFamily="34" charset="0"/>
              </a:rPr>
              <a:t>Ability to adapt to unique local lifestyles and cultures to capture selling opportunities</a:t>
            </a:r>
          </a:p>
          <a:p>
            <a:pPr marL="354013" indent="-354013">
              <a:buFont typeface="+mj-lt"/>
              <a:buAutoNum type="romanUcPeriod"/>
            </a:pPr>
            <a:r>
              <a:rPr lang="en-US" sz="1400" dirty="0" smtClean="0">
                <a:latin typeface="Arial" pitchFamily="34" charset="0"/>
                <a:cs typeface="Arial" pitchFamily="34" charset="0"/>
              </a:rPr>
              <a:t>Heavily involved and trusted by the local communities</a:t>
            </a:r>
          </a:p>
          <a:p>
            <a:pPr marL="354013" indent="-354013">
              <a:buFont typeface="+mj-lt"/>
              <a:buAutoNum type="romanUcPeriod"/>
            </a:pPr>
            <a:r>
              <a:rPr lang="en-US" sz="1400" dirty="0" smtClean="0">
                <a:latin typeface="Arial" pitchFamily="34" charset="0"/>
                <a:cs typeface="Arial" pitchFamily="34" charset="0"/>
              </a:rPr>
              <a:t>Low oil prices benefit transportation and energy costs such as diesel-generated electricity</a:t>
            </a:r>
          </a:p>
          <a:p>
            <a:pPr marL="354013" indent="-354013">
              <a:buFont typeface="+mj-lt"/>
              <a:buAutoNum type="romanUcPeriod"/>
            </a:pPr>
            <a:r>
              <a:rPr lang="en-US" sz="1400" dirty="0" smtClean="0">
                <a:latin typeface="Arial" pitchFamily="34" charset="0"/>
                <a:cs typeface="Arial" pitchFamily="34" charset="0"/>
              </a:rPr>
              <a:t>Weak dollar boosts international operations</a:t>
            </a:r>
            <a:r>
              <a:rPr lang="en-CA" sz="1400" dirty="0" smtClean="0">
                <a:latin typeface="Arial" pitchFamily="34" charset="0"/>
                <a:cs typeface="Arial" pitchFamily="34" charset="0"/>
              </a:rPr>
              <a:t/>
            </a:r>
            <a:br>
              <a:rPr lang="en-CA" sz="1400" dirty="0" smtClean="0">
                <a:latin typeface="Arial" pitchFamily="34" charset="0"/>
                <a:cs typeface="Arial" pitchFamily="34" charset="0"/>
              </a:rPr>
            </a:br>
            <a:endParaRPr lang="en-CA" sz="1400" dirty="0">
              <a:latin typeface="Arial" pitchFamily="34" charset="0"/>
              <a:cs typeface="Arial" pitchFamily="34" charset="0"/>
            </a:endParaRPr>
          </a:p>
        </p:txBody>
      </p:sp>
      <p:sp>
        <p:nvSpPr>
          <p:cNvPr id="14" name="TextBox 13"/>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
        <p:nvSpPr>
          <p:cNvPr id="2" name="Picture Placeholder 1"/>
          <p:cNvSpPr>
            <a:spLocks noGrp="1"/>
          </p:cNvSpPr>
          <p:nvPr>
            <p:ph type="pic" sz="quarter" idx="23"/>
          </p:nvPr>
        </p:nvSpPr>
        <p:spPr/>
      </p:sp>
      <p:sp>
        <p:nvSpPr>
          <p:cNvPr id="16" name="Text Placeholder 11"/>
          <p:cNvSpPr>
            <a:spLocks noGrp="1"/>
          </p:cNvSpPr>
          <p:nvPr>
            <p:ph type="body" sz="quarter" idx="15"/>
          </p:nvPr>
        </p:nvSpPr>
        <p:spPr>
          <a:xfrm>
            <a:off x="2324100" y="3757613"/>
            <a:ext cx="4191001" cy="228600"/>
          </a:xfrm>
        </p:spPr>
        <p:txBody>
          <a:bodyPr/>
          <a:lstStyle/>
          <a:p>
            <a:r>
              <a:rPr lang="en-CA" dirty="0" smtClean="0"/>
              <a:t>Management Team</a:t>
            </a:r>
            <a:endParaRPr lang="en-CA" dirty="0"/>
          </a:p>
        </p:txBody>
      </p:sp>
      <p:pic>
        <p:nvPicPr>
          <p:cNvPr id="18" name="Picture 6" descr="https://www.marketbeat.com/logos/the-north-west-company-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www.northwest.ca/content/executive_management_img/EdwardKennedyWe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038600"/>
            <a:ext cx="1390650" cy="190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124200" y="5907927"/>
            <a:ext cx="2819400" cy="400110"/>
          </a:xfrm>
          <a:prstGeom prst="rect">
            <a:avLst/>
          </a:prstGeom>
          <a:noFill/>
        </p:spPr>
        <p:txBody>
          <a:bodyPr wrap="square" rtlCol="0">
            <a:spAutoFit/>
          </a:bodyPr>
          <a:lstStyle/>
          <a:p>
            <a:pPr algn="ctr"/>
            <a:r>
              <a:rPr lang="en-CA" sz="1000" dirty="0" smtClean="0"/>
              <a:t>CEO and President</a:t>
            </a:r>
          </a:p>
          <a:p>
            <a:pPr algn="ctr"/>
            <a:r>
              <a:rPr lang="en-CA" sz="1000" dirty="0" smtClean="0"/>
              <a:t>Edward S. Kennedy</a:t>
            </a:r>
            <a:endParaRPr lang="en-CA" sz="1000" dirty="0"/>
          </a:p>
        </p:txBody>
      </p:sp>
      <p:pic>
        <p:nvPicPr>
          <p:cNvPr id="22532" name="Picture 4" descr="http://www.northwest.ca/content/executive_management_img/christie_fraziercoleman.6.25.20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038600"/>
            <a:ext cx="1390650" cy="1905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0" y="5886156"/>
            <a:ext cx="3733800" cy="400110"/>
          </a:xfrm>
          <a:prstGeom prst="rect">
            <a:avLst/>
          </a:prstGeom>
          <a:noFill/>
        </p:spPr>
        <p:txBody>
          <a:bodyPr wrap="square" rtlCol="0">
            <a:spAutoFit/>
          </a:bodyPr>
          <a:lstStyle/>
          <a:p>
            <a:pPr algn="ctr"/>
            <a:r>
              <a:rPr lang="en-CA" sz="1000" dirty="0" smtClean="0"/>
              <a:t>Chief Merchandising Officer and Executive VP</a:t>
            </a:r>
          </a:p>
          <a:p>
            <a:pPr algn="ctr"/>
            <a:r>
              <a:rPr lang="en-CA" sz="1000" dirty="0" smtClean="0"/>
              <a:t>Christine Frazier-Coleman</a:t>
            </a:r>
            <a:endParaRPr lang="en-CA" sz="1000" dirty="0"/>
          </a:p>
        </p:txBody>
      </p:sp>
      <p:pic>
        <p:nvPicPr>
          <p:cNvPr id="22534" name="Picture 6" descr="http://www.northwest.ca/content/executive_management_img/john_king6.29.201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4038600"/>
            <a:ext cx="1390650" cy="1905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610225" y="5924490"/>
            <a:ext cx="2819400" cy="400110"/>
          </a:xfrm>
          <a:prstGeom prst="rect">
            <a:avLst/>
          </a:prstGeom>
          <a:noFill/>
        </p:spPr>
        <p:txBody>
          <a:bodyPr wrap="square" rtlCol="0">
            <a:spAutoFit/>
          </a:bodyPr>
          <a:lstStyle/>
          <a:p>
            <a:pPr algn="ctr"/>
            <a:r>
              <a:rPr lang="en-CA" sz="1000" dirty="0" smtClean="0"/>
              <a:t>CFO and Executive VP</a:t>
            </a:r>
          </a:p>
          <a:p>
            <a:pPr algn="ctr"/>
            <a:r>
              <a:rPr lang="en-CA" sz="1000" dirty="0" smtClean="0"/>
              <a:t>John D. King</a:t>
            </a:r>
            <a:endParaRPr lang="en-CA" sz="1000" dirty="0"/>
          </a:p>
        </p:txBody>
      </p:sp>
      <p:sp>
        <p:nvSpPr>
          <p:cNvPr id="3" name="Slide Number Placeholder 2"/>
          <p:cNvSpPr>
            <a:spLocks noGrp="1"/>
          </p:cNvSpPr>
          <p:nvPr>
            <p:ph type="sldNum" sz="quarter" idx="12"/>
          </p:nvPr>
        </p:nvSpPr>
        <p:spPr/>
        <p:txBody>
          <a:bodyPr/>
          <a:lstStyle/>
          <a:p>
            <a:fld id="{96AA08EF-E8D9-4F4A-B754-1DFA3DB1B77C}" type="slidenum">
              <a:rPr lang="en-US" smtClean="0"/>
              <a:pPr/>
              <a:t>18</a:t>
            </a:fld>
            <a:endParaRPr lang="en-US" dirty="0"/>
          </a:p>
        </p:txBody>
      </p:sp>
    </p:spTree>
    <p:extLst>
      <p:ext uri="{BB962C8B-B14F-4D97-AF65-F5344CB8AC3E}">
        <p14:creationId xmlns:p14="http://schemas.microsoft.com/office/powerpoint/2010/main" val="28937963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38600" y="2514600"/>
            <a:ext cx="4857509" cy="1069848"/>
          </a:xfrm>
        </p:spPr>
        <p:txBody>
          <a:bodyPr/>
          <a:lstStyle/>
          <a:p>
            <a:r>
              <a:rPr lang="en-CA" dirty="0" smtClean="0"/>
              <a:t>USANA Health Sciences Inc.</a:t>
            </a:r>
            <a:endParaRPr lang="en-CA" dirty="0"/>
          </a:p>
        </p:txBody>
      </p:sp>
      <p:sp>
        <p:nvSpPr>
          <p:cNvPr id="3" name="Text Placeholder 2"/>
          <p:cNvSpPr>
            <a:spLocks noGrp="1"/>
          </p:cNvSpPr>
          <p:nvPr>
            <p:ph type="body" sz="quarter" idx="11"/>
          </p:nvPr>
        </p:nvSpPr>
        <p:spPr/>
        <p:txBody>
          <a:bodyPr/>
          <a:lstStyle/>
          <a:p>
            <a:endParaRPr lang="en-CA"/>
          </a:p>
        </p:txBody>
      </p:sp>
      <p:sp>
        <p:nvSpPr>
          <p:cNvPr id="4" name="Text Placeholder 3"/>
          <p:cNvSpPr>
            <a:spLocks noGrp="1"/>
          </p:cNvSpPr>
          <p:nvPr>
            <p:ph type="body" sz="quarter" idx="12"/>
          </p:nvPr>
        </p:nvSpPr>
        <p:spPr/>
        <p:txBody>
          <a:bodyPr/>
          <a:lstStyle/>
          <a:p>
            <a:endParaRPr lang="en-CA"/>
          </a:p>
        </p:txBody>
      </p:sp>
      <p:sp>
        <p:nvSpPr>
          <p:cNvPr id="8" name="Text Placeholder 7"/>
          <p:cNvSpPr>
            <a:spLocks noGrp="1"/>
          </p:cNvSpPr>
          <p:nvPr>
            <p:ph type="body" sz="quarter" idx="13"/>
          </p:nvPr>
        </p:nvSpPr>
        <p:spPr/>
        <p:txBody>
          <a:bodyPr/>
          <a:lstStyle/>
          <a:p>
            <a:endParaRPr lang="en-CA"/>
          </a:p>
        </p:txBody>
      </p:sp>
      <p:sp>
        <p:nvSpPr>
          <p:cNvPr id="9" name="Picture Placeholder 8"/>
          <p:cNvSpPr>
            <a:spLocks noGrp="1"/>
          </p:cNvSpPr>
          <p:nvPr>
            <p:ph type="pic" sz="quarter" idx="14"/>
          </p:nvPr>
        </p:nvSpPr>
        <p:spPr/>
      </p:sp>
      <p:sp>
        <p:nvSpPr>
          <p:cNvPr id="10" name="TextBox 9"/>
          <p:cNvSpPr txBox="1"/>
          <p:nvPr/>
        </p:nvSpPr>
        <p:spPr>
          <a:xfrm>
            <a:off x="5029200" y="6400800"/>
            <a:ext cx="3962400" cy="369332"/>
          </a:xfrm>
          <a:prstGeom prst="rect">
            <a:avLst/>
          </a:prstGeom>
          <a:solidFill>
            <a:srgbClr val="9B2B39"/>
          </a:solidFill>
        </p:spPr>
        <p:txBody>
          <a:bodyPr wrap="square" rtlCol="0">
            <a:spAutoFit/>
          </a:bodyPr>
          <a:lstStyle/>
          <a:p>
            <a:endParaRPr lang="en-CA" dirty="0"/>
          </a:p>
        </p:txBody>
      </p:sp>
      <p:pic>
        <p:nvPicPr>
          <p:cNvPr id="12" name="Picture 10" descr="https://upload.wikimedia.org/wikipedia/en/thumb/b/b8/USANA-New-Logo.png/200px-USANA-Ne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6" y="2134780"/>
            <a:ext cx="4112469" cy="137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7250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Text Placeholder 3"/>
          <p:cNvSpPr>
            <a:spLocks noGrp="1"/>
          </p:cNvSpPr>
          <p:nvPr>
            <p:ph type="body" sz="quarter" idx="14"/>
          </p:nvPr>
        </p:nvSpPr>
        <p:spPr>
          <a:xfrm>
            <a:off x="200527" y="838200"/>
            <a:ext cx="8686800" cy="5181600"/>
          </a:xfrm>
        </p:spPr>
        <p:txBody>
          <a:bodyPr/>
          <a:lstStyle/>
          <a:p>
            <a:pPr marL="115887" indent="0">
              <a:buNone/>
            </a:pPr>
            <a:endParaRPr lang="en-US" dirty="0" smtClean="0"/>
          </a:p>
          <a:p>
            <a:r>
              <a:rPr lang="en-US" dirty="0" smtClean="0"/>
              <a:t>Current Holdings</a:t>
            </a:r>
          </a:p>
          <a:p>
            <a:endParaRPr lang="en-US" dirty="0" smtClean="0"/>
          </a:p>
          <a:p>
            <a:r>
              <a:rPr lang="en-US" dirty="0" smtClean="0"/>
              <a:t>Screening Criteria</a:t>
            </a:r>
          </a:p>
          <a:p>
            <a:endParaRPr lang="en-US" dirty="0"/>
          </a:p>
          <a:p>
            <a:r>
              <a:rPr lang="en-US" dirty="0" smtClean="0"/>
              <a:t>Top 4 Consumer Staples Companies</a:t>
            </a:r>
          </a:p>
          <a:p>
            <a:pPr lvl="1"/>
            <a:r>
              <a:rPr lang="en-US" dirty="0" smtClean="0"/>
              <a:t>Saputo Inc. (TSX:SAP)</a:t>
            </a:r>
          </a:p>
          <a:p>
            <a:pPr lvl="1"/>
            <a:r>
              <a:rPr lang="en-US" dirty="0"/>
              <a:t>North West Company Inc. (TSX:NWC</a:t>
            </a:r>
            <a:r>
              <a:rPr lang="en-US" dirty="0" smtClean="0"/>
              <a:t>)</a:t>
            </a:r>
          </a:p>
          <a:p>
            <a:pPr lvl="1"/>
            <a:r>
              <a:rPr lang="en-US" dirty="0" smtClean="0"/>
              <a:t>USANA Health Sciences Inc. (NYSE:USNA)</a:t>
            </a:r>
          </a:p>
          <a:p>
            <a:pPr lvl="1"/>
            <a:r>
              <a:rPr lang="en-US" dirty="0" smtClean="0"/>
              <a:t>Mead Johnson Nutrition Inc. (NYSE:MJN)</a:t>
            </a:r>
          </a:p>
          <a:p>
            <a:pPr marL="468000" lvl="1" indent="0">
              <a:buNone/>
            </a:pPr>
            <a:endParaRPr lang="en-US" dirty="0"/>
          </a:p>
          <a:p>
            <a:r>
              <a:rPr lang="en-US" dirty="0" smtClean="0"/>
              <a:t>Questions</a:t>
            </a:r>
          </a:p>
          <a:p>
            <a:endParaRPr lang="en-US" dirty="0" smtClean="0"/>
          </a:p>
          <a:p>
            <a:pPr marL="468000" lvl="1" indent="0">
              <a:buNone/>
            </a:pPr>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4218672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p:cNvGraphicFramePr>
            <a:graphicFrameLocks/>
          </p:cNvGraphicFramePr>
          <p:nvPr>
            <p:extLst>
              <p:ext uri="{D42A27DB-BD31-4B8C-83A1-F6EECF244321}">
                <p14:modId xmlns:p14="http://schemas.microsoft.com/office/powerpoint/2010/main" val="4003537266"/>
              </p:ext>
            </p:extLst>
          </p:nvPr>
        </p:nvGraphicFramePr>
        <p:xfrm>
          <a:off x="253902" y="3939527"/>
          <a:ext cx="4179402" cy="213360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8"/>
          <p:cNvSpPr>
            <a:spLocks noGrp="1"/>
          </p:cNvSpPr>
          <p:nvPr>
            <p:ph type="title"/>
          </p:nvPr>
        </p:nvSpPr>
        <p:spPr/>
        <p:txBody>
          <a:bodyPr/>
          <a:lstStyle/>
          <a:p>
            <a:r>
              <a:rPr lang="en-US" dirty="0" smtClean="0"/>
              <a:t>USANA Health Sciences </a:t>
            </a:r>
            <a:r>
              <a:rPr lang="en-US" dirty="0"/>
              <a:t>Inc. Overview </a:t>
            </a:r>
          </a:p>
        </p:txBody>
      </p:sp>
      <p:sp>
        <p:nvSpPr>
          <p:cNvPr id="10" name="Text Placeholder 9"/>
          <p:cNvSpPr>
            <a:spLocks noGrp="1"/>
          </p:cNvSpPr>
          <p:nvPr>
            <p:ph type="body" sz="quarter" idx="13"/>
          </p:nvPr>
        </p:nvSpPr>
        <p:spPr/>
        <p:txBody>
          <a:bodyPr/>
          <a:lstStyle/>
          <a:p>
            <a:r>
              <a:rPr lang="en-US" dirty="0" smtClean="0"/>
              <a:t>Source: S&amp;P Capital IQ</a:t>
            </a:r>
          </a:p>
          <a:p>
            <a:endParaRPr lang="en-US" dirty="0"/>
          </a:p>
        </p:txBody>
      </p:sp>
      <p:sp>
        <p:nvSpPr>
          <p:cNvPr id="11" name="Text Placeholder 10"/>
          <p:cNvSpPr>
            <a:spLocks noGrp="1"/>
          </p:cNvSpPr>
          <p:nvPr>
            <p:ph type="body" sz="quarter" idx="14"/>
          </p:nvPr>
        </p:nvSpPr>
        <p:spPr>
          <a:xfrm>
            <a:off x="258470" y="682316"/>
            <a:ext cx="8686800" cy="841683"/>
          </a:xfrm>
        </p:spPr>
        <p:txBody>
          <a:bodyPr/>
          <a:lstStyle/>
          <a:p>
            <a:r>
              <a:rPr lang="en-US" sz="1400" dirty="0" smtClean="0"/>
              <a:t>Founded in 1992, USNA develops, manufactures, and sells science-based nutritional and personal care products to reduce the risk of chronic degenerative disease worldwide</a:t>
            </a:r>
          </a:p>
          <a:p>
            <a:r>
              <a:rPr lang="en-CA" sz="1400" dirty="0"/>
              <a:t>The company distributes and sells its products </a:t>
            </a:r>
            <a:r>
              <a:rPr lang="en-CA" sz="1400" dirty="0" smtClean="0"/>
              <a:t>through a </a:t>
            </a:r>
            <a:r>
              <a:rPr lang="en-CA" sz="1400" dirty="0"/>
              <a:t>network marketing </a:t>
            </a:r>
            <a:r>
              <a:rPr lang="en-CA" sz="1400" dirty="0" smtClean="0"/>
              <a:t>system (direct selling)</a:t>
            </a:r>
            <a:endParaRPr lang="en-US" sz="1400" dirty="0"/>
          </a:p>
        </p:txBody>
      </p:sp>
      <p:sp>
        <p:nvSpPr>
          <p:cNvPr id="12" name="Text Placeholder 11"/>
          <p:cNvSpPr>
            <a:spLocks noGrp="1"/>
          </p:cNvSpPr>
          <p:nvPr>
            <p:ph type="body" sz="quarter" idx="15"/>
          </p:nvPr>
        </p:nvSpPr>
        <p:spPr>
          <a:xfrm>
            <a:off x="227498" y="1524000"/>
            <a:ext cx="4192102" cy="318631"/>
          </a:xfrm>
        </p:spPr>
        <p:txBody>
          <a:bodyPr/>
          <a:lstStyle/>
          <a:p>
            <a:r>
              <a:rPr lang="en-US" dirty="0" smtClean="0"/>
              <a:t>Product Mix</a:t>
            </a:r>
            <a:endParaRPr lang="en-US" dirty="0"/>
          </a:p>
        </p:txBody>
      </p:sp>
      <p:sp>
        <p:nvSpPr>
          <p:cNvPr id="15" name="Text Placeholder 14"/>
          <p:cNvSpPr>
            <a:spLocks noGrp="1"/>
          </p:cNvSpPr>
          <p:nvPr>
            <p:ph type="body" sz="quarter" idx="18"/>
          </p:nvPr>
        </p:nvSpPr>
        <p:spPr>
          <a:xfrm>
            <a:off x="4724400" y="1523999"/>
            <a:ext cx="4191000" cy="318632"/>
          </a:xfrm>
        </p:spPr>
        <p:txBody>
          <a:bodyPr/>
          <a:lstStyle/>
          <a:p>
            <a:r>
              <a:rPr lang="en-US" dirty="0" smtClean="0"/>
              <a:t>Financial Overview</a:t>
            </a:r>
            <a:endParaRPr lang="en-US" dirty="0"/>
          </a:p>
        </p:txBody>
      </p:sp>
      <p:sp>
        <p:nvSpPr>
          <p:cNvPr id="61" name="Text Placeholder 11"/>
          <p:cNvSpPr>
            <a:spLocks noGrp="1"/>
          </p:cNvSpPr>
          <p:nvPr>
            <p:ph type="body" sz="quarter" idx="15"/>
          </p:nvPr>
        </p:nvSpPr>
        <p:spPr>
          <a:xfrm>
            <a:off x="227498" y="3581400"/>
            <a:ext cx="4179402" cy="304800"/>
          </a:xfrm>
        </p:spPr>
        <p:txBody>
          <a:bodyPr/>
          <a:lstStyle/>
          <a:p>
            <a:r>
              <a:rPr lang="en-US" dirty="0" smtClean="0"/>
              <a:t>Revenue Growth</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1209039113"/>
              </p:ext>
            </p:extLst>
          </p:nvPr>
        </p:nvGraphicFramePr>
        <p:xfrm>
          <a:off x="4724400" y="1919285"/>
          <a:ext cx="1981200" cy="1806247"/>
        </p:xfrm>
        <a:graphic>
          <a:graphicData uri="http://schemas.openxmlformats.org/drawingml/2006/table">
            <a:tbl>
              <a:tblPr/>
              <a:tblGrid>
                <a:gridCol w="1295400"/>
                <a:gridCol w="685800"/>
              </a:tblGrid>
              <a:tr h="291547">
                <a:tc gridSpan="2">
                  <a:txBody>
                    <a:bodyPr/>
                    <a:lstStyle/>
                    <a:p>
                      <a:pPr algn="ctr" fontAlgn="b"/>
                      <a:r>
                        <a:rPr lang="en-CA" sz="1400" b="1" i="0" u="none" strike="noStrike" dirty="0" smtClean="0">
                          <a:solidFill>
                            <a:srgbClr val="FFFFFF"/>
                          </a:solidFill>
                          <a:effectLst/>
                          <a:latin typeface="+mj-lt"/>
                        </a:rPr>
                        <a:t>Market Data</a:t>
                      </a:r>
                      <a:endParaRPr lang="en-CA" sz="1400" b="1" i="0" u="none" strike="noStrike" dirty="0">
                        <a:solidFill>
                          <a:srgbClr val="FFFFFF"/>
                        </a:solidFill>
                        <a:effectLst/>
                        <a:latin typeface="+mj-lt"/>
                      </a:endParaRPr>
                    </a:p>
                  </a:txBody>
                  <a:tcPr marL="35325" marR="3925" marT="3925" marB="0" anchor="ctr">
                    <a:lnL>
                      <a:noFill/>
                    </a:lnL>
                    <a:lnR>
                      <a:noFill/>
                    </a:lnR>
                    <a:lnT>
                      <a:noFill/>
                    </a:lnT>
                    <a:lnB>
                      <a:noFill/>
                    </a:lnB>
                    <a:solidFill>
                      <a:srgbClr val="9B2B39"/>
                    </a:solidFill>
                  </a:tcPr>
                </a:tc>
                <a:tc hMerge="1">
                  <a:txBody>
                    <a:bodyPr/>
                    <a:lstStyle/>
                    <a:p>
                      <a:pPr algn="ctr" fontAlgn="b"/>
                      <a:endParaRPr lang="en-CA" sz="120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r>
              <a:tr h="252450">
                <a:tc>
                  <a:txBody>
                    <a:bodyPr/>
                    <a:lstStyle/>
                    <a:p>
                      <a:pPr algn="l" fontAlgn="b"/>
                      <a:r>
                        <a:rPr lang="en-US" sz="1200" b="1" i="0" u="none" strike="noStrike" dirty="0">
                          <a:solidFill>
                            <a:srgbClr val="000000"/>
                          </a:solidFill>
                          <a:effectLst/>
                          <a:latin typeface="Arial"/>
                        </a:rPr>
                        <a:t>Share Price</a:t>
                      </a: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$120.00</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Market Cap</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$1,532 M</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Net Debt</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$(174)</a:t>
                      </a:r>
                      <a:r>
                        <a:rPr lang="en-US" sz="1200" b="0" i="0" u="none" strike="noStrike" baseline="0" dirty="0" smtClean="0">
                          <a:solidFill>
                            <a:srgbClr val="000000"/>
                          </a:solidFill>
                          <a:effectLst/>
                          <a:latin typeface="Arial"/>
                        </a:rPr>
                        <a:t> </a:t>
                      </a:r>
                      <a:r>
                        <a:rPr lang="en-US" sz="1200" b="0" i="0" u="none" strike="noStrike" dirty="0" smtClean="0">
                          <a:solidFill>
                            <a:srgbClr val="000000"/>
                          </a:solidFill>
                          <a:effectLst/>
                          <a:latin typeface="Arial"/>
                        </a:rPr>
                        <a:t>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EV</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$1,352 M</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smtClean="0">
                          <a:solidFill>
                            <a:srgbClr val="000000"/>
                          </a:solidFill>
                          <a:effectLst/>
                          <a:latin typeface="Arial"/>
                        </a:rPr>
                        <a:t>Dividend </a:t>
                      </a:r>
                      <a:r>
                        <a:rPr lang="en-US" sz="1200" b="1" i="0" u="none" strike="noStrike" dirty="0">
                          <a:solidFill>
                            <a:srgbClr val="000000"/>
                          </a:solidFill>
                          <a:effectLst/>
                          <a:latin typeface="Arial"/>
                        </a:rPr>
                        <a:t>Yield</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0%</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Beta (5 Year)</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1.14</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872275901"/>
              </p:ext>
            </p:extLst>
          </p:nvPr>
        </p:nvGraphicFramePr>
        <p:xfrm>
          <a:off x="4724400" y="4114800"/>
          <a:ext cx="1981200" cy="1955215"/>
        </p:xfrm>
        <a:graphic>
          <a:graphicData uri="http://schemas.openxmlformats.org/drawingml/2006/table">
            <a:tbl>
              <a:tblPr/>
              <a:tblGrid>
                <a:gridCol w="1295400"/>
                <a:gridCol w="685800"/>
              </a:tblGrid>
              <a:tr h="256679">
                <a:tc gridSpan="2">
                  <a:txBody>
                    <a:bodyPr/>
                    <a:lstStyle/>
                    <a:p>
                      <a:pPr algn="ctr" fontAlgn="b"/>
                      <a:r>
                        <a:rPr lang="en-US" sz="1400" b="1" i="0" u="none" strike="noStrike" dirty="0" smtClean="0">
                          <a:solidFill>
                            <a:srgbClr val="FFFFFF"/>
                          </a:solidFill>
                          <a:effectLst/>
                          <a:latin typeface="Arial"/>
                        </a:rPr>
                        <a:t>Multiples</a:t>
                      </a:r>
                      <a:endParaRPr lang="en-US" sz="1400" b="1" i="0" u="none" strike="noStrike" dirty="0">
                        <a:solidFill>
                          <a:srgbClr val="FFFFFF"/>
                        </a:solidFill>
                        <a:effectLst/>
                        <a:latin typeface="Arial"/>
                      </a:endParaRPr>
                    </a:p>
                  </a:txBody>
                  <a:tcPr marL="8709" marR="8709" marT="8709" marB="0" anchor="ctr">
                    <a:lnL>
                      <a:noFill/>
                    </a:lnL>
                    <a:lnR>
                      <a:noFill/>
                    </a:lnR>
                    <a:lnT>
                      <a:noFill/>
                    </a:lnT>
                    <a:lnB>
                      <a:noFill/>
                    </a:lnB>
                    <a:solidFill>
                      <a:srgbClr val="9B2B39"/>
                    </a:solidFill>
                  </a:tcPr>
                </a:tc>
                <a:tc hMerge="1">
                  <a:txBody>
                    <a:bodyPr/>
                    <a:lstStyle/>
                    <a:p>
                      <a:endParaRPr lang="en-US"/>
                    </a:p>
                  </a:txBody>
                  <a:tcPr>
                    <a:lnL>
                      <a:noFill/>
                    </a:lnL>
                    <a:lnR>
                      <a:noFill/>
                    </a:lnR>
                    <a:lnT>
                      <a:noFill/>
                    </a:lnT>
                    <a:lnB>
                      <a:noFill/>
                    </a:lnB>
                    <a:solidFill>
                      <a:srgbClr val="9B2B39"/>
                    </a:solidFill>
                  </a:tcPr>
                </a:tc>
              </a:tr>
              <a:tr h="242648">
                <a:tc>
                  <a:txBody>
                    <a:bodyPr/>
                    <a:lstStyle/>
                    <a:p>
                      <a:pPr algn="l" fontAlgn="b"/>
                      <a:r>
                        <a:rPr lang="en-US" sz="1200" b="1" i="0" u="none" strike="noStrike" dirty="0" smtClean="0">
                          <a:solidFill>
                            <a:srgbClr val="000000"/>
                          </a:solidFill>
                          <a:effectLst/>
                          <a:latin typeface="Arial"/>
                        </a:rPr>
                        <a:t>EV/Revenue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1.5x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EV/Revenue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1.4x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EV/EBIT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9.8x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EV/EBIT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8.5x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P/E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17.1x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CA" sz="1200" b="1" i="0" u="none" strike="noStrike" dirty="0" smtClean="0">
                          <a:solidFill>
                            <a:srgbClr val="000000"/>
                          </a:solidFill>
                          <a:effectLst/>
                          <a:latin typeface="Arial"/>
                        </a:rPr>
                        <a:t>P/E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CA" sz="1200" b="0" i="0" u="none" strike="noStrike" dirty="0" smtClean="0">
                          <a:solidFill>
                            <a:srgbClr val="000000"/>
                          </a:solidFill>
                          <a:effectLst/>
                          <a:latin typeface="Arial"/>
                        </a:rPr>
                        <a:t>14.4x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MC/LFCF</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18.8x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806347288"/>
              </p:ext>
            </p:extLst>
          </p:nvPr>
        </p:nvGraphicFramePr>
        <p:xfrm>
          <a:off x="6934200" y="1919289"/>
          <a:ext cx="1981200" cy="1828363"/>
        </p:xfrm>
        <a:graphic>
          <a:graphicData uri="http://schemas.openxmlformats.org/drawingml/2006/table">
            <a:tbl>
              <a:tblPr/>
              <a:tblGrid>
                <a:gridCol w="1295400"/>
                <a:gridCol w="685800"/>
              </a:tblGrid>
              <a:tr h="295117">
                <a:tc gridSpan="2">
                  <a:txBody>
                    <a:bodyPr/>
                    <a:lstStyle/>
                    <a:p>
                      <a:pPr algn="ctr" fontAlgn="b"/>
                      <a:r>
                        <a:rPr lang="en-CA" sz="1400" b="1" i="0" u="none" strike="noStrike" dirty="0" smtClean="0">
                          <a:solidFill>
                            <a:srgbClr val="FFFFFF"/>
                          </a:solidFill>
                          <a:effectLst/>
                          <a:latin typeface="+mj-lt"/>
                        </a:rPr>
                        <a:t>LTM</a:t>
                      </a:r>
                      <a:r>
                        <a:rPr lang="en-CA" sz="1400" b="1" i="0" u="none" strike="noStrike" baseline="0" dirty="0" smtClean="0">
                          <a:solidFill>
                            <a:srgbClr val="FFFFFF"/>
                          </a:solidFill>
                          <a:effectLst/>
                          <a:latin typeface="+mj-lt"/>
                        </a:rPr>
                        <a:t> Income Profile </a:t>
                      </a:r>
                      <a:endParaRPr lang="en-CA" sz="1400" b="1" i="0" u="none" strike="noStrike" dirty="0">
                        <a:solidFill>
                          <a:srgbClr val="FFFFFF"/>
                        </a:solidFill>
                        <a:effectLst/>
                        <a:latin typeface="+mj-lt"/>
                      </a:endParaRPr>
                    </a:p>
                  </a:txBody>
                  <a:tcPr marL="35325" marR="3925" marT="3925" marB="0" anchor="ctr">
                    <a:lnL>
                      <a:noFill/>
                    </a:lnL>
                    <a:lnR>
                      <a:noFill/>
                    </a:lnR>
                    <a:lnT>
                      <a:noFill/>
                    </a:lnT>
                    <a:lnB>
                      <a:noFill/>
                    </a:lnB>
                    <a:solidFill>
                      <a:srgbClr val="9B2B39"/>
                    </a:solidFill>
                  </a:tcPr>
                </a:tc>
                <a:tc hMerge="1">
                  <a:txBody>
                    <a:bodyPr/>
                    <a:lstStyle/>
                    <a:p>
                      <a:pPr algn="ctr" fontAlgn="b"/>
                      <a:endParaRPr lang="en-CA" sz="120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r>
              <a:tr h="255541">
                <a:tc>
                  <a:txBody>
                    <a:bodyPr/>
                    <a:lstStyle/>
                    <a:p>
                      <a:pPr algn="l" fontAlgn="b"/>
                      <a:r>
                        <a:rPr lang="en-US" sz="1200" b="1" i="0" u="none" strike="noStrike" dirty="0">
                          <a:solidFill>
                            <a:srgbClr val="000000"/>
                          </a:solidFill>
                          <a:effectLst/>
                          <a:latin typeface="Arial"/>
                        </a:rPr>
                        <a:t>Revenue</a:t>
                      </a: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$914</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a:solidFill>
                            <a:srgbClr val="000000"/>
                          </a:solidFill>
                          <a:effectLst/>
                          <a:latin typeface="Arial"/>
                        </a:rPr>
                        <a:t>Gross Profit</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$757</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smtClean="0">
                          <a:solidFill>
                            <a:srgbClr val="000000"/>
                          </a:solidFill>
                          <a:effectLst/>
                          <a:latin typeface="Arial"/>
                        </a:rPr>
                        <a:t>EBIT</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139M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a:solidFill>
                            <a:srgbClr val="000000"/>
                          </a:solidFill>
                          <a:effectLst/>
                          <a:latin typeface="Arial"/>
                        </a:rPr>
                        <a:t>Net Income</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$92 </a:t>
                      </a:r>
                      <a:r>
                        <a:rPr lang="en-US" sz="1200" b="0" i="0" u="none" strike="noStrike" baseline="0" dirty="0" smtClean="0">
                          <a:solidFill>
                            <a:srgbClr val="000000"/>
                          </a:solidFill>
                          <a:effectLst/>
                          <a:latin typeface="Arial"/>
                        </a:rPr>
                        <a:t>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smtClean="0">
                          <a:solidFill>
                            <a:srgbClr val="000000"/>
                          </a:solidFill>
                          <a:effectLst/>
                          <a:latin typeface="Arial"/>
                        </a:rPr>
                        <a:t>NI Margin</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10.1%</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a:solidFill>
                            <a:srgbClr val="000000"/>
                          </a:solidFill>
                          <a:effectLst/>
                          <a:latin typeface="Arial"/>
                        </a:rPr>
                        <a:t>Diluted EPS</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$7.0</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589436676"/>
              </p:ext>
            </p:extLst>
          </p:nvPr>
        </p:nvGraphicFramePr>
        <p:xfrm>
          <a:off x="6934200" y="4114800"/>
          <a:ext cx="1981200" cy="1469919"/>
        </p:xfrm>
        <a:graphic>
          <a:graphicData uri="http://schemas.openxmlformats.org/drawingml/2006/table">
            <a:tbl>
              <a:tblPr/>
              <a:tblGrid>
                <a:gridCol w="1295400"/>
                <a:gridCol w="685800"/>
              </a:tblGrid>
              <a:tr h="256679">
                <a:tc gridSpan="2">
                  <a:txBody>
                    <a:bodyPr/>
                    <a:lstStyle/>
                    <a:p>
                      <a:pPr algn="ctr" fontAlgn="b"/>
                      <a:r>
                        <a:rPr lang="en-US" sz="1400" b="1" i="0" u="none" strike="noStrike" dirty="0" smtClean="0">
                          <a:solidFill>
                            <a:srgbClr val="FFFFFF"/>
                          </a:solidFill>
                          <a:effectLst/>
                          <a:latin typeface="Arial"/>
                        </a:rPr>
                        <a:t>Ratios</a:t>
                      </a:r>
                      <a:endParaRPr lang="en-US" sz="1400" b="1" i="0" u="none" strike="noStrike" dirty="0">
                        <a:solidFill>
                          <a:srgbClr val="FFFFFF"/>
                        </a:solidFill>
                        <a:effectLst/>
                        <a:latin typeface="Arial"/>
                      </a:endParaRPr>
                    </a:p>
                  </a:txBody>
                  <a:tcPr marL="8709" marR="8709" marT="8709" marB="0" anchor="ctr">
                    <a:lnL>
                      <a:noFill/>
                    </a:lnL>
                    <a:lnR>
                      <a:noFill/>
                    </a:lnR>
                    <a:lnT>
                      <a:noFill/>
                    </a:lnT>
                    <a:lnB>
                      <a:noFill/>
                    </a:lnB>
                    <a:solidFill>
                      <a:srgbClr val="9B2B39"/>
                    </a:solidFill>
                  </a:tcPr>
                </a:tc>
                <a:tc hMerge="1">
                  <a:txBody>
                    <a:bodyPr/>
                    <a:lstStyle/>
                    <a:p>
                      <a:endParaRPr lang="en-US"/>
                    </a:p>
                  </a:txBody>
                  <a:tcPr>
                    <a:lnL>
                      <a:noFill/>
                    </a:lnL>
                    <a:lnR>
                      <a:noFill/>
                    </a:lnR>
                    <a:lnT>
                      <a:noFill/>
                    </a:lnT>
                    <a:lnB>
                      <a:noFill/>
                    </a:lnB>
                    <a:solidFill>
                      <a:srgbClr val="9B2B39"/>
                    </a:solidFill>
                  </a:tcPr>
                </a:tc>
              </a:tr>
              <a:tr h="242648">
                <a:tc>
                  <a:txBody>
                    <a:bodyPr/>
                    <a:lstStyle/>
                    <a:p>
                      <a:pPr algn="l" fontAlgn="b"/>
                      <a:r>
                        <a:rPr lang="en-US" sz="1200" b="1" i="0" u="none" strike="noStrike" dirty="0" smtClean="0">
                          <a:solidFill>
                            <a:srgbClr val="000000"/>
                          </a:solidFill>
                          <a:effectLst/>
                          <a:latin typeface="Arial"/>
                        </a:rPr>
                        <a:t>PEG NTM</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1.2</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a:solidFill>
                            <a:srgbClr val="000000"/>
                          </a:solidFill>
                          <a:effectLst/>
                          <a:latin typeface="Arial"/>
                        </a:rPr>
                        <a:t>D/E</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0%</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a:solidFill>
                            <a:srgbClr val="000000"/>
                          </a:solidFill>
                          <a:effectLst/>
                          <a:latin typeface="Arial"/>
                        </a:rPr>
                        <a:t>ROA</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23.0%</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a:solidFill>
                            <a:srgbClr val="000000"/>
                          </a:solidFill>
                          <a:effectLst/>
                          <a:latin typeface="Arial"/>
                        </a:rPr>
                        <a:t>ROE</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35.9%</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CA" sz="1200" b="1" i="0" u="none" strike="noStrike" dirty="0" smtClean="0">
                          <a:solidFill>
                            <a:srgbClr val="000000"/>
                          </a:solidFill>
                          <a:effectLst/>
                          <a:latin typeface="Arial"/>
                        </a:rPr>
                        <a:t>ROC</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CA" sz="1200" b="0" i="0" u="none" strike="noStrike" dirty="0" smtClean="0">
                          <a:solidFill>
                            <a:srgbClr val="000000"/>
                          </a:solidFill>
                          <a:effectLst/>
                          <a:latin typeface="Arial"/>
                        </a:rPr>
                        <a:t>33.3%</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sp>
        <p:nvSpPr>
          <p:cNvPr id="3" name="Picture Placeholder 2"/>
          <p:cNvSpPr>
            <a:spLocks noGrp="1"/>
          </p:cNvSpPr>
          <p:nvPr>
            <p:ph type="pic" sz="quarter" idx="23"/>
          </p:nvPr>
        </p:nvSpPr>
        <p:spPr/>
      </p:sp>
      <p:cxnSp>
        <p:nvCxnSpPr>
          <p:cNvPr id="24" name="Straight Arrow Connector 23"/>
          <p:cNvCxnSpPr/>
          <p:nvPr/>
        </p:nvCxnSpPr>
        <p:spPr>
          <a:xfrm flipV="1">
            <a:off x="1066800" y="4299306"/>
            <a:ext cx="3050172" cy="577494"/>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21000103">
            <a:off x="1974162" y="4189778"/>
            <a:ext cx="1235448" cy="276999"/>
          </a:xfrm>
          <a:prstGeom prst="rect">
            <a:avLst/>
          </a:prstGeom>
          <a:noFill/>
        </p:spPr>
        <p:txBody>
          <a:bodyPr wrap="square" rtlCol="0">
            <a:spAutoFit/>
          </a:bodyPr>
          <a:lstStyle/>
          <a:p>
            <a:r>
              <a:rPr lang="en-CA" sz="1200" dirty="0" smtClean="0"/>
              <a:t>CAGR = </a:t>
            </a:r>
            <a:r>
              <a:rPr lang="en-CA" sz="1200" dirty="0"/>
              <a:t>9</a:t>
            </a:r>
            <a:r>
              <a:rPr lang="en-CA" sz="1200" dirty="0" smtClean="0"/>
              <a:t>%</a:t>
            </a:r>
            <a:endParaRPr lang="en-US" sz="1200" dirty="0"/>
          </a:p>
        </p:txBody>
      </p:sp>
      <p:sp>
        <p:nvSpPr>
          <p:cNvPr id="2" name="Picture Placeholder 1"/>
          <p:cNvSpPr>
            <a:spLocks noGrp="1"/>
          </p:cNvSpPr>
          <p:nvPr>
            <p:ph type="pic" sz="quarter" idx="23"/>
          </p:nvPr>
        </p:nvSpPr>
        <p:spPr/>
      </p:sp>
      <p:sp>
        <p:nvSpPr>
          <p:cNvPr id="4" name="AutoShape 4" descr="IRobot Roomb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descr="IRobot Roomb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8" descr="Image result for roomb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10" descr="data:image/jpeg;base64,/9j/4AAQSkZJRgABAQAAAQABAAD/2wCEAAkGBxQSEhUUEhQWFRQUFhQVFhUVFhQYFBQUFBUWFxQVFxQYHSggGBwlHBUUITEiJSksLi4uFx8zODMsNygtLisBCgoKDA0NDg0MDywZFBksLCssKzcrLCwrKyssNywsLCw3NywsNyssKyssLCwrKywrLCwsLCsrLCwrKyssLCsrK//AABEIAMYA/gMBIgACEQEDEQH/xAAcAAABBQEBAQAAAAAAAAAAAAAAAgMEBQYBBwj/xABLEAABAwEEBgYHBAcGBAcAAAABAAIDEQQSITEFBkFRYXEiMoGRobEHE0JScsHRFCOC4RUzYpKywvAkQ1NzotIWFzSTRFRjg5Sz8f/EABYBAQEBAAAAAAAAAAAAAAAAAAABAv/EABYRAQEBAAAAAAAAAAAAAAAAAAARAf/aAAwDAQACEQMRAD8A9xQhCAQhCAQhCAQhCAQhCAQhRLXpOGL9bLGz43tb5lBLQs3adfNHsztTCf2Lz/4QVXTelCwNydK74YnfzUQbVCwD/S1Yhkyc/gYP503/AM3bH/hz90f+9B6GhYGP0s2I5snH4GHyepkPpNsDs3vb8UbvlVBskLPWbXewSdW0s/Feb/EArey6Shl/Vyxv+B7XeRQSkIQgEIQgEIQgEIQgEIQgEIQgEIQgEIQgEIUe326OBhkle1jBm5xoOXE8ECdJ6Qjs8T5pnXY4xVzsTTYKAYkkkAAZkrDf83rHep6q0Xffux053b9aeKpNdvSJBaGmytjc6B+D5DQPwxY6NpIAIeGu6RFbtMK1Xn0dmst+jrRJyFmdu33yabOqT5oPZ9I+lGxMA9Vfnc4YBrS0ciXUI7isnpf0o2k1umGzj/uyf7fBecaYDWOPqrzWuwbfAEhaM3OaCbtc6VSdG6NaReeKk78qckFvpHXOaaodPaJq+yHFjP3GqrD5XdWFreL8T41VpFEBg0cgB8kuRwb1nNbwJ6X7oqfBWCtFjndnIG/CP/xKGhyetK48qBSH6RjGRc7kKDvJr4Jl2ldzO91fIBADQjNrnntH0S/0JF+1+8mDpN25o7/qk/pF+8dwQSToSLe795J/QjNj3jtH0TH6RfvHcEtuknbh4/IoHDoh2yU/ibX5pIsUzcix3Iuafolt0pvb3GnyKkRaQYcyW8SMPCp8ED1i1lt1n6sk7QNlS9n7oPmFptFele1NwkEcwGeF1/8AppTuKzjXg4g1G8YjvTc0LX9ZoPMfNIPV9E+lKyS0ErXwu4i+0dwvf6VsrBpCKdt6GRsjd7XA04Hcea+bn2AeySODuk3xxHeu2S0T2d4fG9zHDJzS4jlUdIdtQpB9MoXl+p3pTY8iK3OY12QmDm3T8YGXxDDeBmvT2uBFRiDiCMiEHUIQgEIQgEIQgEIQgEIWI9Ieu4sTfUwkG0OGeYhacnEbXHYO04UBCdrlrtDYRdwknIqIwcG1ydIfZHDM+K8U1h1jltLvW2qQkewxuFAfcbkwccz4qpttuJJkkJe5xJF41L3HNzicxXvUax2R0pvyYg+P5IG5rXe/VREDfi7xITtlknHVYAfeddwVsIwBQCiZnmDBV2JOTRmePAcf6FDFn0a5xL5XXjmTWjRzcVJm0gxmDRfI5tYPm7wVXNaXPzy2NHVHIbTxzXCGt62LvcBy+J3yGPEIJL7bLJ0QTT3WCgpxAxPM1Udwa3rPaODek7ww8V25I8Uwa33RgO0bTxNSn7No5tcGl58EEQWgHBjHv4kgDuAw71Is9hmkyDW8gXHxNFeWLRLnmlC4+5GLxHMjAKzms4s+Er4YDulkaZOYYKk9iCji1eIFXvce0Af6V39HsbsrzLj5lS5dLWXbNLLwhgcK8jKWhMS6ZsjaXo7ZiKivqG1FSKjE4VBQNfZm+6PFcNjZu8T9U4NP2H3LWP8A45/mCfh0jYHj/qJojuls97xhc5LggmwDYSux2AbSSfDnRXcOjWymlntFnnNKhjJA2Wn+U+jlGtFlfGaSMc08R80QxZ4gxoa3Id6cTlmgL3BraVOVTSvDieAxV4NDwxlgkkcXODiGXTR9AQAKbQ6gLS5pz6poqKOzQukddYKnE5gYAVJJOAAAOJU+3aKdGWBrhIXhputul4vCo6DXEkUobwqMc1cWrSQHttYwXGlrXn15o4X8i4Md0TiauAwLlU2jT0paWNN1pqN7yDmC81OOeJJqTjsQVhbQn2TXHDbtqFo9X9dZ7LRpN6MUFx2LabmnNnZhwKzZNc8V2ig901f1lhtY6BuvpUxupe5j3hxHbRXS+coZnxEOYTga4EgtO8HNepal69Ca7FaCA80DJMAHnY1253HI8DnFbtCEIBCEIBCEIKHXTWJtgszpTQvPQiafakOXYMSeS+dLda3SPc+Vxc5xL3uOZ39+S1/pT079ptrmNNY7NWNu4v8A7x3fh+Fef2yTD4j4N/OqByyQmZ953VHlsaFfNbQJmwWa4wDbmeZzT7iqGLVabg3k5D5ngqWR5JqcSU7NLfde7uA2D+uKZeCSA3rON1vM7f63oOhxrdb1si4bN7W/M/LOVZ7HTZUq7sGiWRNFaF207OxLc9rernvQRYLBlfqScAxuZJyC0EljjszW/aAXSPFYrJCR6x4957vYYMauJAwNL1CEh1tZo+zC0Oa19pnwga7qtBFbxG4NIcd99jcKuKy09pLo3yvlJllcDKSQZZTtL6dVjaANYMMBhlQNFNpN7mdOZsMONIbMS1mGBvStpJLjQG6WM45rKu0qxjuiyMgEm62MNafidW8483HtVTabQXcBu+ZTCgt5dYJT1aM+ABv8NKqtllLs/p5K91Z1PtFtxiaAwZud8mjzNBxWuj9Dsrv/ABUYG3oEmu0UDqDvKDzBcXqc3oYlA6Fricdzo3sHeC7yWd0v6OLbZ2lzhGQKYtfUGuGDiABjhR1K1FKoMcW1zxWj0HpC2RRl7Xj7PjhaTWB9B1WNd0nHhH2qkYXRSVLaPYerIwGhGxzHjwISbVanyOvSOLnHafkMgOAwQbfRukbPbCGj+zTnJjjWKQ1yY+lQT7p30FU5b4ZGPIlBv7S41J2A3towzXnxW71V079qaLJanVeAfs8zsXVA/VvOZ57RxAqAShdkjLSWuFC0kEbiDQhAC0gCUEALoCDoUeToGo6pzG4nbyUoBBZUUOIKD0v0ea3etpZp3VfT7p5zeAOo4+8Bkdo4jHfL5sssjo3UBIcwgtcMxTFjgd+XaCveNT9Oi2WZsmAeOhIBse3PsOBHNTVXaEIUAq7WHSH2ezTTe4xxHxZN8SFYrG+lect0dIB7RDfBzv5UHgt8uBccS4lxO8k1UKJl6SMfD9Sp0bfuwo1kwljPCnmEGgoomkzSN3Gjf3iG/NTKqHpkVhfwAd+6Q75KoqU/otv31fdYSObjd8kw/Mp/RbvvQPeY5o5tIcB5oq8MpKZcEsJLgqiL6SLSTa2tB6MUTQ0bAXFziR2Fg/CNyzMk7nChPgB5LWekCx3/AFNrb1ZWBj6exK0uNO3pD8HELHLKup+w2cySMYDQvcG1OQqc1HSmPIIIwIyQfSxihsVlZFE260OZG1taetkeQBfdSpLjmfyTYjdT7yR2PsxF0TAeBYb55ucezJYnVzX2z2qEQ213qpW3SJDQRucwgtkDjgxwIB6VBxxoNc2+8VvAtIHSjAc1wxqc9oOXSHyBE1oDDSN8980wEz3UByN2YuaedDxpiU9DpZ3rBDOWkva50bgKB7W0vtcypo4XhWhoQcKZLkVmA6t4nka+NB3Kr0hbbPBIJbQ8B7GuEcY6Uga4i+RGOkScBWgaKDHag8/9J+gmwztkhFGStcS0ZMcwVdd3NuitNlDwCw5W11o0z9rl9ZIDFCBdaMyWYOcA4YOe7CpFQBgC6pIxkhBJuigrgK1oOaBCVHIWkObg5pDmnc5pqD3gKTYoxeBc0OA9lxcAed0g9xT32H1jo4o2/eSOug1NKHeOGJruqg3Wm8ZGvH95HG/tNW+TWqCArLWAATXRlExkXa2pPaL1ObVXgKo6AlAJTQlhqoSAlAJQCUEEC2MpIw+8C09mLfNy13oq0oYrY6EnoztP/cjqQe68O5ZXSDKmMVIN/ZT3XbxROaMtLobbC8Y3JGudgA4tHXwbgejXIBQfQ6EIUUklY30px3rA/g9vjeZ5uC2LlntcoPWWZ7PewB3GhunsNCg+fLCL0ZG5QZRQg+66vf8AmB3qdZj6uZzCKVJw3bx2Go7EaRs9Dl+dcwgso3VAIyOPelOaCCDiCKFV+i58Lh5g7xmfr37lYqozogcKtxJj6J4t9h/IjDmCkgOHSbWrCHD4hkOZypxWgkjBzAPNJjga3qgDkEUsmuNKV2buCF2iFUWOi7VHcfZ7SL0EvWpiY3YUkb3DuB2UOT1n1YlsbgT95C/GOZuLHtOVSMiroqfo7Sr4gWdGSJ3XhkF6N2/D2TxFO1RXnK6tzb9XbHP0oJDZXn+7lq+En9mQYt/EFQ2rVO1MBc2P1rB7cBEje5vSHaFBSJyCZzDVjnMO9pLT3hJlYWmjgWnc4EHuKSgsTpy0UoZnkZdJxd33q1SZNIYUaxoG4kuHAhuDQeICgKfI2GtQaNoMHPvHIVqQ0ba7EEe8+V4HSkecgKuceTRj3K80Zqy51TLgG4ljXCo/zZRVsQ4Yv4DNLsJnkYI4I5XMIpSJlyN3xyUAceLqq9/4etDgPtlojszBToAh81P8tmAPEbzVBQaRZG14ZDV7zhcYOiXbAxvWAA31J37VqtCaIGjm+vtFHWyRv3cWB9S0+0/ZXzyGFSV2O0QWQUsUZDzgbTNR0x+BuLWf1koD3FxLnElxNSSSSScyScyqEuJJJJJJNSTmScSSUtoQ0JYCI6AltXAEoBUKAXbq6EPcGgk5AVKgiSi9Kxvugk/iNB5HvXdFRX7a0De7+Ep2xsLWvmfgXY8tgHYKBTPR7ZvWWovOTQR2uQe6oXF1RSHKj1pNIfxDyKvXLPa4j+zk7nNPmPmg8P1xsJbJ61u015O9odufO8kWak8fELR6TYHtIOIP9ArFMebNJX2akHhQ/wBHtUCZoC07iMeW28PnuzyqrCyWm/gcHDMbx7w+mxWEkTZmhzM88MwVUT2RzTUbDswIO9u7l3blROohR7Haw8Y0r72TTz90+HJScs1UcqiiCF0IEkLiXRFFQhdieWmrSWne0kHvCVRcAUE39MTkUc++P/UayT+MFMGZhxdZrK4nMmBgJ53aJqiKIFERf+Vsw/8Aar5kp2Ce5+rZFH8EUTfENTC6glS6QldnI/leIHcEwAuJQQdCUEkJYCoUEtoSAFD9YZH3K0aXFoGygNC52/ls76hOdM0ZuaOBIr3J2N4ORB5YqNb7ExgFCTxy8Aq8sFcMeePigv7tBU4DecB3lNwwGdwA/VtNSfeP0H9bE1onRBko7Judd4U3TWkm2dnq4+sRs2KCt1gtlSImYgYYbSttqDYfVBo2kgnmsNoWxm96x3WzAOziV6XqwOm3mPNTVb4FKSGpaBLlWacsvrIJGDMtNPiGLfEBWhTUgQeGzv2dyztuYC94ORIPbdA+QW3140X6ic0HQkq9naek3sPgQsVaW0rxxO/vUwVkT3wmsZw3bFItOmgWGoo4UPiEh6g29vQdyKo0Gp+jfXWOtekHuHYKU8yuzQPiNCKgbD8js8lX6vOeyGN8bi13S5HpOzC0UWmmSC7aG3T7wy/JUVjJmnbQ7nfXLyTlFKtWjQReYQ9vDNQGwEYNdTgfocFUO0QE24vb1mdor/RXG2lu2o5j6IHUUXA9pyIPaEuiBNFyiWF0BAhdAS6IIQJASgEUSmhABLASXPAzIHMgeaSbUwbSeQPmaDuKB8BVk7aSOpsNe0tBd4kqayZ7sGNpxOJ5jYPFTrDoInF5pzQV1nDn4Xb3bRXdj0COs6jfMfmnp7fZ7KMwXbhms7pLTU1owH3ce7afqoLbTGsDYx6qChOVRkOSo7JZSXX5DV2eOQ4lJggawVOHH2jwA+mK5LaK4DBu7DZtJyPkOJwQXmjJ7ziB1QM9pO/uph5YL0HVNlZBwqewfnTvXm2rvWdy+Z7d/jWprT1zU2yUjMh9rBvwg4ntP8I3qK0jUtJalIBNvCcXCEGf1n0M21QujODh0mO91438DkV4dpSzuje5jwWuaSHA5ghfRUrVj9c9U22tt5pDJmigdscPdfTz2cUHiL1Et4+7d8JVvpfRctnfcmYWHYT1XcWuGBVVbOo74T5IJur/AP08f4v43Ka9tVC1fH9nZ+L+NynohqO8w1Y4t8u5OPthd+sYD+03NcISSFQMtRb1Hn4Xfml/pP8AxI2u4jDyTD2Apl8A5IJv2mzOza5viF1sUB6spb4fRVT7NxTJszt6C+FmHszA83Lv2V+yVve36LOmJ65cfuQXUrZbxAfkGk0DD1i7h+z4rnqpf8T/AOv6KlvvqRTY0+L/AM0oB+5BauvDOTuI/lCRgc3E8y4+ZUBsb9yfjY/eB2VVE+z2euQorKGCNoq8hUrWvObz2YJQs421PM1UF4dPRR4RtvHgPmq+1aXmlwrcG4YuUdjPmmnT0ywA2ini40aO8oFMgAxPa5xqfoEszgdUY7zWtODc6dw4qKXnA9xxx5Eipw9xvajf45Z7zWorl1iTwQOufXHOvbUbeYyyo3eSusx8O3dSnh4AdZEcZcaAVP8AVCa+Z7AtHq3oN80l2MVd7TzW7GDmeJPeeSCy1L0C6V93EDAyEZMZsA2XjkN3Zj7DBGGtDWigAAAGQAwACr9B6LZZ4wxg4knrOdtceKtWhRSguoQgEIQgQ4KNKxSykOagodJWBsjS17Q5pzDgCD2Feca1ej8PBNlIjca1Y6pYeRzYe8cl67JEoM9lqg8Dj0VJZGNimaWkVxzaauJwdltSl7LbtFteC17Q4HYRULFaX1HpU2d139h2Lew7EGOSSnrbZJYTSVjm8c2nkRmo4cDkUQFIKWSkFAghcSiuKhNEUXUIGGj7x3wM/ikT1E20dN3ws83/AFTyACUAuBKCBYCUAuBKCBMeSiSDEb9hOB7Cau/daFMjyHIJoRAZnPYMK92J7aoGGsx47c6ndXG8fxOA4KTHZveNAMgM+Qpg3s71baK0FNNS4y433nCg7BtW60DqbHGQ5/3j97shyaiszq5qxJPQ0MUW+nSd8I2cyvU9DaKZAwMjbdA7ydpJ2lP2WygKfGxQKY1OBcASkAhCEAhCEAuUXUIEFqadGpC4QggyQqLNZaq2LU26NBmbZo0OBBAIOwio7lldKalwvqQDG7ew/I/Ki9KfAo0tjqg8WtmpdpZ+rkbINzxR3eMO9UtqsNpi/WWd9N7KOHfgvdZtHqFLo5B4YLQNzhza76IE7feHeF7HadCsd1mNdzaD5qstGqkDs4h2VHkUHmYKFvZdRrOfYI5EfMFMO1Ch2F4/d/2ojCtHSdyb/MnVtf8AgOKgALxnUg4nd3fNOM1Ch2mQ9rf9qDDVQJm7x3r0OLUazj2CeZ+lFZWbVWBuUTe0Xv4qory1j64Na4ngD81YWbQ9ok6sRHF2Hnh4r1ez6JDeq0DkAPJTYtGcEHm9g1Je6nrZKcGD57O9ajRWqkMWTKne7E/Ra6HR4Clx2YBBW2awUVjFBRSWxpYagQxidAXQF1AIQhAIQhAIQhAIQhAIQhALlF1CDl1JLEtCBkxJt1nClLlEEF1kCbdYArKiKIKk6OCT+jQri6i6gqP0aEoaPCtbqKIK5thCcbZAptEUQRm2cJwRJ2i6gQGLoalIQcouoQgEIQgEIQgEIQgEIQgEIQgEIQgEIQgEIQgEIQgEIQgEIQgEIQgEIQgEIQgEIQgEIQgEIQgEIQgEIQg//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5" name="TextBox 24"/>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27" name="Picture 10" descr="https://upload.wikimedia.org/wikipedia/en/thumb/b/b8/USANA-New-Logo.png/200px-USANA-New-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55298" name="Picture 2" descr="http://3.bp.blogspot.com/-dRNDLCNPUOQ/VOW5KweOLeI/AAAAAAAAAEA/UJnCpMqM2Cc/s1600/usanaproduct-5.png"/>
          <p:cNvPicPr>
            <a:picLocks noChangeAspect="1" noChangeArrowheads="1"/>
          </p:cNvPicPr>
          <p:nvPr/>
        </p:nvPicPr>
        <p:blipFill rotWithShape="1">
          <a:blip r:embed="rId6">
            <a:extLst>
              <a:ext uri="{28A0092B-C50C-407E-A947-70E740481C1C}">
                <a14:useLocalDpi xmlns:a14="http://schemas.microsoft.com/office/drawing/2010/main" val="0"/>
              </a:ext>
            </a:extLst>
          </a:blip>
          <a:srcRect l="29679" t="5442" r="7874" b="9418"/>
          <a:stretch/>
        </p:blipFill>
        <p:spPr bwMode="auto">
          <a:xfrm>
            <a:off x="765175" y="1915886"/>
            <a:ext cx="3156857" cy="1593138"/>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96AA08EF-E8D9-4F4A-B754-1DFA3DB1B77C}" type="slidenum">
              <a:rPr lang="en-US" smtClean="0"/>
              <a:pPr/>
              <a:t>20</a:t>
            </a:fld>
            <a:endParaRPr lang="en-US" dirty="0"/>
          </a:p>
        </p:txBody>
      </p:sp>
    </p:spTree>
    <p:extLst>
      <p:ext uri="{BB962C8B-B14F-4D97-AF65-F5344CB8AC3E}">
        <p14:creationId xmlns:p14="http://schemas.microsoft.com/office/powerpoint/2010/main" val="444387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a:graphicFrameLocks/>
          </p:cNvGraphicFramePr>
          <p:nvPr>
            <p:extLst>
              <p:ext uri="{D42A27DB-BD31-4B8C-83A1-F6EECF244321}">
                <p14:modId xmlns:p14="http://schemas.microsoft.com/office/powerpoint/2010/main" val="3814515516"/>
              </p:ext>
            </p:extLst>
          </p:nvPr>
        </p:nvGraphicFramePr>
        <p:xfrm>
          <a:off x="5174343" y="819329"/>
          <a:ext cx="3962400" cy="533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p:cNvGraphicFramePr>
            <a:graphicFrameLocks/>
          </p:cNvGraphicFramePr>
          <p:nvPr>
            <p:extLst>
              <p:ext uri="{D42A27DB-BD31-4B8C-83A1-F6EECF244321}">
                <p14:modId xmlns:p14="http://schemas.microsoft.com/office/powerpoint/2010/main" val="2951777914"/>
              </p:ext>
            </p:extLst>
          </p:nvPr>
        </p:nvGraphicFramePr>
        <p:xfrm>
          <a:off x="381000" y="819329"/>
          <a:ext cx="3962400" cy="533400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dirty="0" smtClean="0"/>
              <a:t>USANA </a:t>
            </a:r>
            <a:r>
              <a:rPr lang="en-CA" dirty="0" smtClean="0"/>
              <a:t>Market Share Among Comparables</a:t>
            </a:r>
            <a:endParaRPr lang="en-CA" dirty="0"/>
          </a:p>
        </p:txBody>
      </p:sp>
      <p:sp>
        <p:nvSpPr>
          <p:cNvPr id="3" name="Text Placeholder 2"/>
          <p:cNvSpPr>
            <a:spLocks noGrp="1"/>
          </p:cNvSpPr>
          <p:nvPr>
            <p:ph type="body" sz="quarter" idx="13"/>
          </p:nvPr>
        </p:nvSpPr>
        <p:spPr/>
        <p:txBody>
          <a:bodyPr/>
          <a:lstStyle/>
          <a:p>
            <a:endParaRPr lang="en-CA"/>
          </a:p>
        </p:txBody>
      </p:sp>
      <p:sp>
        <p:nvSpPr>
          <p:cNvPr id="4" name="Text Placeholder 3"/>
          <p:cNvSpPr>
            <a:spLocks noGrp="1"/>
          </p:cNvSpPr>
          <p:nvPr>
            <p:ph type="body" sz="quarter" idx="14"/>
          </p:nvPr>
        </p:nvSpPr>
        <p:spPr/>
        <p:txBody>
          <a:bodyPr/>
          <a:lstStyle/>
          <a:p>
            <a:endParaRPr lang="en-CA" dirty="0"/>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sp>
        <p:nvSpPr>
          <p:cNvPr id="13" name="TextBox 12"/>
          <p:cNvSpPr txBox="1"/>
          <p:nvPr/>
        </p:nvSpPr>
        <p:spPr>
          <a:xfrm>
            <a:off x="1600200" y="2286000"/>
            <a:ext cx="1219200" cy="923330"/>
          </a:xfrm>
          <a:prstGeom prst="rect">
            <a:avLst/>
          </a:prstGeom>
          <a:noFill/>
        </p:spPr>
        <p:txBody>
          <a:bodyPr wrap="square" rtlCol="0">
            <a:spAutoFit/>
          </a:bodyPr>
          <a:lstStyle/>
          <a:p>
            <a:pPr algn="ctr"/>
            <a:r>
              <a:rPr lang="en-CA" dirty="0" smtClean="0"/>
              <a:t>Total Revenues =$9.1B</a:t>
            </a:r>
            <a:endParaRPr lang="en-CA" dirty="0"/>
          </a:p>
        </p:txBody>
      </p:sp>
      <p:sp>
        <p:nvSpPr>
          <p:cNvPr id="18" name="TextBox 17"/>
          <p:cNvSpPr txBox="1"/>
          <p:nvPr/>
        </p:nvSpPr>
        <p:spPr>
          <a:xfrm>
            <a:off x="6477000" y="2286000"/>
            <a:ext cx="1219200" cy="1200329"/>
          </a:xfrm>
          <a:prstGeom prst="rect">
            <a:avLst/>
          </a:prstGeom>
          <a:noFill/>
        </p:spPr>
        <p:txBody>
          <a:bodyPr wrap="square" rtlCol="0">
            <a:spAutoFit/>
          </a:bodyPr>
          <a:lstStyle/>
          <a:p>
            <a:pPr algn="ctr"/>
            <a:r>
              <a:rPr lang="en-CA" dirty="0" smtClean="0"/>
              <a:t>Total Market Cap =$8.7B</a:t>
            </a:r>
            <a:endParaRPr lang="en-CA" dirty="0"/>
          </a:p>
        </p:txBody>
      </p:sp>
      <p:pic>
        <p:nvPicPr>
          <p:cNvPr id="12" name="Picture 10" descr="https://upload.wikimedia.org/wikipedia/en/thumb/b/b8/USANA-New-Logo.png/200px-USANA-New-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6" action="ppaction://hlinksldjump"/>
              </a:rPr>
              <a:t>Appendix Map I</a:t>
            </a:r>
            <a:endParaRPr lang="en-CA" sz="1400" dirty="0"/>
          </a:p>
        </p:txBody>
      </p:sp>
      <p:sp>
        <p:nvSpPr>
          <p:cNvPr id="5" name="Slide Number Placeholder 4"/>
          <p:cNvSpPr>
            <a:spLocks noGrp="1"/>
          </p:cNvSpPr>
          <p:nvPr>
            <p:ph type="sldNum" sz="quarter" idx="12"/>
          </p:nvPr>
        </p:nvSpPr>
        <p:spPr/>
        <p:txBody>
          <a:bodyPr/>
          <a:lstStyle/>
          <a:p>
            <a:fld id="{96AA08EF-E8D9-4F4A-B754-1DFA3DB1B77C}" type="slidenum">
              <a:rPr lang="en-US" smtClean="0"/>
              <a:pPr/>
              <a:t>21</a:t>
            </a:fld>
            <a:endParaRPr lang="en-US" dirty="0"/>
          </a:p>
        </p:txBody>
      </p:sp>
    </p:spTree>
    <p:extLst>
      <p:ext uri="{BB962C8B-B14F-4D97-AF65-F5344CB8AC3E}">
        <p14:creationId xmlns:p14="http://schemas.microsoft.com/office/powerpoint/2010/main" val="20835013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a:graphicFrameLocks/>
          </p:cNvGraphicFramePr>
          <p:nvPr>
            <p:extLst>
              <p:ext uri="{D42A27DB-BD31-4B8C-83A1-F6EECF244321}">
                <p14:modId xmlns:p14="http://schemas.microsoft.com/office/powerpoint/2010/main" val="3551328217"/>
              </p:ext>
            </p:extLst>
          </p:nvPr>
        </p:nvGraphicFramePr>
        <p:xfrm>
          <a:off x="228600" y="3824514"/>
          <a:ext cx="8686800" cy="241935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228600" y="228600"/>
            <a:ext cx="8686800" cy="457200"/>
          </a:xfrm>
        </p:spPr>
        <p:txBody>
          <a:bodyPr/>
          <a:lstStyle/>
          <a:p>
            <a:r>
              <a:rPr lang="en-US" dirty="0"/>
              <a:t>USANA Health Sciences Inc. </a:t>
            </a:r>
            <a:r>
              <a:rPr lang="en-US" dirty="0" smtClean="0"/>
              <a:t>Performance</a:t>
            </a:r>
            <a:endParaRPr lang="en-CA" dirty="0"/>
          </a:p>
        </p:txBody>
      </p:sp>
      <p:sp>
        <p:nvSpPr>
          <p:cNvPr id="4" name="Text Placeholder 3"/>
          <p:cNvSpPr>
            <a:spLocks noGrp="1"/>
          </p:cNvSpPr>
          <p:nvPr>
            <p:ph type="body" sz="quarter" idx="13"/>
          </p:nvPr>
        </p:nvSpPr>
        <p:spPr/>
        <p:txBody>
          <a:bodyPr/>
          <a:lstStyle/>
          <a:p>
            <a:r>
              <a:rPr lang="en-CA" dirty="0" smtClean="0"/>
              <a:t>(1) From Bloomberg </a:t>
            </a:r>
            <a:endParaRPr lang="en-CA" dirty="0"/>
          </a:p>
        </p:txBody>
      </p:sp>
      <p:sp>
        <p:nvSpPr>
          <p:cNvPr id="6" name="Text Placeholder 5"/>
          <p:cNvSpPr>
            <a:spLocks noGrp="1"/>
          </p:cNvSpPr>
          <p:nvPr>
            <p:ph type="body" sz="quarter" idx="15"/>
          </p:nvPr>
        </p:nvSpPr>
        <p:spPr>
          <a:xfrm>
            <a:off x="228600" y="762000"/>
            <a:ext cx="4189800" cy="249621"/>
          </a:xfrm>
        </p:spPr>
        <p:txBody>
          <a:bodyPr/>
          <a:lstStyle/>
          <a:p>
            <a:r>
              <a:rPr lang="en-CA" dirty="0" smtClean="0"/>
              <a:t>Sales By Product Breakdown</a:t>
            </a:r>
            <a:endParaRPr lang="en-CA" dirty="0"/>
          </a:p>
        </p:txBody>
      </p:sp>
      <p:sp>
        <p:nvSpPr>
          <p:cNvPr id="8" name="Picture Placeholder 7"/>
          <p:cNvSpPr>
            <a:spLocks noGrp="1"/>
          </p:cNvSpPr>
          <p:nvPr>
            <p:ph type="pic" sz="quarter" idx="17"/>
          </p:nvPr>
        </p:nvSpPr>
        <p:spPr/>
      </p:sp>
      <p:sp>
        <p:nvSpPr>
          <p:cNvPr id="16" name="TextBox 15"/>
          <p:cNvSpPr txBox="1"/>
          <p:nvPr/>
        </p:nvSpPr>
        <p:spPr>
          <a:xfrm>
            <a:off x="4800600" y="1219200"/>
            <a:ext cx="4114800" cy="307777"/>
          </a:xfrm>
          <a:prstGeom prst="rect">
            <a:avLst/>
          </a:prstGeom>
          <a:noFill/>
        </p:spPr>
        <p:txBody>
          <a:bodyPr wrap="square" rtlCol="0">
            <a:spAutoFit/>
          </a:bodyPr>
          <a:lstStyle/>
          <a:p>
            <a:pPr marL="285750" indent="-285750">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p:txBody>
      </p:sp>
      <p:sp>
        <p:nvSpPr>
          <p:cNvPr id="19" name="Text Placeholder 4"/>
          <p:cNvSpPr txBox="1">
            <a:spLocks/>
          </p:cNvSpPr>
          <p:nvPr/>
        </p:nvSpPr>
        <p:spPr>
          <a:xfrm>
            <a:off x="4648200" y="2743200"/>
            <a:ext cx="4191000" cy="1295400"/>
          </a:xfrm>
          <a:prstGeom prst="rect">
            <a:avLst/>
          </a:prstGeom>
        </p:spPr>
        <p:txBody>
          <a:bodyPr/>
          <a:lstStyle>
            <a:lvl1pPr marL="406400" indent="-290513" algn="l" defTabSz="914400" rtl="0" eaLnBrk="1" latinLnBrk="0" hangingPunct="1">
              <a:spcBef>
                <a:spcPct val="20000"/>
              </a:spcBef>
              <a:buClr>
                <a:srgbClr val="9B2B39"/>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1pPr>
            <a:lvl2pPr marL="798513" indent="-276225" algn="l" defTabSz="914400" rtl="0" eaLnBrk="1" latinLnBrk="0" hangingPunct="1">
              <a:spcBef>
                <a:spcPct val="20000"/>
              </a:spcBef>
              <a:buClr>
                <a:srgbClr val="9B2B39"/>
              </a:buClr>
              <a:buFont typeface="Wingdings" panose="05000000000000000000" pitchFamily="2" charset="2"/>
              <a:buChar char="Ø"/>
              <a:defRPr sz="1400" kern="1200">
                <a:solidFill>
                  <a:schemeClr val="tx1"/>
                </a:solidFill>
                <a:latin typeface="Arial" panose="020B0604020202020204" pitchFamily="34" charset="0"/>
                <a:ea typeface="+mn-ea"/>
                <a:cs typeface="Arial" panose="020B0604020202020204" pitchFamily="34" charset="0"/>
              </a:defRPr>
            </a:lvl2pPr>
            <a:lvl3pPr marL="1146175"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481138" indent="-2190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70063" indent="-173038"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dirty="0">
              <a:solidFill>
                <a:srgbClr val="FF0000"/>
              </a:solidFill>
            </a:endParaRPr>
          </a:p>
        </p:txBody>
      </p:sp>
      <p:sp>
        <p:nvSpPr>
          <p:cNvPr id="15" name="Text Placeholder 5"/>
          <p:cNvSpPr>
            <a:spLocks noGrp="1"/>
          </p:cNvSpPr>
          <p:nvPr>
            <p:ph type="body" sz="quarter" idx="15"/>
          </p:nvPr>
        </p:nvSpPr>
        <p:spPr>
          <a:xfrm>
            <a:off x="202200" y="3623441"/>
            <a:ext cx="8712000" cy="186559"/>
          </a:xfrm>
        </p:spPr>
        <p:txBody>
          <a:bodyPr/>
          <a:lstStyle/>
          <a:p>
            <a:r>
              <a:rPr lang="en-CA" dirty="0" smtClean="0"/>
              <a:t>Stock Performance</a:t>
            </a:r>
            <a:endParaRPr lang="en-CA" dirty="0"/>
          </a:p>
        </p:txBody>
      </p:sp>
      <p:sp>
        <p:nvSpPr>
          <p:cNvPr id="7" name="Text Placeholder 6"/>
          <p:cNvSpPr>
            <a:spLocks noGrp="1"/>
          </p:cNvSpPr>
          <p:nvPr>
            <p:ph type="body" sz="quarter" idx="16"/>
          </p:nvPr>
        </p:nvSpPr>
        <p:spPr>
          <a:xfrm>
            <a:off x="4763100" y="762000"/>
            <a:ext cx="4189800" cy="249621"/>
          </a:xfrm>
        </p:spPr>
        <p:txBody>
          <a:bodyPr/>
          <a:lstStyle/>
          <a:p>
            <a:r>
              <a:rPr lang="en-CA" dirty="0" smtClean="0"/>
              <a:t>Sales By Geography Breakdown</a:t>
            </a:r>
            <a:endParaRPr lang="en-CA" dirty="0"/>
          </a:p>
        </p:txBody>
      </p:sp>
      <p:sp>
        <p:nvSpPr>
          <p:cNvPr id="2" name="Picture Placeholder 1"/>
          <p:cNvSpPr>
            <a:spLocks noGrp="1"/>
          </p:cNvSpPr>
          <p:nvPr>
            <p:ph type="pic" sz="quarter" idx="23"/>
          </p:nvPr>
        </p:nvSpPr>
        <p:spPr/>
      </p:sp>
      <p:sp>
        <p:nvSpPr>
          <p:cNvPr id="17" name="TextBox 1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22" name="Picture 10" descr="https://upload.wikimedia.org/wikipedia/en/thumb/b/b8/USANA-New-Logo.png/200px-USANA-New-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Chart 24"/>
          <p:cNvGraphicFramePr>
            <a:graphicFrameLocks/>
          </p:cNvGraphicFramePr>
          <p:nvPr>
            <p:extLst>
              <p:ext uri="{D42A27DB-BD31-4B8C-83A1-F6EECF244321}">
                <p14:modId xmlns:p14="http://schemas.microsoft.com/office/powerpoint/2010/main" val="283794549"/>
              </p:ext>
            </p:extLst>
          </p:nvPr>
        </p:nvGraphicFramePr>
        <p:xfrm>
          <a:off x="655476" y="1034142"/>
          <a:ext cx="3459324" cy="2514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6" name="Chart 25"/>
          <p:cNvGraphicFramePr>
            <a:graphicFrameLocks/>
          </p:cNvGraphicFramePr>
          <p:nvPr>
            <p:extLst>
              <p:ext uri="{D42A27DB-BD31-4B8C-83A1-F6EECF244321}">
                <p14:modId xmlns:p14="http://schemas.microsoft.com/office/powerpoint/2010/main" val="3936596700"/>
              </p:ext>
            </p:extLst>
          </p:nvPr>
        </p:nvGraphicFramePr>
        <p:xfrm>
          <a:off x="5193174" y="1084944"/>
          <a:ext cx="3237900" cy="2438400"/>
        </p:xfrm>
        <a:graphic>
          <a:graphicData uri="http://schemas.openxmlformats.org/drawingml/2006/chart">
            <c:chart xmlns:c="http://schemas.openxmlformats.org/drawingml/2006/chart" xmlns:r="http://schemas.openxmlformats.org/officeDocument/2006/relationships" r:id="rId7"/>
          </a:graphicData>
        </a:graphic>
      </p:graphicFrame>
      <p:sp>
        <p:nvSpPr>
          <p:cNvPr id="5" name="Slide Number Placeholder 4"/>
          <p:cNvSpPr>
            <a:spLocks noGrp="1"/>
          </p:cNvSpPr>
          <p:nvPr>
            <p:ph type="sldNum" sz="quarter" idx="12"/>
          </p:nvPr>
        </p:nvSpPr>
        <p:spPr/>
        <p:txBody>
          <a:bodyPr/>
          <a:lstStyle/>
          <a:p>
            <a:fld id="{96AA08EF-E8D9-4F4A-B754-1DFA3DB1B77C}" type="slidenum">
              <a:rPr lang="en-US" smtClean="0"/>
              <a:pPr/>
              <a:t>22</a:t>
            </a:fld>
            <a:endParaRPr lang="en-US" dirty="0"/>
          </a:p>
        </p:txBody>
      </p:sp>
    </p:spTree>
    <p:extLst>
      <p:ext uri="{BB962C8B-B14F-4D97-AF65-F5344CB8AC3E}">
        <p14:creationId xmlns:p14="http://schemas.microsoft.com/office/powerpoint/2010/main" val="33273285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8686800" cy="457200"/>
          </a:xfrm>
        </p:spPr>
        <p:txBody>
          <a:bodyPr/>
          <a:lstStyle/>
          <a:p>
            <a:r>
              <a:rPr lang="en-US" dirty="0"/>
              <a:t>USANA Health Sciences Inc. </a:t>
            </a:r>
            <a:r>
              <a:rPr lang="en-US" dirty="0" smtClean="0"/>
              <a:t>Performance</a:t>
            </a:r>
            <a:endParaRPr lang="en-CA" dirty="0"/>
          </a:p>
        </p:txBody>
      </p:sp>
      <p:sp>
        <p:nvSpPr>
          <p:cNvPr id="4" name="Text Placeholder 3"/>
          <p:cNvSpPr>
            <a:spLocks noGrp="1"/>
          </p:cNvSpPr>
          <p:nvPr>
            <p:ph type="body" sz="quarter" idx="13"/>
          </p:nvPr>
        </p:nvSpPr>
        <p:spPr/>
        <p:txBody>
          <a:bodyPr/>
          <a:lstStyle/>
          <a:p>
            <a:r>
              <a:rPr lang="en-CA" dirty="0" smtClean="0"/>
              <a:t>(1) From Bloomberg </a:t>
            </a:r>
            <a:endParaRPr lang="en-CA" dirty="0"/>
          </a:p>
        </p:txBody>
      </p:sp>
      <p:sp>
        <p:nvSpPr>
          <p:cNvPr id="6" name="Text Placeholder 5"/>
          <p:cNvSpPr>
            <a:spLocks noGrp="1"/>
          </p:cNvSpPr>
          <p:nvPr>
            <p:ph type="body" sz="quarter" idx="15"/>
          </p:nvPr>
        </p:nvSpPr>
        <p:spPr>
          <a:xfrm>
            <a:off x="228600" y="762000"/>
            <a:ext cx="4189800" cy="249621"/>
          </a:xfrm>
        </p:spPr>
        <p:txBody>
          <a:bodyPr/>
          <a:lstStyle/>
          <a:p>
            <a:r>
              <a:rPr lang="en-CA" dirty="0" smtClean="0"/>
              <a:t>Sales By Product Breakdown</a:t>
            </a:r>
            <a:endParaRPr lang="en-CA" dirty="0"/>
          </a:p>
        </p:txBody>
      </p:sp>
      <p:sp>
        <p:nvSpPr>
          <p:cNvPr id="8" name="Picture Placeholder 7"/>
          <p:cNvSpPr>
            <a:spLocks noGrp="1"/>
          </p:cNvSpPr>
          <p:nvPr>
            <p:ph type="pic" sz="quarter" idx="17"/>
          </p:nvPr>
        </p:nvSpPr>
        <p:spPr/>
      </p:sp>
      <p:sp>
        <p:nvSpPr>
          <p:cNvPr id="16" name="TextBox 15"/>
          <p:cNvSpPr txBox="1"/>
          <p:nvPr/>
        </p:nvSpPr>
        <p:spPr>
          <a:xfrm>
            <a:off x="4800600" y="1219200"/>
            <a:ext cx="4114800" cy="307777"/>
          </a:xfrm>
          <a:prstGeom prst="rect">
            <a:avLst/>
          </a:prstGeom>
          <a:noFill/>
        </p:spPr>
        <p:txBody>
          <a:bodyPr wrap="square" rtlCol="0">
            <a:spAutoFit/>
          </a:bodyPr>
          <a:lstStyle/>
          <a:p>
            <a:pPr marL="285750" indent="-285750">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p:txBody>
      </p:sp>
      <p:sp>
        <p:nvSpPr>
          <p:cNvPr id="19" name="Text Placeholder 4"/>
          <p:cNvSpPr txBox="1">
            <a:spLocks/>
          </p:cNvSpPr>
          <p:nvPr/>
        </p:nvSpPr>
        <p:spPr>
          <a:xfrm>
            <a:off x="4648200" y="2743200"/>
            <a:ext cx="4191000" cy="1295400"/>
          </a:xfrm>
          <a:prstGeom prst="rect">
            <a:avLst/>
          </a:prstGeom>
        </p:spPr>
        <p:txBody>
          <a:bodyPr/>
          <a:lstStyle>
            <a:lvl1pPr marL="406400" indent="-290513" algn="l" defTabSz="914400" rtl="0" eaLnBrk="1" latinLnBrk="0" hangingPunct="1">
              <a:spcBef>
                <a:spcPct val="20000"/>
              </a:spcBef>
              <a:buClr>
                <a:srgbClr val="9B2B39"/>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1pPr>
            <a:lvl2pPr marL="798513" indent="-276225" algn="l" defTabSz="914400" rtl="0" eaLnBrk="1" latinLnBrk="0" hangingPunct="1">
              <a:spcBef>
                <a:spcPct val="20000"/>
              </a:spcBef>
              <a:buClr>
                <a:srgbClr val="9B2B39"/>
              </a:buClr>
              <a:buFont typeface="Wingdings" panose="05000000000000000000" pitchFamily="2" charset="2"/>
              <a:buChar char="Ø"/>
              <a:defRPr sz="1400" kern="1200">
                <a:solidFill>
                  <a:schemeClr val="tx1"/>
                </a:solidFill>
                <a:latin typeface="Arial" panose="020B0604020202020204" pitchFamily="34" charset="0"/>
                <a:ea typeface="+mn-ea"/>
                <a:cs typeface="Arial" panose="020B0604020202020204" pitchFamily="34" charset="0"/>
              </a:defRPr>
            </a:lvl2pPr>
            <a:lvl3pPr marL="1146175"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481138" indent="-2190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70063" indent="-173038"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dirty="0">
              <a:solidFill>
                <a:srgbClr val="FF0000"/>
              </a:solidFill>
            </a:endParaRPr>
          </a:p>
        </p:txBody>
      </p:sp>
      <p:sp>
        <p:nvSpPr>
          <p:cNvPr id="15" name="Text Placeholder 5"/>
          <p:cNvSpPr>
            <a:spLocks noGrp="1"/>
          </p:cNvSpPr>
          <p:nvPr>
            <p:ph type="body" sz="quarter" idx="15"/>
          </p:nvPr>
        </p:nvSpPr>
        <p:spPr>
          <a:xfrm>
            <a:off x="202200" y="3623441"/>
            <a:ext cx="8712000" cy="186559"/>
          </a:xfrm>
        </p:spPr>
        <p:txBody>
          <a:bodyPr/>
          <a:lstStyle/>
          <a:p>
            <a:r>
              <a:rPr lang="en-CA" dirty="0" smtClean="0"/>
              <a:t>Stock Performance</a:t>
            </a:r>
            <a:endParaRPr lang="en-CA" dirty="0"/>
          </a:p>
        </p:txBody>
      </p:sp>
      <p:sp>
        <p:nvSpPr>
          <p:cNvPr id="7" name="Text Placeholder 6"/>
          <p:cNvSpPr>
            <a:spLocks noGrp="1"/>
          </p:cNvSpPr>
          <p:nvPr>
            <p:ph type="body" sz="quarter" idx="16"/>
          </p:nvPr>
        </p:nvSpPr>
        <p:spPr>
          <a:xfrm>
            <a:off x="4763100" y="762000"/>
            <a:ext cx="4189800" cy="249621"/>
          </a:xfrm>
        </p:spPr>
        <p:txBody>
          <a:bodyPr/>
          <a:lstStyle/>
          <a:p>
            <a:r>
              <a:rPr lang="en-CA" dirty="0"/>
              <a:t>Sales By Geography Breakdown</a:t>
            </a:r>
          </a:p>
        </p:txBody>
      </p:sp>
      <p:sp>
        <p:nvSpPr>
          <p:cNvPr id="2" name="Picture Placeholder 1"/>
          <p:cNvSpPr>
            <a:spLocks noGrp="1"/>
          </p:cNvSpPr>
          <p:nvPr>
            <p:ph type="pic" sz="quarter" idx="23"/>
          </p:nvPr>
        </p:nvSpPr>
        <p:spPr/>
      </p:sp>
      <p:sp>
        <p:nvSpPr>
          <p:cNvPr id="17" name="TextBox 1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pic>
        <p:nvPicPr>
          <p:cNvPr id="22" name="Picture 10" descr="https://upload.wikimedia.org/wikipedia/en/thumb/b/b8/USANA-New-Logo.png/200px-USANA-New-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Chart 23"/>
          <p:cNvGraphicFramePr>
            <a:graphicFrameLocks/>
          </p:cNvGraphicFramePr>
          <p:nvPr>
            <p:extLst>
              <p:ext uri="{D42A27DB-BD31-4B8C-83A1-F6EECF244321}">
                <p14:modId xmlns:p14="http://schemas.microsoft.com/office/powerpoint/2010/main" val="3307261303"/>
              </p:ext>
            </p:extLst>
          </p:nvPr>
        </p:nvGraphicFramePr>
        <p:xfrm>
          <a:off x="229799" y="3827936"/>
          <a:ext cx="8685601" cy="24204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24"/>
          <p:cNvGraphicFramePr>
            <a:graphicFrameLocks/>
          </p:cNvGraphicFramePr>
          <p:nvPr>
            <p:extLst>
              <p:ext uri="{D42A27DB-BD31-4B8C-83A1-F6EECF244321}">
                <p14:modId xmlns:p14="http://schemas.microsoft.com/office/powerpoint/2010/main" val="2679640082"/>
              </p:ext>
            </p:extLst>
          </p:nvPr>
        </p:nvGraphicFramePr>
        <p:xfrm>
          <a:off x="655476" y="1034142"/>
          <a:ext cx="3459324" cy="2514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6" name="Chart 25"/>
          <p:cNvGraphicFramePr>
            <a:graphicFrameLocks/>
          </p:cNvGraphicFramePr>
          <p:nvPr>
            <p:extLst>
              <p:ext uri="{D42A27DB-BD31-4B8C-83A1-F6EECF244321}">
                <p14:modId xmlns:p14="http://schemas.microsoft.com/office/powerpoint/2010/main" val="63100628"/>
              </p:ext>
            </p:extLst>
          </p:nvPr>
        </p:nvGraphicFramePr>
        <p:xfrm>
          <a:off x="5193174" y="1084944"/>
          <a:ext cx="3237900" cy="2438400"/>
        </p:xfrm>
        <a:graphic>
          <a:graphicData uri="http://schemas.openxmlformats.org/drawingml/2006/chart">
            <c:chart xmlns:c="http://schemas.openxmlformats.org/drawingml/2006/chart" xmlns:r="http://schemas.openxmlformats.org/officeDocument/2006/relationships" r:id="rId7"/>
          </a:graphicData>
        </a:graphic>
      </p:graphicFrame>
      <p:sp>
        <p:nvSpPr>
          <p:cNvPr id="5" name="Slide Number Placeholder 4"/>
          <p:cNvSpPr>
            <a:spLocks noGrp="1"/>
          </p:cNvSpPr>
          <p:nvPr>
            <p:ph type="sldNum" sz="quarter" idx="12"/>
          </p:nvPr>
        </p:nvSpPr>
        <p:spPr/>
        <p:txBody>
          <a:bodyPr/>
          <a:lstStyle/>
          <a:p>
            <a:fld id="{96AA08EF-E8D9-4F4A-B754-1DFA3DB1B77C}" type="slidenum">
              <a:rPr lang="en-US" smtClean="0"/>
              <a:pPr/>
              <a:t>23</a:t>
            </a:fld>
            <a:endParaRPr lang="en-US" dirty="0"/>
          </a:p>
        </p:txBody>
      </p:sp>
    </p:spTree>
    <p:extLst>
      <p:ext uri="{BB962C8B-B14F-4D97-AF65-F5344CB8AC3E}">
        <p14:creationId xmlns:p14="http://schemas.microsoft.com/office/powerpoint/2010/main" val="3863621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USANA Health Sciences Inc. Comparison</a:t>
            </a:r>
          </a:p>
        </p:txBody>
      </p:sp>
      <p:sp>
        <p:nvSpPr>
          <p:cNvPr id="12" name="Text Placeholder 11"/>
          <p:cNvSpPr>
            <a:spLocks noGrp="1"/>
          </p:cNvSpPr>
          <p:nvPr>
            <p:ph type="body" sz="quarter" idx="13"/>
          </p:nvPr>
        </p:nvSpPr>
        <p:spPr/>
        <p:txBody>
          <a:bodyPr/>
          <a:lstStyle/>
          <a:p>
            <a:r>
              <a:rPr lang="en-US" dirty="0" smtClean="0"/>
              <a:t>CapitalIQ.com</a:t>
            </a:r>
            <a:endParaRPr lang="en-US" dirty="0"/>
          </a:p>
        </p:txBody>
      </p:sp>
      <p:sp>
        <p:nvSpPr>
          <p:cNvPr id="14" name="Text Placeholder 13"/>
          <p:cNvSpPr>
            <a:spLocks noGrp="1"/>
          </p:cNvSpPr>
          <p:nvPr>
            <p:ph type="body" sz="quarter" idx="15"/>
          </p:nvPr>
        </p:nvSpPr>
        <p:spPr>
          <a:xfrm>
            <a:off x="228600" y="762000"/>
            <a:ext cx="8686800" cy="304800"/>
          </a:xfrm>
        </p:spPr>
        <p:txBody>
          <a:bodyPr/>
          <a:lstStyle/>
          <a:p>
            <a:r>
              <a:rPr lang="en-US" dirty="0" smtClean="0"/>
              <a:t>Comparable Analysis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54269995"/>
              </p:ext>
            </p:extLst>
          </p:nvPr>
        </p:nvGraphicFramePr>
        <p:xfrm>
          <a:off x="235526" y="1143001"/>
          <a:ext cx="8679875" cy="2328001"/>
        </p:xfrm>
        <a:graphic>
          <a:graphicData uri="http://schemas.openxmlformats.org/drawingml/2006/table">
            <a:tbl>
              <a:tblPr/>
              <a:tblGrid>
                <a:gridCol w="1965197"/>
                <a:gridCol w="1696027"/>
                <a:gridCol w="745628"/>
                <a:gridCol w="745628"/>
                <a:gridCol w="889018"/>
                <a:gridCol w="707391"/>
                <a:gridCol w="965493"/>
                <a:gridCol w="965493"/>
              </a:tblGrid>
              <a:tr h="217975">
                <a:tc>
                  <a:txBody>
                    <a:bodyPr/>
                    <a:lstStyle/>
                    <a:p>
                      <a:pPr algn="ctr" fontAlgn="ctr"/>
                      <a:r>
                        <a:rPr lang="en-US" sz="1100" b="1" i="0" u="none" strike="noStrike" dirty="0">
                          <a:solidFill>
                            <a:srgbClr val="FFFFFF"/>
                          </a:solidFill>
                          <a:effectLst/>
                          <a:latin typeface="Arial"/>
                        </a:rPr>
                        <a:t>Company Name</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Ticker</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err="1">
                          <a:solidFill>
                            <a:srgbClr val="FFFFFF"/>
                          </a:solidFill>
                          <a:effectLst/>
                          <a:latin typeface="Arial"/>
                        </a:rPr>
                        <a:t>Mkt</a:t>
                      </a:r>
                      <a:r>
                        <a:rPr lang="en-US" sz="1100" b="1" i="0" u="none" strike="noStrike" dirty="0">
                          <a:solidFill>
                            <a:srgbClr val="FFFFFF"/>
                          </a:solidFill>
                          <a:effectLst/>
                          <a:latin typeface="Arial"/>
                        </a:rPr>
                        <a:t> Cap</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EV / Rev</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EV / </a:t>
                      </a:r>
                      <a:r>
                        <a:rPr lang="en-US" sz="1100" b="1" i="0" u="none" strike="noStrike" dirty="0" smtClean="0">
                          <a:solidFill>
                            <a:srgbClr val="FFFFFF"/>
                          </a:solidFill>
                          <a:effectLst/>
                          <a:latin typeface="Arial"/>
                        </a:rPr>
                        <a:t>EBIT</a:t>
                      </a:r>
                      <a:endParaRPr lang="en-US" sz="1100" b="1" i="0" u="none" strike="noStrike" dirty="0">
                        <a:solidFill>
                          <a:srgbClr val="FFFFFF"/>
                        </a:solidFill>
                        <a:effectLst/>
                        <a:latin typeface="Arial"/>
                      </a:endParaRP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P / </a:t>
                      </a:r>
                      <a:r>
                        <a:rPr lang="en-US" sz="1100" b="1" i="0" u="none" strike="noStrike" dirty="0" smtClean="0">
                          <a:solidFill>
                            <a:srgbClr val="FFFFFF"/>
                          </a:solidFill>
                          <a:effectLst/>
                          <a:latin typeface="Arial"/>
                        </a:rPr>
                        <a:t>Sales</a:t>
                      </a:r>
                      <a:endParaRPr lang="en-US" sz="1100" b="1" i="0" u="none" strike="noStrike" dirty="0">
                        <a:solidFill>
                          <a:srgbClr val="FFFFFF"/>
                        </a:solidFill>
                        <a:effectLst/>
                        <a:latin typeface="Arial"/>
                      </a:endParaRP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P / B</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smtClean="0">
                          <a:solidFill>
                            <a:srgbClr val="FFFFFF"/>
                          </a:solidFill>
                          <a:effectLst/>
                          <a:latin typeface="Arial"/>
                        </a:rPr>
                        <a:t>P/E</a:t>
                      </a:r>
                      <a:endParaRPr lang="en-US" sz="1100" b="1" i="0" u="none" strike="noStrike" dirty="0">
                        <a:solidFill>
                          <a:srgbClr val="FFFFFF"/>
                        </a:solidFill>
                        <a:effectLst/>
                        <a:latin typeface="Arial"/>
                      </a:endParaRPr>
                    </a:p>
                  </a:txBody>
                  <a:tcPr marL="7111" marR="7111" marT="7111" marB="0" anchor="ctr">
                    <a:lnL>
                      <a:noFill/>
                    </a:lnL>
                    <a:lnR>
                      <a:noFill/>
                    </a:lnR>
                    <a:lnT>
                      <a:noFill/>
                    </a:lnT>
                    <a:lnB>
                      <a:noFill/>
                    </a:lnB>
                    <a:solidFill>
                      <a:srgbClr val="7F7F7F"/>
                    </a:solidFill>
                  </a:tcPr>
                </a:tc>
              </a:tr>
              <a:tr h="188911">
                <a:tc>
                  <a:txBody>
                    <a:bodyPr/>
                    <a:lstStyle/>
                    <a:p>
                      <a:pPr algn="ctr" fontAlgn="b"/>
                      <a:r>
                        <a:rPr lang="en-CA" sz="1000" b="1" i="0" u="none" strike="noStrike" dirty="0">
                          <a:effectLst/>
                          <a:latin typeface="Arial"/>
                        </a:rPr>
                        <a:t>Nature's Sunshine Products Inc.</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NasdaqCM:NATR</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141</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0.3</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8.2</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0.4</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1.1</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15.0</a:t>
                      </a:r>
                    </a:p>
                  </a:txBody>
                  <a:tcPr marL="9525" marR="9525" marT="9525" marB="0" anchor="b">
                    <a:lnL>
                      <a:noFill/>
                    </a:lnL>
                    <a:lnR>
                      <a:noFill/>
                    </a:lnR>
                    <a:lnT>
                      <a:noFill/>
                    </a:lnT>
                    <a:lnB>
                      <a:noFill/>
                    </a:lnB>
                    <a:solidFill>
                      <a:srgbClr val="FFFFFF"/>
                    </a:solidFill>
                  </a:tcPr>
                </a:tc>
              </a:tr>
              <a:tr h="188911">
                <a:tc>
                  <a:txBody>
                    <a:bodyPr/>
                    <a:lstStyle/>
                    <a:p>
                      <a:pPr algn="ctr" fontAlgn="b"/>
                      <a:r>
                        <a:rPr lang="en-CA" sz="1000" b="1" i="0" u="none" strike="noStrike" dirty="0">
                          <a:effectLst/>
                          <a:latin typeface="Arial"/>
                        </a:rPr>
                        <a:t>Nu Skin Enterprises Inc.</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NYSE:NUS</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smtClean="0">
                          <a:effectLst/>
                          <a:latin typeface="Arial"/>
                        </a:rPr>
                        <a:t>1,930</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6.8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0.9</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2.3</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14.0</a:t>
                      </a:r>
                    </a:p>
                  </a:txBody>
                  <a:tcPr marL="9525" marR="9525" marT="9525" marB="0" anchor="b">
                    <a:lnL>
                      <a:noFill/>
                    </a:lnL>
                    <a:lnR>
                      <a:noFill/>
                    </a:lnR>
                    <a:lnT>
                      <a:noFill/>
                    </a:lnT>
                    <a:lnB>
                      <a:noFill/>
                    </a:lnB>
                    <a:solidFill>
                      <a:srgbClr val="FFFFFF"/>
                    </a:solidFill>
                  </a:tcPr>
                </a:tc>
              </a:tr>
              <a:tr h="90002">
                <a:tc>
                  <a:txBody>
                    <a:bodyPr/>
                    <a:lstStyle/>
                    <a:p>
                      <a:pPr algn="ctr" fontAlgn="b"/>
                      <a:r>
                        <a:rPr lang="en-CA" sz="1000" b="1" i="0" u="none" strike="noStrike" dirty="0" err="1">
                          <a:effectLst/>
                          <a:latin typeface="Arial"/>
                        </a:rPr>
                        <a:t>Lifevantage</a:t>
                      </a:r>
                      <a:r>
                        <a:rPr lang="en-CA" sz="1000" b="1" i="0" u="none" strike="noStrike" dirty="0">
                          <a:effectLst/>
                          <a:latin typeface="Arial"/>
                        </a:rPr>
                        <a:t> Corporation</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err="1">
                          <a:effectLst/>
                          <a:latin typeface="Arial"/>
                        </a:rPr>
                        <a:t>NasdaqCM:LFVN</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113</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0.6</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13.2</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0.6</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24.7</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34.2</a:t>
                      </a:r>
                    </a:p>
                  </a:txBody>
                  <a:tcPr marL="9525" marR="9525" marT="9525" marB="0" anchor="b">
                    <a:lnL>
                      <a:noFill/>
                    </a:lnL>
                    <a:lnR>
                      <a:noFill/>
                    </a:lnR>
                    <a:lnT>
                      <a:noFill/>
                    </a:lnT>
                    <a:lnB>
                      <a:noFill/>
                    </a:lnB>
                    <a:solidFill>
                      <a:srgbClr val="FFFFFF"/>
                    </a:solidFill>
                  </a:tcPr>
                </a:tc>
              </a:tr>
              <a:tr h="90002">
                <a:tc>
                  <a:txBody>
                    <a:bodyPr/>
                    <a:lstStyle/>
                    <a:p>
                      <a:pPr algn="ctr" fontAlgn="b"/>
                      <a:r>
                        <a:rPr lang="en-CA" sz="1000" b="1" i="0" u="none" strike="noStrike" dirty="0" err="1">
                          <a:effectLst/>
                          <a:latin typeface="Arial"/>
                        </a:rPr>
                        <a:t>Herbalife</a:t>
                      </a:r>
                      <a:r>
                        <a:rPr lang="en-CA" sz="1000" b="1" i="0" u="none" strike="noStrike" dirty="0">
                          <a:effectLst/>
                          <a:latin typeface="Arial"/>
                        </a:rPr>
                        <a:t> Ltd.</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NYSE:HLF</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smtClean="0">
                          <a:effectLst/>
                          <a:latin typeface="Arial"/>
                        </a:rPr>
                        <a:t>4,165</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1.1</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8.3</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NM</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10.7</a:t>
                      </a:r>
                    </a:p>
                  </a:txBody>
                  <a:tcPr marL="9525" marR="9525" marT="9525" marB="0" anchor="b">
                    <a:lnL>
                      <a:noFill/>
                    </a:lnL>
                    <a:lnR>
                      <a:noFill/>
                    </a:lnR>
                    <a:lnT>
                      <a:noFill/>
                    </a:lnT>
                    <a:lnB>
                      <a:noFill/>
                    </a:lnB>
                    <a:solidFill>
                      <a:srgbClr val="FFFFFF"/>
                    </a:solidFill>
                  </a:tcPr>
                </a:tc>
              </a:tr>
              <a:tr h="90002">
                <a:tc>
                  <a:txBody>
                    <a:bodyPr/>
                    <a:lstStyle/>
                    <a:p>
                      <a:pPr algn="ctr" fontAlgn="b"/>
                      <a:r>
                        <a:rPr lang="en-CA" sz="1000" b="1" i="0" u="none" strike="noStrike" dirty="0" err="1">
                          <a:effectLst/>
                          <a:latin typeface="Arial"/>
                        </a:rPr>
                        <a:t>Synutra</a:t>
                      </a:r>
                      <a:r>
                        <a:rPr lang="en-CA" sz="1000" b="1" i="0" u="none" strike="noStrike" dirty="0">
                          <a:effectLst/>
                          <a:latin typeface="Arial"/>
                        </a:rPr>
                        <a:t> International Inc.</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err="1">
                          <a:effectLst/>
                          <a:latin typeface="Arial"/>
                        </a:rPr>
                        <a:t>NasdaqGS:SYUT</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279</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10.2</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0.7</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2.2</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6.3</a:t>
                      </a:r>
                    </a:p>
                  </a:txBody>
                  <a:tcPr marL="9525" marR="9525" marT="9525" marB="0" anchor="b">
                    <a:lnL>
                      <a:noFill/>
                    </a:lnL>
                    <a:lnR>
                      <a:noFill/>
                    </a:lnR>
                    <a:lnT>
                      <a:noFill/>
                    </a:lnT>
                    <a:lnB>
                      <a:noFill/>
                    </a:lnB>
                    <a:solidFill>
                      <a:srgbClr val="FFFFFF"/>
                    </a:solidFill>
                  </a:tcPr>
                </a:tc>
              </a:tr>
              <a:tr h="0">
                <a:tc>
                  <a:txBody>
                    <a:bodyPr/>
                    <a:lstStyle/>
                    <a:p>
                      <a:pPr algn="ctr" fontAlgn="b"/>
                      <a:r>
                        <a:rPr lang="en-CA" sz="1000" b="1" i="0" u="none" strike="noStrike" dirty="0">
                          <a:effectLst/>
                          <a:latin typeface="Arial"/>
                        </a:rPr>
                        <a:t>Natural Health Trends Corp.</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NasdaqCM:NHTC</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256</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0.6</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3.2</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1.0</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4.5</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5.5</a:t>
                      </a:r>
                    </a:p>
                  </a:txBody>
                  <a:tcPr marL="9525" marR="9525" marT="9525" marB="0" anchor="b">
                    <a:lnL>
                      <a:noFill/>
                    </a:lnL>
                    <a:lnR>
                      <a:noFill/>
                    </a:lnR>
                    <a:lnT>
                      <a:noFill/>
                    </a:lnT>
                    <a:lnB>
                      <a:noFill/>
                    </a:lnB>
                    <a:solidFill>
                      <a:srgbClr val="FFFFFF"/>
                    </a:solidFill>
                  </a:tcPr>
                </a:tc>
              </a:tr>
              <a:tr h="188911">
                <a:tc>
                  <a:txBody>
                    <a:bodyPr/>
                    <a:lstStyle/>
                    <a:p>
                      <a:pPr algn="ctr" fontAlgn="b"/>
                      <a:r>
                        <a:rPr lang="en-CA" sz="1000" b="1" i="0" u="none" strike="noStrike" dirty="0" err="1">
                          <a:effectLst/>
                          <a:latin typeface="Arial"/>
                        </a:rPr>
                        <a:t>Medifast</a:t>
                      </a:r>
                      <a:r>
                        <a:rPr lang="en-CA" sz="1000" b="1" i="0" u="none" strike="noStrike" dirty="0">
                          <a:effectLst/>
                          <a:latin typeface="Arial"/>
                        </a:rPr>
                        <a:t> Inc.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NYSE:MED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328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a:effectLst/>
                          <a:latin typeface="Arial"/>
                        </a:rPr>
                        <a:t>1.0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a:effectLst/>
                          <a:latin typeface="Arial"/>
                        </a:rPr>
                        <a:t>7.7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a:effectLst/>
                          <a:latin typeface="Arial"/>
                        </a:rPr>
                        <a:t>1.2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a:effectLst/>
                          <a:latin typeface="Arial"/>
                        </a:rPr>
                        <a:t>3.8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18.5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r>
              <a:tr h="193756">
                <a:tc>
                  <a:txBody>
                    <a:bodyPr/>
                    <a:lstStyle/>
                    <a:p>
                      <a:pPr algn="ctr" fontAlgn="b"/>
                      <a:r>
                        <a:rPr lang="en-US" sz="1000" b="0" i="0" u="none" strike="noStrike" dirty="0">
                          <a:solidFill>
                            <a:srgbClr val="000000"/>
                          </a:solidFill>
                          <a:effectLst/>
                          <a:latin typeface="Arial"/>
                        </a:rPr>
                        <a:t> </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a:effectLst/>
                          <a:latin typeface="Arial"/>
                        </a:rPr>
                        <a:t>Mean</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0.9x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8.2x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0.8x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6.4x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14.9x</a:t>
                      </a:r>
                      <a:endParaRPr lang="en-CA" sz="1000" b="0" i="0" u="none" strike="noStrike" dirty="0">
                        <a:effectLst/>
                        <a:latin typeface="Arial"/>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FFFFF"/>
                    </a:solidFill>
                  </a:tcPr>
                </a:tc>
              </a:tr>
              <a:tr h="193756">
                <a:tc>
                  <a:txBody>
                    <a:bodyPr/>
                    <a:lstStyle/>
                    <a:p>
                      <a:pPr algn="ctr" fontAlgn="b"/>
                      <a:r>
                        <a:rPr lang="en-US" sz="1000" b="0" i="0" u="none" strike="noStrike">
                          <a:solidFill>
                            <a:srgbClr val="000000"/>
                          </a:solidFill>
                          <a:effectLst/>
                          <a:latin typeface="Arial"/>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Median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0.8x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8.2x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0.8x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3.0x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14.0x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r>
              <a:tr h="193756">
                <a:tc>
                  <a:txBody>
                    <a:bodyPr/>
                    <a:lstStyle/>
                    <a:p>
                      <a:pPr algn="ctr" fontAlgn="b"/>
                      <a:r>
                        <a:rPr lang="en-CA" sz="1000" b="1" i="0" u="none" strike="noStrike" dirty="0" smtClean="0">
                          <a:effectLst/>
                          <a:latin typeface="Arial"/>
                        </a:rPr>
                        <a:t>USANA Health Sciences Inc.</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NYSE:USNA</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1,532</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1.5x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9.8x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1.7x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4.9x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17.1x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r>
              <a:tr h="201829">
                <a:tc>
                  <a:txBody>
                    <a:bodyPr/>
                    <a:lstStyle/>
                    <a:p>
                      <a:pPr marL="0" algn="ctr" defTabSz="914400" rtl="0" eaLnBrk="1" fontAlgn="b" latinLnBrk="0" hangingPunct="1"/>
                      <a:r>
                        <a:rPr lang="en-US" sz="1000" b="1" i="0" u="none" strike="noStrike" kern="1200" dirty="0">
                          <a:solidFill>
                            <a:srgbClr val="0070C0"/>
                          </a:solidFill>
                          <a:effectLst/>
                          <a:latin typeface="+mj-lt"/>
                          <a:ea typeface="+mn-ea"/>
                          <a:cs typeface="+mn-cs"/>
                        </a:rPr>
                        <a:t>Over / </a:t>
                      </a:r>
                      <a:r>
                        <a:rPr lang="en-US" sz="1000" b="1" i="0" u="none" strike="noStrike" kern="1200" dirty="0" smtClean="0">
                          <a:solidFill>
                            <a:srgbClr val="0070C0"/>
                          </a:solidFill>
                          <a:effectLst/>
                          <a:latin typeface="+mj-lt"/>
                          <a:ea typeface="+mn-ea"/>
                          <a:cs typeface="+mn-cs"/>
                        </a:rPr>
                        <a:t>Undervalued (Compared to Median)</a:t>
                      </a:r>
                      <a:endParaRPr lang="en-US" sz="1000" b="1" i="0" u="none" strike="noStrike" kern="1200" dirty="0">
                        <a:solidFill>
                          <a:srgbClr val="0070C0"/>
                        </a:solidFill>
                        <a:effectLst/>
                        <a:latin typeface="+mj-lt"/>
                        <a:ea typeface="+mn-ea"/>
                        <a:cs typeface="+mn-cs"/>
                      </a:endParaRPr>
                    </a:p>
                  </a:txBody>
                  <a:tcPr marL="9525" marR="9525" marT="9525" marB="0" anchor="b">
                    <a:lnL>
                      <a:noFill/>
                    </a:lnL>
                    <a:lnR>
                      <a:noFill/>
                    </a:lnR>
                    <a:lnT>
                      <a:noFill/>
                    </a:lnT>
                    <a:lnB>
                      <a:noFill/>
                    </a:lnB>
                    <a:solidFill>
                      <a:srgbClr val="FFFFFF"/>
                    </a:solidFill>
                  </a:tcPr>
                </a:tc>
                <a:tc>
                  <a:txBody>
                    <a:bodyPr/>
                    <a:lstStyle/>
                    <a:p>
                      <a:pPr algn="ctr" fontAlgn="b"/>
                      <a:r>
                        <a:rPr lang="en-US" sz="1000" b="1" i="0" u="none" strike="noStrike" dirty="0">
                          <a:solidFill>
                            <a:srgbClr val="0070C0"/>
                          </a:solidFill>
                          <a:effectLst/>
                          <a:latin typeface="+mj-lt"/>
                        </a:rPr>
                        <a:t> </a:t>
                      </a:r>
                    </a:p>
                  </a:txBody>
                  <a:tcPr marL="9525" marR="9525" marT="9525" marB="0" anchor="b">
                    <a:lnL>
                      <a:noFill/>
                    </a:lnL>
                    <a:lnR>
                      <a:noFill/>
                    </a:lnR>
                    <a:lnT>
                      <a:noFill/>
                    </a:lnT>
                    <a:lnB>
                      <a:noFill/>
                    </a:lnB>
                    <a:solidFill>
                      <a:srgbClr val="FFFFFF"/>
                    </a:solidFill>
                  </a:tcPr>
                </a:tc>
                <a:tc>
                  <a:txBody>
                    <a:bodyPr/>
                    <a:lstStyle/>
                    <a:p>
                      <a:pPr algn="ctr" fontAlgn="b"/>
                      <a:r>
                        <a:rPr lang="en-US" sz="1000" b="1" i="0" u="none" strike="noStrike" dirty="0">
                          <a:solidFill>
                            <a:srgbClr val="0070C0"/>
                          </a:solidFill>
                          <a:effectLst/>
                          <a:latin typeface="+mj-lt"/>
                        </a:rPr>
                        <a:t> </a:t>
                      </a: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82%</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19%</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102%</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64%</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22%</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r>
            </a:tbl>
          </a:graphicData>
        </a:graphic>
      </p:graphicFrame>
      <p:sp>
        <p:nvSpPr>
          <p:cNvPr id="18" name="Text Placeholder 11"/>
          <p:cNvSpPr>
            <a:spLocks noGrp="1"/>
          </p:cNvSpPr>
          <p:nvPr>
            <p:ph type="body" sz="quarter" idx="15"/>
          </p:nvPr>
        </p:nvSpPr>
        <p:spPr>
          <a:xfrm>
            <a:off x="2438400" y="3505200"/>
            <a:ext cx="4191001" cy="228600"/>
          </a:xfrm>
        </p:spPr>
        <p:txBody>
          <a:bodyPr/>
          <a:lstStyle/>
          <a:p>
            <a:r>
              <a:rPr lang="en-CA" dirty="0" smtClean="0"/>
              <a:t>Industry Comparison</a:t>
            </a:r>
            <a:endParaRPr lang="en-CA" dirty="0"/>
          </a:p>
        </p:txBody>
      </p:sp>
      <p:sp>
        <p:nvSpPr>
          <p:cNvPr id="13" name="TextBox 12"/>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
        <p:nvSpPr>
          <p:cNvPr id="2" name="Picture Placeholder 1"/>
          <p:cNvSpPr>
            <a:spLocks noGrp="1"/>
          </p:cNvSpPr>
          <p:nvPr>
            <p:ph type="pic" sz="quarter" idx="23"/>
          </p:nvPr>
        </p:nvSpPr>
        <p:spPr/>
      </p:sp>
      <p:pic>
        <p:nvPicPr>
          <p:cNvPr id="15" name="Picture 10" descr="https://upload.wikimedia.org/wikipedia/en/thumb/b/b8/USANA-New-Logo.png/200px-USANA-New-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Chart 15"/>
          <p:cNvGraphicFramePr>
            <a:graphicFrameLocks/>
          </p:cNvGraphicFramePr>
          <p:nvPr>
            <p:extLst>
              <p:ext uri="{D42A27DB-BD31-4B8C-83A1-F6EECF244321}">
                <p14:modId xmlns:p14="http://schemas.microsoft.com/office/powerpoint/2010/main" val="315067404"/>
              </p:ext>
            </p:extLst>
          </p:nvPr>
        </p:nvGraphicFramePr>
        <p:xfrm>
          <a:off x="0" y="3810000"/>
          <a:ext cx="9118600" cy="2438401"/>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p:cNvSpPr>
            <a:spLocks noGrp="1"/>
          </p:cNvSpPr>
          <p:nvPr>
            <p:ph type="sldNum" sz="quarter" idx="12"/>
          </p:nvPr>
        </p:nvSpPr>
        <p:spPr/>
        <p:txBody>
          <a:bodyPr/>
          <a:lstStyle/>
          <a:p>
            <a:fld id="{96AA08EF-E8D9-4F4A-B754-1DFA3DB1B77C}" type="slidenum">
              <a:rPr lang="en-US" smtClean="0"/>
              <a:pPr/>
              <a:t>24</a:t>
            </a:fld>
            <a:endParaRPr lang="en-US" dirty="0"/>
          </a:p>
        </p:txBody>
      </p:sp>
    </p:spTree>
    <p:extLst>
      <p:ext uri="{BB962C8B-B14F-4D97-AF65-F5344CB8AC3E}">
        <p14:creationId xmlns:p14="http://schemas.microsoft.com/office/powerpoint/2010/main" val="3495010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USANA Health Sciences Inc. </a:t>
            </a:r>
            <a:r>
              <a:rPr lang="en-US" dirty="0" smtClean="0"/>
              <a:t>Investment Outlook</a:t>
            </a:r>
            <a:endParaRPr lang="en-US" dirty="0"/>
          </a:p>
        </p:txBody>
      </p:sp>
      <p:sp>
        <p:nvSpPr>
          <p:cNvPr id="12" name="Text Placeholder 11"/>
          <p:cNvSpPr>
            <a:spLocks noGrp="1"/>
          </p:cNvSpPr>
          <p:nvPr>
            <p:ph type="body" sz="quarter" idx="13"/>
          </p:nvPr>
        </p:nvSpPr>
        <p:spPr/>
        <p:txBody>
          <a:bodyPr/>
          <a:lstStyle/>
          <a:p>
            <a:r>
              <a:rPr lang="en-US" dirty="0" smtClean="0"/>
              <a:t>CapitalIQ.com</a:t>
            </a:r>
            <a:endParaRPr lang="en-US" dirty="0"/>
          </a:p>
        </p:txBody>
      </p:sp>
      <p:sp>
        <p:nvSpPr>
          <p:cNvPr id="17" name="Text Placeholder 13"/>
          <p:cNvSpPr>
            <a:spLocks noGrp="1"/>
          </p:cNvSpPr>
          <p:nvPr>
            <p:ph type="body" sz="quarter" idx="15"/>
          </p:nvPr>
        </p:nvSpPr>
        <p:spPr>
          <a:xfrm>
            <a:off x="252412" y="914400"/>
            <a:ext cx="4191000" cy="304800"/>
          </a:xfrm>
        </p:spPr>
        <p:txBody>
          <a:bodyPr/>
          <a:lstStyle/>
          <a:p>
            <a:r>
              <a:rPr lang="en-CA" dirty="0" smtClean="0"/>
              <a:t>Investment Strengths</a:t>
            </a:r>
            <a:endParaRPr lang="en-CA" dirty="0"/>
          </a:p>
        </p:txBody>
      </p:sp>
      <p:sp>
        <p:nvSpPr>
          <p:cNvPr id="20" name="Text Placeholder 13"/>
          <p:cNvSpPr>
            <a:spLocks noGrp="1"/>
          </p:cNvSpPr>
          <p:nvPr>
            <p:ph type="body" sz="quarter" idx="15"/>
          </p:nvPr>
        </p:nvSpPr>
        <p:spPr>
          <a:xfrm>
            <a:off x="4724400" y="914400"/>
            <a:ext cx="4191000" cy="304800"/>
          </a:xfrm>
        </p:spPr>
        <p:txBody>
          <a:bodyPr/>
          <a:lstStyle/>
          <a:p>
            <a:r>
              <a:rPr lang="en-CA" dirty="0" smtClean="0"/>
              <a:t>Investment Risks</a:t>
            </a:r>
            <a:endParaRPr lang="en-CA" dirty="0"/>
          </a:p>
        </p:txBody>
      </p:sp>
      <p:sp>
        <p:nvSpPr>
          <p:cNvPr id="21" name="TextBox 20"/>
          <p:cNvSpPr txBox="1"/>
          <p:nvPr/>
        </p:nvSpPr>
        <p:spPr>
          <a:xfrm>
            <a:off x="4524829" y="1295400"/>
            <a:ext cx="4648200" cy="2462213"/>
          </a:xfrm>
          <a:prstGeom prst="rect">
            <a:avLst/>
          </a:prstGeom>
          <a:noFill/>
        </p:spPr>
        <p:txBody>
          <a:bodyPr wrap="square" rtlCol="0">
            <a:spAutoFit/>
          </a:bodyPr>
          <a:lstStyle/>
          <a:p>
            <a:pPr marL="354013" indent="-354013">
              <a:buFont typeface="+mj-lt"/>
              <a:buAutoNum type="romanUcPeriod"/>
            </a:pPr>
            <a:r>
              <a:rPr lang="en-US" sz="1400" dirty="0" smtClean="0">
                <a:latin typeface="Arial" pitchFamily="34" charset="0"/>
                <a:cs typeface="Arial" pitchFamily="34" charset="0"/>
              </a:rPr>
              <a:t>USANA seems to be overvalued vs. competitors </a:t>
            </a:r>
          </a:p>
          <a:p>
            <a:pPr marL="354013" indent="-354013">
              <a:buFont typeface="+mj-lt"/>
              <a:buAutoNum type="romanUcPeriod"/>
            </a:pPr>
            <a:r>
              <a:rPr lang="en-US" sz="1400" dirty="0" smtClean="0">
                <a:latin typeface="Arial" pitchFamily="34" charset="0"/>
                <a:cs typeface="Arial" pitchFamily="34" charset="0"/>
              </a:rPr>
              <a:t>Margins will be hurt if regulations are tightened</a:t>
            </a:r>
          </a:p>
          <a:p>
            <a:pPr marL="354013" indent="-354013">
              <a:buFont typeface="+mj-lt"/>
              <a:buAutoNum type="romanUcPeriod"/>
            </a:pPr>
            <a:r>
              <a:rPr lang="en-US" sz="1400" dirty="0" smtClean="0">
                <a:latin typeface="Arial" pitchFamily="34" charset="0"/>
                <a:cs typeface="Arial" pitchFamily="34" charset="0"/>
              </a:rPr>
              <a:t>Products are overpriced versus competitors </a:t>
            </a:r>
          </a:p>
          <a:p>
            <a:pPr marL="354013" indent="-354013">
              <a:buFont typeface="+mj-lt"/>
              <a:buAutoNum type="romanUcPeriod"/>
            </a:pPr>
            <a:r>
              <a:rPr lang="en-US" sz="1400" dirty="0" smtClean="0">
                <a:latin typeface="Arial" pitchFamily="34" charset="0"/>
                <a:cs typeface="Arial" pitchFamily="34" charset="0"/>
              </a:rPr>
              <a:t>Negative connotations of Multi-Level Marketing (MLM) structure</a:t>
            </a:r>
          </a:p>
          <a:p>
            <a:pPr marL="354013" indent="-354013">
              <a:buFont typeface="+mj-lt"/>
              <a:buAutoNum type="romanUcPeriod"/>
            </a:pPr>
            <a:r>
              <a:rPr lang="en-US" sz="1400" dirty="0" smtClean="0">
                <a:latin typeface="Arial" pitchFamily="34" charset="0"/>
                <a:cs typeface="Arial" pitchFamily="34" charset="0"/>
              </a:rPr>
              <a:t>The company historically has suffered when competitors faced legal issues</a:t>
            </a:r>
          </a:p>
          <a:p>
            <a:pPr marL="354013" indent="-354013">
              <a:buFont typeface="+mj-lt"/>
              <a:buAutoNum type="romanUcPeriod"/>
            </a:pPr>
            <a:r>
              <a:rPr lang="en-US" sz="1400" dirty="0" smtClean="0">
                <a:latin typeface="Arial" pitchFamily="34" charset="0"/>
                <a:cs typeface="Arial" pitchFamily="34" charset="0"/>
              </a:rPr>
              <a:t>Growth in the Americas and Europe is flat</a:t>
            </a:r>
          </a:p>
          <a:p>
            <a:pPr marL="354013" indent="-354013">
              <a:buFont typeface="+mj-lt"/>
              <a:buAutoNum type="romanUcPeriod"/>
            </a:pPr>
            <a:r>
              <a:rPr lang="en-US" sz="1400" dirty="0" smtClean="0">
                <a:latin typeface="Arial" pitchFamily="34" charset="0"/>
                <a:cs typeface="Arial" pitchFamily="34" charset="0"/>
              </a:rPr>
              <a:t>Strong USD lowers profits</a:t>
            </a:r>
          </a:p>
          <a:p>
            <a:pPr marL="354013" indent="-354013">
              <a:buFont typeface="+mj-lt"/>
              <a:buAutoNum type="romanUcPeriod"/>
            </a:pPr>
            <a:r>
              <a:rPr lang="en-US" sz="1400" dirty="0" smtClean="0">
                <a:latin typeface="Arial" pitchFamily="34" charset="0"/>
                <a:cs typeface="Arial" pitchFamily="34" charset="0"/>
              </a:rPr>
              <a:t>Missed EPS by $0.16/share, 22% drop in price</a:t>
            </a:r>
          </a:p>
          <a:p>
            <a:pPr marL="354013" indent="-354013">
              <a:buFont typeface="+mj-lt"/>
              <a:buAutoNum type="romanUcPeriod"/>
            </a:pPr>
            <a:endParaRPr lang="en-US" sz="1400" dirty="0" smtClean="0">
              <a:latin typeface="Arial" pitchFamily="34" charset="0"/>
              <a:cs typeface="Arial" pitchFamily="34" charset="0"/>
            </a:endParaRPr>
          </a:p>
        </p:txBody>
      </p:sp>
      <p:sp>
        <p:nvSpPr>
          <p:cNvPr id="13" name="TextBox 12"/>
          <p:cNvSpPr txBox="1"/>
          <p:nvPr/>
        </p:nvSpPr>
        <p:spPr>
          <a:xfrm>
            <a:off x="-1" y="1295400"/>
            <a:ext cx="4524829" cy="2677656"/>
          </a:xfrm>
          <a:prstGeom prst="rect">
            <a:avLst/>
          </a:prstGeom>
          <a:noFill/>
        </p:spPr>
        <p:txBody>
          <a:bodyPr wrap="square" rtlCol="0">
            <a:spAutoFit/>
          </a:bodyPr>
          <a:lstStyle/>
          <a:p>
            <a:pPr marL="354013" indent="-354013">
              <a:buFont typeface="+mj-lt"/>
              <a:buAutoNum type="romanUcPeriod"/>
            </a:pPr>
            <a:r>
              <a:rPr lang="en-US" sz="1400" dirty="0" smtClean="0">
                <a:latin typeface="Arial" pitchFamily="34" charset="0"/>
                <a:cs typeface="Arial" pitchFamily="34" charset="0"/>
              </a:rPr>
              <a:t>High growth likely to continue as the company expands in foreign territories</a:t>
            </a:r>
          </a:p>
          <a:p>
            <a:pPr marL="354013" indent="-354013">
              <a:buFont typeface="+mj-lt"/>
              <a:buAutoNum type="romanUcPeriod"/>
            </a:pPr>
            <a:r>
              <a:rPr lang="en-US" sz="1400" dirty="0" smtClean="0">
                <a:latin typeface="Arial" pitchFamily="34" charset="0"/>
                <a:cs typeface="Arial" pitchFamily="34" charset="0"/>
              </a:rPr>
              <a:t>Lean balance sheet with 0 debt, plentiful of cash, and high margins</a:t>
            </a:r>
          </a:p>
          <a:p>
            <a:pPr marL="354013" indent="-354013">
              <a:buFont typeface="+mj-lt"/>
              <a:buAutoNum type="romanUcPeriod"/>
            </a:pPr>
            <a:r>
              <a:rPr lang="en-CA" sz="1400" dirty="0" smtClean="0">
                <a:latin typeface="Arial" pitchFamily="34" charset="0"/>
                <a:cs typeface="Arial" pitchFamily="34" charset="0"/>
              </a:rPr>
              <a:t>Chinese deregulation of supplements; Self-regulation since 1994 in America</a:t>
            </a:r>
          </a:p>
          <a:p>
            <a:pPr marL="354013" indent="-354013">
              <a:buFont typeface="+mj-lt"/>
              <a:buAutoNum type="romanUcPeriod"/>
            </a:pPr>
            <a:r>
              <a:rPr lang="en-CA" sz="1400" dirty="0" smtClean="0">
                <a:latin typeface="Arial" pitchFamily="34" charset="0"/>
                <a:cs typeface="Arial" pitchFamily="34" charset="0"/>
              </a:rPr>
              <a:t>Weaker growth in the Americas and Europe is offset by strong growth in Asia Pacific</a:t>
            </a:r>
          </a:p>
          <a:p>
            <a:pPr marL="354013" indent="-354013">
              <a:buFont typeface="+mj-lt"/>
              <a:buAutoNum type="romanUcPeriod"/>
            </a:pPr>
            <a:r>
              <a:rPr lang="en-CA" sz="1400" dirty="0" smtClean="0">
                <a:latin typeface="Arial" pitchFamily="34" charset="0"/>
                <a:cs typeface="Arial" pitchFamily="34" charset="0"/>
              </a:rPr>
              <a:t>Low cost of staff and “Auto Order” sales increasing</a:t>
            </a:r>
          </a:p>
          <a:p>
            <a:pPr marL="354013" indent="-354013">
              <a:buFont typeface="+mj-lt"/>
              <a:buAutoNum type="romanUcPeriod"/>
            </a:pPr>
            <a:r>
              <a:rPr lang="en-CA" sz="1400" dirty="0" smtClean="0">
                <a:latin typeface="Arial" pitchFamily="34" charset="0"/>
                <a:cs typeface="Arial" pitchFamily="34" charset="0"/>
              </a:rPr>
              <a:t>High profile sponsorships, increasing brand recognition</a:t>
            </a:r>
            <a:br>
              <a:rPr lang="en-CA" sz="1400" dirty="0" smtClean="0">
                <a:latin typeface="Arial" pitchFamily="34" charset="0"/>
                <a:cs typeface="Arial" pitchFamily="34" charset="0"/>
              </a:rPr>
            </a:br>
            <a:endParaRPr lang="en-CA" sz="1400" dirty="0">
              <a:latin typeface="Arial" pitchFamily="34" charset="0"/>
              <a:cs typeface="Arial" pitchFamily="34" charset="0"/>
            </a:endParaRPr>
          </a:p>
        </p:txBody>
      </p:sp>
      <p:sp>
        <p:nvSpPr>
          <p:cNvPr id="14" name="TextBox 13"/>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
        <p:nvSpPr>
          <p:cNvPr id="2" name="Picture Placeholder 1"/>
          <p:cNvSpPr>
            <a:spLocks noGrp="1"/>
          </p:cNvSpPr>
          <p:nvPr>
            <p:ph type="pic" sz="quarter" idx="23"/>
          </p:nvPr>
        </p:nvSpPr>
        <p:spPr/>
      </p:sp>
      <p:sp>
        <p:nvSpPr>
          <p:cNvPr id="16" name="Text Placeholder 11"/>
          <p:cNvSpPr>
            <a:spLocks noGrp="1"/>
          </p:cNvSpPr>
          <p:nvPr>
            <p:ph type="body" sz="quarter" idx="15"/>
          </p:nvPr>
        </p:nvSpPr>
        <p:spPr>
          <a:xfrm>
            <a:off x="2324100" y="3581400"/>
            <a:ext cx="4191001" cy="228600"/>
          </a:xfrm>
        </p:spPr>
        <p:txBody>
          <a:bodyPr/>
          <a:lstStyle/>
          <a:p>
            <a:r>
              <a:rPr lang="en-CA" dirty="0" smtClean="0"/>
              <a:t>Management Team</a:t>
            </a:r>
            <a:endParaRPr lang="en-CA" dirty="0"/>
          </a:p>
        </p:txBody>
      </p:sp>
      <p:sp>
        <p:nvSpPr>
          <p:cNvPr id="19" name="TextBox 18"/>
          <p:cNvSpPr txBox="1"/>
          <p:nvPr/>
        </p:nvSpPr>
        <p:spPr>
          <a:xfrm>
            <a:off x="3124200" y="5907927"/>
            <a:ext cx="2819400" cy="400110"/>
          </a:xfrm>
          <a:prstGeom prst="rect">
            <a:avLst/>
          </a:prstGeom>
          <a:noFill/>
        </p:spPr>
        <p:txBody>
          <a:bodyPr wrap="square" rtlCol="0">
            <a:spAutoFit/>
          </a:bodyPr>
          <a:lstStyle/>
          <a:p>
            <a:pPr algn="ctr"/>
            <a:r>
              <a:rPr lang="en-CA" sz="1000" dirty="0" smtClean="0"/>
              <a:t>Founder and Chairman of the Board</a:t>
            </a:r>
          </a:p>
          <a:p>
            <a:pPr algn="ctr"/>
            <a:r>
              <a:rPr lang="en-CA" sz="1000" dirty="0" smtClean="0"/>
              <a:t>Myron Wentz</a:t>
            </a:r>
            <a:endParaRPr lang="en-CA" sz="1000" dirty="0"/>
          </a:p>
        </p:txBody>
      </p:sp>
      <p:sp>
        <p:nvSpPr>
          <p:cNvPr id="22" name="TextBox 21"/>
          <p:cNvSpPr txBox="1"/>
          <p:nvPr/>
        </p:nvSpPr>
        <p:spPr>
          <a:xfrm>
            <a:off x="0" y="5886156"/>
            <a:ext cx="3733800" cy="400110"/>
          </a:xfrm>
          <a:prstGeom prst="rect">
            <a:avLst/>
          </a:prstGeom>
          <a:noFill/>
        </p:spPr>
        <p:txBody>
          <a:bodyPr wrap="square" rtlCol="0">
            <a:spAutoFit/>
          </a:bodyPr>
          <a:lstStyle/>
          <a:p>
            <a:pPr algn="ctr"/>
            <a:r>
              <a:rPr lang="en-CA" sz="1000" dirty="0" smtClean="0"/>
              <a:t>Co-Chief CEO</a:t>
            </a:r>
          </a:p>
          <a:p>
            <a:pPr algn="ctr"/>
            <a:r>
              <a:rPr lang="en-CA" sz="1000" dirty="0" smtClean="0"/>
              <a:t>Kevin Guest</a:t>
            </a:r>
            <a:endParaRPr lang="en-CA" sz="1000" dirty="0"/>
          </a:p>
        </p:txBody>
      </p:sp>
      <p:sp>
        <p:nvSpPr>
          <p:cNvPr id="23" name="TextBox 22"/>
          <p:cNvSpPr txBox="1"/>
          <p:nvPr/>
        </p:nvSpPr>
        <p:spPr>
          <a:xfrm>
            <a:off x="5610225" y="5924490"/>
            <a:ext cx="2819400" cy="400110"/>
          </a:xfrm>
          <a:prstGeom prst="rect">
            <a:avLst/>
          </a:prstGeom>
          <a:noFill/>
        </p:spPr>
        <p:txBody>
          <a:bodyPr wrap="square" rtlCol="0">
            <a:spAutoFit/>
          </a:bodyPr>
          <a:lstStyle/>
          <a:p>
            <a:pPr algn="ctr"/>
            <a:r>
              <a:rPr lang="en-CA" sz="1000" dirty="0" smtClean="0"/>
              <a:t>Co-Chief CEO</a:t>
            </a:r>
          </a:p>
          <a:p>
            <a:pPr algn="ctr"/>
            <a:r>
              <a:rPr lang="en-CA" sz="1000" dirty="0" smtClean="0"/>
              <a:t>David Wentz</a:t>
            </a:r>
            <a:endParaRPr lang="en-CA" sz="1000" dirty="0"/>
          </a:p>
        </p:txBody>
      </p:sp>
      <p:pic>
        <p:nvPicPr>
          <p:cNvPr id="24" name="Picture 10" descr="https://upload.wikimedia.org/wikipedia/en/thumb/b/b8/USANA-New-Logo.png/200px-USANA-New-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descr="Dr. Myron Went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453" y="4031343"/>
            <a:ext cx="142875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https://www.usana.com/media/File/dotCom/company/bios/DaveWent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5550" y="4133789"/>
            <a:ext cx="142875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https://www.usana.com/media/File/dotCom/company/bios/KevinGues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525" y="4133788"/>
            <a:ext cx="1428750" cy="17907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96AA08EF-E8D9-4F4A-B754-1DFA3DB1B77C}" type="slidenum">
              <a:rPr lang="en-US" smtClean="0"/>
              <a:pPr/>
              <a:t>25</a:t>
            </a:fld>
            <a:endParaRPr lang="en-US" dirty="0"/>
          </a:p>
        </p:txBody>
      </p:sp>
    </p:spTree>
    <p:extLst>
      <p:ext uri="{BB962C8B-B14F-4D97-AF65-F5344CB8AC3E}">
        <p14:creationId xmlns:p14="http://schemas.microsoft.com/office/powerpoint/2010/main" val="22872130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38600" y="2514600"/>
            <a:ext cx="4857509" cy="1069848"/>
          </a:xfrm>
        </p:spPr>
        <p:txBody>
          <a:bodyPr/>
          <a:lstStyle/>
          <a:p>
            <a:r>
              <a:rPr lang="en-CA" dirty="0" smtClean="0"/>
              <a:t>Mead Johnson Nutrition Company</a:t>
            </a:r>
            <a:endParaRPr lang="en-CA" dirty="0"/>
          </a:p>
        </p:txBody>
      </p:sp>
      <p:sp>
        <p:nvSpPr>
          <p:cNvPr id="3" name="Text Placeholder 2"/>
          <p:cNvSpPr>
            <a:spLocks noGrp="1"/>
          </p:cNvSpPr>
          <p:nvPr>
            <p:ph type="body" sz="quarter" idx="11"/>
          </p:nvPr>
        </p:nvSpPr>
        <p:spPr/>
        <p:txBody>
          <a:bodyPr/>
          <a:lstStyle/>
          <a:p>
            <a:endParaRPr lang="en-CA"/>
          </a:p>
        </p:txBody>
      </p:sp>
      <p:sp>
        <p:nvSpPr>
          <p:cNvPr id="4" name="Text Placeholder 3"/>
          <p:cNvSpPr>
            <a:spLocks noGrp="1"/>
          </p:cNvSpPr>
          <p:nvPr>
            <p:ph type="body" sz="quarter" idx="12"/>
          </p:nvPr>
        </p:nvSpPr>
        <p:spPr/>
        <p:txBody>
          <a:bodyPr/>
          <a:lstStyle/>
          <a:p>
            <a:endParaRPr lang="en-CA"/>
          </a:p>
        </p:txBody>
      </p:sp>
      <p:sp>
        <p:nvSpPr>
          <p:cNvPr id="8" name="Text Placeholder 7"/>
          <p:cNvSpPr>
            <a:spLocks noGrp="1"/>
          </p:cNvSpPr>
          <p:nvPr>
            <p:ph type="body" sz="quarter" idx="13"/>
          </p:nvPr>
        </p:nvSpPr>
        <p:spPr/>
        <p:txBody>
          <a:bodyPr/>
          <a:lstStyle/>
          <a:p>
            <a:endParaRPr lang="en-CA"/>
          </a:p>
        </p:txBody>
      </p:sp>
      <p:sp>
        <p:nvSpPr>
          <p:cNvPr id="9" name="Picture Placeholder 8"/>
          <p:cNvSpPr>
            <a:spLocks noGrp="1"/>
          </p:cNvSpPr>
          <p:nvPr>
            <p:ph type="pic" sz="quarter" idx="14"/>
          </p:nvPr>
        </p:nvSpPr>
        <p:spPr/>
      </p:sp>
      <p:sp>
        <p:nvSpPr>
          <p:cNvPr id="10" name="TextBox 9"/>
          <p:cNvSpPr txBox="1"/>
          <p:nvPr/>
        </p:nvSpPr>
        <p:spPr>
          <a:xfrm>
            <a:off x="5029200" y="6400800"/>
            <a:ext cx="3962400" cy="369332"/>
          </a:xfrm>
          <a:prstGeom prst="rect">
            <a:avLst/>
          </a:prstGeom>
          <a:solidFill>
            <a:srgbClr val="9B2B39"/>
          </a:solidFill>
        </p:spPr>
        <p:txBody>
          <a:bodyPr wrap="square" rtlCol="0">
            <a:spAutoFit/>
          </a:bodyPr>
          <a:lstStyle/>
          <a:p>
            <a:endParaRPr lang="en-CA" dirty="0"/>
          </a:p>
        </p:txBody>
      </p:sp>
      <p:pic>
        <p:nvPicPr>
          <p:cNvPr id="11"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304800" y="2460171"/>
            <a:ext cx="3733800" cy="1037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0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p:cNvGraphicFramePr>
            <a:graphicFrameLocks/>
          </p:cNvGraphicFramePr>
          <p:nvPr>
            <p:extLst>
              <p:ext uri="{D42A27DB-BD31-4B8C-83A1-F6EECF244321}">
                <p14:modId xmlns:p14="http://schemas.microsoft.com/office/powerpoint/2010/main" val="4226084756"/>
              </p:ext>
            </p:extLst>
          </p:nvPr>
        </p:nvGraphicFramePr>
        <p:xfrm>
          <a:off x="197886" y="3962400"/>
          <a:ext cx="4179402" cy="213360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8"/>
          <p:cNvSpPr>
            <a:spLocks noGrp="1"/>
          </p:cNvSpPr>
          <p:nvPr>
            <p:ph type="title"/>
          </p:nvPr>
        </p:nvSpPr>
        <p:spPr/>
        <p:txBody>
          <a:bodyPr/>
          <a:lstStyle/>
          <a:p>
            <a:r>
              <a:rPr lang="en-US" dirty="0" smtClean="0"/>
              <a:t>Mead Johnson Nutrition Overview </a:t>
            </a:r>
            <a:endParaRPr lang="en-US" dirty="0"/>
          </a:p>
        </p:txBody>
      </p:sp>
      <p:sp>
        <p:nvSpPr>
          <p:cNvPr id="10" name="Text Placeholder 9"/>
          <p:cNvSpPr>
            <a:spLocks noGrp="1"/>
          </p:cNvSpPr>
          <p:nvPr>
            <p:ph type="body" sz="quarter" idx="13"/>
          </p:nvPr>
        </p:nvSpPr>
        <p:spPr/>
        <p:txBody>
          <a:bodyPr/>
          <a:lstStyle/>
          <a:p>
            <a:r>
              <a:rPr lang="en-US" dirty="0" smtClean="0"/>
              <a:t>Source: S&amp;P Capital IQ</a:t>
            </a:r>
          </a:p>
          <a:p>
            <a:endParaRPr lang="en-US" dirty="0"/>
          </a:p>
        </p:txBody>
      </p:sp>
      <p:sp>
        <p:nvSpPr>
          <p:cNvPr id="11" name="Text Placeholder 10"/>
          <p:cNvSpPr>
            <a:spLocks noGrp="1"/>
          </p:cNvSpPr>
          <p:nvPr>
            <p:ph type="body" sz="quarter" idx="14"/>
          </p:nvPr>
        </p:nvSpPr>
        <p:spPr>
          <a:xfrm>
            <a:off x="258470" y="682316"/>
            <a:ext cx="8686800" cy="841683"/>
          </a:xfrm>
        </p:spPr>
        <p:txBody>
          <a:bodyPr/>
          <a:lstStyle/>
          <a:p>
            <a:r>
              <a:rPr lang="en-CA" sz="1400" dirty="0" smtClean="0"/>
              <a:t>With over 100 years of experience, Mead </a:t>
            </a:r>
            <a:r>
              <a:rPr lang="en-CA" sz="1400" dirty="0"/>
              <a:t>Johnson Nutrition Company manufactures, distributes, and sells infant formulas, children’s nutrition, and other nutritional </a:t>
            </a:r>
            <a:r>
              <a:rPr lang="en-CA" sz="1400" dirty="0" smtClean="0"/>
              <a:t>products</a:t>
            </a:r>
          </a:p>
          <a:p>
            <a:r>
              <a:rPr lang="en-CA" sz="1400" dirty="0"/>
              <a:t>A</a:t>
            </a:r>
            <a:r>
              <a:rPr lang="en-CA" sz="1400" dirty="0" smtClean="0"/>
              <a:t>lso </a:t>
            </a:r>
            <a:r>
              <a:rPr lang="en-CA" sz="1400" dirty="0"/>
              <a:t>provides specialty formula </a:t>
            </a:r>
            <a:r>
              <a:rPr lang="en-CA" sz="1400" dirty="0" smtClean="0"/>
              <a:t>products for </a:t>
            </a:r>
            <a:r>
              <a:rPr lang="en-CA" sz="1400" dirty="0"/>
              <a:t>addressing various conditions or special medical needs</a:t>
            </a:r>
            <a:endParaRPr lang="en-CA" sz="1400" dirty="0" smtClean="0"/>
          </a:p>
        </p:txBody>
      </p:sp>
      <p:sp>
        <p:nvSpPr>
          <p:cNvPr id="12" name="Text Placeholder 11"/>
          <p:cNvSpPr>
            <a:spLocks noGrp="1"/>
          </p:cNvSpPr>
          <p:nvPr>
            <p:ph type="body" sz="quarter" idx="15"/>
          </p:nvPr>
        </p:nvSpPr>
        <p:spPr>
          <a:xfrm>
            <a:off x="227498" y="1524000"/>
            <a:ext cx="4192102" cy="318631"/>
          </a:xfrm>
        </p:spPr>
        <p:txBody>
          <a:bodyPr/>
          <a:lstStyle/>
          <a:p>
            <a:r>
              <a:rPr lang="en-US" dirty="0" smtClean="0"/>
              <a:t>Product Mix</a:t>
            </a:r>
            <a:endParaRPr lang="en-US" dirty="0"/>
          </a:p>
        </p:txBody>
      </p:sp>
      <p:sp>
        <p:nvSpPr>
          <p:cNvPr id="15" name="Text Placeholder 14"/>
          <p:cNvSpPr>
            <a:spLocks noGrp="1"/>
          </p:cNvSpPr>
          <p:nvPr>
            <p:ph type="body" sz="quarter" idx="18"/>
          </p:nvPr>
        </p:nvSpPr>
        <p:spPr>
          <a:xfrm>
            <a:off x="4724400" y="1523999"/>
            <a:ext cx="4191000" cy="318632"/>
          </a:xfrm>
        </p:spPr>
        <p:txBody>
          <a:bodyPr/>
          <a:lstStyle/>
          <a:p>
            <a:r>
              <a:rPr lang="en-US" dirty="0" smtClean="0"/>
              <a:t>Financial Overview</a:t>
            </a:r>
            <a:endParaRPr lang="en-US" dirty="0"/>
          </a:p>
        </p:txBody>
      </p:sp>
      <p:sp>
        <p:nvSpPr>
          <p:cNvPr id="61" name="Text Placeholder 11"/>
          <p:cNvSpPr>
            <a:spLocks noGrp="1"/>
          </p:cNvSpPr>
          <p:nvPr>
            <p:ph type="body" sz="quarter" idx="15"/>
          </p:nvPr>
        </p:nvSpPr>
        <p:spPr>
          <a:xfrm>
            <a:off x="227498" y="3581400"/>
            <a:ext cx="4179402" cy="304800"/>
          </a:xfrm>
        </p:spPr>
        <p:txBody>
          <a:bodyPr/>
          <a:lstStyle/>
          <a:p>
            <a:r>
              <a:rPr lang="en-US" dirty="0" smtClean="0"/>
              <a:t>Revenue Growth</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1475955557"/>
              </p:ext>
            </p:extLst>
          </p:nvPr>
        </p:nvGraphicFramePr>
        <p:xfrm>
          <a:off x="4724400" y="1919285"/>
          <a:ext cx="1981200" cy="1806247"/>
        </p:xfrm>
        <a:graphic>
          <a:graphicData uri="http://schemas.openxmlformats.org/drawingml/2006/table">
            <a:tbl>
              <a:tblPr/>
              <a:tblGrid>
                <a:gridCol w="1143000"/>
                <a:gridCol w="838200"/>
              </a:tblGrid>
              <a:tr h="291547">
                <a:tc gridSpan="2">
                  <a:txBody>
                    <a:bodyPr/>
                    <a:lstStyle/>
                    <a:p>
                      <a:pPr algn="ctr" fontAlgn="b"/>
                      <a:r>
                        <a:rPr lang="en-CA" sz="1400" b="1" i="0" u="none" strike="noStrike" dirty="0" smtClean="0">
                          <a:solidFill>
                            <a:srgbClr val="FFFFFF"/>
                          </a:solidFill>
                          <a:effectLst/>
                          <a:latin typeface="+mj-lt"/>
                        </a:rPr>
                        <a:t>Market Data</a:t>
                      </a:r>
                      <a:endParaRPr lang="en-CA" sz="1400" b="1" i="0" u="none" strike="noStrike" dirty="0">
                        <a:solidFill>
                          <a:srgbClr val="FFFFFF"/>
                        </a:solidFill>
                        <a:effectLst/>
                        <a:latin typeface="+mj-lt"/>
                      </a:endParaRPr>
                    </a:p>
                  </a:txBody>
                  <a:tcPr marL="35325" marR="3925" marT="3925" marB="0" anchor="ctr">
                    <a:lnL>
                      <a:noFill/>
                    </a:lnL>
                    <a:lnR>
                      <a:noFill/>
                    </a:lnR>
                    <a:lnT>
                      <a:noFill/>
                    </a:lnT>
                    <a:lnB>
                      <a:noFill/>
                    </a:lnB>
                    <a:solidFill>
                      <a:srgbClr val="9B2B39"/>
                    </a:solidFill>
                  </a:tcPr>
                </a:tc>
                <a:tc hMerge="1">
                  <a:txBody>
                    <a:bodyPr/>
                    <a:lstStyle/>
                    <a:p>
                      <a:pPr algn="ctr" fontAlgn="b"/>
                      <a:endParaRPr lang="en-CA" sz="120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r>
              <a:tr h="252450">
                <a:tc>
                  <a:txBody>
                    <a:bodyPr/>
                    <a:lstStyle/>
                    <a:p>
                      <a:pPr algn="l" fontAlgn="b"/>
                      <a:r>
                        <a:rPr lang="en-US" sz="1200" b="1" i="0" u="none" strike="noStrike" dirty="0">
                          <a:solidFill>
                            <a:srgbClr val="000000"/>
                          </a:solidFill>
                          <a:effectLst/>
                          <a:latin typeface="Arial"/>
                        </a:rPr>
                        <a:t>Share Price</a:t>
                      </a: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$71.94</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Market Cap</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$13,410</a:t>
                      </a:r>
                      <a:r>
                        <a:rPr lang="en-US" sz="1200" b="0" i="0" u="none" strike="noStrike" baseline="0" dirty="0" smtClean="0">
                          <a:solidFill>
                            <a:srgbClr val="000000"/>
                          </a:solidFill>
                          <a:effectLst/>
                          <a:latin typeface="Arial"/>
                        </a:rPr>
                        <a:t> </a:t>
                      </a:r>
                      <a:r>
                        <a:rPr lang="en-US" sz="1200" b="0" i="0" u="none" strike="noStrike" dirty="0" smtClean="0">
                          <a:solidFill>
                            <a:srgbClr val="000000"/>
                          </a:solidFill>
                          <a:effectLst/>
                          <a:latin typeface="Arial"/>
                        </a:rPr>
                        <a:t>M</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Net Debt</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$1,322</a:t>
                      </a:r>
                      <a:r>
                        <a:rPr lang="en-US" sz="1200" b="0" i="0" u="none" strike="noStrike" baseline="0" dirty="0" smtClean="0">
                          <a:solidFill>
                            <a:srgbClr val="000000"/>
                          </a:solidFill>
                          <a:effectLst/>
                          <a:latin typeface="Arial"/>
                        </a:rPr>
                        <a:t> </a:t>
                      </a:r>
                      <a:r>
                        <a:rPr lang="en-US" sz="1200" b="0" i="0" u="none" strike="noStrike" dirty="0" smtClean="0">
                          <a:solidFill>
                            <a:srgbClr val="000000"/>
                          </a:solidFill>
                          <a:effectLst/>
                          <a:latin typeface="Arial"/>
                        </a:rPr>
                        <a:t>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EV</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$14,732 M</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smtClean="0">
                          <a:solidFill>
                            <a:srgbClr val="000000"/>
                          </a:solidFill>
                          <a:effectLst/>
                          <a:latin typeface="Arial"/>
                        </a:rPr>
                        <a:t>Dividend </a:t>
                      </a:r>
                      <a:r>
                        <a:rPr lang="en-US" sz="1200" b="1" i="0" u="none" strike="noStrike" dirty="0">
                          <a:solidFill>
                            <a:srgbClr val="000000"/>
                          </a:solidFill>
                          <a:effectLst/>
                          <a:latin typeface="Arial"/>
                        </a:rPr>
                        <a:t>Yield</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2.3%</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2450">
                <a:tc>
                  <a:txBody>
                    <a:bodyPr/>
                    <a:lstStyle/>
                    <a:p>
                      <a:pPr algn="l" fontAlgn="b"/>
                      <a:r>
                        <a:rPr lang="en-US" sz="1200" b="1" i="0" u="none" strike="noStrike" dirty="0">
                          <a:solidFill>
                            <a:srgbClr val="000000"/>
                          </a:solidFill>
                          <a:effectLst/>
                          <a:latin typeface="Arial"/>
                        </a:rPr>
                        <a:t>Beta (5 Year)</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1.02</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21809012"/>
              </p:ext>
            </p:extLst>
          </p:nvPr>
        </p:nvGraphicFramePr>
        <p:xfrm>
          <a:off x="4724400" y="4114800"/>
          <a:ext cx="1981200" cy="1955215"/>
        </p:xfrm>
        <a:graphic>
          <a:graphicData uri="http://schemas.openxmlformats.org/drawingml/2006/table">
            <a:tbl>
              <a:tblPr/>
              <a:tblGrid>
                <a:gridCol w="1295400"/>
                <a:gridCol w="685800"/>
              </a:tblGrid>
              <a:tr h="256679">
                <a:tc gridSpan="2">
                  <a:txBody>
                    <a:bodyPr/>
                    <a:lstStyle/>
                    <a:p>
                      <a:pPr algn="ctr" fontAlgn="b"/>
                      <a:r>
                        <a:rPr lang="en-US" sz="1400" b="1" i="0" u="none" strike="noStrike" dirty="0" smtClean="0">
                          <a:solidFill>
                            <a:srgbClr val="FFFFFF"/>
                          </a:solidFill>
                          <a:effectLst/>
                          <a:latin typeface="Arial"/>
                        </a:rPr>
                        <a:t>Multiples</a:t>
                      </a:r>
                      <a:endParaRPr lang="en-US" sz="1400" b="1" i="0" u="none" strike="noStrike" dirty="0">
                        <a:solidFill>
                          <a:srgbClr val="FFFFFF"/>
                        </a:solidFill>
                        <a:effectLst/>
                        <a:latin typeface="Arial"/>
                      </a:endParaRPr>
                    </a:p>
                  </a:txBody>
                  <a:tcPr marL="8709" marR="8709" marT="8709" marB="0" anchor="ctr">
                    <a:lnL>
                      <a:noFill/>
                    </a:lnL>
                    <a:lnR>
                      <a:noFill/>
                    </a:lnR>
                    <a:lnT>
                      <a:noFill/>
                    </a:lnT>
                    <a:lnB>
                      <a:noFill/>
                    </a:lnB>
                    <a:solidFill>
                      <a:srgbClr val="9B2B39"/>
                    </a:solidFill>
                  </a:tcPr>
                </a:tc>
                <a:tc hMerge="1">
                  <a:txBody>
                    <a:bodyPr/>
                    <a:lstStyle/>
                    <a:p>
                      <a:endParaRPr lang="en-US"/>
                    </a:p>
                  </a:txBody>
                  <a:tcPr>
                    <a:lnL>
                      <a:noFill/>
                    </a:lnL>
                    <a:lnR>
                      <a:noFill/>
                    </a:lnR>
                    <a:lnT>
                      <a:noFill/>
                    </a:lnT>
                    <a:lnB>
                      <a:noFill/>
                    </a:lnB>
                    <a:solidFill>
                      <a:srgbClr val="9B2B39"/>
                    </a:solidFill>
                  </a:tcPr>
                </a:tc>
              </a:tr>
              <a:tr h="242648">
                <a:tc>
                  <a:txBody>
                    <a:bodyPr/>
                    <a:lstStyle/>
                    <a:p>
                      <a:pPr algn="l" fontAlgn="b"/>
                      <a:r>
                        <a:rPr lang="en-US" sz="1200" b="1" i="0" u="none" strike="noStrike" dirty="0" smtClean="0">
                          <a:solidFill>
                            <a:srgbClr val="000000"/>
                          </a:solidFill>
                          <a:effectLst/>
                          <a:latin typeface="Arial"/>
                        </a:rPr>
                        <a:t>EV/Revenue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3.6x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EV/Revenue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3.8x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EV/EBIT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15.7x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EV/EBIT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15.5x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P/E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22.0x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CA" sz="1200" b="1" i="0" u="none" strike="noStrike" dirty="0" smtClean="0">
                          <a:solidFill>
                            <a:srgbClr val="000000"/>
                          </a:solidFill>
                          <a:effectLst/>
                          <a:latin typeface="Arial"/>
                        </a:rPr>
                        <a:t>P/E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CA" sz="1200" b="0" i="0" u="none" strike="noStrike" dirty="0" smtClean="0">
                          <a:solidFill>
                            <a:srgbClr val="000000"/>
                          </a:solidFill>
                          <a:effectLst/>
                          <a:latin typeface="Arial"/>
                        </a:rPr>
                        <a:t>20.5x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MC/LFCF</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18.2x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937080895"/>
              </p:ext>
            </p:extLst>
          </p:nvPr>
        </p:nvGraphicFramePr>
        <p:xfrm>
          <a:off x="6934200" y="1919289"/>
          <a:ext cx="1981200" cy="1828363"/>
        </p:xfrm>
        <a:graphic>
          <a:graphicData uri="http://schemas.openxmlformats.org/drawingml/2006/table">
            <a:tbl>
              <a:tblPr/>
              <a:tblGrid>
                <a:gridCol w="1295400"/>
                <a:gridCol w="685800"/>
              </a:tblGrid>
              <a:tr h="295117">
                <a:tc gridSpan="2">
                  <a:txBody>
                    <a:bodyPr/>
                    <a:lstStyle/>
                    <a:p>
                      <a:pPr algn="ctr" fontAlgn="b"/>
                      <a:r>
                        <a:rPr lang="en-CA" sz="1400" b="1" i="0" u="none" strike="noStrike" dirty="0" smtClean="0">
                          <a:solidFill>
                            <a:srgbClr val="FFFFFF"/>
                          </a:solidFill>
                          <a:effectLst/>
                          <a:latin typeface="+mj-lt"/>
                        </a:rPr>
                        <a:t>LTM</a:t>
                      </a:r>
                      <a:r>
                        <a:rPr lang="en-CA" sz="1400" b="1" i="0" u="none" strike="noStrike" baseline="0" dirty="0" smtClean="0">
                          <a:solidFill>
                            <a:srgbClr val="FFFFFF"/>
                          </a:solidFill>
                          <a:effectLst/>
                          <a:latin typeface="+mj-lt"/>
                        </a:rPr>
                        <a:t> Income Profile </a:t>
                      </a:r>
                      <a:endParaRPr lang="en-CA" sz="1400" b="1" i="0" u="none" strike="noStrike" dirty="0">
                        <a:solidFill>
                          <a:srgbClr val="FFFFFF"/>
                        </a:solidFill>
                        <a:effectLst/>
                        <a:latin typeface="+mj-lt"/>
                      </a:endParaRPr>
                    </a:p>
                  </a:txBody>
                  <a:tcPr marL="35325" marR="3925" marT="3925" marB="0" anchor="ctr">
                    <a:lnL>
                      <a:noFill/>
                    </a:lnL>
                    <a:lnR>
                      <a:noFill/>
                    </a:lnR>
                    <a:lnT>
                      <a:noFill/>
                    </a:lnT>
                    <a:lnB>
                      <a:noFill/>
                    </a:lnB>
                    <a:solidFill>
                      <a:srgbClr val="9B2B39"/>
                    </a:solidFill>
                  </a:tcPr>
                </a:tc>
                <a:tc hMerge="1">
                  <a:txBody>
                    <a:bodyPr/>
                    <a:lstStyle/>
                    <a:p>
                      <a:pPr algn="ctr" fontAlgn="b"/>
                      <a:endParaRPr lang="en-CA" sz="120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r>
              <a:tr h="255541">
                <a:tc>
                  <a:txBody>
                    <a:bodyPr/>
                    <a:lstStyle/>
                    <a:p>
                      <a:pPr algn="l" fontAlgn="b"/>
                      <a:r>
                        <a:rPr lang="en-US" sz="1200" b="1" i="0" u="none" strike="noStrike" dirty="0">
                          <a:solidFill>
                            <a:srgbClr val="000000"/>
                          </a:solidFill>
                          <a:effectLst/>
                          <a:latin typeface="Arial"/>
                        </a:rPr>
                        <a:t>Revenue</a:t>
                      </a: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$4,071</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a:solidFill>
                            <a:srgbClr val="000000"/>
                          </a:solidFill>
                          <a:effectLst/>
                          <a:latin typeface="Arial"/>
                        </a:rPr>
                        <a:t>Gross Profit</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$2,616</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smtClean="0">
                          <a:solidFill>
                            <a:srgbClr val="000000"/>
                          </a:solidFill>
                          <a:effectLst/>
                          <a:latin typeface="Arial"/>
                        </a:rPr>
                        <a:t>EBIT</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936M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a:solidFill>
                            <a:srgbClr val="000000"/>
                          </a:solidFill>
                          <a:effectLst/>
                          <a:latin typeface="Arial"/>
                        </a:rPr>
                        <a:t>Net Income</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$654</a:t>
                      </a:r>
                      <a:r>
                        <a:rPr lang="en-US" sz="1200" b="0" i="0" u="none" strike="noStrike" baseline="0" dirty="0" smtClean="0">
                          <a:solidFill>
                            <a:srgbClr val="000000"/>
                          </a:solidFill>
                          <a:effectLst/>
                          <a:latin typeface="Arial"/>
                        </a:rPr>
                        <a:t>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smtClean="0">
                          <a:solidFill>
                            <a:srgbClr val="000000"/>
                          </a:solidFill>
                          <a:effectLst/>
                          <a:latin typeface="Arial"/>
                        </a:rPr>
                        <a:t>NI Margin</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16.0%</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55541">
                <a:tc>
                  <a:txBody>
                    <a:bodyPr/>
                    <a:lstStyle/>
                    <a:p>
                      <a:pPr algn="l" fontAlgn="b"/>
                      <a:r>
                        <a:rPr lang="en-US" sz="1200" b="1" i="0" u="none" strike="noStrike" dirty="0">
                          <a:solidFill>
                            <a:srgbClr val="000000"/>
                          </a:solidFill>
                          <a:effectLst/>
                          <a:latin typeface="Arial"/>
                        </a:rPr>
                        <a:t>Diluted EPS</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$3.3</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847598174"/>
              </p:ext>
            </p:extLst>
          </p:nvPr>
        </p:nvGraphicFramePr>
        <p:xfrm>
          <a:off x="6934200" y="4114800"/>
          <a:ext cx="1981200" cy="1469919"/>
        </p:xfrm>
        <a:graphic>
          <a:graphicData uri="http://schemas.openxmlformats.org/drawingml/2006/table">
            <a:tbl>
              <a:tblPr/>
              <a:tblGrid>
                <a:gridCol w="1295400"/>
                <a:gridCol w="685800"/>
              </a:tblGrid>
              <a:tr h="256679">
                <a:tc gridSpan="2">
                  <a:txBody>
                    <a:bodyPr/>
                    <a:lstStyle/>
                    <a:p>
                      <a:pPr algn="ctr" fontAlgn="b"/>
                      <a:r>
                        <a:rPr lang="en-US" sz="1400" b="1" i="0" u="none" strike="noStrike" dirty="0" smtClean="0">
                          <a:solidFill>
                            <a:srgbClr val="FFFFFF"/>
                          </a:solidFill>
                          <a:effectLst/>
                          <a:latin typeface="Arial"/>
                        </a:rPr>
                        <a:t>Ratios</a:t>
                      </a:r>
                      <a:endParaRPr lang="en-US" sz="1400" b="1" i="0" u="none" strike="noStrike" dirty="0">
                        <a:solidFill>
                          <a:srgbClr val="FFFFFF"/>
                        </a:solidFill>
                        <a:effectLst/>
                        <a:latin typeface="Arial"/>
                      </a:endParaRPr>
                    </a:p>
                  </a:txBody>
                  <a:tcPr marL="8709" marR="8709" marT="8709" marB="0" anchor="ctr">
                    <a:lnL>
                      <a:noFill/>
                    </a:lnL>
                    <a:lnR>
                      <a:noFill/>
                    </a:lnR>
                    <a:lnT>
                      <a:noFill/>
                    </a:lnT>
                    <a:lnB>
                      <a:noFill/>
                    </a:lnB>
                    <a:solidFill>
                      <a:srgbClr val="9B2B39"/>
                    </a:solidFill>
                  </a:tcPr>
                </a:tc>
                <a:tc hMerge="1">
                  <a:txBody>
                    <a:bodyPr/>
                    <a:lstStyle/>
                    <a:p>
                      <a:endParaRPr lang="en-US"/>
                    </a:p>
                  </a:txBody>
                  <a:tcPr>
                    <a:lnL>
                      <a:noFill/>
                    </a:lnL>
                    <a:lnR>
                      <a:noFill/>
                    </a:lnR>
                    <a:lnT>
                      <a:noFill/>
                    </a:lnT>
                    <a:lnB>
                      <a:noFill/>
                    </a:lnB>
                    <a:solidFill>
                      <a:srgbClr val="9B2B39"/>
                    </a:solidFill>
                  </a:tcPr>
                </a:tc>
              </a:tr>
              <a:tr h="242648">
                <a:tc>
                  <a:txBody>
                    <a:bodyPr/>
                    <a:lstStyle/>
                    <a:p>
                      <a:pPr algn="l" fontAlgn="b"/>
                      <a:r>
                        <a:rPr lang="en-US" sz="1200" b="1" i="0" u="none" strike="noStrike" dirty="0" smtClean="0">
                          <a:solidFill>
                            <a:srgbClr val="000000"/>
                          </a:solidFill>
                          <a:effectLst/>
                          <a:latin typeface="Arial"/>
                        </a:rPr>
                        <a:t>PEG NTM</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2.3</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a:solidFill>
                            <a:srgbClr val="000000"/>
                          </a:solidFill>
                          <a:effectLst/>
                          <a:latin typeface="Arial"/>
                        </a:rPr>
                        <a:t>D/E</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NM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a:solidFill>
                            <a:srgbClr val="000000"/>
                          </a:solidFill>
                          <a:effectLst/>
                          <a:latin typeface="Arial"/>
                        </a:rPr>
                        <a:t>ROA</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15.1%</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a:solidFill>
                            <a:srgbClr val="000000"/>
                          </a:solidFill>
                          <a:effectLst/>
                          <a:latin typeface="Arial"/>
                        </a:rPr>
                        <a:t>ROE</a:t>
                      </a: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NM</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CA" sz="1200" b="1" i="0" u="none" strike="noStrike" dirty="0" smtClean="0">
                          <a:solidFill>
                            <a:srgbClr val="000000"/>
                          </a:solidFill>
                          <a:effectLst/>
                          <a:latin typeface="Arial"/>
                        </a:rPr>
                        <a:t>ROC</a:t>
                      </a:r>
                      <a:endParaRPr lang="en-US" sz="1200" b="1"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CA" sz="1200" b="0" i="0" u="none" strike="noStrike" dirty="0" smtClean="0">
                          <a:solidFill>
                            <a:srgbClr val="000000"/>
                          </a:solidFill>
                          <a:effectLst/>
                          <a:latin typeface="Arial"/>
                        </a:rPr>
                        <a:t>25.7%</a:t>
                      </a:r>
                      <a:endParaRPr lang="en-US" sz="1200" b="0" i="0" u="none" strike="noStrike" dirty="0">
                        <a:solidFill>
                          <a:srgbClr val="000000"/>
                        </a:solidFill>
                        <a:effectLst/>
                        <a:latin typeface="Arial"/>
                      </a:endParaRPr>
                    </a:p>
                  </a:txBody>
                  <a:tcPr marL="8709" marR="8709" marT="8709" marB="0" anchor="b">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sp>
        <p:nvSpPr>
          <p:cNvPr id="3" name="Picture Placeholder 2"/>
          <p:cNvSpPr>
            <a:spLocks noGrp="1"/>
          </p:cNvSpPr>
          <p:nvPr>
            <p:ph type="pic" sz="quarter" idx="23"/>
          </p:nvPr>
        </p:nvSpPr>
        <p:spPr/>
      </p:sp>
      <p:cxnSp>
        <p:nvCxnSpPr>
          <p:cNvPr id="24" name="Straight Arrow Connector 23"/>
          <p:cNvCxnSpPr/>
          <p:nvPr/>
        </p:nvCxnSpPr>
        <p:spPr>
          <a:xfrm flipV="1">
            <a:off x="1094952" y="4191000"/>
            <a:ext cx="3050172" cy="91323"/>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74162" y="3954391"/>
            <a:ext cx="1235448" cy="276999"/>
          </a:xfrm>
          <a:prstGeom prst="rect">
            <a:avLst/>
          </a:prstGeom>
          <a:noFill/>
        </p:spPr>
        <p:txBody>
          <a:bodyPr wrap="square" rtlCol="0">
            <a:spAutoFit/>
          </a:bodyPr>
          <a:lstStyle/>
          <a:p>
            <a:r>
              <a:rPr lang="en-CA" sz="1200" dirty="0" smtClean="0"/>
              <a:t>CAGR = </a:t>
            </a:r>
            <a:r>
              <a:rPr lang="en-CA" sz="1200" dirty="0"/>
              <a:t>2</a:t>
            </a:r>
            <a:r>
              <a:rPr lang="en-CA" sz="1200" dirty="0" smtClean="0"/>
              <a:t>%</a:t>
            </a:r>
            <a:endParaRPr lang="en-US" sz="1200" dirty="0"/>
          </a:p>
        </p:txBody>
      </p:sp>
      <p:sp>
        <p:nvSpPr>
          <p:cNvPr id="2" name="Picture Placeholder 1"/>
          <p:cNvSpPr>
            <a:spLocks noGrp="1"/>
          </p:cNvSpPr>
          <p:nvPr>
            <p:ph type="pic" sz="quarter" idx="23"/>
          </p:nvPr>
        </p:nvSpPr>
        <p:spPr/>
      </p:sp>
      <p:sp>
        <p:nvSpPr>
          <p:cNvPr id="4" name="AutoShape 4" descr="IRobot Roomb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descr="IRobot Roomb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8" descr="Image result for roomb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10" descr="data:image/jpeg;base64,/9j/4AAQSkZJRgABAQAAAQABAAD/2wCEAAkGBxQSEhUUEhQWFRQUFhQVFhUVFhQYFBQUFBUWFxQVFxQYHSggGBwlHBUUITEiJSksLi4uFx8zODMsNygtLisBCgoKDA0NDg0MDywZFBksLCssKzcrLCwrKyssNywsLCw3NywsNyssKyssLCwrKywrLCwsLCsrLCwrKyssLCsrK//AABEIAMYA/gMBIgACEQEDEQH/xAAcAAABBQEBAQAAAAAAAAAAAAAAAgMEBQYBBwj/xABLEAABAwEEBgYHBAcGBAcAAAABAAIDEQQSITEFBkFRYXEiMoGRobEHE0JScsHRFCOC4RUzYpKywvAkQ1NzotIWFzSTRFRjg5Sz8f/EABYBAQEBAAAAAAAAAAAAAAAAAAABAv/EABYRAQEBAAAAAAAAAAAAAAAAAAARAf/aAAwDAQACEQMRAD8A9xQhCAQhCAQhCAQhCAQhCAQhRLXpOGL9bLGz43tb5lBLQs3adfNHsztTCf2Lz/4QVXTelCwNydK74YnfzUQbVCwD/S1Yhkyc/gYP503/AM3bH/hz90f+9B6GhYGP0s2I5snH4GHyepkPpNsDs3vb8UbvlVBskLPWbXewSdW0s/Feb/EArey6Shl/Vyxv+B7XeRQSkIQgEIQgEIQgEIQgEIQgEIQgEIQgEIQgEIUe326OBhkle1jBm5xoOXE8ECdJ6Qjs8T5pnXY4xVzsTTYKAYkkkAAZkrDf83rHep6q0Xffux053b9aeKpNdvSJBaGmytjc6B+D5DQPwxY6NpIAIeGu6RFbtMK1Xn0dmst+jrRJyFmdu33yabOqT5oPZ9I+lGxMA9Vfnc4YBrS0ciXUI7isnpf0o2k1umGzj/uyf7fBecaYDWOPqrzWuwbfAEhaM3OaCbtc6VSdG6NaReeKk78qckFvpHXOaaodPaJq+yHFjP3GqrD5XdWFreL8T41VpFEBg0cgB8kuRwb1nNbwJ6X7oqfBWCtFjndnIG/CP/xKGhyetK48qBSH6RjGRc7kKDvJr4Jl2ldzO91fIBADQjNrnntH0S/0JF+1+8mDpN25o7/qk/pF+8dwQSToSLe795J/QjNj3jtH0TH6RfvHcEtuknbh4/IoHDoh2yU/ibX5pIsUzcix3Iuafolt0pvb3GnyKkRaQYcyW8SMPCp8ED1i1lt1n6sk7QNlS9n7oPmFptFele1NwkEcwGeF1/8AppTuKzjXg4g1G8YjvTc0LX9ZoPMfNIPV9E+lKyS0ErXwu4i+0dwvf6VsrBpCKdt6GRsjd7XA04Hcea+bn2AeySODuk3xxHeu2S0T2d4fG9zHDJzS4jlUdIdtQpB9MoXl+p3pTY8iK3OY12QmDm3T8YGXxDDeBmvT2uBFRiDiCMiEHUIQgEIQgEIQgEIQgEIWI9Ieu4sTfUwkG0OGeYhacnEbXHYO04UBCdrlrtDYRdwknIqIwcG1ydIfZHDM+K8U1h1jltLvW2qQkewxuFAfcbkwccz4qpttuJJkkJe5xJF41L3HNzicxXvUax2R0pvyYg+P5IG5rXe/VREDfi7xITtlknHVYAfeddwVsIwBQCiZnmDBV2JOTRmePAcf6FDFn0a5xL5XXjmTWjRzcVJm0gxmDRfI5tYPm7wVXNaXPzy2NHVHIbTxzXCGt62LvcBy+J3yGPEIJL7bLJ0QTT3WCgpxAxPM1Udwa3rPaODek7ww8V25I8Uwa33RgO0bTxNSn7No5tcGl58EEQWgHBjHv4kgDuAw71Is9hmkyDW8gXHxNFeWLRLnmlC4+5GLxHMjAKzms4s+Er4YDulkaZOYYKk9iCji1eIFXvce0Af6V39HsbsrzLj5lS5dLWXbNLLwhgcK8jKWhMS6ZsjaXo7ZiKivqG1FSKjE4VBQNfZm+6PFcNjZu8T9U4NP2H3LWP8A45/mCfh0jYHj/qJojuls97xhc5LggmwDYSux2AbSSfDnRXcOjWymlntFnnNKhjJA2Wn+U+jlGtFlfGaSMc08R80QxZ4gxoa3Id6cTlmgL3BraVOVTSvDieAxV4NDwxlgkkcXODiGXTR9AQAKbQ6gLS5pz6poqKOzQukddYKnE5gYAVJJOAAAOJU+3aKdGWBrhIXhputul4vCo6DXEkUobwqMc1cWrSQHttYwXGlrXn15o4X8i4Md0TiauAwLlU2jT0paWNN1pqN7yDmC81OOeJJqTjsQVhbQn2TXHDbtqFo9X9dZ7LRpN6MUFx2LabmnNnZhwKzZNc8V2ig901f1lhtY6BuvpUxupe5j3hxHbRXS+coZnxEOYTga4EgtO8HNepal69Ca7FaCA80DJMAHnY1253HI8DnFbtCEIBCEIBCEIKHXTWJtgszpTQvPQiafakOXYMSeS+dLda3SPc+Vxc5xL3uOZ39+S1/pT079ptrmNNY7NWNu4v8A7x3fh+Fef2yTD4j4N/OqByyQmZ953VHlsaFfNbQJmwWa4wDbmeZzT7iqGLVabg3k5D5ngqWR5JqcSU7NLfde7uA2D+uKZeCSA3rON1vM7f63oOhxrdb1si4bN7W/M/LOVZ7HTZUq7sGiWRNFaF207OxLc9rernvQRYLBlfqScAxuZJyC0EljjszW/aAXSPFYrJCR6x4957vYYMauJAwNL1CEh1tZo+zC0Oa19pnwga7qtBFbxG4NIcd99jcKuKy09pLo3yvlJllcDKSQZZTtL6dVjaANYMMBhlQNFNpN7mdOZsMONIbMS1mGBvStpJLjQG6WM45rKu0qxjuiyMgEm62MNafidW8483HtVTabQXcBu+ZTCgt5dYJT1aM+ABv8NKqtllLs/p5K91Z1PtFtxiaAwZud8mjzNBxWuj9Dsrv/ABUYG3oEmu0UDqDvKDzBcXqc3oYlA6Fricdzo3sHeC7yWd0v6OLbZ2lzhGQKYtfUGuGDiABjhR1K1FKoMcW1zxWj0HpC2RRl7Xj7PjhaTWB9B1WNd0nHhH2qkYXRSVLaPYerIwGhGxzHjwISbVanyOvSOLnHafkMgOAwQbfRukbPbCGj+zTnJjjWKQ1yY+lQT7p30FU5b4ZGPIlBv7S41J2A3towzXnxW71V079qaLJanVeAfs8zsXVA/VvOZ57RxAqAShdkjLSWuFC0kEbiDQhAC0gCUEALoCDoUeToGo6pzG4nbyUoBBZUUOIKD0v0ea3etpZp3VfT7p5zeAOo4+8Bkdo4jHfL5sssjo3UBIcwgtcMxTFjgd+XaCveNT9Oi2WZsmAeOhIBse3PsOBHNTVXaEIUAq7WHSH2ezTTe4xxHxZN8SFYrG+lect0dIB7RDfBzv5UHgt8uBccS4lxO8k1UKJl6SMfD9Sp0bfuwo1kwljPCnmEGgoomkzSN3Gjf3iG/NTKqHpkVhfwAd+6Q75KoqU/otv31fdYSObjd8kw/Mp/RbvvQPeY5o5tIcB5oq8MpKZcEsJLgqiL6SLSTa2tB6MUTQ0bAXFziR2Fg/CNyzMk7nChPgB5LWekCx3/AFNrb1ZWBj6exK0uNO3pD8HELHLKup+w2cySMYDQvcG1OQqc1HSmPIIIwIyQfSxihsVlZFE260OZG1taetkeQBfdSpLjmfyTYjdT7yR2PsxF0TAeBYb55ucezJYnVzX2z2qEQ213qpW3SJDQRucwgtkDjgxwIB6VBxxoNc2+8VvAtIHSjAc1wxqc9oOXSHyBE1oDDSN8980wEz3UByN2YuaedDxpiU9DpZ3rBDOWkva50bgKB7W0vtcypo4XhWhoQcKZLkVmA6t4nka+NB3Kr0hbbPBIJbQ8B7GuEcY6Uga4i+RGOkScBWgaKDHag8/9J+gmwztkhFGStcS0ZMcwVdd3NuitNlDwCw5W11o0z9rl9ZIDFCBdaMyWYOcA4YOe7CpFQBgC6pIxkhBJuigrgK1oOaBCVHIWkObg5pDmnc5pqD3gKTYoxeBc0OA9lxcAed0g9xT32H1jo4o2/eSOug1NKHeOGJruqg3Wm8ZGvH95HG/tNW+TWqCArLWAATXRlExkXa2pPaL1ObVXgKo6AlAJTQlhqoSAlAJQCUEEC2MpIw+8C09mLfNy13oq0oYrY6EnoztP/cjqQe68O5ZXSDKmMVIN/ZT3XbxROaMtLobbC8Y3JGudgA4tHXwbgejXIBQfQ6EIUUklY30px3rA/g9vjeZ5uC2LlntcoPWWZ7PewB3GhunsNCg+fLCL0ZG5QZRQg+66vf8AmB3qdZj6uZzCKVJw3bx2Go7EaRs9Dl+dcwgso3VAIyOPelOaCCDiCKFV+i58Lh5g7xmfr37lYqozogcKtxJj6J4t9h/IjDmCkgOHSbWrCHD4hkOZypxWgkjBzAPNJjga3qgDkEUsmuNKV2buCF2iFUWOi7VHcfZ7SL0EvWpiY3YUkb3DuB2UOT1n1YlsbgT95C/GOZuLHtOVSMiroqfo7Sr4gWdGSJ3XhkF6N2/D2TxFO1RXnK6tzb9XbHP0oJDZXn+7lq+En9mQYt/EFQ2rVO1MBc2P1rB7cBEje5vSHaFBSJyCZzDVjnMO9pLT3hJlYWmjgWnc4EHuKSgsTpy0UoZnkZdJxd33q1SZNIYUaxoG4kuHAhuDQeICgKfI2GtQaNoMHPvHIVqQ0ba7EEe8+V4HSkecgKuceTRj3K80Zqy51TLgG4ljXCo/zZRVsQ4Yv4DNLsJnkYI4I5XMIpSJlyN3xyUAceLqq9/4etDgPtlojszBToAh81P8tmAPEbzVBQaRZG14ZDV7zhcYOiXbAxvWAA31J37VqtCaIGjm+vtFHWyRv3cWB9S0+0/ZXzyGFSV2O0QWQUsUZDzgbTNR0x+BuLWf1koD3FxLnElxNSSSSScyScyqEuJJJJJJNSTmScSSUtoQ0JYCI6AltXAEoBUKAXbq6EPcGgk5AVKgiSi9Kxvugk/iNB5HvXdFRX7a0De7+Ep2xsLWvmfgXY8tgHYKBTPR7ZvWWovOTQR2uQe6oXF1RSHKj1pNIfxDyKvXLPa4j+zk7nNPmPmg8P1xsJbJ61u015O9odufO8kWak8fELR6TYHtIOIP9ArFMebNJX2akHhQ/wBHtUCZoC07iMeW28PnuzyqrCyWm/gcHDMbx7w+mxWEkTZmhzM88MwVUT2RzTUbDswIO9u7l3blROohR7Haw8Y0r72TTz90+HJScs1UcqiiCF0IEkLiXRFFQhdieWmrSWne0kHvCVRcAUE39MTkUc++P/UayT+MFMGZhxdZrK4nMmBgJ53aJqiKIFERf+Vsw/8Aar5kp2Ce5+rZFH8EUTfENTC6glS6QldnI/leIHcEwAuJQQdCUEkJYCoUEtoSAFD9YZH3K0aXFoGygNC52/ls76hOdM0ZuaOBIr3J2N4ORB5YqNb7ExgFCTxy8Aq8sFcMeePigv7tBU4DecB3lNwwGdwA/VtNSfeP0H9bE1onRBko7Judd4U3TWkm2dnq4+sRs2KCt1gtlSImYgYYbSttqDYfVBo2kgnmsNoWxm96x3WzAOziV6XqwOm3mPNTVb4FKSGpaBLlWacsvrIJGDMtNPiGLfEBWhTUgQeGzv2dyztuYC94ORIPbdA+QW3140X6ic0HQkq9naek3sPgQsVaW0rxxO/vUwVkT3wmsZw3bFItOmgWGoo4UPiEh6g29vQdyKo0Gp+jfXWOtekHuHYKU8yuzQPiNCKgbD8js8lX6vOeyGN8bi13S5HpOzC0UWmmSC7aG3T7wy/JUVjJmnbQ7nfXLyTlFKtWjQReYQ9vDNQGwEYNdTgfocFUO0QE24vb1mdor/RXG2lu2o5j6IHUUXA9pyIPaEuiBNFyiWF0BAhdAS6IIQJASgEUSmhABLASXPAzIHMgeaSbUwbSeQPmaDuKB8BVk7aSOpsNe0tBd4kqayZ7sGNpxOJ5jYPFTrDoInF5pzQV1nDn4Xb3bRXdj0COs6jfMfmnp7fZ7KMwXbhms7pLTU1owH3ce7afqoLbTGsDYx6qChOVRkOSo7JZSXX5DV2eOQ4lJggawVOHH2jwA+mK5LaK4DBu7DZtJyPkOJwQXmjJ7ziB1QM9pO/uph5YL0HVNlZBwqewfnTvXm2rvWdy+Z7d/jWprT1zU2yUjMh9rBvwg4ntP8I3qK0jUtJalIBNvCcXCEGf1n0M21QujODh0mO91438DkV4dpSzuje5jwWuaSHA5ghfRUrVj9c9U22tt5pDJmigdscPdfTz2cUHiL1Et4+7d8JVvpfRctnfcmYWHYT1XcWuGBVVbOo74T5IJur/AP08f4v43Ka9tVC1fH9nZ+L+NynohqO8w1Y4t8u5OPthd+sYD+03NcISSFQMtRb1Hn4Xfml/pP8AxI2u4jDyTD2Apl8A5IJv2mzOza5viF1sUB6spb4fRVT7NxTJszt6C+FmHszA83Lv2V+yVve36LOmJ65cfuQXUrZbxAfkGk0DD1i7h+z4rnqpf8T/AOv6KlvvqRTY0+L/AM0oB+5BauvDOTuI/lCRgc3E8y4+ZUBsb9yfjY/eB2VVE+z2euQorKGCNoq8hUrWvObz2YJQs421PM1UF4dPRR4RtvHgPmq+1aXmlwrcG4YuUdjPmmnT0ywA2ini40aO8oFMgAxPa5xqfoEszgdUY7zWtODc6dw4qKXnA9xxx5Eipw9xvajf45Z7zWorl1iTwQOufXHOvbUbeYyyo3eSusx8O3dSnh4AdZEcZcaAVP8AVCa+Z7AtHq3oN80l2MVd7TzW7GDmeJPeeSCy1L0C6V93EDAyEZMZsA2XjkN3Zj7DBGGtDWigAAAGQAwACr9B6LZZ4wxg4knrOdtceKtWhRSguoQgEIQgQ4KNKxSykOagodJWBsjS17Q5pzDgCD2Feca1ej8PBNlIjca1Y6pYeRzYe8cl67JEoM9lqg8Dj0VJZGNimaWkVxzaauJwdltSl7LbtFteC17Q4HYRULFaX1HpU2d139h2Lew7EGOSSnrbZJYTSVjm8c2nkRmo4cDkUQFIKWSkFAghcSiuKhNEUXUIGGj7x3wM/ikT1E20dN3ws83/AFTyACUAuBKCBYCUAuBKCBMeSiSDEb9hOB7Cau/daFMjyHIJoRAZnPYMK92J7aoGGsx47c6ndXG8fxOA4KTHZveNAMgM+Qpg3s71baK0FNNS4y433nCg7BtW60DqbHGQ5/3j97shyaiszq5qxJPQ0MUW+nSd8I2cyvU9DaKZAwMjbdA7ydpJ2lP2WygKfGxQKY1OBcASkAhCEAhCEAuUXUIEFqadGpC4QggyQqLNZaq2LU26NBmbZo0OBBAIOwio7lldKalwvqQDG7ew/I/Ki9KfAo0tjqg8WtmpdpZ+rkbINzxR3eMO9UtqsNpi/WWd9N7KOHfgvdZtHqFLo5B4YLQNzhza76IE7feHeF7HadCsd1mNdzaD5qstGqkDs4h2VHkUHmYKFvZdRrOfYI5EfMFMO1Ch2F4/d/2ojCtHSdyb/MnVtf8AgOKgALxnUg4nd3fNOM1Ch2mQ9rf9qDDVQJm7x3r0OLUazj2CeZ+lFZWbVWBuUTe0Xv4qory1j64Na4ngD81YWbQ9ok6sRHF2Hnh4r1ez6JDeq0DkAPJTYtGcEHm9g1Je6nrZKcGD57O9ajRWqkMWTKne7E/Ra6HR4Clx2YBBW2awUVjFBRSWxpYagQxidAXQF1AIQhAIQhAIQhAIQhAIQhALlF1CDl1JLEtCBkxJt1nClLlEEF1kCbdYArKiKIKk6OCT+jQri6i6gqP0aEoaPCtbqKIK5thCcbZAptEUQRm2cJwRJ2i6gQGLoalIQcouoQgEIQgEIQgEIQgEIQgEIQgEIQgEIQgEIQgEIQgEIQgEIQgEIQgEIQgEIQgEIQgEIQgEIQgEIQgEIQg//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5" name="TextBox 24"/>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28" name="Picture 12" descr="http://mms.businesswire.com/media/20150713005373/en/179006/5/MJN-logo-3c-pos-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61442" name="Picture 2" descr="https://chroniclesofanursingmom.files.wordpress.com/2013/08/6779a-screenshot2013-08-27at9-01-42pm.png"/>
          <p:cNvPicPr>
            <a:picLocks noChangeAspect="1" noChangeArrowheads="1"/>
          </p:cNvPicPr>
          <p:nvPr/>
        </p:nvPicPr>
        <p:blipFill rotWithShape="1">
          <a:blip r:embed="rId6">
            <a:extLst>
              <a:ext uri="{28A0092B-C50C-407E-A947-70E740481C1C}">
                <a14:useLocalDpi xmlns:a14="http://schemas.microsoft.com/office/drawing/2010/main" val="0"/>
              </a:ext>
            </a:extLst>
          </a:blip>
          <a:srcRect l="3252" t="11593" r="2294" b="4135"/>
          <a:stretch/>
        </p:blipFill>
        <p:spPr bwMode="auto">
          <a:xfrm>
            <a:off x="155575" y="1905000"/>
            <a:ext cx="4264025" cy="1633066"/>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96AA08EF-E8D9-4F4A-B754-1DFA3DB1B77C}" type="slidenum">
              <a:rPr lang="en-US" smtClean="0"/>
              <a:pPr/>
              <a:t>27</a:t>
            </a:fld>
            <a:endParaRPr lang="en-US" dirty="0"/>
          </a:p>
        </p:txBody>
      </p:sp>
    </p:spTree>
    <p:extLst>
      <p:ext uri="{BB962C8B-B14F-4D97-AF65-F5344CB8AC3E}">
        <p14:creationId xmlns:p14="http://schemas.microsoft.com/office/powerpoint/2010/main" val="27373251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extLst>
              <p:ext uri="{D42A27DB-BD31-4B8C-83A1-F6EECF244321}">
                <p14:modId xmlns:p14="http://schemas.microsoft.com/office/powerpoint/2010/main" val="3902648969"/>
              </p:ext>
            </p:extLst>
          </p:nvPr>
        </p:nvGraphicFramePr>
        <p:xfrm>
          <a:off x="5181600" y="688703"/>
          <a:ext cx="3962400" cy="533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a:graphicFrameLocks/>
          </p:cNvGraphicFramePr>
          <p:nvPr>
            <p:extLst>
              <p:ext uri="{D42A27DB-BD31-4B8C-83A1-F6EECF244321}">
                <p14:modId xmlns:p14="http://schemas.microsoft.com/office/powerpoint/2010/main" val="4282652633"/>
              </p:ext>
            </p:extLst>
          </p:nvPr>
        </p:nvGraphicFramePr>
        <p:xfrm>
          <a:off x="381000" y="685800"/>
          <a:ext cx="3962400" cy="533400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dirty="0" smtClean="0"/>
              <a:t>Mead Johnson </a:t>
            </a:r>
            <a:r>
              <a:rPr lang="en-CA" dirty="0" smtClean="0"/>
              <a:t>Market Share Among Comparables</a:t>
            </a:r>
            <a:endParaRPr lang="en-CA" dirty="0"/>
          </a:p>
        </p:txBody>
      </p:sp>
      <p:sp>
        <p:nvSpPr>
          <p:cNvPr id="3" name="Text Placeholder 2"/>
          <p:cNvSpPr>
            <a:spLocks noGrp="1"/>
          </p:cNvSpPr>
          <p:nvPr>
            <p:ph type="body" sz="quarter" idx="13"/>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sp>
        <p:nvSpPr>
          <p:cNvPr id="13" name="TextBox 12"/>
          <p:cNvSpPr txBox="1"/>
          <p:nvPr/>
        </p:nvSpPr>
        <p:spPr>
          <a:xfrm>
            <a:off x="1600200" y="2198914"/>
            <a:ext cx="1219200" cy="923330"/>
          </a:xfrm>
          <a:prstGeom prst="rect">
            <a:avLst/>
          </a:prstGeom>
          <a:noFill/>
        </p:spPr>
        <p:txBody>
          <a:bodyPr wrap="square" rtlCol="0">
            <a:spAutoFit/>
          </a:bodyPr>
          <a:lstStyle/>
          <a:p>
            <a:pPr algn="ctr"/>
            <a:r>
              <a:rPr lang="en-CA" dirty="0" smtClean="0"/>
              <a:t>Total Revenues =$164B</a:t>
            </a:r>
            <a:endParaRPr lang="en-CA" dirty="0"/>
          </a:p>
        </p:txBody>
      </p:sp>
      <p:sp>
        <p:nvSpPr>
          <p:cNvPr id="18" name="TextBox 17"/>
          <p:cNvSpPr txBox="1"/>
          <p:nvPr/>
        </p:nvSpPr>
        <p:spPr>
          <a:xfrm>
            <a:off x="6477000" y="2147500"/>
            <a:ext cx="1219200" cy="1200329"/>
          </a:xfrm>
          <a:prstGeom prst="rect">
            <a:avLst/>
          </a:prstGeom>
          <a:noFill/>
        </p:spPr>
        <p:txBody>
          <a:bodyPr wrap="square" rtlCol="0">
            <a:spAutoFit/>
          </a:bodyPr>
          <a:lstStyle/>
          <a:p>
            <a:pPr algn="ctr"/>
            <a:r>
              <a:rPr lang="en-CA" dirty="0" smtClean="0"/>
              <a:t>Total Market Cap =$371B</a:t>
            </a:r>
            <a:endParaRPr lang="en-CA" dirty="0"/>
          </a:p>
        </p:txBody>
      </p:sp>
      <p:pic>
        <p:nvPicPr>
          <p:cNvPr id="14" name="Picture 12" descr="http://mms.businesswire.com/media/20150713005373/en/179006/5/MJN-logo-3c-pos-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6" action="ppaction://hlinksldjump"/>
              </a:rPr>
              <a:t>Appendix Map I</a:t>
            </a:r>
            <a:endParaRPr lang="en-CA" sz="1400" dirty="0"/>
          </a:p>
        </p:txBody>
      </p:sp>
      <p:sp>
        <p:nvSpPr>
          <p:cNvPr id="4" name="Slide Number Placeholder 3"/>
          <p:cNvSpPr>
            <a:spLocks noGrp="1"/>
          </p:cNvSpPr>
          <p:nvPr>
            <p:ph type="sldNum" sz="quarter" idx="12"/>
          </p:nvPr>
        </p:nvSpPr>
        <p:spPr/>
        <p:txBody>
          <a:bodyPr/>
          <a:lstStyle/>
          <a:p>
            <a:fld id="{96AA08EF-E8D9-4F4A-B754-1DFA3DB1B77C}" type="slidenum">
              <a:rPr lang="en-US" smtClean="0"/>
              <a:pPr/>
              <a:t>28</a:t>
            </a:fld>
            <a:endParaRPr lang="en-US" dirty="0"/>
          </a:p>
        </p:txBody>
      </p:sp>
    </p:spTree>
    <p:extLst>
      <p:ext uri="{BB962C8B-B14F-4D97-AF65-F5344CB8AC3E}">
        <p14:creationId xmlns:p14="http://schemas.microsoft.com/office/powerpoint/2010/main" val="2186932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8686800" cy="457200"/>
          </a:xfrm>
        </p:spPr>
        <p:txBody>
          <a:bodyPr/>
          <a:lstStyle/>
          <a:p>
            <a:r>
              <a:rPr lang="en-US" dirty="0" smtClean="0"/>
              <a:t>Mead Johnson Nutrition Performance</a:t>
            </a:r>
            <a:endParaRPr lang="en-CA" dirty="0"/>
          </a:p>
        </p:txBody>
      </p:sp>
      <p:sp>
        <p:nvSpPr>
          <p:cNvPr id="4" name="Text Placeholder 3"/>
          <p:cNvSpPr>
            <a:spLocks noGrp="1"/>
          </p:cNvSpPr>
          <p:nvPr>
            <p:ph type="body" sz="quarter" idx="13"/>
          </p:nvPr>
        </p:nvSpPr>
        <p:spPr/>
        <p:txBody>
          <a:bodyPr/>
          <a:lstStyle/>
          <a:p>
            <a:r>
              <a:rPr lang="en-CA" dirty="0" smtClean="0"/>
              <a:t>(1) From Bloomberg </a:t>
            </a:r>
            <a:endParaRPr lang="en-CA" dirty="0"/>
          </a:p>
        </p:txBody>
      </p:sp>
      <p:sp>
        <p:nvSpPr>
          <p:cNvPr id="6" name="Text Placeholder 5"/>
          <p:cNvSpPr>
            <a:spLocks noGrp="1"/>
          </p:cNvSpPr>
          <p:nvPr>
            <p:ph type="body" sz="quarter" idx="15"/>
          </p:nvPr>
        </p:nvSpPr>
        <p:spPr>
          <a:xfrm>
            <a:off x="228600" y="762000"/>
            <a:ext cx="4189800" cy="249621"/>
          </a:xfrm>
        </p:spPr>
        <p:txBody>
          <a:bodyPr/>
          <a:lstStyle/>
          <a:p>
            <a:r>
              <a:rPr lang="en-CA" dirty="0" smtClean="0"/>
              <a:t>Sales By Product Breakdown</a:t>
            </a:r>
            <a:endParaRPr lang="en-CA" dirty="0"/>
          </a:p>
        </p:txBody>
      </p:sp>
      <p:sp>
        <p:nvSpPr>
          <p:cNvPr id="8" name="Picture Placeholder 7"/>
          <p:cNvSpPr>
            <a:spLocks noGrp="1"/>
          </p:cNvSpPr>
          <p:nvPr>
            <p:ph type="pic" sz="quarter" idx="17"/>
          </p:nvPr>
        </p:nvSpPr>
        <p:spPr/>
      </p:sp>
      <p:sp>
        <p:nvSpPr>
          <p:cNvPr id="16" name="TextBox 15"/>
          <p:cNvSpPr txBox="1"/>
          <p:nvPr/>
        </p:nvSpPr>
        <p:spPr>
          <a:xfrm>
            <a:off x="4800600" y="1219200"/>
            <a:ext cx="4114800" cy="307777"/>
          </a:xfrm>
          <a:prstGeom prst="rect">
            <a:avLst/>
          </a:prstGeom>
          <a:noFill/>
        </p:spPr>
        <p:txBody>
          <a:bodyPr wrap="square" rtlCol="0">
            <a:spAutoFit/>
          </a:bodyPr>
          <a:lstStyle/>
          <a:p>
            <a:pPr marL="285750" indent="-285750">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p:txBody>
      </p:sp>
      <p:sp>
        <p:nvSpPr>
          <p:cNvPr id="19" name="Text Placeholder 4"/>
          <p:cNvSpPr txBox="1">
            <a:spLocks/>
          </p:cNvSpPr>
          <p:nvPr/>
        </p:nvSpPr>
        <p:spPr>
          <a:xfrm>
            <a:off x="4648200" y="2743200"/>
            <a:ext cx="4191000" cy="1295400"/>
          </a:xfrm>
          <a:prstGeom prst="rect">
            <a:avLst/>
          </a:prstGeom>
        </p:spPr>
        <p:txBody>
          <a:bodyPr/>
          <a:lstStyle>
            <a:lvl1pPr marL="406400" indent="-290513" algn="l" defTabSz="914400" rtl="0" eaLnBrk="1" latinLnBrk="0" hangingPunct="1">
              <a:spcBef>
                <a:spcPct val="20000"/>
              </a:spcBef>
              <a:buClr>
                <a:srgbClr val="9B2B39"/>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1pPr>
            <a:lvl2pPr marL="798513" indent="-276225" algn="l" defTabSz="914400" rtl="0" eaLnBrk="1" latinLnBrk="0" hangingPunct="1">
              <a:spcBef>
                <a:spcPct val="20000"/>
              </a:spcBef>
              <a:buClr>
                <a:srgbClr val="9B2B39"/>
              </a:buClr>
              <a:buFont typeface="Wingdings" panose="05000000000000000000" pitchFamily="2" charset="2"/>
              <a:buChar char="Ø"/>
              <a:defRPr sz="1400" kern="1200">
                <a:solidFill>
                  <a:schemeClr val="tx1"/>
                </a:solidFill>
                <a:latin typeface="Arial" panose="020B0604020202020204" pitchFamily="34" charset="0"/>
                <a:ea typeface="+mn-ea"/>
                <a:cs typeface="Arial" panose="020B0604020202020204" pitchFamily="34" charset="0"/>
              </a:defRPr>
            </a:lvl2pPr>
            <a:lvl3pPr marL="1146175"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481138" indent="-2190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70063" indent="-173038"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dirty="0">
              <a:solidFill>
                <a:srgbClr val="FF0000"/>
              </a:solidFill>
            </a:endParaRPr>
          </a:p>
        </p:txBody>
      </p:sp>
      <p:sp>
        <p:nvSpPr>
          <p:cNvPr id="15" name="Text Placeholder 5"/>
          <p:cNvSpPr>
            <a:spLocks noGrp="1"/>
          </p:cNvSpPr>
          <p:nvPr>
            <p:ph type="body" sz="quarter" idx="15"/>
          </p:nvPr>
        </p:nvSpPr>
        <p:spPr>
          <a:xfrm>
            <a:off x="202200" y="3623441"/>
            <a:ext cx="8712000" cy="186559"/>
          </a:xfrm>
        </p:spPr>
        <p:txBody>
          <a:bodyPr/>
          <a:lstStyle/>
          <a:p>
            <a:r>
              <a:rPr lang="en-CA" dirty="0" smtClean="0"/>
              <a:t>Stock Performance</a:t>
            </a:r>
            <a:endParaRPr lang="en-CA" dirty="0"/>
          </a:p>
        </p:txBody>
      </p:sp>
      <p:sp>
        <p:nvSpPr>
          <p:cNvPr id="7" name="Text Placeholder 6"/>
          <p:cNvSpPr>
            <a:spLocks noGrp="1"/>
          </p:cNvSpPr>
          <p:nvPr>
            <p:ph type="body" sz="quarter" idx="16"/>
          </p:nvPr>
        </p:nvSpPr>
        <p:spPr>
          <a:xfrm>
            <a:off x="4763100" y="762000"/>
            <a:ext cx="4189800" cy="249621"/>
          </a:xfrm>
        </p:spPr>
        <p:txBody>
          <a:bodyPr/>
          <a:lstStyle/>
          <a:p>
            <a:r>
              <a:rPr lang="en-CA" dirty="0" smtClean="0"/>
              <a:t>Sales By Geography Breakdown</a:t>
            </a:r>
            <a:endParaRPr lang="en-CA" dirty="0"/>
          </a:p>
        </p:txBody>
      </p:sp>
      <p:sp>
        <p:nvSpPr>
          <p:cNvPr id="2" name="Picture Placeholder 1"/>
          <p:cNvSpPr>
            <a:spLocks noGrp="1"/>
          </p:cNvSpPr>
          <p:nvPr>
            <p:ph type="pic" sz="quarter" idx="23"/>
          </p:nvPr>
        </p:nvSpPr>
        <p:spPr/>
      </p:sp>
      <p:sp>
        <p:nvSpPr>
          <p:cNvPr id="17" name="TextBox 1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pic>
        <p:nvPicPr>
          <p:cNvPr id="18"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Chart 20"/>
          <p:cNvGraphicFramePr>
            <a:graphicFrameLocks/>
          </p:cNvGraphicFramePr>
          <p:nvPr>
            <p:extLst>
              <p:ext uri="{D42A27DB-BD31-4B8C-83A1-F6EECF244321}">
                <p14:modId xmlns:p14="http://schemas.microsoft.com/office/powerpoint/2010/main" val="3799963"/>
              </p:ext>
            </p:extLst>
          </p:nvPr>
        </p:nvGraphicFramePr>
        <p:xfrm>
          <a:off x="229799" y="3835398"/>
          <a:ext cx="8685601" cy="24204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hart 22"/>
          <p:cNvGraphicFramePr>
            <a:graphicFrameLocks/>
          </p:cNvGraphicFramePr>
          <p:nvPr>
            <p:extLst>
              <p:ext uri="{D42A27DB-BD31-4B8C-83A1-F6EECF244321}">
                <p14:modId xmlns:p14="http://schemas.microsoft.com/office/powerpoint/2010/main" val="2960038920"/>
              </p:ext>
            </p:extLst>
          </p:nvPr>
        </p:nvGraphicFramePr>
        <p:xfrm>
          <a:off x="5082462" y="990600"/>
          <a:ext cx="3459324" cy="2514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Chart 23"/>
          <p:cNvGraphicFramePr>
            <a:graphicFrameLocks/>
          </p:cNvGraphicFramePr>
          <p:nvPr>
            <p:extLst>
              <p:ext uri="{D42A27DB-BD31-4B8C-83A1-F6EECF244321}">
                <p14:modId xmlns:p14="http://schemas.microsoft.com/office/powerpoint/2010/main" val="1818887723"/>
              </p:ext>
            </p:extLst>
          </p:nvPr>
        </p:nvGraphicFramePr>
        <p:xfrm>
          <a:off x="426876" y="990600"/>
          <a:ext cx="3459324" cy="2514600"/>
        </p:xfrm>
        <a:graphic>
          <a:graphicData uri="http://schemas.openxmlformats.org/drawingml/2006/chart">
            <c:chart xmlns:c="http://schemas.openxmlformats.org/drawingml/2006/chart" xmlns:r="http://schemas.openxmlformats.org/officeDocument/2006/relationships" r:id="rId7"/>
          </a:graphicData>
        </a:graphic>
      </p:graphicFrame>
      <p:sp>
        <p:nvSpPr>
          <p:cNvPr id="5" name="Slide Number Placeholder 4"/>
          <p:cNvSpPr>
            <a:spLocks noGrp="1"/>
          </p:cNvSpPr>
          <p:nvPr>
            <p:ph type="sldNum" sz="quarter" idx="12"/>
          </p:nvPr>
        </p:nvSpPr>
        <p:spPr/>
        <p:txBody>
          <a:bodyPr/>
          <a:lstStyle/>
          <a:p>
            <a:fld id="{96AA08EF-E8D9-4F4A-B754-1DFA3DB1B77C}" type="slidenum">
              <a:rPr lang="en-US" smtClean="0"/>
              <a:pPr/>
              <a:t>29</a:t>
            </a:fld>
            <a:endParaRPr lang="en-US" dirty="0"/>
          </a:p>
        </p:txBody>
      </p:sp>
    </p:spTree>
    <p:extLst>
      <p:ext uri="{BB962C8B-B14F-4D97-AF65-F5344CB8AC3E}">
        <p14:creationId xmlns:p14="http://schemas.microsoft.com/office/powerpoint/2010/main" val="12471087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pPr marL="115887" indent="0">
              <a:buNone/>
            </a:pPr>
            <a:endParaRPr lang="en-CA" dirty="0"/>
          </a:p>
        </p:txBody>
      </p:sp>
      <p:sp>
        <p:nvSpPr>
          <p:cNvPr id="2" name="Title 1"/>
          <p:cNvSpPr>
            <a:spLocks noGrp="1"/>
          </p:cNvSpPr>
          <p:nvPr>
            <p:ph type="title"/>
          </p:nvPr>
        </p:nvSpPr>
        <p:spPr>
          <a:xfrm>
            <a:off x="228600" y="228600"/>
            <a:ext cx="8686800" cy="457200"/>
          </a:xfrm>
        </p:spPr>
        <p:txBody>
          <a:bodyPr>
            <a:normAutofit/>
          </a:bodyPr>
          <a:lstStyle/>
          <a:p>
            <a:r>
              <a:rPr lang="en-US" dirty="0" smtClean="0"/>
              <a:t>Current Holdings in Consumers</a:t>
            </a:r>
            <a:endParaRPr lang="en-US" dirty="0"/>
          </a:p>
        </p:txBody>
      </p:sp>
      <p:sp>
        <p:nvSpPr>
          <p:cNvPr id="16" name="Text Placeholder 2"/>
          <p:cNvSpPr txBox="1">
            <a:spLocks/>
          </p:cNvSpPr>
          <p:nvPr/>
        </p:nvSpPr>
        <p:spPr>
          <a:xfrm>
            <a:off x="200526" y="2816686"/>
            <a:ext cx="4191000" cy="914400"/>
          </a:xfrm>
          <a:prstGeom prst="rect">
            <a:avLst/>
          </a:prstGeom>
        </p:spPr>
        <p:txBody>
          <a:bodyPr tIns="91440"/>
          <a:lstStyle>
            <a:lvl1pPr marL="406400" marR="0" indent="-290513" algn="l" defTabSz="914400" rtl="0" eaLnBrk="1" fontAlgn="auto" latinLnBrk="0" hangingPunct="1">
              <a:lnSpc>
                <a:spcPct val="100000"/>
              </a:lnSpc>
              <a:spcBef>
                <a:spcPct val="20000"/>
              </a:spcBef>
              <a:spcAft>
                <a:spcPts val="0"/>
              </a:spcAft>
              <a:buClr>
                <a:srgbClr val="9B2B39"/>
              </a:buClr>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1pPr>
            <a:lvl2pPr marL="810900" indent="-342900" algn="l" defTabSz="914400" rtl="0" eaLnBrk="1" latinLnBrk="0" hangingPunct="1">
              <a:lnSpc>
                <a:spcPct val="100000"/>
              </a:lnSpc>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914400"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320800" indent="-2317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12913" indent="-231775"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t>Consumer Staples</a:t>
            </a:r>
          </a:p>
          <a:p>
            <a:r>
              <a:rPr lang="en-US" sz="1400" dirty="0" smtClean="0"/>
              <a:t>Agriculture Products </a:t>
            </a:r>
          </a:p>
          <a:p>
            <a:r>
              <a:rPr lang="en-US" sz="1400" b="1" dirty="0"/>
              <a:t>4</a:t>
            </a:r>
            <a:r>
              <a:rPr lang="en-US" sz="1400" b="1" dirty="0" smtClean="0"/>
              <a:t>.7%</a:t>
            </a:r>
            <a:r>
              <a:rPr lang="en-US" sz="1400" dirty="0" smtClean="0"/>
              <a:t> of holdings </a:t>
            </a:r>
          </a:p>
          <a:p>
            <a:endParaRPr lang="en-US" sz="1400" dirty="0" smtClean="0"/>
          </a:p>
          <a:p>
            <a:endParaRPr lang="en-US" sz="1400" dirty="0" smtClean="0"/>
          </a:p>
          <a:p>
            <a:endParaRPr lang="en-US" sz="1400" dirty="0" smtClean="0"/>
          </a:p>
          <a:p>
            <a:endParaRPr lang="en-US" sz="1400" dirty="0" smtClean="0"/>
          </a:p>
          <a:p>
            <a:endParaRPr lang="en-US" sz="1400" dirty="0"/>
          </a:p>
        </p:txBody>
      </p:sp>
      <p:sp>
        <p:nvSpPr>
          <p:cNvPr id="19" name="Text Placeholder 15"/>
          <p:cNvSpPr txBox="1">
            <a:spLocks/>
          </p:cNvSpPr>
          <p:nvPr/>
        </p:nvSpPr>
        <p:spPr>
          <a:xfrm>
            <a:off x="4720899" y="2532821"/>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solidFill>
                  <a:sysClr val="window" lastClr="FFFFFF"/>
                </a:solidFill>
              </a:rPr>
              <a:t>Cal-Maine Foods Inc. (CALM) </a:t>
            </a:r>
            <a:endParaRPr kumimoji="0" lang="en-US" sz="1600" b="1" i="0" u="none" strike="noStrike" kern="1200" cap="none" spc="0" normalizeH="0" baseline="0" noProof="0" dirty="0">
              <a:ln>
                <a:noFill/>
              </a:ln>
              <a:solidFill>
                <a:sysClr val="window" lastClr="FFFFFF"/>
              </a:solidFill>
              <a:effectLst/>
              <a:uLnTx/>
              <a:uFillTx/>
              <a:latin typeface="Arial" panose="020B0604020202020204" pitchFamily="34" charset="0"/>
              <a:ea typeface="+mn-ea"/>
              <a:cs typeface="Arial" panose="020B0604020202020204" pitchFamily="34" charset="0"/>
            </a:endParaRPr>
          </a:p>
        </p:txBody>
      </p:sp>
      <p:sp>
        <p:nvSpPr>
          <p:cNvPr id="20" name="Text Placeholder 2"/>
          <p:cNvSpPr txBox="1">
            <a:spLocks/>
          </p:cNvSpPr>
          <p:nvPr/>
        </p:nvSpPr>
        <p:spPr>
          <a:xfrm>
            <a:off x="4724910" y="2811863"/>
            <a:ext cx="4191000" cy="2306934"/>
          </a:xfrm>
          <a:prstGeom prst="rect">
            <a:avLst/>
          </a:prstGeom>
        </p:spPr>
        <p:txBody>
          <a:bodyPr tIns="91440" anchor="t"/>
          <a:lstStyle>
            <a:lvl1pPr marL="406400" marR="0" indent="-290513" algn="l" defTabSz="914400" rtl="0" eaLnBrk="1" fontAlgn="auto" latinLnBrk="0" hangingPunct="1">
              <a:lnSpc>
                <a:spcPct val="100000"/>
              </a:lnSpc>
              <a:spcBef>
                <a:spcPct val="20000"/>
              </a:spcBef>
              <a:spcAft>
                <a:spcPts val="0"/>
              </a:spcAft>
              <a:buClr>
                <a:srgbClr val="9B2B39"/>
              </a:buClr>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1pPr>
            <a:lvl2pPr marL="810900" indent="-342900" algn="l" defTabSz="914400" rtl="0" eaLnBrk="1" latinLnBrk="0" hangingPunct="1">
              <a:lnSpc>
                <a:spcPct val="100000"/>
              </a:lnSpc>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914400"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320800" indent="-2317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12913" indent="-231775"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t>Consumer Staples</a:t>
            </a:r>
          </a:p>
          <a:p>
            <a:r>
              <a:rPr lang="en-US" sz="1400" dirty="0" smtClean="0"/>
              <a:t>Agriculture Products</a:t>
            </a:r>
          </a:p>
          <a:p>
            <a:r>
              <a:rPr lang="en-US" sz="1400" b="1" dirty="0" smtClean="0"/>
              <a:t>2.7%</a:t>
            </a:r>
            <a:r>
              <a:rPr lang="en-US" sz="1400" dirty="0" smtClean="0"/>
              <a:t> of holdings </a:t>
            </a:r>
          </a:p>
        </p:txBody>
      </p:sp>
      <p:sp>
        <p:nvSpPr>
          <p:cNvPr id="21" name="Text Placeholder 15"/>
          <p:cNvSpPr txBox="1">
            <a:spLocks/>
          </p:cNvSpPr>
          <p:nvPr/>
        </p:nvSpPr>
        <p:spPr>
          <a:xfrm>
            <a:off x="224589" y="2532821"/>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solidFill>
                  <a:sysClr val="window" lastClr="FFFFFF"/>
                </a:solidFill>
              </a:rPr>
              <a:t>Sanderson Farms Inc. (SAFM)</a:t>
            </a:r>
            <a:endParaRPr kumimoji="0" lang="en-US" sz="1600" b="1" i="0" u="none" strike="noStrike" kern="1200" cap="none" spc="0" normalizeH="0" baseline="0" noProof="0" dirty="0">
              <a:ln>
                <a:noFill/>
              </a:ln>
              <a:solidFill>
                <a:sysClr val="window" lastClr="FFFFFF"/>
              </a:solidFill>
              <a:effectLst/>
              <a:uLnTx/>
              <a:uFillTx/>
              <a:latin typeface="Arial" panose="020B0604020202020204" pitchFamily="34" charset="0"/>
              <a:ea typeface="+mn-ea"/>
              <a:cs typeface="Arial" panose="020B0604020202020204" pitchFamily="34" charset="0"/>
            </a:endParaRPr>
          </a:p>
        </p:txBody>
      </p:sp>
      <p:sp>
        <p:nvSpPr>
          <p:cNvPr id="22" name="Text Placeholder 2"/>
          <p:cNvSpPr txBox="1">
            <a:spLocks/>
          </p:cNvSpPr>
          <p:nvPr/>
        </p:nvSpPr>
        <p:spPr>
          <a:xfrm>
            <a:off x="228599" y="914400"/>
            <a:ext cx="8690811" cy="266700"/>
          </a:xfrm>
          <a:prstGeom prst="rect">
            <a:avLst/>
          </a:prstGeom>
        </p:spPr>
        <p:txBody>
          <a:bodyPr tIns="91440"/>
          <a:lstStyle>
            <a:lvl1pPr marL="406400" marR="0" indent="-290513" algn="l" defTabSz="914400" rtl="0" eaLnBrk="1" fontAlgn="auto" latinLnBrk="0" hangingPunct="1">
              <a:lnSpc>
                <a:spcPct val="100000"/>
              </a:lnSpc>
              <a:spcBef>
                <a:spcPct val="20000"/>
              </a:spcBef>
              <a:spcAft>
                <a:spcPts val="0"/>
              </a:spcAft>
              <a:buClr>
                <a:srgbClr val="9B2B39"/>
              </a:buClr>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1pPr>
            <a:lvl2pPr marL="810900" indent="-342900" algn="l" defTabSz="914400" rtl="0" eaLnBrk="1" latinLnBrk="0" hangingPunct="1">
              <a:lnSpc>
                <a:spcPct val="100000"/>
              </a:lnSpc>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914400"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320800" indent="-2317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12913" indent="-231775"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smtClean="0"/>
              <a:t>7.4%</a:t>
            </a:r>
            <a:r>
              <a:rPr lang="en-US" sz="1400" dirty="0" smtClean="0"/>
              <a:t> of portfolio in Consumers sector</a:t>
            </a:r>
          </a:p>
        </p:txBody>
      </p:sp>
      <p:pic>
        <p:nvPicPr>
          <p:cNvPr id="24" name="Picture 23"/>
          <p:cNvPicPr>
            <a:picLocks noChangeAspect="1"/>
          </p:cNvPicPr>
          <p:nvPr/>
        </p:nvPicPr>
        <p:blipFill>
          <a:blip r:embed="rId3"/>
          <a:stretch>
            <a:fillRect/>
          </a:stretch>
        </p:blipFill>
        <p:spPr>
          <a:xfrm>
            <a:off x="2777062" y="3904421"/>
            <a:ext cx="1602658" cy="762000"/>
          </a:xfrm>
          <a:prstGeom prst="rect">
            <a:avLst/>
          </a:prstGeom>
        </p:spPr>
      </p:pic>
      <p:sp>
        <p:nvSpPr>
          <p:cNvPr id="18" name="TextBox 17"/>
          <p:cNvSpPr txBox="1"/>
          <p:nvPr/>
        </p:nvSpPr>
        <p:spPr>
          <a:xfrm>
            <a:off x="228600" y="6400800"/>
            <a:ext cx="2286000" cy="215444"/>
          </a:xfrm>
          <a:prstGeom prst="rect">
            <a:avLst/>
          </a:prstGeom>
          <a:noFill/>
        </p:spPr>
        <p:txBody>
          <a:bodyPr wrap="square" rtlCol="0">
            <a:spAutoFit/>
          </a:bodyPr>
          <a:lstStyle/>
          <a:p>
            <a:r>
              <a:rPr lang="en-US" sz="800" dirty="0" smtClean="0"/>
              <a:t>Source: Insider Knowledge</a:t>
            </a:r>
            <a:endParaRPr lang="en-US" sz="800" dirty="0"/>
          </a:p>
        </p:txBody>
      </p:sp>
      <p:sp>
        <p:nvSpPr>
          <p:cNvPr id="27" name="TextBox 2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83970" name="Picture 2" descr="https://www.marketbeat.com/logos/cal-maine-foods-inc-logo.jpg"/>
          <p:cNvPicPr>
            <a:picLocks noChangeAspect="1" noChangeArrowheads="1"/>
          </p:cNvPicPr>
          <p:nvPr/>
        </p:nvPicPr>
        <p:blipFill rotWithShape="1">
          <a:blip r:embed="rId5">
            <a:extLst>
              <a:ext uri="{28A0092B-C50C-407E-A947-70E740481C1C}">
                <a14:useLocalDpi xmlns:a14="http://schemas.microsoft.com/office/drawing/2010/main" val="0"/>
              </a:ext>
            </a:extLst>
          </a:blip>
          <a:srcRect t="30601" b="30320"/>
          <a:stretch/>
        </p:blipFill>
        <p:spPr bwMode="auto">
          <a:xfrm>
            <a:off x="6286500" y="3731086"/>
            <a:ext cx="2857500" cy="111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1910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p:cNvGraphicFramePr>
            <a:graphicFrameLocks/>
          </p:cNvGraphicFramePr>
          <p:nvPr>
            <p:extLst>
              <p:ext uri="{D42A27DB-BD31-4B8C-83A1-F6EECF244321}">
                <p14:modId xmlns:p14="http://schemas.microsoft.com/office/powerpoint/2010/main" val="1996224634"/>
              </p:ext>
            </p:extLst>
          </p:nvPr>
        </p:nvGraphicFramePr>
        <p:xfrm>
          <a:off x="189884" y="3828138"/>
          <a:ext cx="8685601" cy="2420464"/>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228600" y="228600"/>
            <a:ext cx="8686800" cy="457200"/>
          </a:xfrm>
        </p:spPr>
        <p:txBody>
          <a:bodyPr/>
          <a:lstStyle/>
          <a:p>
            <a:r>
              <a:rPr lang="en-US" dirty="0" smtClean="0"/>
              <a:t>Mead Johnson Nutrition Performance</a:t>
            </a:r>
            <a:endParaRPr lang="en-CA" dirty="0"/>
          </a:p>
        </p:txBody>
      </p:sp>
      <p:sp>
        <p:nvSpPr>
          <p:cNvPr id="4" name="Text Placeholder 3"/>
          <p:cNvSpPr>
            <a:spLocks noGrp="1"/>
          </p:cNvSpPr>
          <p:nvPr>
            <p:ph type="body" sz="quarter" idx="13"/>
          </p:nvPr>
        </p:nvSpPr>
        <p:spPr/>
        <p:txBody>
          <a:bodyPr/>
          <a:lstStyle/>
          <a:p>
            <a:r>
              <a:rPr lang="en-CA" dirty="0" smtClean="0"/>
              <a:t>(1) From Bloomberg </a:t>
            </a:r>
            <a:endParaRPr lang="en-CA" dirty="0"/>
          </a:p>
        </p:txBody>
      </p:sp>
      <p:sp>
        <p:nvSpPr>
          <p:cNvPr id="6" name="Text Placeholder 5"/>
          <p:cNvSpPr>
            <a:spLocks noGrp="1"/>
          </p:cNvSpPr>
          <p:nvPr>
            <p:ph type="body" sz="quarter" idx="15"/>
          </p:nvPr>
        </p:nvSpPr>
        <p:spPr>
          <a:xfrm>
            <a:off x="228600" y="762000"/>
            <a:ext cx="4189800" cy="249621"/>
          </a:xfrm>
        </p:spPr>
        <p:txBody>
          <a:bodyPr/>
          <a:lstStyle/>
          <a:p>
            <a:r>
              <a:rPr lang="en-CA" dirty="0" smtClean="0"/>
              <a:t>Sales By Product Breakdown</a:t>
            </a:r>
            <a:endParaRPr lang="en-CA" dirty="0"/>
          </a:p>
        </p:txBody>
      </p:sp>
      <p:sp>
        <p:nvSpPr>
          <p:cNvPr id="8" name="Picture Placeholder 7"/>
          <p:cNvSpPr>
            <a:spLocks noGrp="1"/>
          </p:cNvSpPr>
          <p:nvPr>
            <p:ph type="pic" sz="quarter" idx="17"/>
          </p:nvPr>
        </p:nvSpPr>
        <p:spPr/>
      </p:sp>
      <p:sp>
        <p:nvSpPr>
          <p:cNvPr id="16" name="TextBox 15"/>
          <p:cNvSpPr txBox="1"/>
          <p:nvPr/>
        </p:nvSpPr>
        <p:spPr>
          <a:xfrm>
            <a:off x="4800600" y="1219200"/>
            <a:ext cx="4114800" cy="307777"/>
          </a:xfrm>
          <a:prstGeom prst="rect">
            <a:avLst/>
          </a:prstGeom>
          <a:noFill/>
        </p:spPr>
        <p:txBody>
          <a:bodyPr wrap="square" rtlCol="0">
            <a:spAutoFit/>
          </a:bodyPr>
          <a:lstStyle/>
          <a:p>
            <a:pPr marL="285750" indent="-285750">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p:txBody>
      </p:sp>
      <p:sp>
        <p:nvSpPr>
          <p:cNvPr id="19" name="Text Placeholder 4"/>
          <p:cNvSpPr txBox="1">
            <a:spLocks/>
          </p:cNvSpPr>
          <p:nvPr/>
        </p:nvSpPr>
        <p:spPr>
          <a:xfrm>
            <a:off x="4648200" y="2743200"/>
            <a:ext cx="4191000" cy="1295400"/>
          </a:xfrm>
          <a:prstGeom prst="rect">
            <a:avLst/>
          </a:prstGeom>
        </p:spPr>
        <p:txBody>
          <a:bodyPr/>
          <a:lstStyle>
            <a:lvl1pPr marL="406400" indent="-290513" algn="l" defTabSz="914400" rtl="0" eaLnBrk="1" latinLnBrk="0" hangingPunct="1">
              <a:spcBef>
                <a:spcPct val="20000"/>
              </a:spcBef>
              <a:buClr>
                <a:srgbClr val="9B2B39"/>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1pPr>
            <a:lvl2pPr marL="798513" indent="-276225" algn="l" defTabSz="914400" rtl="0" eaLnBrk="1" latinLnBrk="0" hangingPunct="1">
              <a:spcBef>
                <a:spcPct val="20000"/>
              </a:spcBef>
              <a:buClr>
                <a:srgbClr val="9B2B39"/>
              </a:buClr>
              <a:buFont typeface="Wingdings" panose="05000000000000000000" pitchFamily="2" charset="2"/>
              <a:buChar char="Ø"/>
              <a:defRPr sz="1400" kern="1200">
                <a:solidFill>
                  <a:schemeClr val="tx1"/>
                </a:solidFill>
                <a:latin typeface="Arial" panose="020B0604020202020204" pitchFamily="34" charset="0"/>
                <a:ea typeface="+mn-ea"/>
                <a:cs typeface="Arial" panose="020B0604020202020204" pitchFamily="34" charset="0"/>
              </a:defRPr>
            </a:lvl2pPr>
            <a:lvl3pPr marL="1146175"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481138" indent="-2190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70063" indent="-173038"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dirty="0">
              <a:solidFill>
                <a:srgbClr val="FF0000"/>
              </a:solidFill>
            </a:endParaRPr>
          </a:p>
        </p:txBody>
      </p:sp>
      <p:sp>
        <p:nvSpPr>
          <p:cNvPr id="15" name="Text Placeholder 5"/>
          <p:cNvSpPr>
            <a:spLocks noGrp="1"/>
          </p:cNvSpPr>
          <p:nvPr>
            <p:ph type="body" sz="quarter" idx="15"/>
          </p:nvPr>
        </p:nvSpPr>
        <p:spPr>
          <a:xfrm>
            <a:off x="202200" y="3623441"/>
            <a:ext cx="8712000" cy="186559"/>
          </a:xfrm>
        </p:spPr>
        <p:txBody>
          <a:bodyPr/>
          <a:lstStyle/>
          <a:p>
            <a:r>
              <a:rPr lang="en-CA" dirty="0" smtClean="0"/>
              <a:t>Stock Performance</a:t>
            </a:r>
            <a:endParaRPr lang="en-CA" dirty="0"/>
          </a:p>
        </p:txBody>
      </p:sp>
      <p:sp>
        <p:nvSpPr>
          <p:cNvPr id="7" name="Text Placeholder 6"/>
          <p:cNvSpPr>
            <a:spLocks noGrp="1"/>
          </p:cNvSpPr>
          <p:nvPr>
            <p:ph type="body" sz="quarter" idx="16"/>
          </p:nvPr>
        </p:nvSpPr>
        <p:spPr>
          <a:xfrm>
            <a:off x="4763100" y="762000"/>
            <a:ext cx="4189800" cy="249621"/>
          </a:xfrm>
        </p:spPr>
        <p:txBody>
          <a:bodyPr/>
          <a:lstStyle/>
          <a:p>
            <a:r>
              <a:rPr lang="en-CA" dirty="0" smtClean="0"/>
              <a:t>Sales </a:t>
            </a:r>
            <a:r>
              <a:rPr lang="en-CA" dirty="0"/>
              <a:t>B</a:t>
            </a:r>
            <a:r>
              <a:rPr lang="en-CA" dirty="0" smtClean="0"/>
              <a:t>y Geography Breakdown</a:t>
            </a:r>
            <a:endParaRPr lang="en-CA" dirty="0"/>
          </a:p>
        </p:txBody>
      </p:sp>
      <p:sp>
        <p:nvSpPr>
          <p:cNvPr id="2" name="Picture Placeholder 1"/>
          <p:cNvSpPr>
            <a:spLocks noGrp="1"/>
          </p:cNvSpPr>
          <p:nvPr>
            <p:ph type="pic" sz="quarter" idx="23"/>
          </p:nvPr>
        </p:nvSpPr>
        <p:spPr/>
      </p:sp>
      <p:sp>
        <p:nvSpPr>
          <p:cNvPr id="17" name="TextBox 1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18" name="Picture 12" descr="http://mms.businesswire.com/media/20150713005373/en/179006/5/MJN-logo-3c-pos-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Chart 22"/>
          <p:cNvGraphicFramePr>
            <a:graphicFrameLocks/>
          </p:cNvGraphicFramePr>
          <p:nvPr>
            <p:extLst>
              <p:ext uri="{D42A27DB-BD31-4B8C-83A1-F6EECF244321}">
                <p14:modId xmlns:p14="http://schemas.microsoft.com/office/powerpoint/2010/main" val="73179145"/>
              </p:ext>
            </p:extLst>
          </p:nvPr>
        </p:nvGraphicFramePr>
        <p:xfrm>
          <a:off x="5082462" y="990600"/>
          <a:ext cx="3459324" cy="2514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Chart 23"/>
          <p:cNvGraphicFramePr>
            <a:graphicFrameLocks/>
          </p:cNvGraphicFramePr>
          <p:nvPr>
            <p:extLst>
              <p:ext uri="{D42A27DB-BD31-4B8C-83A1-F6EECF244321}">
                <p14:modId xmlns:p14="http://schemas.microsoft.com/office/powerpoint/2010/main" val="1126222500"/>
              </p:ext>
            </p:extLst>
          </p:nvPr>
        </p:nvGraphicFramePr>
        <p:xfrm>
          <a:off x="426876" y="990600"/>
          <a:ext cx="3459324" cy="2514600"/>
        </p:xfrm>
        <a:graphic>
          <a:graphicData uri="http://schemas.openxmlformats.org/drawingml/2006/chart">
            <c:chart xmlns:c="http://schemas.openxmlformats.org/drawingml/2006/chart" xmlns:r="http://schemas.openxmlformats.org/officeDocument/2006/relationships" r:id="rId7"/>
          </a:graphicData>
        </a:graphic>
      </p:graphicFrame>
      <p:sp>
        <p:nvSpPr>
          <p:cNvPr id="5" name="Slide Number Placeholder 4"/>
          <p:cNvSpPr>
            <a:spLocks noGrp="1"/>
          </p:cNvSpPr>
          <p:nvPr>
            <p:ph type="sldNum" sz="quarter" idx="12"/>
          </p:nvPr>
        </p:nvSpPr>
        <p:spPr/>
        <p:txBody>
          <a:bodyPr/>
          <a:lstStyle/>
          <a:p>
            <a:fld id="{96AA08EF-E8D9-4F4A-B754-1DFA3DB1B77C}" type="slidenum">
              <a:rPr lang="en-US" smtClean="0"/>
              <a:pPr/>
              <a:t>30</a:t>
            </a:fld>
            <a:endParaRPr lang="en-US" dirty="0"/>
          </a:p>
        </p:txBody>
      </p:sp>
    </p:spTree>
    <p:extLst>
      <p:ext uri="{BB962C8B-B14F-4D97-AF65-F5344CB8AC3E}">
        <p14:creationId xmlns:p14="http://schemas.microsoft.com/office/powerpoint/2010/main" val="1388164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Mead Johnson Nutrition Company </a:t>
            </a:r>
            <a:r>
              <a:rPr lang="en-US" dirty="0"/>
              <a:t>Comparison</a:t>
            </a:r>
          </a:p>
        </p:txBody>
      </p:sp>
      <p:sp>
        <p:nvSpPr>
          <p:cNvPr id="12" name="Text Placeholder 11"/>
          <p:cNvSpPr>
            <a:spLocks noGrp="1"/>
          </p:cNvSpPr>
          <p:nvPr>
            <p:ph type="body" sz="quarter" idx="13"/>
          </p:nvPr>
        </p:nvSpPr>
        <p:spPr/>
        <p:txBody>
          <a:bodyPr/>
          <a:lstStyle/>
          <a:p>
            <a:r>
              <a:rPr lang="en-US" dirty="0" smtClean="0"/>
              <a:t>CapitalIQ.com</a:t>
            </a:r>
            <a:endParaRPr lang="en-US" dirty="0"/>
          </a:p>
        </p:txBody>
      </p:sp>
      <p:sp>
        <p:nvSpPr>
          <p:cNvPr id="14" name="Text Placeholder 13"/>
          <p:cNvSpPr>
            <a:spLocks noGrp="1"/>
          </p:cNvSpPr>
          <p:nvPr>
            <p:ph type="body" sz="quarter" idx="15"/>
          </p:nvPr>
        </p:nvSpPr>
        <p:spPr>
          <a:xfrm>
            <a:off x="228600" y="762000"/>
            <a:ext cx="8686800" cy="304800"/>
          </a:xfrm>
        </p:spPr>
        <p:txBody>
          <a:bodyPr/>
          <a:lstStyle/>
          <a:p>
            <a:r>
              <a:rPr lang="en-US" dirty="0" smtClean="0"/>
              <a:t>Comparable Analysis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90765910"/>
              </p:ext>
            </p:extLst>
          </p:nvPr>
        </p:nvGraphicFramePr>
        <p:xfrm>
          <a:off x="235526" y="1143001"/>
          <a:ext cx="8679875" cy="2129565"/>
        </p:xfrm>
        <a:graphic>
          <a:graphicData uri="http://schemas.openxmlformats.org/drawingml/2006/table">
            <a:tbl>
              <a:tblPr/>
              <a:tblGrid>
                <a:gridCol w="2202874"/>
                <a:gridCol w="1458350"/>
                <a:gridCol w="745628"/>
                <a:gridCol w="745628"/>
                <a:gridCol w="889018"/>
                <a:gridCol w="707391"/>
                <a:gridCol w="965493"/>
                <a:gridCol w="965493"/>
              </a:tblGrid>
              <a:tr h="217975">
                <a:tc>
                  <a:txBody>
                    <a:bodyPr/>
                    <a:lstStyle/>
                    <a:p>
                      <a:pPr algn="ctr" fontAlgn="ctr"/>
                      <a:r>
                        <a:rPr lang="en-US" sz="1100" b="1" i="0" u="none" strike="noStrike" dirty="0">
                          <a:solidFill>
                            <a:srgbClr val="FFFFFF"/>
                          </a:solidFill>
                          <a:effectLst/>
                          <a:latin typeface="Arial"/>
                        </a:rPr>
                        <a:t>Company Name</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Ticker</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err="1">
                          <a:solidFill>
                            <a:srgbClr val="FFFFFF"/>
                          </a:solidFill>
                          <a:effectLst/>
                          <a:latin typeface="Arial"/>
                        </a:rPr>
                        <a:t>Mkt</a:t>
                      </a:r>
                      <a:r>
                        <a:rPr lang="en-US" sz="1100" b="1" i="0" u="none" strike="noStrike" dirty="0">
                          <a:solidFill>
                            <a:srgbClr val="FFFFFF"/>
                          </a:solidFill>
                          <a:effectLst/>
                          <a:latin typeface="Arial"/>
                        </a:rPr>
                        <a:t> Cap</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EV / Rev</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EV / </a:t>
                      </a:r>
                      <a:r>
                        <a:rPr lang="en-US" sz="1100" b="1" i="0" u="none" strike="noStrike" dirty="0" smtClean="0">
                          <a:solidFill>
                            <a:srgbClr val="FFFFFF"/>
                          </a:solidFill>
                          <a:effectLst/>
                          <a:latin typeface="Arial"/>
                        </a:rPr>
                        <a:t>EBIT</a:t>
                      </a:r>
                      <a:endParaRPr lang="en-US" sz="1100" b="1" i="0" u="none" strike="noStrike" dirty="0">
                        <a:solidFill>
                          <a:srgbClr val="FFFFFF"/>
                        </a:solidFill>
                        <a:effectLst/>
                        <a:latin typeface="Arial"/>
                      </a:endParaRP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P / </a:t>
                      </a:r>
                      <a:r>
                        <a:rPr lang="en-US" sz="1100" b="1" i="0" u="none" strike="noStrike" dirty="0" smtClean="0">
                          <a:solidFill>
                            <a:srgbClr val="FFFFFF"/>
                          </a:solidFill>
                          <a:effectLst/>
                          <a:latin typeface="Arial"/>
                        </a:rPr>
                        <a:t>Sales</a:t>
                      </a:r>
                      <a:endParaRPr lang="en-US" sz="1100" b="1" i="0" u="none" strike="noStrike" dirty="0">
                        <a:solidFill>
                          <a:srgbClr val="FFFFFF"/>
                        </a:solidFill>
                        <a:effectLst/>
                        <a:latin typeface="Arial"/>
                      </a:endParaRP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a:solidFill>
                            <a:srgbClr val="FFFFFF"/>
                          </a:solidFill>
                          <a:effectLst/>
                          <a:latin typeface="Arial"/>
                        </a:rPr>
                        <a:t>P / B</a:t>
                      </a:r>
                    </a:p>
                  </a:txBody>
                  <a:tcPr marL="7111" marR="7111" marT="7111" marB="0" anchor="ctr">
                    <a:lnL>
                      <a:noFill/>
                    </a:lnL>
                    <a:lnR>
                      <a:noFill/>
                    </a:lnR>
                    <a:lnT>
                      <a:noFill/>
                    </a:lnT>
                    <a:lnB>
                      <a:noFill/>
                    </a:lnB>
                    <a:solidFill>
                      <a:srgbClr val="7F7F7F"/>
                    </a:solidFill>
                  </a:tcPr>
                </a:tc>
                <a:tc>
                  <a:txBody>
                    <a:bodyPr/>
                    <a:lstStyle/>
                    <a:p>
                      <a:pPr algn="ctr" fontAlgn="ctr"/>
                      <a:r>
                        <a:rPr lang="en-US" sz="1100" b="1" i="0" u="none" strike="noStrike" dirty="0" smtClean="0">
                          <a:solidFill>
                            <a:srgbClr val="FFFFFF"/>
                          </a:solidFill>
                          <a:effectLst/>
                          <a:latin typeface="Arial"/>
                        </a:rPr>
                        <a:t>P/E</a:t>
                      </a:r>
                      <a:endParaRPr lang="en-US" sz="1100" b="1" i="0" u="none" strike="noStrike" dirty="0">
                        <a:solidFill>
                          <a:srgbClr val="FFFFFF"/>
                        </a:solidFill>
                        <a:effectLst/>
                        <a:latin typeface="Arial"/>
                      </a:endParaRPr>
                    </a:p>
                  </a:txBody>
                  <a:tcPr marL="7111" marR="7111" marT="7111" marB="0" anchor="ctr">
                    <a:lnL>
                      <a:noFill/>
                    </a:lnL>
                    <a:lnR>
                      <a:noFill/>
                    </a:lnR>
                    <a:lnT>
                      <a:noFill/>
                    </a:lnT>
                    <a:lnB>
                      <a:noFill/>
                    </a:lnB>
                    <a:solidFill>
                      <a:srgbClr val="7F7F7F"/>
                    </a:solidFill>
                  </a:tcPr>
                </a:tc>
              </a:tr>
              <a:tr h="188911">
                <a:tc>
                  <a:txBody>
                    <a:bodyPr/>
                    <a:lstStyle/>
                    <a:p>
                      <a:pPr algn="ctr" fontAlgn="b"/>
                      <a:r>
                        <a:rPr lang="en-CA" sz="1000" b="1" i="0" u="none" strike="noStrike" dirty="0">
                          <a:effectLst/>
                          <a:latin typeface="Arial"/>
                        </a:rPr>
                        <a:t>The </a:t>
                      </a:r>
                      <a:r>
                        <a:rPr lang="en-CA" sz="1000" b="1" i="0" u="none" strike="noStrike" dirty="0" err="1">
                          <a:effectLst/>
                          <a:latin typeface="Arial"/>
                        </a:rPr>
                        <a:t>Hain</a:t>
                      </a:r>
                      <a:r>
                        <a:rPr lang="en-CA" sz="1000" b="1" i="0" u="none" strike="noStrike" dirty="0">
                          <a:effectLst/>
                          <a:latin typeface="Arial"/>
                        </a:rPr>
                        <a:t> Celestial Group, Inc.</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err="1">
                          <a:effectLst/>
                          <a:latin typeface="Arial"/>
                        </a:rPr>
                        <a:t>NasdaqGS:HAIN</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       3,514 </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1.5</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14.3</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1.3</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1.9</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18.5</a:t>
                      </a:r>
                    </a:p>
                  </a:txBody>
                  <a:tcPr marL="9525" marR="9525" marT="9525" marB="0" anchor="b">
                    <a:lnL>
                      <a:noFill/>
                    </a:lnL>
                    <a:lnR>
                      <a:noFill/>
                    </a:lnR>
                    <a:lnT>
                      <a:noFill/>
                    </a:lnT>
                    <a:lnB>
                      <a:noFill/>
                    </a:lnB>
                    <a:solidFill>
                      <a:srgbClr val="FFFFFF"/>
                    </a:solidFill>
                  </a:tcPr>
                </a:tc>
              </a:tr>
              <a:tr h="188911">
                <a:tc>
                  <a:txBody>
                    <a:bodyPr/>
                    <a:lstStyle/>
                    <a:p>
                      <a:pPr algn="ctr" fontAlgn="b"/>
                      <a:r>
                        <a:rPr lang="en-CA" sz="1000" b="1" i="0" u="none" strike="noStrike" dirty="0" err="1">
                          <a:effectLst/>
                          <a:latin typeface="Arial"/>
                        </a:rPr>
                        <a:t>Mondelez</a:t>
                      </a:r>
                      <a:r>
                        <a:rPr lang="en-CA" sz="1000" b="1" i="0" u="none" strike="noStrike" dirty="0">
                          <a:effectLst/>
                          <a:latin typeface="Arial"/>
                        </a:rPr>
                        <a:t> International, Inc.</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err="1">
                          <a:effectLst/>
                          <a:latin typeface="Arial"/>
                        </a:rPr>
                        <a:t>NasdaqGS:MDLZ</a:t>
                      </a:r>
                      <a:endParaRPr lang="en-CA" sz="1000" b="0"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     57,750 </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2.4</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17.8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2.0</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1.9</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8.2</a:t>
                      </a:r>
                    </a:p>
                  </a:txBody>
                  <a:tcPr marL="9525" marR="9525" marT="9525" marB="0" anchor="b">
                    <a:lnL>
                      <a:noFill/>
                    </a:lnL>
                    <a:lnR>
                      <a:noFill/>
                    </a:lnR>
                    <a:lnT>
                      <a:noFill/>
                    </a:lnT>
                    <a:lnB>
                      <a:noFill/>
                    </a:lnB>
                    <a:solidFill>
                      <a:srgbClr val="FFFFFF"/>
                    </a:solidFill>
                  </a:tcPr>
                </a:tc>
              </a:tr>
              <a:tr h="90002">
                <a:tc>
                  <a:txBody>
                    <a:bodyPr/>
                    <a:lstStyle/>
                    <a:p>
                      <a:pPr algn="ctr" fontAlgn="b"/>
                      <a:r>
                        <a:rPr lang="en-CA" sz="1000" b="1" i="0" u="none" strike="noStrike" dirty="0">
                          <a:effectLst/>
                          <a:latin typeface="Arial"/>
                        </a:rPr>
                        <a:t>Nestlé S.A.</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SWX:NESN</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   235,564 </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2.7</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11.1</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2.5</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3.7</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15.9</a:t>
                      </a:r>
                    </a:p>
                  </a:txBody>
                  <a:tcPr marL="9525" marR="9525" marT="9525" marB="0" anchor="b">
                    <a:lnL>
                      <a:noFill/>
                    </a:lnL>
                    <a:lnR>
                      <a:noFill/>
                    </a:lnR>
                    <a:lnT>
                      <a:noFill/>
                    </a:lnT>
                    <a:lnB>
                      <a:noFill/>
                    </a:lnB>
                    <a:solidFill>
                      <a:srgbClr val="FFFFFF"/>
                    </a:solidFill>
                  </a:tcPr>
                </a:tc>
              </a:tr>
              <a:tr h="90002">
                <a:tc>
                  <a:txBody>
                    <a:bodyPr/>
                    <a:lstStyle/>
                    <a:p>
                      <a:pPr algn="ctr" fontAlgn="b"/>
                      <a:r>
                        <a:rPr lang="en-CA" sz="1000" b="1" i="0" u="none" strike="noStrike" dirty="0" err="1">
                          <a:effectLst/>
                          <a:latin typeface="Arial"/>
                        </a:rPr>
                        <a:t>Danone</a:t>
                      </a:r>
                      <a:endParaRPr lang="en-CA" sz="1000" b="1" i="0" u="none" strike="noStrike" dirty="0">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ENXTPA:BN</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     41,310 </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2.0</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15.7</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1.6</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2.8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38.7</a:t>
                      </a:r>
                    </a:p>
                  </a:txBody>
                  <a:tcPr marL="9525" marR="9525" marT="9525" marB="0" anchor="b">
                    <a:lnL>
                      <a:noFill/>
                    </a:lnL>
                    <a:lnR>
                      <a:noFill/>
                    </a:lnR>
                    <a:lnT>
                      <a:noFill/>
                    </a:lnT>
                    <a:lnB>
                      <a:noFill/>
                    </a:lnB>
                    <a:solidFill>
                      <a:srgbClr val="FFFFFF"/>
                    </a:solidFill>
                  </a:tcPr>
                </a:tc>
              </a:tr>
              <a:tr h="90002">
                <a:tc>
                  <a:txBody>
                    <a:bodyPr/>
                    <a:lstStyle/>
                    <a:p>
                      <a:pPr algn="ctr" fontAlgn="b"/>
                      <a:r>
                        <a:rPr lang="en-CA" sz="1000" b="1" i="0" u="none" strike="noStrike" dirty="0" err="1">
                          <a:effectLst/>
                          <a:latin typeface="Arial"/>
                        </a:rPr>
                        <a:t>Perrigo</a:t>
                      </a:r>
                      <a:r>
                        <a:rPr lang="en-CA" sz="1000" b="1" i="0" u="none" strike="noStrike" dirty="0">
                          <a:effectLst/>
                          <a:latin typeface="Arial"/>
                        </a:rPr>
                        <a:t> Company Public Limited Company</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a:effectLst/>
                          <a:latin typeface="Arial"/>
                        </a:rPr>
                        <a:t>NYSE:PRGO</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     20,177 </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5.0</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29.8</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3.9</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1.9</a:t>
                      </a:r>
                    </a:p>
                  </a:txBody>
                  <a:tcPr marL="9525" marR="9525" marT="9525" marB="0" anchor="b">
                    <a:lnL>
                      <a:noFill/>
                    </a:lnL>
                    <a:lnR>
                      <a:noFill/>
                    </a:lnR>
                    <a:lnT>
                      <a:noFill/>
                    </a:lnT>
                    <a:lnB>
                      <a:noFill/>
                    </a:lnB>
                    <a:solidFill>
                      <a:srgbClr val="FFFFFF"/>
                    </a:solidFill>
                  </a:tcPr>
                </a:tc>
                <a:tc>
                  <a:txBody>
                    <a:bodyPr/>
                    <a:lstStyle/>
                    <a:p>
                      <a:pPr algn="ctr" fontAlgn="b"/>
                      <a:r>
                        <a:rPr lang="en-CA" sz="1000" b="0" i="0" u="none" strike="noStrike" dirty="0">
                          <a:effectLst/>
                          <a:latin typeface="Arial"/>
                        </a:rPr>
                        <a:t>136.0</a:t>
                      </a:r>
                    </a:p>
                  </a:txBody>
                  <a:tcPr marL="9525" marR="9525" marT="9525" marB="0" anchor="b">
                    <a:lnL>
                      <a:noFill/>
                    </a:lnL>
                    <a:lnR>
                      <a:noFill/>
                    </a:lnR>
                    <a:lnT>
                      <a:noFill/>
                    </a:lnT>
                    <a:lnB>
                      <a:noFill/>
                    </a:lnB>
                    <a:solidFill>
                      <a:srgbClr val="FFFFFF"/>
                    </a:solidFill>
                  </a:tcPr>
                </a:tc>
              </a:tr>
              <a:tr h="193756">
                <a:tc>
                  <a:txBody>
                    <a:bodyPr/>
                    <a:lstStyle/>
                    <a:p>
                      <a:pPr algn="ctr" fontAlgn="b"/>
                      <a:r>
                        <a:rPr lang="en-US" sz="1000" b="1" i="0" u="none" strike="noStrike" dirty="0">
                          <a:solidFill>
                            <a:srgbClr val="000000"/>
                          </a:solidFill>
                          <a:effectLst/>
                          <a:latin typeface="Arial"/>
                        </a:rPr>
                        <a:t> </a:t>
                      </a:r>
                    </a:p>
                  </a:txBody>
                  <a:tcPr marL="9525" marR="9525" marT="9525" marB="0" anchor="b">
                    <a:lnL>
                      <a:noFill/>
                    </a:lnL>
                    <a:lnR>
                      <a:noFill/>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CA" sz="1000" b="0" i="0" u="none" strike="noStrike" dirty="0">
                          <a:effectLst/>
                          <a:latin typeface="Arial"/>
                        </a:rPr>
                        <a:t>Mean</a:t>
                      </a:r>
                    </a:p>
                  </a:txBody>
                  <a:tcPr marL="9525" marR="9525" marT="9525" marB="0" anchor="b">
                    <a:lnL>
                      <a:noFill/>
                    </a:lnL>
                    <a:lnR>
                      <a:noFill/>
                    </a:lnR>
                    <a:lnT w="12700" cap="flat" cmpd="sng" algn="ctr">
                      <a:noFill/>
                      <a:prstDash val="solid"/>
                      <a:round/>
                      <a:headEnd type="none" w="med" len="med"/>
                      <a:tailEnd type="none" w="med" len="med"/>
                    </a:lnT>
                    <a:lnB>
                      <a:noFill/>
                    </a:lnB>
                    <a:solidFill>
                      <a:srgbClr val="FFFFFF"/>
                    </a:solidFill>
                  </a:tcPr>
                </a:tc>
                <a:tc>
                  <a:txBody>
                    <a:bodyPr/>
                    <a:lstStyle/>
                    <a:p>
                      <a:pPr algn="ctr" fontAlgn="b"/>
                      <a:endParaRPr lang="en-CA" sz="1000" b="0" i="0" u="none" strike="noStrike" dirty="0">
                        <a:effectLst/>
                        <a:latin typeface="Arial"/>
                      </a:endParaRPr>
                    </a:p>
                  </a:txBody>
                  <a:tcPr marL="9525" marR="9525" marT="9525" marB="0" anchor="b">
                    <a:lnL>
                      <a:noFill/>
                    </a:lnL>
                    <a:lnR>
                      <a:noFill/>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2.7x</a:t>
                      </a:r>
                      <a:endParaRPr lang="en-CA" sz="1000" b="0" i="0" u="none" strike="noStrike" dirty="0">
                        <a:effectLst/>
                        <a:latin typeface="Arial"/>
                      </a:endParaRPr>
                    </a:p>
                  </a:txBody>
                  <a:tcPr marL="9525" marR="9525" marT="9525" marB="0" anchor="b">
                    <a:lnL>
                      <a:noFill/>
                    </a:lnL>
                    <a:lnR>
                      <a:noFill/>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17.7x</a:t>
                      </a:r>
                      <a:endParaRPr lang="en-CA" sz="1000" b="0" i="0" u="none" strike="noStrike" dirty="0">
                        <a:effectLst/>
                        <a:latin typeface="Arial"/>
                      </a:endParaRPr>
                    </a:p>
                  </a:txBody>
                  <a:tcPr marL="9525" marR="9525" marT="9525" marB="0" anchor="b">
                    <a:lnL>
                      <a:noFill/>
                    </a:lnL>
                    <a:lnR>
                      <a:noFill/>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2.3x</a:t>
                      </a:r>
                      <a:endParaRPr lang="en-CA" sz="1000" b="0" i="0" u="none" strike="noStrike" dirty="0">
                        <a:effectLst/>
                        <a:latin typeface="Arial"/>
                      </a:endParaRPr>
                    </a:p>
                  </a:txBody>
                  <a:tcPr marL="9525" marR="9525" marT="9525" marB="0" anchor="b">
                    <a:lnL>
                      <a:noFill/>
                    </a:lnL>
                    <a:lnR>
                      <a:noFill/>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2.5x</a:t>
                      </a:r>
                      <a:endParaRPr lang="en-CA" sz="1000" b="0" i="0" u="none" strike="noStrike" dirty="0">
                        <a:effectLst/>
                        <a:latin typeface="Arial"/>
                      </a:endParaRPr>
                    </a:p>
                  </a:txBody>
                  <a:tcPr marL="9525" marR="9525" marT="9525" marB="0" anchor="b">
                    <a:lnL>
                      <a:noFill/>
                    </a:lnL>
                    <a:lnR>
                      <a:noFill/>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CA" sz="1000" b="0" i="0" u="none" strike="noStrike" dirty="0" smtClean="0">
                          <a:effectLst/>
                          <a:latin typeface="Arial"/>
                        </a:rPr>
                        <a:t>43.5x</a:t>
                      </a:r>
                      <a:endParaRPr lang="en-CA" sz="1000" b="0" i="0" u="none" strike="noStrike" dirty="0">
                        <a:effectLst/>
                        <a:latin typeface="Arial"/>
                      </a:endParaRPr>
                    </a:p>
                  </a:txBody>
                  <a:tcPr marL="9525" marR="9525" marT="9525" marB="0" anchor="b">
                    <a:lnL>
                      <a:noFill/>
                    </a:lnL>
                    <a:lnR>
                      <a:noFill/>
                    </a:lnR>
                    <a:lnT w="12700" cap="flat" cmpd="sng" algn="ctr">
                      <a:noFill/>
                      <a:prstDash val="solid"/>
                      <a:round/>
                      <a:headEnd type="none" w="med" len="med"/>
                      <a:tailEnd type="none" w="med" len="med"/>
                    </a:lnT>
                    <a:lnB>
                      <a:noFill/>
                    </a:lnB>
                    <a:solidFill>
                      <a:srgbClr val="FFFFFF"/>
                    </a:solidFill>
                  </a:tcPr>
                </a:tc>
              </a:tr>
              <a:tr h="193756">
                <a:tc>
                  <a:txBody>
                    <a:bodyPr/>
                    <a:lstStyle/>
                    <a:p>
                      <a:pPr algn="ctr" fontAlgn="b"/>
                      <a:r>
                        <a:rPr lang="en-US" sz="1000" b="1" i="0" u="none" strike="noStrike" dirty="0">
                          <a:solidFill>
                            <a:srgbClr val="000000"/>
                          </a:solidFill>
                          <a:effectLst/>
                          <a:latin typeface="Arial"/>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a:effectLst/>
                          <a:latin typeface="Arial"/>
                        </a:rPr>
                        <a:t>Median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2.4x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15.7x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2.0x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1.9x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000" b="0" i="0" u="none" strike="noStrike" dirty="0" smtClean="0">
                          <a:effectLst/>
                          <a:latin typeface="Arial"/>
                        </a:rPr>
                        <a:t>18.5x</a:t>
                      </a:r>
                      <a:endParaRPr lang="en-CA" sz="1000" b="0" i="0" u="none" strike="noStrike" dirty="0">
                        <a:effectLst/>
                        <a:latin typeface="Arial"/>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r>
              <a:tr h="193756">
                <a:tc>
                  <a:txBody>
                    <a:bodyPr/>
                    <a:lstStyle/>
                    <a:p>
                      <a:pPr algn="l" fontAlgn="b"/>
                      <a:r>
                        <a:rPr lang="en-CA" sz="1000" b="1" i="0" u="none" strike="noStrike" dirty="0">
                          <a:effectLst/>
                          <a:latin typeface="Arial"/>
                        </a:rPr>
                        <a:t>Mead Johnson Nutrition Company</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1000" b="1" i="0" u="none" strike="noStrike" dirty="0">
                          <a:effectLst/>
                          <a:latin typeface="Arial"/>
                        </a:rPr>
                        <a:t>NYSE:MJN</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1000" b="1" i="0" u="none" strike="noStrike" dirty="0">
                          <a:effectLst/>
                          <a:latin typeface="Arial"/>
                        </a:rPr>
                        <a:t>     12,716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3.4x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15.0x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3.3x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3.2x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CA" sz="1000" b="1" i="0" u="none" strike="noStrike" dirty="0" smtClean="0">
                          <a:effectLst/>
                          <a:latin typeface="Arial"/>
                        </a:rPr>
                        <a:t>20.9x</a:t>
                      </a:r>
                      <a:endParaRPr lang="en-CA" sz="1000" b="1" i="0" u="none" strike="noStrike" dirty="0">
                        <a:effectLst/>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r>
              <a:tr h="201829">
                <a:tc>
                  <a:txBody>
                    <a:bodyPr/>
                    <a:lstStyle/>
                    <a:p>
                      <a:pPr marL="0" algn="ctr" defTabSz="914400" rtl="0" eaLnBrk="1" fontAlgn="b" latinLnBrk="0" hangingPunct="1"/>
                      <a:r>
                        <a:rPr lang="en-US" sz="1000" b="1" i="0" u="none" strike="noStrike" kern="1200" dirty="0">
                          <a:solidFill>
                            <a:srgbClr val="0070C0"/>
                          </a:solidFill>
                          <a:effectLst/>
                          <a:latin typeface="+mj-lt"/>
                          <a:ea typeface="+mn-ea"/>
                          <a:cs typeface="+mn-cs"/>
                        </a:rPr>
                        <a:t>Over / </a:t>
                      </a:r>
                      <a:r>
                        <a:rPr lang="en-US" sz="1000" b="1" i="0" u="none" strike="noStrike" kern="1200" dirty="0" smtClean="0">
                          <a:solidFill>
                            <a:srgbClr val="0070C0"/>
                          </a:solidFill>
                          <a:effectLst/>
                          <a:latin typeface="+mj-lt"/>
                          <a:ea typeface="+mn-ea"/>
                          <a:cs typeface="+mn-cs"/>
                        </a:rPr>
                        <a:t>Undervalued (Compared to Median)</a:t>
                      </a:r>
                      <a:endParaRPr lang="en-US" sz="1000" b="1" i="0" u="none" strike="noStrike" kern="1200" dirty="0">
                        <a:solidFill>
                          <a:srgbClr val="0070C0"/>
                        </a:solidFill>
                        <a:effectLst/>
                        <a:latin typeface="+mj-lt"/>
                        <a:ea typeface="+mn-ea"/>
                        <a:cs typeface="+mn-cs"/>
                      </a:endParaRPr>
                    </a:p>
                  </a:txBody>
                  <a:tcPr marL="9525" marR="9525" marT="9525" marB="0" anchor="b">
                    <a:lnL>
                      <a:noFill/>
                    </a:lnL>
                    <a:lnR>
                      <a:noFill/>
                    </a:lnR>
                    <a:lnT>
                      <a:noFill/>
                    </a:lnT>
                    <a:lnB>
                      <a:noFill/>
                    </a:lnB>
                    <a:solidFill>
                      <a:srgbClr val="FFFFFF"/>
                    </a:solidFill>
                  </a:tcPr>
                </a:tc>
                <a:tc>
                  <a:txBody>
                    <a:bodyPr/>
                    <a:lstStyle/>
                    <a:p>
                      <a:pPr algn="ctr" fontAlgn="b"/>
                      <a:r>
                        <a:rPr lang="en-US" sz="1000" b="1" i="0" u="none" strike="noStrike" dirty="0">
                          <a:solidFill>
                            <a:srgbClr val="0070C0"/>
                          </a:solidFill>
                          <a:effectLst/>
                          <a:latin typeface="+mj-lt"/>
                        </a:rPr>
                        <a:t> </a:t>
                      </a:r>
                    </a:p>
                  </a:txBody>
                  <a:tcPr marL="9525" marR="9525" marT="9525" marB="0" anchor="b">
                    <a:lnL>
                      <a:noFill/>
                    </a:lnL>
                    <a:lnR>
                      <a:noFill/>
                    </a:lnR>
                    <a:lnT>
                      <a:noFill/>
                    </a:lnT>
                    <a:lnB>
                      <a:noFill/>
                    </a:lnB>
                    <a:solidFill>
                      <a:srgbClr val="FFFFFF"/>
                    </a:solidFill>
                  </a:tcPr>
                </a:tc>
                <a:tc>
                  <a:txBody>
                    <a:bodyPr/>
                    <a:lstStyle/>
                    <a:p>
                      <a:pPr algn="ctr" fontAlgn="b"/>
                      <a:r>
                        <a:rPr lang="en-US" sz="1000" b="1" i="0" u="none" strike="noStrike" dirty="0">
                          <a:solidFill>
                            <a:srgbClr val="0070C0"/>
                          </a:solidFill>
                          <a:effectLst/>
                          <a:latin typeface="+mj-lt"/>
                        </a:rPr>
                        <a:t> </a:t>
                      </a: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42%</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(5%)</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68%</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64%</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c>
                  <a:txBody>
                    <a:bodyPr/>
                    <a:lstStyle/>
                    <a:p>
                      <a:pPr algn="ctr" fontAlgn="b"/>
                      <a:r>
                        <a:rPr lang="en-CA" sz="1000" b="1" i="0" u="none" strike="noStrike" dirty="0" smtClean="0">
                          <a:solidFill>
                            <a:srgbClr val="0070C0"/>
                          </a:solidFill>
                          <a:effectLst/>
                          <a:latin typeface="Arial"/>
                        </a:rPr>
                        <a:t>13%</a:t>
                      </a:r>
                      <a:endParaRPr lang="en-CA" sz="1000" b="1" i="0" u="none" strike="noStrike" dirty="0">
                        <a:solidFill>
                          <a:srgbClr val="0070C0"/>
                        </a:solidFill>
                        <a:effectLst/>
                        <a:latin typeface="Arial"/>
                      </a:endParaRPr>
                    </a:p>
                  </a:txBody>
                  <a:tcPr marL="9525" marR="9525" marT="9525" marB="0" anchor="b">
                    <a:lnL>
                      <a:noFill/>
                    </a:lnL>
                    <a:lnR>
                      <a:noFill/>
                    </a:lnR>
                    <a:lnT>
                      <a:noFill/>
                    </a:lnT>
                    <a:lnB>
                      <a:noFill/>
                    </a:lnB>
                    <a:solidFill>
                      <a:srgbClr val="FFFFFF"/>
                    </a:solidFill>
                  </a:tcPr>
                </a:tc>
              </a:tr>
            </a:tbl>
          </a:graphicData>
        </a:graphic>
      </p:graphicFrame>
      <p:sp>
        <p:nvSpPr>
          <p:cNvPr id="18" name="Text Placeholder 11"/>
          <p:cNvSpPr>
            <a:spLocks noGrp="1"/>
          </p:cNvSpPr>
          <p:nvPr>
            <p:ph type="body" sz="quarter" idx="15"/>
          </p:nvPr>
        </p:nvSpPr>
        <p:spPr>
          <a:xfrm>
            <a:off x="2438400" y="3490686"/>
            <a:ext cx="4191001" cy="228600"/>
          </a:xfrm>
        </p:spPr>
        <p:txBody>
          <a:bodyPr/>
          <a:lstStyle/>
          <a:p>
            <a:r>
              <a:rPr lang="en-CA" dirty="0" smtClean="0"/>
              <a:t>Industry Comparison</a:t>
            </a:r>
            <a:endParaRPr lang="en-CA" dirty="0"/>
          </a:p>
        </p:txBody>
      </p:sp>
      <p:sp>
        <p:nvSpPr>
          <p:cNvPr id="13" name="TextBox 12"/>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
        <p:nvSpPr>
          <p:cNvPr id="2" name="Picture Placeholder 1"/>
          <p:cNvSpPr>
            <a:spLocks noGrp="1"/>
          </p:cNvSpPr>
          <p:nvPr>
            <p:ph type="pic" sz="quarter" idx="23"/>
          </p:nvPr>
        </p:nvSpPr>
        <p:spPr/>
      </p:sp>
      <p:pic>
        <p:nvPicPr>
          <p:cNvPr id="17"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Chart 18"/>
          <p:cNvGraphicFramePr>
            <a:graphicFrameLocks/>
          </p:cNvGraphicFramePr>
          <p:nvPr>
            <p:extLst>
              <p:ext uri="{D42A27DB-BD31-4B8C-83A1-F6EECF244321}">
                <p14:modId xmlns:p14="http://schemas.microsoft.com/office/powerpoint/2010/main" val="3537035233"/>
              </p:ext>
            </p:extLst>
          </p:nvPr>
        </p:nvGraphicFramePr>
        <p:xfrm>
          <a:off x="-10886" y="3795486"/>
          <a:ext cx="9118600" cy="2438401"/>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p:cNvSpPr>
            <a:spLocks noGrp="1"/>
          </p:cNvSpPr>
          <p:nvPr>
            <p:ph type="sldNum" sz="quarter" idx="12"/>
          </p:nvPr>
        </p:nvSpPr>
        <p:spPr/>
        <p:txBody>
          <a:bodyPr/>
          <a:lstStyle/>
          <a:p>
            <a:fld id="{96AA08EF-E8D9-4F4A-B754-1DFA3DB1B77C}" type="slidenum">
              <a:rPr lang="en-US" smtClean="0"/>
              <a:pPr/>
              <a:t>31</a:t>
            </a:fld>
            <a:endParaRPr lang="en-US" dirty="0"/>
          </a:p>
        </p:txBody>
      </p:sp>
    </p:spTree>
    <p:extLst>
      <p:ext uri="{BB962C8B-B14F-4D97-AF65-F5344CB8AC3E}">
        <p14:creationId xmlns:p14="http://schemas.microsoft.com/office/powerpoint/2010/main" val="1179523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Mead Johnson Nutrition Investment Outlook</a:t>
            </a:r>
            <a:endParaRPr lang="en-US" dirty="0"/>
          </a:p>
        </p:txBody>
      </p:sp>
      <p:sp>
        <p:nvSpPr>
          <p:cNvPr id="12" name="Text Placeholder 11"/>
          <p:cNvSpPr>
            <a:spLocks noGrp="1"/>
          </p:cNvSpPr>
          <p:nvPr>
            <p:ph type="body" sz="quarter" idx="13"/>
          </p:nvPr>
        </p:nvSpPr>
        <p:spPr/>
        <p:txBody>
          <a:bodyPr/>
          <a:lstStyle/>
          <a:p>
            <a:r>
              <a:rPr lang="en-US" dirty="0" smtClean="0"/>
              <a:t>CapitalIQ.com</a:t>
            </a:r>
            <a:endParaRPr lang="en-US" dirty="0"/>
          </a:p>
        </p:txBody>
      </p:sp>
      <p:sp>
        <p:nvSpPr>
          <p:cNvPr id="17" name="Text Placeholder 13"/>
          <p:cNvSpPr>
            <a:spLocks noGrp="1"/>
          </p:cNvSpPr>
          <p:nvPr>
            <p:ph type="body" sz="quarter" idx="15"/>
          </p:nvPr>
        </p:nvSpPr>
        <p:spPr>
          <a:xfrm>
            <a:off x="252412" y="914400"/>
            <a:ext cx="4191000" cy="304800"/>
          </a:xfrm>
        </p:spPr>
        <p:txBody>
          <a:bodyPr/>
          <a:lstStyle/>
          <a:p>
            <a:r>
              <a:rPr lang="en-CA" dirty="0" smtClean="0"/>
              <a:t>Investment Strengths</a:t>
            </a:r>
            <a:endParaRPr lang="en-CA" dirty="0"/>
          </a:p>
        </p:txBody>
      </p:sp>
      <p:sp>
        <p:nvSpPr>
          <p:cNvPr id="20" name="Text Placeholder 13"/>
          <p:cNvSpPr>
            <a:spLocks noGrp="1"/>
          </p:cNvSpPr>
          <p:nvPr>
            <p:ph type="body" sz="quarter" idx="15"/>
          </p:nvPr>
        </p:nvSpPr>
        <p:spPr>
          <a:xfrm>
            <a:off x="4724400" y="914400"/>
            <a:ext cx="4191000" cy="304800"/>
          </a:xfrm>
        </p:spPr>
        <p:txBody>
          <a:bodyPr/>
          <a:lstStyle/>
          <a:p>
            <a:r>
              <a:rPr lang="en-CA" dirty="0" smtClean="0"/>
              <a:t>Investment Risks</a:t>
            </a:r>
            <a:endParaRPr lang="en-CA" dirty="0"/>
          </a:p>
        </p:txBody>
      </p:sp>
      <p:sp>
        <p:nvSpPr>
          <p:cNvPr id="21" name="TextBox 20"/>
          <p:cNvSpPr txBox="1"/>
          <p:nvPr/>
        </p:nvSpPr>
        <p:spPr>
          <a:xfrm>
            <a:off x="4524829" y="1295400"/>
            <a:ext cx="4648200" cy="2246769"/>
          </a:xfrm>
          <a:prstGeom prst="rect">
            <a:avLst/>
          </a:prstGeom>
          <a:noFill/>
        </p:spPr>
        <p:txBody>
          <a:bodyPr wrap="square" rtlCol="0">
            <a:spAutoFit/>
          </a:bodyPr>
          <a:lstStyle/>
          <a:p>
            <a:pPr marL="354013" indent="-354013">
              <a:buFont typeface="+mj-lt"/>
              <a:buAutoNum type="romanUcPeriod"/>
            </a:pPr>
            <a:r>
              <a:rPr lang="en-US" sz="1400" dirty="0" smtClean="0">
                <a:latin typeface="Arial" pitchFamily="34" charset="0"/>
                <a:cs typeface="Arial" pitchFamily="34" charset="0"/>
              </a:rPr>
              <a:t>One of the few pure players in a niche industry dominated by mammoth companies</a:t>
            </a:r>
          </a:p>
          <a:p>
            <a:pPr marL="354013" indent="-354013">
              <a:buFont typeface="+mj-lt"/>
              <a:buAutoNum type="romanUcPeriod"/>
            </a:pPr>
            <a:r>
              <a:rPr lang="en-US" sz="1400" dirty="0" smtClean="0">
                <a:latin typeface="Arial" pitchFamily="34" charset="0"/>
                <a:cs typeface="Arial" pitchFamily="34" charset="0"/>
              </a:rPr>
              <a:t>Stronger USD is detrimental to revenues </a:t>
            </a:r>
          </a:p>
          <a:p>
            <a:pPr marL="354013" indent="-354013">
              <a:buFont typeface="+mj-lt"/>
              <a:buAutoNum type="romanUcPeriod"/>
            </a:pPr>
            <a:r>
              <a:rPr lang="en-US" sz="1400" dirty="0" smtClean="0">
                <a:latin typeface="Arial" pitchFamily="34" charset="0"/>
                <a:cs typeface="Arial" pitchFamily="34" charset="0"/>
              </a:rPr>
              <a:t>The industry is very dependent on consumer confidence of their product</a:t>
            </a:r>
          </a:p>
          <a:p>
            <a:pPr marL="354013" indent="-354013">
              <a:buFont typeface="+mj-lt"/>
              <a:buAutoNum type="romanUcPeriod"/>
            </a:pPr>
            <a:r>
              <a:rPr lang="en-US" sz="1400" dirty="0" smtClean="0">
                <a:latin typeface="Arial" pitchFamily="34" charset="0"/>
                <a:cs typeface="Arial" pitchFamily="34" charset="0"/>
              </a:rPr>
              <a:t>MJN needs to expand it’s e-commerce and baby store distributorship efforts due to the shifting consumer trends in China</a:t>
            </a:r>
          </a:p>
          <a:p>
            <a:pPr marL="354013" indent="-354013">
              <a:buFont typeface="+mj-lt"/>
              <a:buAutoNum type="romanUcPeriod"/>
            </a:pPr>
            <a:r>
              <a:rPr lang="en-US" sz="1400" dirty="0" smtClean="0">
                <a:latin typeface="Arial" pitchFamily="34" charset="0"/>
                <a:cs typeface="Arial" pitchFamily="34" charset="0"/>
              </a:rPr>
              <a:t>MJN’s locally produced baby formula products in China are hurting it’s organic sales growth</a:t>
            </a:r>
          </a:p>
        </p:txBody>
      </p:sp>
      <p:sp>
        <p:nvSpPr>
          <p:cNvPr id="13" name="TextBox 12"/>
          <p:cNvSpPr txBox="1"/>
          <p:nvPr/>
        </p:nvSpPr>
        <p:spPr>
          <a:xfrm>
            <a:off x="-1" y="1295400"/>
            <a:ext cx="4524829" cy="2462213"/>
          </a:xfrm>
          <a:prstGeom prst="rect">
            <a:avLst/>
          </a:prstGeom>
          <a:noFill/>
        </p:spPr>
        <p:txBody>
          <a:bodyPr wrap="square" rtlCol="0">
            <a:spAutoFit/>
          </a:bodyPr>
          <a:lstStyle/>
          <a:p>
            <a:pPr marL="354013" indent="-354013">
              <a:buFont typeface="+mj-lt"/>
              <a:buAutoNum type="romanUcPeriod"/>
            </a:pPr>
            <a:r>
              <a:rPr lang="en-US" sz="1400" dirty="0" smtClean="0">
                <a:latin typeface="Arial" pitchFamily="34" charset="0"/>
                <a:cs typeface="Arial" pitchFamily="34" charset="0"/>
              </a:rPr>
              <a:t>China’s two child policy being lifted will help the industry generate greater sales</a:t>
            </a:r>
          </a:p>
          <a:p>
            <a:pPr marL="354013" indent="-354013">
              <a:buFont typeface="+mj-lt"/>
              <a:buAutoNum type="romanUcPeriod"/>
            </a:pPr>
            <a:r>
              <a:rPr lang="en-CA" sz="1400" dirty="0" smtClean="0">
                <a:latin typeface="Arial" pitchFamily="34" charset="0"/>
                <a:cs typeface="Arial" pitchFamily="34" charset="0"/>
              </a:rPr>
              <a:t>Suppressed dairy prices increase gross margins</a:t>
            </a:r>
          </a:p>
          <a:p>
            <a:pPr marL="354013" indent="-354013">
              <a:buFont typeface="+mj-lt"/>
              <a:buAutoNum type="romanUcPeriod"/>
            </a:pPr>
            <a:r>
              <a:rPr lang="en-CA" sz="1400" dirty="0" smtClean="0">
                <a:latin typeface="Arial" pitchFamily="34" charset="0"/>
                <a:cs typeface="Arial" pitchFamily="34" charset="0"/>
              </a:rPr>
              <a:t>Distrust in local Chinese infant products has lead to a 10 fold increase in demand for imports</a:t>
            </a:r>
          </a:p>
          <a:p>
            <a:pPr marL="354013" indent="-354013">
              <a:buFont typeface="+mj-lt"/>
              <a:buAutoNum type="romanUcPeriod"/>
            </a:pPr>
            <a:r>
              <a:rPr lang="en-CA" sz="1400" dirty="0" smtClean="0">
                <a:latin typeface="Arial" pitchFamily="34" charset="0"/>
                <a:cs typeface="Arial" pitchFamily="34" charset="0"/>
              </a:rPr>
              <a:t>Company is committed to enhancing SHV: Large reserve of LFCF is utilized to borrow money to repurchase shares</a:t>
            </a:r>
          </a:p>
          <a:p>
            <a:pPr marL="354013" indent="-354013">
              <a:buFont typeface="+mj-lt"/>
              <a:buAutoNum type="romanUcPeriod"/>
            </a:pPr>
            <a:r>
              <a:rPr lang="en-CA" sz="1400" dirty="0" smtClean="0">
                <a:latin typeface="Arial" pitchFamily="34" charset="0"/>
                <a:cs typeface="Arial" pitchFamily="34" charset="0"/>
              </a:rPr>
              <a:t>A fully imported, premium brand in being launched in China later on this year</a:t>
            </a:r>
            <a:br>
              <a:rPr lang="en-CA" sz="1400" dirty="0" smtClean="0">
                <a:latin typeface="Arial" pitchFamily="34" charset="0"/>
                <a:cs typeface="Arial" pitchFamily="34" charset="0"/>
              </a:rPr>
            </a:br>
            <a:endParaRPr lang="en-CA" sz="1400" dirty="0">
              <a:latin typeface="Arial" pitchFamily="34" charset="0"/>
              <a:cs typeface="Arial" pitchFamily="34" charset="0"/>
            </a:endParaRPr>
          </a:p>
        </p:txBody>
      </p:sp>
      <p:sp>
        <p:nvSpPr>
          <p:cNvPr id="14" name="TextBox 13"/>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
        <p:nvSpPr>
          <p:cNvPr id="2" name="Picture Placeholder 1"/>
          <p:cNvSpPr>
            <a:spLocks noGrp="1"/>
          </p:cNvSpPr>
          <p:nvPr>
            <p:ph type="pic" sz="quarter" idx="23"/>
          </p:nvPr>
        </p:nvSpPr>
        <p:spPr/>
      </p:sp>
      <p:sp>
        <p:nvSpPr>
          <p:cNvPr id="16" name="Text Placeholder 11"/>
          <p:cNvSpPr>
            <a:spLocks noGrp="1"/>
          </p:cNvSpPr>
          <p:nvPr>
            <p:ph type="body" sz="quarter" idx="15"/>
          </p:nvPr>
        </p:nvSpPr>
        <p:spPr>
          <a:xfrm>
            <a:off x="2324100" y="3670529"/>
            <a:ext cx="4191001" cy="228600"/>
          </a:xfrm>
        </p:spPr>
        <p:txBody>
          <a:bodyPr/>
          <a:lstStyle/>
          <a:p>
            <a:r>
              <a:rPr lang="en-CA" dirty="0" smtClean="0"/>
              <a:t>Management Team</a:t>
            </a:r>
            <a:endParaRPr lang="en-CA" dirty="0"/>
          </a:p>
        </p:txBody>
      </p:sp>
      <p:sp>
        <p:nvSpPr>
          <p:cNvPr id="19" name="TextBox 18"/>
          <p:cNvSpPr txBox="1"/>
          <p:nvPr/>
        </p:nvSpPr>
        <p:spPr>
          <a:xfrm>
            <a:off x="3124200" y="5907927"/>
            <a:ext cx="2819400" cy="400110"/>
          </a:xfrm>
          <a:prstGeom prst="rect">
            <a:avLst/>
          </a:prstGeom>
          <a:noFill/>
        </p:spPr>
        <p:txBody>
          <a:bodyPr wrap="square" rtlCol="0">
            <a:spAutoFit/>
          </a:bodyPr>
          <a:lstStyle/>
          <a:p>
            <a:pPr algn="ctr"/>
            <a:r>
              <a:rPr lang="en-CA" sz="1000" dirty="0" smtClean="0"/>
              <a:t>CEO and President</a:t>
            </a:r>
          </a:p>
          <a:p>
            <a:pPr algn="ctr"/>
            <a:r>
              <a:rPr lang="en-CA" sz="1000" dirty="0" smtClean="0"/>
              <a:t>Kasper </a:t>
            </a:r>
            <a:r>
              <a:rPr lang="en-CA" sz="1000" dirty="0" err="1" smtClean="0"/>
              <a:t>Jakobsen</a:t>
            </a:r>
            <a:endParaRPr lang="en-CA" sz="1000" dirty="0"/>
          </a:p>
        </p:txBody>
      </p:sp>
      <p:sp>
        <p:nvSpPr>
          <p:cNvPr id="22" name="TextBox 21"/>
          <p:cNvSpPr txBox="1"/>
          <p:nvPr/>
        </p:nvSpPr>
        <p:spPr>
          <a:xfrm>
            <a:off x="0" y="5886156"/>
            <a:ext cx="3733800" cy="400110"/>
          </a:xfrm>
          <a:prstGeom prst="rect">
            <a:avLst/>
          </a:prstGeom>
          <a:noFill/>
        </p:spPr>
        <p:txBody>
          <a:bodyPr wrap="square" rtlCol="0">
            <a:spAutoFit/>
          </a:bodyPr>
          <a:lstStyle/>
          <a:p>
            <a:pPr algn="ctr"/>
            <a:r>
              <a:rPr lang="en-CA" sz="1000" dirty="0" smtClean="0"/>
              <a:t>COO and Executive VP</a:t>
            </a:r>
          </a:p>
          <a:p>
            <a:pPr algn="ctr"/>
            <a:r>
              <a:rPr lang="en-CA" sz="1000" dirty="0" smtClean="0"/>
              <a:t>Charles M. </a:t>
            </a:r>
            <a:r>
              <a:rPr lang="en-CA" sz="1000" dirty="0" err="1" smtClean="0"/>
              <a:t>Urbain</a:t>
            </a:r>
            <a:endParaRPr lang="en-CA" sz="1000" dirty="0"/>
          </a:p>
        </p:txBody>
      </p:sp>
      <p:sp>
        <p:nvSpPr>
          <p:cNvPr id="23" name="TextBox 22"/>
          <p:cNvSpPr txBox="1"/>
          <p:nvPr/>
        </p:nvSpPr>
        <p:spPr>
          <a:xfrm>
            <a:off x="5610225" y="5924490"/>
            <a:ext cx="2819400" cy="400110"/>
          </a:xfrm>
          <a:prstGeom prst="rect">
            <a:avLst/>
          </a:prstGeom>
          <a:noFill/>
        </p:spPr>
        <p:txBody>
          <a:bodyPr wrap="square" rtlCol="0">
            <a:spAutoFit/>
          </a:bodyPr>
          <a:lstStyle/>
          <a:p>
            <a:pPr algn="ctr"/>
            <a:r>
              <a:rPr lang="en-CA" sz="1000" dirty="0" smtClean="0"/>
              <a:t>CFO and Executive VP</a:t>
            </a:r>
          </a:p>
          <a:p>
            <a:pPr algn="ctr"/>
            <a:r>
              <a:rPr lang="en-CA" sz="1000" dirty="0" smtClean="0"/>
              <a:t>Michel Cup</a:t>
            </a:r>
            <a:endParaRPr lang="en-CA" sz="1000" dirty="0"/>
          </a:p>
        </p:txBody>
      </p:sp>
      <p:pic>
        <p:nvPicPr>
          <p:cNvPr id="18"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84994" name="Picture 2" descr="Kasper Jakobs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1067" y="4067322"/>
            <a:ext cx="1385666" cy="1847556"/>
          </a:xfrm>
          <a:prstGeom prst="rect">
            <a:avLst/>
          </a:prstGeom>
          <a:noFill/>
          <a:extLst>
            <a:ext uri="{909E8E84-426E-40DD-AFC4-6F175D3DCCD1}">
              <a14:hiddenFill xmlns:a14="http://schemas.microsoft.com/office/drawing/2010/main">
                <a:solidFill>
                  <a:srgbClr val="FFFFFF"/>
                </a:solidFill>
              </a14:hiddenFill>
            </a:ext>
          </a:extLst>
        </p:spPr>
      </p:pic>
      <p:pic>
        <p:nvPicPr>
          <p:cNvPr id="84996" name="Picture 4" descr="Charles M. Urba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9154" y="4081683"/>
            <a:ext cx="1375492" cy="1818834"/>
          </a:xfrm>
          <a:prstGeom prst="rect">
            <a:avLst/>
          </a:prstGeom>
          <a:noFill/>
          <a:extLst>
            <a:ext uri="{909E8E84-426E-40DD-AFC4-6F175D3DCCD1}">
              <a14:hiddenFill xmlns:a14="http://schemas.microsoft.com/office/drawing/2010/main">
                <a:solidFill>
                  <a:srgbClr val="FFFFFF"/>
                </a:solidFill>
              </a14:hiddenFill>
            </a:ext>
          </a:extLst>
        </p:spPr>
      </p:pic>
      <p:pic>
        <p:nvPicPr>
          <p:cNvPr id="84998" name="Picture 6" descr="Michel Cu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7683" y="4110405"/>
            <a:ext cx="1404484" cy="180447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96AA08EF-E8D9-4F4A-B754-1DFA3DB1B77C}" type="slidenum">
              <a:rPr lang="en-US" smtClean="0"/>
              <a:pPr/>
              <a:t>32</a:t>
            </a:fld>
            <a:endParaRPr lang="en-US" dirty="0"/>
          </a:p>
        </p:txBody>
      </p:sp>
    </p:spTree>
    <p:extLst>
      <p:ext uri="{BB962C8B-B14F-4D97-AF65-F5344CB8AC3E}">
        <p14:creationId xmlns:p14="http://schemas.microsoft.com/office/powerpoint/2010/main" val="6381300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Q&amp;A</a:t>
            </a:r>
            <a:endParaRPr lang="en-CA" dirty="0"/>
          </a:p>
        </p:txBody>
      </p:sp>
      <p:sp>
        <p:nvSpPr>
          <p:cNvPr id="3" name="Text Placeholder 2"/>
          <p:cNvSpPr>
            <a:spLocks noGrp="1"/>
          </p:cNvSpPr>
          <p:nvPr>
            <p:ph type="body" sz="quarter" idx="13"/>
          </p:nvPr>
        </p:nvSpPr>
        <p:spPr/>
        <p:txBody>
          <a:bodyPr/>
          <a:lstStyle/>
          <a:p>
            <a:endParaRPr lang="en-CA"/>
          </a:p>
        </p:txBody>
      </p:sp>
      <p:sp>
        <p:nvSpPr>
          <p:cNvPr id="4" name="Text Placeholder 3"/>
          <p:cNvSpPr>
            <a:spLocks noGrp="1"/>
          </p:cNvSpPr>
          <p:nvPr>
            <p:ph type="body" sz="quarter" idx="14"/>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pic>
        <p:nvPicPr>
          <p:cNvPr id="83970" name="Picture 2" descr="http://images2.aystatic.com/events/140139/202345_home_hero.jpg?14260536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057400"/>
            <a:ext cx="6191250"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96AA08EF-E8D9-4F4A-B754-1DFA3DB1B77C}" type="slidenum">
              <a:rPr lang="en-US" smtClean="0"/>
              <a:pPr/>
              <a:t>33</a:t>
            </a:fld>
            <a:endParaRPr lang="en-US" dirty="0"/>
          </a:p>
        </p:txBody>
      </p:sp>
    </p:spTree>
    <p:extLst>
      <p:ext uri="{BB962C8B-B14F-4D97-AF65-F5344CB8AC3E}">
        <p14:creationId xmlns:p14="http://schemas.microsoft.com/office/powerpoint/2010/main" val="2239361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Appendix Map I</a:t>
            </a:r>
            <a:endParaRPr lang="en-CA" dirty="0"/>
          </a:p>
        </p:txBody>
      </p:sp>
      <p:sp>
        <p:nvSpPr>
          <p:cNvPr id="3" name="Text Placeholder 2"/>
          <p:cNvSpPr>
            <a:spLocks noGrp="1"/>
          </p:cNvSpPr>
          <p:nvPr>
            <p:ph type="body" sz="quarter" idx="13"/>
          </p:nvPr>
        </p:nvSpPr>
        <p:spPr/>
        <p:txBody>
          <a:bodyPr/>
          <a:lstStyle/>
          <a:p>
            <a:endParaRPr lang="en-CA"/>
          </a:p>
        </p:txBody>
      </p:sp>
      <p:sp>
        <p:nvSpPr>
          <p:cNvPr id="4" name="Text Placeholder 3"/>
          <p:cNvSpPr>
            <a:spLocks noGrp="1"/>
          </p:cNvSpPr>
          <p:nvPr>
            <p:ph type="body" sz="quarter" idx="15"/>
          </p:nvPr>
        </p:nvSpPr>
        <p:spPr>
          <a:xfrm>
            <a:off x="268514" y="762000"/>
            <a:ext cx="4191000" cy="304800"/>
          </a:xfrm>
          <a:solidFill>
            <a:srgbClr val="9B2B39"/>
          </a:solidFill>
        </p:spPr>
        <p:txBody>
          <a:bodyPr/>
          <a:lstStyle/>
          <a:p>
            <a:r>
              <a:rPr lang="en-CA" dirty="0" smtClean="0"/>
              <a:t>Saputo Inc. </a:t>
            </a:r>
            <a:endParaRPr lang="en-CA" dirty="0"/>
          </a:p>
        </p:txBody>
      </p:sp>
      <p:sp>
        <p:nvSpPr>
          <p:cNvPr id="5" name="Text Placeholder 4"/>
          <p:cNvSpPr>
            <a:spLocks noGrp="1"/>
          </p:cNvSpPr>
          <p:nvPr>
            <p:ph type="body" sz="quarter" idx="16"/>
          </p:nvPr>
        </p:nvSpPr>
        <p:spPr>
          <a:xfrm>
            <a:off x="4720772" y="762000"/>
            <a:ext cx="4191000" cy="304800"/>
          </a:xfrm>
          <a:solidFill>
            <a:srgbClr val="7F7F7F"/>
          </a:solidFill>
        </p:spPr>
        <p:txBody>
          <a:bodyPr/>
          <a:lstStyle/>
          <a:p>
            <a:r>
              <a:rPr lang="en-CA" dirty="0" smtClean="0"/>
              <a:t>North West Company</a:t>
            </a:r>
            <a:endParaRPr lang="en-CA" dirty="0"/>
          </a:p>
        </p:txBody>
      </p:sp>
      <p:sp>
        <p:nvSpPr>
          <p:cNvPr id="8" name="Picture Placeholder 7"/>
          <p:cNvSpPr>
            <a:spLocks noGrp="1"/>
          </p:cNvSpPr>
          <p:nvPr>
            <p:ph type="pic" sz="quarter" idx="23"/>
          </p:nvPr>
        </p:nvSpPr>
        <p:spPr/>
      </p:sp>
      <p:sp>
        <p:nvSpPr>
          <p:cNvPr id="12" name="TextBox 11">
            <a:hlinkClick r:id="rId2" action="ppaction://hlinksldjump"/>
          </p:cNvPr>
          <p:cNvSpPr txBox="1"/>
          <p:nvPr/>
        </p:nvSpPr>
        <p:spPr>
          <a:xfrm>
            <a:off x="304800" y="1158802"/>
            <a:ext cx="20544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3" action="ppaction://hlinksldjump"/>
              </a:rPr>
              <a:t>Presentation Slides</a:t>
            </a:r>
            <a:endParaRPr lang="en-CA" sz="1400" dirty="0">
              <a:solidFill>
                <a:schemeClr val="accent1"/>
              </a:solidFill>
            </a:endParaRPr>
          </a:p>
        </p:txBody>
      </p:sp>
      <p:sp>
        <p:nvSpPr>
          <p:cNvPr id="13" name="TextBox 12">
            <a:hlinkClick r:id="rId2" action="ppaction://hlinksldjump"/>
          </p:cNvPr>
          <p:cNvSpPr txBox="1"/>
          <p:nvPr/>
        </p:nvSpPr>
        <p:spPr>
          <a:xfrm>
            <a:off x="2438400" y="1143000"/>
            <a:ext cx="1981200"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4" action="ppaction://hlinksldjump"/>
              </a:rPr>
              <a:t>TPP Agreement</a:t>
            </a:r>
            <a:endParaRPr lang="en-CA" sz="1400" dirty="0">
              <a:solidFill>
                <a:schemeClr val="accent1"/>
              </a:solidFill>
            </a:endParaRPr>
          </a:p>
        </p:txBody>
      </p:sp>
      <p:sp>
        <p:nvSpPr>
          <p:cNvPr id="14" name="TextBox 13">
            <a:hlinkClick r:id="rId2" action="ppaction://hlinksldjump"/>
          </p:cNvPr>
          <p:cNvSpPr txBox="1"/>
          <p:nvPr/>
        </p:nvSpPr>
        <p:spPr>
          <a:xfrm>
            <a:off x="304800" y="1516746"/>
            <a:ext cx="20544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5" action="ppaction://hlinksldjump"/>
              </a:rPr>
              <a:t>Other Saputo Metrics</a:t>
            </a:r>
            <a:endParaRPr lang="en-CA" sz="1400" dirty="0">
              <a:solidFill>
                <a:schemeClr val="accent1"/>
              </a:solidFill>
            </a:endParaRPr>
          </a:p>
        </p:txBody>
      </p:sp>
      <p:sp>
        <p:nvSpPr>
          <p:cNvPr id="17" name="TextBox 16">
            <a:hlinkClick r:id="rId2" action="ppaction://hlinksldjump"/>
          </p:cNvPr>
          <p:cNvSpPr txBox="1"/>
          <p:nvPr/>
        </p:nvSpPr>
        <p:spPr>
          <a:xfrm>
            <a:off x="2410069" y="1474857"/>
            <a:ext cx="20544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6" action="ppaction://hlinksldjump"/>
              </a:rPr>
              <a:t>Hedges</a:t>
            </a:r>
            <a:endParaRPr lang="en-CA" sz="1400" dirty="0">
              <a:solidFill>
                <a:schemeClr val="accent1"/>
              </a:solidFill>
            </a:endParaRPr>
          </a:p>
        </p:txBody>
      </p:sp>
      <p:sp>
        <p:nvSpPr>
          <p:cNvPr id="18" name="TextBox 17">
            <a:hlinkClick r:id="rId2" action="ppaction://hlinksldjump"/>
          </p:cNvPr>
          <p:cNvSpPr txBox="1"/>
          <p:nvPr/>
        </p:nvSpPr>
        <p:spPr>
          <a:xfrm>
            <a:off x="304800" y="1912203"/>
            <a:ext cx="20544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 action="ppaction://hlinksldjump"/>
              </a:rPr>
              <a:t>Historical EV/EBITDA</a:t>
            </a:r>
            <a:endParaRPr lang="en-CA" sz="1400" dirty="0">
              <a:solidFill>
                <a:schemeClr val="accent1"/>
              </a:solidFill>
            </a:endParaRPr>
          </a:p>
        </p:txBody>
      </p:sp>
      <p:sp>
        <p:nvSpPr>
          <p:cNvPr id="19" name="TextBox 18">
            <a:hlinkClick r:id="rId2" action="ppaction://hlinksldjump"/>
          </p:cNvPr>
          <p:cNvSpPr txBox="1"/>
          <p:nvPr/>
        </p:nvSpPr>
        <p:spPr>
          <a:xfrm>
            <a:off x="2441331" y="1875972"/>
            <a:ext cx="20544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7" action="ppaction://hlinksldjump"/>
              </a:rPr>
              <a:t>Milk Prices</a:t>
            </a:r>
            <a:endParaRPr lang="en-CA" sz="1400" dirty="0">
              <a:solidFill>
                <a:schemeClr val="accent1"/>
              </a:solidFill>
            </a:endParaRPr>
          </a:p>
        </p:txBody>
      </p:sp>
      <p:sp>
        <p:nvSpPr>
          <p:cNvPr id="20" name="TextBox 19">
            <a:hlinkClick r:id="rId2" action="ppaction://hlinksldjump"/>
          </p:cNvPr>
          <p:cNvSpPr txBox="1"/>
          <p:nvPr/>
        </p:nvSpPr>
        <p:spPr>
          <a:xfrm>
            <a:off x="304800" y="2249923"/>
            <a:ext cx="2054469" cy="307777"/>
          </a:xfrm>
          <a:prstGeom prst="rect">
            <a:avLst/>
          </a:prstGeom>
          <a:noFill/>
          <a:ln w="38100">
            <a:noFill/>
            <a:prstDash val="dash"/>
          </a:ln>
        </p:spPr>
        <p:txBody>
          <a:bodyPr wrap="square" rtlCol="0">
            <a:spAutoFit/>
          </a:bodyPr>
          <a:lstStyle/>
          <a:p>
            <a:pPr algn="ctr"/>
            <a:r>
              <a:rPr lang="en-CA" sz="1400" dirty="0" err="1" smtClean="0">
                <a:solidFill>
                  <a:schemeClr val="accent1"/>
                </a:solidFill>
                <a:hlinkClick r:id="rId8" action="ppaction://hlinksldjump"/>
              </a:rPr>
              <a:t>Historial</a:t>
            </a:r>
            <a:r>
              <a:rPr lang="en-CA" sz="1400" dirty="0" smtClean="0">
                <a:solidFill>
                  <a:schemeClr val="accent1"/>
                </a:solidFill>
                <a:hlinkClick r:id="rId8" action="ppaction://hlinksldjump"/>
              </a:rPr>
              <a:t> P/E</a:t>
            </a:r>
            <a:endParaRPr lang="en-CA" sz="1400" dirty="0">
              <a:solidFill>
                <a:schemeClr val="accent1"/>
              </a:solidFill>
            </a:endParaRPr>
          </a:p>
        </p:txBody>
      </p:sp>
      <p:sp>
        <p:nvSpPr>
          <p:cNvPr id="21" name="TextBox 20">
            <a:hlinkClick r:id="rId2" action="ppaction://hlinksldjump"/>
          </p:cNvPr>
          <p:cNvSpPr txBox="1"/>
          <p:nvPr/>
        </p:nvSpPr>
        <p:spPr>
          <a:xfrm>
            <a:off x="190499" y="2624109"/>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9" action="ppaction://hlinksldjump"/>
              </a:rPr>
              <a:t>Saputo Financials</a:t>
            </a:r>
            <a:endParaRPr lang="en-CA" sz="1400" dirty="0">
              <a:solidFill>
                <a:schemeClr val="accent1"/>
              </a:solidFill>
            </a:endParaRPr>
          </a:p>
        </p:txBody>
      </p:sp>
      <p:sp>
        <p:nvSpPr>
          <p:cNvPr id="22" name="TextBox 21">
            <a:hlinkClick r:id="rId2" action="ppaction://hlinksldjump"/>
          </p:cNvPr>
          <p:cNvSpPr txBox="1"/>
          <p:nvPr/>
        </p:nvSpPr>
        <p:spPr>
          <a:xfrm>
            <a:off x="190498" y="2937543"/>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0" action="ppaction://hlinksldjump"/>
              </a:rPr>
              <a:t>M&amp;A Activity</a:t>
            </a:r>
            <a:endParaRPr lang="en-CA" sz="1400" dirty="0">
              <a:solidFill>
                <a:schemeClr val="accent1"/>
              </a:solidFill>
            </a:endParaRPr>
          </a:p>
        </p:txBody>
      </p:sp>
      <p:sp>
        <p:nvSpPr>
          <p:cNvPr id="24" name="TextBox 23">
            <a:hlinkClick r:id="rId2" action="ppaction://hlinksldjump"/>
          </p:cNvPr>
          <p:cNvSpPr txBox="1"/>
          <p:nvPr/>
        </p:nvSpPr>
        <p:spPr>
          <a:xfrm>
            <a:off x="2295768" y="2219980"/>
            <a:ext cx="2283069"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1" action="ppaction://hlinksldjump"/>
              </a:rPr>
              <a:t>Historical DPS and Dividend Yield</a:t>
            </a:r>
            <a:endParaRPr lang="en-CA" sz="1400" dirty="0">
              <a:solidFill>
                <a:schemeClr val="accent1"/>
              </a:solidFill>
            </a:endParaRPr>
          </a:p>
        </p:txBody>
      </p:sp>
      <p:sp>
        <p:nvSpPr>
          <p:cNvPr id="28" name="TextBox 27">
            <a:hlinkClick r:id="rId2" action="ppaction://hlinksldjump"/>
          </p:cNvPr>
          <p:cNvSpPr txBox="1"/>
          <p:nvPr/>
        </p:nvSpPr>
        <p:spPr>
          <a:xfrm>
            <a:off x="2327030" y="2773143"/>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2" action="ppaction://hlinksldjump"/>
              </a:rPr>
              <a:t>M&amp;A Market Reaction</a:t>
            </a:r>
            <a:endParaRPr lang="en-CA" sz="1400" dirty="0">
              <a:solidFill>
                <a:schemeClr val="accent1"/>
              </a:solidFill>
            </a:endParaRPr>
          </a:p>
        </p:txBody>
      </p:sp>
      <p:sp>
        <p:nvSpPr>
          <p:cNvPr id="30" name="TextBox 29">
            <a:hlinkClick r:id="rId2" action="ppaction://hlinksldjump"/>
          </p:cNvPr>
          <p:cNvSpPr txBox="1"/>
          <p:nvPr/>
        </p:nvSpPr>
        <p:spPr>
          <a:xfrm>
            <a:off x="190497" y="3286696"/>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3" action="ppaction://hlinksldjump"/>
              </a:rPr>
              <a:t>Factors Affecting Saputo</a:t>
            </a:r>
            <a:endParaRPr lang="en-CA" sz="1400" dirty="0">
              <a:solidFill>
                <a:schemeClr val="accent1"/>
              </a:solidFill>
            </a:endParaRPr>
          </a:p>
        </p:txBody>
      </p:sp>
      <p:sp>
        <p:nvSpPr>
          <p:cNvPr id="31" name="TextBox 30">
            <a:hlinkClick r:id="rId2" action="ppaction://hlinksldjump"/>
          </p:cNvPr>
          <p:cNvSpPr txBox="1"/>
          <p:nvPr/>
        </p:nvSpPr>
        <p:spPr>
          <a:xfrm>
            <a:off x="4721468" y="1199858"/>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4" action="ppaction://hlinksldjump"/>
              </a:rPr>
              <a:t>Presentation Slides</a:t>
            </a:r>
            <a:endParaRPr lang="en-CA" sz="1400" dirty="0">
              <a:solidFill>
                <a:schemeClr val="accent1"/>
              </a:solidFill>
            </a:endParaRPr>
          </a:p>
        </p:txBody>
      </p:sp>
      <p:sp>
        <p:nvSpPr>
          <p:cNvPr id="32" name="TextBox 31">
            <a:hlinkClick r:id="rId2" action="ppaction://hlinksldjump"/>
          </p:cNvPr>
          <p:cNvSpPr txBox="1"/>
          <p:nvPr/>
        </p:nvSpPr>
        <p:spPr>
          <a:xfrm>
            <a:off x="4721468" y="1530691"/>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5" action="ppaction://hlinksldjump"/>
              </a:rPr>
              <a:t>Other Metrics</a:t>
            </a:r>
            <a:endParaRPr lang="en-CA" sz="1400" dirty="0">
              <a:solidFill>
                <a:schemeClr val="accent1"/>
              </a:solidFill>
            </a:endParaRPr>
          </a:p>
        </p:txBody>
      </p:sp>
      <p:sp>
        <p:nvSpPr>
          <p:cNvPr id="33" name="TextBox 32">
            <a:hlinkClick r:id="rId2" action="ppaction://hlinksldjump"/>
          </p:cNvPr>
          <p:cNvSpPr txBox="1"/>
          <p:nvPr/>
        </p:nvSpPr>
        <p:spPr>
          <a:xfrm>
            <a:off x="4739756" y="1869020"/>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6" action="ppaction://hlinksldjump"/>
              </a:rPr>
              <a:t>Historical EV/EBITDA</a:t>
            </a:r>
            <a:endParaRPr lang="en-CA" sz="1400" dirty="0">
              <a:solidFill>
                <a:schemeClr val="accent1"/>
              </a:solidFill>
            </a:endParaRPr>
          </a:p>
        </p:txBody>
      </p:sp>
      <p:sp>
        <p:nvSpPr>
          <p:cNvPr id="34" name="TextBox 33">
            <a:hlinkClick r:id="rId2" action="ppaction://hlinksldjump"/>
          </p:cNvPr>
          <p:cNvSpPr txBox="1"/>
          <p:nvPr/>
        </p:nvSpPr>
        <p:spPr>
          <a:xfrm>
            <a:off x="4739756" y="2213360"/>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7" action="ppaction://hlinksldjump"/>
              </a:rPr>
              <a:t>Historical P/E</a:t>
            </a:r>
            <a:endParaRPr lang="en-CA" sz="1400" dirty="0">
              <a:solidFill>
                <a:schemeClr val="accent1"/>
              </a:solidFill>
            </a:endParaRPr>
          </a:p>
        </p:txBody>
      </p:sp>
      <p:sp>
        <p:nvSpPr>
          <p:cNvPr id="35" name="TextBox 34">
            <a:hlinkClick r:id="rId2" action="ppaction://hlinksldjump"/>
          </p:cNvPr>
          <p:cNvSpPr txBox="1"/>
          <p:nvPr/>
        </p:nvSpPr>
        <p:spPr>
          <a:xfrm>
            <a:off x="4739755" y="2557700"/>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8" action="ppaction://hlinksldjump"/>
              </a:rPr>
              <a:t>Store Locations</a:t>
            </a:r>
            <a:endParaRPr lang="en-CA" sz="1400" dirty="0">
              <a:solidFill>
                <a:schemeClr val="accent1"/>
              </a:solidFill>
            </a:endParaRPr>
          </a:p>
        </p:txBody>
      </p:sp>
      <p:sp>
        <p:nvSpPr>
          <p:cNvPr id="36" name="TextBox 35">
            <a:hlinkClick r:id="rId2" action="ppaction://hlinksldjump"/>
          </p:cNvPr>
          <p:cNvSpPr txBox="1"/>
          <p:nvPr/>
        </p:nvSpPr>
        <p:spPr>
          <a:xfrm>
            <a:off x="4739755" y="2928797"/>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9" action="ppaction://hlinksldjump"/>
              </a:rPr>
              <a:t>Management Initiatives</a:t>
            </a:r>
            <a:endParaRPr lang="en-CA" sz="1400" dirty="0">
              <a:solidFill>
                <a:schemeClr val="accent1"/>
              </a:solidFill>
            </a:endParaRPr>
          </a:p>
        </p:txBody>
      </p:sp>
      <p:sp>
        <p:nvSpPr>
          <p:cNvPr id="37" name="TextBox 36">
            <a:hlinkClick r:id="rId2" action="ppaction://hlinksldjump"/>
          </p:cNvPr>
          <p:cNvSpPr txBox="1"/>
          <p:nvPr/>
        </p:nvSpPr>
        <p:spPr>
          <a:xfrm>
            <a:off x="6982966" y="1660529"/>
            <a:ext cx="1969212"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0" action="ppaction://hlinksldjump"/>
              </a:rPr>
              <a:t>Giant Tiger Franchisee Agreement</a:t>
            </a:r>
            <a:endParaRPr lang="en-CA" sz="1400" dirty="0">
              <a:solidFill>
                <a:schemeClr val="accent1"/>
              </a:solidFill>
            </a:endParaRPr>
          </a:p>
        </p:txBody>
      </p:sp>
      <p:sp>
        <p:nvSpPr>
          <p:cNvPr id="38" name="TextBox 37">
            <a:hlinkClick r:id="rId2" action="ppaction://hlinksldjump"/>
          </p:cNvPr>
          <p:cNvSpPr txBox="1"/>
          <p:nvPr/>
        </p:nvSpPr>
        <p:spPr>
          <a:xfrm>
            <a:off x="6979209" y="2261606"/>
            <a:ext cx="1979735"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1" action="ppaction://hlinksldjump"/>
              </a:rPr>
              <a:t>Seasonality Effect</a:t>
            </a:r>
            <a:endParaRPr lang="en-CA" sz="1400" dirty="0">
              <a:solidFill>
                <a:schemeClr val="accent1"/>
              </a:solidFill>
            </a:endParaRPr>
          </a:p>
        </p:txBody>
      </p:sp>
      <p:sp>
        <p:nvSpPr>
          <p:cNvPr id="39" name="TextBox 38">
            <a:hlinkClick r:id="rId2" action="ppaction://hlinksldjump"/>
          </p:cNvPr>
          <p:cNvSpPr txBox="1"/>
          <p:nvPr/>
        </p:nvSpPr>
        <p:spPr>
          <a:xfrm>
            <a:off x="6826038" y="2697073"/>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2" action="ppaction://hlinksldjump"/>
              </a:rPr>
              <a:t>Hedges</a:t>
            </a:r>
            <a:endParaRPr lang="en-CA" sz="1400" dirty="0">
              <a:solidFill>
                <a:schemeClr val="accent1"/>
              </a:solidFill>
            </a:endParaRPr>
          </a:p>
        </p:txBody>
      </p:sp>
      <p:sp>
        <p:nvSpPr>
          <p:cNvPr id="40" name="TextBox 39">
            <a:hlinkClick r:id="rId2" action="ppaction://hlinksldjump"/>
          </p:cNvPr>
          <p:cNvSpPr txBox="1"/>
          <p:nvPr/>
        </p:nvSpPr>
        <p:spPr>
          <a:xfrm>
            <a:off x="6807894" y="3071141"/>
            <a:ext cx="2283069"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3" action="ppaction://hlinksldjump"/>
              </a:rPr>
              <a:t>Historical DPS and Dividend Yield</a:t>
            </a:r>
            <a:endParaRPr lang="en-CA" sz="1400" dirty="0">
              <a:solidFill>
                <a:schemeClr val="accent1"/>
              </a:solidFill>
            </a:endParaRPr>
          </a:p>
        </p:txBody>
      </p:sp>
      <p:sp>
        <p:nvSpPr>
          <p:cNvPr id="48" name="TextBox 47">
            <a:hlinkClick r:id="rId2" action="ppaction://hlinksldjump"/>
          </p:cNvPr>
          <p:cNvSpPr txBox="1"/>
          <p:nvPr/>
        </p:nvSpPr>
        <p:spPr>
          <a:xfrm>
            <a:off x="6826038" y="1091494"/>
            <a:ext cx="2283069"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4" action="ppaction://hlinksldjump"/>
              </a:rPr>
              <a:t>KPIs, Selected Annual Statements</a:t>
            </a:r>
            <a:endParaRPr lang="en-CA" sz="1400" dirty="0">
              <a:solidFill>
                <a:schemeClr val="accent1"/>
              </a:solidFill>
            </a:endParaRPr>
          </a:p>
        </p:txBody>
      </p:sp>
      <p:sp>
        <p:nvSpPr>
          <p:cNvPr id="49" name="TextBox 48">
            <a:hlinkClick r:id="rId2" action="ppaction://hlinksldjump"/>
          </p:cNvPr>
          <p:cNvSpPr txBox="1"/>
          <p:nvPr/>
        </p:nvSpPr>
        <p:spPr>
          <a:xfrm>
            <a:off x="2327030" y="3122711"/>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5" action="ppaction://hlinksldjump"/>
              </a:rPr>
              <a:t>Forward Guidance</a:t>
            </a:r>
            <a:endParaRPr lang="en-CA" sz="1400" dirty="0">
              <a:solidFill>
                <a:schemeClr val="accent1"/>
              </a:solidFill>
            </a:endParaRPr>
          </a:p>
        </p:txBody>
      </p:sp>
      <p:sp>
        <p:nvSpPr>
          <p:cNvPr id="51" name="Text Placeholder 3"/>
          <p:cNvSpPr>
            <a:spLocks noGrp="1"/>
          </p:cNvSpPr>
          <p:nvPr>
            <p:ph type="body" sz="quarter" idx="15"/>
          </p:nvPr>
        </p:nvSpPr>
        <p:spPr>
          <a:xfrm>
            <a:off x="2625968" y="3886200"/>
            <a:ext cx="4191000" cy="304800"/>
          </a:xfrm>
          <a:solidFill>
            <a:srgbClr val="FFC800"/>
          </a:solidFill>
        </p:spPr>
        <p:txBody>
          <a:bodyPr/>
          <a:lstStyle/>
          <a:p>
            <a:r>
              <a:rPr lang="en-CA" dirty="0" smtClean="0">
                <a:solidFill>
                  <a:sysClr val="windowText" lastClr="000000"/>
                </a:solidFill>
              </a:rPr>
              <a:t>Non-Company Specific</a:t>
            </a:r>
            <a:endParaRPr lang="en-CA" dirty="0">
              <a:solidFill>
                <a:sysClr val="windowText" lastClr="000000"/>
              </a:solidFill>
            </a:endParaRPr>
          </a:p>
        </p:txBody>
      </p:sp>
      <p:sp>
        <p:nvSpPr>
          <p:cNvPr id="56" name="TextBox 55">
            <a:hlinkClick r:id="rId2" action="ppaction://hlinksldjump"/>
          </p:cNvPr>
          <p:cNvSpPr txBox="1"/>
          <p:nvPr/>
        </p:nvSpPr>
        <p:spPr>
          <a:xfrm>
            <a:off x="337457" y="4419598"/>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6" action="ppaction://hlinksldjump"/>
              </a:rPr>
              <a:t>Current Holdings</a:t>
            </a:r>
            <a:endParaRPr lang="en-CA" sz="1400" dirty="0">
              <a:solidFill>
                <a:schemeClr val="accent1"/>
              </a:solidFill>
            </a:endParaRPr>
          </a:p>
        </p:txBody>
      </p:sp>
      <p:sp>
        <p:nvSpPr>
          <p:cNvPr id="57" name="TextBox 56">
            <a:hlinkClick r:id="rId2" action="ppaction://hlinksldjump"/>
          </p:cNvPr>
          <p:cNvSpPr txBox="1"/>
          <p:nvPr/>
        </p:nvSpPr>
        <p:spPr>
          <a:xfrm>
            <a:off x="2473568" y="4455883"/>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7" action="ppaction://hlinksldjump"/>
              </a:rPr>
              <a:t>Screens</a:t>
            </a:r>
            <a:endParaRPr lang="en-CA" sz="1400" dirty="0">
              <a:solidFill>
                <a:schemeClr val="accent1"/>
              </a:solidFill>
            </a:endParaRPr>
          </a:p>
        </p:txBody>
      </p:sp>
      <p:sp>
        <p:nvSpPr>
          <p:cNvPr id="59" name="TextBox 58">
            <a:hlinkClick r:id="rId2" action="ppaction://hlinksldjump"/>
          </p:cNvPr>
          <p:cNvSpPr txBox="1"/>
          <p:nvPr/>
        </p:nvSpPr>
        <p:spPr>
          <a:xfrm>
            <a:off x="4681753" y="4419597"/>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8" action="ppaction://hlinksldjump"/>
              </a:rPr>
              <a:t>Top 4 Summary</a:t>
            </a:r>
            <a:endParaRPr lang="en-CA" sz="1400" dirty="0">
              <a:solidFill>
                <a:schemeClr val="accent1"/>
              </a:solidFill>
            </a:endParaRPr>
          </a:p>
        </p:txBody>
      </p:sp>
      <p:sp>
        <p:nvSpPr>
          <p:cNvPr id="60" name="TextBox 59">
            <a:hlinkClick r:id="rId2" action="ppaction://hlinksldjump"/>
          </p:cNvPr>
          <p:cNvSpPr txBox="1"/>
          <p:nvPr/>
        </p:nvSpPr>
        <p:spPr>
          <a:xfrm>
            <a:off x="6865253" y="4419598"/>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9" action="ppaction://hlinksldjump"/>
              </a:rPr>
              <a:t>Correlation Matrix</a:t>
            </a:r>
            <a:endParaRPr lang="en-CA" sz="1400" dirty="0">
              <a:solidFill>
                <a:schemeClr val="accent1"/>
              </a:solidFill>
            </a:endParaRPr>
          </a:p>
        </p:txBody>
      </p:sp>
      <p:sp>
        <p:nvSpPr>
          <p:cNvPr id="61" name="TextBox 60">
            <a:hlinkClick r:id="rId2" action="ppaction://hlinksldjump"/>
          </p:cNvPr>
          <p:cNvSpPr txBox="1"/>
          <p:nvPr/>
        </p:nvSpPr>
        <p:spPr>
          <a:xfrm>
            <a:off x="337456" y="4911781"/>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30" action="ppaction://hlinksldjump"/>
              </a:rPr>
              <a:t>Short Interest</a:t>
            </a:r>
            <a:endParaRPr lang="en-CA" sz="1400" dirty="0">
              <a:solidFill>
                <a:schemeClr val="accent1"/>
              </a:solidFill>
            </a:endParaRPr>
          </a:p>
        </p:txBody>
      </p:sp>
      <p:sp>
        <p:nvSpPr>
          <p:cNvPr id="62" name="TextBox 61">
            <a:hlinkClick r:id="rId2" action="ppaction://hlinksldjump"/>
          </p:cNvPr>
          <p:cNvSpPr txBox="1"/>
          <p:nvPr/>
        </p:nvSpPr>
        <p:spPr>
          <a:xfrm>
            <a:off x="2473568" y="4911781"/>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31" action="ppaction://hlinksldjump"/>
              </a:rPr>
              <a:t>CAD/USD </a:t>
            </a:r>
            <a:r>
              <a:rPr lang="en-CA" sz="1400" dirty="0" err="1" smtClean="0">
                <a:solidFill>
                  <a:schemeClr val="accent1"/>
                </a:solidFill>
                <a:hlinkClick r:id="rId31" action="ppaction://hlinksldjump"/>
              </a:rPr>
              <a:t>Forex</a:t>
            </a:r>
            <a:r>
              <a:rPr lang="en-CA" sz="1400" dirty="0" smtClean="0">
                <a:solidFill>
                  <a:schemeClr val="accent1"/>
                </a:solidFill>
                <a:hlinkClick r:id="rId31" action="ppaction://hlinksldjump"/>
              </a:rPr>
              <a:t> Impact</a:t>
            </a:r>
            <a:endParaRPr lang="en-CA" sz="1400" dirty="0">
              <a:solidFill>
                <a:schemeClr val="accent1"/>
              </a:solidFill>
            </a:endParaRPr>
          </a:p>
        </p:txBody>
      </p:sp>
      <p:sp>
        <p:nvSpPr>
          <p:cNvPr id="63" name="TextBox 62">
            <a:hlinkClick r:id="rId2" action="ppaction://hlinksldjump"/>
          </p:cNvPr>
          <p:cNvSpPr txBox="1"/>
          <p:nvPr/>
        </p:nvSpPr>
        <p:spPr>
          <a:xfrm>
            <a:off x="4681754" y="4911779"/>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32" action="ppaction://hlinksldjump"/>
              </a:rPr>
              <a:t>YUAN/USD </a:t>
            </a:r>
            <a:r>
              <a:rPr lang="en-CA" sz="1400" dirty="0" err="1" smtClean="0">
                <a:solidFill>
                  <a:schemeClr val="accent1"/>
                </a:solidFill>
                <a:hlinkClick r:id="rId32" action="ppaction://hlinksldjump"/>
              </a:rPr>
              <a:t>Forex</a:t>
            </a:r>
            <a:r>
              <a:rPr lang="en-CA" sz="1400" dirty="0" smtClean="0">
                <a:solidFill>
                  <a:schemeClr val="accent1"/>
                </a:solidFill>
                <a:hlinkClick r:id="rId32" action="ppaction://hlinksldjump"/>
              </a:rPr>
              <a:t> Impact</a:t>
            </a:r>
            <a:endParaRPr lang="en-CA" sz="1400" dirty="0">
              <a:solidFill>
                <a:schemeClr val="accent1"/>
              </a:solidFill>
            </a:endParaRPr>
          </a:p>
        </p:txBody>
      </p:sp>
      <p:sp>
        <p:nvSpPr>
          <p:cNvPr id="64" name="TextBox 63">
            <a:hlinkClick r:id="rId2" action="ppaction://hlinksldjump"/>
          </p:cNvPr>
          <p:cNvSpPr txBox="1"/>
          <p:nvPr/>
        </p:nvSpPr>
        <p:spPr>
          <a:xfrm>
            <a:off x="6827541" y="4911780"/>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33" action="ppaction://hlinksldjump"/>
              </a:rPr>
              <a:t>EPS Estimates vs. Actual</a:t>
            </a:r>
            <a:endParaRPr lang="en-CA" sz="1400" dirty="0">
              <a:solidFill>
                <a:schemeClr val="accent1"/>
              </a:solidFill>
            </a:endParaRPr>
          </a:p>
        </p:txBody>
      </p:sp>
      <p:sp>
        <p:nvSpPr>
          <p:cNvPr id="6" name="Slide Number Placeholder 5"/>
          <p:cNvSpPr>
            <a:spLocks noGrp="1"/>
          </p:cNvSpPr>
          <p:nvPr>
            <p:ph type="sldNum" sz="quarter" idx="12"/>
          </p:nvPr>
        </p:nvSpPr>
        <p:spPr/>
        <p:txBody>
          <a:bodyPr/>
          <a:lstStyle/>
          <a:p>
            <a:fld id="{96AA08EF-E8D9-4F4A-B754-1DFA3DB1B77C}" type="slidenum">
              <a:rPr lang="en-US" smtClean="0"/>
              <a:pPr/>
              <a:t>34</a:t>
            </a:fld>
            <a:endParaRPr lang="en-US" dirty="0"/>
          </a:p>
        </p:txBody>
      </p:sp>
    </p:spTree>
    <p:extLst>
      <p:ext uri="{BB962C8B-B14F-4D97-AF65-F5344CB8AC3E}">
        <p14:creationId xmlns:p14="http://schemas.microsoft.com/office/powerpoint/2010/main" val="6268655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Appendix Map II</a:t>
            </a:r>
            <a:endParaRPr lang="en-CA" dirty="0"/>
          </a:p>
        </p:txBody>
      </p:sp>
      <p:sp>
        <p:nvSpPr>
          <p:cNvPr id="3" name="Text Placeholder 2"/>
          <p:cNvSpPr>
            <a:spLocks noGrp="1"/>
          </p:cNvSpPr>
          <p:nvPr>
            <p:ph type="body" sz="quarter" idx="13"/>
          </p:nvPr>
        </p:nvSpPr>
        <p:spPr/>
        <p:txBody>
          <a:bodyPr/>
          <a:lstStyle/>
          <a:p>
            <a:endParaRPr lang="en-CA"/>
          </a:p>
        </p:txBody>
      </p:sp>
      <p:sp>
        <p:nvSpPr>
          <p:cNvPr id="6" name="Text Placeholder 5"/>
          <p:cNvSpPr>
            <a:spLocks noGrp="1"/>
          </p:cNvSpPr>
          <p:nvPr>
            <p:ph type="body" sz="quarter" idx="17"/>
          </p:nvPr>
        </p:nvSpPr>
        <p:spPr>
          <a:xfrm>
            <a:off x="228600" y="853440"/>
            <a:ext cx="4191000" cy="304800"/>
          </a:xfrm>
          <a:solidFill>
            <a:srgbClr val="004682"/>
          </a:solidFill>
        </p:spPr>
        <p:txBody>
          <a:bodyPr/>
          <a:lstStyle/>
          <a:p>
            <a:r>
              <a:rPr lang="en-CA" dirty="0" smtClean="0"/>
              <a:t>USANA Health Sciences Inc.</a:t>
            </a:r>
            <a:endParaRPr lang="en-CA" dirty="0"/>
          </a:p>
        </p:txBody>
      </p:sp>
      <p:sp>
        <p:nvSpPr>
          <p:cNvPr id="7" name="Text Placeholder 6"/>
          <p:cNvSpPr>
            <a:spLocks noGrp="1"/>
          </p:cNvSpPr>
          <p:nvPr>
            <p:ph type="body" sz="quarter" idx="18"/>
          </p:nvPr>
        </p:nvSpPr>
        <p:spPr>
          <a:xfrm>
            <a:off x="4724400" y="853440"/>
            <a:ext cx="4191000" cy="304800"/>
          </a:xfrm>
          <a:solidFill>
            <a:srgbClr val="4EB5D3"/>
          </a:solidFill>
        </p:spPr>
        <p:txBody>
          <a:bodyPr/>
          <a:lstStyle/>
          <a:p>
            <a:r>
              <a:rPr lang="en-CA" dirty="0" smtClean="0"/>
              <a:t>Mead Johnson Nutrition Company</a:t>
            </a:r>
            <a:endParaRPr lang="en-CA" dirty="0"/>
          </a:p>
        </p:txBody>
      </p:sp>
      <p:sp>
        <p:nvSpPr>
          <p:cNvPr id="8" name="Picture Placeholder 7"/>
          <p:cNvSpPr>
            <a:spLocks noGrp="1"/>
          </p:cNvSpPr>
          <p:nvPr>
            <p:ph type="pic" sz="quarter" idx="23"/>
          </p:nvPr>
        </p:nvSpPr>
        <p:spPr/>
      </p:sp>
      <p:sp>
        <p:nvSpPr>
          <p:cNvPr id="18" name="TextBox 17">
            <a:hlinkClick r:id="rId2" action="ppaction://hlinksldjump"/>
          </p:cNvPr>
          <p:cNvSpPr txBox="1"/>
          <p:nvPr/>
        </p:nvSpPr>
        <p:spPr>
          <a:xfrm>
            <a:off x="127000" y="1383842"/>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3" action="ppaction://hlinksldjump"/>
              </a:rPr>
              <a:t>Presentation Slides</a:t>
            </a:r>
            <a:endParaRPr lang="en-CA" sz="1400" dirty="0">
              <a:solidFill>
                <a:schemeClr val="accent1"/>
              </a:solidFill>
            </a:endParaRPr>
          </a:p>
        </p:txBody>
      </p:sp>
      <p:sp>
        <p:nvSpPr>
          <p:cNvPr id="19" name="TextBox 18">
            <a:hlinkClick r:id="rId2" action="ppaction://hlinksldjump"/>
          </p:cNvPr>
          <p:cNvSpPr txBox="1"/>
          <p:nvPr/>
        </p:nvSpPr>
        <p:spPr>
          <a:xfrm>
            <a:off x="127000" y="1849100"/>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4" action="ppaction://hlinksldjump"/>
              </a:rPr>
              <a:t>Background Information</a:t>
            </a:r>
            <a:endParaRPr lang="en-CA" sz="1400" dirty="0">
              <a:solidFill>
                <a:schemeClr val="accent1"/>
              </a:solidFill>
            </a:endParaRPr>
          </a:p>
        </p:txBody>
      </p:sp>
      <p:sp>
        <p:nvSpPr>
          <p:cNvPr id="20" name="TextBox 19">
            <a:hlinkClick r:id="rId2" action="ppaction://hlinksldjump"/>
          </p:cNvPr>
          <p:cNvSpPr txBox="1"/>
          <p:nvPr/>
        </p:nvSpPr>
        <p:spPr>
          <a:xfrm>
            <a:off x="126993" y="2321001"/>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5" action="ppaction://hlinksldjump"/>
              </a:rPr>
              <a:t>Product Mix Breakdown</a:t>
            </a:r>
            <a:endParaRPr lang="en-CA" sz="1400" dirty="0">
              <a:solidFill>
                <a:schemeClr val="accent1"/>
              </a:solidFill>
            </a:endParaRPr>
          </a:p>
        </p:txBody>
      </p:sp>
      <p:sp>
        <p:nvSpPr>
          <p:cNvPr id="21" name="TextBox 20">
            <a:hlinkClick r:id="rId2" action="ppaction://hlinksldjump"/>
          </p:cNvPr>
          <p:cNvSpPr txBox="1"/>
          <p:nvPr/>
        </p:nvSpPr>
        <p:spPr>
          <a:xfrm>
            <a:off x="2324097" y="1370921"/>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6" action="ppaction://hlinksldjump"/>
              </a:rPr>
              <a:t>Recruiting Process</a:t>
            </a:r>
            <a:endParaRPr lang="en-CA" sz="1400" dirty="0">
              <a:solidFill>
                <a:schemeClr val="accent1"/>
              </a:solidFill>
            </a:endParaRPr>
          </a:p>
        </p:txBody>
      </p:sp>
      <p:sp>
        <p:nvSpPr>
          <p:cNvPr id="22" name="TextBox 21">
            <a:hlinkClick r:id="rId2" action="ppaction://hlinksldjump"/>
          </p:cNvPr>
          <p:cNvSpPr txBox="1"/>
          <p:nvPr/>
        </p:nvSpPr>
        <p:spPr>
          <a:xfrm>
            <a:off x="2511669" y="1830534"/>
            <a:ext cx="1907933"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7" action="ppaction://hlinksldjump"/>
              </a:rPr>
              <a:t>Direct Selling Model</a:t>
            </a:r>
            <a:endParaRPr lang="en-CA" sz="1400" dirty="0">
              <a:solidFill>
                <a:schemeClr val="accent1"/>
              </a:solidFill>
            </a:endParaRPr>
          </a:p>
        </p:txBody>
      </p:sp>
      <p:sp>
        <p:nvSpPr>
          <p:cNvPr id="23" name="TextBox 22">
            <a:hlinkClick r:id="rId2" action="ppaction://hlinksldjump"/>
          </p:cNvPr>
          <p:cNvSpPr txBox="1"/>
          <p:nvPr/>
        </p:nvSpPr>
        <p:spPr>
          <a:xfrm>
            <a:off x="126999" y="2766967"/>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8" action="ppaction://hlinksldjump"/>
              </a:rPr>
              <a:t>U.S Regulations</a:t>
            </a:r>
            <a:endParaRPr lang="en-CA" sz="1400" dirty="0">
              <a:solidFill>
                <a:schemeClr val="accent1"/>
              </a:solidFill>
            </a:endParaRPr>
          </a:p>
        </p:txBody>
      </p:sp>
      <p:sp>
        <p:nvSpPr>
          <p:cNvPr id="24" name="TextBox 23">
            <a:hlinkClick r:id="rId2" action="ppaction://hlinksldjump"/>
          </p:cNvPr>
          <p:cNvSpPr txBox="1"/>
          <p:nvPr/>
        </p:nvSpPr>
        <p:spPr>
          <a:xfrm>
            <a:off x="2560134" y="2275820"/>
            <a:ext cx="1736093"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9" action="ppaction://hlinksldjump"/>
              </a:rPr>
              <a:t>Associates and Court Case</a:t>
            </a:r>
            <a:endParaRPr lang="en-CA" sz="1400" dirty="0">
              <a:solidFill>
                <a:schemeClr val="accent1"/>
              </a:solidFill>
            </a:endParaRPr>
          </a:p>
        </p:txBody>
      </p:sp>
      <p:sp>
        <p:nvSpPr>
          <p:cNvPr id="25" name="TextBox 24">
            <a:hlinkClick r:id="rId2" action="ppaction://hlinksldjump"/>
          </p:cNvPr>
          <p:cNvSpPr txBox="1"/>
          <p:nvPr/>
        </p:nvSpPr>
        <p:spPr>
          <a:xfrm>
            <a:off x="4718926" y="2059391"/>
            <a:ext cx="1736093"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0" action="ppaction://hlinksldjump"/>
              </a:rPr>
              <a:t>Sales By Product and CFS</a:t>
            </a:r>
            <a:endParaRPr lang="en-CA" sz="1400" dirty="0">
              <a:solidFill>
                <a:schemeClr val="accent1"/>
              </a:solidFill>
            </a:endParaRPr>
          </a:p>
        </p:txBody>
      </p:sp>
      <p:sp>
        <p:nvSpPr>
          <p:cNvPr id="26" name="TextBox 25">
            <a:hlinkClick r:id="rId2" action="ppaction://hlinksldjump"/>
          </p:cNvPr>
          <p:cNvSpPr txBox="1"/>
          <p:nvPr/>
        </p:nvSpPr>
        <p:spPr>
          <a:xfrm>
            <a:off x="4691743" y="1658144"/>
            <a:ext cx="1736093" cy="307777"/>
          </a:xfrm>
          <a:prstGeom prst="rect">
            <a:avLst/>
          </a:prstGeom>
          <a:noFill/>
          <a:ln w="38100">
            <a:noFill/>
            <a:prstDash val="dash"/>
          </a:ln>
        </p:spPr>
        <p:txBody>
          <a:bodyPr wrap="square" rtlCol="0">
            <a:spAutoFit/>
          </a:bodyPr>
          <a:lstStyle/>
          <a:p>
            <a:pPr algn="ctr"/>
            <a:r>
              <a:rPr lang="en-CA" sz="1400" dirty="0" err="1" smtClean="0">
                <a:solidFill>
                  <a:schemeClr val="accent1"/>
                </a:solidFill>
                <a:hlinkClick r:id="rId11" action="ppaction://hlinksldjump"/>
              </a:rPr>
              <a:t>YoY</a:t>
            </a:r>
            <a:r>
              <a:rPr lang="en-CA" sz="1400" dirty="0" smtClean="0">
                <a:solidFill>
                  <a:schemeClr val="accent1"/>
                </a:solidFill>
                <a:hlinkClick r:id="rId11" action="ppaction://hlinksldjump"/>
              </a:rPr>
              <a:t> Sales</a:t>
            </a:r>
            <a:endParaRPr lang="en-CA" sz="1400" dirty="0">
              <a:solidFill>
                <a:schemeClr val="accent1"/>
              </a:solidFill>
            </a:endParaRPr>
          </a:p>
        </p:txBody>
      </p:sp>
      <p:sp>
        <p:nvSpPr>
          <p:cNvPr id="27" name="TextBox 26">
            <a:hlinkClick r:id="rId2" action="ppaction://hlinksldjump"/>
          </p:cNvPr>
          <p:cNvSpPr txBox="1"/>
          <p:nvPr/>
        </p:nvSpPr>
        <p:spPr>
          <a:xfrm>
            <a:off x="4691742" y="1263200"/>
            <a:ext cx="1736093"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2" action="ppaction://hlinksldjump"/>
              </a:rPr>
              <a:t>Presentation Slides</a:t>
            </a:r>
            <a:endParaRPr lang="en-CA" sz="1400" dirty="0">
              <a:solidFill>
                <a:schemeClr val="accent1"/>
              </a:solidFill>
            </a:endParaRPr>
          </a:p>
        </p:txBody>
      </p:sp>
      <p:sp>
        <p:nvSpPr>
          <p:cNvPr id="28" name="TextBox 27">
            <a:hlinkClick r:id="rId2" action="ppaction://hlinksldjump"/>
          </p:cNvPr>
          <p:cNvSpPr txBox="1"/>
          <p:nvPr/>
        </p:nvSpPr>
        <p:spPr>
          <a:xfrm>
            <a:off x="6705600" y="1595940"/>
            <a:ext cx="1736093"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3" action="ppaction://hlinksldjump"/>
              </a:rPr>
              <a:t>Hedges</a:t>
            </a:r>
            <a:endParaRPr lang="en-CA" sz="1400" dirty="0">
              <a:solidFill>
                <a:schemeClr val="accent1"/>
              </a:solidFill>
            </a:endParaRPr>
          </a:p>
        </p:txBody>
      </p:sp>
      <p:sp>
        <p:nvSpPr>
          <p:cNvPr id="29" name="TextBox 28">
            <a:hlinkClick r:id="rId2" action="ppaction://hlinksldjump"/>
          </p:cNvPr>
          <p:cNvSpPr txBox="1"/>
          <p:nvPr/>
        </p:nvSpPr>
        <p:spPr>
          <a:xfrm>
            <a:off x="6721330" y="2024359"/>
            <a:ext cx="1736093"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4" action="ppaction://hlinksldjump"/>
              </a:rPr>
              <a:t>Manufacturing Facility Locations</a:t>
            </a:r>
            <a:endParaRPr lang="en-CA" sz="1400" dirty="0">
              <a:solidFill>
                <a:schemeClr val="accent1"/>
              </a:solidFill>
            </a:endParaRPr>
          </a:p>
        </p:txBody>
      </p:sp>
      <p:sp>
        <p:nvSpPr>
          <p:cNvPr id="30" name="TextBox 29">
            <a:hlinkClick r:id="rId2" action="ppaction://hlinksldjump"/>
          </p:cNvPr>
          <p:cNvSpPr txBox="1"/>
          <p:nvPr/>
        </p:nvSpPr>
        <p:spPr>
          <a:xfrm>
            <a:off x="6710444" y="2618740"/>
            <a:ext cx="1736093"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5" action="ppaction://hlinksldjump"/>
              </a:rPr>
              <a:t>Chinese Milk Scandal</a:t>
            </a:r>
            <a:endParaRPr lang="en-CA" sz="1400" dirty="0">
              <a:solidFill>
                <a:schemeClr val="accent1"/>
              </a:solidFill>
            </a:endParaRPr>
          </a:p>
        </p:txBody>
      </p:sp>
      <p:sp>
        <p:nvSpPr>
          <p:cNvPr id="31" name="TextBox 30">
            <a:hlinkClick r:id="rId2" action="ppaction://hlinksldjump"/>
          </p:cNvPr>
          <p:cNvSpPr txBox="1"/>
          <p:nvPr/>
        </p:nvSpPr>
        <p:spPr>
          <a:xfrm>
            <a:off x="6724959" y="3286780"/>
            <a:ext cx="1736093"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6" action="ppaction://hlinksldjump"/>
              </a:rPr>
              <a:t>DPS and Dividend Yield</a:t>
            </a:r>
            <a:endParaRPr lang="en-CA" sz="1400" dirty="0">
              <a:solidFill>
                <a:schemeClr val="accent1"/>
              </a:solidFill>
            </a:endParaRPr>
          </a:p>
        </p:txBody>
      </p:sp>
      <p:sp>
        <p:nvSpPr>
          <p:cNvPr id="32" name="TextBox 31">
            <a:hlinkClick r:id="rId2" action="ppaction://hlinksldjump"/>
          </p:cNvPr>
          <p:cNvSpPr txBox="1"/>
          <p:nvPr/>
        </p:nvSpPr>
        <p:spPr>
          <a:xfrm>
            <a:off x="4677228" y="2674539"/>
            <a:ext cx="1736093"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7" action="ppaction://hlinksldjump"/>
              </a:rPr>
              <a:t>Repurchasing Plan</a:t>
            </a:r>
            <a:endParaRPr lang="en-CA" sz="1400" dirty="0">
              <a:solidFill>
                <a:schemeClr val="accent1"/>
              </a:solidFill>
            </a:endParaRPr>
          </a:p>
        </p:txBody>
      </p:sp>
      <p:sp>
        <p:nvSpPr>
          <p:cNvPr id="33" name="TextBox 32">
            <a:hlinkClick r:id="rId2" action="ppaction://hlinksldjump"/>
          </p:cNvPr>
          <p:cNvSpPr txBox="1"/>
          <p:nvPr/>
        </p:nvSpPr>
        <p:spPr>
          <a:xfrm>
            <a:off x="6584313" y="1238043"/>
            <a:ext cx="1982227"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8" action="ppaction://hlinksldjump"/>
              </a:rPr>
              <a:t>Inventory Levels</a:t>
            </a:r>
            <a:endParaRPr lang="en-CA" sz="1400" dirty="0">
              <a:solidFill>
                <a:schemeClr val="accent1"/>
              </a:solidFill>
            </a:endParaRPr>
          </a:p>
        </p:txBody>
      </p:sp>
      <p:sp>
        <p:nvSpPr>
          <p:cNvPr id="34" name="TextBox 33">
            <a:hlinkClick r:id="rId2" action="ppaction://hlinksldjump"/>
          </p:cNvPr>
          <p:cNvSpPr txBox="1"/>
          <p:nvPr/>
        </p:nvSpPr>
        <p:spPr>
          <a:xfrm>
            <a:off x="126998" y="3196766"/>
            <a:ext cx="2283069"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19" action="ppaction://hlinksldjump"/>
              </a:rPr>
              <a:t>Sales By Region</a:t>
            </a:r>
            <a:endParaRPr lang="en-CA" sz="1400" dirty="0">
              <a:solidFill>
                <a:schemeClr val="accent1"/>
              </a:solidFill>
            </a:endParaRPr>
          </a:p>
        </p:txBody>
      </p:sp>
      <p:sp>
        <p:nvSpPr>
          <p:cNvPr id="50" name="TextBox 49">
            <a:hlinkClick r:id="rId2" action="ppaction://hlinksldjump"/>
          </p:cNvPr>
          <p:cNvSpPr txBox="1"/>
          <p:nvPr/>
        </p:nvSpPr>
        <p:spPr>
          <a:xfrm>
            <a:off x="4711075" y="3101980"/>
            <a:ext cx="1751796"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0" action="ppaction://hlinksldjump"/>
              </a:rPr>
              <a:t>Repurchase Plan's Effect</a:t>
            </a:r>
            <a:endParaRPr lang="en-CA" sz="1400" dirty="0">
              <a:solidFill>
                <a:schemeClr val="accent1"/>
              </a:solidFill>
            </a:endParaRPr>
          </a:p>
        </p:txBody>
      </p:sp>
      <p:sp>
        <p:nvSpPr>
          <p:cNvPr id="54" name="TextBox 53">
            <a:hlinkClick r:id="rId2" action="ppaction://hlinksldjump"/>
          </p:cNvPr>
          <p:cNvSpPr txBox="1"/>
          <p:nvPr/>
        </p:nvSpPr>
        <p:spPr>
          <a:xfrm>
            <a:off x="2597584" y="2954040"/>
            <a:ext cx="1736093"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1" action="ppaction://hlinksldjump"/>
              </a:rPr>
              <a:t>USANA Product Potency</a:t>
            </a:r>
            <a:endParaRPr lang="en-CA" sz="1400" dirty="0">
              <a:solidFill>
                <a:schemeClr val="accent1"/>
              </a:solidFill>
            </a:endParaRPr>
          </a:p>
        </p:txBody>
      </p:sp>
      <p:sp>
        <p:nvSpPr>
          <p:cNvPr id="55" name="TextBox 54">
            <a:hlinkClick r:id="rId2" action="ppaction://hlinksldjump"/>
          </p:cNvPr>
          <p:cNvSpPr txBox="1"/>
          <p:nvPr/>
        </p:nvSpPr>
        <p:spPr>
          <a:xfrm>
            <a:off x="400485" y="3612265"/>
            <a:ext cx="1736093"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2" action="ppaction://hlinksldjump"/>
              </a:rPr>
              <a:t>Sponsorships and Brand Awareness</a:t>
            </a:r>
            <a:endParaRPr lang="en-CA" sz="1400" dirty="0">
              <a:solidFill>
                <a:schemeClr val="accent1"/>
              </a:solidFill>
            </a:endParaRPr>
          </a:p>
        </p:txBody>
      </p:sp>
      <p:sp>
        <p:nvSpPr>
          <p:cNvPr id="56" name="TextBox 55">
            <a:hlinkClick r:id="rId2" action="ppaction://hlinksldjump"/>
          </p:cNvPr>
          <p:cNvSpPr txBox="1"/>
          <p:nvPr/>
        </p:nvSpPr>
        <p:spPr>
          <a:xfrm>
            <a:off x="400484" y="4285934"/>
            <a:ext cx="1736093"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3" action="ppaction://hlinksldjump"/>
              </a:rPr>
              <a:t>USANA Correlation with Competitors</a:t>
            </a:r>
            <a:endParaRPr lang="en-CA" sz="1400" dirty="0">
              <a:solidFill>
                <a:schemeClr val="accent1"/>
              </a:solidFill>
            </a:endParaRPr>
          </a:p>
        </p:txBody>
      </p:sp>
      <p:sp>
        <p:nvSpPr>
          <p:cNvPr id="57" name="TextBox 56">
            <a:hlinkClick r:id="rId2" action="ppaction://hlinksldjump"/>
          </p:cNvPr>
          <p:cNvSpPr txBox="1"/>
          <p:nvPr/>
        </p:nvSpPr>
        <p:spPr>
          <a:xfrm>
            <a:off x="2560135" y="3612265"/>
            <a:ext cx="1736093" cy="738664"/>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4" action="ppaction://hlinksldjump"/>
              </a:rPr>
              <a:t>Global Supplements Market</a:t>
            </a:r>
            <a:endParaRPr lang="en-CA" sz="1400" dirty="0">
              <a:solidFill>
                <a:schemeClr val="accent1"/>
              </a:solidFill>
            </a:endParaRPr>
          </a:p>
        </p:txBody>
      </p:sp>
      <p:sp>
        <p:nvSpPr>
          <p:cNvPr id="58" name="TextBox 57">
            <a:hlinkClick r:id="rId2" action="ppaction://hlinksldjump"/>
          </p:cNvPr>
          <p:cNvSpPr txBox="1"/>
          <p:nvPr/>
        </p:nvSpPr>
        <p:spPr>
          <a:xfrm>
            <a:off x="2592791" y="4483940"/>
            <a:ext cx="1736093"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5" action="ppaction://hlinksldjump"/>
              </a:rPr>
              <a:t>Aging Populations</a:t>
            </a:r>
            <a:endParaRPr lang="en-CA" sz="1400" dirty="0">
              <a:solidFill>
                <a:schemeClr val="accent1"/>
              </a:solidFill>
            </a:endParaRPr>
          </a:p>
        </p:txBody>
      </p:sp>
      <p:sp>
        <p:nvSpPr>
          <p:cNvPr id="59" name="TextBox 58">
            <a:hlinkClick r:id="rId2" action="ppaction://hlinksldjump"/>
          </p:cNvPr>
          <p:cNvSpPr txBox="1"/>
          <p:nvPr/>
        </p:nvSpPr>
        <p:spPr>
          <a:xfrm>
            <a:off x="400483" y="4858866"/>
            <a:ext cx="1736093" cy="523220"/>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6" action="ppaction://hlinksldjump"/>
              </a:rPr>
              <a:t>China and India's Disposable Income</a:t>
            </a:r>
            <a:endParaRPr lang="en-CA" sz="1400" dirty="0">
              <a:solidFill>
                <a:schemeClr val="accent1"/>
              </a:solidFill>
            </a:endParaRPr>
          </a:p>
        </p:txBody>
      </p:sp>
      <p:sp>
        <p:nvSpPr>
          <p:cNvPr id="60" name="TextBox 59">
            <a:hlinkClick r:id="rId2" action="ppaction://hlinksldjump"/>
          </p:cNvPr>
          <p:cNvSpPr txBox="1"/>
          <p:nvPr/>
        </p:nvSpPr>
        <p:spPr>
          <a:xfrm>
            <a:off x="2597588" y="4960543"/>
            <a:ext cx="1736093" cy="307777"/>
          </a:xfrm>
          <a:prstGeom prst="rect">
            <a:avLst/>
          </a:prstGeom>
          <a:noFill/>
          <a:ln w="38100">
            <a:noFill/>
            <a:prstDash val="dash"/>
          </a:ln>
        </p:spPr>
        <p:txBody>
          <a:bodyPr wrap="square" rtlCol="0">
            <a:spAutoFit/>
          </a:bodyPr>
          <a:lstStyle/>
          <a:p>
            <a:pPr algn="ctr"/>
            <a:r>
              <a:rPr lang="en-CA" sz="1400" dirty="0" smtClean="0">
                <a:solidFill>
                  <a:schemeClr val="accent1"/>
                </a:solidFill>
                <a:hlinkClick r:id="rId27" action="ppaction://hlinksldjump"/>
              </a:rPr>
              <a:t>Market Projections</a:t>
            </a:r>
            <a:endParaRPr lang="en-CA" sz="1400" dirty="0">
              <a:solidFill>
                <a:schemeClr val="accent1"/>
              </a:solidFill>
            </a:endParaRPr>
          </a:p>
        </p:txBody>
      </p:sp>
      <p:sp>
        <p:nvSpPr>
          <p:cNvPr id="4" name="Slide Number Placeholder 3"/>
          <p:cNvSpPr>
            <a:spLocks noGrp="1"/>
          </p:cNvSpPr>
          <p:nvPr>
            <p:ph type="sldNum" sz="quarter" idx="12"/>
          </p:nvPr>
        </p:nvSpPr>
        <p:spPr/>
        <p:txBody>
          <a:bodyPr/>
          <a:lstStyle/>
          <a:p>
            <a:fld id="{96AA08EF-E8D9-4F4A-B754-1DFA3DB1B77C}" type="slidenum">
              <a:rPr lang="en-US" smtClean="0"/>
              <a:pPr/>
              <a:t>35</a:t>
            </a:fld>
            <a:endParaRPr lang="en-US" dirty="0"/>
          </a:p>
        </p:txBody>
      </p:sp>
    </p:spTree>
    <p:extLst>
      <p:ext uri="{BB962C8B-B14F-4D97-AF65-F5344CB8AC3E}">
        <p14:creationId xmlns:p14="http://schemas.microsoft.com/office/powerpoint/2010/main" val="4319628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Correlation Matrix with Current Consumers Holdings</a:t>
            </a:r>
            <a:endParaRPr lang="en-CA" dirty="0"/>
          </a:p>
        </p:txBody>
      </p:sp>
      <p:sp>
        <p:nvSpPr>
          <p:cNvPr id="3" name="Text Placeholder 2"/>
          <p:cNvSpPr>
            <a:spLocks noGrp="1"/>
          </p:cNvSpPr>
          <p:nvPr>
            <p:ph type="body" sz="quarter" idx="14"/>
          </p:nvPr>
        </p:nvSpPr>
        <p:spPr/>
        <p:txBody>
          <a:bodyPr/>
          <a:lstStyle/>
          <a:p>
            <a:endParaRPr lang="en-CA" dirty="0"/>
          </a:p>
        </p:txBody>
      </p:sp>
      <p:sp>
        <p:nvSpPr>
          <p:cNvPr id="5" name="TextBox 4"/>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
        <p:nvSpPr>
          <p:cNvPr id="7" name="Picture Placeholder 6"/>
          <p:cNvSpPr>
            <a:spLocks noGrp="1"/>
          </p:cNvSpPr>
          <p:nvPr>
            <p:ph type="pic" sz="quarter" idx="23"/>
          </p:nvPr>
        </p:nvSpPr>
        <p:spPr/>
      </p:sp>
      <p:graphicFrame>
        <p:nvGraphicFramePr>
          <p:cNvPr id="9" name="Object 8"/>
          <p:cNvGraphicFramePr>
            <a:graphicFrameLocks noChangeAspect="1"/>
          </p:cNvGraphicFramePr>
          <p:nvPr>
            <p:extLst>
              <p:ext uri="{D42A27DB-BD31-4B8C-83A1-F6EECF244321}">
                <p14:modId xmlns:p14="http://schemas.microsoft.com/office/powerpoint/2010/main" val="616245769"/>
              </p:ext>
            </p:extLst>
          </p:nvPr>
        </p:nvGraphicFramePr>
        <p:xfrm>
          <a:off x="304800" y="1676400"/>
          <a:ext cx="8447292" cy="2652713"/>
        </p:xfrm>
        <a:graphic>
          <a:graphicData uri="http://schemas.openxmlformats.org/presentationml/2006/ole">
            <mc:AlternateContent xmlns:mc="http://schemas.openxmlformats.org/markup-compatibility/2006">
              <mc:Choice xmlns:v="urn:schemas-microsoft-com:vml" Requires="v">
                <p:oleObj spid="_x0000_s83057" name="Binary Worksheet" r:id="rId4" imgW="4276659" imgH="1343131" progId="Excel.SheetBinaryMacroEnabled.12">
                  <p:embed/>
                </p:oleObj>
              </mc:Choice>
              <mc:Fallback>
                <p:oleObj name="Binary Worksheet" r:id="rId4" imgW="4276659" imgH="1343131" progId="Excel.SheetBinaryMacroEnabled.12">
                  <p:embed/>
                  <p:pic>
                    <p:nvPicPr>
                      <p:cNvPr id="0" name=""/>
                      <p:cNvPicPr/>
                      <p:nvPr/>
                    </p:nvPicPr>
                    <p:blipFill>
                      <a:blip r:embed="rId5"/>
                      <a:stretch>
                        <a:fillRect/>
                      </a:stretch>
                    </p:blipFill>
                    <p:spPr>
                      <a:xfrm>
                        <a:off x="304800" y="1676400"/>
                        <a:ext cx="8447292" cy="2652713"/>
                      </a:xfrm>
                      <a:prstGeom prst="rect">
                        <a:avLst/>
                      </a:prstGeom>
                    </p:spPr>
                  </p:pic>
                </p:oleObj>
              </mc:Fallback>
            </mc:AlternateContent>
          </a:graphicData>
        </a:graphic>
      </p:graphicFrame>
    </p:spTree>
    <p:extLst>
      <p:ext uri="{BB962C8B-B14F-4D97-AF65-F5344CB8AC3E}">
        <p14:creationId xmlns:p14="http://schemas.microsoft.com/office/powerpoint/2010/main" val="33092510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Short Interest</a:t>
            </a:r>
            <a:endParaRPr lang="en-CA" dirty="0"/>
          </a:p>
        </p:txBody>
      </p:sp>
      <p:sp>
        <p:nvSpPr>
          <p:cNvPr id="10" name="Picture Placeholder 9"/>
          <p:cNvSpPr>
            <a:spLocks noGrp="1"/>
          </p:cNvSpPr>
          <p:nvPr>
            <p:ph type="pic" sz="quarter" idx="23"/>
          </p:nvPr>
        </p:nvSpPr>
        <p:spPr/>
      </p:sp>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2" action="ppaction://hlinksldjump"/>
              </a:rPr>
              <a:t>Appendix Map I</a:t>
            </a:r>
            <a:endParaRPr lang="en-CA" sz="1400" dirty="0"/>
          </a:p>
        </p:txBody>
      </p:sp>
      <p:graphicFrame>
        <p:nvGraphicFramePr>
          <p:cNvPr id="8" name="Chart 7"/>
          <p:cNvGraphicFramePr>
            <a:graphicFrameLocks/>
          </p:cNvGraphicFramePr>
          <p:nvPr>
            <p:extLst>
              <p:ext uri="{D42A27DB-BD31-4B8C-83A1-F6EECF244321}">
                <p14:modId xmlns:p14="http://schemas.microsoft.com/office/powerpoint/2010/main" val="915075588"/>
              </p:ext>
            </p:extLst>
          </p:nvPr>
        </p:nvGraphicFramePr>
        <p:xfrm>
          <a:off x="76200" y="1371600"/>
          <a:ext cx="8893671"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33400" y="5791200"/>
            <a:ext cx="7315200" cy="381000"/>
          </a:xfrm>
          <a:prstGeom prst="rect">
            <a:avLst/>
          </a:prstGeom>
          <a:noFill/>
        </p:spPr>
        <p:txBody>
          <a:bodyPr wrap="square" rtlCol="0">
            <a:spAutoFit/>
          </a:bodyPr>
          <a:lstStyle/>
          <a:p>
            <a:r>
              <a:rPr lang="en-CA" dirty="0" smtClean="0"/>
              <a:t>Note: As a % of share price</a:t>
            </a:r>
            <a:endParaRPr lang="en-CA" dirty="0"/>
          </a:p>
        </p:txBody>
      </p:sp>
    </p:spTree>
    <p:extLst>
      <p:ext uri="{BB962C8B-B14F-4D97-AF65-F5344CB8AC3E}">
        <p14:creationId xmlns:p14="http://schemas.microsoft.com/office/powerpoint/2010/main" val="18751513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p:cNvGraphicFramePr>
            <a:graphicFrameLocks/>
          </p:cNvGraphicFramePr>
          <p:nvPr>
            <p:extLst>
              <p:ext uri="{D42A27DB-BD31-4B8C-83A1-F6EECF244321}">
                <p14:modId xmlns:p14="http://schemas.microsoft.com/office/powerpoint/2010/main" val="3304676046"/>
              </p:ext>
            </p:extLst>
          </p:nvPr>
        </p:nvGraphicFramePr>
        <p:xfrm>
          <a:off x="4876800" y="1066800"/>
          <a:ext cx="3971526" cy="234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hart 27"/>
          <p:cNvGraphicFramePr>
            <a:graphicFrameLocks/>
          </p:cNvGraphicFramePr>
          <p:nvPr>
            <p:extLst>
              <p:ext uri="{D42A27DB-BD31-4B8C-83A1-F6EECF244321}">
                <p14:modId xmlns:p14="http://schemas.microsoft.com/office/powerpoint/2010/main" val="1820810993"/>
              </p:ext>
            </p:extLst>
          </p:nvPr>
        </p:nvGraphicFramePr>
        <p:xfrm>
          <a:off x="335936" y="1089000"/>
          <a:ext cx="3976328" cy="2340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CA" dirty="0" smtClean="0"/>
              <a:t>Saputo </a:t>
            </a:r>
            <a:r>
              <a:rPr lang="en-CA" dirty="0"/>
              <a:t>Other Metrics</a:t>
            </a:r>
          </a:p>
        </p:txBody>
      </p:sp>
      <p:sp>
        <p:nvSpPr>
          <p:cNvPr id="4" name="Picture Placeholder 3"/>
          <p:cNvSpPr>
            <a:spLocks noGrp="1"/>
          </p:cNvSpPr>
          <p:nvPr>
            <p:ph type="pic" sz="quarter" idx="23"/>
          </p:nvPr>
        </p:nvSpPr>
        <p:spPr/>
      </p:sp>
      <p:sp>
        <p:nvSpPr>
          <p:cNvPr id="12" name="Text Placeholder 15"/>
          <p:cNvSpPr txBox="1">
            <a:spLocks/>
          </p:cNvSpPr>
          <p:nvPr/>
        </p:nvSpPr>
        <p:spPr>
          <a:xfrm>
            <a:off x="228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solidFill>
              </a:rPr>
              <a:t>Diluted EPS</a:t>
            </a:r>
          </a:p>
        </p:txBody>
      </p:sp>
      <p:sp>
        <p:nvSpPr>
          <p:cNvPr id="13" name="Text Placeholder 15"/>
          <p:cNvSpPr txBox="1">
            <a:spLocks/>
          </p:cNvSpPr>
          <p:nvPr/>
        </p:nvSpPr>
        <p:spPr>
          <a:xfrm>
            <a:off x="4800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solidFill>
              </a:rPr>
              <a:t>Levered Free Cash Flow</a:t>
            </a:r>
          </a:p>
        </p:txBody>
      </p:sp>
      <p:sp>
        <p:nvSpPr>
          <p:cNvPr id="14" name="Text Placeholder 15"/>
          <p:cNvSpPr txBox="1">
            <a:spLocks/>
          </p:cNvSpPr>
          <p:nvPr/>
        </p:nvSpPr>
        <p:spPr>
          <a:xfrm>
            <a:off x="228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solidFill>
              </a:rPr>
              <a:t>EBIT/Interest Expense</a:t>
            </a:r>
          </a:p>
        </p:txBody>
      </p:sp>
      <p:sp>
        <p:nvSpPr>
          <p:cNvPr id="15" name="Text Placeholder 15"/>
          <p:cNvSpPr txBox="1">
            <a:spLocks/>
          </p:cNvSpPr>
          <p:nvPr/>
        </p:nvSpPr>
        <p:spPr>
          <a:xfrm>
            <a:off x="4800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Net Income Margin</a:t>
            </a:r>
            <a:endParaRPr lang="en-US" dirty="0">
              <a:solidFill>
                <a:sysClr val="window" lastClr="FFFFFF"/>
              </a:solidFill>
            </a:endParaRPr>
          </a:p>
        </p:txBody>
      </p:sp>
      <p:sp>
        <p:nvSpPr>
          <p:cNvPr id="16" name="TextBox 15"/>
          <p:cNvSpPr txBox="1"/>
          <p:nvPr/>
        </p:nvSpPr>
        <p:spPr>
          <a:xfrm rot="20747763">
            <a:off x="1608365" y="1303453"/>
            <a:ext cx="1638300" cy="369332"/>
          </a:xfrm>
          <a:prstGeom prst="rect">
            <a:avLst/>
          </a:prstGeom>
          <a:noFill/>
        </p:spPr>
        <p:txBody>
          <a:bodyPr wrap="square" rtlCol="0">
            <a:spAutoFit/>
          </a:bodyPr>
          <a:lstStyle/>
          <a:p>
            <a:r>
              <a:rPr lang="en-CA" dirty="0" smtClean="0"/>
              <a:t>CAGR = 7%</a:t>
            </a:r>
            <a:endParaRPr lang="en-CA" dirty="0"/>
          </a:p>
        </p:txBody>
      </p:sp>
      <p:sp>
        <p:nvSpPr>
          <p:cNvPr id="17" name="TextBox 16"/>
          <p:cNvSpPr txBox="1"/>
          <p:nvPr/>
        </p:nvSpPr>
        <p:spPr>
          <a:xfrm rot="21187266">
            <a:off x="6187461" y="1119056"/>
            <a:ext cx="1905000" cy="369332"/>
          </a:xfrm>
          <a:prstGeom prst="rect">
            <a:avLst/>
          </a:prstGeom>
          <a:noFill/>
        </p:spPr>
        <p:txBody>
          <a:bodyPr wrap="square" rtlCol="0">
            <a:spAutoFit/>
          </a:bodyPr>
          <a:lstStyle/>
          <a:p>
            <a:r>
              <a:rPr lang="en-CA" dirty="0" smtClean="0"/>
              <a:t>CAGR = </a:t>
            </a:r>
            <a:r>
              <a:rPr lang="en-CA" dirty="0"/>
              <a:t>4</a:t>
            </a:r>
            <a:r>
              <a:rPr lang="en-CA" dirty="0" smtClean="0"/>
              <a:t>%</a:t>
            </a:r>
            <a:endParaRPr lang="en-CA" dirty="0"/>
          </a:p>
        </p:txBody>
      </p:sp>
      <p:cxnSp>
        <p:nvCxnSpPr>
          <p:cNvPr id="18" name="Straight Arrow Connector 17"/>
          <p:cNvCxnSpPr/>
          <p:nvPr/>
        </p:nvCxnSpPr>
        <p:spPr>
          <a:xfrm flipV="1">
            <a:off x="1219200" y="1411179"/>
            <a:ext cx="2590800" cy="602287"/>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676900" y="1411180"/>
            <a:ext cx="2705100" cy="301142"/>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27" name="Picture 26" descr="https://upload.wikimedia.org/wikipedia/en/thumb/1/16/Saputo_logo.svg/200px-Saputo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0061" y="94985"/>
            <a:ext cx="1308857" cy="464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9" name="Chart 28"/>
          <p:cNvGraphicFramePr>
            <a:graphicFrameLocks/>
          </p:cNvGraphicFramePr>
          <p:nvPr>
            <p:extLst>
              <p:ext uri="{D42A27DB-BD31-4B8C-83A1-F6EECF244321}">
                <p14:modId xmlns:p14="http://schemas.microsoft.com/office/powerpoint/2010/main" val="2521642981"/>
              </p:ext>
            </p:extLst>
          </p:nvPr>
        </p:nvGraphicFramePr>
        <p:xfrm>
          <a:off x="338337" y="3748314"/>
          <a:ext cx="3971526" cy="23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Chart 29"/>
          <p:cNvGraphicFramePr>
            <a:graphicFrameLocks/>
          </p:cNvGraphicFramePr>
          <p:nvPr>
            <p:extLst>
              <p:ext uri="{D42A27DB-BD31-4B8C-83A1-F6EECF244321}">
                <p14:modId xmlns:p14="http://schemas.microsoft.com/office/powerpoint/2010/main" val="1931878056"/>
              </p:ext>
            </p:extLst>
          </p:nvPr>
        </p:nvGraphicFramePr>
        <p:xfrm>
          <a:off x="4910337" y="3748314"/>
          <a:ext cx="3971526" cy="234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677332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p:cNvGraphicFramePr>
            <a:graphicFrameLocks/>
          </p:cNvGraphicFramePr>
          <p:nvPr>
            <p:extLst>
              <p:ext uri="{D42A27DB-BD31-4B8C-83A1-F6EECF244321}">
                <p14:modId xmlns:p14="http://schemas.microsoft.com/office/powerpoint/2010/main" val="337685664"/>
              </p:ext>
            </p:extLst>
          </p:nvPr>
        </p:nvGraphicFramePr>
        <p:xfrm>
          <a:off x="4844123" y="1066800"/>
          <a:ext cx="3994882" cy="234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6" name="Chart 25"/>
          <p:cNvGraphicFramePr>
            <a:graphicFrameLocks/>
          </p:cNvGraphicFramePr>
          <p:nvPr>
            <p:extLst>
              <p:ext uri="{D42A27DB-BD31-4B8C-83A1-F6EECF244321}">
                <p14:modId xmlns:p14="http://schemas.microsoft.com/office/powerpoint/2010/main" val="1628568976"/>
              </p:ext>
            </p:extLst>
          </p:nvPr>
        </p:nvGraphicFramePr>
        <p:xfrm>
          <a:off x="335159" y="1066800"/>
          <a:ext cx="3976328" cy="2340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CA" dirty="0" smtClean="0"/>
              <a:t>North West Company Other </a:t>
            </a:r>
            <a:r>
              <a:rPr lang="en-CA" dirty="0"/>
              <a:t>Metrics</a:t>
            </a:r>
          </a:p>
        </p:txBody>
      </p:sp>
      <p:sp>
        <p:nvSpPr>
          <p:cNvPr id="4" name="Picture Placeholder 3"/>
          <p:cNvSpPr>
            <a:spLocks noGrp="1"/>
          </p:cNvSpPr>
          <p:nvPr>
            <p:ph type="pic" sz="quarter" idx="23"/>
          </p:nvPr>
        </p:nvSpPr>
        <p:spPr/>
      </p:sp>
      <p:sp>
        <p:nvSpPr>
          <p:cNvPr id="12" name="Text Placeholder 15"/>
          <p:cNvSpPr txBox="1">
            <a:spLocks/>
          </p:cNvSpPr>
          <p:nvPr/>
        </p:nvSpPr>
        <p:spPr>
          <a:xfrm>
            <a:off x="228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solidFill>
              </a:rPr>
              <a:t>Diluted EPS</a:t>
            </a:r>
          </a:p>
        </p:txBody>
      </p:sp>
      <p:sp>
        <p:nvSpPr>
          <p:cNvPr id="13" name="Text Placeholder 15"/>
          <p:cNvSpPr txBox="1">
            <a:spLocks/>
          </p:cNvSpPr>
          <p:nvPr/>
        </p:nvSpPr>
        <p:spPr>
          <a:xfrm>
            <a:off x="4800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solidFill>
              </a:rPr>
              <a:t>Levered Free Cash Flow</a:t>
            </a:r>
          </a:p>
        </p:txBody>
      </p:sp>
      <p:sp>
        <p:nvSpPr>
          <p:cNvPr id="14" name="Text Placeholder 15"/>
          <p:cNvSpPr txBox="1">
            <a:spLocks/>
          </p:cNvSpPr>
          <p:nvPr/>
        </p:nvSpPr>
        <p:spPr>
          <a:xfrm>
            <a:off x="228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solidFill>
              </a:rPr>
              <a:t>EBIT/Interest Expense</a:t>
            </a:r>
          </a:p>
        </p:txBody>
      </p:sp>
      <p:sp>
        <p:nvSpPr>
          <p:cNvPr id="15" name="Text Placeholder 15"/>
          <p:cNvSpPr txBox="1">
            <a:spLocks/>
          </p:cNvSpPr>
          <p:nvPr/>
        </p:nvSpPr>
        <p:spPr>
          <a:xfrm>
            <a:off x="4800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solidFill>
              </a:rPr>
              <a:t>Net Income Margin</a:t>
            </a:r>
          </a:p>
        </p:txBody>
      </p:sp>
      <p:sp>
        <p:nvSpPr>
          <p:cNvPr id="16" name="TextBox 15"/>
          <p:cNvSpPr txBox="1"/>
          <p:nvPr/>
        </p:nvSpPr>
        <p:spPr>
          <a:xfrm rot="265314">
            <a:off x="1733550" y="1066800"/>
            <a:ext cx="1638300" cy="369332"/>
          </a:xfrm>
          <a:prstGeom prst="rect">
            <a:avLst/>
          </a:prstGeom>
          <a:noFill/>
        </p:spPr>
        <p:txBody>
          <a:bodyPr wrap="square" rtlCol="0">
            <a:spAutoFit/>
          </a:bodyPr>
          <a:lstStyle/>
          <a:p>
            <a:r>
              <a:rPr lang="en-CA" dirty="0" smtClean="0"/>
              <a:t>CAGR = -2%</a:t>
            </a:r>
            <a:endParaRPr lang="en-CA" dirty="0"/>
          </a:p>
        </p:txBody>
      </p:sp>
      <p:sp>
        <p:nvSpPr>
          <p:cNvPr id="17" name="TextBox 16"/>
          <p:cNvSpPr txBox="1"/>
          <p:nvPr/>
        </p:nvSpPr>
        <p:spPr>
          <a:xfrm rot="169314">
            <a:off x="6172200" y="1158103"/>
            <a:ext cx="1905000" cy="369332"/>
          </a:xfrm>
          <a:prstGeom prst="rect">
            <a:avLst/>
          </a:prstGeom>
          <a:noFill/>
        </p:spPr>
        <p:txBody>
          <a:bodyPr wrap="square" rtlCol="0">
            <a:spAutoFit/>
          </a:bodyPr>
          <a:lstStyle/>
          <a:p>
            <a:r>
              <a:rPr lang="en-CA" dirty="0" smtClean="0"/>
              <a:t>CAGR = -4%</a:t>
            </a:r>
            <a:endParaRPr lang="en-CA" dirty="0"/>
          </a:p>
        </p:txBody>
      </p:sp>
      <p:cxnSp>
        <p:nvCxnSpPr>
          <p:cNvPr id="18" name="Straight Arrow Connector 17"/>
          <p:cNvCxnSpPr/>
          <p:nvPr/>
        </p:nvCxnSpPr>
        <p:spPr>
          <a:xfrm>
            <a:off x="1230086" y="1319235"/>
            <a:ext cx="2667000" cy="185062"/>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676902" y="1676400"/>
            <a:ext cx="2705100" cy="152400"/>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25" name="Picture 6" descr="https://www.marketbeat.com/logos/the-north-west-company-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Chart 26"/>
          <p:cNvGraphicFramePr>
            <a:graphicFrameLocks/>
          </p:cNvGraphicFramePr>
          <p:nvPr>
            <p:extLst>
              <p:ext uri="{D42A27DB-BD31-4B8C-83A1-F6EECF244321}">
                <p14:modId xmlns:p14="http://schemas.microsoft.com/office/powerpoint/2010/main" val="100218644"/>
              </p:ext>
            </p:extLst>
          </p:nvPr>
        </p:nvGraphicFramePr>
        <p:xfrm>
          <a:off x="381000" y="3733800"/>
          <a:ext cx="3976328" cy="23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Chart 27"/>
          <p:cNvGraphicFramePr>
            <a:graphicFrameLocks/>
          </p:cNvGraphicFramePr>
          <p:nvPr>
            <p:extLst>
              <p:ext uri="{D42A27DB-BD31-4B8C-83A1-F6EECF244321}">
                <p14:modId xmlns:p14="http://schemas.microsoft.com/office/powerpoint/2010/main" val="3491899631"/>
              </p:ext>
            </p:extLst>
          </p:nvPr>
        </p:nvGraphicFramePr>
        <p:xfrm>
          <a:off x="4874967" y="3733800"/>
          <a:ext cx="3994882" cy="234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79511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2477" y="225697"/>
            <a:ext cx="8686800" cy="457200"/>
          </a:xfrm>
        </p:spPr>
        <p:txBody>
          <a:bodyPr/>
          <a:lstStyle/>
          <a:p>
            <a:r>
              <a:rPr lang="en-US" dirty="0" smtClean="0"/>
              <a:t>Ranking Process</a:t>
            </a:r>
            <a:endParaRPr lang="en-US" dirty="0"/>
          </a:p>
        </p:txBody>
      </p:sp>
      <p:sp>
        <p:nvSpPr>
          <p:cNvPr id="4" name="Text Placeholder 3"/>
          <p:cNvSpPr>
            <a:spLocks noGrp="1"/>
          </p:cNvSpPr>
          <p:nvPr>
            <p:ph type="body" sz="quarter" idx="13"/>
          </p:nvPr>
        </p:nvSpPr>
        <p:spPr/>
        <p:txBody>
          <a:bodyPr/>
          <a:lstStyle/>
          <a:p>
            <a:endParaRPr lang="en-US"/>
          </a:p>
        </p:txBody>
      </p:sp>
      <p:sp>
        <p:nvSpPr>
          <p:cNvPr id="10" name="Picture Placeholder 9"/>
          <p:cNvSpPr>
            <a:spLocks noGrp="1"/>
          </p:cNvSpPr>
          <p:nvPr>
            <p:ph type="pic" sz="quarter" idx="23"/>
          </p:nvPr>
        </p:nvSpPr>
        <p:spPr/>
      </p:sp>
      <p:sp>
        <p:nvSpPr>
          <p:cNvPr id="69" name="Picture Placeholder 68"/>
          <p:cNvSpPr>
            <a:spLocks noGrp="1"/>
          </p:cNvSpPr>
          <p:nvPr>
            <p:ph type="pic" sz="quarter" idx="18"/>
          </p:nvPr>
        </p:nvSpPr>
        <p:spPr/>
      </p:sp>
      <p:sp>
        <p:nvSpPr>
          <p:cNvPr id="72" name="Text Placeholder 7"/>
          <p:cNvSpPr txBox="1">
            <a:spLocks/>
          </p:cNvSpPr>
          <p:nvPr/>
        </p:nvSpPr>
        <p:spPr>
          <a:xfrm>
            <a:off x="5206495" y="3875950"/>
            <a:ext cx="1600200" cy="914400"/>
          </a:xfrm>
          <a:prstGeom prst="rect">
            <a:avLst/>
          </a:prstGeom>
          <a:solidFill>
            <a:srgbClr val="FFC800"/>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EV/UFCF</a:t>
            </a:r>
            <a:endParaRPr lang="en-US" dirty="0">
              <a:solidFill>
                <a:schemeClr val="tx1"/>
              </a:solidFill>
            </a:endParaRPr>
          </a:p>
        </p:txBody>
      </p:sp>
      <p:sp>
        <p:nvSpPr>
          <p:cNvPr id="73" name="Text Placeholder 7"/>
          <p:cNvSpPr txBox="1">
            <a:spLocks/>
          </p:cNvSpPr>
          <p:nvPr/>
        </p:nvSpPr>
        <p:spPr>
          <a:xfrm>
            <a:off x="2957286" y="3875949"/>
            <a:ext cx="1600200" cy="914400"/>
          </a:xfrm>
          <a:prstGeom prst="rect">
            <a:avLst/>
          </a:prstGeom>
          <a:solidFill>
            <a:srgbClr val="FFC800"/>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EV/Revenue</a:t>
            </a:r>
            <a:endParaRPr lang="en-US" dirty="0">
              <a:solidFill>
                <a:schemeClr val="tx1"/>
              </a:solidFill>
            </a:endParaRPr>
          </a:p>
        </p:txBody>
      </p:sp>
      <p:sp>
        <p:nvSpPr>
          <p:cNvPr id="76" name="Text Placeholder 7"/>
          <p:cNvSpPr txBox="1">
            <a:spLocks/>
          </p:cNvSpPr>
          <p:nvPr/>
        </p:nvSpPr>
        <p:spPr>
          <a:xfrm>
            <a:off x="2950026" y="1232018"/>
            <a:ext cx="1602000" cy="914399"/>
          </a:xfrm>
          <a:prstGeom prst="rect">
            <a:avLst/>
          </a:prstGeom>
          <a:solidFill>
            <a:srgbClr val="004682"/>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3 YR Revenue CAGR</a:t>
            </a:r>
            <a:endParaRPr lang="en-US" dirty="0"/>
          </a:p>
        </p:txBody>
      </p:sp>
      <p:sp>
        <p:nvSpPr>
          <p:cNvPr id="79" name="Text Placeholder 7"/>
          <p:cNvSpPr txBox="1">
            <a:spLocks/>
          </p:cNvSpPr>
          <p:nvPr/>
        </p:nvSpPr>
        <p:spPr>
          <a:xfrm>
            <a:off x="685798" y="2309635"/>
            <a:ext cx="1602000" cy="914400"/>
          </a:xfrm>
          <a:prstGeom prst="rect">
            <a:avLst/>
          </a:prstGeom>
          <a:solidFill>
            <a:srgbClr val="004682"/>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Net Income Margin</a:t>
            </a:r>
            <a:endParaRPr lang="en-US" dirty="0"/>
          </a:p>
        </p:txBody>
      </p:sp>
      <p:sp>
        <p:nvSpPr>
          <p:cNvPr id="80" name="Text Placeholder 7"/>
          <p:cNvSpPr txBox="1">
            <a:spLocks/>
          </p:cNvSpPr>
          <p:nvPr/>
        </p:nvSpPr>
        <p:spPr>
          <a:xfrm>
            <a:off x="660586" y="1235647"/>
            <a:ext cx="1627211" cy="914400"/>
          </a:xfrm>
          <a:prstGeom prst="rect">
            <a:avLst/>
          </a:prstGeom>
          <a:solidFill>
            <a:srgbClr val="004682"/>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EBITDA Margin</a:t>
            </a:r>
            <a:endParaRPr lang="en-US" dirty="0"/>
          </a:p>
        </p:txBody>
      </p:sp>
      <p:sp>
        <p:nvSpPr>
          <p:cNvPr id="82" name="Text Placeholder 7"/>
          <p:cNvSpPr txBox="1">
            <a:spLocks/>
          </p:cNvSpPr>
          <p:nvPr/>
        </p:nvSpPr>
        <p:spPr>
          <a:xfrm>
            <a:off x="660586" y="3875949"/>
            <a:ext cx="1600200" cy="914400"/>
          </a:xfrm>
          <a:prstGeom prst="rect">
            <a:avLst/>
          </a:prstGeom>
          <a:solidFill>
            <a:srgbClr val="FFC800"/>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Debt/EBITDA</a:t>
            </a:r>
            <a:endParaRPr lang="en-US" dirty="0">
              <a:solidFill>
                <a:schemeClr val="tx1"/>
              </a:solidFill>
            </a:endParaRPr>
          </a:p>
        </p:txBody>
      </p:sp>
      <p:sp>
        <p:nvSpPr>
          <p:cNvPr id="83" name="Text Placeholder 7"/>
          <p:cNvSpPr txBox="1">
            <a:spLocks/>
          </p:cNvSpPr>
          <p:nvPr/>
        </p:nvSpPr>
        <p:spPr>
          <a:xfrm>
            <a:off x="2950026" y="2306006"/>
            <a:ext cx="1602000" cy="914400"/>
          </a:xfrm>
          <a:prstGeom prst="rect">
            <a:avLst/>
          </a:prstGeom>
          <a:solidFill>
            <a:srgbClr val="004682"/>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Return on Capital</a:t>
            </a:r>
            <a:endParaRPr lang="en-US" dirty="0"/>
          </a:p>
        </p:txBody>
      </p:sp>
      <p:sp>
        <p:nvSpPr>
          <p:cNvPr id="42" name="Text Placeholder 7"/>
          <p:cNvSpPr txBox="1">
            <a:spLocks/>
          </p:cNvSpPr>
          <p:nvPr/>
        </p:nvSpPr>
        <p:spPr>
          <a:xfrm>
            <a:off x="228600" y="838200"/>
            <a:ext cx="86868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Higher Values</a:t>
            </a:r>
          </a:p>
        </p:txBody>
      </p:sp>
      <p:sp>
        <p:nvSpPr>
          <p:cNvPr id="43" name="Text Placeholder 7"/>
          <p:cNvSpPr txBox="1">
            <a:spLocks/>
          </p:cNvSpPr>
          <p:nvPr/>
        </p:nvSpPr>
        <p:spPr>
          <a:xfrm>
            <a:off x="228600" y="3429000"/>
            <a:ext cx="86868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Lower Values</a:t>
            </a:r>
          </a:p>
        </p:txBody>
      </p:sp>
      <p:sp>
        <p:nvSpPr>
          <p:cNvPr id="22" name="Text Placeholder 7"/>
          <p:cNvSpPr txBox="1">
            <a:spLocks/>
          </p:cNvSpPr>
          <p:nvPr/>
        </p:nvSpPr>
        <p:spPr>
          <a:xfrm>
            <a:off x="2957286" y="4998394"/>
            <a:ext cx="1600200" cy="887150"/>
          </a:xfrm>
          <a:prstGeom prst="rect">
            <a:avLst/>
          </a:prstGeom>
          <a:solidFill>
            <a:srgbClr val="FFC800"/>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EV/EBIT LTM</a:t>
            </a:r>
            <a:endParaRPr lang="en-US" dirty="0">
              <a:solidFill>
                <a:schemeClr val="tx1"/>
              </a:solidFill>
            </a:endParaRPr>
          </a:p>
        </p:txBody>
      </p:sp>
      <p:sp>
        <p:nvSpPr>
          <p:cNvPr id="5" name="Down Arrow 4"/>
          <p:cNvSpPr/>
          <p:nvPr/>
        </p:nvSpPr>
        <p:spPr>
          <a:xfrm>
            <a:off x="240995" y="4218249"/>
            <a:ext cx="367200" cy="1295400"/>
          </a:xfrm>
          <a:prstGeom prst="down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rot="10800000">
            <a:off x="240996" y="1502347"/>
            <a:ext cx="368605" cy="1295400"/>
          </a:xfrm>
          <a:prstGeom prst="down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7"/>
          <p:cNvSpPr txBox="1">
            <a:spLocks/>
          </p:cNvSpPr>
          <p:nvPr/>
        </p:nvSpPr>
        <p:spPr>
          <a:xfrm>
            <a:off x="5206495" y="4998393"/>
            <a:ext cx="1600200" cy="887151"/>
          </a:xfrm>
          <a:prstGeom prst="rect">
            <a:avLst/>
          </a:prstGeom>
          <a:solidFill>
            <a:srgbClr val="FFC800"/>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P/E Normalized</a:t>
            </a:r>
            <a:endParaRPr lang="en-US" dirty="0">
              <a:solidFill>
                <a:schemeClr val="tx1"/>
              </a:solidFill>
            </a:endParaRPr>
          </a:p>
        </p:txBody>
      </p:sp>
      <p:sp>
        <p:nvSpPr>
          <p:cNvPr id="25" name="Text Placeholder 7"/>
          <p:cNvSpPr txBox="1">
            <a:spLocks/>
          </p:cNvSpPr>
          <p:nvPr/>
        </p:nvSpPr>
        <p:spPr>
          <a:xfrm>
            <a:off x="673084" y="4998392"/>
            <a:ext cx="1600200" cy="887151"/>
          </a:xfrm>
          <a:prstGeom prst="rect">
            <a:avLst/>
          </a:prstGeom>
          <a:solidFill>
            <a:srgbClr val="FFC800"/>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Price/Sales</a:t>
            </a:r>
            <a:endParaRPr lang="en-US" dirty="0">
              <a:solidFill>
                <a:schemeClr val="tx1"/>
              </a:solidFill>
            </a:endParaRPr>
          </a:p>
        </p:txBody>
      </p:sp>
      <p:sp>
        <p:nvSpPr>
          <p:cNvPr id="26" name="Text Placeholder 7"/>
          <p:cNvSpPr txBox="1">
            <a:spLocks/>
          </p:cNvSpPr>
          <p:nvPr/>
        </p:nvSpPr>
        <p:spPr>
          <a:xfrm>
            <a:off x="7122600" y="4408749"/>
            <a:ext cx="1792800" cy="914400"/>
          </a:xfrm>
          <a:prstGeom prst="rect">
            <a:avLst/>
          </a:prstGeom>
          <a:solidFill>
            <a:srgbClr val="FFC800"/>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Price/BV</a:t>
            </a:r>
            <a:endParaRPr lang="en-US" dirty="0">
              <a:solidFill>
                <a:schemeClr val="tx1"/>
              </a:solidFill>
            </a:endParaRPr>
          </a:p>
        </p:txBody>
      </p:sp>
      <p:sp>
        <p:nvSpPr>
          <p:cNvPr id="27" name="Text Placeholder 7"/>
          <p:cNvSpPr txBox="1">
            <a:spLocks/>
          </p:cNvSpPr>
          <p:nvPr/>
        </p:nvSpPr>
        <p:spPr>
          <a:xfrm>
            <a:off x="5206495" y="1235647"/>
            <a:ext cx="1602000" cy="914400"/>
          </a:xfrm>
          <a:prstGeom prst="rect">
            <a:avLst/>
          </a:prstGeom>
          <a:solidFill>
            <a:srgbClr val="004682"/>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3 YR EBIT CAGR</a:t>
            </a:r>
            <a:endParaRPr lang="en-US" dirty="0"/>
          </a:p>
        </p:txBody>
      </p:sp>
      <p:sp>
        <p:nvSpPr>
          <p:cNvPr id="28" name="Text Placeholder 7"/>
          <p:cNvSpPr txBox="1">
            <a:spLocks/>
          </p:cNvSpPr>
          <p:nvPr/>
        </p:nvSpPr>
        <p:spPr>
          <a:xfrm>
            <a:off x="5208295" y="2298750"/>
            <a:ext cx="1600200" cy="914399"/>
          </a:xfrm>
          <a:prstGeom prst="rect">
            <a:avLst/>
          </a:prstGeom>
          <a:solidFill>
            <a:srgbClr val="004682"/>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Current Ratio</a:t>
            </a:r>
            <a:endParaRPr lang="en-US" dirty="0"/>
          </a:p>
        </p:txBody>
      </p:sp>
      <p:sp>
        <p:nvSpPr>
          <p:cNvPr id="30" name="Text Placeholder 7"/>
          <p:cNvSpPr txBox="1">
            <a:spLocks/>
          </p:cNvSpPr>
          <p:nvPr/>
        </p:nvSpPr>
        <p:spPr>
          <a:xfrm>
            <a:off x="7122723" y="1789120"/>
            <a:ext cx="1792677" cy="914400"/>
          </a:xfrm>
          <a:prstGeom prst="rect">
            <a:avLst/>
          </a:prstGeom>
          <a:solidFill>
            <a:srgbClr val="004682"/>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EBITDA/Interest Expense</a:t>
            </a:r>
            <a:endParaRPr lang="en-US" dirty="0"/>
          </a:p>
        </p:txBody>
      </p:sp>
      <p:sp>
        <p:nvSpPr>
          <p:cNvPr id="32" name="TextBox 31"/>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
        <p:nvSpPr>
          <p:cNvPr id="2" name="Slide Number Placeholder 1"/>
          <p:cNvSpPr>
            <a:spLocks noGrp="1"/>
          </p:cNvSpPr>
          <p:nvPr>
            <p:ph type="sldNum" sz="quarter" idx="12"/>
          </p:nvPr>
        </p:nvSpPr>
        <p:spPr/>
        <p:txBody>
          <a:bodyPr/>
          <a:lstStyle/>
          <a:p>
            <a:fld id="{96AA08EF-E8D9-4F4A-B754-1DFA3DB1B77C}" type="slidenum">
              <a:rPr lang="en-US" smtClean="0"/>
              <a:pPr/>
              <a:t>4</a:t>
            </a:fld>
            <a:endParaRPr lang="en-US" dirty="0"/>
          </a:p>
        </p:txBody>
      </p:sp>
    </p:spTree>
    <p:extLst>
      <p:ext uri="{BB962C8B-B14F-4D97-AF65-F5344CB8AC3E}">
        <p14:creationId xmlns:p14="http://schemas.microsoft.com/office/powerpoint/2010/main" val="36331174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hart 37"/>
          <p:cNvGraphicFramePr>
            <a:graphicFrameLocks/>
          </p:cNvGraphicFramePr>
          <p:nvPr>
            <p:extLst>
              <p:ext uri="{D42A27DB-BD31-4B8C-83A1-F6EECF244321}">
                <p14:modId xmlns:p14="http://schemas.microsoft.com/office/powerpoint/2010/main" val="1082755557"/>
              </p:ext>
            </p:extLst>
          </p:nvPr>
        </p:nvGraphicFramePr>
        <p:xfrm>
          <a:off x="4839407" y="1058973"/>
          <a:ext cx="3939218" cy="234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1" name="Chart 30"/>
          <p:cNvGraphicFramePr>
            <a:graphicFrameLocks/>
          </p:cNvGraphicFramePr>
          <p:nvPr>
            <p:extLst>
              <p:ext uri="{D42A27DB-BD31-4B8C-83A1-F6EECF244321}">
                <p14:modId xmlns:p14="http://schemas.microsoft.com/office/powerpoint/2010/main" val="2212602882"/>
              </p:ext>
            </p:extLst>
          </p:nvPr>
        </p:nvGraphicFramePr>
        <p:xfrm>
          <a:off x="341502" y="1089000"/>
          <a:ext cx="3965195" cy="2340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CA" dirty="0" smtClean="0"/>
              <a:t>USANA Health Sciences Other Metrics</a:t>
            </a:r>
            <a:endParaRPr lang="en-CA" dirty="0"/>
          </a:p>
        </p:txBody>
      </p:sp>
      <p:sp>
        <p:nvSpPr>
          <p:cNvPr id="4" name="Picture Placeholder 3"/>
          <p:cNvSpPr>
            <a:spLocks noGrp="1"/>
          </p:cNvSpPr>
          <p:nvPr>
            <p:ph type="pic" sz="quarter" idx="23"/>
          </p:nvPr>
        </p:nvSpPr>
        <p:spPr/>
      </p:sp>
      <p:sp>
        <p:nvSpPr>
          <p:cNvPr id="12" name="Text Placeholder 15"/>
          <p:cNvSpPr txBox="1">
            <a:spLocks/>
          </p:cNvSpPr>
          <p:nvPr/>
        </p:nvSpPr>
        <p:spPr>
          <a:xfrm>
            <a:off x="228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Diluted EPS</a:t>
            </a:r>
            <a:endParaRPr lang="en-US" dirty="0">
              <a:solidFill>
                <a:sysClr val="window" lastClr="FFFFFF"/>
              </a:solidFill>
            </a:endParaRPr>
          </a:p>
        </p:txBody>
      </p:sp>
      <p:sp>
        <p:nvSpPr>
          <p:cNvPr id="13" name="Text Placeholder 15"/>
          <p:cNvSpPr txBox="1">
            <a:spLocks/>
          </p:cNvSpPr>
          <p:nvPr/>
        </p:nvSpPr>
        <p:spPr>
          <a:xfrm>
            <a:off x="4800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Levered Free Cash Flow</a:t>
            </a:r>
            <a:endParaRPr lang="en-US" dirty="0">
              <a:solidFill>
                <a:sysClr val="window" lastClr="FFFFFF"/>
              </a:solidFill>
            </a:endParaRPr>
          </a:p>
        </p:txBody>
      </p:sp>
      <p:sp>
        <p:nvSpPr>
          <p:cNvPr id="14" name="Text Placeholder 15"/>
          <p:cNvSpPr txBox="1">
            <a:spLocks/>
          </p:cNvSpPr>
          <p:nvPr/>
        </p:nvSpPr>
        <p:spPr>
          <a:xfrm>
            <a:off x="228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Current Ratio</a:t>
            </a:r>
            <a:endParaRPr lang="en-US" dirty="0">
              <a:solidFill>
                <a:sysClr val="window" lastClr="FFFFFF"/>
              </a:solidFill>
            </a:endParaRPr>
          </a:p>
        </p:txBody>
      </p:sp>
      <p:sp>
        <p:nvSpPr>
          <p:cNvPr id="15" name="Text Placeholder 15"/>
          <p:cNvSpPr txBox="1">
            <a:spLocks/>
          </p:cNvSpPr>
          <p:nvPr/>
        </p:nvSpPr>
        <p:spPr>
          <a:xfrm>
            <a:off x="4800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Net Income Margin</a:t>
            </a:r>
            <a:endParaRPr lang="en-US" dirty="0">
              <a:solidFill>
                <a:sysClr val="window" lastClr="FFFFFF"/>
              </a:solidFill>
            </a:endParaRPr>
          </a:p>
        </p:txBody>
      </p:sp>
      <p:sp>
        <p:nvSpPr>
          <p:cNvPr id="16" name="TextBox 15"/>
          <p:cNvSpPr txBox="1"/>
          <p:nvPr/>
        </p:nvSpPr>
        <p:spPr>
          <a:xfrm rot="20189492">
            <a:off x="1475921" y="1370393"/>
            <a:ext cx="1638300" cy="369332"/>
          </a:xfrm>
          <a:prstGeom prst="rect">
            <a:avLst/>
          </a:prstGeom>
          <a:noFill/>
        </p:spPr>
        <p:txBody>
          <a:bodyPr wrap="square" rtlCol="0">
            <a:spAutoFit/>
          </a:bodyPr>
          <a:lstStyle/>
          <a:p>
            <a:r>
              <a:rPr lang="en-CA" dirty="0" smtClean="0"/>
              <a:t>CAGR = 14%</a:t>
            </a:r>
            <a:endParaRPr lang="en-CA" dirty="0"/>
          </a:p>
        </p:txBody>
      </p:sp>
      <p:sp>
        <p:nvSpPr>
          <p:cNvPr id="17" name="TextBox 16"/>
          <p:cNvSpPr txBox="1"/>
          <p:nvPr/>
        </p:nvSpPr>
        <p:spPr>
          <a:xfrm rot="20916098">
            <a:off x="5943600" y="1228487"/>
            <a:ext cx="1905000" cy="369332"/>
          </a:xfrm>
          <a:prstGeom prst="rect">
            <a:avLst/>
          </a:prstGeom>
          <a:noFill/>
        </p:spPr>
        <p:txBody>
          <a:bodyPr wrap="square" rtlCol="0">
            <a:spAutoFit/>
          </a:bodyPr>
          <a:lstStyle/>
          <a:p>
            <a:r>
              <a:rPr lang="en-CA" dirty="0" smtClean="0"/>
              <a:t>CAGR = </a:t>
            </a:r>
            <a:r>
              <a:rPr lang="en-CA" dirty="0"/>
              <a:t>8</a:t>
            </a:r>
            <a:r>
              <a:rPr lang="en-CA" dirty="0" smtClean="0"/>
              <a:t>%</a:t>
            </a:r>
            <a:endParaRPr lang="en-CA" dirty="0"/>
          </a:p>
        </p:txBody>
      </p:sp>
      <p:cxnSp>
        <p:nvCxnSpPr>
          <p:cNvPr id="18" name="Straight Arrow Connector 17"/>
          <p:cNvCxnSpPr/>
          <p:nvPr/>
        </p:nvCxnSpPr>
        <p:spPr>
          <a:xfrm flipV="1">
            <a:off x="1219200" y="1251466"/>
            <a:ext cx="2590800" cy="1034534"/>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638800" y="1436132"/>
            <a:ext cx="2645689" cy="468868"/>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30" name="Picture 10" descr="https://upload.wikimedia.org/wikipedia/en/thumb/b/b8/USANA-New-Logo.png/200px-USANA-New-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4" name="Chart 33"/>
          <p:cNvGraphicFramePr>
            <a:graphicFrameLocks/>
          </p:cNvGraphicFramePr>
          <p:nvPr>
            <p:extLst>
              <p:ext uri="{D42A27DB-BD31-4B8C-83A1-F6EECF244321}">
                <p14:modId xmlns:p14="http://schemas.microsoft.com/office/powerpoint/2010/main" val="526813896"/>
              </p:ext>
            </p:extLst>
          </p:nvPr>
        </p:nvGraphicFramePr>
        <p:xfrm>
          <a:off x="349295" y="3745116"/>
          <a:ext cx="3949609" cy="23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6" name="Chart 35"/>
          <p:cNvGraphicFramePr>
            <a:graphicFrameLocks/>
          </p:cNvGraphicFramePr>
          <p:nvPr>
            <p:extLst>
              <p:ext uri="{D42A27DB-BD31-4B8C-83A1-F6EECF244321}">
                <p14:modId xmlns:p14="http://schemas.microsoft.com/office/powerpoint/2010/main" val="1057860729"/>
              </p:ext>
            </p:extLst>
          </p:nvPr>
        </p:nvGraphicFramePr>
        <p:xfrm>
          <a:off x="4861409" y="3745116"/>
          <a:ext cx="3939218" cy="234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317487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p:cNvGraphicFramePr>
            <a:graphicFrameLocks/>
          </p:cNvGraphicFramePr>
          <p:nvPr>
            <p:extLst>
              <p:ext uri="{D42A27DB-BD31-4B8C-83A1-F6EECF244321}">
                <p14:modId xmlns:p14="http://schemas.microsoft.com/office/powerpoint/2010/main" val="3384893185"/>
              </p:ext>
            </p:extLst>
          </p:nvPr>
        </p:nvGraphicFramePr>
        <p:xfrm>
          <a:off x="4948277" y="1089000"/>
          <a:ext cx="3971845" cy="234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6" name="Chart 25"/>
          <p:cNvGraphicFramePr>
            <a:graphicFrameLocks/>
          </p:cNvGraphicFramePr>
          <p:nvPr>
            <p:extLst>
              <p:ext uri="{D42A27DB-BD31-4B8C-83A1-F6EECF244321}">
                <p14:modId xmlns:p14="http://schemas.microsoft.com/office/powerpoint/2010/main" val="1679829203"/>
              </p:ext>
            </p:extLst>
          </p:nvPr>
        </p:nvGraphicFramePr>
        <p:xfrm>
          <a:off x="335936" y="1089000"/>
          <a:ext cx="3976328" cy="2340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CA" dirty="0" smtClean="0"/>
              <a:t>Mead Johnson Nutrition </a:t>
            </a:r>
            <a:r>
              <a:rPr lang="en-CA" dirty="0"/>
              <a:t>Other Metrics</a:t>
            </a:r>
          </a:p>
        </p:txBody>
      </p:sp>
      <p:sp>
        <p:nvSpPr>
          <p:cNvPr id="4" name="Picture Placeholder 3"/>
          <p:cNvSpPr>
            <a:spLocks noGrp="1"/>
          </p:cNvSpPr>
          <p:nvPr>
            <p:ph type="pic" sz="quarter" idx="23"/>
          </p:nvPr>
        </p:nvSpPr>
        <p:spPr/>
      </p:sp>
      <p:sp>
        <p:nvSpPr>
          <p:cNvPr id="12" name="Text Placeholder 15"/>
          <p:cNvSpPr txBox="1">
            <a:spLocks/>
          </p:cNvSpPr>
          <p:nvPr/>
        </p:nvSpPr>
        <p:spPr>
          <a:xfrm>
            <a:off x="228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Diluted EPS</a:t>
            </a:r>
            <a:endParaRPr lang="en-US" dirty="0">
              <a:solidFill>
                <a:sysClr val="window" lastClr="FFFFFF"/>
              </a:solidFill>
            </a:endParaRPr>
          </a:p>
        </p:txBody>
      </p:sp>
      <p:sp>
        <p:nvSpPr>
          <p:cNvPr id="13" name="Text Placeholder 15"/>
          <p:cNvSpPr txBox="1">
            <a:spLocks/>
          </p:cNvSpPr>
          <p:nvPr/>
        </p:nvSpPr>
        <p:spPr>
          <a:xfrm>
            <a:off x="4800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Levered Free Cash Flow</a:t>
            </a:r>
            <a:endParaRPr lang="en-US" dirty="0">
              <a:solidFill>
                <a:sysClr val="window" lastClr="FFFFFF"/>
              </a:solidFill>
            </a:endParaRPr>
          </a:p>
        </p:txBody>
      </p:sp>
      <p:sp>
        <p:nvSpPr>
          <p:cNvPr id="14" name="Text Placeholder 15"/>
          <p:cNvSpPr txBox="1">
            <a:spLocks/>
          </p:cNvSpPr>
          <p:nvPr/>
        </p:nvSpPr>
        <p:spPr>
          <a:xfrm>
            <a:off x="228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EBIT/Interest Expense</a:t>
            </a:r>
            <a:endParaRPr lang="en-US" dirty="0">
              <a:solidFill>
                <a:sysClr val="window" lastClr="FFFFFF"/>
              </a:solidFill>
            </a:endParaRPr>
          </a:p>
        </p:txBody>
      </p:sp>
      <p:sp>
        <p:nvSpPr>
          <p:cNvPr id="15" name="Text Placeholder 15"/>
          <p:cNvSpPr txBox="1">
            <a:spLocks/>
          </p:cNvSpPr>
          <p:nvPr/>
        </p:nvSpPr>
        <p:spPr>
          <a:xfrm>
            <a:off x="4800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Net Income Margin</a:t>
            </a:r>
            <a:endParaRPr lang="en-US" dirty="0">
              <a:solidFill>
                <a:sysClr val="window" lastClr="FFFFFF"/>
              </a:solidFill>
            </a:endParaRPr>
          </a:p>
        </p:txBody>
      </p:sp>
      <p:sp>
        <p:nvSpPr>
          <p:cNvPr id="16" name="TextBox 15"/>
          <p:cNvSpPr txBox="1"/>
          <p:nvPr/>
        </p:nvSpPr>
        <p:spPr>
          <a:xfrm rot="21004195">
            <a:off x="1501319" y="1205293"/>
            <a:ext cx="1638300" cy="369332"/>
          </a:xfrm>
          <a:prstGeom prst="rect">
            <a:avLst/>
          </a:prstGeom>
          <a:noFill/>
        </p:spPr>
        <p:txBody>
          <a:bodyPr wrap="square" rtlCol="0">
            <a:spAutoFit/>
          </a:bodyPr>
          <a:lstStyle/>
          <a:p>
            <a:r>
              <a:rPr lang="en-CA" dirty="0" smtClean="0"/>
              <a:t>CAGR = </a:t>
            </a:r>
            <a:r>
              <a:rPr lang="en-CA" dirty="0"/>
              <a:t>6</a:t>
            </a:r>
            <a:r>
              <a:rPr lang="en-CA" dirty="0" smtClean="0"/>
              <a:t>%</a:t>
            </a:r>
            <a:endParaRPr lang="en-CA" dirty="0"/>
          </a:p>
        </p:txBody>
      </p:sp>
      <p:sp>
        <p:nvSpPr>
          <p:cNvPr id="17" name="TextBox 16"/>
          <p:cNvSpPr txBox="1"/>
          <p:nvPr/>
        </p:nvSpPr>
        <p:spPr>
          <a:xfrm rot="20976711">
            <a:off x="6115050" y="1094947"/>
            <a:ext cx="1905000" cy="369332"/>
          </a:xfrm>
          <a:prstGeom prst="rect">
            <a:avLst/>
          </a:prstGeom>
          <a:noFill/>
        </p:spPr>
        <p:txBody>
          <a:bodyPr wrap="square" rtlCol="0">
            <a:spAutoFit/>
          </a:bodyPr>
          <a:lstStyle/>
          <a:p>
            <a:r>
              <a:rPr lang="en-CA" dirty="0" smtClean="0"/>
              <a:t>CAGR = </a:t>
            </a:r>
            <a:r>
              <a:rPr lang="en-CA" dirty="0"/>
              <a:t>6</a:t>
            </a:r>
            <a:r>
              <a:rPr lang="en-CA" dirty="0" smtClean="0"/>
              <a:t>%</a:t>
            </a:r>
            <a:endParaRPr lang="en-CA" dirty="0"/>
          </a:p>
        </p:txBody>
      </p:sp>
      <p:cxnSp>
        <p:nvCxnSpPr>
          <p:cNvPr id="18" name="Straight Arrow Connector 17"/>
          <p:cNvCxnSpPr/>
          <p:nvPr/>
        </p:nvCxnSpPr>
        <p:spPr>
          <a:xfrm flipV="1">
            <a:off x="1104900" y="1469767"/>
            <a:ext cx="2628900" cy="435233"/>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676900" y="1251466"/>
            <a:ext cx="2781300" cy="545068"/>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25" name="Picture 12" descr="http://mms.businesswire.com/media/20150713005373/en/179006/5/MJN-logo-3c-pos-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Chart 27"/>
          <p:cNvGraphicFramePr>
            <a:graphicFrameLocks/>
          </p:cNvGraphicFramePr>
          <p:nvPr>
            <p:extLst>
              <p:ext uri="{D42A27DB-BD31-4B8C-83A1-F6EECF244321}">
                <p14:modId xmlns:p14="http://schemas.microsoft.com/office/powerpoint/2010/main" val="635674787"/>
              </p:ext>
            </p:extLst>
          </p:nvPr>
        </p:nvGraphicFramePr>
        <p:xfrm>
          <a:off x="354531" y="3733800"/>
          <a:ext cx="3968165" cy="23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hart 28"/>
          <p:cNvGraphicFramePr>
            <a:graphicFrameLocks/>
          </p:cNvGraphicFramePr>
          <p:nvPr>
            <p:extLst>
              <p:ext uri="{D42A27DB-BD31-4B8C-83A1-F6EECF244321}">
                <p14:modId xmlns:p14="http://schemas.microsoft.com/office/powerpoint/2010/main" val="3934155606"/>
              </p:ext>
            </p:extLst>
          </p:nvPr>
        </p:nvGraphicFramePr>
        <p:xfrm>
          <a:off x="4944675" y="3733800"/>
          <a:ext cx="3979050" cy="234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34731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Saputo Historical EV/EBITDA </a:t>
            </a:r>
            <a:endParaRPr lang="en-CA" dirty="0"/>
          </a:p>
        </p:txBody>
      </p:sp>
      <p:sp>
        <p:nvSpPr>
          <p:cNvPr id="4" name="Picture Placeholder 3"/>
          <p:cNvSpPr>
            <a:spLocks noGrp="1"/>
          </p:cNvSpPr>
          <p:nvPr>
            <p:ph type="pic" sz="quarter" idx="23"/>
          </p:nvPr>
        </p:nvSpPr>
        <p:spPr/>
      </p:sp>
      <p:sp>
        <p:nvSpPr>
          <p:cNvPr id="6" name="TextBox 5"/>
          <p:cNvSpPr txBox="1"/>
          <p:nvPr/>
        </p:nvSpPr>
        <p:spPr>
          <a:xfrm rot="16200000">
            <a:off x="-379979" y="2801035"/>
            <a:ext cx="1406292" cy="646331"/>
          </a:xfrm>
          <a:prstGeom prst="rect">
            <a:avLst/>
          </a:prstGeom>
          <a:noFill/>
        </p:spPr>
        <p:txBody>
          <a:bodyPr wrap="square" rtlCol="0">
            <a:spAutoFit/>
          </a:bodyPr>
          <a:lstStyle/>
          <a:p>
            <a:r>
              <a:rPr lang="en-CA" dirty="0" smtClean="0"/>
              <a:t>EV/EBITDA</a:t>
            </a:r>
          </a:p>
          <a:p>
            <a:endParaRPr lang="en-CA" dirty="0"/>
          </a:p>
        </p:txBody>
      </p:sp>
      <p:sp>
        <p:nvSpPr>
          <p:cNvPr id="10" name="TextBox 9"/>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pic>
        <p:nvPicPr>
          <p:cNvPr id="11" name="Picture 10" descr="https://upload.wikimedia.org/wikipedia/en/thumb/1/16/Saputo_logo.svg/200px-Saputo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0061" y="94985"/>
            <a:ext cx="1308857" cy="464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p:cNvGraphicFramePr>
            <a:graphicFrameLocks/>
          </p:cNvGraphicFramePr>
          <p:nvPr>
            <p:extLst>
              <p:ext uri="{D42A27DB-BD31-4B8C-83A1-F6EECF244321}">
                <p14:modId xmlns:p14="http://schemas.microsoft.com/office/powerpoint/2010/main" val="365032010"/>
              </p:ext>
            </p:extLst>
          </p:nvPr>
        </p:nvGraphicFramePr>
        <p:xfrm>
          <a:off x="131909" y="761400"/>
          <a:ext cx="8880182" cy="5335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745164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Saputo Historical P/E</a:t>
            </a:r>
            <a:endParaRPr lang="en-CA" dirty="0"/>
          </a:p>
        </p:txBody>
      </p:sp>
      <p:sp>
        <p:nvSpPr>
          <p:cNvPr id="4" name="Picture Placeholder 3"/>
          <p:cNvSpPr>
            <a:spLocks noGrp="1"/>
          </p:cNvSpPr>
          <p:nvPr>
            <p:ph type="pic" sz="quarter" idx="23"/>
          </p:nvPr>
        </p:nvSpPr>
        <p:spPr/>
      </p:sp>
      <p:sp>
        <p:nvSpPr>
          <p:cNvPr id="7" name="TextBox 6"/>
          <p:cNvSpPr txBox="1"/>
          <p:nvPr/>
        </p:nvSpPr>
        <p:spPr>
          <a:xfrm rot="16200000">
            <a:off x="-158868" y="2939534"/>
            <a:ext cx="703146" cy="369332"/>
          </a:xfrm>
          <a:prstGeom prst="rect">
            <a:avLst/>
          </a:prstGeom>
          <a:noFill/>
        </p:spPr>
        <p:txBody>
          <a:bodyPr wrap="square" rtlCol="0">
            <a:spAutoFit/>
          </a:bodyPr>
          <a:lstStyle/>
          <a:p>
            <a:r>
              <a:rPr lang="en-CA" dirty="0" smtClean="0"/>
              <a:t>P/E</a:t>
            </a:r>
            <a:endParaRPr lang="en-CA" dirty="0"/>
          </a:p>
        </p:txBody>
      </p:sp>
      <p:sp>
        <p:nvSpPr>
          <p:cNvPr id="10" name="TextBox 9"/>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pic>
        <p:nvPicPr>
          <p:cNvPr id="11" name="Picture 10" descr="https://upload.wikimedia.org/wikipedia/en/thumb/1/16/Saputo_logo.svg/200px-Saputo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0061" y="94985"/>
            <a:ext cx="1308857" cy="464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p:cNvGraphicFramePr>
            <a:graphicFrameLocks/>
          </p:cNvGraphicFramePr>
          <p:nvPr>
            <p:extLst>
              <p:ext uri="{D42A27DB-BD31-4B8C-83A1-F6EECF244321}">
                <p14:modId xmlns:p14="http://schemas.microsoft.com/office/powerpoint/2010/main" val="3753694086"/>
              </p:ext>
            </p:extLst>
          </p:nvPr>
        </p:nvGraphicFramePr>
        <p:xfrm>
          <a:off x="131909" y="761400"/>
          <a:ext cx="8880182" cy="5335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53063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North West Company Historical EV/EBITDA </a:t>
            </a:r>
            <a:endParaRPr lang="en-CA" dirty="0"/>
          </a:p>
        </p:txBody>
      </p:sp>
      <p:sp>
        <p:nvSpPr>
          <p:cNvPr id="4" name="Picture Placeholder 3"/>
          <p:cNvSpPr>
            <a:spLocks noGrp="1"/>
          </p:cNvSpPr>
          <p:nvPr>
            <p:ph type="pic" sz="quarter" idx="23"/>
          </p:nvPr>
        </p:nvSpPr>
        <p:spPr/>
      </p:sp>
      <p:sp>
        <p:nvSpPr>
          <p:cNvPr id="6" name="TextBox 5"/>
          <p:cNvSpPr txBox="1"/>
          <p:nvPr/>
        </p:nvSpPr>
        <p:spPr>
          <a:xfrm rot="16200000">
            <a:off x="-379979" y="2801035"/>
            <a:ext cx="1406292" cy="646331"/>
          </a:xfrm>
          <a:prstGeom prst="rect">
            <a:avLst/>
          </a:prstGeom>
          <a:noFill/>
        </p:spPr>
        <p:txBody>
          <a:bodyPr wrap="square" rtlCol="0">
            <a:spAutoFit/>
          </a:bodyPr>
          <a:lstStyle/>
          <a:p>
            <a:r>
              <a:rPr lang="en-CA" dirty="0" smtClean="0"/>
              <a:t>EV/EBITDA</a:t>
            </a:r>
          </a:p>
          <a:p>
            <a:endParaRPr lang="en-CA" dirty="0"/>
          </a:p>
        </p:txBody>
      </p:sp>
      <p:sp>
        <p:nvSpPr>
          <p:cNvPr id="9" name="TextBox 8"/>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2" action="ppaction://hlinksldjump"/>
              </a:rPr>
              <a:t>Appendix Map I</a:t>
            </a:r>
            <a:endParaRPr lang="en-CA" sz="1400" dirty="0"/>
          </a:p>
        </p:txBody>
      </p:sp>
      <p:pic>
        <p:nvPicPr>
          <p:cNvPr id="11" name="Picture 6" descr="https://www.marketbeat.com/logos/the-north-west-company-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p:cNvGraphicFramePr>
            <a:graphicFrameLocks/>
          </p:cNvGraphicFramePr>
          <p:nvPr>
            <p:extLst>
              <p:ext uri="{D42A27DB-BD31-4B8C-83A1-F6EECF244321}">
                <p14:modId xmlns:p14="http://schemas.microsoft.com/office/powerpoint/2010/main" val="1867700461"/>
              </p:ext>
            </p:extLst>
          </p:nvPr>
        </p:nvGraphicFramePr>
        <p:xfrm>
          <a:off x="131909" y="761400"/>
          <a:ext cx="8880182" cy="5335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282960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North West Company P/E</a:t>
            </a:r>
            <a:endParaRPr lang="en-CA" dirty="0"/>
          </a:p>
        </p:txBody>
      </p:sp>
      <p:sp>
        <p:nvSpPr>
          <p:cNvPr id="4" name="Picture Placeholder 3"/>
          <p:cNvSpPr>
            <a:spLocks noGrp="1"/>
          </p:cNvSpPr>
          <p:nvPr>
            <p:ph type="pic" sz="quarter" idx="23"/>
          </p:nvPr>
        </p:nvSpPr>
        <p:spPr/>
      </p:sp>
      <p:sp>
        <p:nvSpPr>
          <p:cNvPr id="7" name="TextBox 6"/>
          <p:cNvSpPr txBox="1"/>
          <p:nvPr/>
        </p:nvSpPr>
        <p:spPr>
          <a:xfrm rot="16200000">
            <a:off x="-166907" y="2939533"/>
            <a:ext cx="703146" cy="369332"/>
          </a:xfrm>
          <a:prstGeom prst="rect">
            <a:avLst/>
          </a:prstGeom>
          <a:noFill/>
        </p:spPr>
        <p:txBody>
          <a:bodyPr wrap="square" rtlCol="0">
            <a:spAutoFit/>
          </a:bodyPr>
          <a:lstStyle/>
          <a:p>
            <a:r>
              <a:rPr lang="en-CA" dirty="0" smtClean="0"/>
              <a:t>P/E</a:t>
            </a:r>
            <a:endParaRPr lang="en-CA" dirty="0"/>
          </a:p>
        </p:txBody>
      </p:sp>
      <p:sp>
        <p:nvSpPr>
          <p:cNvPr id="9" name="TextBox 8"/>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2" action="ppaction://hlinksldjump"/>
              </a:rPr>
              <a:t>Appendix Map I</a:t>
            </a:r>
            <a:endParaRPr lang="en-CA" sz="1400" dirty="0"/>
          </a:p>
        </p:txBody>
      </p:sp>
      <p:pic>
        <p:nvPicPr>
          <p:cNvPr id="11" name="Picture 6" descr="https://www.marketbeat.com/logos/the-north-west-company-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p:cNvGraphicFramePr>
            <a:graphicFrameLocks/>
          </p:cNvGraphicFramePr>
          <p:nvPr>
            <p:extLst>
              <p:ext uri="{D42A27DB-BD31-4B8C-83A1-F6EECF244321}">
                <p14:modId xmlns:p14="http://schemas.microsoft.com/office/powerpoint/2010/main" val="39018711"/>
              </p:ext>
            </p:extLst>
          </p:nvPr>
        </p:nvGraphicFramePr>
        <p:xfrm>
          <a:off x="131909" y="761400"/>
          <a:ext cx="8880182" cy="5335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654435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USANA Health Sciences Historical EV/EBITDA </a:t>
            </a:r>
            <a:endParaRPr lang="en-CA" dirty="0"/>
          </a:p>
        </p:txBody>
      </p:sp>
      <p:sp>
        <p:nvSpPr>
          <p:cNvPr id="4" name="Picture Placeholder 3"/>
          <p:cNvSpPr>
            <a:spLocks noGrp="1"/>
          </p:cNvSpPr>
          <p:nvPr>
            <p:ph type="pic" sz="quarter" idx="23"/>
          </p:nvPr>
        </p:nvSpPr>
        <p:spPr/>
      </p:sp>
      <p:sp>
        <p:nvSpPr>
          <p:cNvPr id="6" name="TextBox 5"/>
          <p:cNvSpPr txBox="1"/>
          <p:nvPr/>
        </p:nvSpPr>
        <p:spPr>
          <a:xfrm rot="16200000">
            <a:off x="-379979" y="2801035"/>
            <a:ext cx="1406292" cy="646331"/>
          </a:xfrm>
          <a:prstGeom prst="rect">
            <a:avLst/>
          </a:prstGeom>
          <a:noFill/>
        </p:spPr>
        <p:txBody>
          <a:bodyPr wrap="square" rtlCol="0">
            <a:spAutoFit/>
          </a:bodyPr>
          <a:lstStyle/>
          <a:p>
            <a:r>
              <a:rPr lang="en-CA" dirty="0" smtClean="0"/>
              <a:t>EV/EBITDA</a:t>
            </a:r>
          </a:p>
          <a:p>
            <a:endParaRPr lang="en-CA" dirty="0"/>
          </a:p>
        </p:txBody>
      </p:sp>
      <p:sp>
        <p:nvSpPr>
          <p:cNvPr id="10" name="TextBox 9"/>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2" action="ppaction://hlinksldjump"/>
              </a:rPr>
              <a:t>Appendix Map II</a:t>
            </a:r>
            <a:endParaRPr lang="en-CA" sz="1400" dirty="0"/>
          </a:p>
        </p:txBody>
      </p:sp>
      <p:pic>
        <p:nvPicPr>
          <p:cNvPr id="11" name="Picture 10" descr="https://upload.wikimedia.org/wikipedia/en/thumb/b/b8/USANA-New-Logo.png/200px-USANA-New-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p:cNvGraphicFramePr>
            <a:graphicFrameLocks/>
          </p:cNvGraphicFramePr>
          <p:nvPr>
            <p:extLst>
              <p:ext uri="{D42A27DB-BD31-4B8C-83A1-F6EECF244321}">
                <p14:modId xmlns:p14="http://schemas.microsoft.com/office/powerpoint/2010/main" val="2525140190"/>
              </p:ext>
            </p:extLst>
          </p:nvPr>
        </p:nvGraphicFramePr>
        <p:xfrm>
          <a:off x="135991" y="761400"/>
          <a:ext cx="8872017" cy="5335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583351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USANA Health Sciences Historical P/E</a:t>
            </a:r>
            <a:endParaRPr lang="en-CA" dirty="0"/>
          </a:p>
        </p:txBody>
      </p:sp>
      <p:sp>
        <p:nvSpPr>
          <p:cNvPr id="4" name="Picture Placeholder 3"/>
          <p:cNvSpPr>
            <a:spLocks noGrp="1"/>
          </p:cNvSpPr>
          <p:nvPr>
            <p:ph type="pic" sz="quarter" idx="23"/>
          </p:nvPr>
        </p:nvSpPr>
        <p:spPr/>
      </p:sp>
      <p:sp>
        <p:nvSpPr>
          <p:cNvPr id="7" name="TextBox 6"/>
          <p:cNvSpPr txBox="1"/>
          <p:nvPr/>
        </p:nvSpPr>
        <p:spPr>
          <a:xfrm rot="16200000">
            <a:off x="-158868" y="2939534"/>
            <a:ext cx="703146" cy="369332"/>
          </a:xfrm>
          <a:prstGeom prst="rect">
            <a:avLst/>
          </a:prstGeom>
          <a:noFill/>
        </p:spPr>
        <p:txBody>
          <a:bodyPr wrap="square" rtlCol="0">
            <a:spAutoFit/>
          </a:bodyPr>
          <a:lstStyle/>
          <a:p>
            <a:r>
              <a:rPr lang="en-CA" dirty="0" smtClean="0"/>
              <a:t>P/E</a:t>
            </a:r>
            <a:endParaRPr lang="en-CA" dirty="0"/>
          </a:p>
        </p:txBody>
      </p:sp>
      <p:sp>
        <p:nvSpPr>
          <p:cNvPr id="10" name="TextBox 9"/>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2" action="ppaction://hlinksldjump"/>
              </a:rPr>
              <a:t>Appendix Map II</a:t>
            </a:r>
            <a:endParaRPr lang="en-CA" sz="1400" dirty="0"/>
          </a:p>
        </p:txBody>
      </p:sp>
      <p:pic>
        <p:nvPicPr>
          <p:cNvPr id="11" name="Picture 10" descr="https://upload.wikimedia.org/wikipedia/en/thumb/b/b8/USANA-New-Logo.png/200px-USANA-New-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p:cNvGraphicFramePr>
            <a:graphicFrameLocks/>
          </p:cNvGraphicFramePr>
          <p:nvPr>
            <p:extLst>
              <p:ext uri="{D42A27DB-BD31-4B8C-83A1-F6EECF244321}">
                <p14:modId xmlns:p14="http://schemas.microsoft.com/office/powerpoint/2010/main" val="1555038923"/>
              </p:ext>
            </p:extLst>
          </p:nvPr>
        </p:nvGraphicFramePr>
        <p:xfrm>
          <a:off x="133950" y="761400"/>
          <a:ext cx="8876100" cy="5335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35270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Mead Johnson Nutrition Historical EV/EBITDA</a:t>
            </a:r>
            <a:endParaRPr lang="en-CA" dirty="0"/>
          </a:p>
        </p:txBody>
      </p:sp>
      <p:sp>
        <p:nvSpPr>
          <p:cNvPr id="4" name="Picture Placeholder 3"/>
          <p:cNvSpPr>
            <a:spLocks noGrp="1"/>
          </p:cNvSpPr>
          <p:nvPr>
            <p:ph type="pic" sz="quarter" idx="23"/>
          </p:nvPr>
        </p:nvSpPr>
        <p:spPr/>
      </p:sp>
      <p:sp>
        <p:nvSpPr>
          <p:cNvPr id="6" name="TextBox 5"/>
          <p:cNvSpPr txBox="1"/>
          <p:nvPr/>
        </p:nvSpPr>
        <p:spPr>
          <a:xfrm rot="16200000">
            <a:off x="-379979" y="2801035"/>
            <a:ext cx="1406292" cy="646331"/>
          </a:xfrm>
          <a:prstGeom prst="rect">
            <a:avLst/>
          </a:prstGeom>
          <a:noFill/>
        </p:spPr>
        <p:txBody>
          <a:bodyPr wrap="square" rtlCol="0">
            <a:spAutoFit/>
          </a:bodyPr>
          <a:lstStyle/>
          <a:p>
            <a:r>
              <a:rPr lang="en-CA" dirty="0" smtClean="0"/>
              <a:t>EV/EBITDA</a:t>
            </a:r>
          </a:p>
          <a:p>
            <a:endParaRPr lang="en-CA" dirty="0"/>
          </a:p>
        </p:txBody>
      </p:sp>
      <p:sp>
        <p:nvSpPr>
          <p:cNvPr id="9" name="TextBox 8"/>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2" action="ppaction://hlinksldjump"/>
              </a:rPr>
              <a:t>Appendix Map II</a:t>
            </a:r>
            <a:endParaRPr lang="en-CA" sz="1400" dirty="0"/>
          </a:p>
        </p:txBody>
      </p:sp>
      <p:pic>
        <p:nvPicPr>
          <p:cNvPr id="10"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hart 10"/>
          <p:cNvGraphicFramePr>
            <a:graphicFrameLocks/>
          </p:cNvGraphicFramePr>
          <p:nvPr>
            <p:extLst>
              <p:ext uri="{D42A27DB-BD31-4B8C-83A1-F6EECF244321}">
                <p14:modId xmlns:p14="http://schemas.microsoft.com/office/powerpoint/2010/main" val="88463874"/>
              </p:ext>
            </p:extLst>
          </p:nvPr>
        </p:nvGraphicFramePr>
        <p:xfrm>
          <a:off x="133950" y="761400"/>
          <a:ext cx="8876100" cy="5335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171006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Mead Johnson Nutrition Historical P/E</a:t>
            </a:r>
            <a:endParaRPr lang="en-CA" dirty="0"/>
          </a:p>
        </p:txBody>
      </p:sp>
      <p:sp>
        <p:nvSpPr>
          <p:cNvPr id="3" name="Text Placeholder 2"/>
          <p:cNvSpPr>
            <a:spLocks noGrp="1"/>
          </p:cNvSpPr>
          <p:nvPr>
            <p:ph type="body" sz="quarter" idx="14"/>
          </p:nvPr>
        </p:nvSpPr>
        <p:spPr/>
        <p:txBody>
          <a:bodyPr/>
          <a:lstStyle/>
          <a:p>
            <a:endParaRPr lang="en-CA"/>
          </a:p>
        </p:txBody>
      </p:sp>
      <p:sp>
        <p:nvSpPr>
          <p:cNvPr id="4" name="Picture Placeholder 3"/>
          <p:cNvSpPr>
            <a:spLocks noGrp="1"/>
          </p:cNvSpPr>
          <p:nvPr>
            <p:ph type="pic" sz="quarter" idx="23"/>
          </p:nvPr>
        </p:nvSpPr>
        <p:spPr/>
      </p:sp>
      <p:sp>
        <p:nvSpPr>
          <p:cNvPr id="7" name="TextBox 6"/>
          <p:cNvSpPr txBox="1"/>
          <p:nvPr/>
        </p:nvSpPr>
        <p:spPr>
          <a:xfrm rot="16200000">
            <a:off x="-166907" y="2968563"/>
            <a:ext cx="703146" cy="369332"/>
          </a:xfrm>
          <a:prstGeom prst="rect">
            <a:avLst/>
          </a:prstGeom>
          <a:noFill/>
        </p:spPr>
        <p:txBody>
          <a:bodyPr wrap="square" rtlCol="0">
            <a:spAutoFit/>
          </a:bodyPr>
          <a:lstStyle/>
          <a:p>
            <a:r>
              <a:rPr lang="en-CA" dirty="0" smtClean="0"/>
              <a:t>P/E</a:t>
            </a:r>
            <a:endParaRPr lang="en-CA" dirty="0"/>
          </a:p>
        </p:txBody>
      </p:sp>
      <p:sp>
        <p:nvSpPr>
          <p:cNvPr id="9" name="TextBox 8"/>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II</a:t>
            </a:r>
            <a:endParaRPr lang="en-CA" sz="1400" dirty="0"/>
          </a:p>
        </p:txBody>
      </p:sp>
      <p:pic>
        <p:nvPicPr>
          <p:cNvPr id="10"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hart 10"/>
          <p:cNvGraphicFramePr>
            <a:graphicFrameLocks/>
          </p:cNvGraphicFramePr>
          <p:nvPr>
            <p:extLst>
              <p:ext uri="{D42A27DB-BD31-4B8C-83A1-F6EECF244321}">
                <p14:modId xmlns:p14="http://schemas.microsoft.com/office/powerpoint/2010/main" val="866720034"/>
              </p:ext>
            </p:extLst>
          </p:nvPr>
        </p:nvGraphicFramePr>
        <p:xfrm>
          <a:off x="131909" y="761400"/>
          <a:ext cx="8880182" cy="5335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09020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Top 4 Summary</a:t>
            </a:r>
            <a:endParaRPr lang="en-US" dirty="0"/>
          </a:p>
        </p:txBody>
      </p:sp>
      <p:sp>
        <p:nvSpPr>
          <p:cNvPr id="23" name="Text Placeholder 22"/>
          <p:cNvSpPr>
            <a:spLocks noGrp="1"/>
          </p:cNvSpPr>
          <p:nvPr>
            <p:ph type="body" sz="quarter" idx="13"/>
          </p:nvPr>
        </p:nvSpPr>
        <p:spPr/>
        <p:txBody>
          <a:bodyPr/>
          <a:lstStyle/>
          <a:p>
            <a:r>
              <a:rPr lang="en-US" dirty="0" smtClean="0"/>
              <a:t>Source: S&amp;P Capital IQ</a:t>
            </a:r>
            <a:endParaRPr lang="en-US" dirty="0"/>
          </a:p>
        </p:txBody>
      </p:sp>
      <p:sp>
        <p:nvSpPr>
          <p:cNvPr id="24" name="Text Placeholder 23"/>
          <p:cNvSpPr>
            <a:spLocks noGrp="1"/>
          </p:cNvSpPr>
          <p:nvPr>
            <p:ph type="body" sz="quarter" idx="14"/>
          </p:nvPr>
        </p:nvSpPr>
        <p:spPr>
          <a:xfrm>
            <a:off x="222250" y="1295400"/>
            <a:ext cx="8686800" cy="914400"/>
          </a:xfrm>
        </p:spPr>
        <p:txBody>
          <a:bodyPr/>
          <a:lstStyle/>
          <a:p>
            <a:endParaRPr lang="en-US" sz="1600" dirty="0" smtClean="0"/>
          </a:p>
          <a:p>
            <a:endParaRPr lang="en-US" sz="1600" dirty="0"/>
          </a:p>
        </p:txBody>
      </p:sp>
      <p:sp>
        <p:nvSpPr>
          <p:cNvPr id="33" name="Text Placeholder 23"/>
          <p:cNvSpPr>
            <a:spLocks noGrp="1"/>
          </p:cNvSpPr>
          <p:nvPr>
            <p:ph type="body" sz="quarter" idx="14"/>
          </p:nvPr>
        </p:nvSpPr>
        <p:spPr>
          <a:xfrm>
            <a:off x="228600" y="1295400"/>
            <a:ext cx="8686800" cy="914400"/>
          </a:xfrm>
        </p:spPr>
        <p:txBody>
          <a:bodyPr/>
          <a:lstStyle/>
          <a:p>
            <a:endParaRPr lang="en-US" dirty="0" smtClean="0"/>
          </a:p>
          <a:p>
            <a:endParaRPr lang="en-US" dirty="0"/>
          </a:p>
        </p:txBody>
      </p:sp>
      <p:sp>
        <p:nvSpPr>
          <p:cNvPr id="8" name="Picture Placeholder 7"/>
          <p:cNvSpPr>
            <a:spLocks noGrp="1"/>
          </p:cNvSpPr>
          <p:nvPr>
            <p:ph type="pic" sz="quarter" idx="23"/>
          </p:nvPr>
        </p:nvSpPr>
        <p:spPr/>
      </p:sp>
      <p:sp>
        <p:nvSpPr>
          <p:cNvPr id="9" name="Picture Placeholder 8"/>
          <p:cNvSpPr>
            <a:spLocks noGrp="1"/>
          </p:cNvSpPr>
          <p:nvPr>
            <p:ph type="pic" sz="quarter" idx="16"/>
          </p:nvPr>
        </p:nvSpPr>
        <p:spPr/>
      </p:sp>
      <p:graphicFrame>
        <p:nvGraphicFramePr>
          <p:cNvPr id="26" name="Table 25"/>
          <p:cNvGraphicFramePr>
            <a:graphicFrameLocks noGrp="1"/>
          </p:cNvGraphicFramePr>
          <p:nvPr>
            <p:extLst>
              <p:ext uri="{D42A27DB-BD31-4B8C-83A1-F6EECF244321}">
                <p14:modId xmlns:p14="http://schemas.microsoft.com/office/powerpoint/2010/main" val="2967814457"/>
              </p:ext>
            </p:extLst>
          </p:nvPr>
        </p:nvGraphicFramePr>
        <p:xfrm>
          <a:off x="243801" y="2285999"/>
          <a:ext cx="8693824" cy="3488279"/>
        </p:xfrm>
        <a:graphic>
          <a:graphicData uri="http://schemas.openxmlformats.org/drawingml/2006/table">
            <a:tbl>
              <a:tblPr/>
              <a:tblGrid>
                <a:gridCol w="903136"/>
                <a:gridCol w="1947672"/>
                <a:gridCol w="1947672"/>
                <a:gridCol w="1947672"/>
                <a:gridCol w="1947672"/>
              </a:tblGrid>
              <a:tr h="356209">
                <a:tc>
                  <a:txBody>
                    <a:bodyPr/>
                    <a:lstStyle/>
                    <a:p>
                      <a:pPr algn="ctr" fontAlgn="b"/>
                      <a:endParaRPr lang="en-CA" sz="1150" b="1" i="0" u="none" strike="noStrike" dirty="0">
                        <a:solidFill>
                          <a:srgbClr val="FFFFFF"/>
                        </a:solidFill>
                        <a:effectLst/>
                        <a:latin typeface="+mj-lt"/>
                      </a:endParaRPr>
                    </a:p>
                  </a:txBody>
                  <a:tcPr marL="35325" marR="3925" marT="3925" marB="0" anchor="ctr">
                    <a:lnL>
                      <a:noFill/>
                    </a:lnL>
                    <a:lnR>
                      <a:noFill/>
                    </a:lnR>
                    <a:lnT>
                      <a:noFill/>
                    </a:lnT>
                    <a:lnB>
                      <a:noFill/>
                    </a:lnB>
                    <a:solidFill>
                      <a:schemeClr val="bg1"/>
                    </a:solidFill>
                  </a:tcPr>
                </a:tc>
                <a:tc>
                  <a:txBody>
                    <a:bodyPr/>
                    <a:lstStyle/>
                    <a:p>
                      <a:pPr algn="ctr" fontAlgn="b"/>
                      <a:r>
                        <a:rPr lang="en-CA" sz="1150" b="1" i="0" u="none" strike="noStrike" dirty="0" smtClean="0">
                          <a:solidFill>
                            <a:srgbClr val="FFFFFF"/>
                          </a:solidFill>
                          <a:effectLst/>
                          <a:latin typeface="+mj-lt"/>
                        </a:rPr>
                        <a:t>Saputo Inc. </a:t>
                      </a:r>
                      <a:endParaRPr lang="en-CA" sz="115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c>
                  <a:txBody>
                    <a:bodyPr/>
                    <a:lstStyle/>
                    <a:p>
                      <a:pPr algn="ctr" fontAlgn="b"/>
                      <a:r>
                        <a:rPr lang="en-CA" sz="1150" b="1" i="0" u="none" strike="noStrike" baseline="0" dirty="0" smtClean="0">
                          <a:solidFill>
                            <a:srgbClr val="FFFFFF"/>
                          </a:solidFill>
                          <a:effectLst/>
                          <a:latin typeface="+mj-lt"/>
                        </a:rPr>
                        <a:t>USANA Health Sciences Inc.</a:t>
                      </a:r>
                      <a:endParaRPr lang="en-CA" sz="115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c>
                  <a:txBody>
                    <a:bodyPr/>
                    <a:lstStyle/>
                    <a:p>
                      <a:pPr algn="ctr" fontAlgn="b"/>
                      <a:r>
                        <a:rPr lang="en-CA" sz="1150" b="1" i="0" u="none" strike="noStrike" dirty="0" smtClean="0">
                          <a:solidFill>
                            <a:srgbClr val="FFFFFF"/>
                          </a:solidFill>
                          <a:effectLst/>
                          <a:latin typeface="+mj-lt"/>
                        </a:rPr>
                        <a:t>North West Company Inc.</a:t>
                      </a:r>
                    </a:p>
                  </a:txBody>
                  <a:tcPr marL="3925" marR="3925" marT="3925" marB="0" anchor="ctr">
                    <a:lnL>
                      <a:noFill/>
                    </a:lnL>
                    <a:lnR>
                      <a:noFill/>
                    </a:lnR>
                    <a:lnT>
                      <a:noFill/>
                    </a:lnT>
                    <a:lnB>
                      <a:noFill/>
                    </a:lnB>
                    <a:solidFill>
                      <a:srgbClr val="9B2B39"/>
                    </a:solidFill>
                  </a:tcPr>
                </a:tc>
                <a:tc>
                  <a:txBody>
                    <a:bodyPr/>
                    <a:lstStyle/>
                    <a:p>
                      <a:pPr algn="ctr" fontAlgn="b"/>
                      <a:r>
                        <a:rPr lang="en-CA" sz="1150" b="1" i="0" u="none" strike="noStrike" dirty="0" smtClean="0">
                          <a:solidFill>
                            <a:srgbClr val="FFFFFF"/>
                          </a:solidFill>
                          <a:effectLst/>
                          <a:latin typeface="+mj-lt"/>
                        </a:rPr>
                        <a:t>Mead Johnson Nutrition</a:t>
                      </a:r>
                      <a:r>
                        <a:rPr lang="en-CA" sz="1150" b="1" i="0" u="none" strike="noStrike" baseline="0" dirty="0" smtClean="0">
                          <a:solidFill>
                            <a:srgbClr val="FFFFFF"/>
                          </a:solidFill>
                          <a:effectLst/>
                          <a:latin typeface="+mj-lt"/>
                        </a:rPr>
                        <a:t> </a:t>
                      </a:r>
                      <a:r>
                        <a:rPr lang="en-CA" sz="1150" b="1" i="0" u="none" strike="noStrike" dirty="0" smtClean="0">
                          <a:solidFill>
                            <a:srgbClr val="FFFFFF"/>
                          </a:solidFill>
                          <a:effectLst/>
                          <a:latin typeface="+mj-lt"/>
                        </a:rPr>
                        <a:t>Inc.</a:t>
                      </a:r>
                      <a:endParaRPr lang="en-CA" sz="115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r>
              <a:tr h="356228">
                <a:tc>
                  <a:txBody>
                    <a:bodyPr/>
                    <a:lstStyle/>
                    <a:p>
                      <a:pPr algn="l" fontAlgn="b"/>
                      <a:r>
                        <a:rPr lang="en-CA" sz="1150" b="1" i="0" u="none" strike="noStrike" dirty="0" smtClean="0">
                          <a:solidFill>
                            <a:srgbClr val="000000"/>
                          </a:solidFill>
                          <a:effectLst/>
                          <a:latin typeface="+mj-lt"/>
                        </a:rPr>
                        <a:t>Ticker</a:t>
                      </a:r>
                      <a:endParaRPr lang="en-CA" sz="1150" b="1" i="0" u="none" strike="noStrike" dirty="0">
                        <a:solidFill>
                          <a:srgbClr val="000000"/>
                        </a:solidFill>
                        <a:effectLst/>
                        <a:latin typeface="+mj-lt"/>
                      </a:endParaRPr>
                    </a:p>
                  </a:txBody>
                  <a:tcPr marL="3930" marR="3930" marT="3930"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TSX: SAP</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NYSE:</a:t>
                      </a:r>
                      <a:r>
                        <a:rPr lang="en-CA" sz="1150" b="0" i="0" u="none" strike="noStrike" baseline="0" dirty="0" smtClean="0">
                          <a:solidFill>
                            <a:srgbClr val="000000"/>
                          </a:solidFill>
                          <a:effectLst/>
                          <a:latin typeface="+mj-lt"/>
                        </a:rPr>
                        <a:t> USNA</a:t>
                      </a:r>
                      <a:endParaRPr lang="en-CA" sz="1150" b="0" i="0" u="none" strike="noStrike" dirty="0" smtClean="0">
                        <a:solidFill>
                          <a:srgbClr val="000000"/>
                        </a:solidFill>
                        <a:effectLst/>
                        <a:latin typeface="+mj-lt"/>
                      </a:endParaRPr>
                    </a:p>
                  </a:txBody>
                  <a:tcPr marL="3930" marR="3930" marT="3930"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TSX:NWC</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CA" sz="1150" dirty="0" smtClean="0">
                          <a:latin typeface="+mj-lt"/>
                        </a:rPr>
                        <a:t>NYSE: MJN</a:t>
                      </a:r>
                      <a:endParaRPr lang="en-CA" sz="1150" dirty="0">
                        <a:latin typeface="+mj-lt"/>
                      </a:endParaRPr>
                    </a:p>
                  </a:txBody>
                  <a:tcPr marL="3930" marR="3930" marT="3930"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506764">
                <a:tc>
                  <a:txBody>
                    <a:bodyPr/>
                    <a:lstStyle/>
                    <a:p>
                      <a:pPr algn="l" fontAlgn="b"/>
                      <a:r>
                        <a:rPr lang="en-CA" sz="1150" b="1" i="0" u="none" strike="noStrike" dirty="0" smtClean="0">
                          <a:solidFill>
                            <a:srgbClr val="000000"/>
                          </a:solidFill>
                          <a:effectLst/>
                          <a:latin typeface="+mj-lt"/>
                        </a:rPr>
                        <a:t>Industry </a:t>
                      </a:r>
                      <a:endParaRPr lang="en-CA" sz="1150" b="1"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Dairy Products</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CA" sz="1150" b="0" i="0" u="none" strike="noStrike" kern="1200" dirty="0" smtClean="0">
                          <a:solidFill>
                            <a:srgbClr val="000000"/>
                          </a:solidFill>
                          <a:effectLst/>
                          <a:latin typeface="+mj-lt"/>
                          <a:ea typeface="+mn-ea"/>
                          <a:cs typeface="+mn-cs"/>
                        </a:rPr>
                        <a:t>Nutritional and Personal Care Products</a:t>
                      </a: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kern="1200" dirty="0" smtClean="0">
                          <a:solidFill>
                            <a:srgbClr val="000000"/>
                          </a:solidFill>
                          <a:effectLst/>
                          <a:latin typeface="+mj-lt"/>
                          <a:ea typeface="+mn-ea"/>
                          <a:cs typeface="+mn-cs"/>
                        </a:rPr>
                        <a:t>Grocery Stores</a:t>
                      </a:r>
                      <a:endParaRPr lang="en-CA" sz="1150" b="0" i="0" u="none" strike="noStrike" kern="1200" dirty="0">
                        <a:solidFill>
                          <a:srgbClr val="000000"/>
                        </a:solidFill>
                        <a:effectLst/>
                        <a:latin typeface="+mj-lt"/>
                        <a:ea typeface="+mn-ea"/>
                        <a:cs typeface="+mn-cs"/>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CA" sz="1150" dirty="0" smtClean="0">
                          <a:latin typeface="+mj-lt"/>
                        </a:rPr>
                        <a:t>Dietary</a:t>
                      </a:r>
                      <a:r>
                        <a:rPr lang="en-CA" sz="1150" baseline="0" dirty="0" smtClean="0">
                          <a:latin typeface="+mj-lt"/>
                        </a:rPr>
                        <a:t> Foods &amp; Infants Foods</a:t>
                      </a:r>
                      <a:endParaRPr lang="en-CA" sz="1150" dirty="0">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356228">
                <a:tc>
                  <a:txBody>
                    <a:bodyPr/>
                    <a:lstStyle/>
                    <a:p>
                      <a:pPr algn="l" fontAlgn="b"/>
                      <a:r>
                        <a:rPr lang="en-CA" sz="1150" b="1" i="0" u="none" strike="noStrike" dirty="0" smtClean="0">
                          <a:solidFill>
                            <a:srgbClr val="000000"/>
                          </a:solidFill>
                          <a:effectLst/>
                          <a:latin typeface="+mj-lt"/>
                        </a:rPr>
                        <a:t>Share</a:t>
                      </a:r>
                      <a:r>
                        <a:rPr lang="en-CA" sz="1150" b="1" i="0" u="none" strike="noStrike" baseline="0" dirty="0" smtClean="0">
                          <a:solidFill>
                            <a:srgbClr val="000000"/>
                          </a:solidFill>
                          <a:effectLst/>
                          <a:latin typeface="+mj-lt"/>
                        </a:rPr>
                        <a:t> Price</a:t>
                      </a:r>
                      <a:endParaRPr lang="en-CA" sz="1150" b="1"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$36.43</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$94.82</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$30.35</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CA" sz="1150" dirty="0" smtClean="0">
                          <a:latin typeface="+mj-lt"/>
                        </a:rPr>
                        <a:t>$70.72</a:t>
                      </a:r>
                      <a:endParaRPr lang="en-CA" sz="1150" dirty="0">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356228">
                <a:tc>
                  <a:txBody>
                    <a:bodyPr/>
                    <a:lstStyle/>
                    <a:p>
                      <a:pPr algn="l" fontAlgn="b"/>
                      <a:r>
                        <a:rPr lang="en-CA" sz="1150" b="1" i="0" u="none" strike="noStrike" dirty="0" smtClean="0">
                          <a:solidFill>
                            <a:srgbClr val="000000"/>
                          </a:solidFill>
                          <a:effectLst/>
                          <a:latin typeface="+mj-lt"/>
                        </a:rPr>
                        <a:t>Market Cap. </a:t>
                      </a:r>
                      <a:endParaRPr lang="en-CA" sz="1150" b="1"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$9,599</a:t>
                      </a:r>
                      <a:r>
                        <a:rPr lang="en-CA" sz="1150" b="0" i="0" u="none" strike="noStrike" baseline="0" dirty="0" smtClean="0">
                          <a:solidFill>
                            <a:srgbClr val="000000"/>
                          </a:solidFill>
                          <a:effectLst/>
                          <a:latin typeface="+mj-lt"/>
                        </a:rPr>
                        <a:t>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$1</a:t>
                      </a:r>
                      <a:r>
                        <a:rPr lang="en-CA" sz="1150" b="0" i="0" u="none" strike="noStrike" baseline="0" dirty="0" smtClean="0">
                          <a:solidFill>
                            <a:srgbClr val="000000"/>
                          </a:solidFill>
                          <a:effectLst/>
                          <a:latin typeface="+mj-lt"/>
                        </a:rPr>
                        <a:t>,532</a:t>
                      </a:r>
                      <a:r>
                        <a:rPr lang="en-CA" sz="1150" b="0" i="0" u="none" strike="noStrike" dirty="0" smtClean="0">
                          <a:solidFill>
                            <a:srgbClr val="000000"/>
                          </a:solidFill>
                          <a:effectLst/>
                          <a:latin typeface="+mj-lt"/>
                        </a:rPr>
                        <a:t>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$1,052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CA" sz="1150" dirty="0" smtClean="0">
                          <a:latin typeface="+mj-lt"/>
                        </a:rPr>
                        <a:t>$13,410</a:t>
                      </a:r>
                      <a:r>
                        <a:rPr lang="en-CA" sz="1150" baseline="0" dirty="0" smtClean="0">
                          <a:latin typeface="+mj-lt"/>
                        </a:rPr>
                        <a:t> Million</a:t>
                      </a:r>
                      <a:endParaRPr lang="en-CA" sz="1150" dirty="0">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356228">
                <a:tc>
                  <a:txBody>
                    <a:bodyPr/>
                    <a:lstStyle/>
                    <a:p>
                      <a:pPr algn="l" fontAlgn="b"/>
                      <a:r>
                        <a:rPr lang="en-CA" sz="1150" b="1" i="0" u="none" strike="noStrike" dirty="0" smtClean="0">
                          <a:solidFill>
                            <a:srgbClr val="000000"/>
                          </a:solidFill>
                          <a:effectLst/>
                          <a:latin typeface="+mj-lt"/>
                        </a:rPr>
                        <a:t>Total Debt</a:t>
                      </a:r>
                      <a:endParaRPr lang="en-CA" sz="1150" b="1"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$1,408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$0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$167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$2,</a:t>
                      </a:r>
                      <a:r>
                        <a:rPr lang="en-CA" sz="1150" b="0" i="0" u="none" strike="noStrike" baseline="0" dirty="0" smtClean="0">
                          <a:solidFill>
                            <a:srgbClr val="000000"/>
                          </a:solidFill>
                          <a:effectLst/>
                          <a:latin typeface="+mj-lt"/>
                        </a:rPr>
                        <a:t>984</a:t>
                      </a:r>
                      <a:r>
                        <a:rPr lang="en-CA" sz="1150" b="0" i="0" u="none" strike="noStrike" dirty="0" smtClean="0">
                          <a:solidFill>
                            <a:srgbClr val="000000"/>
                          </a:solidFill>
                          <a:effectLst/>
                          <a:latin typeface="+mj-lt"/>
                        </a:rPr>
                        <a:t>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356228">
                <a:tc>
                  <a:txBody>
                    <a:bodyPr/>
                    <a:lstStyle/>
                    <a:p>
                      <a:pPr algn="l" fontAlgn="b"/>
                      <a:r>
                        <a:rPr lang="en-CA" sz="1150" b="1" i="0" u="none" strike="noStrike" dirty="0" smtClean="0">
                          <a:solidFill>
                            <a:srgbClr val="000000"/>
                          </a:solidFill>
                          <a:effectLst/>
                          <a:latin typeface="+mj-lt"/>
                        </a:rPr>
                        <a:t>Cash</a:t>
                      </a:r>
                      <a:endParaRPr lang="en-CA" sz="1150" b="1"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$164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$174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$26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$1,701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356228">
                <a:tc>
                  <a:txBody>
                    <a:bodyPr/>
                    <a:lstStyle/>
                    <a:p>
                      <a:pPr algn="l" fontAlgn="b"/>
                      <a:r>
                        <a:rPr lang="en-CA" sz="1150" b="1" i="0" u="none" strike="noStrike" dirty="0" smtClean="0">
                          <a:solidFill>
                            <a:srgbClr val="000000"/>
                          </a:solidFill>
                          <a:effectLst/>
                          <a:latin typeface="+mj-lt"/>
                        </a:rPr>
                        <a:t>EV</a:t>
                      </a:r>
                      <a:endParaRPr lang="en-CA" sz="1150" b="1"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50" b="0" i="0" u="none" strike="noStrike" dirty="0" smtClean="0">
                          <a:solidFill>
                            <a:srgbClr val="000000"/>
                          </a:solidFill>
                          <a:effectLst/>
                          <a:latin typeface="+mj-lt"/>
                        </a:rPr>
                        <a:t>$10,831</a:t>
                      </a:r>
                      <a:r>
                        <a:rPr lang="en-CA" sz="1150" b="0" i="0" u="none" strike="noStrike" baseline="0" dirty="0" smtClean="0">
                          <a:solidFill>
                            <a:srgbClr val="000000"/>
                          </a:solidFill>
                          <a:effectLst/>
                          <a:latin typeface="+mj-lt"/>
                        </a:rPr>
                        <a:t> Million</a:t>
                      </a:r>
                      <a:endParaRPr lang="en-US" sz="1150" b="0" i="0" u="none" strike="noStrike" dirty="0" smtClean="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US" sz="1150" b="0" i="0" u="none" strike="noStrike" dirty="0" smtClean="0">
                          <a:solidFill>
                            <a:srgbClr val="000000"/>
                          </a:solidFill>
                          <a:effectLst/>
                          <a:latin typeface="+mn-lt"/>
                        </a:rPr>
                        <a:t>$1,358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CA" sz="1150" b="0" i="0" u="none" strike="noStrike" dirty="0" smtClean="0">
                          <a:solidFill>
                            <a:srgbClr val="000000"/>
                          </a:solidFill>
                          <a:effectLst/>
                          <a:latin typeface="+mj-lt"/>
                        </a:rPr>
                        <a:t>$1,183 Million</a:t>
                      </a:r>
                      <a:endParaRPr lang="en-CA" sz="1150" b="0"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CA" sz="1150" dirty="0" smtClean="0">
                          <a:latin typeface="+mj-lt"/>
                        </a:rPr>
                        <a:t>$14,732</a:t>
                      </a:r>
                      <a:r>
                        <a:rPr lang="en-CA" sz="1150" baseline="0" dirty="0" smtClean="0">
                          <a:latin typeface="+mj-lt"/>
                        </a:rPr>
                        <a:t> Million</a:t>
                      </a:r>
                      <a:endParaRPr lang="en-CA" sz="1150" dirty="0">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487938">
                <a:tc>
                  <a:txBody>
                    <a:bodyPr/>
                    <a:lstStyle/>
                    <a:p>
                      <a:pPr algn="l" fontAlgn="b"/>
                      <a:r>
                        <a:rPr lang="en-CA" sz="1150" b="1" i="0" u="none" strike="noStrike" dirty="0" smtClean="0">
                          <a:solidFill>
                            <a:srgbClr val="000000"/>
                          </a:solidFill>
                          <a:effectLst/>
                          <a:latin typeface="+mj-lt"/>
                        </a:rPr>
                        <a:t>Credit Rating</a:t>
                      </a:r>
                      <a:endParaRPr lang="en-CA" sz="1150" b="1" i="0" u="none" strike="noStrike" dirty="0">
                        <a:solidFill>
                          <a:srgbClr val="000000"/>
                        </a:solidFill>
                        <a:effectLst/>
                        <a:latin typeface="+mj-lt"/>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fontAlgn="b" latinLnBrk="0" hangingPunct="1"/>
                      <a:r>
                        <a:rPr lang="en-CA" sz="1150" b="0" i="0" u="none" strike="noStrike" kern="1200" dirty="0" smtClean="0">
                          <a:solidFill>
                            <a:srgbClr val="000000"/>
                          </a:solidFill>
                          <a:effectLst/>
                          <a:latin typeface="+mj-lt"/>
                          <a:ea typeface="+mn-ea"/>
                          <a:cs typeface="+mn-cs"/>
                        </a:rPr>
                        <a:t>BBB+</a:t>
                      </a:r>
                      <a:endParaRPr lang="en-CA" sz="1150" b="0" i="0" u="none" strike="noStrike" kern="1200" dirty="0">
                        <a:solidFill>
                          <a:srgbClr val="000000"/>
                        </a:solidFill>
                        <a:effectLst/>
                        <a:latin typeface="+mj-lt"/>
                        <a:ea typeface="+mn-ea"/>
                        <a:cs typeface="+mn-cs"/>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fontAlgn="b" latinLnBrk="0" hangingPunct="1"/>
                      <a:r>
                        <a:rPr lang="en-CA" sz="1150" b="0" i="0" u="none" strike="noStrike" kern="1200" dirty="0" smtClean="0">
                          <a:solidFill>
                            <a:srgbClr val="000000"/>
                          </a:solidFill>
                          <a:effectLst/>
                          <a:latin typeface="+mj-lt"/>
                          <a:ea typeface="+mn-ea"/>
                          <a:cs typeface="+mn-cs"/>
                        </a:rPr>
                        <a:t>N/A</a:t>
                      </a:r>
                      <a:endParaRPr lang="en-CA" sz="1150" b="0" i="0" u="none" strike="noStrike" kern="1200" dirty="0">
                        <a:solidFill>
                          <a:srgbClr val="000000"/>
                        </a:solidFill>
                        <a:effectLst/>
                        <a:latin typeface="+mj-lt"/>
                        <a:ea typeface="+mn-ea"/>
                        <a:cs typeface="+mn-cs"/>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fontAlgn="b" latinLnBrk="0" hangingPunct="1"/>
                      <a:r>
                        <a:rPr lang="en-CA" sz="1150" b="0" i="0" u="none" strike="noStrike" kern="1200" dirty="0" smtClean="0">
                          <a:solidFill>
                            <a:srgbClr val="000000"/>
                          </a:solidFill>
                          <a:effectLst/>
                          <a:latin typeface="+mj-lt"/>
                          <a:ea typeface="+mn-ea"/>
                          <a:cs typeface="+mn-cs"/>
                        </a:rPr>
                        <a:t>A+</a:t>
                      </a:r>
                      <a:endParaRPr lang="en-CA" sz="1150" b="0" i="0" u="none" strike="noStrike" kern="1200" dirty="0">
                        <a:solidFill>
                          <a:srgbClr val="000000"/>
                        </a:solidFill>
                        <a:effectLst/>
                        <a:latin typeface="+mj-lt"/>
                        <a:ea typeface="+mn-ea"/>
                        <a:cs typeface="+mn-cs"/>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fontAlgn="b" latinLnBrk="0" hangingPunct="1"/>
                      <a:r>
                        <a:rPr lang="en-CA" sz="1150" b="0" i="0" u="none" strike="noStrike" kern="1200" dirty="0" smtClean="0">
                          <a:solidFill>
                            <a:srgbClr val="000000"/>
                          </a:solidFill>
                          <a:effectLst/>
                          <a:latin typeface="+mj-lt"/>
                          <a:ea typeface="+mn-ea"/>
                          <a:cs typeface="+mn-cs"/>
                        </a:rPr>
                        <a:t>BBB+</a:t>
                      </a:r>
                      <a:endParaRPr lang="en-CA" sz="1150" b="0" i="0" u="none" strike="noStrike" kern="1200" dirty="0">
                        <a:solidFill>
                          <a:srgbClr val="000000"/>
                        </a:solidFill>
                        <a:effectLst/>
                        <a:latin typeface="+mj-lt"/>
                        <a:ea typeface="+mn-ea"/>
                        <a:cs typeface="+mn-cs"/>
                      </a:endParaRPr>
                    </a:p>
                  </a:txBody>
                  <a:tcPr marL="3930" marR="3930" marT="393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sp>
        <p:nvSpPr>
          <p:cNvPr id="36" name="Text Placeholder 24"/>
          <p:cNvSpPr txBox="1">
            <a:spLocks/>
          </p:cNvSpPr>
          <p:nvPr/>
        </p:nvSpPr>
        <p:spPr>
          <a:xfrm>
            <a:off x="214474" y="914400"/>
            <a:ext cx="8715375"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Top 4 Summary</a:t>
            </a:r>
            <a:endParaRPr lang="en-US" dirty="0"/>
          </a:p>
        </p:txBody>
      </p:sp>
      <p:sp>
        <p:nvSpPr>
          <p:cNvPr id="18" name="TextBox 17"/>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pic>
        <p:nvPicPr>
          <p:cNvPr id="3" name="Picture 2" descr="https://upload.wikimedia.org/wikipedia/en/thumb/1/16/Saputo_logo.svg/200px-Saputo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520982"/>
            <a:ext cx="1308857" cy="4646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marketbeat.com/logos/the-north-west-company-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2119" y="1354008"/>
            <a:ext cx="1600005" cy="7985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en/thumb/b/b8/USANA-New-Logo.png/200px-USANA-New-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434216"/>
            <a:ext cx="19050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mms.businesswire.com/media/20150713005373/en/179006/5/MJN-logo-3c-pos-large.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521" t="18178" r="7807" b="18008"/>
          <a:stretch/>
        </p:blipFill>
        <p:spPr bwMode="auto">
          <a:xfrm>
            <a:off x="7074923" y="1495675"/>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6AA08EF-E8D9-4F4A-B754-1DFA3DB1B77C}" type="slidenum">
              <a:rPr lang="en-US" smtClean="0"/>
              <a:pPr/>
              <a:t>5</a:t>
            </a:fld>
            <a:endParaRPr lang="en-US" dirty="0"/>
          </a:p>
        </p:txBody>
      </p:sp>
    </p:spTree>
    <p:extLst>
      <p:ext uri="{BB962C8B-B14F-4D97-AF65-F5344CB8AC3E}">
        <p14:creationId xmlns:p14="http://schemas.microsoft.com/office/powerpoint/2010/main" val="20971883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CAD/USD </a:t>
            </a:r>
            <a:r>
              <a:rPr lang="en-CA" dirty="0" err="1" smtClean="0"/>
              <a:t>Forex</a:t>
            </a:r>
            <a:r>
              <a:rPr lang="en-CA" dirty="0" smtClean="0"/>
              <a:t> Impact on Top 4</a:t>
            </a:r>
            <a:endParaRPr lang="en-CA" dirty="0"/>
          </a:p>
        </p:txBody>
      </p:sp>
      <p:sp>
        <p:nvSpPr>
          <p:cNvPr id="3" name="Text Placeholder 2"/>
          <p:cNvSpPr>
            <a:spLocks noGrp="1"/>
          </p:cNvSpPr>
          <p:nvPr>
            <p:ph type="body" sz="quarter" idx="14"/>
          </p:nvPr>
        </p:nvSpPr>
        <p:spPr/>
        <p:txBody>
          <a:bodyPr/>
          <a:lstStyle/>
          <a:p>
            <a:endParaRPr lang="en-CA" dirty="0"/>
          </a:p>
        </p:txBody>
      </p:sp>
      <p:sp>
        <p:nvSpPr>
          <p:cNvPr id="4" name="Picture Placeholder 3"/>
          <p:cNvSpPr>
            <a:spLocks noGrp="1"/>
          </p:cNvSpPr>
          <p:nvPr>
            <p:ph type="pic" sz="quarter" idx="23"/>
          </p:nvPr>
        </p:nvSpPr>
        <p:spPr/>
      </p:sp>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2" action="ppaction://hlinksldjump"/>
              </a:rPr>
              <a:t>Appendix Map I</a:t>
            </a:r>
            <a:endParaRPr lang="en-CA" sz="1400" dirty="0"/>
          </a:p>
        </p:txBody>
      </p:sp>
      <p:sp>
        <p:nvSpPr>
          <p:cNvPr id="7" name="TextBox 6"/>
          <p:cNvSpPr txBox="1"/>
          <p:nvPr/>
        </p:nvSpPr>
        <p:spPr>
          <a:xfrm>
            <a:off x="228600" y="5943600"/>
            <a:ext cx="1143000" cy="307777"/>
          </a:xfrm>
          <a:prstGeom prst="rect">
            <a:avLst/>
          </a:prstGeom>
          <a:noFill/>
        </p:spPr>
        <p:txBody>
          <a:bodyPr wrap="square" rtlCol="0">
            <a:spAutoFit/>
          </a:bodyPr>
          <a:lstStyle/>
          <a:p>
            <a:r>
              <a:rPr lang="en-CA" sz="1400" dirty="0" smtClean="0"/>
              <a:t>Correlation</a:t>
            </a:r>
            <a:endParaRPr lang="en-CA" sz="1400" dirty="0"/>
          </a:p>
        </p:txBody>
      </p:sp>
      <p:sp>
        <p:nvSpPr>
          <p:cNvPr id="8" name="TextBox 7"/>
          <p:cNvSpPr txBox="1"/>
          <p:nvPr/>
        </p:nvSpPr>
        <p:spPr>
          <a:xfrm>
            <a:off x="990600" y="5943600"/>
            <a:ext cx="1143000" cy="307777"/>
          </a:xfrm>
          <a:prstGeom prst="rect">
            <a:avLst/>
          </a:prstGeom>
          <a:noFill/>
        </p:spPr>
        <p:txBody>
          <a:bodyPr wrap="square" rtlCol="0">
            <a:spAutoFit/>
          </a:bodyPr>
          <a:lstStyle/>
          <a:p>
            <a:pPr algn="ctr"/>
            <a:r>
              <a:rPr lang="en-CA" sz="1400" dirty="0" smtClean="0"/>
              <a:t>-30%</a:t>
            </a:r>
            <a:endParaRPr lang="en-CA" sz="1400" dirty="0"/>
          </a:p>
        </p:txBody>
      </p:sp>
      <p:sp>
        <p:nvSpPr>
          <p:cNvPr id="9" name="TextBox 8"/>
          <p:cNvSpPr txBox="1"/>
          <p:nvPr/>
        </p:nvSpPr>
        <p:spPr>
          <a:xfrm>
            <a:off x="2362200" y="5943599"/>
            <a:ext cx="1143000" cy="307777"/>
          </a:xfrm>
          <a:prstGeom prst="rect">
            <a:avLst/>
          </a:prstGeom>
          <a:noFill/>
        </p:spPr>
        <p:txBody>
          <a:bodyPr wrap="square" rtlCol="0">
            <a:spAutoFit/>
          </a:bodyPr>
          <a:lstStyle/>
          <a:p>
            <a:pPr algn="ctr"/>
            <a:r>
              <a:rPr lang="en-CA" sz="1400" dirty="0" smtClean="0"/>
              <a:t>-32%</a:t>
            </a:r>
            <a:endParaRPr lang="en-CA" sz="1400" dirty="0"/>
          </a:p>
        </p:txBody>
      </p:sp>
      <p:sp>
        <p:nvSpPr>
          <p:cNvPr id="10" name="TextBox 9"/>
          <p:cNvSpPr txBox="1"/>
          <p:nvPr/>
        </p:nvSpPr>
        <p:spPr>
          <a:xfrm>
            <a:off x="3962400" y="5943600"/>
            <a:ext cx="1143000" cy="307777"/>
          </a:xfrm>
          <a:prstGeom prst="rect">
            <a:avLst/>
          </a:prstGeom>
          <a:noFill/>
        </p:spPr>
        <p:txBody>
          <a:bodyPr wrap="square" rtlCol="0">
            <a:spAutoFit/>
          </a:bodyPr>
          <a:lstStyle/>
          <a:p>
            <a:pPr algn="ctr"/>
            <a:r>
              <a:rPr lang="en-CA" sz="1400" dirty="0" smtClean="0"/>
              <a:t>-</a:t>
            </a:r>
            <a:r>
              <a:rPr lang="en-CA" sz="1400" dirty="0"/>
              <a:t>5</a:t>
            </a:r>
            <a:r>
              <a:rPr lang="en-CA" sz="1400" dirty="0" smtClean="0"/>
              <a:t>%</a:t>
            </a:r>
            <a:endParaRPr lang="en-CA" sz="1400" dirty="0"/>
          </a:p>
        </p:txBody>
      </p:sp>
      <p:sp>
        <p:nvSpPr>
          <p:cNvPr id="11" name="TextBox 10"/>
          <p:cNvSpPr txBox="1"/>
          <p:nvPr/>
        </p:nvSpPr>
        <p:spPr>
          <a:xfrm>
            <a:off x="5478624" y="5943600"/>
            <a:ext cx="1143000" cy="307777"/>
          </a:xfrm>
          <a:prstGeom prst="rect">
            <a:avLst/>
          </a:prstGeom>
          <a:noFill/>
        </p:spPr>
        <p:txBody>
          <a:bodyPr wrap="square" rtlCol="0">
            <a:spAutoFit/>
          </a:bodyPr>
          <a:lstStyle/>
          <a:p>
            <a:pPr algn="ctr"/>
            <a:r>
              <a:rPr lang="en-CA" sz="1400" dirty="0" smtClean="0"/>
              <a:t>-26%</a:t>
            </a:r>
            <a:endParaRPr lang="en-CA" sz="1400" dirty="0"/>
          </a:p>
        </p:txBody>
      </p:sp>
      <p:graphicFrame>
        <p:nvGraphicFramePr>
          <p:cNvPr id="13" name="Chart 12"/>
          <p:cNvGraphicFramePr>
            <a:graphicFrameLocks/>
          </p:cNvGraphicFramePr>
          <p:nvPr>
            <p:extLst>
              <p:ext uri="{D42A27DB-BD31-4B8C-83A1-F6EECF244321}">
                <p14:modId xmlns:p14="http://schemas.microsoft.com/office/powerpoint/2010/main" val="1261252341"/>
              </p:ext>
            </p:extLst>
          </p:nvPr>
        </p:nvGraphicFramePr>
        <p:xfrm>
          <a:off x="266700" y="800100"/>
          <a:ext cx="8610599" cy="5257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104485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YUAN/USD </a:t>
            </a:r>
            <a:r>
              <a:rPr lang="en-CA" dirty="0" err="1" smtClean="0"/>
              <a:t>Forex</a:t>
            </a:r>
            <a:r>
              <a:rPr lang="en-CA" dirty="0" smtClean="0"/>
              <a:t> Impact on Top 4</a:t>
            </a:r>
            <a:endParaRPr lang="en-CA" dirty="0"/>
          </a:p>
        </p:txBody>
      </p:sp>
      <p:sp>
        <p:nvSpPr>
          <p:cNvPr id="3" name="Text Placeholder 2"/>
          <p:cNvSpPr>
            <a:spLocks noGrp="1"/>
          </p:cNvSpPr>
          <p:nvPr>
            <p:ph type="body" sz="quarter" idx="14"/>
          </p:nvPr>
        </p:nvSpPr>
        <p:spPr/>
        <p:txBody>
          <a:bodyPr/>
          <a:lstStyle/>
          <a:p>
            <a:endParaRPr lang="en-CA" dirty="0"/>
          </a:p>
        </p:txBody>
      </p:sp>
      <p:sp>
        <p:nvSpPr>
          <p:cNvPr id="4" name="Picture Placeholder 3"/>
          <p:cNvSpPr>
            <a:spLocks noGrp="1"/>
          </p:cNvSpPr>
          <p:nvPr>
            <p:ph type="pic" sz="quarter" idx="23"/>
          </p:nvPr>
        </p:nvSpPr>
        <p:spPr/>
      </p:sp>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2" action="ppaction://hlinksldjump"/>
              </a:rPr>
              <a:t>Appendix Map I</a:t>
            </a:r>
            <a:endParaRPr lang="en-CA" sz="1400" dirty="0"/>
          </a:p>
        </p:txBody>
      </p:sp>
      <p:sp>
        <p:nvSpPr>
          <p:cNvPr id="7" name="TextBox 6"/>
          <p:cNvSpPr txBox="1"/>
          <p:nvPr/>
        </p:nvSpPr>
        <p:spPr>
          <a:xfrm>
            <a:off x="228600" y="5943600"/>
            <a:ext cx="1143000" cy="307777"/>
          </a:xfrm>
          <a:prstGeom prst="rect">
            <a:avLst/>
          </a:prstGeom>
          <a:noFill/>
        </p:spPr>
        <p:txBody>
          <a:bodyPr wrap="square" rtlCol="0">
            <a:spAutoFit/>
          </a:bodyPr>
          <a:lstStyle/>
          <a:p>
            <a:r>
              <a:rPr lang="en-CA" sz="1400" dirty="0" smtClean="0"/>
              <a:t>Correlation</a:t>
            </a:r>
            <a:endParaRPr lang="en-CA" sz="1400" dirty="0"/>
          </a:p>
        </p:txBody>
      </p:sp>
      <p:sp>
        <p:nvSpPr>
          <p:cNvPr id="8" name="TextBox 7"/>
          <p:cNvSpPr txBox="1"/>
          <p:nvPr/>
        </p:nvSpPr>
        <p:spPr>
          <a:xfrm>
            <a:off x="1066800" y="5943600"/>
            <a:ext cx="1143000" cy="307777"/>
          </a:xfrm>
          <a:prstGeom prst="rect">
            <a:avLst/>
          </a:prstGeom>
          <a:noFill/>
        </p:spPr>
        <p:txBody>
          <a:bodyPr wrap="square" rtlCol="0">
            <a:spAutoFit/>
          </a:bodyPr>
          <a:lstStyle/>
          <a:p>
            <a:pPr algn="ctr"/>
            <a:r>
              <a:rPr lang="en-CA" sz="1400" dirty="0" smtClean="0"/>
              <a:t>-</a:t>
            </a:r>
            <a:r>
              <a:rPr lang="en-CA" sz="1400" dirty="0"/>
              <a:t>2</a:t>
            </a:r>
            <a:r>
              <a:rPr lang="en-CA" sz="1400" dirty="0" smtClean="0"/>
              <a:t>%</a:t>
            </a:r>
            <a:endParaRPr lang="en-CA" sz="1400" dirty="0"/>
          </a:p>
        </p:txBody>
      </p:sp>
      <p:sp>
        <p:nvSpPr>
          <p:cNvPr id="9" name="TextBox 8"/>
          <p:cNvSpPr txBox="1"/>
          <p:nvPr/>
        </p:nvSpPr>
        <p:spPr>
          <a:xfrm>
            <a:off x="2438400" y="5943600"/>
            <a:ext cx="1143000" cy="307777"/>
          </a:xfrm>
          <a:prstGeom prst="rect">
            <a:avLst/>
          </a:prstGeom>
          <a:noFill/>
        </p:spPr>
        <p:txBody>
          <a:bodyPr wrap="square" rtlCol="0">
            <a:spAutoFit/>
          </a:bodyPr>
          <a:lstStyle/>
          <a:p>
            <a:pPr algn="ctr"/>
            <a:r>
              <a:rPr lang="en-CA" sz="1400" dirty="0"/>
              <a:t>1</a:t>
            </a:r>
            <a:r>
              <a:rPr lang="en-CA" sz="1400" dirty="0" smtClean="0"/>
              <a:t>%</a:t>
            </a:r>
            <a:endParaRPr lang="en-CA" sz="1400" dirty="0"/>
          </a:p>
        </p:txBody>
      </p:sp>
      <p:sp>
        <p:nvSpPr>
          <p:cNvPr id="10" name="TextBox 9"/>
          <p:cNvSpPr txBox="1"/>
          <p:nvPr/>
        </p:nvSpPr>
        <p:spPr>
          <a:xfrm>
            <a:off x="3854895" y="5943599"/>
            <a:ext cx="1143000" cy="307777"/>
          </a:xfrm>
          <a:prstGeom prst="rect">
            <a:avLst/>
          </a:prstGeom>
          <a:noFill/>
        </p:spPr>
        <p:txBody>
          <a:bodyPr wrap="square" rtlCol="0">
            <a:spAutoFit/>
          </a:bodyPr>
          <a:lstStyle/>
          <a:p>
            <a:pPr algn="ctr"/>
            <a:r>
              <a:rPr lang="en-CA" sz="1400" dirty="0"/>
              <a:t>4</a:t>
            </a:r>
            <a:r>
              <a:rPr lang="en-CA" sz="1400" dirty="0" smtClean="0"/>
              <a:t>%</a:t>
            </a:r>
            <a:endParaRPr lang="en-CA" sz="1400" dirty="0"/>
          </a:p>
        </p:txBody>
      </p:sp>
      <p:sp>
        <p:nvSpPr>
          <p:cNvPr id="11" name="TextBox 10"/>
          <p:cNvSpPr txBox="1"/>
          <p:nvPr/>
        </p:nvSpPr>
        <p:spPr>
          <a:xfrm>
            <a:off x="5301343" y="5943600"/>
            <a:ext cx="1143000" cy="307777"/>
          </a:xfrm>
          <a:prstGeom prst="rect">
            <a:avLst/>
          </a:prstGeom>
          <a:noFill/>
        </p:spPr>
        <p:txBody>
          <a:bodyPr wrap="square" rtlCol="0">
            <a:spAutoFit/>
          </a:bodyPr>
          <a:lstStyle/>
          <a:p>
            <a:pPr algn="ctr"/>
            <a:r>
              <a:rPr lang="en-CA" sz="1400" dirty="0" smtClean="0"/>
              <a:t>-12%</a:t>
            </a:r>
            <a:endParaRPr lang="en-CA" sz="1400" dirty="0"/>
          </a:p>
        </p:txBody>
      </p:sp>
      <p:graphicFrame>
        <p:nvGraphicFramePr>
          <p:cNvPr id="14" name="Chart 13"/>
          <p:cNvGraphicFramePr>
            <a:graphicFrameLocks/>
          </p:cNvGraphicFramePr>
          <p:nvPr>
            <p:extLst>
              <p:ext uri="{D42A27DB-BD31-4B8C-83A1-F6EECF244321}">
                <p14:modId xmlns:p14="http://schemas.microsoft.com/office/powerpoint/2010/main" val="2343609945"/>
              </p:ext>
            </p:extLst>
          </p:nvPr>
        </p:nvGraphicFramePr>
        <p:xfrm>
          <a:off x="266700" y="800100"/>
          <a:ext cx="8610599" cy="5257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566013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EPS Estimates vs. Actuals</a:t>
            </a:r>
            <a:endParaRPr lang="en-CA" dirty="0"/>
          </a:p>
        </p:txBody>
      </p:sp>
      <p:sp>
        <p:nvSpPr>
          <p:cNvPr id="4" name="Picture Placeholder 3"/>
          <p:cNvSpPr>
            <a:spLocks noGrp="1"/>
          </p:cNvSpPr>
          <p:nvPr>
            <p:ph type="pic" sz="quarter" idx="23"/>
          </p:nvPr>
        </p:nvSpPr>
        <p:spPr/>
      </p:sp>
      <p:sp>
        <p:nvSpPr>
          <p:cNvPr id="12" name="Text Placeholder 15"/>
          <p:cNvSpPr txBox="1">
            <a:spLocks/>
          </p:cNvSpPr>
          <p:nvPr/>
        </p:nvSpPr>
        <p:spPr>
          <a:xfrm>
            <a:off x="228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Saputo Inc.</a:t>
            </a:r>
            <a:endParaRPr lang="en-US" dirty="0">
              <a:solidFill>
                <a:sysClr val="window" lastClr="FFFFFF"/>
              </a:solidFill>
            </a:endParaRPr>
          </a:p>
        </p:txBody>
      </p:sp>
      <p:sp>
        <p:nvSpPr>
          <p:cNvPr id="13" name="Text Placeholder 15"/>
          <p:cNvSpPr txBox="1">
            <a:spLocks/>
          </p:cNvSpPr>
          <p:nvPr/>
        </p:nvSpPr>
        <p:spPr>
          <a:xfrm>
            <a:off x="4800600" y="762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North West Company Inc.</a:t>
            </a:r>
            <a:endParaRPr lang="en-US" dirty="0">
              <a:solidFill>
                <a:sysClr val="window" lastClr="FFFFFF"/>
              </a:solidFill>
            </a:endParaRPr>
          </a:p>
        </p:txBody>
      </p:sp>
      <p:sp>
        <p:nvSpPr>
          <p:cNvPr id="14" name="Text Placeholder 15"/>
          <p:cNvSpPr txBox="1">
            <a:spLocks/>
          </p:cNvSpPr>
          <p:nvPr/>
        </p:nvSpPr>
        <p:spPr>
          <a:xfrm>
            <a:off x="228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solidFill>
              </a:rPr>
              <a:t>USANA Health Sciences Inc.</a:t>
            </a:r>
          </a:p>
        </p:txBody>
      </p:sp>
      <p:sp>
        <p:nvSpPr>
          <p:cNvPr id="15" name="Text Placeholder 15"/>
          <p:cNvSpPr txBox="1">
            <a:spLocks/>
          </p:cNvSpPr>
          <p:nvPr/>
        </p:nvSpPr>
        <p:spPr>
          <a:xfrm>
            <a:off x="4800600" y="3429000"/>
            <a:ext cx="4191000" cy="304800"/>
          </a:xfrm>
          <a:prstGeom prst="rect">
            <a:avLst/>
          </a:prstGeom>
          <a:solidFill>
            <a:srgbClr val="9B2B39"/>
          </a:solidFill>
          <a:ln>
            <a:noFill/>
          </a:ln>
        </p:spPr>
        <p:txBody>
          <a:bodyPr anchor="ctr"/>
          <a:lstStyle>
            <a:lvl1pPr marL="0" indent="0" algn="ctr" defTabSz="914400" rtl="0" eaLnBrk="1" latinLnBrk="0" hangingPunct="1">
              <a:spcBef>
                <a:spcPct val="20000"/>
              </a:spcBef>
              <a:buFont typeface="Arial" pitchFamily="34" charset="0"/>
              <a:buNone/>
              <a:defRPr sz="1600" b="1" kern="1200" baseline="0">
                <a:solidFill>
                  <a:schemeClr val="bg1"/>
                </a:solidFill>
                <a:latin typeface="Arial" panose="020B0604020202020204" pitchFamily="34" charset="0"/>
                <a:ea typeface="+mn-ea"/>
                <a:cs typeface="Arial" panose="020B0604020202020204" pitchFamily="34" charset="0"/>
              </a:defRPr>
            </a:lvl1pPr>
            <a:lvl2pPr marL="742950" indent="-28575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2pPr>
            <a:lvl3pPr marL="11430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3pPr>
            <a:lvl4pPr marL="16002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4pPr>
            <a:lvl5pPr marL="2057400" indent="-228600" algn="ctr" defTabSz="914400" rtl="0" eaLnBrk="1" latinLnBrk="0" hangingPunct="1">
              <a:spcBef>
                <a:spcPct val="20000"/>
              </a:spcBef>
              <a:buFont typeface="Arial" pitchFamily="34" charset="0"/>
              <a:buChar char="»"/>
              <a:defRPr sz="15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solidFill>
                  <a:sysClr val="window" lastClr="FFFFFF"/>
                </a:solidFill>
              </a:rPr>
              <a:t>Mead Johnson Nutrition Company</a:t>
            </a:r>
            <a:endParaRPr lang="en-US" dirty="0">
              <a:solidFill>
                <a:sysClr val="window" lastClr="FFFFFF"/>
              </a:solidFill>
            </a:endParaRPr>
          </a:p>
        </p:txBody>
      </p:sp>
      <p:sp>
        <p:nvSpPr>
          <p:cNvPr id="23" name="TextBox 22"/>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2" action="ppaction://hlinksldjump"/>
              </a:rPr>
              <a:t>Appendix Map I</a:t>
            </a:r>
            <a:endParaRPr lang="en-CA" sz="1400" dirty="0"/>
          </a:p>
        </p:txBody>
      </p:sp>
      <p:graphicFrame>
        <p:nvGraphicFramePr>
          <p:cNvPr id="21" name="Chart 20"/>
          <p:cNvGraphicFramePr>
            <a:graphicFrameLocks/>
          </p:cNvGraphicFramePr>
          <p:nvPr>
            <p:extLst>
              <p:ext uri="{D42A27DB-BD31-4B8C-83A1-F6EECF244321}">
                <p14:modId xmlns:p14="http://schemas.microsoft.com/office/powerpoint/2010/main" val="1147360908"/>
              </p:ext>
            </p:extLst>
          </p:nvPr>
        </p:nvGraphicFramePr>
        <p:xfrm>
          <a:off x="457500" y="1066800"/>
          <a:ext cx="3733200" cy="238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p:cNvGraphicFramePr>
            <a:graphicFrameLocks/>
          </p:cNvGraphicFramePr>
          <p:nvPr>
            <p:extLst>
              <p:ext uri="{D42A27DB-BD31-4B8C-83A1-F6EECF244321}">
                <p14:modId xmlns:p14="http://schemas.microsoft.com/office/powerpoint/2010/main" val="4163416567"/>
              </p:ext>
            </p:extLst>
          </p:nvPr>
        </p:nvGraphicFramePr>
        <p:xfrm>
          <a:off x="5029500" y="1066800"/>
          <a:ext cx="3733200" cy="238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p:cNvGraphicFramePr>
            <a:graphicFrameLocks/>
          </p:cNvGraphicFramePr>
          <p:nvPr>
            <p:extLst>
              <p:ext uri="{D42A27DB-BD31-4B8C-83A1-F6EECF244321}">
                <p14:modId xmlns:p14="http://schemas.microsoft.com/office/powerpoint/2010/main" val="3338154668"/>
              </p:ext>
            </p:extLst>
          </p:nvPr>
        </p:nvGraphicFramePr>
        <p:xfrm>
          <a:off x="5029500" y="3789000"/>
          <a:ext cx="3733200" cy="238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p:cNvGraphicFramePr>
            <a:graphicFrameLocks/>
          </p:cNvGraphicFramePr>
          <p:nvPr>
            <p:extLst>
              <p:ext uri="{D42A27DB-BD31-4B8C-83A1-F6EECF244321}">
                <p14:modId xmlns:p14="http://schemas.microsoft.com/office/powerpoint/2010/main" val="2904213699"/>
              </p:ext>
            </p:extLst>
          </p:nvPr>
        </p:nvGraphicFramePr>
        <p:xfrm>
          <a:off x="457500" y="3811779"/>
          <a:ext cx="3733200" cy="238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134910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Saputo Financials</a:t>
            </a:r>
            <a:endParaRPr lang="en-CA" dirty="0"/>
          </a:p>
        </p:txBody>
      </p:sp>
      <p:sp>
        <p:nvSpPr>
          <p:cNvPr id="3" name="Text Placeholder 2"/>
          <p:cNvSpPr>
            <a:spLocks noGrp="1"/>
          </p:cNvSpPr>
          <p:nvPr>
            <p:ph type="body" sz="quarter" idx="14"/>
          </p:nvPr>
        </p:nvSpPr>
        <p:spPr/>
        <p:txBody>
          <a:bodyPr/>
          <a:lstStyle/>
          <a:p>
            <a:endParaRPr lang="en-CA" dirty="0"/>
          </a:p>
        </p:txBody>
      </p:sp>
      <p:sp>
        <p:nvSpPr>
          <p:cNvPr id="4" name="Picture Placeholder 3"/>
          <p:cNvSpPr>
            <a:spLocks noGrp="1"/>
          </p:cNvSpPr>
          <p:nvPr>
            <p:ph type="pic" sz="quarter" idx="23"/>
          </p:nvPr>
        </p:nvSpPr>
        <p:spPr/>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 y="609600"/>
            <a:ext cx="5283048"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4571"/>
          <a:stretch/>
        </p:blipFill>
        <p:spPr bwMode="auto">
          <a:xfrm>
            <a:off x="4572000" y="1099457"/>
            <a:ext cx="4553946" cy="568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https://upload.wikimedia.org/wikipedia/en/thumb/1/16/Saputo_logo.svg/200px-Saputo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0733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Recent Saputo M&amp;As and Divestitures</a:t>
            </a:r>
            <a:endParaRPr lang="en-CA" dirty="0"/>
          </a:p>
        </p:txBody>
      </p:sp>
      <p:sp>
        <p:nvSpPr>
          <p:cNvPr id="3" name="Text Placeholder 2"/>
          <p:cNvSpPr>
            <a:spLocks noGrp="1"/>
          </p:cNvSpPr>
          <p:nvPr>
            <p:ph type="body" sz="quarter" idx="14"/>
          </p:nvPr>
        </p:nvSpPr>
        <p:spPr/>
        <p:txBody>
          <a:bodyPr/>
          <a:lstStyle/>
          <a:p>
            <a:endParaRPr lang="en-CA" dirty="0"/>
          </a:p>
        </p:txBody>
      </p:sp>
      <p:graphicFrame>
        <p:nvGraphicFramePr>
          <p:cNvPr id="5" name="Picture Placeholder 4"/>
          <p:cNvGraphicFramePr>
            <a:graphicFrameLocks noGrp="1"/>
          </p:cNvGraphicFramePr>
          <p:nvPr>
            <p:ph type="pic" sz="quarter" idx="23"/>
            <p:extLst>
              <p:ext uri="{D42A27DB-BD31-4B8C-83A1-F6EECF244321}">
                <p14:modId xmlns:p14="http://schemas.microsoft.com/office/powerpoint/2010/main" val="1475901366"/>
              </p:ext>
            </p:extLst>
          </p:nvPr>
        </p:nvGraphicFramePr>
        <p:xfrm>
          <a:off x="228600" y="685800"/>
          <a:ext cx="8382000" cy="5618783"/>
        </p:xfrm>
        <a:graphic>
          <a:graphicData uri="http://schemas.openxmlformats.org/drawingml/2006/table">
            <a:tbl>
              <a:tblPr firstRow="1" bandRow="1">
                <a:tableStyleId>{5C22544A-7EE6-4342-B048-85BDC9FD1C3A}</a:tableStyleId>
              </a:tblPr>
              <a:tblGrid>
                <a:gridCol w="1676400"/>
                <a:gridCol w="2514600"/>
                <a:gridCol w="1600200"/>
                <a:gridCol w="2590800"/>
              </a:tblGrid>
              <a:tr h="387213">
                <a:tc>
                  <a:txBody>
                    <a:bodyPr/>
                    <a:lstStyle/>
                    <a:p>
                      <a:pPr algn="ctr"/>
                      <a:r>
                        <a:rPr lang="en-CA" sz="1600" dirty="0" smtClean="0"/>
                        <a:t>Date</a:t>
                      </a:r>
                      <a:endParaRPr lang="en-CA" sz="1600" dirty="0"/>
                    </a:p>
                  </a:txBody>
                  <a:tcPr/>
                </a:tc>
                <a:tc>
                  <a:txBody>
                    <a:bodyPr/>
                    <a:lstStyle/>
                    <a:p>
                      <a:pPr algn="ctr"/>
                      <a:r>
                        <a:rPr lang="en-CA" sz="1600" dirty="0" smtClean="0"/>
                        <a:t>Target</a:t>
                      </a:r>
                      <a:endParaRPr lang="en-CA" sz="1600" dirty="0"/>
                    </a:p>
                  </a:txBody>
                  <a:tcPr/>
                </a:tc>
                <a:tc>
                  <a:txBody>
                    <a:bodyPr/>
                    <a:lstStyle/>
                    <a:p>
                      <a:pPr algn="ctr"/>
                      <a:r>
                        <a:rPr lang="en-CA" sz="1600" dirty="0" smtClean="0"/>
                        <a:t>Size ($USD)</a:t>
                      </a:r>
                      <a:endParaRPr lang="en-CA" sz="1600" dirty="0"/>
                    </a:p>
                  </a:txBody>
                  <a:tcPr/>
                </a:tc>
                <a:tc>
                  <a:txBody>
                    <a:bodyPr/>
                    <a:lstStyle/>
                    <a:p>
                      <a:pPr algn="ctr"/>
                      <a:r>
                        <a:rPr lang="en-CA" sz="1600" dirty="0" smtClean="0"/>
                        <a:t>Description</a:t>
                      </a:r>
                      <a:endParaRPr lang="en-CA" sz="1600" dirty="0"/>
                    </a:p>
                  </a:txBody>
                  <a:tcPr/>
                </a:tc>
              </a:tr>
              <a:tr h="500150">
                <a:tc>
                  <a:txBody>
                    <a:bodyPr/>
                    <a:lstStyle/>
                    <a:p>
                      <a:pPr algn="ctr"/>
                      <a:r>
                        <a:rPr lang="en-CA" sz="1600" dirty="0" smtClean="0"/>
                        <a:t>Oct 5,</a:t>
                      </a:r>
                      <a:r>
                        <a:rPr lang="en-CA" sz="1600" baseline="0" dirty="0" smtClean="0"/>
                        <a:t> 2015</a:t>
                      </a:r>
                      <a:endParaRPr lang="en-CA" sz="1600" dirty="0"/>
                    </a:p>
                  </a:txBody>
                  <a:tcPr/>
                </a:tc>
                <a:tc>
                  <a:txBody>
                    <a:bodyPr/>
                    <a:lstStyle/>
                    <a:p>
                      <a:pPr algn="ctr"/>
                      <a:r>
                        <a:rPr lang="en-CA" sz="1600" dirty="0" smtClean="0"/>
                        <a:t>Woolwich Dairy</a:t>
                      </a:r>
                      <a:endParaRPr lang="en-CA" sz="1600" dirty="0"/>
                    </a:p>
                  </a:txBody>
                  <a:tcPr/>
                </a:tc>
                <a:tc>
                  <a:txBody>
                    <a:bodyPr/>
                    <a:lstStyle/>
                    <a:p>
                      <a:pPr algn="ctr"/>
                      <a:r>
                        <a:rPr lang="en-CA" sz="1600" dirty="0" smtClean="0"/>
                        <a:t>$61M - Cash</a:t>
                      </a:r>
                      <a:endParaRPr lang="en-CA" sz="1600" dirty="0"/>
                    </a:p>
                  </a:txBody>
                  <a:tcPr/>
                </a:tc>
                <a:tc>
                  <a:txBody>
                    <a:bodyPr/>
                    <a:lstStyle/>
                    <a:p>
                      <a:pPr algn="ctr"/>
                      <a:r>
                        <a:rPr lang="en-CA" sz="1600" dirty="0" smtClean="0"/>
                        <a:t>Canadian Goat Dairy</a:t>
                      </a:r>
                      <a:r>
                        <a:rPr lang="en-CA" sz="1600" baseline="0" dirty="0" smtClean="0"/>
                        <a:t> Products</a:t>
                      </a:r>
                      <a:endParaRPr lang="en-CA" sz="1600" dirty="0"/>
                    </a:p>
                  </a:txBody>
                  <a:tcPr/>
                </a:tc>
              </a:tr>
              <a:tr h="393751">
                <a:tc>
                  <a:txBody>
                    <a:bodyPr/>
                    <a:lstStyle/>
                    <a:p>
                      <a:pPr algn="ctr"/>
                      <a:r>
                        <a:rPr lang="en-CA" sz="1600" dirty="0" smtClean="0"/>
                        <a:t>May 25, 2015</a:t>
                      </a:r>
                      <a:endParaRPr lang="en-CA"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dirty="0" smtClean="0"/>
                        <a:t>Lion-</a:t>
                      </a:r>
                      <a:r>
                        <a:rPr lang="en-CA" sz="1600" baseline="0" dirty="0" smtClean="0"/>
                        <a:t>Dairy &amp; Drinks (Owned 10% of </a:t>
                      </a:r>
                      <a:r>
                        <a:rPr lang="en-CA" sz="1600" baseline="0" dirty="0" err="1" smtClean="0"/>
                        <a:t>Warrnambool’s</a:t>
                      </a:r>
                      <a:r>
                        <a:rPr lang="en-CA" sz="1600" baseline="0" dirty="0" smtClean="0"/>
                        <a:t> shares and refused to sell)</a:t>
                      </a:r>
                      <a:endParaRPr lang="en-CA" sz="1600" dirty="0" smtClean="0"/>
                    </a:p>
                    <a:p>
                      <a:pPr algn="ctr"/>
                      <a:endParaRPr lang="en-CA" sz="1600" dirty="0"/>
                    </a:p>
                  </a:txBody>
                  <a:tcPr/>
                </a:tc>
                <a:tc>
                  <a:txBody>
                    <a:bodyPr/>
                    <a:lstStyle/>
                    <a:p>
                      <a:pPr algn="ctr"/>
                      <a:r>
                        <a:rPr lang="en-CA" sz="1600" dirty="0" smtClean="0"/>
                        <a:t>$107M – Financed through bank loans</a:t>
                      </a:r>
                      <a:endParaRPr lang="en-CA" sz="1600" dirty="0"/>
                    </a:p>
                  </a:txBody>
                  <a:tcPr/>
                </a:tc>
                <a:tc>
                  <a:txBody>
                    <a:bodyPr/>
                    <a:lstStyle/>
                    <a:p>
                      <a:pPr algn="ctr"/>
                      <a:r>
                        <a:rPr lang="en-CA" sz="1600" dirty="0" smtClean="0"/>
                        <a:t>Australian Dairy and Juice Producer</a:t>
                      </a:r>
                      <a:endParaRPr lang="en-CA" sz="1600" dirty="0"/>
                    </a:p>
                  </a:txBody>
                  <a:tcPr/>
                </a:tc>
              </a:tr>
              <a:tr h="439471">
                <a:tc>
                  <a:txBody>
                    <a:bodyPr/>
                    <a:lstStyle/>
                    <a:p>
                      <a:pPr algn="ctr"/>
                      <a:r>
                        <a:rPr lang="en-CA" sz="1600" dirty="0" smtClean="0"/>
                        <a:t>Feb 2, 2015</a:t>
                      </a:r>
                      <a:endParaRPr lang="en-CA"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dirty="0" smtClean="0"/>
                        <a:t>Saputo (Bakery Division sold to Canada Bread Company)</a:t>
                      </a:r>
                    </a:p>
                    <a:p>
                      <a:pPr algn="ctr"/>
                      <a:endParaRPr lang="en-CA"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dirty="0" smtClean="0"/>
                        <a:t>$103M - Cash</a:t>
                      </a:r>
                    </a:p>
                    <a:p>
                      <a:pPr algn="ctr"/>
                      <a:endParaRPr lang="en-CA" sz="1600" dirty="0"/>
                    </a:p>
                  </a:txBody>
                  <a:tcPr/>
                </a:tc>
                <a:tc>
                  <a:txBody>
                    <a:bodyPr/>
                    <a:lstStyle/>
                    <a:p>
                      <a:pPr algn="ctr"/>
                      <a:r>
                        <a:rPr lang="en-CA" sz="1600" dirty="0" smtClean="0"/>
                        <a:t>Was</a:t>
                      </a:r>
                      <a:r>
                        <a:rPr lang="en-CA" sz="1600" baseline="0" dirty="0" smtClean="0"/>
                        <a:t> the largest Canadian manufacturer of snack cakes (less than 2% of Saputo’s revenues)</a:t>
                      </a:r>
                      <a:endParaRPr lang="en-CA" sz="1600" dirty="0"/>
                    </a:p>
                  </a:txBody>
                  <a:tcPr/>
                </a:tc>
              </a:tr>
              <a:tr h="637591">
                <a:tc>
                  <a:txBody>
                    <a:bodyPr/>
                    <a:lstStyle/>
                    <a:p>
                      <a:pPr algn="ctr"/>
                      <a:r>
                        <a:rPr lang="en-CA" sz="1600" dirty="0" smtClean="0"/>
                        <a:t>April 14, 2014</a:t>
                      </a:r>
                      <a:endParaRPr lang="en-CA" sz="1600" dirty="0"/>
                    </a:p>
                  </a:txBody>
                  <a:tcPr/>
                </a:tc>
                <a:tc>
                  <a:txBody>
                    <a:bodyPr/>
                    <a:lstStyle/>
                    <a:p>
                      <a:pPr algn="ctr"/>
                      <a:r>
                        <a:rPr lang="en-CA" sz="1600" dirty="0" err="1" smtClean="0"/>
                        <a:t>Scotsburn</a:t>
                      </a:r>
                      <a:r>
                        <a:rPr lang="en-CA" sz="1600" dirty="0" smtClean="0"/>
                        <a:t> Co-operative Services</a:t>
                      </a:r>
                      <a:endParaRPr lang="en-CA"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dirty="0" smtClean="0"/>
                        <a:t>$56M – Credit Lines</a:t>
                      </a:r>
                    </a:p>
                    <a:p>
                      <a:pPr algn="ctr"/>
                      <a:endParaRPr lang="en-CA" sz="1600" dirty="0"/>
                    </a:p>
                  </a:txBody>
                  <a:tcPr/>
                </a:tc>
                <a:tc>
                  <a:txBody>
                    <a:bodyPr/>
                    <a:lstStyle/>
                    <a:p>
                      <a:pPr algn="ctr"/>
                      <a:r>
                        <a:rPr lang="en-CA" sz="1600" dirty="0" smtClean="0"/>
                        <a:t>Canadian company’s fluid milk</a:t>
                      </a:r>
                      <a:r>
                        <a:rPr lang="en-CA" sz="1600" baseline="0" dirty="0" smtClean="0"/>
                        <a:t> division bought out</a:t>
                      </a:r>
                      <a:endParaRPr lang="en-CA" sz="1600" dirty="0"/>
                    </a:p>
                  </a:txBody>
                  <a:tcPr/>
                </a:tc>
              </a:tr>
              <a:tr h="1452050">
                <a:tc>
                  <a:txBody>
                    <a:bodyPr/>
                    <a:lstStyle/>
                    <a:p>
                      <a:pPr algn="ctr"/>
                      <a:r>
                        <a:rPr lang="en-CA" sz="1600" dirty="0" smtClean="0"/>
                        <a:t>Feb 12, 2014</a:t>
                      </a:r>
                      <a:endParaRPr lang="en-CA" sz="1600" dirty="0"/>
                    </a:p>
                  </a:txBody>
                  <a:tcPr/>
                </a:tc>
                <a:tc>
                  <a:txBody>
                    <a:bodyPr/>
                    <a:lstStyle/>
                    <a:p>
                      <a:pPr algn="ctr"/>
                      <a:r>
                        <a:rPr lang="en-CA" sz="1600" dirty="0" err="1" smtClean="0"/>
                        <a:t>Warrnambool</a:t>
                      </a:r>
                      <a:r>
                        <a:rPr lang="en-CA" sz="1600" baseline="0" dirty="0" smtClean="0"/>
                        <a:t> Cheese and Butter Factory Company Holdings Limited</a:t>
                      </a:r>
                      <a:endParaRPr lang="en-CA"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dirty="0" smtClean="0"/>
                        <a:t>$482M - Cash</a:t>
                      </a:r>
                    </a:p>
                    <a:p>
                      <a:pPr algn="ctr"/>
                      <a:endParaRPr lang="en-CA" sz="1600" dirty="0"/>
                    </a:p>
                  </a:txBody>
                  <a:tcPr/>
                </a:tc>
                <a:tc>
                  <a:txBody>
                    <a:bodyPr/>
                    <a:lstStyle/>
                    <a:p>
                      <a:pPr algn="ctr"/>
                      <a:r>
                        <a:rPr lang="en-CA" sz="1600" dirty="0" smtClean="0"/>
                        <a:t>Australia’s oldest milk &amp; cheese processor – Bidding war won by</a:t>
                      </a:r>
                      <a:r>
                        <a:rPr lang="en-CA" sz="1600" baseline="0" dirty="0" smtClean="0"/>
                        <a:t> Saputo</a:t>
                      </a:r>
                      <a:endParaRPr lang="en-CA" sz="1600" dirty="0"/>
                    </a:p>
                  </a:txBody>
                  <a:tcPr/>
                </a:tc>
              </a:tr>
            </a:tbl>
          </a:graphicData>
        </a:graphic>
      </p:graphicFrame>
      <p:pic>
        <p:nvPicPr>
          <p:cNvPr id="10" name="Picture 9" descr="https://upload.wikimedia.org/wikipedia/en/thumb/1/16/Saputo_logo.svg/200px-Saputo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816452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Saputo Market Reaction to Acquisitions Last 5 Years</a:t>
            </a:r>
            <a:endParaRPr lang="en-CA" dirty="0"/>
          </a:p>
        </p:txBody>
      </p:sp>
      <p:sp>
        <p:nvSpPr>
          <p:cNvPr id="4" name="Picture Placeholder 3"/>
          <p:cNvSpPr>
            <a:spLocks noGrp="1"/>
          </p:cNvSpPr>
          <p:nvPr>
            <p:ph type="pic" sz="quarter" idx="23"/>
          </p:nvPr>
        </p:nvSpPr>
        <p:spPr/>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3" y="1502229"/>
            <a:ext cx="8947197"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https://upload.wikimedia.org/wikipedia/en/thumb/1/16/Saputo_logo.svg/200px-Saputo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0" y="770822"/>
            <a:ext cx="1371600" cy="923330"/>
          </a:xfrm>
          <a:prstGeom prst="rect">
            <a:avLst/>
          </a:prstGeom>
          <a:noFill/>
        </p:spPr>
        <p:txBody>
          <a:bodyPr wrap="square" rtlCol="0">
            <a:spAutoFit/>
          </a:bodyPr>
          <a:lstStyle/>
          <a:p>
            <a:r>
              <a:rPr lang="en-CA" dirty="0" smtClean="0"/>
              <a:t>Fairmont Food Acquisition</a:t>
            </a:r>
            <a:endParaRPr lang="en-CA" dirty="0"/>
          </a:p>
        </p:txBody>
      </p:sp>
      <p:sp>
        <p:nvSpPr>
          <p:cNvPr id="9" name="TextBox 8"/>
          <p:cNvSpPr txBox="1"/>
          <p:nvPr/>
        </p:nvSpPr>
        <p:spPr>
          <a:xfrm>
            <a:off x="2514600" y="770822"/>
            <a:ext cx="1371600" cy="646331"/>
          </a:xfrm>
          <a:prstGeom prst="rect">
            <a:avLst/>
          </a:prstGeom>
          <a:noFill/>
        </p:spPr>
        <p:txBody>
          <a:bodyPr wrap="square" rtlCol="0">
            <a:spAutoFit/>
          </a:bodyPr>
          <a:lstStyle/>
          <a:p>
            <a:r>
              <a:rPr lang="en-CA" dirty="0" err="1" smtClean="0"/>
              <a:t>Scotsburn</a:t>
            </a:r>
            <a:endParaRPr lang="en-CA" dirty="0" smtClean="0"/>
          </a:p>
          <a:p>
            <a:r>
              <a:rPr lang="en-CA" dirty="0" smtClean="0"/>
              <a:t>Acquisition</a:t>
            </a:r>
            <a:endParaRPr lang="en-CA" dirty="0"/>
          </a:p>
        </p:txBody>
      </p:sp>
      <p:sp>
        <p:nvSpPr>
          <p:cNvPr id="10" name="TextBox 9"/>
          <p:cNvSpPr txBox="1"/>
          <p:nvPr/>
        </p:nvSpPr>
        <p:spPr>
          <a:xfrm>
            <a:off x="4114800" y="770822"/>
            <a:ext cx="1676400" cy="923330"/>
          </a:xfrm>
          <a:prstGeom prst="rect">
            <a:avLst/>
          </a:prstGeom>
          <a:noFill/>
        </p:spPr>
        <p:txBody>
          <a:bodyPr wrap="square" rtlCol="0">
            <a:spAutoFit/>
          </a:bodyPr>
          <a:lstStyle/>
          <a:p>
            <a:r>
              <a:rPr lang="en-CA" dirty="0" err="1" smtClean="0"/>
              <a:t>Warrnambool</a:t>
            </a:r>
            <a:r>
              <a:rPr lang="en-CA" dirty="0" smtClean="0"/>
              <a:t> Cheese</a:t>
            </a:r>
          </a:p>
          <a:p>
            <a:r>
              <a:rPr lang="en-CA" dirty="0" smtClean="0"/>
              <a:t>Acquisition</a:t>
            </a:r>
            <a:endParaRPr lang="en-CA" dirty="0"/>
          </a:p>
        </p:txBody>
      </p:sp>
      <p:sp>
        <p:nvSpPr>
          <p:cNvPr id="11" name="TextBox 10"/>
          <p:cNvSpPr txBox="1"/>
          <p:nvPr/>
        </p:nvSpPr>
        <p:spPr>
          <a:xfrm>
            <a:off x="6096000" y="740121"/>
            <a:ext cx="1371600" cy="923330"/>
          </a:xfrm>
          <a:prstGeom prst="rect">
            <a:avLst/>
          </a:prstGeom>
          <a:noFill/>
        </p:spPr>
        <p:txBody>
          <a:bodyPr wrap="square" rtlCol="0">
            <a:spAutoFit/>
          </a:bodyPr>
          <a:lstStyle/>
          <a:p>
            <a:r>
              <a:rPr lang="en-CA" dirty="0" smtClean="0"/>
              <a:t>Bakery Division </a:t>
            </a:r>
          </a:p>
          <a:p>
            <a:r>
              <a:rPr lang="en-CA" dirty="0" smtClean="0"/>
              <a:t>Divestiture</a:t>
            </a:r>
            <a:endParaRPr lang="en-CA" dirty="0"/>
          </a:p>
        </p:txBody>
      </p:sp>
      <p:sp>
        <p:nvSpPr>
          <p:cNvPr id="12" name="TextBox 11"/>
          <p:cNvSpPr txBox="1"/>
          <p:nvPr/>
        </p:nvSpPr>
        <p:spPr>
          <a:xfrm>
            <a:off x="7553628" y="770822"/>
            <a:ext cx="1371600" cy="646331"/>
          </a:xfrm>
          <a:prstGeom prst="rect">
            <a:avLst/>
          </a:prstGeom>
          <a:noFill/>
        </p:spPr>
        <p:txBody>
          <a:bodyPr wrap="square" rtlCol="0">
            <a:spAutoFit/>
          </a:bodyPr>
          <a:lstStyle/>
          <a:p>
            <a:r>
              <a:rPr lang="en-CA" dirty="0" smtClean="0"/>
              <a:t>Woolwich</a:t>
            </a:r>
          </a:p>
          <a:p>
            <a:r>
              <a:rPr lang="en-CA" dirty="0" smtClean="0"/>
              <a:t>Acquisition</a:t>
            </a:r>
            <a:endParaRPr lang="en-CA" dirty="0"/>
          </a:p>
        </p:txBody>
      </p:sp>
      <p:cxnSp>
        <p:nvCxnSpPr>
          <p:cNvPr id="13" name="Straight Arrow Connector 12"/>
          <p:cNvCxnSpPr/>
          <p:nvPr/>
        </p:nvCxnSpPr>
        <p:spPr>
          <a:xfrm flipV="1">
            <a:off x="762000" y="1663451"/>
            <a:ext cx="457200" cy="29085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9" idx="2"/>
          </p:cNvCxnSpPr>
          <p:nvPr/>
        </p:nvCxnSpPr>
        <p:spPr>
          <a:xfrm flipH="1" flipV="1">
            <a:off x="3200400" y="1417153"/>
            <a:ext cx="1981200" cy="2332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953000" y="1694152"/>
            <a:ext cx="381000" cy="19634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6553200" y="1663451"/>
            <a:ext cx="76200" cy="920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2" idx="2"/>
          </p:cNvCxnSpPr>
          <p:nvPr/>
        </p:nvCxnSpPr>
        <p:spPr>
          <a:xfrm flipV="1">
            <a:off x="7848600" y="1417153"/>
            <a:ext cx="390828" cy="17005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rot="2739035">
            <a:off x="863592" y="3704226"/>
            <a:ext cx="685800" cy="924491"/>
          </a:xfrm>
          <a:prstGeom prst="ellipse">
            <a:avLst/>
          </a:prstGeom>
          <a:noFill/>
          <a:ln>
            <a:solidFill>
              <a:srgbClr val="FF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rot="1275197">
            <a:off x="5432714" y="2359977"/>
            <a:ext cx="685800" cy="1265847"/>
          </a:xfrm>
          <a:prstGeom prst="ellipse">
            <a:avLst/>
          </a:prstGeom>
          <a:noFill/>
          <a:ln>
            <a:solidFill>
              <a:srgbClr val="FF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rot="3807605">
            <a:off x="6551985" y="2001614"/>
            <a:ext cx="685800" cy="932341"/>
          </a:xfrm>
          <a:prstGeom prst="ellipse">
            <a:avLst/>
          </a:prstGeom>
          <a:noFill/>
          <a:ln>
            <a:solidFill>
              <a:srgbClr val="FF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p:cNvSpPr/>
          <p:nvPr/>
        </p:nvSpPr>
        <p:spPr>
          <a:xfrm rot="1275197">
            <a:off x="7826108" y="2033973"/>
            <a:ext cx="685800" cy="1265847"/>
          </a:xfrm>
          <a:prstGeom prst="ellipse">
            <a:avLst/>
          </a:prstGeom>
          <a:noFill/>
          <a:ln>
            <a:solidFill>
              <a:srgbClr val="FF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4145124" y="6324600"/>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Tree>
    <p:extLst>
      <p:ext uri="{BB962C8B-B14F-4D97-AF65-F5344CB8AC3E}">
        <p14:creationId xmlns:p14="http://schemas.microsoft.com/office/powerpoint/2010/main" val="2178211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Saputo Plants </a:t>
            </a:r>
            <a:endParaRPr lang="en-CA" dirty="0"/>
          </a:p>
        </p:txBody>
      </p:sp>
      <p:sp>
        <p:nvSpPr>
          <p:cNvPr id="4" name="Picture Placeholder 3"/>
          <p:cNvSpPr>
            <a:spLocks noGrp="1"/>
          </p:cNvSpPr>
          <p:nvPr>
            <p:ph type="pic" sz="quarter" idx="23"/>
          </p:nvPr>
        </p:nvSpPr>
        <p:spPr/>
      </p:sp>
      <p:pic>
        <p:nvPicPr>
          <p:cNvPr id="7" name="Picture 6" descr="https://upload.wikimedia.org/wikipedia/en/thumb/1/16/Saputo_logo.svg/200px-Saputo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145124" y="6324600"/>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839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38200"/>
            <a:ext cx="564832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791200" y="990600"/>
            <a:ext cx="3352800" cy="3416320"/>
          </a:xfrm>
          <a:prstGeom prst="rect">
            <a:avLst/>
          </a:prstGeom>
          <a:noFill/>
        </p:spPr>
        <p:txBody>
          <a:bodyPr wrap="square" rtlCol="0">
            <a:spAutoFit/>
          </a:bodyPr>
          <a:lstStyle/>
          <a:p>
            <a:pPr marL="285750" indent="-285750">
              <a:buFont typeface="Arial" pitchFamily="34" charset="0"/>
              <a:buChar char="•"/>
            </a:pPr>
            <a:r>
              <a:rPr lang="en-CA" dirty="0" smtClean="0"/>
              <a:t>Morningstar was a subsidiary of Dean Foods</a:t>
            </a:r>
          </a:p>
          <a:p>
            <a:pPr marL="285750" indent="-285750">
              <a:buFont typeface="Arial" pitchFamily="34" charset="0"/>
              <a:buChar char="•"/>
            </a:pPr>
            <a:endParaRPr lang="en-CA" dirty="0" smtClean="0"/>
          </a:p>
          <a:p>
            <a:pPr marL="285750" indent="-285750">
              <a:buFont typeface="Arial" pitchFamily="34" charset="0"/>
              <a:buChar char="•"/>
            </a:pPr>
            <a:r>
              <a:rPr lang="en-CA" dirty="0" smtClean="0"/>
              <a:t>They have 25 distributor centers in Canada but only 1 distributor center in the U.S</a:t>
            </a:r>
          </a:p>
          <a:p>
            <a:pPr marL="285750" indent="-285750">
              <a:buFont typeface="Arial" pitchFamily="34" charset="0"/>
              <a:buChar char="•"/>
            </a:pPr>
            <a:endParaRPr lang="en-CA" dirty="0" smtClean="0"/>
          </a:p>
          <a:p>
            <a:pPr marL="285750" indent="-285750">
              <a:buFont typeface="Arial" pitchFamily="34" charset="0"/>
              <a:buChar char="•"/>
            </a:pPr>
            <a:r>
              <a:rPr lang="en-CA" dirty="0" smtClean="0"/>
              <a:t>U.S plants are cheese producers; other dairy products are still exported from Canada</a:t>
            </a:r>
            <a:endParaRPr lang="en-CA" dirty="0"/>
          </a:p>
        </p:txBody>
      </p:sp>
    </p:spTree>
    <p:extLst>
      <p:ext uri="{BB962C8B-B14F-4D97-AF65-F5344CB8AC3E}">
        <p14:creationId xmlns:p14="http://schemas.microsoft.com/office/powerpoint/2010/main" val="24220297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Factors Affecting Saputo - Overall</a:t>
            </a:r>
            <a:endParaRPr lang="en-CA" dirty="0"/>
          </a:p>
        </p:txBody>
      </p:sp>
      <p:sp>
        <p:nvSpPr>
          <p:cNvPr id="3" name="Text Placeholder 2"/>
          <p:cNvSpPr>
            <a:spLocks noGrp="1"/>
          </p:cNvSpPr>
          <p:nvPr>
            <p:ph type="body" sz="quarter" idx="14"/>
          </p:nvPr>
        </p:nvSpPr>
        <p:spPr/>
        <p:txBody>
          <a:bodyPr/>
          <a:lstStyle/>
          <a:p>
            <a:pPr marL="115887" indent="0">
              <a:buNone/>
            </a:pPr>
            <a:endParaRPr lang="en-CA" dirty="0" smtClean="0"/>
          </a:p>
          <a:p>
            <a:r>
              <a:rPr lang="en-CA" dirty="0" smtClean="0"/>
              <a:t>Revenues increase attributed to:</a:t>
            </a:r>
          </a:p>
          <a:p>
            <a:pPr lvl="1"/>
            <a:r>
              <a:rPr lang="en-CA" dirty="0"/>
              <a:t>H</a:t>
            </a:r>
            <a:r>
              <a:rPr lang="en-CA" dirty="0" smtClean="0"/>
              <a:t>igher block market per pound of cheese</a:t>
            </a:r>
          </a:p>
          <a:p>
            <a:pPr lvl="1"/>
            <a:r>
              <a:rPr lang="en-CA" dirty="0" smtClean="0"/>
              <a:t>High average butter market price</a:t>
            </a:r>
          </a:p>
          <a:p>
            <a:pPr lvl="1"/>
            <a:r>
              <a:rPr lang="en-CA" dirty="0" smtClean="0"/>
              <a:t>Weakening of CDN </a:t>
            </a:r>
          </a:p>
          <a:p>
            <a:pPr lvl="1"/>
            <a:r>
              <a:rPr lang="en-CA" dirty="0" smtClean="0"/>
              <a:t>Inclusion of revenues from </a:t>
            </a:r>
            <a:r>
              <a:rPr lang="en-CA" dirty="0" err="1" smtClean="0"/>
              <a:t>Warrnanmbool</a:t>
            </a:r>
            <a:r>
              <a:rPr lang="en-CA" dirty="0" smtClean="0"/>
              <a:t> acquisition</a:t>
            </a:r>
          </a:p>
          <a:p>
            <a:pPr lvl="1"/>
            <a:r>
              <a:rPr lang="en-CA" dirty="0" smtClean="0"/>
              <a:t>Increased selling prices in accordance with the cost of producing milk</a:t>
            </a:r>
          </a:p>
          <a:p>
            <a:pPr lvl="1"/>
            <a:endParaRPr lang="en-CA" dirty="0" smtClean="0"/>
          </a:p>
          <a:p>
            <a:r>
              <a:rPr lang="en-CA" dirty="0" smtClean="0"/>
              <a:t>Partially offset by:</a:t>
            </a:r>
          </a:p>
          <a:p>
            <a:pPr lvl="1"/>
            <a:r>
              <a:rPr lang="en-CA" dirty="0" smtClean="0"/>
              <a:t>Decrease in selling prices in the international market</a:t>
            </a:r>
          </a:p>
          <a:p>
            <a:pPr lvl="1"/>
            <a:r>
              <a:rPr lang="en-CA" dirty="0" smtClean="0"/>
              <a:t>Decrease in sales volume in the Dairy Division in Argentina </a:t>
            </a:r>
          </a:p>
          <a:p>
            <a:pPr lvl="1"/>
            <a:r>
              <a:rPr lang="en-CA" dirty="0" smtClean="0"/>
              <a:t>Unfavourable exchange rate in Argentina</a:t>
            </a:r>
          </a:p>
          <a:p>
            <a:pPr marL="468000" lvl="1" indent="0">
              <a:buNone/>
            </a:pPr>
            <a:endParaRPr lang="en-CA" dirty="0"/>
          </a:p>
          <a:p>
            <a:pPr lvl="1"/>
            <a:endParaRPr lang="en-CA" dirty="0"/>
          </a:p>
        </p:txBody>
      </p:sp>
      <p:sp>
        <p:nvSpPr>
          <p:cNvPr id="4" name="Picture Placeholder 3"/>
          <p:cNvSpPr>
            <a:spLocks noGrp="1"/>
          </p:cNvSpPr>
          <p:nvPr>
            <p:ph type="pic" sz="quarter" idx="23"/>
          </p:nvPr>
        </p:nvSpPr>
        <p:spPr/>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216400"/>
            <a:ext cx="8589309"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https://upload.wikimedia.org/wikipedia/en/thumb/1/16/Saputo_logo.svg/200px-Saputo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35740928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Factors Affecting Saputo - Overall</a:t>
            </a:r>
            <a:endParaRPr lang="en-CA" dirty="0"/>
          </a:p>
        </p:txBody>
      </p:sp>
      <p:sp>
        <p:nvSpPr>
          <p:cNvPr id="4" name="Picture Placeholder 3"/>
          <p:cNvSpPr>
            <a:spLocks noGrp="1"/>
          </p:cNvSpPr>
          <p:nvPr>
            <p:ph type="pic" sz="quarter" idx="23"/>
          </p:nvPr>
        </p:nvSpPr>
        <p:spPr/>
      </p:sp>
      <p:pic>
        <p:nvPicPr>
          <p:cNvPr id="6" name="Picture 5" descr="https://upload.wikimedia.org/wikipedia/en/thumb/1/16/Saputo_logo.svg/200px-Saputo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914400"/>
            <a:ext cx="86444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Placeholder 2"/>
          <p:cNvSpPr>
            <a:spLocks noGrp="1"/>
          </p:cNvSpPr>
          <p:nvPr>
            <p:ph type="body" sz="quarter" idx="14"/>
          </p:nvPr>
        </p:nvSpPr>
        <p:spPr>
          <a:xfrm>
            <a:off x="228600" y="3962400"/>
            <a:ext cx="8686800" cy="2286000"/>
          </a:xfrm>
        </p:spPr>
        <p:txBody>
          <a:bodyPr/>
          <a:lstStyle/>
          <a:p>
            <a:pPr lvl="1"/>
            <a:r>
              <a:rPr lang="en-CA" dirty="0" smtClean="0"/>
              <a:t>Over the course of the year, block price per pound of butter and per cheese fell sharply, lowering selling prices and hurting revenues</a:t>
            </a:r>
          </a:p>
          <a:p>
            <a:pPr lvl="1"/>
            <a:r>
              <a:rPr lang="en-CA" dirty="0" smtClean="0"/>
              <a:t>But comparing the average prices in FY15 to FY14, the average block price per pound of butter and cheese actually rose thus producing stronger revenue numbers than in 2014</a:t>
            </a:r>
            <a:endParaRPr lang="en-CA" dirty="0"/>
          </a:p>
          <a:p>
            <a:pPr lvl="1"/>
            <a:endParaRPr lang="en-CA" dirty="0"/>
          </a:p>
        </p:txBody>
      </p:sp>
      <p:sp>
        <p:nvSpPr>
          <p:cNvPr id="7" name="TextBox 6"/>
          <p:cNvSpPr txBox="1"/>
          <p:nvPr/>
        </p:nvSpPr>
        <p:spPr>
          <a:xfrm>
            <a:off x="4145124" y="6324600"/>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19111177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Factors Affecting Saputo - Canada</a:t>
            </a:r>
            <a:endParaRPr lang="en-CA" dirty="0"/>
          </a:p>
        </p:txBody>
      </p:sp>
      <p:sp>
        <p:nvSpPr>
          <p:cNvPr id="3" name="Text Placeholder 2"/>
          <p:cNvSpPr>
            <a:spLocks noGrp="1"/>
          </p:cNvSpPr>
          <p:nvPr>
            <p:ph type="body" sz="quarter" idx="14"/>
          </p:nvPr>
        </p:nvSpPr>
        <p:spPr>
          <a:xfrm>
            <a:off x="152400" y="1219200"/>
            <a:ext cx="8686800" cy="4038600"/>
          </a:xfrm>
        </p:spPr>
        <p:txBody>
          <a:bodyPr/>
          <a:lstStyle/>
          <a:p>
            <a:r>
              <a:rPr lang="en-CA" dirty="0" smtClean="0"/>
              <a:t>Revenues </a:t>
            </a:r>
            <a:r>
              <a:rPr lang="en-CA" dirty="0"/>
              <a:t>in Canada </a:t>
            </a:r>
            <a:r>
              <a:rPr lang="en-CA" dirty="0" smtClean="0"/>
              <a:t>increased 5% </a:t>
            </a:r>
            <a:r>
              <a:rPr lang="en-CA" dirty="0" err="1" smtClean="0"/>
              <a:t>YoY</a:t>
            </a:r>
            <a:r>
              <a:rPr lang="en-CA" dirty="0" smtClean="0"/>
              <a:t> mostly </a:t>
            </a:r>
            <a:r>
              <a:rPr lang="en-CA" dirty="0"/>
              <a:t>due to:</a:t>
            </a:r>
          </a:p>
          <a:p>
            <a:pPr lvl="1">
              <a:buFont typeface="Arial" pitchFamily="34" charset="0"/>
              <a:buChar char="•"/>
            </a:pPr>
            <a:r>
              <a:rPr lang="en-CA" dirty="0"/>
              <a:t>I</a:t>
            </a:r>
            <a:r>
              <a:rPr lang="en-CA" dirty="0" smtClean="0"/>
              <a:t>ncreased </a:t>
            </a:r>
            <a:r>
              <a:rPr lang="en-CA" dirty="0"/>
              <a:t>sales volumes and higher selling prices relating to the increase in the cost of milk as raw </a:t>
            </a:r>
            <a:r>
              <a:rPr lang="en-CA" dirty="0" smtClean="0"/>
              <a:t>material</a:t>
            </a:r>
          </a:p>
          <a:p>
            <a:pPr lvl="1">
              <a:buFont typeface="Arial" pitchFamily="34" charset="0"/>
              <a:buChar char="•"/>
            </a:pPr>
            <a:r>
              <a:rPr lang="en-CA" dirty="0" smtClean="0"/>
              <a:t>Cheese</a:t>
            </a:r>
            <a:r>
              <a:rPr lang="en-CA" dirty="0"/>
              <a:t>, traditional milk and butter sales volumes were </a:t>
            </a:r>
            <a:r>
              <a:rPr lang="en-CA" dirty="0" smtClean="0"/>
              <a:t>higher</a:t>
            </a:r>
          </a:p>
          <a:p>
            <a:pPr lvl="1">
              <a:buFont typeface="Arial" pitchFamily="34" charset="0"/>
              <a:buChar char="•"/>
            </a:pPr>
            <a:r>
              <a:rPr lang="en-CA" dirty="0" err="1"/>
              <a:t>Dairyland</a:t>
            </a:r>
            <a:r>
              <a:rPr lang="en-CA" dirty="0"/>
              <a:t> and Neilson, continue to be the #1 and #2 brands in the refrigerated dairy case on a national </a:t>
            </a:r>
            <a:r>
              <a:rPr lang="en-CA" dirty="0" smtClean="0"/>
              <a:t>basis</a:t>
            </a:r>
            <a:endParaRPr lang="en-CA" dirty="0"/>
          </a:p>
          <a:p>
            <a:pPr marL="115887" indent="0">
              <a:buNone/>
            </a:pPr>
            <a:endParaRPr lang="en-CA" dirty="0" smtClean="0"/>
          </a:p>
          <a:p>
            <a:r>
              <a:rPr lang="en-CA" dirty="0" smtClean="0"/>
              <a:t>EBITDA in Canada decreased 12% </a:t>
            </a:r>
            <a:r>
              <a:rPr lang="en-CA" dirty="0" err="1" smtClean="0"/>
              <a:t>YoY</a:t>
            </a:r>
            <a:r>
              <a:rPr lang="en-CA" dirty="0" smtClean="0"/>
              <a:t> mostly due to:</a:t>
            </a:r>
          </a:p>
          <a:p>
            <a:pPr lvl="1"/>
            <a:r>
              <a:rPr lang="en-CA" dirty="0" smtClean="0"/>
              <a:t>An increasingly competitive environment for diary producers in Canada (to be worsened slightly by the TPP agreement)</a:t>
            </a:r>
          </a:p>
          <a:p>
            <a:pPr lvl="1"/>
            <a:r>
              <a:rPr lang="en-CA" dirty="0"/>
              <a:t>Increased warehousing, logistical, administration, production and ingredient </a:t>
            </a:r>
            <a:r>
              <a:rPr lang="en-CA" dirty="0" smtClean="0"/>
              <a:t>costs</a:t>
            </a:r>
          </a:p>
          <a:p>
            <a:pPr lvl="2"/>
            <a:r>
              <a:rPr lang="en-CA" dirty="0" smtClean="0"/>
              <a:t>Delay </a:t>
            </a:r>
            <a:r>
              <a:rPr lang="en-CA" dirty="0"/>
              <a:t>in execution and completion of certain projects during the year decreased EBITDA.</a:t>
            </a:r>
          </a:p>
          <a:p>
            <a:pPr lvl="2"/>
            <a:r>
              <a:rPr lang="en-CA" dirty="0"/>
              <a:t> </a:t>
            </a:r>
            <a:r>
              <a:rPr lang="en-CA" dirty="0" smtClean="0"/>
              <a:t>Also</a:t>
            </a:r>
            <a:r>
              <a:rPr lang="en-CA" dirty="0"/>
              <a:t>, efficiencies did not materialize as planned, resulting in additional warehousing and logistical </a:t>
            </a:r>
            <a:r>
              <a:rPr lang="en-CA" dirty="0" smtClean="0"/>
              <a:t>costs</a:t>
            </a:r>
          </a:p>
          <a:p>
            <a:pPr lvl="2"/>
            <a:r>
              <a:rPr lang="en-CA" dirty="0" smtClean="0"/>
              <a:t>Increased </a:t>
            </a:r>
            <a:r>
              <a:rPr lang="en-CA" dirty="0"/>
              <a:t>administration expenses related to an analysis on a new Enterprise Resource Planning (ERP) </a:t>
            </a:r>
            <a:r>
              <a:rPr lang="en-CA" dirty="0" smtClean="0"/>
              <a:t>system</a:t>
            </a:r>
          </a:p>
          <a:p>
            <a:pPr lvl="2"/>
            <a:r>
              <a:rPr lang="en-CA" dirty="0" smtClean="0"/>
              <a:t>The </a:t>
            </a:r>
            <a:r>
              <a:rPr lang="en-CA" dirty="0" err="1"/>
              <a:t>Scotsburn</a:t>
            </a:r>
            <a:r>
              <a:rPr lang="en-CA" dirty="0"/>
              <a:t> Acquisition has generated a lower EBITDA than expected</a:t>
            </a:r>
            <a:r>
              <a:rPr lang="en-CA" dirty="0" smtClean="0"/>
              <a:t>.</a:t>
            </a:r>
          </a:p>
          <a:p>
            <a:pPr lvl="1"/>
            <a:r>
              <a:rPr lang="en-CA" dirty="0"/>
              <a:t>The disposal of the Bakery Division in the fourth quarter also reduced EBITDA</a:t>
            </a:r>
          </a:p>
          <a:p>
            <a:pPr marL="468000" lvl="1" indent="0">
              <a:buNone/>
            </a:pPr>
            <a:endParaRPr lang="en-CA" dirty="0"/>
          </a:p>
          <a:p>
            <a:pPr lvl="1"/>
            <a:endParaRPr lang="en-CA" dirty="0"/>
          </a:p>
        </p:txBody>
      </p:sp>
      <p:sp>
        <p:nvSpPr>
          <p:cNvPr id="4" name="Picture Placeholder 3"/>
          <p:cNvSpPr>
            <a:spLocks noGrp="1"/>
          </p:cNvSpPr>
          <p:nvPr>
            <p:ph type="pic" sz="quarter" idx="23"/>
          </p:nvPr>
        </p:nvSpPr>
        <p:spPr/>
      </p:sp>
      <p:pic>
        <p:nvPicPr>
          <p:cNvPr id="8" name="Picture 7" descr="https://upload.wikimedia.org/wikipedia/en/thumb/1/16/Saputo_logo.svg/200px-Saputo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2434558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Saputo </a:t>
            </a:r>
            <a:r>
              <a:rPr lang="en-US" dirty="0"/>
              <a:t>Inc.</a:t>
            </a:r>
            <a:endParaRPr lang="en-CA" dirty="0"/>
          </a:p>
        </p:txBody>
      </p:sp>
      <p:sp>
        <p:nvSpPr>
          <p:cNvPr id="3" name="Text Placeholder 2"/>
          <p:cNvSpPr>
            <a:spLocks noGrp="1"/>
          </p:cNvSpPr>
          <p:nvPr>
            <p:ph type="body" sz="quarter" idx="11"/>
          </p:nvPr>
        </p:nvSpPr>
        <p:spPr/>
        <p:txBody>
          <a:bodyPr/>
          <a:lstStyle/>
          <a:p>
            <a:endParaRPr lang="en-CA"/>
          </a:p>
        </p:txBody>
      </p:sp>
      <p:sp>
        <p:nvSpPr>
          <p:cNvPr id="4" name="Text Placeholder 3"/>
          <p:cNvSpPr>
            <a:spLocks noGrp="1"/>
          </p:cNvSpPr>
          <p:nvPr>
            <p:ph type="body" sz="quarter" idx="12"/>
          </p:nvPr>
        </p:nvSpPr>
        <p:spPr/>
        <p:txBody>
          <a:bodyPr/>
          <a:lstStyle/>
          <a:p>
            <a:endParaRPr lang="en-CA"/>
          </a:p>
        </p:txBody>
      </p:sp>
      <p:sp>
        <p:nvSpPr>
          <p:cNvPr id="8" name="Text Placeholder 7"/>
          <p:cNvSpPr>
            <a:spLocks noGrp="1"/>
          </p:cNvSpPr>
          <p:nvPr>
            <p:ph type="body" sz="quarter" idx="13"/>
          </p:nvPr>
        </p:nvSpPr>
        <p:spPr/>
        <p:txBody>
          <a:bodyPr/>
          <a:lstStyle/>
          <a:p>
            <a:endParaRPr lang="en-CA"/>
          </a:p>
        </p:txBody>
      </p:sp>
      <p:sp>
        <p:nvSpPr>
          <p:cNvPr id="9" name="Picture Placeholder 8"/>
          <p:cNvSpPr>
            <a:spLocks noGrp="1"/>
          </p:cNvSpPr>
          <p:nvPr>
            <p:ph type="pic" sz="quarter" idx="14"/>
          </p:nvPr>
        </p:nvSpPr>
        <p:spPr/>
      </p:sp>
      <p:sp>
        <p:nvSpPr>
          <p:cNvPr id="5" name="TextBox 4"/>
          <p:cNvSpPr txBox="1"/>
          <p:nvPr/>
        </p:nvSpPr>
        <p:spPr>
          <a:xfrm>
            <a:off x="5029200" y="6400800"/>
            <a:ext cx="3962400" cy="369332"/>
          </a:xfrm>
          <a:prstGeom prst="rect">
            <a:avLst/>
          </a:prstGeom>
          <a:solidFill>
            <a:srgbClr val="9B2B39"/>
          </a:solidFill>
        </p:spPr>
        <p:txBody>
          <a:bodyPr wrap="square" rtlCol="0">
            <a:spAutoFit/>
          </a:bodyPr>
          <a:lstStyle/>
          <a:p>
            <a:endParaRPr lang="en-CA" dirty="0"/>
          </a:p>
        </p:txBody>
      </p:sp>
      <p:pic>
        <p:nvPicPr>
          <p:cNvPr id="11" name="Picture 10" descr="https://upload.wikimedia.org/wikipedia/en/thumb/1/16/Saputo_logo.svg/200px-Saputo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54" y="2209800"/>
            <a:ext cx="4114800" cy="146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5435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Factors Affecting Saputo – United States</a:t>
            </a:r>
            <a:endParaRPr lang="en-CA" dirty="0"/>
          </a:p>
        </p:txBody>
      </p:sp>
      <p:sp>
        <p:nvSpPr>
          <p:cNvPr id="3" name="Text Placeholder 2"/>
          <p:cNvSpPr>
            <a:spLocks noGrp="1"/>
          </p:cNvSpPr>
          <p:nvPr>
            <p:ph type="body" sz="quarter" idx="14"/>
          </p:nvPr>
        </p:nvSpPr>
        <p:spPr>
          <a:xfrm>
            <a:off x="228600" y="2438400"/>
            <a:ext cx="8686800" cy="4038600"/>
          </a:xfrm>
        </p:spPr>
        <p:txBody>
          <a:bodyPr/>
          <a:lstStyle/>
          <a:p>
            <a:r>
              <a:rPr lang="en-CA" dirty="0" smtClean="0"/>
              <a:t>Revenues </a:t>
            </a:r>
            <a:r>
              <a:rPr lang="en-CA" dirty="0"/>
              <a:t>in </a:t>
            </a:r>
            <a:r>
              <a:rPr lang="en-CA" dirty="0" smtClean="0"/>
              <a:t>U.S increased 18% </a:t>
            </a:r>
            <a:r>
              <a:rPr lang="en-CA" dirty="0" err="1" smtClean="0"/>
              <a:t>YoY</a:t>
            </a:r>
            <a:r>
              <a:rPr lang="en-CA" dirty="0" smtClean="0"/>
              <a:t> </a:t>
            </a:r>
            <a:r>
              <a:rPr lang="en-CA" dirty="0"/>
              <a:t>mostly due to:</a:t>
            </a:r>
          </a:p>
          <a:p>
            <a:pPr lvl="1">
              <a:buFont typeface="Arial" pitchFamily="34" charset="0"/>
              <a:buChar char="•"/>
            </a:pPr>
            <a:r>
              <a:rPr lang="en-CA" dirty="0"/>
              <a:t>A higher average block market per pound of cheese of US$1.97 in fiscal 2015, in comparison to US$1.88 in fiscal 2014, as well as an average butter market price of US$2.12, as compared to US$1.62, increased revenues by approximately $261 million</a:t>
            </a:r>
          </a:p>
          <a:p>
            <a:pPr lvl="1">
              <a:buFont typeface="Arial" pitchFamily="34" charset="0"/>
              <a:buChar char="•"/>
            </a:pPr>
            <a:r>
              <a:rPr lang="en-CA" dirty="0" smtClean="0"/>
              <a:t>CDN/US </a:t>
            </a:r>
            <a:r>
              <a:rPr lang="en-CA" dirty="0" err="1" smtClean="0"/>
              <a:t>Forex</a:t>
            </a:r>
            <a:r>
              <a:rPr lang="en-CA" dirty="0" smtClean="0"/>
              <a:t> impact = +362M</a:t>
            </a:r>
          </a:p>
          <a:p>
            <a:pPr lvl="1">
              <a:buFont typeface="Arial" pitchFamily="34" charset="0"/>
              <a:buChar char="•"/>
            </a:pPr>
            <a:endParaRPr lang="en-CA" dirty="0" smtClean="0"/>
          </a:p>
          <a:p>
            <a:r>
              <a:rPr lang="en-CA" dirty="0" smtClean="0"/>
              <a:t>EBITDA in U.S increased 14% mostly due to:</a:t>
            </a:r>
          </a:p>
          <a:p>
            <a:pPr lvl="1"/>
            <a:r>
              <a:rPr lang="en-CA" dirty="0" smtClean="0"/>
              <a:t>Improved </a:t>
            </a:r>
            <a:r>
              <a:rPr lang="en-CA" dirty="0"/>
              <a:t>operational efficiencies, increased sales </a:t>
            </a:r>
            <a:r>
              <a:rPr lang="en-CA" dirty="0" smtClean="0"/>
              <a:t>volumes</a:t>
            </a:r>
          </a:p>
          <a:p>
            <a:pPr lvl="1"/>
            <a:r>
              <a:rPr lang="en-CA" dirty="0"/>
              <a:t>In 2015, the block price of cheese opened at US$2.39 and closed at US$1.58, a decrease of US$0.81, compared to opening at US$1.69 and closing at US$2.39, an increase of US$0.70, for the previous fiscal year. This net difference for fiscal 2015 had an unfavourable impact on the realization of inventories. However, the higher average block market positively affected the absorption of fixed costs</a:t>
            </a:r>
          </a:p>
          <a:p>
            <a:pPr marL="468000" lvl="1" indent="0">
              <a:buNone/>
            </a:pPr>
            <a:endParaRPr lang="en-CA" dirty="0"/>
          </a:p>
          <a:p>
            <a:pPr lvl="1"/>
            <a:endParaRPr lang="en-CA" dirty="0"/>
          </a:p>
        </p:txBody>
      </p:sp>
      <p:sp>
        <p:nvSpPr>
          <p:cNvPr id="4" name="Picture Placeholder 3"/>
          <p:cNvSpPr>
            <a:spLocks noGrp="1"/>
          </p:cNvSpPr>
          <p:nvPr>
            <p:ph type="pic" sz="quarter" idx="23"/>
          </p:nvPr>
        </p:nvSpPr>
        <p:spPr/>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38200"/>
            <a:ext cx="889254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https://upload.wikimedia.org/wikipedia/en/thumb/1/16/Saputo_logo.svg/200px-Saputo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Tree>
    <p:extLst>
      <p:ext uri="{BB962C8B-B14F-4D97-AF65-F5344CB8AC3E}">
        <p14:creationId xmlns:p14="http://schemas.microsoft.com/office/powerpoint/2010/main" val="19470092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Factors Affecting Saputo – International Sector</a:t>
            </a:r>
            <a:endParaRPr lang="en-CA" dirty="0"/>
          </a:p>
        </p:txBody>
      </p:sp>
      <p:sp>
        <p:nvSpPr>
          <p:cNvPr id="3" name="Text Placeholder 2"/>
          <p:cNvSpPr>
            <a:spLocks noGrp="1"/>
          </p:cNvSpPr>
          <p:nvPr>
            <p:ph type="body" sz="quarter" idx="14"/>
          </p:nvPr>
        </p:nvSpPr>
        <p:spPr>
          <a:xfrm>
            <a:off x="228600" y="2590800"/>
            <a:ext cx="8686800" cy="4038600"/>
          </a:xfrm>
        </p:spPr>
        <p:txBody>
          <a:bodyPr/>
          <a:lstStyle/>
          <a:p>
            <a:r>
              <a:rPr lang="en-CA" dirty="0" smtClean="0"/>
              <a:t>Revenues </a:t>
            </a:r>
            <a:r>
              <a:rPr lang="en-CA" dirty="0"/>
              <a:t>in </a:t>
            </a:r>
            <a:r>
              <a:rPr lang="en-CA" dirty="0" smtClean="0"/>
              <a:t>the International sector increased 42% </a:t>
            </a:r>
            <a:r>
              <a:rPr lang="en-CA" dirty="0" err="1" smtClean="0"/>
              <a:t>YoY</a:t>
            </a:r>
            <a:r>
              <a:rPr lang="en-CA" dirty="0" smtClean="0"/>
              <a:t> </a:t>
            </a:r>
            <a:r>
              <a:rPr lang="en-CA" dirty="0"/>
              <a:t>mostly due to:</a:t>
            </a:r>
          </a:p>
          <a:p>
            <a:pPr lvl="1">
              <a:buFont typeface="Arial" pitchFamily="34" charset="0"/>
              <a:buChar char="•"/>
            </a:pPr>
            <a:r>
              <a:rPr lang="en-CA" dirty="0"/>
              <a:t>This increase is mainly due to the inclusion of revenues from the Dairy Division (Australia) for the full year as compared to nine weeks in fiscal </a:t>
            </a:r>
            <a:r>
              <a:rPr lang="en-CA" dirty="0" smtClean="0"/>
              <a:t>2014</a:t>
            </a:r>
          </a:p>
          <a:p>
            <a:pPr lvl="1">
              <a:buFont typeface="Arial" pitchFamily="34" charset="0"/>
              <a:buChar char="•"/>
            </a:pPr>
            <a:r>
              <a:rPr lang="en-CA" dirty="0"/>
              <a:t>The Dairy Ingredients </a:t>
            </a:r>
            <a:r>
              <a:rPr lang="en-CA" dirty="0" smtClean="0"/>
              <a:t>Division’s revenues </a:t>
            </a:r>
            <a:r>
              <a:rPr lang="en-CA" dirty="0"/>
              <a:t>were higher as compared to fiscal 2014 due to increased ingredient sales volumes and a favourable product </a:t>
            </a:r>
            <a:r>
              <a:rPr lang="en-CA" dirty="0" smtClean="0"/>
              <a:t>mix</a:t>
            </a:r>
          </a:p>
          <a:p>
            <a:pPr lvl="1">
              <a:buFont typeface="Arial" pitchFamily="34" charset="0"/>
              <a:buChar char="•"/>
            </a:pPr>
            <a:r>
              <a:rPr lang="en-CA" dirty="0"/>
              <a:t>The fluctuation of the Canadian dollar versus the foreign currencies used in the International Sector negatively impacted revenues by approximately $90 million</a:t>
            </a:r>
          </a:p>
          <a:p>
            <a:pPr lvl="1">
              <a:buFont typeface="Arial" pitchFamily="34" charset="0"/>
              <a:buChar char="•"/>
            </a:pPr>
            <a:endParaRPr lang="en-CA" dirty="0" smtClean="0"/>
          </a:p>
          <a:p>
            <a:r>
              <a:rPr lang="en-CA" dirty="0" smtClean="0"/>
              <a:t>EBITDA in International markets increased 35% mostly due to:</a:t>
            </a:r>
          </a:p>
          <a:p>
            <a:pPr lvl="1"/>
            <a:r>
              <a:rPr lang="en-CA" dirty="0"/>
              <a:t>Contributing to this increase was the inclusion for the full year in fiscal 2015 of EBITDA from the Dairy Division (Australia), as compared to nine weeks in fiscal </a:t>
            </a:r>
            <a:r>
              <a:rPr lang="en-CA" dirty="0" smtClean="0"/>
              <a:t>2014</a:t>
            </a:r>
          </a:p>
          <a:p>
            <a:pPr lvl="1"/>
            <a:r>
              <a:rPr lang="en-CA" dirty="0"/>
              <a:t>The strengthening of the Canadian dollar in fiscal 2015 eroded approximately $13 million of the International Sector </a:t>
            </a:r>
            <a:r>
              <a:rPr lang="en-CA" dirty="0" smtClean="0"/>
              <a:t>EBITDA</a:t>
            </a:r>
          </a:p>
          <a:p>
            <a:pPr marL="468000" lvl="1" indent="0">
              <a:buNone/>
            </a:pPr>
            <a:endParaRPr lang="en-CA" dirty="0" smtClean="0"/>
          </a:p>
          <a:p>
            <a:pPr lvl="1"/>
            <a:endParaRPr lang="en-CA" dirty="0"/>
          </a:p>
        </p:txBody>
      </p:sp>
      <p:sp>
        <p:nvSpPr>
          <p:cNvPr id="4" name="Picture Placeholder 3"/>
          <p:cNvSpPr>
            <a:spLocks noGrp="1"/>
          </p:cNvSpPr>
          <p:nvPr>
            <p:ph type="pic" sz="quarter" idx="23"/>
          </p:nvPr>
        </p:nvSpPr>
        <p:spPr/>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15040"/>
            <a:ext cx="8458200" cy="1659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https://upload.wikimedia.org/wikipedia/en/thumb/1/16/Saputo_logo.svg/200px-Saputo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Tree>
    <p:extLst>
      <p:ext uri="{BB962C8B-B14F-4D97-AF65-F5344CB8AC3E}">
        <p14:creationId xmlns:p14="http://schemas.microsoft.com/office/powerpoint/2010/main" val="15172425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Forward Guidance – Saputo Overall</a:t>
            </a:r>
            <a:endParaRPr lang="en-CA" dirty="0"/>
          </a:p>
        </p:txBody>
      </p:sp>
      <p:sp>
        <p:nvSpPr>
          <p:cNvPr id="3" name="Text Placeholder 2"/>
          <p:cNvSpPr>
            <a:spLocks noGrp="1"/>
          </p:cNvSpPr>
          <p:nvPr>
            <p:ph type="body" sz="quarter" idx="14"/>
          </p:nvPr>
        </p:nvSpPr>
        <p:spPr>
          <a:xfrm>
            <a:off x="0" y="914400"/>
            <a:ext cx="9144000" cy="5029200"/>
          </a:xfrm>
        </p:spPr>
        <p:txBody>
          <a:bodyPr/>
          <a:lstStyle/>
          <a:p>
            <a:r>
              <a:rPr lang="en-CA" b="1" dirty="0" smtClean="0"/>
              <a:t>Canada:</a:t>
            </a:r>
          </a:p>
          <a:p>
            <a:pPr lvl="1"/>
            <a:r>
              <a:rPr lang="en-CA" dirty="0" smtClean="0"/>
              <a:t>Dairy prices are expected to continue to remain low throughout 2016; depressed margins</a:t>
            </a:r>
          </a:p>
          <a:p>
            <a:pPr lvl="1"/>
            <a:r>
              <a:rPr lang="en-CA" dirty="0" smtClean="0"/>
              <a:t>Focus will shift to strengthening cost control</a:t>
            </a:r>
          </a:p>
          <a:p>
            <a:pPr lvl="1"/>
            <a:r>
              <a:rPr lang="en-CA" dirty="0" smtClean="0"/>
              <a:t>Acquisition of </a:t>
            </a:r>
            <a:r>
              <a:rPr lang="en-CA" dirty="0" err="1" smtClean="0"/>
              <a:t>Scotsburn</a:t>
            </a:r>
            <a:r>
              <a:rPr lang="en-CA" dirty="0" smtClean="0"/>
              <a:t> enables the Dairy Division to increase its presence out in the Atlantic region</a:t>
            </a:r>
          </a:p>
          <a:p>
            <a:pPr lvl="1"/>
            <a:r>
              <a:rPr lang="en-CA" dirty="0" smtClean="0"/>
              <a:t>ERP up-front cost = $210-250 million spread out over 5 years; annual after-tax savings expected of $20-$25 million</a:t>
            </a:r>
            <a:endParaRPr lang="en-CA" dirty="0"/>
          </a:p>
          <a:p>
            <a:pPr marL="115887" indent="0">
              <a:buNone/>
            </a:pPr>
            <a:endParaRPr lang="en-CA" dirty="0" smtClean="0"/>
          </a:p>
          <a:p>
            <a:r>
              <a:rPr lang="en-CA" b="1" dirty="0" smtClean="0"/>
              <a:t>United States:</a:t>
            </a:r>
            <a:endParaRPr lang="en-CA" b="1" dirty="0"/>
          </a:p>
          <a:p>
            <a:pPr lvl="1"/>
            <a:r>
              <a:rPr lang="en-CA" dirty="0" smtClean="0"/>
              <a:t>Lower margins expected due to low dairy prices</a:t>
            </a:r>
            <a:endParaRPr lang="en-CA" dirty="0"/>
          </a:p>
          <a:p>
            <a:pPr lvl="1"/>
            <a:r>
              <a:rPr lang="en-CA" dirty="0"/>
              <a:t>Focus will shift </a:t>
            </a:r>
            <a:r>
              <a:rPr lang="en-CA" dirty="0" smtClean="0"/>
              <a:t>in 2016 to </a:t>
            </a:r>
            <a:r>
              <a:rPr lang="en-CA" dirty="0"/>
              <a:t>strengthening cost </a:t>
            </a:r>
            <a:r>
              <a:rPr lang="en-CA" dirty="0" smtClean="0"/>
              <a:t>control; becoming a low-cost producer</a:t>
            </a:r>
            <a:endParaRPr lang="en-CA" dirty="0"/>
          </a:p>
          <a:p>
            <a:pPr lvl="1"/>
            <a:r>
              <a:rPr lang="en-CA" dirty="0" smtClean="0"/>
              <a:t>Capture </a:t>
            </a:r>
            <a:r>
              <a:rPr lang="en-CA" dirty="0"/>
              <a:t>additional volumes in the Cheese </a:t>
            </a:r>
            <a:r>
              <a:rPr lang="en-CA" dirty="0" smtClean="0"/>
              <a:t>Division</a:t>
            </a:r>
          </a:p>
          <a:p>
            <a:pPr lvl="1"/>
            <a:r>
              <a:rPr lang="en-CA" dirty="0"/>
              <a:t>The Cheese </a:t>
            </a:r>
            <a:r>
              <a:rPr lang="en-CA" dirty="0" smtClean="0"/>
              <a:t>Division </a:t>
            </a:r>
            <a:r>
              <a:rPr lang="en-CA" dirty="0"/>
              <a:t>plans to continue to gain distribution and market share for its premium lines of snack cheeses and flavoured blue cheese offerings</a:t>
            </a:r>
            <a:r>
              <a:rPr lang="en-CA" dirty="0" smtClean="0"/>
              <a:t>.</a:t>
            </a:r>
          </a:p>
          <a:p>
            <a:endParaRPr lang="en-CA" dirty="0"/>
          </a:p>
          <a:p>
            <a:r>
              <a:rPr lang="en-CA" b="1" dirty="0" smtClean="0"/>
              <a:t>International</a:t>
            </a:r>
            <a:r>
              <a:rPr lang="en-CA" dirty="0" smtClean="0"/>
              <a:t>:</a:t>
            </a:r>
          </a:p>
          <a:p>
            <a:pPr lvl="1"/>
            <a:r>
              <a:rPr lang="en-CA" dirty="0" smtClean="0"/>
              <a:t>Low cheese and dairy prices will put downward pressure on margins </a:t>
            </a:r>
          </a:p>
          <a:p>
            <a:pPr lvl="1"/>
            <a:r>
              <a:rPr lang="en-CA" dirty="0" smtClean="0"/>
              <a:t>Focus </a:t>
            </a:r>
            <a:r>
              <a:rPr lang="en-CA" dirty="0"/>
              <a:t>on controlling costs and increasing efficiencies </a:t>
            </a:r>
            <a:r>
              <a:rPr lang="en-CA" dirty="0" smtClean="0"/>
              <a:t>will </a:t>
            </a:r>
            <a:r>
              <a:rPr lang="en-CA" dirty="0"/>
              <a:t>mitigate their impact on </a:t>
            </a:r>
            <a:r>
              <a:rPr lang="en-CA" dirty="0" smtClean="0"/>
              <a:t>EBITDA</a:t>
            </a:r>
          </a:p>
          <a:p>
            <a:pPr lvl="1"/>
            <a:r>
              <a:rPr lang="en-CA" dirty="0" smtClean="0"/>
              <a:t>Continue </a:t>
            </a:r>
            <a:r>
              <a:rPr lang="en-CA" dirty="0"/>
              <a:t>to pursue sales volume growth in existing markets, as well as develop additional international markets from its operations in Argentina for which capacity has been increased in the last </a:t>
            </a:r>
            <a:r>
              <a:rPr lang="en-CA" dirty="0" smtClean="0"/>
              <a:t>few years</a:t>
            </a:r>
          </a:p>
          <a:p>
            <a:pPr lvl="1"/>
            <a:r>
              <a:rPr lang="en-CA" dirty="0" smtClean="0"/>
              <a:t>Utilize the newly added  Dairy </a:t>
            </a:r>
            <a:r>
              <a:rPr lang="en-CA" dirty="0"/>
              <a:t>Division (Australia) </a:t>
            </a:r>
            <a:r>
              <a:rPr lang="en-CA" dirty="0" smtClean="0"/>
              <a:t>to penetrate markets in the Asian-Pacific (China)</a:t>
            </a:r>
            <a:endParaRPr lang="en-CA" dirty="0"/>
          </a:p>
        </p:txBody>
      </p:sp>
      <p:sp>
        <p:nvSpPr>
          <p:cNvPr id="4" name="Picture Placeholder 3"/>
          <p:cNvSpPr>
            <a:spLocks noGrp="1"/>
          </p:cNvSpPr>
          <p:nvPr>
            <p:ph type="pic" sz="quarter" idx="23"/>
          </p:nvPr>
        </p:nvSpPr>
        <p:spPr/>
      </p:sp>
      <p:pic>
        <p:nvPicPr>
          <p:cNvPr id="5" name="Picture 4" descr="https://upload.wikimedia.org/wikipedia/en/thumb/1/16/Saputo_logo.svg/200px-Saputo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34301625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Ability to Meet Debt Obligations</a:t>
            </a:r>
            <a:endParaRPr lang="en-CA" dirty="0"/>
          </a:p>
        </p:txBody>
      </p:sp>
      <p:sp>
        <p:nvSpPr>
          <p:cNvPr id="3" name="Text Placeholder 2"/>
          <p:cNvSpPr>
            <a:spLocks noGrp="1"/>
          </p:cNvSpPr>
          <p:nvPr>
            <p:ph type="body" sz="quarter" idx="14"/>
          </p:nvPr>
        </p:nvSpPr>
        <p:spPr/>
        <p:txBody>
          <a:bodyPr/>
          <a:lstStyle/>
          <a:p>
            <a:endParaRPr lang="en-CA" dirty="0"/>
          </a:p>
        </p:txBody>
      </p:sp>
      <p:sp>
        <p:nvSpPr>
          <p:cNvPr id="4" name="Picture Placeholder 3"/>
          <p:cNvSpPr>
            <a:spLocks noGrp="1"/>
          </p:cNvSpPr>
          <p:nvPr>
            <p:ph type="pic" sz="quarter" idx="23"/>
          </p:nvPr>
        </p:nvSpPr>
        <p:spPr/>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17" y="685800"/>
            <a:ext cx="858202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8" y="2171700"/>
            <a:ext cx="85534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931" y="4419600"/>
            <a:ext cx="85534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https://upload.wikimedia.org/wikipedia/en/thumb/1/16/Saputo_logo.svg/200px-Saputo_logo.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7" action="ppaction://hlinksldjump"/>
              </a:rPr>
              <a:t>Appendix Map I</a:t>
            </a:r>
            <a:endParaRPr lang="en-CA" sz="1400" dirty="0"/>
          </a:p>
        </p:txBody>
      </p:sp>
    </p:spTree>
    <p:extLst>
      <p:ext uri="{BB962C8B-B14F-4D97-AF65-F5344CB8AC3E}">
        <p14:creationId xmlns:p14="http://schemas.microsoft.com/office/powerpoint/2010/main" val="1454178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TPP Agreement Impact on Saputo</a:t>
            </a:r>
            <a:endParaRPr lang="en-CA" dirty="0"/>
          </a:p>
        </p:txBody>
      </p:sp>
      <p:sp>
        <p:nvSpPr>
          <p:cNvPr id="3" name="Text Placeholder 2"/>
          <p:cNvSpPr>
            <a:spLocks noGrp="1"/>
          </p:cNvSpPr>
          <p:nvPr>
            <p:ph type="body" sz="quarter" idx="14"/>
          </p:nvPr>
        </p:nvSpPr>
        <p:spPr>
          <a:xfrm>
            <a:off x="0" y="685800"/>
            <a:ext cx="9144000" cy="5562600"/>
          </a:xfrm>
        </p:spPr>
        <p:txBody>
          <a:bodyPr/>
          <a:lstStyle/>
          <a:p>
            <a:r>
              <a:rPr lang="en-CA" dirty="0" smtClean="0"/>
              <a:t>The TPP agreement gives Canada’s TPP partners access to 3.25% of Canada’s dairy production market</a:t>
            </a:r>
          </a:p>
          <a:p>
            <a:r>
              <a:rPr lang="en-CA" dirty="0" smtClean="0"/>
              <a:t>TPP partners initially wanted 10%</a:t>
            </a:r>
          </a:p>
          <a:p>
            <a:r>
              <a:rPr lang="en-CA" dirty="0" smtClean="0"/>
              <a:t>Canada’s supply management system of price control, production control, and import control will remain intact</a:t>
            </a:r>
          </a:p>
          <a:p>
            <a:r>
              <a:rPr lang="en-CA" dirty="0" smtClean="0"/>
              <a:t>85% of imports coming in still have to be processed at facilities in Canada; this shields domestic dairies from production volume drops which would have compromised their economies of scale</a:t>
            </a:r>
          </a:p>
          <a:p>
            <a:r>
              <a:rPr lang="en-CA" dirty="0" smtClean="0"/>
              <a:t>The government will provide a $4.3B compensation package over 15 years to minimize the effects on dairy, poultry, and egg industry</a:t>
            </a:r>
          </a:p>
          <a:p>
            <a:r>
              <a:rPr lang="en-CA" dirty="0"/>
              <a:t>A study from Tufts University found TPP will cost Canada 58,000 </a:t>
            </a:r>
            <a:r>
              <a:rPr lang="en-CA" dirty="0" smtClean="0"/>
              <a:t>jobs, increase GDP by 0.28%, </a:t>
            </a:r>
            <a:r>
              <a:rPr lang="en-CA" dirty="0"/>
              <a:t>and increase income </a:t>
            </a:r>
            <a:r>
              <a:rPr lang="en-CA" dirty="0" smtClean="0"/>
              <a:t>inequality</a:t>
            </a:r>
          </a:p>
          <a:p>
            <a:r>
              <a:rPr lang="en-CA" dirty="0"/>
              <a:t>2% access has </a:t>
            </a:r>
            <a:r>
              <a:rPr lang="en-CA" dirty="0" smtClean="0"/>
              <a:t>already </a:t>
            </a:r>
            <a:r>
              <a:rPr lang="en-CA" dirty="0"/>
              <a:t>been ceded to the Europeans in 2013 for cheese </a:t>
            </a:r>
            <a:r>
              <a:rPr lang="en-CA" dirty="0" smtClean="0"/>
              <a:t>products</a:t>
            </a:r>
          </a:p>
          <a:p>
            <a:r>
              <a:rPr lang="en-CA" dirty="0" smtClean="0"/>
              <a:t>Ratification of the deal is still two years away; Liberal Party’s position is uncertain</a:t>
            </a:r>
            <a:endParaRPr lang="en-CA" dirty="0"/>
          </a:p>
        </p:txBody>
      </p:sp>
      <p:sp>
        <p:nvSpPr>
          <p:cNvPr id="4" name="Picture Placeholder 3"/>
          <p:cNvSpPr>
            <a:spLocks noGrp="1"/>
          </p:cNvSpPr>
          <p:nvPr>
            <p:ph type="pic" sz="quarter" idx="23"/>
          </p:nvPr>
        </p:nvSpPr>
        <p:spPr/>
      </p:sp>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pic>
        <p:nvPicPr>
          <p:cNvPr id="32770" name="Picture 2" descr="http://www.24news.ca/images/obgrabber/2015-09/ac49e4ea9a.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572000"/>
            <a:ext cx="2270405" cy="1702804"/>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ttp://res.cloudinary.com/spartz/image/upload/c_lfill,f_auto,fl_lossy,q_60,w_806/v1/prod/images/176d1da6a814f625ccc147b4008c0b6e.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4572000"/>
            <a:ext cx="2756257" cy="1691918"/>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postmediaottawacitizen2.files.wordpress.com/2015/09/dairy-farmers-take-part-in-a-protest-in-downtown-ottawa-on-t1.jpeg?quality=55&amp;strip=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24200" y="4509002"/>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upload.wikimedia.org/wikipedia/en/thumb/1/16/Saputo_logo.svg/200px-Saputo_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1374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Hedging Activity</a:t>
            </a:r>
            <a:endParaRPr lang="en-CA" dirty="0"/>
          </a:p>
        </p:txBody>
      </p:sp>
      <p:sp>
        <p:nvSpPr>
          <p:cNvPr id="3" name="Text Placeholder 2"/>
          <p:cNvSpPr>
            <a:spLocks noGrp="1"/>
          </p:cNvSpPr>
          <p:nvPr>
            <p:ph type="body" sz="quarter" idx="14"/>
          </p:nvPr>
        </p:nvSpPr>
        <p:spPr>
          <a:xfrm>
            <a:off x="0" y="685800"/>
            <a:ext cx="9144000" cy="5562600"/>
          </a:xfrm>
        </p:spPr>
        <p:txBody>
          <a:bodyPr/>
          <a:lstStyle/>
          <a:p>
            <a:r>
              <a:rPr lang="en-CA" dirty="0"/>
              <a:t>Due to its large and diverse customer base and its geographic diversity, the Company has low exposure to </a:t>
            </a:r>
            <a:r>
              <a:rPr lang="en-CA" u="sng" dirty="0"/>
              <a:t>credit risk concentration</a:t>
            </a:r>
            <a:r>
              <a:rPr lang="en-CA" dirty="0"/>
              <a:t> with respect to customer’s receivables. There are no receivables from any individual customer that exceeded 10% of the total balance </a:t>
            </a:r>
            <a:r>
              <a:rPr lang="en-CA" dirty="0" smtClean="0"/>
              <a:t>of receivables</a:t>
            </a:r>
          </a:p>
          <a:p>
            <a:r>
              <a:rPr lang="en-CA" dirty="0"/>
              <a:t>The bank term loan bears interest at variable rates and thereby exposes the Company to </a:t>
            </a:r>
            <a:r>
              <a:rPr lang="en-CA" u="sng" dirty="0"/>
              <a:t>interest rate risk</a:t>
            </a:r>
            <a:r>
              <a:rPr lang="en-CA" dirty="0"/>
              <a:t> on cash flows associated to interest </a:t>
            </a:r>
            <a:r>
              <a:rPr lang="en-CA" dirty="0" smtClean="0"/>
              <a:t>payments. </a:t>
            </a:r>
            <a:r>
              <a:rPr lang="en-CA" dirty="0"/>
              <a:t>As a result of such interest rate risk, the Company entered into interest rate swap agreements on February 4, 2013 for the initial term of the bank term loan facility, ending in December 2016, in which the Company agreed to exchange variable interest payments for fixed rate </a:t>
            </a:r>
            <a:r>
              <a:rPr lang="en-CA" dirty="0" smtClean="0"/>
              <a:t>payments at 1.58% plus applicable spread </a:t>
            </a:r>
            <a:r>
              <a:rPr lang="en-CA" dirty="0"/>
              <a:t>at specified </a:t>
            </a:r>
            <a:r>
              <a:rPr lang="en-CA" dirty="0" smtClean="0"/>
              <a:t>intervals</a:t>
            </a:r>
          </a:p>
          <a:p>
            <a:r>
              <a:rPr lang="en-CA" u="sng" dirty="0" err="1" smtClean="0"/>
              <a:t>Forex</a:t>
            </a:r>
            <a:r>
              <a:rPr lang="en-CA" u="sng" dirty="0" smtClean="0"/>
              <a:t> Risk</a:t>
            </a:r>
            <a:r>
              <a:rPr lang="en-CA" dirty="0" smtClean="0"/>
              <a:t>: Every 1% weakening of the CAD against the USD leads to:</a:t>
            </a:r>
          </a:p>
          <a:p>
            <a:endParaRPr lang="en-CA" dirty="0"/>
          </a:p>
          <a:p>
            <a:endParaRPr lang="en-CA" dirty="0" smtClean="0"/>
          </a:p>
          <a:p>
            <a:endParaRPr lang="en-CA" dirty="0"/>
          </a:p>
          <a:p>
            <a:pPr lvl="1"/>
            <a:r>
              <a:rPr lang="en-CA" dirty="0" smtClean="0"/>
              <a:t>No foreign currency contracts in place </a:t>
            </a:r>
          </a:p>
          <a:p>
            <a:pPr lvl="1"/>
            <a:r>
              <a:rPr lang="en-CA" dirty="0" smtClean="0"/>
              <a:t>Forward exchange contracts in place to sell USD for AUS</a:t>
            </a:r>
          </a:p>
          <a:p>
            <a:r>
              <a:rPr lang="en-CA" u="sng" dirty="0" smtClean="0"/>
              <a:t>Commodity Price Risk</a:t>
            </a:r>
            <a:r>
              <a:rPr lang="en-CA" dirty="0" smtClean="0"/>
              <a:t> – futures contracts in place; unrealized gain of $854,000</a:t>
            </a:r>
          </a:p>
          <a:p>
            <a:endParaRPr lang="en-CA" dirty="0" smtClean="0"/>
          </a:p>
          <a:p>
            <a:endParaRPr lang="en-CA" dirty="0"/>
          </a:p>
          <a:p>
            <a:endParaRPr lang="en-CA" dirty="0" smtClean="0"/>
          </a:p>
          <a:p>
            <a:r>
              <a:rPr lang="en-CA" dirty="0" smtClean="0"/>
              <a:t>Long term target for leverage = 2 times net debt to earnings</a:t>
            </a:r>
            <a:endParaRPr lang="en-CA" dirty="0"/>
          </a:p>
        </p:txBody>
      </p:sp>
      <p:sp>
        <p:nvSpPr>
          <p:cNvPr id="4" name="Picture Placeholder 3"/>
          <p:cNvSpPr>
            <a:spLocks noGrp="1"/>
          </p:cNvSpPr>
          <p:nvPr>
            <p:ph type="pic" sz="quarter" idx="23"/>
          </p:nvPr>
        </p:nvSpPr>
        <p:spPr/>
      </p:sp>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pic>
        <p:nvPicPr>
          <p:cNvPr id="9" name="Picture 8" descr="https://upload.wikimedia.org/wikipedia/en/thumb/1/16/Saputo_logo.svg/200px-Saputo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pic>
        <p:nvPicPr>
          <p:cNvPr id="911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082" y="3318329"/>
            <a:ext cx="859155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9359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ext uri="{D42A27DB-BD31-4B8C-83A1-F6EECF244321}">
                <p14:modId xmlns:p14="http://schemas.microsoft.com/office/powerpoint/2010/main" val="82938578"/>
              </p:ext>
            </p:extLst>
          </p:nvPr>
        </p:nvGraphicFramePr>
        <p:xfrm>
          <a:off x="152400" y="685800"/>
          <a:ext cx="8763000" cy="557212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CA" dirty="0" smtClean="0"/>
              <a:t>Milk Historical Prices</a:t>
            </a:r>
            <a:endParaRPr lang="en-CA" dirty="0"/>
          </a:p>
        </p:txBody>
      </p:sp>
      <p:sp>
        <p:nvSpPr>
          <p:cNvPr id="4" name="Picture Placeholder 3"/>
          <p:cNvSpPr>
            <a:spLocks noGrp="1"/>
          </p:cNvSpPr>
          <p:nvPr>
            <p:ph type="pic" sz="quarter" idx="23"/>
          </p:nvPr>
        </p:nvSpPr>
        <p:spPr/>
      </p:sp>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9" name="Picture 8" descr="https://upload.wikimedia.org/wikipedia/en/thumb/1/16/Saputo_logo.svg/200px-Saputo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8752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Historical DPS and Dividend Yield</a:t>
            </a:r>
            <a:endParaRPr lang="en-CA" dirty="0"/>
          </a:p>
        </p:txBody>
      </p:sp>
      <p:sp>
        <p:nvSpPr>
          <p:cNvPr id="3" name="Text Placeholder 2"/>
          <p:cNvSpPr>
            <a:spLocks noGrp="1"/>
          </p:cNvSpPr>
          <p:nvPr>
            <p:ph type="body" sz="quarter" idx="14"/>
          </p:nvPr>
        </p:nvSpPr>
        <p:spPr/>
        <p:txBody>
          <a:bodyPr/>
          <a:lstStyle/>
          <a:p>
            <a:endParaRPr lang="en-CA" dirty="0"/>
          </a:p>
        </p:txBody>
      </p:sp>
      <p:sp>
        <p:nvSpPr>
          <p:cNvPr id="4" name="Picture Placeholder 3"/>
          <p:cNvSpPr>
            <a:spLocks noGrp="1"/>
          </p:cNvSpPr>
          <p:nvPr>
            <p:ph type="pic" sz="quarter" idx="23"/>
          </p:nvPr>
        </p:nvSpPr>
        <p:spPr/>
      </p:sp>
      <p:graphicFrame>
        <p:nvGraphicFramePr>
          <p:cNvPr id="5" name="Chart 4"/>
          <p:cNvGraphicFramePr>
            <a:graphicFrameLocks/>
          </p:cNvGraphicFramePr>
          <p:nvPr>
            <p:extLst>
              <p:ext uri="{D42A27DB-BD31-4B8C-83A1-F6EECF244321}">
                <p14:modId xmlns:p14="http://schemas.microsoft.com/office/powerpoint/2010/main" val="4099768265"/>
              </p:ext>
            </p:extLst>
          </p:nvPr>
        </p:nvGraphicFramePr>
        <p:xfrm>
          <a:off x="346250" y="685800"/>
          <a:ext cx="8451500" cy="54864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descr="https://upload.wikimedia.org/wikipedia/en/thumb/1/16/Saputo_logo.svg/200px-Saputo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Tree>
    <p:extLst>
      <p:ext uri="{BB962C8B-B14F-4D97-AF65-F5344CB8AC3E}">
        <p14:creationId xmlns:p14="http://schemas.microsoft.com/office/powerpoint/2010/main" val="4635721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CA"/>
          </a:p>
        </p:txBody>
      </p:sp>
      <p:sp>
        <p:nvSpPr>
          <p:cNvPr id="4" name="Text Placeholder 3"/>
          <p:cNvSpPr>
            <a:spLocks noGrp="1"/>
          </p:cNvSpPr>
          <p:nvPr>
            <p:ph type="body" sz="quarter" idx="14"/>
          </p:nvPr>
        </p:nvSpPr>
        <p:spPr/>
        <p:txBody>
          <a:bodyPr/>
          <a:lstStyle/>
          <a:p>
            <a:endParaRPr lang="en-CA" dirty="0"/>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pic>
        <p:nvPicPr>
          <p:cNvPr id="11" name="Picture 6" descr="https://www.marketbeat.com/logos/the-north-west-company-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CA" dirty="0" smtClean="0"/>
              <a:t>North West Company Store Locations</a:t>
            </a:r>
            <a:endParaRPr lang="en-CA" dirty="0"/>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8456" y="753661"/>
            <a:ext cx="7079343" cy="538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95400"/>
            <a:ext cx="1981200" cy="378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3925493"/>
            <a:ext cx="2133600" cy="2340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7" action="ppaction://hlinksldjump"/>
              </a:rPr>
              <a:t>Appendix Map I</a:t>
            </a:r>
            <a:endParaRPr lang="en-CA" sz="1400" dirty="0"/>
          </a:p>
        </p:txBody>
      </p:sp>
      <p:sp>
        <p:nvSpPr>
          <p:cNvPr id="2" name="Slide Number Placeholder 1"/>
          <p:cNvSpPr>
            <a:spLocks noGrp="1"/>
          </p:cNvSpPr>
          <p:nvPr>
            <p:ph type="sldNum" sz="quarter" idx="12"/>
          </p:nvPr>
        </p:nvSpPr>
        <p:spPr/>
        <p:txBody>
          <a:bodyPr/>
          <a:lstStyle/>
          <a:p>
            <a:fld id="{96AA08EF-E8D9-4F4A-B754-1DFA3DB1B77C}" type="slidenum">
              <a:rPr lang="en-US" smtClean="0"/>
              <a:pPr/>
              <a:t>68</a:t>
            </a:fld>
            <a:endParaRPr lang="en-US" dirty="0"/>
          </a:p>
        </p:txBody>
      </p:sp>
    </p:spTree>
    <p:extLst>
      <p:ext uri="{BB962C8B-B14F-4D97-AF65-F5344CB8AC3E}">
        <p14:creationId xmlns:p14="http://schemas.microsoft.com/office/powerpoint/2010/main" val="24438423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North West Company Stores</a:t>
            </a:r>
            <a:endParaRPr lang="en-CA" dirty="0"/>
          </a:p>
        </p:txBody>
      </p:sp>
      <p:sp>
        <p:nvSpPr>
          <p:cNvPr id="3" name="Text Placeholder 2"/>
          <p:cNvSpPr>
            <a:spLocks noGrp="1"/>
          </p:cNvSpPr>
          <p:nvPr>
            <p:ph type="body" sz="quarter" idx="13"/>
          </p:nvPr>
        </p:nvSpPr>
        <p:spPr/>
        <p:txBody>
          <a:bodyPr/>
          <a:lstStyle/>
          <a:p>
            <a:endParaRPr lang="en-CA"/>
          </a:p>
        </p:txBody>
      </p:sp>
      <p:sp>
        <p:nvSpPr>
          <p:cNvPr id="4" name="Text Placeholder 3"/>
          <p:cNvSpPr>
            <a:spLocks noGrp="1"/>
          </p:cNvSpPr>
          <p:nvPr>
            <p:ph type="body" sz="quarter" idx="14"/>
          </p:nvPr>
        </p:nvSpPr>
        <p:spPr/>
        <p:txBody>
          <a:bodyPr/>
          <a:lstStyle/>
          <a:p>
            <a:endParaRPr lang="en-CA" dirty="0"/>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2000"/>
            <a:ext cx="4572000" cy="5447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762000"/>
            <a:ext cx="4038600" cy="263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descr="https://www.marketbeat.com/logos/the-north-west-company-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6" action="ppaction://hlinksldjump"/>
              </a:rPr>
              <a:t>Appendix Map I</a:t>
            </a:r>
            <a:endParaRPr lang="en-CA" sz="1400" dirty="0"/>
          </a:p>
        </p:txBody>
      </p:sp>
      <p:sp>
        <p:nvSpPr>
          <p:cNvPr id="5" name="Slide Number Placeholder 4"/>
          <p:cNvSpPr>
            <a:spLocks noGrp="1"/>
          </p:cNvSpPr>
          <p:nvPr>
            <p:ph type="sldNum" sz="quarter" idx="12"/>
          </p:nvPr>
        </p:nvSpPr>
        <p:spPr/>
        <p:txBody>
          <a:bodyPr/>
          <a:lstStyle/>
          <a:p>
            <a:fld id="{96AA08EF-E8D9-4F4A-B754-1DFA3DB1B77C}" type="slidenum">
              <a:rPr lang="en-US" smtClean="0"/>
              <a:pPr/>
              <a:t>69</a:t>
            </a:fld>
            <a:endParaRPr lang="en-US" dirty="0"/>
          </a:p>
        </p:txBody>
      </p:sp>
    </p:spTree>
    <p:extLst>
      <p:ext uri="{BB962C8B-B14F-4D97-AF65-F5344CB8AC3E}">
        <p14:creationId xmlns:p14="http://schemas.microsoft.com/office/powerpoint/2010/main" val="435697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i5.walmartimages.ca/images/Large/010/020/999999-68700100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863691"/>
            <a:ext cx="722536" cy="16871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Chart 25"/>
          <p:cNvGraphicFramePr>
            <a:graphicFrameLocks/>
          </p:cNvGraphicFramePr>
          <p:nvPr>
            <p:extLst>
              <p:ext uri="{D42A27DB-BD31-4B8C-83A1-F6EECF244321}">
                <p14:modId xmlns:p14="http://schemas.microsoft.com/office/powerpoint/2010/main" val="3524945571"/>
              </p:ext>
            </p:extLst>
          </p:nvPr>
        </p:nvGraphicFramePr>
        <p:xfrm>
          <a:off x="254431" y="4068449"/>
          <a:ext cx="4179402" cy="2133600"/>
        </p:xfrm>
        <a:graphic>
          <a:graphicData uri="http://schemas.openxmlformats.org/drawingml/2006/chart">
            <c:chart xmlns:c="http://schemas.openxmlformats.org/drawingml/2006/chart" xmlns:r="http://schemas.openxmlformats.org/officeDocument/2006/relationships" r:id="rId4"/>
          </a:graphicData>
        </a:graphic>
      </p:graphicFrame>
      <p:sp>
        <p:nvSpPr>
          <p:cNvPr id="9" name="Title 8"/>
          <p:cNvSpPr>
            <a:spLocks noGrp="1"/>
          </p:cNvSpPr>
          <p:nvPr>
            <p:ph type="title"/>
          </p:nvPr>
        </p:nvSpPr>
        <p:spPr>
          <a:xfrm>
            <a:off x="228600" y="147546"/>
            <a:ext cx="8686800" cy="457200"/>
          </a:xfrm>
        </p:spPr>
        <p:txBody>
          <a:bodyPr>
            <a:normAutofit fontScale="90000"/>
          </a:bodyPr>
          <a:lstStyle/>
          <a:p>
            <a:r>
              <a:rPr lang="en-US" dirty="0" smtClean="0"/>
              <a:t/>
            </a:r>
            <a:br>
              <a:rPr lang="en-US" dirty="0" smtClean="0"/>
            </a:br>
            <a:r>
              <a:rPr lang="en-US" dirty="0" smtClean="0"/>
              <a:t>Saputo Inc. Overview</a:t>
            </a:r>
            <a:endParaRPr lang="en-US" dirty="0"/>
          </a:p>
        </p:txBody>
      </p:sp>
      <p:sp>
        <p:nvSpPr>
          <p:cNvPr id="10" name="Text Placeholder 9"/>
          <p:cNvSpPr>
            <a:spLocks noGrp="1"/>
          </p:cNvSpPr>
          <p:nvPr>
            <p:ph type="body" sz="quarter" idx="13"/>
          </p:nvPr>
        </p:nvSpPr>
        <p:spPr/>
        <p:txBody>
          <a:bodyPr/>
          <a:lstStyle/>
          <a:p>
            <a:r>
              <a:rPr lang="en-US" dirty="0" smtClean="0"/>
              <a:t>Source: S&amp;P Capital IQ</a:t>
            </a:r>
          </a:p>
          <a:p>
            <a:endParaRPr lang="en-US" dirty="0"/>
          </a:p>
        </p:txBody>
      </p:sp>
      <p:sp>
        <p:nvSpPr>
          <p:cNvPr id="11" name="Text Placeholder 10"/>
          <p:cNvSpPr>
            <a:spLocks noGrp="1"/>
          </p:cNvSpPr>
          <p:nvPr>
            <p:ph type="body" sz="quarter" idx="14"/>
          </p:nvPr>
        </p:nvSpPr>
        <p:spPr>
          <a:xfrm>
            <a:off x="228600" y="838200"/>
            <a:ext cx="8686800" cy="578198"/>
          </a:xfrm>
        </p:spPr>
        <p:txBody>
          <a:bodyPr/>
          <a:lstStyle/>
          <a:p>
            <a:r>
              <a:rPr lang="en-US" sz="1400" dirty="0" smtClean="0"/>
              <a:t>Saputo produces, markets, and distributes a variety of dairy items from cheese to milk</a:t>
            </a:r>
          </a:p>
          <a:p>
            <a:r>
              <a:rPr lang="en-US" sz="1400" dirty="0" smtClean="0"/>
              <a:t>One of the top ten dairy processors in the world; largest cheese, milk, and cream processor in Canada</a:t>
            </a:r>
          </a:p>
        </p:txBody>
      </p:sp>
      <p:sp>
        <p:nvSpPr>
          <p:cNvPr id="12" name="Text Placeholder 11"/>
          <p:cNvSpPr>
            <a:spLocks noGrp="1"/>
          </p:cNvSpPr>
          <p:nvPr>
            <p:ph type="body" sz="quarter" idx="15"/>
          </p:nvPr>
        </p:nvSpPr>
        <p:spPr>
          <a:xfrm>
            <a:off x="227498" y="1524000"/>
            <a:ext cx="4192102" cy="318631"/>
          </a:xfrm>
        </p:spPr>
        <p:txBody>
          <a:bodyPr/>
          <a:lstStyle/>
          <a:p>
            <a:r>
              <a:rPr lang="en-US" dirty="0" smtClean="0"/>
              <a:t>Product Mix</a:t>
            </a:r>
            <a:endParaRPr lang="en-US" dirty="0"/>
          </a:p>
        </p:txBody>
      </p:sp>
      <p:sp>
        <p:nvSpPr>
          <p:cNvPr id="15" name="Text Placeholder 14"/>
          <p:cNvSpPr>
            <a:spLocks noGrp="1"/>
          </p:cNvSpPr>
          <p:nvPr>
            <p:ph type="body" sz="quarter" idx="18"/>
          </p:nvPr>
        </p:nvSpPr>
        <p:spPr>
          <a:xfrm>
            <a:off x="4724400" y="1523999"/>
            <a:ext cx="4191000" cy="318632"/>
          </a:xfrm>
        </p:spPr>
        <p:txBody>
          <a:bodyPr/>
          <a:lstStyle/>
          <a:p>
            <a:r>
              <a:rPr lang="en-US" dirty="0" smtClean="0"/>
              <a:t>Financial Overview</a:t>
            </a:r>
            <a:endParaRPr lang="en-US" dirty="0"/>
          </a:p>
        </p:txBody>
      </p:sp>
      <p:sp>
        <p:nvSpPr>
          <p:cNvPr id="61" name="Text Placeholder 11"/>
          <p:cNvSpPr>
            <a:spLocks noGrp="1"/>
          </p:cNvSpPr>
          <p:nvPr>
            <p:ph type="body" sz="quarter" idx="15"/>
          </p:nvPr>
        </p:nvSpPr>
        <p:spPr>
          <a:xfrm>
            <a:off x="227498" y="3581400"/>
            <a:ext cx="4179402" cy="304800"/>
          </a:xfrm>
        </p:spPr>
        <p:txBody>
          <a:bodyPr/>
          <a:lstStyle/>
          <a:p>
            <a:r>
              <a:rPr lang="en-US" dirty="0" smtClean="0"/>
              <a:t>Revenue Growth</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4126095630"/>
              </p:ext>
            </p:extLst>
          </p:nvPr>
        </p:nvGraphicFramePr>
        <p:xfrm>
          <a:off x="4724400" y="1981200"/>
          <a:ext cx="1981200" cy="1744332"/>
        </p:xfrm>
        <a:graphic>
          <a:graphicData uri="http://schemas.openxmlformats.org/drawingml/2006/table">
            <a:tbl>
              <a:tblPr/>
              <a:tblGrid>
                <a:gridCol w="1295400"/>
                <a:gridCol w="685800"/>
              </a:tblGrid>
              <a:tr h="263004">
                <a:tc gridSpan="2">
                  <a:txBody>
                    <a:bodyPr/>
                    <a:lstStyle/>
                    <a:p>
                      <a:pPr algn="ctr" fontAlgn="b"/>
                      <a:r>
                        <a:rPr lang="en-CA" sz="1400" b="1" i="0" u="none" strike="noStrike" dirty="0" smtClean="0">
                          <a:solidFill>
                            <a:srgbClr val="FFFFFF"/>
                          </a:solidFill>
                          <a:effectLst/>
                          <a:latin typeface="+mj-lt"/>
                        </a:rPr>
                        <a:t>Market Data</a:t>
                      </a:r>
                      <a:endParaRPr lang="en-CA" sz="1400" b="1" i="0" u="none" strike="noStrike" dirty="0">
                        <a:solidFill>
                          <a:srgbClr val="FFFFFF"/>
                        </a:solidFill>
                        <a:effectLst/>
                        <a:latin typeface="+mj-lt"/>
                      </a:endParaRPr>
                    </a:p>
                  </a:txBody>
                  <a:tcPr marL="35325" marR="3925" marT="3925" marB="0" anchor="ctr">
                    <a:lnL>
                      <a:noFill/>
                    </a:lnL>
                    <a:lnR>
                      <a:noFill/>
                    </a:lnR>
                    <a:lnT>
                      <a:noFill/>
                    </a:lnT>
                    <a:lnB>
                      <a:noFill/>
                    </a:lnB>
                    <a:solidFill>
                      <a:srgbClr val="9B2B39"/>
                    </a:solidFill>
                  </a:tcPr>
                </a:tc>
                <a:tc hMerge="1">
                  <a:txBody>
                    <a:bodyPr/>
                    <a:lstStyle/>
                    <a:p>
                      <a:pPr algn="ctr" fontAlgn="b"/>
                      <a:endParaRPr lang="en-CA" sz="120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r>
              <a:tr h="246888">
                <a:tc>
                  <a:txBody>
                    <a:bodyPr/>
                    <a:lstStyle/>
                    <a:p>
                      <a:pPr algn="l" fontAlgn="b"/>
                      <a:r>
                        <a:rPr lang="en-US" sz="1200" b="1" i="0" u="none" strike="noStrike" dirty="0">
                          <a:solidFill>
                            <a:srgbClr val="000000"/>
                          </a:solidFill>
                          <a:effectLst/>
                          <a:latin typeface="Arial"/>
                        </a:rPr>
                        <a:t>Share Price</a:t>
                      </a: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$34.94</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6888">
                <a:tc>
                  <a:txBody>
                    <a:bodyPr/>
                    <a:lstStyle/>
                    <a:p>
                      <a:pPr algn="l" fontAlgn="b"/>
                      <a:r>
                        <a:rPr lang="en-US" sz="1200" b="1" i="0" u="none" strike="noStrike" dirty="0">
                          <a:solidFill>
                            <a:srgbClr val="000000"/>
                          </a:solidFill>
                          <a:effectLst/>
                          <a:latin typeface="Arial"/>
                        </a:rPr>
                        <a:t>Market Cap</a:t>
                      </a: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$9.6</a:t>
                      </a:r>
                      <a:r>
                        <a:rPr lang="en-US" sz="1200" b="0" i="0" u="none" strike="noStrike" baseline="0" dirty="0" smtClean="0">
                          <a:solidFill>
                            <a:srgbClr val="000000"/>
                          </a:solidFill>
                          <a:effectLst/>
                          <a:latin typeface="Arial"/>
                        </a:rPr>
                        <a:t> B</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6888">
                <a:tc>
                  <a:txBody>
                    <a:bodyPr/>
                    <a:lstStyle/>
                    <a:p>
                      <a:pPr algn="l" fontAlgn="b"/>
                      <a:r>
                        <a:rPr lang="en-US" sz="1200" b="1" i="0" u="none" strike="noStrike" dirty="0">
                          <a:solidFill>
                            <a:srgbClr val="000000"/>
                          </a:solidFill>
                          <a:effectLst/>
                          <a:latin typeface="Arial"/>
                        </a:rPr>
                        <a:t>Net Debt</a:t>
                      </a: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$1.2</a:t>
                      </a:r>
                      <a:r>
                        <a:rPr lang="en-US" sz="1200" b="0" i="0" u="none" strike="noStrike" baseline="0" dirty="0" smtClean="0">
                          <a:solidFill>
                            <a:srgbClr val="000000"/>
                          </a:solidFill>
                          <a:effectLst/>
                          <a:latin typeface="Arial"/>
                        </a:rPr>
                        <a:t> B</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6888">
                <a:tc>
                  <a:txBody>
                    <a:bodyPr/>
                    <a:lstStyle/>
                    <a:p>
                      <a:pPr algn="l" fontAlgn="b"/>
                      <a:r>
                        <a:rPr lang="en-US" sz="1200" b="1" i="0" u="none" strike="noStrike" dirty="0">
                          <a:solidFill>
                            <a:srgbClr val="000000"/>
                          </a:solidFill>
                          <a:effectLst/>
                          <a:latin typeface="Arial"/>
                        </a:rPr>
                        <a:t>EV</a:t>
                      </a: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US" sz="1200" b="0" i="0" u="none" strike="noStrike" dirty="0" smtClean="0">
                          <a:solidFill>
                            <a:srgbClr val="000000"/>
                          </a:solidFill>
                          <a:effectLst/>
                          <a:latin typeface="Arial"/>
                        </a:rPr>
                        <a:t>$10.8</a:t>
                      </a:r>
                      <a:r>
                        <a:rPr lang="en-US" sz="1200" b="0" i="0" u="none" strike="noStrike" baseline="0" dirty="0" smtClean="0">
                          <a:solidFill>
                            <a:srgbClr val="000000"/>
                          </a:solidFill>
                          <a:effectLst/>
                          <a:latin typeface="Arial"/>
                        </a:rPr>
                        <a:t> B</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6888">
                <a:tc>
                  <a:txBody>
                    <a:bodyPr/>
                    <a:lstStyle/>
                    <a:p>
                      <a:pPr algn="l" fontAlgn="b"/>
                      <a:r>
                        <a:rPr lang="en-CA" sz="1200" b="1" i="0" u="none" strike="noStrike" dirty="0" smtClean="0">
                          <a:solidFill>
                            <a:srgbClr val="000000"/>
                          </a:solidFill>
                          <a:effectLst/>
                          <a:latin typeface="Arial"/>
                        </a:rPr>
                        <a:t>Dividend</a:t>
                      </a:r>
                      <a:r>
                        <a:rPr lang="en-CA" sz="1200" b="1" i="0" u="none" strike="noStrike" baseline="0" dirty="0" smtClean="0">
                          <a:solidFill>
                            <a:srgbClr val="000000"/>
                          </a:solidFill>
                          <a:effectLst/>
                          <a:latin typeface="Arial"/>
                        </a:rPr>
                        <a:t> Yield</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ctr"/>
                      <a:r>
                        <a:rPr lang="en-CA" sz="1200" b="0" i="0" u="none" strike="noStrike" dirty="0" smtClean="0">
                          <a:solidFill>
                            <a:srgbClr val="000000"/>
                          </a:solidFill>
                          <a:effectLst/>
                          <a:latin typeface="Arial"/>
                        </a:rPr>
                        <a:t>1.6%</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6888">
                <a:tc>
                  <a:txBody>
                    <a:bodyPr/>
                    <a:lstStyle/>
                    <a:p>
                      <a:pPr algn="l" fontAlgn="b"/>
                      <a:r>
                        <a:rPr lang="en-US" sz="1200" b="1" i="0" u="none" strike="noStrike" dirty="0">
                          <a:solidFill>
                            <a:srgbClr val="000000"/>
                          </a:solidFill>
                          <a:effectLst/>
                          <a:latin typeface="Arial"/>
                        </a:rPr>
                        <a:t>Beta (5 Year)</a:t>
                      </a: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0.51</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000022110"/>
              </p:ext>
            </p:extLst>
          </p:nvPr>
        </p:nvGraphicFramePr>
        <p:xfrm>
          <a:off x="4737857" y="4102812"/>
          <a:ext cx="1981200" cy="1955215"/>
        </p:xfrm>
        <a:graphic>
          <a:graphicData uri="http://schemas.openxmlformats.org/drawingml/2006/table">
            <a:tbl>
              <a:tblPr/>
              <a:tblGrid>
                <a:gridCol w="1447800"/>
                <a:gridCol w="533400"/>
              </a:tblGrid>
              <a:tr h="256679">
                <a:tc gridSpan="2">
                  <a:txBody>
                    <a:bodyPr/>
                    <a:lstStyle/>
                    <a:p>
                      <a:pPr algn="ctr" fontAlgn="b"/>
                      <a:r>
                        <a:rPr lang="en-US" sz="1400" b="1" i="0" u="none" strike="noStrike" dirty="0" smtClean="0">
                          <a:solidFill>
                            <a:srgbClr val="FFFFFF"/>
                          </a:solidFill>
                          <a:effectLst/>
                          <a:latin typeface="Arial"/>
                        </a:rPr>
                        <a:t>Multiples</a:t>
                      </a:r>
                      <a:endParaRPr lang="en-US" sz="1400" b="1" i="0" u="none" strike="noStrike" dirty="0">
                        <a:solidFill>
                          <a:srgbClr val="FFFFFF"/>
                        </a:solidFill>
                        <a:effectLst/>
                        <a:latin typeface="Arial"/>
                      </a:endParaRPr>
                    </a:p>
                  </a:txBody>
                  <a:tcPr marL="8709" marR="8709" marT="8709" marB="0" anchor="ctr">
                    <a:lnL>
                      <a:noFill/>
                    </a:lnL>
                    <a:lnR>
                      <a:noFill/>
                    </a:lnR>
                    <a:lnT>
                      <a:noFill/>
                    </a:lnT>
                    <a:lnB>
                      <a:noFill/>
                    </a:lnB>
                    <a:solidFill>
                      <a:srgbClr val="9B2B39"/>
                    </a:solidFill>
                  </a:tcPr>
                </a:tc>
                <a:tc hMerge="1">
                  <a:txBody>
                    <a:bodyPr/>
                    <a:lstStyle/>
                    <a:p>
                      <a:endParaRPr lang="en-US"/>
                    </a:p>
                  </a:txBody>
                  <a:tcPr>
                    <a:lnL>
                      <a:noFill/>
                    </a:lnL>
                    <a:lnR>
                      <a:noFill/>
                    </a:lnR>
                    <a:lnT>
                      <a:noFill/>
                    </a:lnT>
                    <a:lnB>
                      <a:noFill/>
                    </a:lnB>
                    <a:solidFill>
                      <a:srgbClr val="9B2B39"/>
                    </a:solidFill>
                  </a:tcPr>
                </a:tc>
              </a:tr>
              <a:tr h="242648">
                <a:tc>
                  <a:txBody>
                    <a:bodyPr/>
                    <a:lstStyle/>
                    <a:p>
                      <a:pPr algn="l" fontAlgn="b"/>
                      <a:r>
                        <a:rPr lang="en-US" sz="1200" b="1" i="0" u="none" strike="noStrike" dirty="0" smtClean="0">
                          <a:solidFill>
                            <a:srgbClr val="000000"/>
                          </a:solidFill>
                          <a:effectLst/>
                          <a:latin typeface="Arial"/>
                        </a:rPr>
                        <a:t>EV/Revenue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1.4x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EV/Revenue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1.3x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EV/EBIT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17.6x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EV/EBIT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15.1x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P/E LTM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23.8x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CA" sz="1200" b="1" i="0" u="none" strike="noStrike" dirty="0" smtClean="0">
                          <a:solidFill>
                            <a:srgbClr val="000000"/>
                          </a:solidFill>
                          <a:effectLst/>
                          <a:latin typeface="Arial"/>
                        </a:rPr>
                        <a:t>P/E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CA" sz="1200" b="0" i="0" u="none" strike="noStrike" dirty="0" smtClean="0">
                          <a:solidFill>
                            <a:srgbClr val="000000"/>
                          </a:solidFill>
                          <a:effectLst/>
                          <a:latin typeface="Arial"/>
                        </a:rPr>
                        <a:t>21.1x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CA" sz="1200" b="1" i="0" u="none" strike="noStrike" dirty="0" smtClean="0">
                          <a:solidFill>
                            <a:srgbClr val="000000"/>
                          </a:solidFill>
                          <a:effectLst/>
                          <a:latin typeface="Arial"/>
                        </a:rPr>
                        <a:t>MC/LFCF</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CA" sz="1200" b="0" i="0" u="none" strike="noStrike" dirty="0" smtClean="0">
                          <a:solidFill>
                            <a:srgbClr val="000000"/>
                          </a:solidFill>
                          <a:effectLst/>
                          <a:latin typeface="Arial"/>
                        </a:rPr>
                        <a:t>43.5x</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434904076"/>
              </p:ext>
            </p:extLst>
          </p:nvPr>
        </p:nvGraphicFramePr>
        <p:xfrm>
          <a:off x="6934200" y="1981200"/>
          <a:ext cx="1981200" cy="1745724"/>
        </p:xfrm>
        <a:graphic>
          <a:graphicData uri="http://schemas.openxmlformats.org/drawingml/2006/table">
            <a:tbl>
              <a:tblPr/>
              <a:tblGrid>
                <a:gridCol w="1295400"/>
                <a:gridCol w="685800"/>
              </a:tblGrid>
              <a:tr h="271128">
                <a:tc gridSpan="2">
                  <a:txBody>
                    <a:bodyPr/>
                    <a:lstStyle/>
                    <a:p>
                      <a:pPr algn="ctr" fontAlgn="b"/>
                      <a:r>
                        <a:rPr lang="en-CA" sz="1400" b="1" i="0" u="none" strike="noStrike" dirty="0" smtClean="0">
                          <a:solidFill>
                            <a:srgbClr val="FFFFFF"/>
                          </a:solidFill>
                          <a:effectLst/>
                          <a:latin typeface="+mj-lt"/>
                        </a:rPr>
                        <a:t>LTM</a:t>
                      </a:r>
                      <a:r>
                        <a:rPr lang="en-CA" sz="1400" b="1" i="0" u="none" strike="noStrike" baseline="0" dirty="0" smtClean="0">
                          <a:solidFill>
                            <a:srgbClr val="FFFFFF"/>
                          </a:solidFill>
                          <a:effectLst/>
                          <a:latin typeface="+mj-lt"/>
                        </a:rPr>
                        <a:t> Income Profile </a:t>
                      </a:r>
                      <a:endParaRPr lang="en-CA" sz="1400" b="1" i="0" u="none" strike="noStrike" dirty="0">
                        <a:solidFill>
                          <a:srgbClr val="FFFFFF"/>
                        </a:solidFill>
                        <a:effectLst/>
                        <a:latin typeface="+mj-lt"/>
                      </a:endParaRPr>
                    </a:p>
                  </a:txBody>
                  <a:tcPr marL="35325" marR="3925" marT="3925" marB="0" anchor="ctr">
                    <a:lnL>
                      <a:noFill/>
                    </a:lnL>
                    <a:lnR>
                      <a:noFill/>
                    </a:lnR>
                    <a:lnT>
                      <a:noFill/>
                    </a:lnT>
                    <a:lnB>
                      <a:noFill/>
                    </a:lnB>
                    <a:solidFill>
                      <a:srgbClr val="9B2B39"/>
                    </a:solidFill>
                  </a:tcPr>
                </a:tc>
                <a:tc hMerge="1">
                  <a:txBody>
                    <a:bodyPr/>
                    <a:lstStyle/>
                    <a:p>
                      <a:pPr algn="ctr" fontAlgn="b"/>
                      <a:endParaRPr lang="en-CA" sz="1200" b="1" i="0" u="none" strike="noStrike" dirty="0">
                        <a:solidFill>
                          <a:srgbClr val="FFFFFF"/>
                        </a:solidFill>
                        <a:effectLst/>
                        <a:latin typeface="+mj-lt"/>
                      </a:endParaRPr>
                    </a:p>
                  </a:txBody>
                  <a:tcPr marL="3925" marR="3925" marT="3925" marB="0" anchor="ctr">
                    <a:lnL>
                      <a:noFill/>
                    </a:lnL>
                    <a:lnR>
                      <a:noFill/>
                    </a:lnR>
                    <a:lnT>
                      <a:noFill/>
                    </a:lnT>
                    <a:lnB>
                      <a:noFill/>
                    </a:lnB>
                    <a:solidFill>
                      <a:srgbClr val="9B2B39"/>
                    </a:solidFill>
                  </a:tcPr>
                </a:tc>
              </a:tr>
              <a:tr h="245766">
                <a:tc>
                  <a:txBody>
                    <a:bodyPr/>
                    <a:lstStyle/>
                    <a:p>
                      <a:pPr algn="l" fontAlgn="b"/>
                      <a:r>
                        <a:rPr lang="en-US" sz="1200" b="1" i="0" u="none" strike="noStrike" dirty="0">
                          <a:solidFill>
                            <a:srgbClr val="000000"/>
                          </a:solidFill>
                          <a:effectLst/>
                          <a:latin typeface="Arial"/>
                        </a:rPr>
                        <a:t>Revenue</a:t>
                      </a: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$10.7</a:t>
                      </a:r>
                      <a:r>
                        <a:rPr lang="en-US" sz="1200" b="0" i="0" u="none" strike="noStrike" baseline="0" dirty="0" smtClean="0">
                          <a:solidFill>
                            <a:srgbClr val="000000"/>
                          </a:solidFill>
                          <a:effectLst/>
                          <a:latin typeface="Arial"/>
                        </a:rPr>
                        <a:t> B</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5766">
                <a:tc>
                  <a:txBody>
                    <a:bodyPr/>
                    <a:lstStyle/>
                    <a:p>
                      <a:pPr algn="l" fontAlgn="b"/>
                      <a:r>
                        <a:rPr lang="en-US" sz="1200" b="1" i="0" u="none" strike="noStrike" dirty="0">
                          <a:solidFill>
                            <a:srgbClr val="000000"/>
                          </a:solidFill>
                          <a:effectLst/>
                          <a:latin typeface="Arial"/>
                        </a:rPr>
                        <a:t>Gross Profit</a:t>
                      </a: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$784</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5766">
                <a:tc>
                  <a:txBody>
                    <a:bodyPr/>
                    <a:lstStyle/>
                    <a:p>
                      <a:pPr algn="l" fontAlgn="b"/>
                      <a:r>
                        <a:rPr lang="en-US" sz="1200" b="1" i="0" u="none" strike="noStrike" dirty="0" smtClean="0">
                          <a:solidFill>
                            <a:srgbClr val="000000"/>
                          </a:solidFill>
                          <a:effectLst/>
                          <a:latin typeface="Arial"/>
                        </a:rPr>
                        <a:t>EBIT</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$647</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5766">
                <a:tc>
                  <a:txBody>
                    <a:bodyPr/>
                    <a:lstStyle/>
                    <a:p>
                      <a:pPr algn="l" fontAlgn="b"/>
                      <a:r>
                        <a:rPr lang="en-US" sz="1200" b="1" i="0" u="none" strike="noStrike" dirty="0">
                          <a:solidFill>
                            <a:srgbClr val="000000"/>
                          </a:solidFill>
                          <a:effectLst/>
                          <a:latin typeface="Arial"/>
                        </a:rPr>
                        <a:t>Net Income</a:t>
                      </a: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$443</a:t>
                      </a:r>
                      <a:r>
                        <a:rPr lang="en-US" sz="1200" b="0" i="0" u="none" strike="noStrike" baseline="0" dirty="0" smtClean="0">
                          <a:solidFill>
                            <a:srgbClr val="000000"/>
                          </a:solidFill>
                          <a:effectLst/>
                          <a:latin typeface="Arial"/>
                        </a:rPr>
                        <a:t> M</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5766">
                <a:tc>
                  <a:txBody>
                    <a:bodyPr/>
                    <a:lstStyle/>
                    <a:p>
                      <a:pPr algn="l" fontAlgn="b"/>
                      <a:r>
                        <a:rPr lang="en-US" sz="1200" b="1" i="0" u="none" strike="noStrike" dirty="0" smtClean="0">
                          <a:solidFill>
                            <a:srgbClr val="000000"/>
                          </a:solidFill>
                          <a:effectLst/>
                          <a:latin typeface="Arial"/>
                        </a:rPr>
                        <a:t>NI Margin</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5.6%</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5766">
                <a:tc>
                  <a:txBody>
                    <a:bodyPr/>
                    <a:lstStyle/>
                    <a:p>
                      <a:pPr algn="l" fontAlgn="b"/>
                      <a:r>
                        <a:rPr lang="en-US" sz="1200" b="1" i="0" u="none" strike="noStrike" dirty="0">
                          <a:solidFill>
                            <a:srgbClr val="000000"/>
                          </a:solidFill>
                          <a:effectLst/>
                          <a:latin typeface="Arial"/>
                        </a:rPr>
                        <a:t>Diluted EPS</a:t>
                      </a: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$1.1</a:t>
                      </a: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722996063"/>
              </p:ext>
            </p:extLst>
          </p:nvPr>
        </p:nvGraphicFramePr>
        <p:xfrm>
          <a:off x="6947657" y="4102812"/>
          <a:ext cx="1981200" cy="1469919"/>
        </p:xfrm>
        <a:graphic>
          <a:graphicData uri="http://schemas.openxmlformats.org/drawingml/2006/table">
            <a:tbl>
              <a:tblPr/>
              <a:tblGrid>
                <a:gridCol w="1295400"/>
                <a:gridCol w="685800"/>
              </a:tblGrid>
              <a:tr h="256679">
                <a:tc gridSpan="2">
                  <a:txBody>
                    <a:bodyPr/>
                    <a:lstStyle/>
                    <a:p>
                      <a:pPr algn="ctr" fontAlgn="b"/>
                      <a:r>
                        <a:rPr lang="en-US" sz="1400" b="1" i="0" u="none" strike="noStrike" dirty="0" smtClean="0">
                          <a:solidFill>
                            <a:srgbClr val="FFFFFF"/>
                          </a:solidFill>
                          <a:effectLst/>
                          <a:latin typeface="Arial"/>
                        </a:rPr>
                        <a:t>Ratios</a:t>
                      </a:r>
                      <a:endParaRPr lang="en-US" sz="1400" b="1" i="0" u="none" strike="noStrike" dirty="0">
                        <a:solidFill>
                          <a:srgbClr val="FFFFFF"/>
                        </a:solidFill>
                        <a:effectLst/>
                        <a:latin typeface="Arial"/>
                      </a:endParaRPr>
                    </a:p>
                  </a:txBody>
                  <a:tcPr marL="8709" marR="8709" marT="8709" marB="0" anchor="ctr">
                    <a:lnL>
                      <a:noFill/>
                    </a:lnL>
                    <a:lnR>
                      <a:noFill/>
                    </a:lnR>
                    <a:lnT>
                      <a:noFill/>
                    </a:lnT>
                    <a:lnB>
                      <a:noFill/>
                    </a:lnB>
                    <a:solidFill>
                      <a:srgbClr val="9B2B39"/>
                    </a:solidFill>
                  </a:tcPr>
                </a:tc>
                <a:tc hMerge="1">
                  <a:txBody>
                    <a:bodyPr/>
                    <a:lstStyle/>
                    <a:p>
                      <a:endParaRPr lang="en-US"/>
                    </a:p>
                  </a:txBody>
                  <a:tcPr>
                    <a:lnL>
                      <a:noFill/>
                    </a:lnL>
                    <a:lnR>
                      <a:noFill/>
                    </a:lnR>
                    <a:lnT>
                      <a:noFill/>
                    </a:lnT>
                    <a:lnB>
                      <a:noFill/>
                    </a:lnB>
                    <a:solidFill>
                      <a:srgbClr val="9B2B39"/>
                    </a:solidFill>
                  </a:tcPr>
                </a:tc>
              </a:tr>
              <a:tr h="242648">
                <a:tc>
                  <a:txBody>
                    <a:bodyPr/>
                    <a:lstStyle/>
                    <a:p>
                      <a:pPr algn="l" fontAlgn="b"/>
                      <a:r>
                        <a:rPr lang="en-US" sz="1200" b="1" i="0" u="none" strike="noStrike" dirty="0" smtClean="0">
                          <a:solidFill>
                            <a:srgbClr val="000000"/>
                          </a:solidFill>
                          <a:effectLst/>
                          <a:latin typeface="Arial"/>
                        </a:rPr>
                        <a:t>PEG NTM</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1.9</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D</a:t>
                      </a:r>
                      <a:r>
                        <a:rPr lang="en-US" sz="1200" b="1" i="0" u="none" strike="noStrike" baseline="0" dirty="0" smtClean="0">
                          <a:solidFill>
                            <a:srgbClr val="000000"/>
                          </a:solidFill>
                          <a:effectLst/>
                          <a:latin typeface="Arial"/>
                        </a:rPr>
                        <a:t> / E</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47%</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ROA</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7.9%</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US" sz="1200" b="1" i="0" u="none" strike="noStrike" dirty="0" smtClean="0">
                          <a:solidFill>
                            <a:srgbClr val="000000"/>
                          </a:solidFill>
                          <a:effectLst/>
                          <a:latin typeface="Arial"/>
                        </a:rPr>
                        <a:t>ROE</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US" sz="1200" b="0" i="0" u="none" strike="noStrike" dirty="0" smtClean="0">
                          <a:solidFill>
                            <a:srgbClr val="000000"/>
                          </a:solidFill>
                          <a:effectLst/>
                          <a:latin typeface="Arial"/>
                        </a:rPr>
                        <a:t>16.9%</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r h="242648">
                <a:tc>
                  <a:txBody>
                    <a:bodyPr/>
                    <a:lstStyle/>
                    <a:p>
                      <a:pPr algn="l" fontAlgn="b"/>
                      <a:r>
                        <a:rPr lang="en-CA" sz="1200" b="1" i="0" u="none" strike="noStrike" dirty="0" smtClean="0">
                          <a:solidFill>
                            <a:srgbClr val="000000"/>
                          </a:solidFill>
                          <a:effectLst/>
                          <a:latin typeface="Arial"/>
                        </a:rPr>
                        <a:t>ROC</a:t>
                      </a:r>
                      <a:endParaRPr lang="en-US" sz="1200" b="1"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r" fontAlgn="b"/>
                      <a:r>
                        <a:rPr lang="en-CA" sz="1200" b="0" i="0" u="none" strike="noStrike" dirty="0" smtClean="0">
                          <a:solidFill>
                            <a:srgbClr val="000000"/>
                          </a:solidFill>
                          <a:effectLst/>
                          <a:latin typeface="Arial"/>
                        </a:rPr>
                        <a:t>9.9%</a:t>
                      </a:r>
                      <a:endParaRPr lang="en-US" sz="1200" b="0" i="0" u="none" strike="noStrike" dirty="0">
                        <a:solidFill>
                          <a:srgbClr val="000000"/>
                        </a:solidFill>
                        <a:effectLst/>
                        <a:latin typeface="Arial"/>
                      </a:endParaRPr>
                    </a:p>
                  </a:txBody>
                  <a:tcPr marL="8709" marR="8709" marT="8709"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r>
            </a:tbl>
          </a:graphicData>
        </a:graphic>
      </p:graphicFrame>
      <p:cxnSp>
        <p:nvCxnSpPr>
          <p:cNvPr id="6" name="Straight Arrow Connector 5"/>
          <p:cNvCxnSpPr/>
          <p:nvPr/>
        </p:nvCxnSpPr>
        <p:spPr>
          <a:xfrm flipV="1">
            <a:off x="1189707" y="4267200"/>
            <a:ext cx="2640462" cy="549502"/>
          </a:xfrm>
          <a:prstGeom prst="straightConnector1">
            <a:avLst/>
          </a:prstGeom>
          <a:ln w="76200">
            <a:solidFill>
              <a:srgbClr val="FFC835"/>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20944603">
            <a:off x="1892213" y="4194801"/>
            <a:ext cx="1235448" cy="276999"/>
          </a:xfrm>
          <a:prstGeom prst="rect">
            <a:avLst/>
          </a:prstGeom>
          <a:noFill/>
        </p:spPr>
        <p:txBody>
          <a:bodyPr wrap="square" rtlCol="0">
            <a:spAutoFit/>
          </a:bodyPr>
          <a:lstStyle/>
          <a:p>
            <a:r>
              <a:rPr lang="en-CA" sz="1200" dirty="0" smtClean="0"/>
              <a:t>CAGR = 14%</a:t>
            </a:r>
            <a:endParaRPr lang="en-US" sz="1200" dirty="0"/>
          </a:p>
        </p:txBody>
      </p:sp>
      <p:sp>
        <p:nvSpPr>
          <p:cNvPr id="8" name="Picture Placeholder 7"/>
          <p:cNvSpPr>
            <a:spLocks noGrp="1"/>
          </p:cNvSpPr>
          <p:nvPr>
            <p:ph type="pic" sz="quarter" idx="23"/>
          </p:nvPr>
        </p:nvSpPr>
        <p:spPr/>
      </p:sp>
      <p:sp>
        <p:nvSpPr>
          <p:cNvPr id="21" name="TextBox 20"/>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pic>
        <p:nvPicPr>
          <p:cNvPr id="22" name="Picture 21" descr="https://upload.wikimedia.org/wikipedia/en/thumb/1/16/Saputo_logo.svg/200px-Saputo_logo.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grocerymarket.ca/spree/products/42/original/s31.jpg?1395384987"/>
          <p:cNvPicPr>
            <a:picLocks noChangeAspect="1" noChangeArrowheads="1"/>
          </p:cNvPicPr>
          <p:nvPr/>
        </p:nvPicPr>
        <p:blipFill rotWithShape="1">
          <a:blip r:embed="rId7">
            <a:extLst>
              <a:ext uri="{28A0092B-C50C-407E-A947-70E740481C1C}">
                <a14:useLocalDpi xmlns:a14="http://schemas.microsoft.com/office/drawing/2010/main" val="0"/>
              </a:ext>
            </a:extLst>
          </a:blip>
          <a:srcRect l="36019" t="5750" r="35537" b="3838"/>
          <a:stretch/>
        </p:blipFill>
        <p:spPr bwMode="auto">
          <a:xfrm>
            <a:off x="3940432" y="1912775"/>
            <a:ext cx="499900" cy="1588967"/>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shop.freshstmarket.com/media/product/0006870004505_01.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8265" b="17752"/>
          <a:stretch/>
        </p:blipFill>
        <p:spPr bwMode="auto">
          <a:xfrm>
            <a:off x="2362200" y="2297662"/>
            <a:ext cx="1297618" cy="830267"/>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ttps://resources.salewhale.ca/products_sales_images/retailer_5/2015-10-23/p0_1445617845.2577/baxter-cottage-cheese.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0600" y="2292126"/>
            <a:ext cx="1150550" cy="84134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6AA08EF-E8D9-4F4A-B754-1DFA3DB1B77C}" type="slidenum">
              <a:rPr lang="en-US" smtClean="0"/>
              <a:pPr/>
              <a:t>7</a:t>
            </a:fld>
            <a:endParaRPr lang="en-US" dirty="0"/>
          </a:p>
        </p:txBody>
      </p:sp>
    </p:spTree>
    <p:extLst>
      <p:ext uri="{BB962C8B-B14F-4D97-AF65-F5344CB8AC3E}">
        <p14:creationId xmlns:p14="http://schemas.microsoft.com/office/powerpoint/2010/main" val="11323777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Management Initiatives</a:t>
            </a:r>
            <a:endParaRPr lang="en-CA" dirty="0"/>
          </a:p>
        </p:txBody>
      </p:sp>
      <p:sp>
        <p:nvSpPr>
          <p:cNvPr id="3" name="Text Placeholder 2"/>
          <p:cNvSpPr>
            <a:spLocks noGrp="1"/>
          </p:cNvSpPr>
          <p:nvPr>
            <p:ph type="body" sz="quarter" idx="13"/>
          </p:nvPr>
        </p:nvSpPr>
        <p:spPr/>
        <p:txBody>
          <a:bodyPr/>
          <a:lstStyle/>
          <a:p>
            <a:endParaRPr lang="en-CA"/>
          </a:p>
        </p:txBody>
      </p:sp>
      <p:sp>
        <p:nvSpPr>
          <p:cNvPr id="4" name="Text Placeholder 3"/>
          <p:cNvSpPr>
            <a:spLocks noGrp="1"/>
          </p:cNvSpPr>
          <p:nvPr>
            <p:ph type="body" sz="quarter" idx="14"/>
          </p:nvPr>
        </p:nvSpPr>
        <p:spPr>
          <a:xfrm>
            <a:off x="228600" y="722376"/>
            <a:ext cx="8686800" cy="5526024"/>
          </a:xfrm>
        </p:spPr>
        <p:txBody>
          <a:bodyPr/>
          <a:lstStyle/>
          <a:p>
            <a:pPr marL="458787" indent="-342900">
              <a:buFont typeface="+mj-lt"/>
              <a:buAutoNum type="arabicPeriod"/>
            </a:pPr>
            <a:r>
              <a:rPr lang="en-CA" b="1" dirty="0" smtClean="0"/>
              <a:t>Top 40 Markets Expansion</a:t>
            </a:r>
            <a:r>
              <a:rPr lang="en-CA" dirty="0" smtClean="0"/>
              <a:t> – 12 New stores are to be completed by early 2016 in Northern Canada. Main driver of growth.</a:t>
            </a:r>
          </a:p>
          <a:p>
            <a:pPr marL="458787" indent="-342900">
              <a:buFont typeface="+mj-lt"/>
              <a:buAutoNum type="arabicPeriod"/>
            </a:pPr>
            <a:endParaRPr lang="en-CA" dirty="0"/>
          </a:p>
          <a:p>
            <a:pPr marL="458787" indent="-342900">
              <a:buFont typeface="+mj-lt"/>
              <a:buAutoNum type="arabicPeriod"/>
            </a:pPr>
            <a:r>
              <a:rPr lang="en-CA" b="1" dirty="0" smtClean="0"/>
              <a:t>Top Categories</a:t>
            </a:r>
            <a:r>
              <a:rPr lang="en-CA" dirty="0" smtClean="0"/>
              <a:t> – Downsizing merchandise product categories to create space and capital for top categories. 30% of general merchandise was marked-down and the company incurred around $3.8 million in costs related to write-down and clearance of this inventory. Greater variety of products will be coming up in the food service, pharmacy, product, meat, baby, children, grocery, automobile, furniture, outdoor living departments.</a:t>
            </a:r>
          </a:p>
          <a:p>
            <a:pPr marL="458787" indent="-342900">
              <a:buFont typeface="+mj-lt"/>
              <a:buAutoNum type="arabicPeriod"/>
            </a:pPr>
            <a:endParaRPr lang="en-CA" dirty="0"/>
          </a:p>
          <a:p>
            <a:pPr marL="458787" indent="-342900">
              <a:buFont typeface="+mj-lt"/>
              <a:buAutoNum type="arabicPeriod"/>
            </a:pPr>
            <a:r>
              <a:rPr lang="en-CA" dirty="0" smtClean="0"/>
              <a:t>Implement a </a:t>
            </a:r>
            <a:r>
              <a:rPr lang="en-CA" b="1" dirty="0" smtClean="0"/>
              <a:t>Transportation Management System (TMS)</a:t>
            </a:r>
            <a:r>
              <a:rPr lang="en-CA" dirty="0" smtClean="0"/>
              <a:t> to enable product visibility and tracking throughout the logistics network</a:t>
            </a:r>
          </a:p>
          <a:p>
            <a:pPr marL="458787" indent="-342900">
              <a:buFont typeface="+mj-lt"/>
              <a:buAutoNum type="arabicPeriod"/>
            </a:pPr>
            <a:endParaRPr lang="en-CA" dirty="0"/>
          </a:p>
          <a:p>
            <a:pPr marL="458787" indent="-342900">
              <a:buFont typeface="+mj-lt"/>
              <a:buAutoNum type="arabicPeriod"/>
            </a:pPr>
            <a:r>
              <a:rPr lang="en-CA" b="1" dirty="0" smtClean="0"/>
              <a:t>Building onto the Relationship with Giant Tiger Stores Limited </a:t>
            </a:r>
            <a:r>
              <a:rPr lang="en-CA" dirty="0" smtClean="0"/>
              <a:t>– Northwest is a franchisee of GTSL and opened three new GTSL stores in 2015</a:t>
            </a:r>
          </a:p>
          <a:p>
            <a:pPr marL="458787" indent="-342900">
              <a:buFont typeface="+mj-lt"/>
              <a:buAutoNum type="arabicPeriod"/>
            </a:pPr>
            <a:endParaRPr lang="en-CA" dirty="0"/>
          </a:p>
          <a:p>
            <a:pPr marL="458787" indent="-342900">
              <a:buFont typeface="+mj-lt"/>
              <a:buAutoNum type="arabicPeriod"/>
            </a:pPr>
            <a:r>
              <a:rPr lang="en-CA" b="1" dirty="0" smtClean="0"/>
              <a:t>Close Performance Gaps in Cost-U-Less stores </a:t>
            </a:r>
            <a:r>
              <a:rPr lang="en-CA" dirty="0" smtClean="0"/>
              <a:t>– Reduced the cost of goods and aligned products with customer preferences to be successful in the Caribbean</a:t>
            </a:r>
          </a:p>
          <a:p>
            <a:pPr marL="458787" indent="-342900">
              <a:buFont typeface="+mj-lt"/>
              <a:buAutoNum type="arabicPeriod"/>
            </a:pPr>
            <a:endParaRPr lang="en-CA" dirty="0"/>
          </a:p>
          <a:p>
            <a:pPr marL="458787" indent="-342900">
              <a:buFont typeface="+mj-lt"/>
              <a:buAutoNum type="arabicPeriod"/>
            </a:pPr>
            <a:r>
              <a:rPr lang="en-CA" b="1" dirty="0" smtClean="0"/>
              <a:t>Customer Driven and Store Centric </a:t>
            </a:r>
            <a:r>
              <a:rPr lang="en-CA" dirty="0" smtClean="0"/>
              <a:t>– A new store service named “Store Connect” was launched to track all customers and store issues, requests, and customer ideas to the final resolution.</a:t>
            </a:r>
            <a:endParaRPr lang="en-CA" dirty="0"/>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pic>
        <p:nvPicPr>
          <p:cNvPr id="13" name="Picture 6" descr="https://www.marketbeat.com/logos/the-north-west-company-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
        <p:nvSpPr>
          <p:cNvPr id="5" name="Slide Number Placeholder 4"/>
          <p:cNvSpPr>
            <a:spLocks noGrp="1"/>
          </p:cNvSpPr>
          <p:nvPr>
            <p:ph type="sldNum" sz="quarter" idx="12"/>
          </p:nvPr>
        </p:nvSpPr>
        <p:spPr/>
        <p:txBody>
          <a:bodyPr/>
          <a:lstStyle/>
          <a:p>
            <a:fld id="{96AA08EF-E8D9-4F4A-B754-1DFA3DB1B77C}" type="slidenum">
              <a:rPr lang="en-US" smtClean="0"/>
              <a:pPr/>
              <a:t>70</a:t>
            </a:fld>
            <a:endParaRPr lang="en-US" dirty="0"/>
          </a:p>
        </p:txBody>
      </p:sp>
    </p:spTree>
    <p:extLst>
      <p:ext uri="{BB962C8B-B14F-4D97-AF65-F5344CB8AC3E}">
        <p14:creationId xmlns:p14="http://schemas.microsoft.com/office/powerpoint/2010/main" val="4777982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KPIs and Selected Annual Information</a:t>
            </a:r>
            <a:endParaRPr lang="en-CA" dirty="0"/>
          </a:p>
        </p:txBody>
      </p:sp>
      <p:sp>
        <p:nvSpPr>
          <p:cNvPr id="3" name="Text Placeholder 2"/>
          <p:cNvSpPr>
            <a:spLocks noGrp="1"/>
          </p:cNvSpPr>
          <p:nvPr>
            <p:ph type="body" sz="quarter" idx="13"/>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sp>
        <p:nvSpPr>
          <p:cNvPr id="5" name="Text Placeholder 4"/>
          <p:cNvSpPr>
            <a:spLocks noGrp="1"/>
          </p:cNvSpPr>
          <p:nvPr>
            <p:ph type="body" sz="quarter" idx="14"/>
          </p:nvPr>
        </p:nvSpPr>
        <p:spPr/>
        <p:txBody>
          <a:bodyPr/>
          <a:lstStyle/>
          <a:p>
            <a:endParaRPr lang="en-CA"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72887"/>
            <a:ext cx="4614371" cy="387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611914"/>
            <a:ext cx="4648200" cy="165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2970" y="1143000"/>
            <a:ext cx="4093029" cy="1732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842971" y="772887"/>
            <a:ext cx="3843829" cy="323165"/>
          </a:xfrm>
          <a:prstGeom prst="rect">
            <a:avLst/>
          </a:prstGeom>
          <a:noFill/>
        </p:spPr>
        <p:txBody>
          <a:bodyPr wrap="square" rtlCol="0">
            <a:spAutoFit/>
          </a:bodyPr>
          <a:lstStyle/>
          <a:p>
            <a:pPr algn="ctr"/>
            <a:r>
              <a:rPr lang="en-CA" sz="1500" dirty="0" smtClean="0"/>
              <a:t>Canada Operations</a:t>
            </a:r>
            <a:endParaRPr lang="en-CA" sz="1500" dirty="0"/>
          </a:p>
        </p:txBody>
      </p:sp>
      <p:pic>
        <p:nvPicPr>
          <p:cNvPr id="389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376" y="2882889"/>
            <a:ext cx="4411624" cy="152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673" y="4411039"/>
            <a:ext cx="4301029" cy="128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descr="https://www.marketbeat.com/logos/the-north-west-company-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9" action="ppaction://hlinksldjump"/>
              </a:rPr>
              <a:t>Appendix Map I</a:t>
            </a:r>
            <a:endParaRPr lang="en-CA" sz="1400" dirty="0"/>
          </a:p>
        </p:txBody>
      </p:sp>
      <p:sp>
        <p:nvSpPr>
          <p:cNvPr id="4" name="Slide Number Placeholder 3"/>
          <p:cNvSpPr>
            <a:spLocks noGrp="1"/>
          </p:cNvSpPr>
          <p:nvPr>
            <p:ph type="sldNum" sz="quarter" idx="12"/>
          </p:nvPr>
        </p:nvSpPr>
        <p:spPr/>
        <p:txBody>
          <a:bodyPr/>
          <a:lstStyle/>
          <a:p>
            <a:fld id="{96AA08EF-E8D9-4F4A-B754-1DFA3DB1B77C}" type="slidenum">
              <a:rPr lang="en-US" smtClean="0"/>
              <a:pPr/>
              <a:t>71</a:t>
            </a:fld>
            <a:endParaRPr lang="en-US" dirty="0"/>
          </a:p>
        </p:txBody>
      </p:sp>
    </p:spTree>
    <p:extLst>
      <p:ext uri="{BB962C8B-B14F-4D97-AF65-F5344CB8AC3E}">
        <p14:creationId xmlns:p14="http://schemas.microsoft.com/office/powerpoint/2010/main" val="15088136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KPIs and Selected Annual Information</a:t>
            </a:r>
            <a:endParaRPr lang="en-CA" dirty="0"/>
          </a:p>
        </p:txBody>
      </p:sp>
      <p:sp>
        <p:nvSpPr>
          <p:cNvPr id="3" name="Text Placeholder 2"/>
          <p:cNvSpPr>
            <a:spLocks noGrp="1"/>
          </p:cNvSpPr>
          <p:nvPr>
            <p:ph type="body" sz="quarter" idx="13"/>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sp>
        <p:nvSpPr>
          <p:cNvPr id="5" name="Text Placeholder 4"/>
          <p:cNvSpPr>
            <a:spLocks noGrp="1"/>
          </p:cNvSpPr>
          <p:nvPr>
            <p:ph type="body" sz="quarter" idx="14"/>
          </p:nvPr>
        </p:nvSpPr>
        <p:spPr/>
        <p:txBody>
          <a:bodyPr/>
          <a:lstStyle/>
          <a:p>
            <a:r>
              <a:rPr lang="en-CA" dirty="0" smtClean="0"/>
              <a:t>International Operations</a:t>
            </a:r>
            <a:endParaRPr lang="en-CA" dirty="0"/>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66800"/>
            <a:ext cx="46291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181600" y="2120446"/>
            <a:ext cx="3733800" cy="2631490"/>
          </a:xfrm>
          <a:prstGeom prst="rect">
            <a:avLst/>
          </a:prstGeom>
        </p:spPr>
        <p:txBody>
          <a:bodyPr wrap="square">
            <a:spAutoFit/>
          </a:bodyPr>
          <a:lstStyle/>
          <a:p>
            <a:pPr marL="285750" indent="-285750">
              <a:buFont typeface="Arial" pitchFamily="34" charset="0"/>
              <a:buChar char="•"/>
            </a:pPr>
            <a:r>
              <a:rPr lang="en-CA" sz="1500" dirty="0"/>
              <a:t>New merchandise assortments, a better in-stock </a:t>
            </a:r>
            <a:r>
              <a:rPr lang="en-CA" sz="1500" dirty="0" smtClean="0"/>
              <a:t>position, improved </a:t>
            </a:r>
            <a:r>
              <a:rPr lang="en-CA" sz="1500" dirty="0"/>
              <a:t>store execution, strong promotional selling activities and </a:t>
            </a:r>
            <a:r>
              <a:rPr lang="en-CA" sz="1500" dirty="0" smtClean="0"/>
              <a:t>a modestly </a:t>
            </a:r>
            <a:r>
              <a:rPr lang="en-CA" sz="1500" dirty="0"/>
              <a:t>improved economic environment were leading </a:t>
            </a:r>
            <a:r>
              <a:rPr lang="en-CA" sz="1500" dirty="0" smtClean="0"/>
              <a:t>factors contributing </a:t>
            </a:r>
            <a:r>
              <a:rPr lang="en-CA" sz="1500" dirty="0"/>
              <a:t>to the same store sales </a:t>
            </a:r>
            <a:r>
              <a:rPr lang="en-CA" sz="1500" dirty="0" smtClean="0"/>
              <a:t>growth</a:t>
            </a:r>
          </a:p>
          <a:p>
            <a:pPr marL="285750" indent="-285750">
              <a:buFont typeface="Arial" pitchFamily="34" charset="0"/>
              <a:buChar char="•"/>
            </a:pPr>
            <a:r>
              <a:rPr lang="en-CA" sz="1500" dirty="0" smtClean="0"/>
              <a:t>Major store expansion in Alaska and investments in energy efficient refrigerators and equipment upgrades increased EBITDA</a:t>
            </a:r>
            <a:endParaRPr lang="en-CA" sz="1500" dirty="0"/>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276600"/>
            <a:ext cx="44958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572000"/>
            <a:ext cx="454342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6" descr="https://www.marketbeat.com/logos/the-north-west-company-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7" action="ppaction://hlinksldjump"/>
              </a:rPr>
              <a:t>Appendix Map I</a:t>
            </a:r>
            <a:endParaRPr lang="en-CA" sz="1400" dirty="0"/>
          </a:p>
        </p:txBody>
      </p:sp>
      <p:sp>
        <p:nvSpPr>
          <p:cNvPr id="4" name="Slide Number Placeholder 3"/>
          <p:cNvSpPr>
            <a:spLocks noGrp="1"/>
          </p:cNvSpPr>
          <p:nvPr>
            <p:ph type="sldNum" sz="quarter" idx="12"/>
          </p:nvPr>
        </p:nvSpPr>
        <p:spPr/>
        <p:txBody>
          <a:bodyPr/>
          <a:lstStyle/>
          <a:p>
            <a:fld id="{96AA08EF-E8D9-4F4A-B754-1DFA3DB1B77C}" type="slidenum">
              <a:rPr lang="en-US" smtClean="0"/>
              <a:pPr/>
              <a:t>72</a:t>
            </a:fld>
            <a:endParaRPr lang="en-US" dirty="0"/>
          </a:p>
        </p:txBody>
      </p:sp>
    </p:spTree>
    <p:extLst>
      <p:ext uri="{BB962C8B-B14F-4D97-AF65-F5344CB8AC3E}">
        <p14:creationId xmlns:p14="http://schemas.microsoft.com/office/powerpoint/2010/main" val="25525662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Liquidity and Cash Flows</a:t>
            </a:r>
            <a:endParaRPr lang="en-CA" dirty="0"/>
          </a:p>
        </p:txBody>
      </p:sp>
      <p:sp>
        <p:nvSpPr>
          <p:cNvPr id="3" name="Text Placeholder 2"/>
          <p:cNvSpPr>
            <a:spLocks noGrp="1"/>
          </p:cNvSpPr>
          <p:nvPr>
            <p:ph type="body" sz="quarter" idx="13"/>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sp>
        <p:nvSpPr>
          <p:cNvPr id="7" name="Rectangle 6"/>
          <p:cNvSpPr/>
          <p:nvPr/>
        </p:nvSpPr>
        <p:spPr>
          <a:xfrm>
            <a:off x="5188857" y="688437"/>
            <a:ext cx="3733800" cy="2862322"/>
          </a:xfrm>
          <a:prstGeom prst="rect">
            <a:avLst/>
          </a:prstGeom>
        </p:spPr>
        <p:txBody>
          <a:bodyPr wrap="square">
            <a:spAutoFit/>
          </a:bodyPr>
          <a:lstStyle/>
          <a:p>
            <a:pPr marL="285750" indent="-285750">
              <a:buFont typeface="Arial" pitchFamily="34" charset="0"/>
              <a:buChar char="•"/>
            </a:pPr>
            <a:r>
              <a:rPr lang="en-CA" sz="1500" dirty="0" smtClean="0"/>
              <a:t>Increase in taxes paid  in 2013 due to the company switching to being a share corporation so they had to pay instalments</a:t>
            </a:r>
          </a:p>
          <a:p>
            <a:pPr marL="285750" indent="-285750">
              <a:buFont typeface="Arial" pitchFamily="34" charset="0"/>
              <a:buChar char="•"/>
            </a:pPr>
            <a:r>
              <a:rPr lang="en-CA" sz="1500" dirty="0"/>
              <a:t>Cash flow from operating activities and unutilized credit </a:t>
            </a:r>
            <a:r>
              <a:rPr lang="en-CA" sz="1500" dirty="0" smtClean="0"/>
              <a:t>available on </a:t>
            </a:r>
            <a:r>
              <a:rPr lang="en-CA" sz="1500" dirty="0"/>
              <a:t>existing loan facilities are expected to be sufficient to fund </a:t>
            </a:r>
            <a:r>
              <a:rPr lang="en-CA" sz="1500" dirty="0" smtClean="0"/>
              <a:t>operating requirements</a:t>
            </a:r>
            <a:r>
              <a:rPr lang="en-CA" sz="1500" dirty="0"/>
              <a:t>, pension plan contributions, sustaining and </a:t>
            </a:r>
            <a:r>
              <a:rPr lang="en-CA" sz="1500" dirty="0" smtClean="0"/>
              <a:t>planned growth-related </a:t>
            </a:r>
            <a:r>
              <a:rPr lang="en-CA" sz="1500" dirty="0"/>
              <a:t>capital expenditures as well as anticipated dividends</a:t>
            </a:r>
          </a:p>
        </p:txBody>
      </p:sp>
      <p:sp>
        <p:nvSpPr>
          <p:cNvPr id="4" name="Text Placeholder 3"/>
          <p:cNvSpPr>
            <a:spLocks noGrp="1"/>
          </p:cNvSpPr>
          <p:nvPr>
            <p:ph type="body" sz="quarter" idx="14"/>
          </p:nvPr>
        </p:nvSpPr>
        <p:spPr/>
        <p:txBody>
          <a:bodyPr/>
          <a:lstStyle/>
          <a:p>
            <a:endParaRPr lang="en-CA" dirty="0"/>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38200"/>
            <a:ext cx="46767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 y="3414712"/>
            <a:ext cx="4600575"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7274" y="3962400"/>
            <a:ext cx="4238625" cy="162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descr="https://www.marketbeat.com/logos/the-north-west-company-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7" action="ppaction://hlinksldjump"/>
              </a:rPr>
              <a:t>Appendix Map I</a:t>
            </a:r>
            <a:endParaRPr lang="en-CA" sz="1400" dirty="0"/>
          </a:p>
        </p:txBody>
      </p:sp>
      <p:sp>
        <p:nvSpPr>
          <p:cNvPr id="5" name="Slide Number Placeholder 4"/>
          <p:cNvSpPr>
            <a:spLocks noGrp="1"/>
          </p:cNvSpPr>
          <p:nvPr>
            <p:ph type="sldNum" sz="quarter" idx="12"/>
          </p:nvPr>
        </p:nvSpPr>
        <p:spPr/>
        <p:txBody>
          <a:bodyPr/>
          <a:lstStyle/>
          <a:p>
            <a:fld id="{96AA08EF-E8D9-4F4A-B754-1DFA3DB1B77C}" type="slidenum">
              <a:rPr lang="en-US" smtClean="0"/>
              <a:pPr/>
              <a:t>73</a:t>
            </a:fld>
            <a:endParaRPr lang="en-US" dirty="0"/>
          </a:p>
        </p:txBody>
      </p:sp>
    </p:spTree>
    <p:extLst>
      <p:ext uri="{BB962C8B-B14F-4D97-AF65-F5344CB8AC3E}">
        <p14:creationId xmlns:p14="http://schemas.microsoft.com/office/powerpoint/2010/main" val="26353603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More Dividend Information</a:t>
            </a:r>
            <a:endParaRPr lang="en-CA" dirty="0"/>
          </a:p>
        </p:txBody>
      </p:sp>
      <p:sp>
        <p:nvSpPr>
          <p:cNvPr id="3" name="Text Placeholder 2"/>
          <p:cNvSpPr>
            <a:spLocks noGrp="1"/>
          </p:cNvSpPr>
          <p:nvPr>
            <p:ph type="body" sz="quarter" idx="13"/>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sp>
        <p:nvSpPr>
          <p:cNvPr id="7" name="Rectangle 6"/>
          <p:cNvSpPr/>
          <p:nvPr/>
        </p:nvSpPr>
        <p:spPr>
          <a:xfrm>
            <a:off x="5159829" y="2508245"/>
            <a:ext cx="3733800" cy="1708160"/>
          </a:xfrm>
          <a:prstGeom prst="rect">
            <a:avLst/>
          </a:prstGeom>
        </p:spPr>
        <p:txBody>
          <a:bodyPr wrap="square">
            <a:spAutoFit/>
          </a:bodyPr>
          <a:lstStyle/>
          <a:p>
            <a:pPr marL="285750" indent="-285750">
              <a:buFont typeface="Arial" pitchFamily="34" charset="0"/>
              <a:buChar char="•"/>
            </a:pPr>
            <a:r>
              <a:rPr lang="en-CA" sz="1500" dirty="0"/>
              <a:t>The decrease in dividends as a percentage of cash flow from </a:t>
            </a:r>
            <a:r>
              <a:rPr lang="en-CA" sz="1500" dirty="0" smtClean="0"/>
              <a:t>operating activities </a:t>
            </a:r>
            <a:r>
              <a:rPr lang="en-CA" sz="1500" dirty="0"/>
              <a:t>to 48.4% compared to 67.8% in 2013 is largely due to </a:t>
            </a:r>
            <a:r>
              <a:rPr lang="en-CA" sz="1500" dirty="0" smtClean="0"/>
              <a:t>the conversion </a:t>
            </a:r>
            <a:r>
              <a:rPr lang="en-CA" sz="1500" dirty="0"/>
              <a:t>to a share corporation and the timing of payment </a:t>
            </a:r>
            <a:r>
              <a:rPr lang="en-CA" sz="1500" dirty="0" smtClean="0"/>
              <a:t>of Canadian </a:t>
            </a:r>
            <a:r>
              <a:rPr lang="en-CA" sz="1500" dirty="0"/>
              <a:t>income tax </a:t>
            </a:r>
            <a:r>
              <a:rPr lang="en-CA" sz="1500" dirty="0" smtClean="0"/>
              <a:t>instalments</a:t>
            </a:r>
            <a:endParaRPr lang="en-CA" sz="1500" dirty="0"/>
          </a:p>
        </p:txBody>
      </p:sp>
      <p:sp>
        <p:nvSpPr>
          <p:cNvPr id="4" name="Text Placeholder 3"/>
          <p:cNvSpPr>
            <a:spLocks noGrp="1"/>
          </p:cNvSpPr>
          <p:nvPr>
            <p:ph type="body" sz="quarter" idx="14"/>
          </p:nvPr>
        </p:nvSpPr>
        <p:spPr/>
        <p:txBody>
          <a:bodyPr/>
          <a:lstStyle/>
          <a:p>
            <a:endParaRPr lang="en-CA" dirty="0"/>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461010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descr="https://www.marketbeat.com/logos/the-north-west-company-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
        <p:nvSpPr>
          <p:cNvPr id="5" name="Slide Number Placeholder 4"/>
          <p:cNvSpPr>
            <a:spLocks noGrp="1"/>
          </p:cNvSpPr>
          <p:nvPr>
            <p:ph type="sldNum" sz="quarter" idx="12"/>
          </p:nvPr>
        </p:nvSpPr>
        <p:spPr/>
        <p:txBody>
          <a:bodyPr/>
          <a:lstStyle/>
          <a:p>
            <a:fld id="{96AA08EF-E8D9-4F4A-B754-1DFA3DB1B77C}" type="slidenum">
              <a:rPr lang="en-US" smtClean="0"/>
              <a:pPr/>
              <a:t>74</a:t>
            </a:fld>
            <a:endParaRPr lang="en-US" dirty="0"/>
          </a:p>
        </p:txBody>
      </p:sp>
    </p:spTree>
    <p:extLst>
      <p:ext uri="{BB962C8B-B14F-4D97-AF65-F5344CB8AC3E}">
        <p14:creationId xmlns:p14="http://schemas.microsoft.com/office/powerpoint/2010/main" val="31075010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Liquidity and Interest Coverage</a:t>
            </a:r>
            <a:endParaRPr lang="en-CA" dirty="0"/>
          </a:p>
        </p:txBody>
      </p:sp>
      <p:sp>
        <p:nvSpPr>
          <p:cNvPr id="3" name="Text Placeholder 2"/>
          <p:cNvSpPr>
            <a:spLocks noGrp="1"/>
          </p:cNvSpPr>
          <p:nvPr>
            <p:ph type="body" sz="quarter" idx="13"/>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sp>
        <p:nvSpPr>
          <p:cNvPr id="7" name="Rectangle 6"/>
          <p:cNvSpPr/>
          <p:nvPr/>
        </p:nvSpPr>
        <p:spPr>
          <a:xfrm>
            <a:off x="5188856" y="1871802"/>
            <a:ext cx="3878943" cy="2400657"/>
          </a:xfrm>
          <a:prstGeom prst="rect">
            <a:avLst/>
          </a:prstGeom>
        </p:spPr>
        <p:txBody>
          <a:bodyPr wrap="square">
            <a:spAutoFit/>
          </a:bodyPr>
          <a:lstStyle/>
          <a:p>
            <a:pPr marL="285750" indent="-285750">
              <a:buFont typeface="Arial" pitchFamily="34" charset="0"/>
              <a:buChar char="•"/>
            </a:pPr>
            <a:r>
              <a:rPr lang="en-CA" sz="1500" dirty="0"/>
              <a:t>The Canadian Operations have </a:t>
            </a:r>
            <a:r>
              <a:rPr lang="en-CA" sz="1500" dirty="0" smtClean="0"/>
              <a:t>available committed</a:t>
            </a:r>
            <a:r>
              <a:rPr lang="en-CA" sz="1500" dirty="0"/>
              <a:t>, extendible, </a:t>
            </a:r>
            <a:r>
              <a:rPr lang="en-CA" sz="1500" dirty="0" smtClean="0"/>
              <a:t>revolving loan </a:t>
            </a:r>
            <a:r>
              <a:rPr lang="en-CA" sz="1500" dirty="0"/>
              <a:t>facilities of $200.0 million </a:t>
            </a:r>
            <a:r>
              <a:rPr lang="en-CA" sz="1500" dirty="0" smtClean="0"/>
              <a:t>that mature </a:t>
            </a:r>
            <a:r>
              <a:rPr lang="en-CA" sz="1500" dirty="0"/>
              <a:t>on December 31, </a:t>
            </a:r>
            <a:r>
              <a:rPr lang="en-CA" sz="1500" dirty="0" smtClean="0"/>
              <a:t>2018</a:t>
            </a:r>
          </a:p>
          <a:p>
            <a:endParaRPr lang="en-CA" sz="1500" dirty="0" smtClean="0"/>
          </a:p>
          <a:p>
            <a:pPr marL="285750" indent="-285750">
              <a:buFont typeface="Arial" pitchFamily="34" charset="0"/>
              <a:buChar char="•"/>
            </a:pPr>
            <a:r>
              <a:rPr lang="en-CA" sz="1500" dirty="0"/>
              <a:t>The Company's International Operations have </a:t>
            </a:r>
            <a:r>
              <a:rPr lang="en-CA" sz="1500" dirty="0" smtClean="0"/>
              <a:t>available committed</a:t>
            </a:r>
            <a:r>
              <a:rPr lang="en-CA" sz="1500" dirty="0"/>
              <a:t>, revolving loan facilities of US$52.0 million that mature </a:t>
            </a:r>
            <a:r>
              <a:rPr lang="en-CA" sz="1500" dirty="0" smtClean="0"/>
              <a:t>on December </a:t>
            </a:r>
            <a:r>
              <a:rPr lang="en-CA" sz="1500" dirty="0"/>
              <a:t>31, 2018</a:t>
            </a:r>
          </a:p>
        </p:txBody>
      </p:sp>
      <p:sp>
        <p:nvSpPr>
          <p:cNvPr id="4" name="Text Placeholder 3"/>
          <p:cNvSpPr>
            <a:spLocks noGrp="1"/>
          </p:cNvSpPr>
          <p:nvPr>
            <p:ph type="body" sz="quarter" idx="14"/>
          </p:nvPr>
        </p:nvSpPr>
        <p:spPr/>
        <p:txBody>
          <a:bodyPr/>
          <a:lstStyle/>
          <a:p>
            <a:endParaRPr lang="en-CA" dirty="0"/>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50123"/>
            <a:ext cx="4581525"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 y="2286000"/>
            <a:ext cx="4552950"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descr="https://www.marketbeat.com/logos/the-north-west-company-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6" action="ppaction://hlinksldjump"/>
              </a:rPr>
              <a:t>Appendix Map I</a:t>
            </a:r>
            <a:endParaRPr lang="en-CA" sz="1400" dirty="0"/>
          </a:p>
        </p:txBody>
      </p:sp>
      <p:sp>
        <p:nvSpPr>
          <p:cNvPr id="5" name="Slide Number Placeholder 4"/>
          <p:cNvSpPr>
            <a:spLocks noGrp="1"/>
          </p:cNvSpPr>
          <p:nvPr>
            <p:ph type="sldNum" sz="quarter" idx="12"/>
          </p:nvPr>
        </p:nvSpPr>
        <p:spPr/>
        <p:txBody>
          <a:bodyPr/>
          <a:lstStyle/>
          <a:p>
            <a:fld id="{96AA08EF-E8D9-4F4A-B754-1DFA3DB1B77C}" type="slidenum">
              <a:rPr lang="en-US" smtClean="0"/>
              <a:pPr/>
              <a:t>75</a:t>
            </a:fld>
            <a:endParaRPr lang="en-US" dirty="0"/>
          </a:p>
        </p:txBody>
      </p:sp>
    </p:spTree>
    <p:extLst>
      <p:ext uri="{BB962C8B-B14F-4D97-AF65-F5344CB8AC3E}">
        <p14:creationId xmlns:p14="http://schemas.microsoft.com/office/powerpoint/2010/main" val="11084744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Giant Tiger Master Franchise Agreement</a:t>
            </a:r>
            <a:endParaRPr lang="en-CA" dirty="0"/>
          </a:p>
        </p:txBody>
      </p:sp>
      <p:sp>
        <p:nvSpPr>
          <p:cNvPr id="3" name="Text Placeholder 2"/>
          <p:cNvSpPr>
            <a:spLocks noGrp="1"/>
          </p:cNvSpPr>
          <p:nvPr>
            <p:ph type="body" sz="quarter" idx="13"/>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sp>
        <p:nvSpPr>
          <p:cNvPr id="4" name="Text Placeholder 3"/>
          <p:cNvSpPr>
            <a:spLocks noGrp="1"/>
          </p:cNvSpPr>
          <p:nvPr>
            <p:ph type="body" sz="quarter" idx="14"/>
          </p:nvPr>
        </p:nvSpPr>
        <p:spPr>
          <a:xfrm>
            <a:off x="228600" y="722376"/>
            <a:ext cx="8686800" cy="5526024"/>
          </a:xfrm>
        </p:spPr>
        <p:txBody>
          <a:bodyPr/>
          <a:lstStyle/>
          <a:p>
            <a:r>
              <a:rPr lang="en-CA" dirty="0"/>
              <a:t>In 2002, the </a:t>
            </a:r>
            <a:r>
              <a:rPr lang="en-CA" dirty="0" smtClean="0"/>
              <a:t>Company signed </a:t>
            </a:r>
            <a:r>
              <a:rPr lang="en-CA" dirty="0"/>
              <a:t>a 30-year Master Franchise Agreement with Giant Tiger Stores</a:t>
            </a:r>
          </a:p>
          <a:p>
            <a:pPr marL="115887" indent="0">
              <a:buNone/>
            </a:pPr>
            <a:r>
              <a:rPr lang="en-CA" dirty="0" smtClean="0"/>
              <a:t>     Limited which </a:t>
            </a:r>
            <a:r>
              <a:rPr lang="en-CA" dirty="0"/>
              <a:t>granted the Company </a:t>
            </a:r>
            <a:r>
              <a:rPr lang="en-CA" dirty="0" smtClean="0"/>
              <a:t>the exclusive </a:t>
            </a:r>
            <a:r>
              <a:rPr lang="en-CA" dirty="0"/>
              <a:t>right to open Giant Tiger stores in western </a:t>
            </a:r>
            <a:r>
              <a:rPr lang="en-CA" dirty="0" smtClean="0"/>
              <a:t>                                             Canada</a:t>
            </a:r>
            <a:r>
              <a:rPr lang="en-CA" dirty="0"/>
              <a:t>. Under </a:t>
            </a:r>
            <a:r>
              <a:rPr lang="en-CA" dirty="0" smtClean="0"/>
              <a:t>the agreement</a:t>
            </a:r>
            <a:r>
              <a:rPr lang="en-CA" dirty="0"/>
              <a:t>, Giant Tiger Stores Limited provides product </a:t>
            </a:r>
            <a:r>
              <a:rPr lang="en-CA" dirty="0" smtClean="0"/>
              <a:t>sourcing,     merchandising, </a:t>
            </a:r>
            <a:r>
              <a:rPr lang="en-CA" dirty="0"/>
              <a:t>systems and administration support to the </a:t>
            </a:r>
            <a:r>
              <a:rPr lang="en-CA" dirty="0" smtClean="0"/>
              <a:t>Company's Giant </a:t>
            </a:r>
            <a:r>
              <a:rPr lang="en-CA" dirty="0"/>
              <a:t>Tiger stores in return for a royalty based on </a:t>
            </a:r>
            <a:r>
              <a:rPr lang="en-CA" dirty="0" smtClean="0"/>
              <a:t>sales</a:t>
            </a:r>
          </a:p>
          <a:p>
            <a:pPr marL="115887" indent="0">
              <a:buNone/>
            </a:pPr>
            <a:endParaRPr lang="en-CA" dirty="0" smtClean="0"/>
          </a:p>
          <a:p>
            <a:r>
              <a:rPr lang="en-CA" dirty="0" smtClean="0"/>
              <a:t> </a:t>
            </a:r>
            <a:r>
              <a:rPr lang="en-CA" dirty="0"/>
              <a:t>The </a:t>
            </a:r>
            <a:r>
              <a:rPr lang="en-CA" dirty="0" smtClean="0"/>
              <a:t>Company is </a:t>
            </a:r>
            <a:r>
              <a:rPr lang="en-CA" dirty="0"/>
              <a:t>responsible for opening, owning, operating and providing </a:t>
            </a:r>
            <a:r>
              <a:rPr lang="en-CA" dirty="0" smtClean="0"/>
              <a:t>food buying and distribution </a:t>
            </a:r>
            <a:r>
              <a:rPr lang="en-CA" dirty="0"/>
              <a:t>services to the stores. As a result of the </a:t>
            </a:r>
            <a:r>
              <a:rPr lang="en-CA" dirty="0" smtClean="0"/>
              <a:t>closure of </a:t>
            </a:r>
            <a:r>
              <a:rPr lang="en-CA" dirty="0"/>
              <a:t>six stores during 2012, </a:t>
            </a:r>
            <a:r>
              <a:rPr lang="en-CA" dirty="0" smtClean="0"/>
              <a:t>the Company </a:t>
            </a:r>
            <a:r>
              <a:rPr lang="en-CA" dirty="0"/>
              <a:t>has fallen below the </a:t>
            </a:r>
            <a:r>
              <a:rPr lang="en-CA" dirty="0" smtClean="0"/>
              <a:t>minimum number </a:t>
            </a:r>
            <a:r>
              <a:rPr lang="en-CA" dirty="0"/>
              <a:t>of stores required to maintain its </a:t>
            </a:r>
            <a:r>
              <a:rPr lang="en-CA" dirty="0" smtClean="0"/>
              <a:t>exclusive right </a:t>
            </a:r>
            <a:r>
              <a:rPr lang="en-CA" dirty="0"/>
              <a:t>to open </a:t>
            </a:r>
            <a:r>
              <a:rPr lang="en-CA" dirty="0" smtClean="0"/>
              <a:t>Giant Tiger </a:t>
            </a:r>
            <a:r>
              <a:rPr lang="en-CA" dirty="0"/>
              <a:t>stores in western Canada. The loss of exclusivity does </a:t>
            </a:r>
            <a:r>
              <a:rPr lang="en-CA" dirty="0" smtClean="0"/>
              <a:t>not constitute </a:t>
            </a:r>
            <a:r>
              <a:rPr lang="en-CA" dirty="0"/>
              <a:t>an event of default under the Company's master </a:t>
            </a:r>
            <a:r>
              <a:rPr lang="en-CA" dirty="0" smtClean="0"/>
              <a:t>franchise rights </a:t>
            </a:r>
            <a:r>
              <a:rPr lang="en-CA" dirty="0"/>
              <a:t>and will not prevent the Company from continuing to </a:t>
            </a:r>
            <a:r>
              <a:rPr lang="en-CA" dirty="0" smtClean="0"/>
              <a:t>operate its </a:t>
            </a:r>
            <a:r>
              <a:rPr lang="en-CA" dirty="0"/>
              <a:t>existing stores or open new stores</a:t>
            </a:r>
            <a:r>
              <a:rPr lang="en-CA" dirty="0" smtClean="0"/>
              <a:t>.</a:t>
            </a:r>
            <a:endParaRPr lang="en-CA" dirty="0"/>
          </a:p>
        </p:txBody>
      </p:sp>
      <p:pic>
        <p:nvPicPr>
          <p:cNvPr id="11" name="Picture 6" descr="https://www.marketbeat.com/logos/the-north-west-company-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pic>
        <p:nvPicPr>
          <p:cNvPr id="49154" name="Picture 2" descr="https://i.ytimg.com/vi/3WMa8hd7Z1I/maxresdefaul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3657600"/>
            <a:ext cx="44704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
        <p:nvSpPr>
          <p:cNvPr id="5" name="Slide Number Placeholder 4"/>
          <p:cNvSpPr>
            <a:spLocks noGrp="1"/>
          </p:cNvSpPr>
          <p:nvPr>
            <p:ph type="sldNum" sz="quarter" idx="12"/>
          </p:nvPr>
        </p:nvSpPr>
        <p:spPr/>
        <p:txBody>
          <a:bodyPr/>
          <a:lstStyle/>
          <a:p>
            <a:fld id="{96AA08EF-E8D9-4F4A-B754-1DFA3DB1B77C}" type="slidenum">
              <a:rPr lang="en-US" smtClean="0"/>
              <a:pPr/>
              <a:t>76</a:t>
            </a:fld>
            <a:endParaRPr lang="en-US" dirty="0"/>
          </a:p>
        </p:txBody>
      </p:sp>
    </p:spTree>
    <p:extLst>
      <p:ext uri="{BB962C8B-B14F-4D97-AF65-F5344CB8AC3E}">
        <p14:creationId xmlns:p14="http://schemas.microsoft.com/office/powerpoint/2010/main" val="24553746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Seasonality</a:t>
            </a:r>
            <a:endParaRPr lang="en-CA" dirty="0"/>
          </a:p>
        </p:txBody>
      </p:sp>
      <p:sp>
        <p:nvSpPr>
          <p:cNvPr id="3" name="Text Placeholder 2"/>
          <p:cNvSpPr>
            <a:spLocks noGrp="1"/>
          </p:cNvSpPr>
          <p:nvPr>
            <p:ph type="body" sz="quarter" idx="13"/>
          </p:nvPr>
        </p:nvSpPr>
        <p:spPr/>
        <p:txBody>
          <a:bodyPr/>
          <a:lstStyle/>
          <a:p>
            <a:endParaRPr lang="en-CA"/>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sp>
        <p:nvSpPr>
          <p:cNvPr id="5" name="Text Placeholder 4"/>
          <p:cNvSpPr>
            <a:spLocks noGrp="1"/>
          </p:cNvSpPr>
          <p:nvPr>
            <p:ph type="body" sz="quarter" idx="14"/>
          </p:nvPr>
        </p:nvSpPr>
        <p:spPr>
          <a:xfrm>
            <a:off x="5562600" y="838200"/>
            <a:ext cx="3581400" cy="5257800"/>
          </a:xfrm>
        </p:spPr>
        <p:txBody>
          <a:bodyPr/>
          <a:lstStyle/>
          <a:p>
            <a:r>
              <a:rPr lang="en-CA" dirty="0"/>
              <a:t>Historically, the Company's first quarter sales are the lowest and </a:t>
            </a:r>
            <a:r>
              <a:rPr lang="en-CA" dirty="0" smtClean="0"/>
              <a:t>fourth quarter </a:t>
            </a:r>
            <a:r>
              <a:rPr lang="en-CA" dirty="0"/>
              <a:t>sales are the highest, reflecting consumer buying </a:t>
            </a:r>
            <a:r>
              <a:rPr lang="en-CA" dirty="0" smtClean="0"/>
              <a:t>patterns</a:t>
            </a:r>
          </a:p>
          <a:p>
            <a:r>
              <a:rPr lang="en-CA" dirty="0" smtClean="0"/>
              <a:t>Due to </a:t>
            </a:r>
            <a:r>
              <a:rPr lang="en-CA" dirty="0"/>
              <a:t>the remote location of many of the Company's stores, </a:t>
            </a:r>
            <a:r>
              <a:rPr lang="en-CA" dirty="0" smtClean="0"/>
              <a:t>weather conditions </a:t>
            </a:r>
            <a:r>
              <a:rPr lang="en-CA" dirty="0"/>
              <a:t>are often more extreme compared to other retailers </a:t>
            </a:r>
            <a:r>
              <a:rPr lang="en-CA" dirty="0" smtClean="0"/>
              <a:t>and can </a:t>
            </a:r>
            <a:r>
              <a:rPr lang="en-CA" dirty="0"/>
              <a:t>affect sales in any </a:t>
            </a:r>
            <a:r>
              <a:rPr lang="en-CA" dirty="0" smtClean="0"/>
              <a:t>quarter</a:t>
            </a:r>
          </a:p>
          <a:p>
            <a:r>
              <a:rPr lang="en-CA" dirty="0"/>
              <a:t>Fourth quarter consolidated </a:t>
            </a:r>
            <a:r>
              <a:rPr lang="en-CA" dirty="0" smtClean="0"/>
              <a:t>sales increased 7.6% driven </a:t>
            </a:r>
            <a:r>
              <a:rPr lang="en-CA" dirty="0"/>
              <a:t>by strong sales gains within </a:t>
            </a:r>
            <a:r>
              <a:rPr lang="en-CA" dirty="0" smtClean="0"/>
              <a:t>the International </a:t>
            </a:r>
            <a:r>
              <a:rPr lang="en-CA" dirty="0"/>
              <a:t>Operations and the impact of </a:t>
            </a:r>
            <a:r>
              <a:rPr lang="en-CA" dirty="0" err="1" smtClean="0"/>
              <a:t>forex</a:t>
            </a:r>
            <a:r>
              <a:rPr lang="en-CA" dirty="0" smtClean="0"/>
              <a:t> on the translation </a:t>
            </a:r>
            <a:r>
              <a:rPr lang="en-CA" dirty="0"/>
              <a:t>of U.S. denominated </a:t>
            </a:r>
            <a:r>
              <a:rPr lang="en-CA" dirty="0" smtClean="0"/>
              <a:t>sales</a:t>
            </a:r>
          </a:p>
          <a:p>
            <a:r>
              <a:rPr lang="en-CA" dirty="0" smtClean="0"/>
              <a:t>Net Earnings decreased 5.7% the impact of </a:t>
            </a:r>
            <a:r>
              <a:rPr lang="en-CA" dirty="0" err="1" smtClean="0"/>
              <a:t>forex</a:t>
            </a:r>
            <a:r>
              <a:rPr lang="en-CA" dirty="0" smtClean="0"/>
              <a:t> in international operations was more than offset by the general merchandise inventory reduction costs. Excluding this two, net earnings increased 8.7% </a:t>
            </a:r>
            <a:r>
              <a:rPr lang="en-CA" dirty="0" err="1" smtClean="0"/>
              <a:t>YoY</a:t>
            </a:r>
            <a:endParaRPr lang="en-CA"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85800"/>
            <a:ext cx="5486400" cy="55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descr="https://www.marketbeat.com/logos/the-north-west-company-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
        <p:nvSpPr>
          <p:cNvPr id="4" name="Slide Number Placeholder 3"/>
          <p:cNvSpPr>
            <a:spLocks noGrp="1"/>
          </p:cNvSpPr>
          <p:nvPr>
            <p:ph type="sldNum" sz="quarter" idx="12"/>
          </p:nvPr>
        </p:nvSpPr>
        <p:spPr/>
        <p:txBody>
          <a:bodyPr/>
          <a:lstStyle/>
          <a:p>
            <a:fld id="{96AA08EF-E8D9-4F4A-B754-1DFA3DB1B77C}" type="slidenum">
              <a:rPr lang="en-US" smtClean="0"/>
              <a:pPr/>
              <a:t>77</a:t>
            </a:fld>
            <a:endParaRPr lang="en-US" dirty="0"/>
          </a:p>
        </p:txBody>
      </p:sp>
    </p:spTree>
    <p:extLst>
      <p:ext uri="{BB962C8B-B14F-4D97-AF65-F5344CB8AC3E}">
        <p14:creationId xmlns:p14="http://schemas.microsoft.com/office/powerpoint/2010/main" val="4294840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Hedging Activity  </a:t>
            </a:r>
            <a:endParaRPr lang="en-CA" dirty="0"/>
          </a:p>
        </p:txBody>
      </p:sp>
      <p:sp>
        <p:nvSpPr>
          <p:cNvPr id="3" name="Text Placeholder 2"/>
          <p:cNvSpPr>
            <a:spLocks noGrp="1"/>
          </p:cNvSpPr>
          <p:nvPr>
            <p:ph type="body" sz="quarter" idx="13"/>
          </p:nvPr>
        </p:nvSpPr>
        <p:spPr/>
        <p:txBody>
          <a:bodyPr/>
          <a:lstStyle/>
          <a:p>
            <a:endParaRPr lang="en-CA"/>
          </a:p>
        </p:txBody>
      </p:sp>
      <p:sp>
        <p:nvSpPr>
          <p:cNvPr id="4" name="Text Placeholder 3"/>
          <p:cNvSpPr>
            <a:spLocks noGrp="1"/>
          </p:cNvSpPr>
          <p:nvPr>
            <p:ph type="body" sz="quarter" idx="14"/>
          </p:nvPr>
        </p:nvSpPr>
        <p:spPr>
          <a:xfrm>
            <a:off x="228600" y="722375"/>
            <a:ext cx="8686800" cy="5533281"/>
          </a:xfrm>
        </p:spPr>
        <p:txBody>
          <a:bodyPr/>
          <a:lstStyle/>
          <a:p>
            <a:r>
              <a:rPr lang="en-CA" u="sng" dirty="0" smtClean="0"/>
              <a:t>Credit </a:t>
            </a:r>
            <a:r>
              <a:rPr lang="en-CA" u="sng" dirty="0"/>
              <a:t>R</a:t>
            </a:r>
            <a:r>
              <a:rPr lang="en-CA" u="sng" dirty="0" smtClean="0"/>
              <a:t>isk</a:t>
            </a:r>
            <a:r>
              <a:rPr lang="en-CA" dirty="0" smtClean="0"/>
              <a:t> minimized through the company’s wide geographically diverse customer base; in addition, no customer accounts for greater than 10% of receivables</a:t>
            </a:r>
          </a:p>
          <a:p>
            <a:endParaRPr lang="en-CA" dirty="0" smtClean="0"/>
          </a:p>
          <a:p>
            <a:r>
              <a:rPr lang="en-CA" u="sng" dirty="0" smtClean="0"/>
              <a:t>Currency Risk</a:t>
            </a:r>
            <a:r>
              <a:rPr lang="en-CA" dirty="0" smtClean="0"/>
              <a:t> is hedged with US dollar denominated borrowings; 10% depreciation of the CAD against USD would cause net income to increase by $100k</a:t>
            </a:r>
          </a:p>
          <a:p>
            <a:endParaRPr lang="en-CA" dirty="0" smtClean="0"/>
          </a:p>
          <a:p>
            <a:r>
              <a:rPr lang="en-CA" u="sng" dirty="0"/>
              <a:t>Interest Rate Risk</a:t>
            </a:r>
            <a:r>
              <a:rPr lang="en-CA" dirty="0"/>
              <a:t>  - Risk free Interest rate increase of 100 basis points will cause net income to decrease by $922,000; manages exposure to interest rate risk by monitoring </a:t>
            </a:r>
            <a:r>
              <a:rPr lang="en-CA" dirty="0" smtClean="0"/>
              <a:t>its blend </a:t>
            </a:r>
            <a:r>
              <a:rPr lang="en-CA" dirty="0"/>
              <a:t>of fixed and floating interest rates, and may modify this </a:t>
            </a:r>
            <a:r>
              <a:rPr lang="en-CA" dirty="0" smtClean="0"/>
              <a:t>blend using </a:t>
            </a:r>
            <a:r>
              <a:rPr lang="en-CA" dirty="0"/>
              <a:t>interest rate </a:t>
            </a:r>
            <a:r>
              <a:rPr lang="en-CA" dirty="0" smtClean="0"/>
              <a:t>swaps (have done so in the past but have none currently)</a:t>
            </a:r>
          </a:p>
          <a:p>
            <a:endParaRPr lang="en-CA" dirty="0"/>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pic>
        <p:nvPicPr>
          <p:cNvPr id="11" name="Picture 6" descr="https://www.marketbeat.com/logos/the-north-west-company-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81179"/>
            <a:ext cx="9144000" cy="2066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
        <p:nvSpPr>
          <p:cNvPr id="5" name="Slide Number Placeholder 4"/>
          <p:cNvSpPr>
            <a:spLocks noGrp="1"/>
          </p:cNvSpPr>
          <p:nvPr>
            <p:ph type="sldNum" sz="quarter" idx="12"/>
          </p:nvPr>
        </p:nvSpPr>
        <p:spPr/>
        <p:txBody>
          <a:bodyPr/>
          <a:lstStyle/>
          <a:p>
            <a:fld id="{96AA08EF-E8D9-4F4A-B754-1DFA3DB1B77C}" type="slidenum">
              <a:rPr lang="en-US" smtClean="0"/>
              <a:pPr/>
              <a:t>78</a:t>
            </a:fld>
            <a:endParaRPr lang="en-US" dirty="0"/>
          </a:p>
        </p:txBody>
      </p:sp>
    </p:spTree>
    <p:extLst>
      <p:ext uri="{BB962C8B-B14F-4D97-AF65-F5344CB8AC3E}">
        <p14:creationId xmlns:p14="http://schemas.microsoft.com/office/powerpoint/2010/main" val="6898390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Historical DPS and Dividend Yield</a:t>
            </a:r>
            <a:endParaRPr lang="en-CA" dirty="0"/>
          </a:p>
        </p:txBody>
      </p:sp>
      <p:sp>
        <p:nvSpPr>
          <p:cNvPr id="3" name="Text Placeholder 2"/>
          <p:cNvSpPr>
            <a:spLocks noGrp="1"/>
          </p:cNvSpPr>
          <p:nvPr>
            <p:ph type="body" sz="quarter" idx="14"/>
          </p:nvPr>
        </p:nvSpPr>
        <p:spPr/>
        <p:txBody>
          <a:bodyPr/>
          <a:lstStyle/>
          <a:p>
            <a:endParaRPr lang="en-CA" dirty="0"/>
          </a:p>
        </p:txBody>
      </p:sp>
      <p:sp>
        <p:nvSpPr>
          <p:cNvPr id="4" name="Picture Placeholder 3"/>
          <p:cNvSpPr>
            <a:spLocks noGrp="1"/>
          </p:cNvSpPr>
          <p:nvPr>
            <p:ph type="pic" sz="quarter" idx="23"/>
          </p:nvPr>
        </p:nvSpPr>
        <p:spPr/>
      </p:sp>
      <p:pic>
        <p:nvPicPr>
          <p:cNvPr id="7" name="Picture 6" descr="https://www.marketbeat.com/logos/the-north-west-company-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48490"/>
            <a:ext cx="1219005" cy="6084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p:cNvGraphicFramePr>
            <a:graphicFrameLocks/>
          </p:cNvGraphicFramePr>
          <p:nvPr/>
        </p:nvGraphicFramePr>
        <p:xfrm>
          <a:off x="346250" y="685800"/>
          <a:ext cx="8451500" cy="54864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Tree>
    <p:extLst>
      <p:ext uri="{BB962C8B-B14F-4D97-AF65-F5344CB8AC3E}">
        <p14:creationId xmlns:p14="http://schemas.microsoft.com/office/powerpoint/2010/main" val="4145249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p:cNvGraphicFramePr>
            <a:graphicFrameLocks/>
          </p:cNvGraphicFramePr>
          <p:nvPr>
            <p:extLst>
              <p:ext uri="{D42A27DB-BD31-4B8C-83A1-F6EECF244321}">
                <p14:modId xmlns:p14="http://schemas.microsoft.com/office/powerpoint/2010/main" val="3211766083"/>
              </p:ext>
            </p:extLst>
          </p:nvPr>
        </p:nvGraphicFramePr>
        <p:xfrm>
          <a:off x="4636477" y="914400"/>
          <a:ext cx="4495800" cy="4343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3994972462"/>
              </p:ext>
            </p:extLst>
          </p:nvPr>
        </p:nvGraphicFramePr>
        <p:xfrm>
          <a:off x="-457200" y="762000"/>
          <a:ext cx="5257800" cy="441960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CA" dirty="0" smtClean="0"/>
              <a:t>Market Share for Saputo Inc. Among Competitors</a:t>
            </a:r>
            <a:endParaRPr lang="en-CA" dirty="0"/>
          </a:p>
        </p:txBody>
      </p:sp>
      <p:sp>
        <p:nvSpPr>
          <p:cNvPr id="3" name="Text Placeholder 2"/>
          <p:cNvSpPr>
            <a:spLocks noGrp="1"/>
          </p:cNvSpPr>
          <p:nvPr>
            <p:ph type="body" sz="quarter" idx="13"/>
          </p:nvPr>
        </p:nvSpPr>
        <p:spPr/>
        <p:txBody>
          <a:bodyPr/>
          <a:lstStyle/>
          <a:p>
            <a:r>
              <a:rPr lang="en-CA" dirty="0" smtClean="0"/>
              <a:t>Source: 10K and CIQ</a:t>
            </a:r>
            <a:endParaRPr lang="en-CA" dirty="0"/>
          </a:p>
        </p:txBody>
      </p:sp>
      <p:sp>
        <p:nvSpPr>
          <p:cNvPr id="4" name="Text Placeholder 3"/>
          <p:cNvSpPr>
            <a:spLocks noGrp="1"/>
          </p:cNvSpPr>
          <p:nvPr>
            <p:ph type="body" sz="quarter" idx="14"/>
          </p:nvPr>
        </p:nvSpPr>
        <p:spPr>
          <a:xfrm>
            <a:off x="228600" y="5257800"/>
            <a:ext cx="8915400" cy="954024"/>
          </a:xfrm>
        </p:spPr>
        <p:txBody>
          <a:bodyPr/>
          <a:lstStyle/>
          <a:p>
            <a:r>
              <a:rPr lang="en-CA" dirty="0" err="1" smtClean="0"/>
              <a:t>Firgo</a:t>
            </a:r>
            <a:r>
              <a:rPr lang="en-CA" dirty="0" smtClean="0"/>
              <a:t> Cheese Heads leads the string cheese head brand category in the U.S</a:t>
            </a:r>
          </a:p>
          <a:p>
            <a:r>
              <a:rPr lang="en-CA" dirty="0" smtClean="0"/>
              <a:t>Treasure Cave leads the crumbled blue cheese category in the U.S</a:t>
            </a:r>
          </a:p>
          <a:p>
            <a:r>
              <a:rPr lang="en-CA" dirty="0" smtClean="0"/>
              <a:t>Saputo has a 36% Market Share in the Fluid Milk and Cream Industry in Canada (Market Leader)</a:t>
            </a:r>
            <a:endParaRPr lang="en-CA" dirty="0"/>
          </a:p>
        </p:txBody>
      </p:sp>
      <p:sp>
        <p:nvSpPr>
          <p:cNvPr id="9" name="Picture Placeholder 8"/>
          <p:cNvSpPr>
            <a:spLocks noGrp="1"/>
          </p:cNvSpPr>
          <p:nvPr>
            <p:ph type="pic" sz="quarter" idx="19"/>
          </p:nvPr>
        </p:nvSpPr>
        <p:spPr/>
      </p:sp>
      <p:sp>
        <p:nvSpPr>
          <p:cNvPr id="10" name="Picture Placeholder 9"/>
          <p:cNvSpPr>
            <a:spLocks noGrp="1"/>
          </p:cNvSpPr>
          <p:nvPr>
            <p:ph type="pic" sz="quarter" idx="23"/>
          </p:nvPr>
        </p:nvSpPr>
        <p:spPr/>
      </p:sp>
      <p:sp>
        <p:nvSpPr>
          <p:cNvPr id="12" name="TextBox 11"/>
          <p:cNvSpPr txBox="1"/>
          <p:nvPr/>
        </p:nvSpPr>
        <p:spPr>
          <a:xfrm>
            <a:off x="1490546" y="2223114"/>
            <a:ext cx="1435100" cy="923330"/>
          </a:xfrm>
          <a:prstGeom prst="rect">
            <a:avLst/>
          </a:prstGeom>
          <a:noFill/>
        </p:spPr>
        <p:txBody>
          <a:bodyPr wrap="square" rtlCol="0">
            <a:spAutoFit/>
          </a:bodyPr>
          <a:lstStyle/>
          <a:p>
            <a:pPr algn="ctr"/>
            <a:r>
              <a:rPr lang="en-CA" dirty="0" smtClean="0"/>
              <a:t>Canadian</a:t>
            </a:r>
          </a:p>
          <a:p>
            <a:pPr algn="ctr"/>
            <a:r>
              <a:rPr lang="en-CA" dirty="0" smtClean="0"/>
              <a:t>Cheese Industry</a:t>
            </a:r>
            <a:endParaRPr lang="en-CA" dirty="0"/>
          </a:p>
        </p:txBody>
      </p:sp>
      <p:sp>
        <p:nvSpPr>
          <p:cNvPr id="17" name="TextBox 16"/>
          <p:cNvSpPr txBox="1"/>
          <p:nvPr/>
        </p:nvSpPr>
        <p:spPr>
          <a:xfrm>
            <a:off x="6108700" y="2099101"/>
            <a:ext cx="1435100" cy="1477328"/>
          </a:xfrm>
          <a:prstGeom prst="rect">
            <a:avLst/>
          </a:prstGeom>
          <a:noFill/>
        </p:spPr>
        <p:txBody>
          <a:bodyPr wrap="square" rtlCol="0">
            <a:spAutoFit/>
          </a:bodyPr>
          <a:lstStyle/>
          <a:p>
            <a:pPr algn="ctr"/>
            <a:r>
              <a:rPr lang="en-CA" dirty="0" smtClean="0"/>
              <a:t>Canada &amp; US</a:t>
            </a:r>
          </a:p>
          <a:p>
            <a:pPr algn="ctr"/>
            <a:r>
              <a:rPr lang="en-CA" dirty="0" smtClean="0"/>
              <a:t>Milk Leaders ($33B)</a:t>
            </a:r>
            <a:endParaRPr lang="en-CA" dirty="0"/>
          </a:p>
        </p:txBody>
      </p:sp>
      <p:pic>
        <p:nvPicPr>
          <p:cNvPr id="18" name="Picture 17" descr="https://upload.wikimedia.org/wikipedia/en/thumb/1/16/Saputo_logo.svg/200px-Saputo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152400"/>
            <a:ext cx="1308857" cy="46464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145124" y="6324600"/>
            <a:ext cx="2667000" cy="307777"/>
          </a:xfrm>
          <a:prstGeom prst="rect">
            <a:avLst/>
          </a:prstGeom>
          <a:noFill/>
          <a:ln w="38100">
            <a:noFill/>
            <a:prstDash val="dash"/>
          </a:ln>
        </p:spPr>
        <p:txBody>
          <a:bodyPr wrap="square" rtlCol="0">
            <a:spAutoFit/>
          </a:bodyPr>
          <a:lstStyle/>
          <a:p>
            <a:r>
              <a:rPr lang="en-CA" sz="1400" dirty="0" smtClean="0">
                <a:hlinkClick r:id="rId6" action="ppaction://hlinksldjump"/>
              </a:rPr>
              <a:t>Appendix Map I</a:t>
            </a:r>
            <a:endParaRPr lang="en-CA" sz="1400" dirty="0"/>
          </a:p>
        </p:txBody>
      </p:sp>
      <p:sp>
        <p:nvSpPr>
          <p:cNvPr id="5" name="Slide Number Placeholder 4"/>
          <p:cNvSpPr>
            <a:spLocks noGrp="1"/>
          </p:cNvSpPr>
          <p:nvPr>
            <p:ph type="sldNum" sz="quarter" idx="12"/>
          </p:nvPr>
        </p:nvSpPr>
        <p:spPr/>
        <p:txBody>
          <a:bodyPr/>
          <a:lstStyle/>
          <a:p>
            <a:fld id="{96AA08EF-E8D9-4F4A-B754-1DFA3DB1B77C}" type="slidenum">
              <a:rPr lang="en-US" smtClean="0"/>
              <a:pPr/>
              <a:t>8</a:t>
            </a:fld>
            <a:endParaRPr lang="en-US" dirty="0"/>
          </a:p>
        </p:txBody>
      </p:sp>
    </p:spTree>
    <p:extLst>
      <p:ext uri="{BB962C8B-B14F-4D97-AF65-F5344CB8AC3E}">
        <p14:creationId xmlns:p14="http://schemas.microsoft.com/office/powerpoint/2010/main" val="30494664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Background Information about USANA</a:t>
            </a:r>
            <a:endParaRPr lang="en-CA" dirty="0"/>
          </a:p>
        </p:txBody>
      </p:sp>
      <p:sp>
        <p:nvSpPr>
          <p:cNvPr id="3" name="Text Placeholder 2"/>
          <p:cNvSpPr>
            <a:spLocks noGrp="1"/>
          </p:cNvSpPr>
          <p:nvPr>
            <p:ph type="body" sz="quarter" idx="14"/>
          </p:nvPr>
        </p:nvSpPr>
        <p:spPr/>
        <p:txBody>
          <a:bodyPr/>
          <a:lstStyle/>
          <a:p>
            <a:r>
              <a:rPr lang="en-CA" dirty="0" smtClean="0"/>
              <a:t>82% of sales are in markets outside of the United States</a:t>
            </a:r>
          </a:p>
          <a:p>
            <a:r>
              <a:rPr lang="en-CA" dirty="0" smtClean="0"/>
              <a:t>Operate in 19 markets worldwide</a:t>
            </a:r>
          </a:p>
          <a:p>
            <a:r>
              <a:rPr lang="en-CA" dirty="0" smtClean="0"/>
              <a:t>Products are sold via direct selling (no retail)</a:t>
            </a:r>
          </a:p>
          <a:p>
            <a:r>
              <a:rPr lang="en-CA" dirty="0" smtClean="0"/>
              <a:t>Customer Base comprises of “Associates” and “Preferred Customers”</a:t>
            </a:r>
          </a:p>
          <a:p>
            <a:pPr lvl="1"/>
            <a:r>
              <a:rPr lang="en-CA" dirty="0"/>
              <a:t>Associates </a:t>
            </a:r>
            <a:r>
              <a:rPr lang="en-CA" dirty="0" smtClean="0"/>
              <a:t>(349,000; 81%) act as </a:t>
            </a:r>
            <a:r>
              <a:rPr lang="en-CA" dirty="0"/>
              <a:t>independent distributors of </a:t>
            </a:r>
            <a:r>
              <a:rPr lang="en-CA" dirty="0" smtClean="0"/>
              <a:t>USANA’s </a:t>
            </a:r>
            <a:r>
              <a:rPr lang="en-CA" dirty="0"/>
              <a:t>products </a:t>
            </a:r>
            <a:r>
              <a:rPr lang="en-CA" dirty="0" smtClean="0"/>
              <a:t>any may purchase products for their own use </a:t>
            </a:r>
          </a:p>
          <a:p>
            <a:pPr lvl="1"/>
            <a:r>
              <a:rPr lang="en-CA" dirty="0" smtClean="0"/>
              <a:t>Preferred Customers (81,000) </a:t>
            </a:r>
            <a:r>
              <a:rPr lang="en-CA" dirty="0"/>
              <a:t>purchase </a:t>
            </a:r>
            <a:r>
              <a:rPr lang="en-CA" dirty="0" smtClean="0"/>
              <a:t>the products strictly </a:t>
            </a:r>
            <a:r>
              <a:rPr lang="en-CA" dirty="0"/>
              <a:t>for personal use and are not permitted to resell or to distribute the </a:t>
            </a:r>
            <a:r>
              <a:rPr lang="en-CA" dirty="0" smtClean="0"/>
              <a:t>products</a:t>
            </a:r>
          </a:p>
          <a:p>
            <a:pPr lvl="1"/>
            <a:endParaRPr lang="en-CA" dirty="0"/>
          </a:p>
          <a:p>
            <a:r>
              <a:rPr lang="en-CA" dirty="0" smtClean="0"/>
              <a:t>New Strategies:</a:t>
            </a:r>
          </a:p>
          <a:p>
            <a:pPr lvl="1"/>
            <a:r>
              <a:rPr lang="en-CA" u="sng" dirty="0" smtClean="0"/>
              <a:t>Simplified pricing structure </a:t>
            </a:r>
            <a:r>
              <a:rPr lang="en-CA" dirty="0" smtClean="0"/>
              <a:t>– 10% price reduction on products and a bigger price discount on products ordered through the monthly Auto program</a:t>
            </a:r>
          </a:p>
          <a:p>
            <a:pPr lvl="1"/>
            <a:r>
              <a:rPr lang="en-CA" u="sng" dirty="0" smtClean="0"/>
              <a:t>Increased payout</a:t>
            </a:r>
            <a:r>
              <a:rPr lang="en-CA" dirty="0" smtClean="0"/>
              <a:t> to associates under the Compensation Plan resulting in higher compensation for new associates along with making it easier for associates to advance within the business</a:t>
            </a:r>
          </a:p>
          <a:p>
            <a:pPr lvl="1"/>
            <a:r>
              <a:rPr lang="en-CA" dirty="0" smtClean="0"/>
              <a:t>Launched a </a:t>
            </a:r>
            <a:r>
              <a:rPr lang="en-CA" u="sng" dirty="0" smtClean="0"/>
              <a:t>new marketing suite</a:t>
            </a:r>
            <a:r>
              <a:rPr lang="en-CA" dirty="0" smtClean="0"/>
              <a:t> for Associates to gain access to tools and training online</a:t>
            </a:r>
          </a:p>
          <a:p>
            <a:pPr lvl="1"/>
            <a:r>
              <a:rPr lang="en-CA" dirty="0" smtClean="0"/>
              <a:t>Expanded sponsorship of “</a:t>
            </a:r>
            <a:r>
              <a:rPr lang="en-CA" u="sng" dirty="0" smtClean="0"/>
              <a:t>The Dr. Oz Show</a:t>
            </a:r>
            <a:r>
              <a:rPr lang="en-CA" dirty="0" smtClean="0"/>
              <a:t>” to facilitate growth of the USANA brand within the United States</a:t>
            </a:r>
          </a:p>
          <a:p>
            <a:pPr lvl="1"/>
            <a:r>
              <a:rPr lang="en-CA" dirty="0" smtClean="0"/>
              <a:t>Increased growth in </a:t>
            </a:r>
            <a:r>
              <a:rPr lang="en-CA" u="sng" dirty="0" smtClean="0"/>
              <a:t>mature markets</a:t>
            </a:r>
            <a:r>
              <a:rPr lang="en-CA" dirty="0" smtClean="0"/>
              <a:t> such as Canada, Australia, and New Zealand by cutting prices</a:t>
            </a:r>
          </a:p>
          <a:p>
            <a:pPr lvl="1"/>
            <a:r>
              <a:rPr lang="en-CA" u="sng" dirty="0" smtClean="0"/>
              <a:t>New state-of-the-art</a:t>
            </a:r>
            <a:r>
              <a:rPr lang="en-CA" dirty="0" smtClean="0"/>
              <a:t> facility in China will be operational during the first half of 2016 to capitalize on the growth opportunities available there</a:t>
            </a:r>
            <a:endParaRPr lang="en-CA" dirty="0"/>
          </a:p>
        </p:txBody>
      </p:sp>
      <p:sp>
        <p:nvSpPr>
          <p:cNvPr id="4" name="Picture Placeholder 3"/>
          <p:cNvSpPr>
            <a:spLocks noGrp="1"/>
          </p:cNvSpPr>
          <p:nvPr>
            <p:ph type="pic" sz="quarter" idx="23"/>
          </p:nvPr>
        </p:nvSpPr>
        <p:spPr/>
      </p:sp>
      <p:pic>
        <p:nvPicPr>
          <p:cNvPr id="5" name="Picture 10" descr="https://upload.wikimedia.org/wikipedia/en/thumb/b/b8/USANA-New-Logo.png/200px-USANA-Ne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Tree>
    <p:extLst>
      <p:ext uri="{BB962C8B-B14F-4D97-AF65-F5344CB8AC3E}">
        <p14:creationId xmlns:p14="http://schemas.microsoft.com/office/powerpoint/2010/main" val="23415653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Background Information about USANA</a:t>
            </a:r>
            <a:endParaRPr lang="en-CA" dirty="0"/>
          </a:p>
        </p:txBody>
      </p:sp>
      <p:sp>
        <p:nvSpPr>
          <p:cNvPr id="4" name="Picture Placeholder 3"/>
          <p:cNvSpPr>
            <a:spLocks noGrp="1"/>
          </p:cNvSpPr>
          <p:nvPr>
            <p:ph type="pic" sz="quarter" idx="23"/>
          </p:nvPr>
        </p:nvSpPr>
        <p:spPr/>
      </p:sp>
      <p:pic>
        <p:nvPicPr>
          <p:cNvPr id="5" name="Picture 10" descr="https://upload.wikimedia.org/wikipedia/en/thumb/b/b8/USANA-New-Logo.png/200px-USANA-Ne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4"/>
          </p:nvPr>
        </p:nvSpPr>
        <p:spPr/>
        <p:txBody>
          <a:bodyPr/>
          <a:lstStyle/>
          <a:p>
            <a:r>
              <a:rPr lang="en-CA" dirty="0" smtClean="0"/>
              <a:t>Three manufacturing facilities: Salt Lake City, Beijing, Tianjin</a:t>
            </a:r>
          </a:p>
          <a:p>
            <a:r>
              <a:rPr lang="en-CA" b="1" dirty="0"/>
              <a:t>In-House Manufacturing</a:t>
            </a:r>
            <a:r>
              <a:rPr lang="en-CA" dirty="0"/>
              <a:t> – 74% of product sales are produced in-house</a:t>
            </a:r>
          </a:p>
          <a:p>
            <a:pPr lvl="1"/>
            <a:r>
              <a:rPr lang="en-CA" dirty="0"/>
              <a:t>Allows for better cost and quality control</a:t>
            </a:r>
          </a:p>
          <a:p>
            <a:endParaRPr lang="en-CA" dirty="0"/>
          </a:p>
        </p:txBody>
      </p:sp>
      <p:pic>
        <p:nvPicPr>
          <p:cNvPr id="65538" name="Picture 2" descr="http://15lqly1asnyxgrm42brusqb1j.wpengine.netdna-cdn.com/wp-content/uploads/2013/11/China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64600"/>
            <a:ext cx="4710451" cy="26107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85674" y="4575368"/>
            <a:ext cx="2339102" cy="369332"/>
          </a:xfrm>
          <a:prstGeom prst="rect">
            <a:avLst/>
          </a:prstGeom>
          <a:noFill/>
        </p:spPr>
        <p:txBody>
          <a:bodyPr wrap="none" rtlCol="0">
            <a:spAutoFit/>
          </a:bodyPr>
          <a:lstStyle/>
          <a:p>
            <a:r>
              <a:rPr lang="en-CA" dirty="0" smtClean="0"/>
              <a:t>New Facility in China</a:t>
            </a:r>
            <a:endParaRPr lang="en-CA" dirty="0"/>
          </a:p>
        </p:txBody>
      </p:sp>
      <p:pic>
        <p:nvPicPr>
          <p:cNvPr id="65540" name="Picture 4" descr="https://www.usana.com/static/images/na/dotcomO/drozbanner-E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0" y="1964599"/>
            <a:ext cx="4445000" cy="26107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51949" y="4583668"/>
            <a:ext cx="2185278" cy="369332"/>
          </a:xfrm>
          <a:prstGeom prst="rect">
            <a:avLst/>
          </a:prstGeom>
          <a:noFill/>
        </p:spPr>
        <p:txBody>
          <a:bodyPr wrap="none" rtlCol="0">
            <a:spAutoFit/>
          </a:bodyPr>
          <a:lstStyle/>
          <a:p>
            <a:r>
              <a:rPr lang="en-CA" dirty="0" smtClean="0"/>
              <a:t>Dr. Oz Sponsorship</a:t>
            </a:r>
            <a:endParaRPr lang="en-CA" dirty="0"/>
          </a:p>
        </p:txBody>
      </p:sp>
      <p:sp>
        <p:nvSpPr>
          <p:cNvPr id="11" name="TextBox 10"/>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Tree>
    <p:extLst>
      <p:ext uri="{BB962C8B-B14F-4D97-AF65-F5344CB8AC3E}">
        <p14:creationId xmlns:p14="http://schemas.microsoft.com/office/powerpoint/2010/main" val="10159501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Product Mix Breakdown</a:t>
            </a:r>
            <a:endParaRPr lang="en-CA" dirty="0"/>
          </a:p>
        </p:txBody>
      </p:sp>
      <p:sp>
        <p:nvSpPr>
          <p:cNvPr id="3" name="Text Placeholder 2"/>
          <p:cNvSpPr>
            <a:spLocks noGrp="1"/>
          </p:cNvSpPr>
          <p:nvPr>
            <p:ph type="body" sz="quarter" idx="14"/>
          </p:nvPr>
        </p:nvSpPr>
        <p:spPr/>
        <p:txBody>
          <a:bodyPr/>
          <a:lstStyle/>
          <a:p>
            <a:pPr marL="458787" indent="-342900">
              <a:buFont typeface="+mj-lt"/>
              <a:buAutoNum type="arabicPeriod"/>
            </a:pPr>
            <a:r>
              <a:rPr lang="en-CA" u="sng" dirty="0" smtClean="0"/>
              <a:t>Essentials</a:t>
            </a:r>
            <a:r>
              <a:rPr lang="en-CA" dirty="0" smtClean="0"/>
              <a:t> – Vitamin and Mineral Supplements (Health Pak is $135 USD for 335 tablets)</a:t>
            </a:r>
          </a:p>
          <a:p>
            <a:pPr marL="458787" indent="-342900">
              <a:buFont typeface="+mj-lt"/>
              <a:buAutoNum type="arabicPeriod"/>
            </a:pPr>
            <a:endParaRPr lang="en-CA" dirty="0"/>
          </a:p>
          <a:p>
            <a:pPr marL="458787" indent="-342900">
              <a:buFont typeface="+mj-lt"/>
              <a:buAutoNum type="arabicPeriod"/>
            </a:pPr>
            <a:r>
              <a:rPr lang="en-CA" u="sng" dirty="0" smtClean="0"/>
              <a:t>Optimizers</a:t>
            </a:r>
            <a:r>
              <a:rPr lang="en-CA" dirty="0" smtClean="0"/>
              <a:t> – To be used in conjunction with Essentials and these products support needs such as cardiovascular health, skeletal/structural health, digestive health</a:t>
            </a:r>
          </a:p>
          <a:p>
            <a:pPr marL="458787" indent="-342900">
              <a:buFont typeface="+mj-lt"/>
              <a:buAutoNum type="arabicPeriod"/>
            </a:pPr>
            <a:endParaRPr lang="en-CA" dirty="0"/>
          </a:p>
          <a:p>
            <a:pPr marL="458787" indent="-342900">
              <a:buFont typeface="+mj-lt"/>
              <a:buAutoNum type="arabicPeriod"/>
            </a:pPr>
            <a:r>
              <a:rPr lang="en-CA" u="sng" dirty="0" smtClean="0"/>
              <a:t>Foods</a:t>
            </a:r>
            <a:r>
              <a:rPr lang="en-CA" dirty="0" smtClean="0"/>
              <a:t> – Meal replacement shakes, snack bars</a:t>
            </a:r>
          </a:p>
          <a:p>
            <a:pPr marL="458787" indent="-342900">
              <a:buFont typeface="+mj-lt"/>
              <a:buAutoNum type="arabicPeriod"/>
            </a:pPr>
            <a:endParaRPr lang="en-CA" dirty="0"/>
          </a:p>
          <a:p>
            <a:pPr marL="458787" indent="-342900">
              <a:buFont typeface="+mj-lt"/>
              <a:buAutoNum type="arabicPeriod"/>
            </a:pPr>
            <a:r>
              <a:rPr lang="en-CA" u="sng" dirty="0" err="1" smtClean="0"/>
              <a:t>Sensé</a:t>
            </a:r>
            <a:r>
              <a:rPr lang="en-CA" u="sng" dirty="0" smtClean="0"/>
              <a:t> Beautiful Science</a:t>
            </a:r>
            <a:r>
              <a:rPr lang="en-CA" dirty="0" smtClean="0"/>
              <a:t> – Personal care products focused on supporting healthy skin and hair</a:t>
            </a:r>
          </a:p>
        </p:txBody>
      </p:sp>
      <p:sp>
        <p:nvSpPr>
          <p:cNvPr id="4" name="Picture Placeholder 3"/>
          <p:cNvSpPr>
            <a:spLocks noGrp="1"/>
          </p:cNvSpPr>
          <p:nvPr>
            <p:ph type="pic" sz="quarter" idx="23"/>
          </p:nvPr>
        </p:nvSpPr>
        <p:spPr/>
      </p:sp>
      <p:graphicFrame>
        <p:nvGraphicFramePr>
          <p:cNvPr id="5" name="Chart 4"/>
          <p:cNvGraphicFramePr>
            <a:graphicFrameLocks/>
          </p:cNvGraphicFramePr>
          <p:nvPr>
            <p:extLst>
              <p:ext uri="{D42A27DB-BD31-4B8C-83A1-F6EECF244321}">
                <p14:modId xmlns:p14="http://schemas.microsoft.com/office/powerpoint/2010/main" val="1184778800"/>
              </p:ext>
            </p:extLst>
          </p:nvPr>
        </p:nvGraphicFramePr>
        <p:xfrm>
          <a:off x="5473700" y="3124200"/>
          <a:ext cx="3657600" cy="3124200"/>
        </p:xfrm>
        <a:graphic>
          <a:graphicData uri="http://schemas.openxmlformats.org/drawingml/2006/chart">
            <c:chart xmlns:c="http://schemas.openxmlformats.org/drawingml/2006/chart" xmlns:r="http://schemas.openxmlformats.org/officeDocument/2006/relationships" r:id="rId2"/>
          </a:graphicData>
        </a:graphic>
      </p:graphicFrame>
      <p:pic>
        <p:nvPicPr>
          <p:cNvPr id="69634" name="Picture 2" descr="https://www.buynutritionals.com/media/catalog/product/cache/1/image/9df78eab33525d08d6e5fb8d27136e95/e/s/essentials_green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2380872" cy="2408239"/>
          </a:xfrm>
          <a:prstGeom prst="rect">
            <a:avLst/>
          </a:prstGeom>
          <a:noFill/>
          <a:extLst>
            <a:ext uri="{909E8E84-426E-40DD-AFC4-6F175D3DCCD1}">
              <a14:hiddenFill xmlns:a14="http://schemas.microsoft.com/office/drawing/2010/main">
                <a:solidFill>
                  <a:srgbClr val="FFFFFF"/>
                </a:solidFill>
              </a14:hiddenFill>
            </a:ext>
          </a:extLst>
        </p:spPr>
      </p:pic>
      <p:pic>
        <p:nvPicPr>
          <p:cNvPr id="69636" name="Picture 4" descr="https://www.healthychoicevitamins.com/images/productsimage/Proflavanol%20C100_US_MG_9684_SC4_pbh-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529" y="3345258"/>
            <a:ext cx="1551871" cy="2575719"/>
          </a:xfrm>
          <a:prstGeom prst="rect">
            <a:avLst/>
          </a:prstGeom>
          <a:noFill/>
          <a:extLst>
            <a:ext uri="{909E8E84-426E-40DD-AFC4-6F175D3DCCD1}">
              <a14:hiddenFill xmlns:a14="http://schemas.microsoft.com/office/drawing/2010/main">
                <a:solidFill>
                  <a:srgbClr val="FFFFFF"/>
                </a:solidFill>
              </a14:hiddenFill>
            </a:ext>
          </a:extLst>
        </p:spPr>
      </p:pic>
      <p:pic>
        <p:nvPicPr>
          <p:cNvPr id="69638" name="Picture 6" descr="http://www.sharingusananow.com/wp-content/uploads/2013/05/usana-food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1905000"/>
            <a:ext cx="2209800" cy="861822"/>
          </a:xfrm>
          <a:prstGeom prst="rect">
            <a:avLst/>
          </a:prstGeom>
          <a:noFill/>
          <a:extLst>
            <a:ext uri="{909E8E84-426E-40DD-AFC4-6F175D3DCCD1}">
              <a14:hiddenFill xmlns:a14="http://schemas.microsoft.com/office/drawing/2010/main">
                <a:solidFill>
                  <a:srgbClr val="FFFFFF"/>
                </a:solidFill>
              </a14:hiddenFill>
            </a:ext>
          </a:extLst>
        </p:spPr>
      </p:pic>
      <p:pic>
        <p:nvPicPr>
          <p:cNvPr id="69640" name="Picture 8" descr="http://4.bp.blogspot.com/-6888-HCAMFo/VAmvx0Udl4I/AAAAAAAACwQ/KVGo9syedsQ/s1600/sense_product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3429000"/>
            <a:ext cx="1943100" cy="22669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upload.wikimedia.org/wikipedia/en/thumb/b/b8/USANA-New-Logo.png/200px-USANA-New-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0"/>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8" action="ppaction://hlinksldjump"/>
              </a:rPr>
              <a:t>Appendix Map I</a:t>
            </a:r>
            <a:endParaRPr lang="en-CA" sz="1400" dirty="0"/>
          </a:p>
        </p:txBody>
      </p:sp>
    </p:spTree>
    <p:extLst>
      <p:ext uri="{BB962C8B-B14F-4D97-AF65-F5344CB8AC3E}">
        <p14:creationId xmlns:p14="http://schemas.microsoft.com/office/powerpoint/2010/main" val="22829565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U.S Regulatory Issues Facing Supplements Industry </a:t>
            </a:r>
            <a:endParaRPr lang="en-CA" dirty="0"/>
          </a:p>
        </p:txBody>
      </p:sp>
      <p:sp>
        <p:nvSpPr>
          <p:cNvPr id="3" name="Text Placeholder 2"/>
          <p:cNvSpPr>
            <a:spLocks noGrp="1"/>
          </p:cNvSpPr>
          <p:nvPr>
            <p:ph type="body" sz="quarter" idx="14"/>
          </p:nvPr>
        </p:nvSpPr>
        <p:spPr/>
        <p:txBody>
          <a:bodyPr/>
          <a:lstStyle/>
          <a:p>
            <a:pPr marL="458787" indent="-342900">
              <a:buFont typeface="+mj-lt"/>
              <a:buAutoNum type="arabicPeriod"/>
            </a:pPr>
            <a:r>
              <a:rPr lang="en-CA" b="1" dirty="0" smtClean="0"/>
              <a:t>Dietary Safety Labelling Act </a:t>
            </a:r>
            <a:r>
              <a:rPr lang="en-CA" dirty="0" smtClean="0"/>
              <a:t>– Proposed in 2015, the law would give the Food and Drug Administration (FDA) to stop the sale of dangerous supplements and create a list of banned ingredients. Interest groups have opposed this act including senators who have been lobbied by supplement giants so the passage of the Act is highly unlikely. </a:t>
            </a:r>
          </a:p>
          <a:p>
            <a:pPr marL="458787" indent="-342900">
              <a:buFont typeface="+mj-lt"/>
              <a:buAutoNum type="arabicPeriod"/>
            </a:pPr>
            <a:endParaRPr lang="en-CA" dirty="0"/>
          </a:p>
          <a:p>
            <a:pPr marL="458787" indent="-342900">
              <a:buFont typeface="+mj-lt"/>
              <a:buAutoNum type="arabicPeriod"/>
            </a:pPr>
            <a:r>
              <a:rPr lang="en-CA" b="1" dirty="0" smtClean="0"/>
              <a:t>Crackdown by Attorney General’s </a:t>
            </a:r>
            <a:r>
              <a:rPr lang="en-CA" dirty="0" smtClean="0"/>
              <a:t>– 13 AG’s have launched investigations into the quality of supplements sold in the U.S. Many supplement products contained dangerous compounds not listed on the label and 1/3</a:t>
            </a:r>
            <a:r>
              <a:rPr lang="en-CA" baseline="30000" dirty="0" smtClean="0"/>
              <a:t>rd</a:t>
            </a:r>
            <a:r>
              <a:rPr lang="en-CA" dirty="0" smtClean="0"/>
              <a:t> of them did not even contain the herb which was advertised. </a:t>
            </a:r>
          </a:p>
          <a:p>
            <a:pPr marL="458787" indent="-342900">
              <a:buFont typeface="+mj-lt"/>
              <a:buAutoNum type="arabicPeriod"/>
            </a:pPr>
            <a:endParaRPr lang="en-CA" dirty="0"/>
          </a:p>
        </p:txBody>
      </p:sp>
      <p:sp>
        <p:nvSpPr>
          <p:cNvPr id="4" name="Picture Placeholder 3"/>
          <p:cNvSpPr>
            <a:spLocks noGrp="1"/>
          </p:cNvSpPr>
          <p:nvPr>
            <p:ph type="pic" sz="quarter" idx="23"/>
          </p:nvPr>
        </p:nvSpPr>
        <p:spPr/>
      </p:sp>
      <p:pic>
        <p:nvPicPr>
          <p:cNvPr id="675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981"/>
          <a:stretch/>
        </p:blipFill>
        <p:spPr bwMode="auto">
          <a:xfrm>
            <a:off x="1447800" y="3810000"/>
            <a:ext cx="6038850" cy="196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062412" y="3625334"/>
            <a:ext cx="809625" cy="369332"/>
          </a:xfrm>
          <a:prstGeom prst="rect">
            <a:avLst/>
          </a:prstGeom>
          <a:noFill/>
        </p:spPr>
        <p:txBody>
          <a:bodyPr wrap="square" rtlCol="0">
            <a:spAutoFit/>
          </a:bodyPr>
          <a:lstStyle/>
          <a:p>
            <a:r>
              <a:rPr lang="en-CA" dirty="0" smtClean="0"/>
              <a:t>2015</a:t>
            </a:r>
            <a:endParaRPr lang="en-CA" dirty="0"/>
          </a:p>
        </p:txBody>
      </p:sp>
      <p:pic>
        <p:nvPicPr>
          <p:cNvPr id="7" name="Picture 10" descr="https://upload.wikimedia.org/wikipedia/en/thumb/b/b8/USANA-New-Logo.png/200px-USANA-New-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28842400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Net Sales by Region</a:t>
            </a:r>
            <a:endParaRPr lang="en-CA" dirty="0"/>
          </a:p>
        </p:txBody>
      </p:sp>
      <p:sp>
        <p:nvSpPr>
          <p:cNvPr id="3" name="Text Placeholder 2"/>
          <p:cNvSpPr>
            <a:spLocks noGrp="1"/>
          </p:cNvSpPr>
          <p:nvPr>
            <p:ph type="body" sz="quarter" idx="14"/>
          </p:nvPr>
        </p:nvSpPr>
        <p:spPr/>
        <p:txBody>
          <a:bodyPr/>
          <a:lstStyle/>
          <a:p>
            <a:endParaRPr lang="en-CA" dirty="0" smtClean="0"/>
          </a:p>
          <a:p>
            <a:endParaRPr lang="en-CA" dirty="0"/>
          </a:p>
          <a:p>
            <a:endParaRPr lang="en-CA" dirty="0" smtClean="0"/>
          </a:p>
          <a:p>
            <a:endParaRPr lang="en-CA" dirty="0"/>
          </a:p>
          <a:p>
            <a:endParaRPr lang="en-CA" dirty="0" smtClean="0"/>
          </a:p>
          <a:p>
            <a:endParaRPr lang="en-CA" dirty="0"/>
          </a:p>
          <a:p>
            <a:endParaRPr lang="en-CA" dirty="0" smtClean="0"/>
          </a:p>
          <a:p>
            <a:pPr marL="115887" indent="0">
              <a:buNone/>
            </a:pPr>
            <a:endParaRPr lang="en-CA" dirty="0" smtClean="0"/>
          </a:p>
          <a:p>
            <a:r>
              <a:rPr lang="en-CA" dirty="0" smtClean="0"/>
              <a:t>North Asia = Japan</a:t>
            </a:r>
          </a:p>
          <a:p>
            <a:r>
              <a:rPr lang="en-CA" dirty="0" smtClean="0"/>
              <a:t>Most of the growth is fuelled by Greater China and the Southeast Asia Pacific region</a:t>
            </a:r>
            <a:endParaRPr lang="en-CA" dirty="0"/>
          </a:p>
        </p:txBody>
      </p:sp>
      <p:sp>
        <p:nvSpPr>
          <p:cNvPr id="4" name="Picture Placeholder 3"/>
          <p:cNvSpPr>
            <a:spLocks noGrp="1"/>
          </p:cNvSpPr>
          <p:nvPr>
            <p:ph type="pic" sz="quarter" idx="23"/>
          </p:nvPr>
        </p:nvSpPr>
        <p:spPr/>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25000"/>
            <a:ext cx="8480425" cy="222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0" name="Picture 4" descr="http://www.johngoerlitz.com/wp-content/uploads/2015/07/usana_countr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328" y="3771899"/>
            <a:ext cx="6669768" cy="29256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s://upload.wikimedia.org/wikipedia/en/thumb/b/b8/USANA-New-Logo.png/200px-USANA-New-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70524" y="655022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Tree>
    <p:extLst>
      <p:ext uri="{BB962C8B-B14F-4D97-AF65-F5344CB8AC3E}">
        <p14:creationId xmlns:p14="http://schemas.microsoft.com/office/powerpoint/2010/main" val="23236412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USANA Commissions Salesperson Process</a:t>
            </a:r>
            <a:endParaRPr lang="en-CA" dirty="0"/>
          </a:p>
        </p:txBody>
      </p:sp>
      <p:sp>
        <p:nvSpPr>
          <p:cNvPr id="3" name="Text Placeholder 2"/>
          <p:cNvSpPr>
            <a:spLocks noGrp="1"/>
          </p:cNvSpPr>
          <p:nvPr>
            <p:ph type="body" sz="quarter" idx="14"/>
          </p:nvPr>
        </p:nvSpPr>
        <p:spPr/>
        <p:txBody>
          <a:bodyPr/>
          <a:lstStyle/>
          <a:p>
            <a:r>
              <a:rPr lang="en-CA" dirty="0" smtClean="0"/>
              <a:t>Salesperson is first invited to a conference where a USANA rep tells you about their product and how the company is not a pyramid scheme</a:t>
            </a:r>
          </a:p>
          <a:p>
            <a:r>
              <a:rPr lang="en-CA" dirty="0" smtClean="0"/>
              <a:t>Salesperson purchases a starter kit which costs around $30 and can sign up with the auto paying option which automatically deducts money every month from your account for the minimum product requirement. The salesperson has to buy at least $100 worth of supplements every 4 weeks in order to keep his license validated</a:t>
            </a:r>
          </a:p>
          <a:p>
            <a:r>
              <a:rPr lang="en-CA" u="sng" dirty="0" smtClean="0"/>
              <a:t>Pyramid Scheme Element</a:t>
            </a:r>
            <a:r>
              <a:rPr lang="en-CA" dirty="0" smtClean="0"/>
              <a:t>: If the salesperson cannot make the payments, then he/she can enlist his/her friends or family to sell on his/her behalf and the original salesperson would take a cut off the commissions made</a:t>
            </a:r>
          </a:p>
          <a:p>
            <a:r>
              <a:rPr lang="en-CA" dirty="0" smtClean="0"/>
              <a:t>The FTC shuts down a company immediately if it thinks the company is a pyramid scheme</a:t>
            </a:r>
          </a:p>
          <a:p>
            <a:r>
              <a:rPr lang="en-CA" dirty="0" smtClean="0"/>
              <a:t>To get around the pyramid scheme, USANA has the 5 customer rule where a representative has to make sales to 5 different people first before a commission can be received</a:t>
            </a:r>
            <a:endParaRPr lang="en-CA" dirty="0"/>
          </a:p>
        </p:txBody>
      </p:sp>
      <p:sp>
        <p:nvSpPr>
          <p:cNvPr id="4" name="Picture Placeholder 3"/>
          <p:cNvSpPr>
            <a:spLocks noGrp="1"/>
          </p:cNvSpPr>
          <p:nvPr>
            <p:ph type="pic" sz="quarter" idx="23"/>
          </p:nvPr>
        </p:nvSpPr>
        <p:spPr/>
      </p:sp>
      <p:sp>
        <p:nvSpPr>
          <p:cNvPr id="5" name="Rectangle 4"/>
          <p:cNvSpPr/>
          <p:nvPr/>
        </p:nvSpPr>
        <p:spPr>
          <a:xfrm>
            <a:off x="4038600" y="4190999"/>
            <a:ext cx="4572000" cy="2031325"/>
          </a:xfrm>
          <a:prstGeom prst="rect">
            <a:avLst/>
          </a:prstGeom>
        </p:spPr>
        <p:txBody>
          <a:bodyPr>
            <a:spAutoFit/>
          </a:bodyPr>
          <a:lstStyle/>
          <a:p>
            <a:r>
              <a:rPr lang="en-CA" b="1" i="1" dirty="0"/>
              <a:t>“A pyramid scheme is an unsustainable business model that involves promising participant’s payment or services, primarily for enrolling other people into the scheme, rather than supplying any real investment or sale of products or services to the public.”</a:t>
            </a:r>
            <a:endParaRPr lang="en-CA" dirty="0"/>
          </a:p>
        </p:txBody>
      </p:sp>
      <p:pic>
        <p:nvPicPr>
          <p:cNvPr id="68610" name="Picture 2" descr="http://i2.cdn.turner.com/money/dam/assets/121220020805-herbalife-blo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4424817"/>
            <a:ext cx="2358977" cy="156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s://upload.wikimedia.org/wikipedia/en/thumb/b/b8/USANA-New-Logo.png/200px-USANA-New-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9472352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CA" dirty="0"/>
              <a:t>Under the policies and procedures, Associates may not, among other things: </a:t>
            </a:r>
            <a:endParaRPr lang="en-CA" dirty="0" smtClean="0"/>
          </a:p>
          <a:p>
            <a:pPr lvl="1"/>
            <a:r>
              <a:rPr lang="en-CA" dirty="0" smtClean="0"/>
              <a:t>(</a:t>
            </a:r>
            <a:r>
              <a:rPr lang="en-CA" dirty="0"/>
              <a:t>i) </a:t>
            </a:r>
            <a:r>
              <a:rPr lang="en-CA" dirty="0" smtClean="0"/>
              <a:t>use deceptive </a:t>
            </a:r>
            <a:r>
              <a:rPr lang="en-CA" dirty="0"/>
              <a:t>or unlawful practices to sell USANA products; </a:t>
            </a:r>
            <a:endParaRPr lang="en-CA" dirty="0" smtClean="0"/>
          </a:p>
          <a:p>
            <a:pPr lvl="1"/>
            <a:r>
              <a:rPr lang="en-CA" dirty="0" smtClean="0"/>
              <a:t>(</a:t>
            </a:r>
            <a:r>
              <a:rPr lang="en-CA" dirty="0"/>
              <a:t>ii) make deceptive or unlawful claims </a:t>
            </a:r>
            <a:r>
              <a:rPr lang="en-CA" dirty="0" smtClean="0"/>
              <a:t>or representations </a:t>
            </a:r>
            <a:r>
              <a:rPr lang="en-CA" dirty="0"/>
              <a:t>concerning </a:t>
            </a:r>
            <a:r>
              <a:rPr lang="en-CA" dirty="0" smtClean="0"/>
              <a:t>USANA </a:t>
            </a:r>
            <a:r>
              <a:rPr lang="en-CA" dirty="0"/>
              <a:t>products or Compensation Plan; </a:t>
            </a:r>
            <a:r>
              <a:rPr lang="en-CA" dirty="0" smtClean="0"/>
              <a:t>or</a:t>
            </a:r>
          </a:p>
          <a:p>
            <a:pPr lvl="1"/>
            <a:r>
              <a:rPr lang="en-CA" dirty="0" smtClean="0"/>
              <a:t>(</a:t>
            </a:r>
            <a:r>
              <a:rPr lang="en-CA" dirty="0"/>
              <a:t>iii) sell competitive products </a:t>
            </a:r>
            <a:r>
              <a:rPr lang="en-CA" dirty="0" smtClean="0"/>
              <a:t>to other </a:t>
            </a:r>
            <a:r>
              <a:rPr lang="en-CA" dirty="0"/>
              <a:t>USANA Associates or solicit USANA Associates to participate in other network </a:t>
            </a:r>
            <a:r>
              <a:rPr lang="en-CA" dirty="0" smtClean="0"/>
              <a:t>marketing opportunities</a:t>
            </a:r>
          </a:p>
          <a:p>
            <a:endParaRPr lang="en-CA" dirty="0"/>
          </a:p>
          <a:p>
            <a:r>
              <a:rPr lang="en-CA" dirty="0"/>
              <a:t>Once a person becomes an Associate, she or he may purchase products directly from </a:t>
            </a:r>
            <a:r>
              <a:rPr lang="en-CA" dirty="0" smtClean="0"/>
              <a:t>USANA at wholesale </a:t>
            </a:r>
            <a:r>
              <a:rPr lang="en-CA" dirty="0"/>
              <a:t>prices for personal use and resale to </a:t>
            </a:r>
            <a:r>
              <a:rPr lang="en-CA" dirty="0" smtClean="0"/>
              <a:t>customers</a:t>
            </a:r>
          </a:p>
          <a:p>
            <a:endParaRPr lang="en-CA" dirty="0"/>
          </a:p>
          <a:p>
            <a:r>
              <a:rPr lang="en-CA" dirty="0" smtClean="0"/>
              <a:t>The associates may create their own “down-line” by sponsoring new associates from which they can receive commissions from when the products are sold</a:t>
            </a:r>
          </a:p>
          <a:p>
            <a:endParaRPr lang="en-CA" dirty="0"/>
          </a:p>
          <a:p>
            <a:r>
              <a:rPr lang="en-CA" dirty="0" smtClean="0"/>
              <a:t>There is also an annual renewal fee involved</a:t>
            </a:r>
          </a:p>
          <a:p>
            <a:endParaRPr lang="en-CA" dirty="0"/>
          </a:p>
          <a:p>
            <a:r>
              <a:rPr lang="en-CA" dirty="0" smtClean="0"/>
              <a:t>Besides associates, around 20% of USANA’s customers are preferred customers which means they only purchase the products without having a distributor relationship with USANA</a:t>
            </a:r>
          </a:p>
          <a:p>
            <a:endParaRPr lang="en-CA" dirty="0"/>
          </a:p>
          <a:p>
            <a:r>
              <a:rPr lang="en-CA" dirty="0" smtClean="0"/>
              <a:t>Associates receive little training; tools, resources, and optional training is available</a:t>
            </a:r>
            <a:endParaRPr lang="en-CA" dirty="0"/>
          </a:p>
        </p:txBody>
      </p:sp>
      <p:sp>
        <p:nvSpPr>
          <p:cNvPr id="4" name="Picture Placeholder 3"/>
          <p:cNvSpPr>
            <a:spLocks noGrp="1"/>
          </p:cNvSpPr>
          <p:nvPr>
            <p:ph type="pic" sz="quarter" idx="23"/>
          </p:nvPr>
        </p:nvSpPr>
        <p:spPr/>
      </p:sp>
      <p:sp>
        <p:nvSpPr>
          <p:cNvPr id="5" name="Title 4"/>
          <p:cNvSpPr>
            <a:spLocks noGrp="1"/>
          </p:cNvSpPr>
          <p:nvPr>
            <p:ph type="title"/>
          </p:nvPr>
        </p:nvSpPr>
        <p:spPr/>
        <p:txBody>
          <a:bodyPr/>
          <a:lstStyle/>
          <a:p>
            <a:r>
              <a:rPr lang="en-CA" dirty="0" smtClean="0"/>
              <a:t>Structure of Network Marketing Program</a:t>
            </a:r>
            <a:endParaRPr lang="en-CA" dirty="0"/>
          </a:p>
        </p:txBody>
      </p:sp>
      <p:pic>
        <p:nvPicPr>
          <p:cNvPr id="6" name="Picture 10" descr="https://upload.wikimedia.org/wikipedia/en/thumb/b/b8/USANA-New-Logo.png/200px-USANA-New-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29364936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Some Facts about Associates and Court Case </a:t>
            </a:r>
            <a:endParaRPr lang="en-CA" dirty="0"/>
          </a:p>
        </p:txBody>
      </p:sp>
      <p:sp>
        <p:nvSpPr>
          <p:cNvPr id="3" name="Text Placeholder 2"/>
          <p:cNvSpPr>
            <a:spLocks noGrp="1"/>
          </p:cNvSpPr>
          <p:nvPr>
            <p:ph type="body" sz="quarter" idx="14"/>
          </p:nvPr>
        </p:nvSpPr>
        <p:spPr/>
        <p:txBody>
          <a:bodyPr/>
          <a:lstStyle/>
          <a:p>
            <a:r>
              <a:rPr lang="en-CA" dirty="0" smtClean="0"/>
              <a:t>67% of associates do not make any commissions</a:t>
            </a:r>
          </a:p>
          <a:p>
            <a:endParaRPr lang="en-CA" dirty="0" smtClean="0"/>
          </a:p>
          <a:p>
            <a:r>
              <a:rPr lang="en-CA" dirty="0" smtClean="0"/>
              <a:t>87% of commission-earning USANA associates do not make enough money to recover their monthly qualifying costs of buying products from the company</a:t>
            </a:r>
          </a:p>
          <a:p>
            <a:endParaRPr lang="en-CA" dirty="0" smtClean="0"/>
          </a:p>
          <a:p>
            <a:r>
              <a:rPr lang="en-CA" dirty="0" smtClean="0"/>
              <a:t>72% of all USANA commissions are earned by 8% of commission-earning associates</a:t>
            </a:r>
          </a:p>
          <a:p>
            <a:endParaRPr lang="en-CA" dirty="0" smtClean="0"/>
          </a:p>
          <a:p>
            <a:r>
              <a:rPr lang="en-CA" dirty="0" smtClean="0"/>
              <a:t>Most associates, however, as not interested in commissions but are instead just happy to get their monthly qualifying purchase for their own use</a:t>
            </a:r>
          </a:p>
          <a:p>
            <a:endParaRPr lang="en-CA" dirty="0"/>
          </a:p>
          <a:p>
            <a:r>
              <a:rPr lang="en-CA" dirty="0" smtClean="0"/>
              <a:t>SEC came away empty handed on their investigation of USANA in 2007 regarding the validity of claims involving their multi-level marketing structure being a pyramid scheme</a:t>
            </a:r>
            <a:endParaRPr lang="en-CA" dirty="0"/>
          </a:p>
        </p:txBody>
      </p:sp>
      <p:sp>
        <p:nvSpPr>
          <p:cNvPr id="4" name="Picture Placeholder 3"/>
          <p:cNvSpPr>
            <a:spLocks noGrp="1"/>
          </p:cNvSpPr>
          <p:nvPr>
            <p:ph type="pic" sz="quarter" idx="23"/>
          </p:nvPr>
        </p:nvSpPr>
        <p:spPr/>
      </p:sp>
      <p:pic>
        <p:nvPicPr>
          <p:cNvPr id="75778" name="Picture 2" descr="http://explosivemlm.com/wp-content/uploads/2010/10/Barry_Mink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267200"/>
            <a:ext cx="2667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upload.wikimedia.org/wikipedia/en/thumb/b/b8/USANA-New-Logo.png/200px-USANA-New-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91200" y="4267200"/>
            <a:ext cx="3200400" cy="1446550"/>
          </a:xfrm>
          <a:prstGeom prst="rect">
            <a:avLst/>
          </a:prstGeom>
          <a:noFill/>
        </p:spPr>
        <p:txBody>
          <a:bodyPr wrap="square" rtlCol="0">
            <a:spAutoFit/>
          </a:bodyPr>
          <a:lstStyle/>
          <a:p>
            <a:pPr algn="ctr"/>
            <a:r>
              <a:rPr lang="en-CA" dirty="0" smtClean="0"/>
              <a:t>Barry </a:t>
            </a:r>
            <a:r>
              <a:rPr lang="en-CA" dirty="0" err="1" smtClean="0"/>
              <a:t>Minkow</a:t>
            </a:r>
            <a:r>
              <a:rPr lang="en-CA" dirty="0" smtClean="0"/>
              <a:t> </a:t>
            </a:r>
          </a:p>
          <a:p>
            <a:pPr marL="285750" indent="-285750">
              <a:buFont typeface="Arial" pitchFamily="34" charset="0"/>
              <a:buChar char="•"/>
            </a:pPr>
            <a:r>
              <a:rPr lang="en-CA" sz="1400" dirty="0" smtClean="0"/>
              <a:t>Former fraudster turned into self-proclaimed fraud investor</a:t>
            </a:r>
          </a:p>
          <a:p>
            <a:pPr marL="285750" indent="-285750">
              <a:buFont typeface="Arial" pitchFamily="34" charset="0"/>
              <a:buChar char="•"/>
            </a:pPr>
            <a:r>
              <a:rPr lang="en-CA" sz="1400" dirty="0" smtClean="0"/>
              <a:t>Filed 500 page report to SEC complaining about USANA’s illegal pyramid scheme</a:t>
            </a:r>
            <a:endParaRPr lang="en-CA" sz="1400" dirty="0"/>
          </a:p>
        </p:txBody>
      </p:sp>
      <p:sp>
        <p:nvSpPr>
          <p:cNvPr id="8" name="TextBox 7"/>
          <p:cNvSpPr txBox="1"/>
          <p:nvPr/>
        </p:nvSpPr>
        <p:spPr>
          <a:xfrm>
            <a:off x="3733800" y="6553201"/>
            <a:ext cx="17526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Tree>
    <p:extLst>
      <p:ext uri="{BB962C8B-B14F-4D97-AF65-F5344CB8AC3E}">
        <p14:creationId xmlns:p14="http://schemas.microsoft.com/office/powerpoint/2010/main" val="26271947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Compensation Plan for Associates</a:t>
            </a:r>
            <a:endParaRPr lang="en-CA" dirty="0"/>
          </a:p>
        </p:txBody>
      </p:sp>
      <p:sp>
        <p:nvSpPr>
          <p:cNvPr id="3" name="Text Placeholder 2"/>
          <p:cNvSpPr>
            <a:spLocks noGrp="1"/>
          </p:cNvSpPr>
          <p:nvPr>
            <p:ph type="body" sz="quarter" idx="14"/>
          </p:nvPr>
        </p:nvSpPr>
        <p:spPr/>
        <p:txBody>
          <a:bodyPr/>
          <a:lstStyle/>
          <a:p>
            <a:pPr marL="458787" indent="-342900">
              <a:buFont typeface="+mj-lt"/>
              <a:buAutoNum type="arabicPeriod"/>
            </a:pPr>
            <a:r>
              <a:rPr lang="en-CA" u="sng" dirty="0" smtClean="0"/>
              <a:t>Commissions</a:t>
            </a:r>
            <a:r>
              <a:rPr lang="en-CA" dirty="0" smtClean="0"/>
              <a:t> – To be eligible to earn commissions, Associates first have to sell a certain amount each month (qualifying sales). After this, they can earn commissions sold on products. They can also earn commissions on products sold by the associates they recruited. Paid weekly.</a:t>
            </a:r>
          </a:p>
          <a:p>
            <a:pPr marL="458787" indent="-342900">
              <a:buFont typeface="+mj-lt"/>
              <a:buAutoNum type="arabicPeriod"/>
            </a:pPr>
            <a:endParaRPr lang="en-CA" dirty="0"/>
          </a:p>
          <a:p>
            <a:pPr marL="458787" indent="-342900">
              <a:buFont typeface="+mj-lt"/>
              <a:buAutoNum type="arabicPeriod"/>
            </a:pPr>
            <a:r>
              <a:rPr lang="en-CA" u="sng" dirty="0" smtClean="0"/>
              <a:t>Bonuses</a:t>
            </a:r>
            <a:r>
              <a:rPr lang="en-CA" dirty="0" smtClean="0"/>
              <a:t> – Based on pay-for-performance philosophy. Only given when the associate achieves the required performance measures.</a:t>
            </a:r>
          </a:p>
          <a:p>
            <a:pPr marL="458787" indent="-342900">
              <a:buFont typeface="+mj-lt"/>
              <a:buAutoNum type="arabicPeriod"/>
            </a:pPr>
            <a:endParaRPr lang="en-CA" dirty="0"/>
          </a:p>
          <a:p>
            <a:pPr marL="458787" indent="-342900">
              <a:buFont typeface="+mj-lt"/>
              <a:buAutoNum type="arabicPeriod"/>
            </a:pPr>
            <a:r>
              <a:rPr lang="en-CA" u="sng" dirty="0"/>
              <a:t>Retail Mark-Ups</a:t>
            </a:r>
            <a:r>
              <a:rPr lang="en-CA" dirty="0"/>
              <a:t> - </a:t>
            </a:r>
            <a:r>
              <a:rPr lang="en-CA" dirty="0" smtClean="0"/>
              <a:t>In </a:t>
            </a:r>
            <a:r>
              <a:rPr lang="en-CA" dirty="0"/>
              <a:t>markets where retail mark-ups are permitted, </a:t>
            </a:r>
            <a:r>
              <a:rPr lang="en-CA" dirty="0" smtClean="0"/>
              <a:t>Associates </a:t>
            </a:r>
            <a:r>
              <a:rPr lang="en-CA" dirty="0"/>
              <a:t>purchase products from us at the Preferred Price and may resell them to </a:t>
            </a:r>
            <a:r>
              <a:rPr lang="en-CA" dirty="0" smtClean="0"/>
              <a:t>consumers at </a:t>
            </a:r>
            <a:r>
              <a:rPr lang="en-CA" dirty="0"/>
              <a:t>higher retail </a:t>
            </a:r>
            <a:r>
              <a:rPr lang="en-CA" dirty="0" smtClean="0"/>
              <a:t>prices</a:t>
            </a:r>
          </a:p>
          <a:p>
            <a:pPr marL="458787" indent="-342900">
              <a:buFont typeface="+mj-lt"/>
              <a:buAutoNum type="arabicPeriod"/>
            </a:pPr>
            <a:endParaRPr lang="en-CA" dirty="0"/>
          </a:p>
          <a:p>
            <a:pPr marL="458787" indent="-342900">
              <a:buFont typeface="+mj-lt"/>
              <a:buAutoNum type="arabicPeriod"/>
            </a:pPr>
            <a:r>
              <a:rPr lang="en-CA" u="sng" dirty="0" smtClean="0"/>
              <a:t>Contests and Promotions</a:t>
            </a:r>
            <a:r>
              <a:rPr lang="en-CA" dirty="0" smtClean="0"/>
              <a:t> - Only paid upon the achievement of promotion objectives</a:t>
            </a:r>
            <a:endParaRPr lang="en-CA" dirty="0"/>
          </a:p>
        </p:txBody>
      </p:sp>
      <p:sp>
        <p:nvSpPr>
          <p:cNvPr id="4" name="Picture Placeholder 3"/>
          <p:cNvSpPr>
            <a:spLocks noGrp="1"/>
          </p:cNvSpPr>
          <p:nvPr>
            <p:ph type="pic" sz="quarter" idx="23"/>
          </p:nvPr>
        </p:nvSpPr>
        <p:spPr/>
      </p:sp>
      <p:pic>
        <p:nvPicPr>
          <p:cNvPr id="71682" name="Picture 2" descr="https://cheeseman.usana.com/ux/pwp-templates/images/team-usana-associa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248150"/>
            <a:ext cx="5753100" cy="1917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upload.wikimedia.org/wikipedia/en/thumb/b/b8/USANA-New-Logo.png/200px-USANA-New-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9652657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USANA Product Potency</a:t>
            </a:r>
            <a:endParaRPr lang="en-CA" dirty="0"/>
          </a:p>
        </p:txBody>
      </p:sp>
      <p:sp>
        <p:nvSpPr>
          <p:cNvPr id="3" name="Text Placeholder 2"/>
          <p:cNvSpPr>
            <a:spLocks noGrp="1"/>
          </p:cNvSpPr>
          <p:nvPr>
            <p:ph type="body" sz="quarter" idx="14"/>
          </p:nvPr>
        </p:nvSpPr>
        <p:spPr/>
        <p:txBody>
          <a:bodyPr/>
          <a:lstStyle/>
          <a:p>
            <a:endParaRPr lang="en-CA" dirty="0"/>
          </a:p>
        </p:txBody>
      </p:sp>
      <p:sp>
        <p:nvSpPr>
          <p:cNvPr id="4" name="Picture Placeholder 3"/>
          <p:cNvSpPr>
            <a:spLocks noGrp="1"/>
          </p:cNvSpPr>
          <p:nvPr>
            <p:ph type="pic" sz="quarter" idx="23"/>
          </p:nvPr>
        </p:nvSpPr>
        <p:spPr/>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7" y="828675"/>
            <a:ext cx="6981825"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Tree>
    <p:extLst>
      <p:ext uri="{BB962C8B-B14F-4D97-AF65-F5344CB8AC3E}">
        <p14:creationId xmlns:p14="http://schemas.microsoft.com/office/powerpoint/2010/main" val="29999884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p:cNvGraphicFramePr>
            <a:graphicFrameLocks noChangeAspect="1"/>
          </p:cNvGraphicFramePr>
          <p:nvPr>
            <p:extLst>
              <p:ext uri="{D42A27DB-BD31-4B8C-83A1-F6EECF244321}">
                <p14:modId xmlns:p14="http://schemas.microsoft.com/office/powerpoint/2010/main" val="2772009271"/>
              </p:ext>
            </p:extLst>
          </p:nvPr>
        </p:nvGraphicFramePr>
        <p:xfrm>
          <a:off x="990600" y="1148860"/>
          <a:ext cx="2911413" cy="266174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241199" y="261493"/>
            <a:ext cx="8686800" cy="457200"/>
          </a:xfrm>
        </p:spPr>
        <p:txBody>
          <a:bodyPr/>
          <a:lstStyle/>
          <a:p>
            <a:r>
              <a:rPr lang="en-US" dirty="0" smtClean="0"/>
              <a:t>Saputo </a:t>
            </a:r>
            <a:r>
              <a:rPr lang="en-US" dirty="0"/>
              <a:t>Inc. Performance</a:t>
            </a:r>
            <a:endParaRPr lang="en-CA" dirty="0"/>
          </a:p>
        </p:txBody>
      </p:sp>
      <p:sp>
        <p:nvSpPr>
          <p:cNvPr id="4" name="Text Placeholder 3"/>
          <p:cNvSpPr>
            <a:spLocks noGrp="1"/>
          </p:cNvSpPr>
          <p:nvPr>
            <p:ph type="body" sz="quarter" idx="13"/>
          </p:nvPr>
        </p:nvSpPr>
        <p:spPr/>
        <p:txBody>
          <a:bodyPr/>
          <a:lstStyle/>
          <a:p>
            <a:r>
              <a:rPr lang="en-CA" dirty="0" smtClean="0"/>
              <a:t>Source: CIQ </a:t>
            </a:r>
            <a:endParaRPr lang="en-CA" dirty="0"/>
          </a:p>
        </p:txBody>
      </p:sp>
      <p:sp>
        <p:nvSpPr>
          <p:cNvPr id="6" name="Text Placeholder 5"/>
          <p:cNvSpPr>
            <a:spLocks noGrp="1"/>
          </p:cNvSpPr>
          <p:nvPr>
            <p:ph type="body" sz="quarter" idx="15"/>
          </p:nvPr>
        </p:nvSpPr>
        <p:spPr>
          <a:xfrm>
            <a:off x="4724400" y="838200"/>
            <a:ext cx="4189800" cy="304800"/>
          </a:xfrm>
        </p:spPr>
        <p:txBody>
          <a:bodyPr/>
          <a:lstStyle/>
          <a:p>
            <a:r>
              <a:rPr lang="en-CA" dirty="0" smtClean="0"/>
              <a:t>Revenue By Sector</a:t>
            </a:r>
            <a:endParaRPr lang="en-CA" dirty="0"/>
          </a:p>
        </p:txBody>
      </p:sp>
      <p:sp>
        <p:nvSpPr>
          <p:cNvPr id="7" name="Text Placeholder 6"/>
          <p:cNvSpPr>
            <a:spLocks noGrp="1"/>
          </p:cNvSpPr>
          <p:nvPr>
            <p:ph type="body" sz="quarter" idx="16"/>
          </p:nvPr>
        </p:nvSpPr>
        <p:spPr>
          <a:xfrm>
            <a:off x="342899" y="838200"/>
            <a:ext cx="4189800" cy="304800"/>
          </a:xfrm>
        </p:spPr>
        <p:txBody>
          <a:bodyPr/>
          <a:lstStyle/>
          <a:p>
            <a:r>
              <a:rPr lang="en-CA" dirty="0" smtClean="0"/>
              <a:t>Revenue By Geography</a:t>
            </a:r>
            <a:endParaRPr lang="en-CA" dirty="0"/>
          </a:p>
        </p:txBody>
      </p:sp>
      <p:sp>
        <p:nvSpPr>
          <p:cNvPr id="8" name="Picture Placeholder 7"/>
          <p:cNvSpPr>
            <a:spLocks noGrp="1"/>
          </p:cNvSpPr>
          <p:nvPr>
            <p:ph type="pic" sz="quarter" idx="17"/>
          </p:nvPr>
        </p:nvSpPr>
        <p:spPr/>
      </p:sp>
      <p:sp>
        <p:nvSpPr>
          <p:cNvPr id="15" name="Text Placeholder 5"/>
          <p:cNvSpPr>
            <a:spLocks noGrp="1"/>
          </p:cNvSpPr>
          <p:nvPr>
            <p:ph type="body" sz="quarter" idx="15"/>
          </p:nvPr>
        </p:nvSpPr>
        <p:spPr>
          <a:xfrm>
            <a:off x="231109" y="3810000"/>
            <a:ext cx="8712000" cy="228600"/>
          </a:xfrm>
        </p:spPr>
        <p:txBody>
          <a:bodyPr/>
          <a:lstStyle/>
          <a:p>
            <a:r>
              <a:rPr lang="en-CA" dirty="0" smtClean="0"/>
              <a:t>Stock Performance</a:t>
            </a:r>
            <a:endParaRPr lang="en-CA" dirty="0"/>
          </a:p>
        </p:txBody>
      </p:sp>
      <p:sp>
        <p:nvSpPr>
          <p:cNvPr id="16" name="TextBox 15"/>
          <p:cNvSpPr txBox="1"/>
          <p:nvPr/>
        </p:nvSpPr>
        <p:spPr>
          <a:xfrm>
            <a:off x="4800600" y="1219200"/>
            <a:ext cx="4114800" cy="307777"/>
          </a:xfrm>
          <a:prstGeom prst="rect">
            <a:avLst/>
          </a:prstGeom>
          <a:noFill/>
        </p:spPr>
        <p:txBody>
          <a:bodyPr wrap="square" rtlCol="0">
            <a:spAutoFit/>
          </a:bodyPr>
          <a:lstStyle/>
          <a:p>
            <a:pPr marL="285750" indent="-285750">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p:txBody>
      </p:sp>
      <p:sp>
        <p:nvSpPr>
          <p:cNvPr id="19" name="Text Placeholder 4"/>
          <p:cNvSpPr txBox="1">
            <a:spLocks/>
          </p:cNvSpPr>
          <p:nvPr/>
        </p:nvSpPr>
        <p:spPr>
          <a:xfrm>
            <a:off x="4648200" y="2743200"/>
            <a:ext cx="4191000" cy="1295400"/>
          </a:xfrm>
          <a:prstGeom prst="rect">
            <a:avLst/>
          </a:prstGeom>
        </p:spPr>
        <p:txBody>
          <a:bodyPr/>
          <a:lstStyle>
            <a:lvl1pPr marL="406400" indent="-290513" algn="l" defTabSz="914400" rtl="0" eaLnBrk="1" latinLnBrk="0" hangingPunct="1">
              <a:spcBef>
                <a:spcPct val="20000"/>
              </a:spcBef>
              <a:buClr>
                <a:srgbClr val="9B2B39"/>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1pPr>
            <a:lvl2pPr marL="798513" indent="-276225" algn="l" defTabSz="914400" rtl="0" eaLnBrk="1" latinLnBrk="0" hangingPunct="1">
              <a:spcBef>
                <a:spcPct val="20000"/>
              </a:spcBef>
              <a:buClr>
                <a:srgbClr val="9B2B39"/>
              </a:buClr>
              <a:buFont typeface="Wingdings" panose="05000000000000000000" pitchFamily="2" charset="2"/>
              <a:buChar char="Ø"/>
              <a:defRPr sz="1400" kern="1200">
                <a:solidFill>
                  <a:schemeClr val="tx1"/>
                </a:solidFill>
                <a:latin typeface="Arial" panose="020B0604020202020204" pitchFamily="34" charset="0"/>
                <a:ea typeface="+mn-ea"/>
                <a:cs typeface="Arial" panose="020B0604020202020204" pitchFamily="34" charset="0"/>
              </a:defRPr>
            </a:lvl2pPr>
            <a:lvl3pPr marL="1146175" indent="-231775" algn="l" defTabSz="914400" rtl="0" eaLnBrk="1" latinLnBrk="0" hangingPunct="1">
              <a:spcBef>
                <a:spcPct val="20000"/>
              </a:spcBef>
              <a:buClr>
                <a:srgbClr val="9B2B39"/>
              </a:buClr>
              <a:buFont typeface="Wingdings 3" panose="05040102010807070707" pitchFamily="18" charset="2"/>
              <a:buChar char="Æ"/>
              <a:defRPr sz="1400" kern="1200">
                <a:solidFill>
                  <a:schemeClr val="tx1"/>
                </a:solidFill>
                <a:latin typeface="Arial" panose="020B0604020202020204" pitchFamily="34" charset="0"/>
                <a:ea typeface="+mn-ea"/>
                <a:cs typeface="Arial" panose="020B0604020202020204" pitchFamily="34" charset="0"/>
              </a:defRPr>
            </a:lvl3pPr>
            <a:lvl4pPr marL="1481138" indent="-219075" algn="l" defTabSz="914400" rtl="0" eaLnBrk="1" latinLnBrk="0" hangingPunct="1">
              <a:spcBef>
                <a:spcPct val="20000"/>
              </a:spcBef>
              <a:buClr>
                <a:srgbClr val="9B2B39"/>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770063" indent="-173038" algn="l" defTabSz="914400" rtl="0" eaLnBrk="1" latinLnBrk="0" hangingPunct="1">
              <a:spcBef>
                <a:spcPct val="20000"/>
              </a:spcBef>
              <a:buClr>
                <a:srgbClr val="9B2B39"/>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dirty="0">
              <a:solidFill>
                <a:srgbClr val="FF0000"/>
              </a:solidFill>
            </a:endParaRPr>
          </a:p>
        </p:txBody>
      </p:sp>
      <p:sp>
        <p:nvSpPr>
          <p:cNvPr id="9" name="Picture Placeholder 8"/>
          <p:cNvSpPr>
            <a:spLocks noGrp="1"/>
          </p:cNvSpPr>
          <p:nvPr>
            <p:ph type="pic" sz="quarter" idx="23"/>
          </p:nvPr>
        </p:nvSpPr>
        <p:spPr/>
      </p:sp>
      <p:sp>
        <p:nvSpPr>
          <p:cNvPr id="17" name="TextBox 1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pic>
        <p:nvPicPr>
          <p:cNvPr id="18" name="Picture 17" descr="https://upload.wikimedia.org/wikipedia/en/thumb/1/16/Saputo_logo.svg/200px-Saputo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0343" y="152400"/>
            <a:ext cx="1308857" cy="464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Chart 20"/>
          <p:cNvGraphicFramePr>
            <a:graphicFrameLocks noChangeAspect="1"/>
          </p:cNvGraphicFramePr>
          <p:nvPr>
            <p:extLst>
              <p:ext uri="{D42A27DB-BD31-4B8C-83A1-F6EECF244321}">
                <p14:modId xmlns:p14="http://schemas.microsoft.com/office/powerpoint/2010/main" val="3083440629"/>
              </p:ext>
            </p:extLst>
          </p:nvPr>
        </p:nvGraphicFramePr>
        <p:xfrm>
          <a:off x="5334000" y="1148255"/>
          <a:ext cx="2911413" cy="266174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Chart 29"/>
          <p:cNvGraphicFramePr>
            <a:graphicFrameLocks/>
          </p:cNvGraphicFramePr>
          <p:nvPr>
            <p:extLst>
              <p:ext uri="{D42A27DB-BD31-4B8C-83A1-F6EECF244321}">
                <p14:modId xmlns:p14="http://schemas.microsoft.com/office/powerpoint/2010/main" val="2847316277"/>
              </p:ext>
            </p:extLst>
          </p:nvPr>
        </p:nvGraphicFramePr>
        <p:xfrm>
          <a:off x="210003" y="4053114"/>
          <a:ext cx="8734425" cy="2209800"/>
        </p:xfrm>
        <a:graphic>
          <a:graphicData uri="http://schemas.openxmlformats.org/drawingml/2006/chart">
            <c:chart xmlns:c="http://schemas.openxmlformats.org/drawingml/2006/chart" xmlns:r="http://schemas.openxmlformats.org/officeDocument/2006/relationships" r:id="rId7"/>
          </a:graphicData>
        </a:graphic>
      </p:graphicFrame>
      <p:sp>
        <p:nvSpPr>
          <p:cNvPr id="2" name="Slide Number Placeholder 1"/>
          <p:cNvSpPr>
            <a:spLocks noGrp="1"/>
          </p:cNvSpPr>
          <p:nvPr>
            <p:ph type="sldNum" sz="quarter" idx="12"/>
          </p:nvPr>
        </p:nvSpPr>
        <p:spPr/>
        <p:txBody>
          <a:bodyPr/>
          <a:lstStyle/>
          <a:p>
            <a:fld id="{96AA08EF-E8D9-4F4A-B754-1DFA3DB1B77C}" type="slidenum">
              <a:rPr lang="en-US" smtClean="0"/>
              <a:pPr/>
              <a:t>9</a:t>
            </a:fld>
            <a:endParaRPr lang="en-US" dirty="0"/>
          </a:p>
        </p:txBody>
      </p:sp>
    </p:spTree>
    <p:extLst>
      <p:ext uri="{BB962C8B-B14F-4D97-AF65-F5344CB8AC3E}">
        <p14:creationId xmlns:p14="http://schemas.microsoft.com/office/powerpoint/2010/main" val="10725907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Sponsorships and Brand Awareness</a:t>
            </a:r>
            <a:endParaRPr lang="en-CA" dirty="0"/>
          </a:p>
        </p:txBody>
      </p:sp>
      <p:sp>
        <p:nvSpPr>
          <p:cNvPr id="3" name="Text Placeholder 2"/>
          <p:cNvSpPr>
            <a:spLocks noGrp="1"/>
          </p:cNvSpPr>
          <p:nvPr>
            <p:ph type="body" sz="quarter" idx="14"/>
          </p:nvPr>
        </p:nvSpPr>
        <p:spPr/>
        <p:txBody>
          <a:bodyPr/>
          <a:lstStyle/>
          <a:p>
            <a:r>
              <a:rPr lang="en-CA" dirty="0" smtClean="0"/>
              <a:t>Dr. Oz Show</a:t>
            </a:r>
          </a:p>
          <a:p>
            <a:r>
              <a:rPr lang="en-CA" dirty="0" smtClean="0"/>
              <a:t>U.S Ski Team</a:t>
            </a:r>
          </a:p>
          <a:p>
            <a:r>
              <a:rPr lang="en-CA" dirty="0" smtClean="0"/>
              <a:t>Women’s Tennis Association</a:t>
            </a:r>
            <a:endParaRPr lang="en-CA" dirty="0"/>
          </a:p>
        </p:txBody>
      </p:sp>
      <p:sp>
        <p:nvSpPr>
          <p:cNvPr id="4" name="Picture Placeholder 3"/>
          <p:cNvSpPr>
            <a:spLocks noGrp="1"/>
          </p:cNvSpPr>
          <p:nvPr>
            <p:ph type="pic" sz="quarter" idx="23"/>
          </p:nvPr>
        </p:nvSpPr>
        <p:spPr/>
      </p:sp>
      <p:pic>
        <p:nvPicPr>
          <p:cNvPr id="72708" name="Picture 4" descr="http://www.aspentimes.com/csp/mediapool/sites/dt.common.streams.StreamServer.cls?STREAMOID=sKEZx7GW3asJQqxzZMGjds$daE2N3K4ZzOUsqbU5sYvR0zTlrwXJx7iulOgBnn35WCsjLu883Ygn4B49Lvm9bPe2QeMKQdVeZmXF$9l$4uCZ8QDXhaHEp3rvzXRJFdy0KqPHLoMevcTLo3h8xh70Y6N_U_CryOsw6FTOdKL_jpQ-&amp;CONTENTTYPE=imag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114800"/>
            <a:ext cx="2895600" cy="2003569"/>
          </a:xfrm>
          <a:prstGeom prst="rect">
            <a:avLst/>
          </a:prstGeom>
          <a:noFill/>
          <a:extLst>
            <a:ext uri="{909E8E84-426E-40DD-AFC4-6F175D3DCCD1}">
              <a14:hiddenFill xmlns:a14="http://schemas.microsoft.com/office/drawing/2010/main">
                <a:solidFill>
                  <a:srgbClr val="FFFFFF"/>
                </a:solidFill>
              </a14:hiddenFill>
            </a:ext>
          </a:extLst>
        </p:spPr>
      </p:pic>
      <p:pic>
        <p:nvPicPr>
          <p:cNvPr id="72710" name="Picture 6" descr="https://www.sciencebasedmedicine.org/wp-content/uploads/2014/06/Bad-Day-for-Dr-O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600200"/>
            <a:ext cx="4648200" cy="2207897"/>
          </a:xfrm>
          <a:prstGeom prst="rect">
            <a:avLst/>
          </a:prstGeom>
          <a:noFill/>
          <a:extLst>
            <a:ext uri="{909E8E84-426E-40DD-AFC4-6F175D3DCCD1}">
              <a14:hiddenFill xmlns:a14="http://schemas.microsoft.com/office/drawing/2010/main">
                <a:solidFill>
                  <a:srgbClr val="FFFFFF"/>
                </a:solidFill>
              </a14:hiddenFill>
            </a:ext>
          </a:extLst>
        </p:spPr>
      </p:pic>
      <p:pic>
        <p:nvPicPr>
          <p:cNvPr id="72712" name="Picture 8" descr="http://www.livemint.com/rf/Image-621x414/LiveMint/Period1/2013/11/21/Photos/TENNIS1--621x41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046609"/>
            <a:ext cx="3209925" cy="21399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upload.wikimedia.org/wikipedia/en/thumb/b/b8/USANA-New-Logo.png/200px-USANA-New-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7" action="ppaction://hlinksldjump"/>
              </a:rPr>
              <a:t>Appendix Map I</a:t>
            </a:r>
            <a:endParaRPr lang="en-CA" sz="1400" dirty="0"/>
          </a:p>
        </p:txBody>
      </p:sp>
    </p:spTree>
    <p:extLst>
      <p:ext uri="{BB962C8B-B14F-4D97-AF65-F5344CB8AC3E}">
        <p14:creationId xmlns:p14="http://schemas.microsoft.com/office/powerpoint/2010/main" val="23539954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Correlation of USNA with Competitors</a:t>
            </a:r>
            <a:endParaRPr lang="en-CA" dirty="0"/>
          </a:p>
        </p:txBody>
      </p:sp>
      <p:sp>
        <p:nvSpPr>
          <p:cNvPr id="3" name="Text Placeholder 2"/>
          <p:cNvSpPr>
            <a:spLocks noGrp="1"/>
          </p:cNvSpPr>
          <p:nvPr>
            <p:ph type="body" sz="quarter" idx="14"/>
          </p:nvPr>
        </p:nvSpPr>
        <p:spPr/>
        <p:txBody>
          <a:bodyPr/>
          <a:lstStyle/>
          <a:p>
            <a:endParaRPr lang="en-CA" dirty="0"/>
          </a:p>
        </p:txBody>
      </p:sp>
      <p:sp>
        <p:nvSpPr>
          <p:cNvPr id="4" name="Picture Placeholder 3"/>
          <p:cNvSpPr>
            <a:spLocks noGrp="1"/>
          </p:cNvSpPr>
          <p:nvPr>
            <p:ph type="pic" sz="quarter" idx="23"/>
          </p:nvPr>
        </p:nvSpPr>
        <p:spPr/>
      </p:sp>
      <p:graphicFrame>
        <p:nvGraphicFramePr>
          <p:cNvPr id="5" name="Chart 4"/>
          <p:cNvGraphicFramePr>
            <a:graphicFrameLocks/>
          </p:cNvGraphicFramePr>
          <p:nvPr>
            <p:extLst>
              <p:ext uri="{D42A27DB-BD31-4B8C-83A1-F6EECF244321}">
                <p14:modId xmlns:p14="http://schemas.microsoft.com/office/powerpoint/2010/main" val="2816976608"/>
              </p:ext>
            </p:extLst>
          </p:nvPr>
        </p:nvGraphicFramePr>
        <p:xfrm>
          <a:off x="152400" y="762000"/>
          <a:ext cx="8838601" cy="40296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65414601"/>
              </p:ext>
            </p:extLst>
          </p:nvPr>
        </p:nvGraphicFramePr>
        <p:xfrm>
          <a:off x="2209800" y="5287691"/>
          <a:ext cx="5375770" cy="732109"/>
        </p:xfrm>
        <a:graphic>
          <a:graphicData uri="http://schemas.openxmlformats.org/presentationml/2006/ole">
            <mc:AlternateContent xmlns:mc="http://schemas.openxmlformats.org/markup-compatibility/2006">
              <mc:Choice xmlns:v="urn:schemas-microsoft-com:vml" Requires="v">
                <p:oleObj spid="_x0000_s73865" name="Worksheet" r:id="rId4" imgW="2447912" imgH="333332" progId="Excel.Sheet.8">
                  <p:embed/>
                </p:oleObj>
              </mc:Choice>
              <mc:Fallback>
                <p:oleObj name="Worksheet" r:id="rId4" imgW="2447912" imgH="333332" progId="Excel.Sheet.8">
                  <p:embed/>
                  <p:pic>
                    <p:nvPicPr>
                      <p:cNvPr id="0" name=""/>
                      <p:cNvPicPr/>
                      <p:nvPr/>
                    </p:nvPicPr>
                    <p:blipFill>
                      <a:blip r:embed="rId5"/>
                      <a:stretch>
                        <a:fillRect/>
                      </a:stretch>
                    </p:blipFill>
                    <p:spPr>
                      <a:xfrm>
                        <a:off x="2209800" y="5287691"/>
                        <a:ext cx="5375770" cy="732109"/>
                      </a:xfrm>
                      <a:prstGeom prst="rect">
                        <a:avLst/>
                      </a:prstGeom>
                    </p:spPr>
                  </p:pic>
                </p:oleObj>
              </mc:Fallback>
            </mc:AlternateContent>
          </a:graphicData>
        </a:graphic>
      </p:graphicFrame>
      <p:sp>
        <p:nvSpPr>
          <p:cNvPr id="9" name="TextBox 8"/>
          <p:cNvSpPr txBox="1"/>
          <p:nvPr/>
        </p:nvSpPr>
        <p:spPr>
          <a:xfrm>
            <a:off x="2362200" y="4876800"/>
            <a:ext cx="5029200" cy="369332"/>
          </a:xfrm>
          <a:prstGeom prst="rect">
            <a:avLst/>
          </a:prstGeom>
          <a:noFill/>
        </p:spPr>
        <p:txBody>
          <a:bodyPr wrap="square" rtlCol="0">
            <a:spAutoFit/>
          </a:bodyPr>
          <a:lstStyle/>
          <a:p>
            <a:pPr algn="ctr"/>
            <a:r>
              <a:rPr lang="en-CA" b="1" dirty="0" smtClean="0"/>
              <a:t>Correlation of USANA with Competitors</a:t>
            </a:r>
            <a:endParaRPr lang="en-CA" b="1" dirty="0"/>
          </a:p>
        </p:txBody>
      </p:sp>
      <p:pic>
        <p:nvPicPr>
          <p:cNvPr id="10" name="Picture 10" descr="https://upload.wikimedia.org/wikipedia/en/thumb/b/b8/USANA-New-Logo.png/200px-USANA-New-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145124" y="6324600"/>
            <a:ext cx="2667000" cy="307777"/>
          </a:xfrm>
          <a:prstGeom prst="rect">
            <a:avLst/>
          </a:prstGeom>
          <a:noFill/>
          <a:ln w="38100">
            <a:noFill/>
            <a:prstDash val="dash"/>
          </a:ln>
        </p:spPr>
        <p:txBody>
          <a:bodyPr wrap="square" rtlCol="0">
            <a:spAutoFit/>
          </a:bodyPr>
          <a:lstStyle/>
          <a:p>
            <a:r>
              <a:rPr lang="en-CA" sz="1400" dirty="0" smtClean="0">
                <a:hlinkClick r:id="rId7" action="ppaction://hlinksldjump"/>
              </a:rPr>
              <a:t>Appendix Map I</a:t>
            </a:r>
            <a:endParaRPr lang="en-CA" sz="1400" dirty="0"/>
          </a:p>
        </p:txBody>
      </p:sp>
    </p:spTree>
    <p:extLst>
      <p:ext uri="{BB962C8B-B14F-4D97-AF65-F5344CB8AC3E}">
        <p14:creationId xmlns:p14="http://schemas.microsoft.com/office/powerpoint/2010/main" val="35364050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Global Nutrition and Supplements Market</a:t>
            </a:r>
            <a:endParaRPr lang="en-CA" dirty="0"/>
          </a:p>
        </p:txBody>
      </p:sp>
      <p:sp>
        <p:nvSpPr>
          <p:cNvPr id="3" name="Text Placeholder 2"/>
          <p:cNvSpPr>
            <a:spLocks noGrp="1"/>
          </p:cNvSpPr>
          <p:nvPr>
            <p:ph type="body" sz="quarter" idx="14"/>
          </p:nvPr>
        </p:nvSpPr>
        <p:spPr/>
        <p:txBody>
          <a:bodyPr/>
          <a:lstStyle/>
          <a:p>
            <a:r>
              <a:rPr lang="en-CA" b="1" dirty="0" smtClean="0"/>
              <a:t>Aging population </a:t>
            </a:r>
            <a:r>
              <a:rPr lang="en-CA" dirty="0" smtClean="0"/>
              <a:t>in the developed markets such as U.S, Japan, and U.K are more likely to be at risk of being diagnosed with chronic diseases</a:t>
            </a:r>
          </a:p>
          <a:p>
            <a:endParaRPr lang="en-CA" dirty="0" smtClean="0"/>
          </a:p>
          <a:p>
            <a:r>
              <a:rPr lang="en-CA" dirty="0"/>
              <a:t>Business practices, ingredients, and products are often tailored to the </a:t>
            </a:r>
            <a:r>
              <a:rPr lang="en-CA" b="1" dirty="0" smtClean="0"/>
              <a:t>regulatory environment </a:t>
            </a:r>
            <a:r>
              <a:rPr lang="en-CA" b="1" dirty="0"/>
              <a:t>in a particular </a:t>
            </a:r>
            <a:r>
              <a:rPr lang="en-CA" b="1" dirty="0" smtClean="0"/>
              <a:t>region</a:t>
            </a:r>
            <a:r>
              <a:rPr lang="en-CA" dirty="0" smtClean="0"/>
              <a:t> i.e. If an ingredient is banned in the U.S, suppliers will sell it in emerging economies like Brazil or India with their lax regulations</a:t>
            </a:r>
          </a:p>
          <a:p>
            <a:endParaRPr lang="en-CA" dirty="0" smtClean="0"/>
          </a:p>
          <a:p>
            <a:r>
              <a:rPr lang="en-CA" b="1" dirty="0" smtClean="0"/>
              <a:t>Consumers</a:t>
            </a:r>
            <a:r>
              <a:rPr lang="en-CA" dirty="0" smtClean="0"/>
              <a:t> are more willing to spend money on nutrition and supplements</a:t>
            </a:r>
          </a:p>
          <a:p>
            <a:r>
              <a:rPr lang="en-CA" dirty="0" smtClean="0"/>
              <a:t>Since 2014, </a:t>
            </a:r>
            <a:r>
              <a:rPr lang="en-CA" b="1" dirty="0" smtClean="0"/>
              <a:t>Canada</a:t>
            </a:r>
            <a:r>
              <a:rPr lang="en-CA" dirty="0" smtClean="0"/>
              <a:t> requires products labeled as being “supplements” or “natural products” to be registered mandatorily</a:t>
            </a:r>
          </a:p>
          <a:p>
            <a:r>
              <a:rPr lang="en-CA" b="1" dirty="0" smtClean="0"/>
              <a:t>68%</a:t>
            </a:r>
            <a:r>
              <a:rPr lang="en-CA" dirty="0" smtClean="0"/>
              <a:t> of U.S adults use dietary supplements; </a:t>
            </a:r>
            <a:r>
              <a:rPr lang="en-CA" b="1" dirty="0" smtClean="0"/>
              <a:t>50%</a:t>
            </a:r>
            <a:r>
              <a:rPr lang="en-CA" dirty="0" smtClean="0"/>
              <a:t> of these are regular users</a:t>
            </a:r>
          </a:p>
          <a:p>
            <a:r>
              <a:rPr lang="en-CA" b="1" dirty="0" smtClean="0"/>
              <a:t>83%</a:t>
            </a:r>
            <a:r>
              <a:rPr lang="en-CA" dirty="0" smtClean="0"/>
              <a:t> of U.S adults expressed overall confidence in the quality, effectiveness, and safety of dietary supplements</a:t>
            </a:r>
          </a:p>
          <a:p>
            <a:endParaRPr lang="en-CA" dirty="0" smtClean="0"/>
          </a:p>
          <a:p>
            <a:r>
              <a:rPr lang="en-CA" b="1" dirty="0" smtClean="0"/>
              <a:t>Asia-Pacific</a:t>
            </a:r>
            <a:r>
              <a:rPr lang="en-CA" dirty="0" smtClean="0"/>
              <a:t> is the largest market for dietary supplements globally</a:t>
            </a:r>
          </a:p>
          <a:p>
            <a:r>
              <a:rPr lang="en-CA" dirty="0" smtClean="0"/>
              <a:t>Increase in </a:t>
            </a:r>
            <a:r>
              <a:rPr lang="en-CA" b="1" dirty="0" smtClean="0"/>
              <a:t>disposable income</a:t>
            </a:r>
            <a:r>
              <a:rPr lang="en-CA" dirty="0" smtClean="0"/>
              <a:t> allows customers to spend more on healthy food items</a:t>
            </a:r>
          </a:p>
          <a:p>
            <a:r>
              <a:rPr lang="en-CA" dirty="0" smtClean="0"/>
              <a:t>CAGR expected to be </a:t>
            </a:r>
            <a:r>
              <a:rPr lang="en-CA" b="1" dirty="0" smtClean="0"/>
              <a:t>9.1%</a:t>
            </a:r>
            <a:r>
              <a:rPr lang="en-CA" dirty="0" smtClean="0"/>
              <a:t> from until 2020 </a:t>
            </a:r>
          </a:p>
          <a:p>
            <a:r>
              <a:rPr lang="en-CA" b="1" dirty="0"/>
              <a:t>Consumer awareness</a:t>
            </a:r>
            <a:r>
              <a:rPr lang="en-CA" dirty="0"/>
              <a:t> about the benefits of dietary supplements and </a:t>
            </a:r>
            <a:r>
              <a:rPr lang="en-CA" b="1" dirty="0"/>
              <a:t>wide product availability</a:t>
            </a:r>
            <a:r>
              <a:rPr lang="en-CA" dirty="0"/>
              <a:t> are the major drivers for the market in the region</a:t>
            </a:r>
            <a:endParaRPr lang="en-CA" dirty="0" smtClean="0"/>
          </a:p>
          <a:p>
            <a:endParaRPr lang="en-CA" dirty="0" smtClean="0"/>
          </a:p>
          <a:p>
            <a:pPr lvl="1"/>
            <a:endParaRPr lang="en-CA" dirty="0"/>
          </a:p>
        </p:txBody>
      </p:sp>
      <p:sp>
        <p:nvSpPr>
          <p:cNvPr id="4" name="Picture Placeholder 3"/>
          <p:cNvSpPr>
            <a:spLocks noGrp="1"/>
          </p:cNvSpPr>
          <p:nvPr>
            <p:ph type="pic" sz="quarter" idx="23"/>
          </p:nvPr>
        </p:nvSpPr>
        <p:spPr/>
      </p:sp>
      <p:pic>
        <p:nvPicPr>
          <p:cNvPr id="5" name="Picture 10" descr="https://upload.wikimedia.org/wikipedia/en/thumb/b/b8/USANA-New-Logo.png/200px-USANA-Ne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Tree>
    <p:extLst>
      <p:ext uri="{BB962C8B-B14F-4D97-AF65-F5344CB8AC3E}">
        <p14:creationId xmlns:p14="http://schemas.microsoft.com/office/powerpoint/2010/main" val="2482828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Aging Populations</a:t>
            </a:r>
            <a:endParaRPr lang="en-CA" dirty="0"/>
          </a:p>
        </p:txBody>
      </p:sp>
      <p:sp>
        <p:nvSpPr>
          <p:cNvPr id="4" name="Picture Placeholder 3"/>
          <p:cNvSpPr>
            <a:spLocks noGrp="1"/>
          </p:cNvSpPr>
          <p:nvPr>
            <p:ph type="pic" sz="quarter" idx="23"/>
          </p:nvPr>
        </p:nvSpPr>
        <p:spPr/>
      </p:sp>
      <p:sp>
        <p:nvSpPr>
          <p:cNvPr id="5" name="Text Placeholder 4"/>
          <p:cNvSpPr>
            <a:spLocks noGrp="1"/>
          </p:cNvSpPr>
          <p:nvPr>
            <p:ph type="body" sz="quarter" idx="14"/>
          </p:nvPr>
        </p:nvSpPr>
        <p:spPr/>
        <p:txBody>
          <a:bodyPr/>
          <a:lstStyle/>
          <a:p>
            <a:endParaRPr lang="en-CA" dirty="0"/>
          </a:p>
        </p:txBody>
      </p:sp>
      <p:pic>
        <p:nvPicPr>
          <p:cNvPr id="78854" name="Picture 6" descr="https://21stcenturychallenges.files.wordpress.com/2015/07/ageing-population.jpg?w=1105&amp;h=7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7625" y="3962400"/>
            <a:ext cx="4156607" cy="2667000"/>
          </a:xfrm>
          <a:prstGeom prst="rect">
            <a:avLst/>
          </a:prstGeom>
          <a:noFill/>
          <a:extLst>
            <a:ext uri="{909E8E84-426E-40DD-AFC4-6F175D3DCCD1}">
              <a14:hiddenFill xmlns:a14="http://schemas.microsoft.com/office/drawing/2010/main">
                <a:solidFill>
                  <a:srgbClr val="FFFFFF"/>
                </a:solidFill>
              </a14:hiddenFill>
            </a:ext>
          </a:extLst>
        </p:spPr>
      </p:pic>
      <p:pic>
        <p:nvPicPr>
          <p:cNvPr id="78852" name="Picture 4" descr="http://akashkushpatel.com/wp-content/uploads/2013/11/population_aging.gif"/>
          <p:cNvPicPr>
            <a:picLocks noChangeAspect="1" noChangeArrowheads="1"/>
          </p:cNvPicPr>
          <p:nvPr/>
        </p:nvPicPr>
        <p:blipFill rotWithShape="1">
          <a:blip r:embed="rId3">
            <a:extLst>
              <a:ext uri="{28A0092B-C50C-407E-A947-70E740481C1C}">
                <a14:useLocalDpi xmlns:a14="http://schemas.microsoft.com/office/drawing/2010/main" val="0"/>
              </a:ext>
            </a:extLst>
          </a:blip>
          <a:srcRect b="7725"/>
          <a:stretch/>
        </p:blipFill>
        <p:spPr bwMode="auto">
          <a:xfrm>
            <a:off x="5791200" y="841829"/>
            <a:ext cx="3183626" cy="3120572"/>
          </a:xfrm>
          <a:prstGeom prst="rect">
            <a:avLst/>
          </a:prstGeom>
          <a:noFill/>
          <a:extLst>
            <a:ext uri="{909E8E84-426E-40DD-AFC4-6F175D3DCCD1}">
              <a14:hiddenFill xmlns:a14="http://schemas.microsoft.com/office/drawing/2010/main">
                <a:solidFill>
                  <a:srgbClr val="FFFFFF"/>
                </a:solidFill>
              </a14:hiddenFill>
            </a:ext>
          </a:extLst>
        </p:spPr>
      </p:pic>
      <p:pic>
        <p:nvPicPr>
          <p:cNvPr id="78850" name="Picture 2" descr="http://reversemortgagealert.org/wp-content/uploads/2013/10/agingpopulation.png"/>
          <p:cNvPicPr>
            <a:picLocks noChangeAspect="1" noChangeArrowheads="1"/>
          </p:cNvPicPr>
          <p:nvPr/>
        </p:nvPicPr>
        <p:blipFill rotWithShape="1">
          <a:blip r:embed="rId4">
            <a:extLst>
              <a:ext uri="{28A0092B-C50C-407E-A947-70E740481C1C}">
                <a14:useLocalDpi xmlns:a14="http://schemas.microsoft.com/office/drawing/2010/main" val="0"/>
              </a:ext>
            </a:extLst>
          </a:blip>
          <a:srcRect l="2321" t="2328" r="2361" b="3280"/>
          <a:stretch/>
        </p:blipFill>
        <p:spPr bwMode="auto">
          <a:xfrm>
            <a:off x="304800" y="841828"/>
            <a:ext cx="4470400" cy="32366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07986" y="1066799"/>
            <a:ext cx="635000" cy="276999"/>
          </a:xfrm>
          <a:prstGeom prst="rect">
            <a:avLst/>
          </a:prstGeom>
          <a:noFill/>
        </p:spPr>
        <p:txBody>
          <a:bodyPr wrap="square" rtlCol="0">
            <a:spAutoFit/>
          </a:bodyPr>
          <a:lstStyle/>
          <a:p>
            <a:r>
              <a:rPr lang="en-CA" sz="1200" dirty="0" smtClean="0"/>
              <a:t>U.S.A</a:t>
            </a:r>
            <a:endParaRPr lang="en-CA" sz="1200" dirty="0"/>
          </a:p>
        </p:txBody>
      </p:sp>
      <p:pic>
        <p:nvPicPr>
          <p:cNvPr id="9" name="Picture 10" descr="https://upload.wikimedia.org/wikipedia/en/thumb/b/b8/USANA-New-Logo.png/200px-USANA-New-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5061" y="5380672"/>
            <a:ext cx="2632564" cy="1477328"/>
          </a:xfrm>
          <a:prstGeom prst="rect">
            <a:avLst/>
          </a:prstGeom>
          <a:noFill/>
        </p:spPr>
        <p:txBody>
          <a:bodyPr wrap="square" rtlCol="0">
            <a:spAutoFit/>
          </a:bodyPr>
          <a:lstStyle/>
          <a:p>
            <a:r>
              <a:rPr lang="en-CA" u="sng" dirty="0" smtClean="0"/>
              <a:t>Note</a:t>
            </a:r>
            <a:r>
              <a:rPr lang="en-CA" dirty="0" smtClean="0"/>
              <a:t>: USANA does not get involved in derivative securities </a:t>
            </a:r>
            <a:r>
              <a:rPr lang="en-CA" dirty="0" err="1" smtClean="0"/>
              <a:t>ie</a:t>
            </a:r>
            <a:r>
              <a:rPr lang="en-CA" dirty="0" smtClean="0"/>
              <a:t>. They do not actively hedge against risks</a:t>
            </a:r>
            <a:endParaRPr lang="en-CA" dirty="0"/>
          </a:p>
        </p:txBody>
      </p:sp>
      <p:sp>
        <p:nvSpPr>
          <p:cNvPr id="11" name="TextBox 10"/>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6" action="ppaction://hlinksldjump"/>
              </a:rPr>
              <a:t>Appendix Map I</a:t>
            </a:r>
            <a:endParaRPr lang="en-CA" sz="1400" dirty="0"/>
          </a:p>
        </p:txBody>
      </p:sp>
    </p:spTree>
    <p:extLst>
      <p:ext uri="{BB962C8B-B14F-4D97-AF65-F5344CB8AC3E}">
        <p14:creationId xmlns:p14="http://schemas.microsoft.com/office/powerpoint/2010/main" val="39407926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China and India’s Increase in Disposable Income</a:t>
            </a:r>
            <a:endParaRPr lang="en-CA" dirty="0"/>
          </a:p>
        </p:txBody>
      </p:sp>
      <p:sp>
        <p:nvSpPr>
          <p:cNvPr id="3" name="Text Placeholder 2"/>
          <p:cNvSpPr>
            <a:spLocks noGrp="1"/>
          </p:cNvSpPr>
          <p:nvPr>
            <p:ph type="body" sz="quarter" idx="14"/>
          </p:nvPr>
        </p:nvSpPr>
        <p:spPr/>
        <p:txBody>
          <a:bodyPr/>
          <a:lstStyle/>
          <a:p>
            <a:endParaRPr lang="en-CA" dirty="0"/>
          </a:p>
        </p:txBody>
      </p:sp>
      <p:sp>
        <p:nvSpPr>
          <p:cNvPr id="4" name="Picture Placeholder 3"/>
          <p:cNvSpPr>
            <a:spLocks noGrp="1"/>
          </p:cNvSpPr>
          <p:nvPr>
            <p:ph type="pic" sz="quarter" idx="23"/>
          </p:nvPr>
        </p:nvSpPr>
        <p:spPr/>
      </p:sp>
      <p:pic>
        <p:nvPicPr>
          <p:cNvPr id="81922" name="Picture 2" descr="http://www.tradingeconomics.com/charts/og.png?url=/china/disposable-personal-inc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7" y="901924"/>
            <a:ext cx="5867400" cy="2732762"/>
          </a:xfrm>
          <a:prstGeom prst="rect">
            <a:avLst/>
          </a:prstGeom>
          <a:noFill/>
          <a:extLst>
            <a:ext uri="{909E8E84-426E-40DD-AFC4-6F175D3DCCD1}">
              <a14:hiddenFill xmlns:a14="http://schemas.microsoft.com/office/drawing/2010/main">
                <a:solidFill>
                  <a:srgbClr val="FFFFFF"/>
                </a:solidFill>
              </a14:hiddenFill>
            </a:ext>
          </a:extLst>
        </p:spPr>
      </p:pic>
      <p:pic>
        <p:nvPicPr>
          <p:cNvPr id="81924" name="Picture 4" descr="http://www.tradingeconomics.com/charts/og.png?url=/india/disposable-personal-inc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38" y="3634686"/>
            <a:ext cx="5849257" cy="27243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hart 6"/>
          <p:cNvGraphicFramePr>
            <a:graphicFrameLocks/>
          </p:cNvGraphicFramePr>
          <p:nvPr>
            <p:extLst>
              <p:ext uri="{D42A27DB-BD31-4B8C-83A1-F6EECF244321}">
                <p14:modId xmlns:p14="http://schemas.microsoft.com/office/powerpoint/2010/main" val="2846657745"/>
              </p:ext>
            </p:extLst>
          </p:nvPr>
        </p:nvGraphicFramePr>
        <p:xfrm>
          <a:off x="5791200" y="883781"/>
          <a:ext cx="3338286" cy="533400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248400" y="1066800"/>
            <a:ext cx="2438400" cy="646331"/>
          </a:xfrm>
          <a:prstGeom prst="rect">
            <a:avLst/>
          </a:prstGeom>
          <a:noFill/>
        </p:spPr>
        <p:txBody>
          <a:bodyPr wrap="square" rtlCol="0">
            <a:spAutoFit/>
          </a:bodyPr>
          <a:lstStyle/>
          <a:p>
            <a:pPr algn="ctr"/>
            <a:r>
              <a:rPr lang="en-CA" b="1" dirty="0" smtClean="0"/>
              <a:t>Global Market Share for Dietary Products</a:t>
            </a:r>
            <a:endParaRPr lang="en-CA" b="1" dirty="0"/>
          </a:p>
        </p:txBody>
      </p:sp>
      <p:pic>
        <p:nvPicPr>
          <p:cNvPr id="9" name="Picture 10" descr="https://upload.wikimedia.org/wikipedia/en/thumb/b/b8/USANA-New-Logo.png/200px-USANA-New-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6" action="ppaction://hlinksldjump"/>
              </a:rPr>
              <a:t>Appendix Map I</a:t>
            </a:r>
            <a:endParaRPr lang="en-CA" sz="1400" dirty="0"/>
          </a:p>
        </p:txBody>
      </p:sp>
    </p:spTree>
    <p:extLst>
      <p:ext uri="{BB962C8B-B14F-4D97-AF65-F5344CB8AC3E}">
        <p14:creationId xmlns:p14="http://schemas.microsoft.com/office/powerpoint/2010/main" val="38440110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Market Projections by Persistent Market Research</a:t>
            </a:r>
            <a:endParaRPr lang="en-CA" dirty="0"/>
          </a:p>
        </p:txBody>
      </p:sp>
      <p:sp>
        <p:nvSpPr>
          <p:cNvPr id="3" name="Text Placeholder 2"/>
          <p:cNvSpPr>
            <a:spLocks noGrp="1"/>
          </p:cNvSpPr>
          <p:nvPr>
            <p:ph type="body" sz="quarter" idx="14"/>
          </p:nvPr>
        </p:nvSpPr>
        <p:spPr/>
        <p:txBody>
          <a:bodyPr/>
          <a:lstStyle/>
          <a:p>
            <a:r>
              <a:rPr lang="en-CA" dirty="0"/>
              <a:t>The </a:t>
            </a:r>
            <a:r>
              <a:rPr lang="en-CA" b="1" dirty="0"/>
              <a:t>global sports supplements market</a:t>
            </a:r>
            <a:r>
              <a:rPr lang="en-CA" dirty="0"/>
              <a:t> will exhibit a CAGR of 9.1% between 2014 and 2020, by which year it will stand at US$12,449 million. The sports supplements market was worth US$6,800.8 million in 2013</a:t>
            </a:r>
            <a:r>
              <a:rPr lang="en-CA" dirty="0" smtClean="0"/>
              <a:t>.</a:t>
            </a:r>
          </a:p>
          <a:p>
            <a:endParaRPr lang="en-CA" dirty="0"/>
          </a:p>
          <a:p>
            <a:r>
              <a:rPr lang="en-CA" dirty="0"/>
              <a:t>The </a:t>
            </a:r>
            <a:r>
              <a:rPr lang="en-CA" b="1" dirty="0"/>
              <a:t>global sports nutrition market</a:t>
            </a:r>
            <a:r>
              <a:rPr lang="en-CA" dirty="0"/>
              <a:t> is poised to reach US$37.7 billion by 2019, at a strong CAGR of 9% from 2013-19</a:t>
            </a:r>
            <a:r>
              <a:rPr lang="en-CA" dirty="0" smtClean="0"/>
              <a:t>.</a:t>
            </a:r>
          </a:p>
          <a:p>
            <a:endParaRPr lang="en-CA" dirty="0"/>
          </a:p>
          <a:p>
            <a:r>
              <a:rPr lang="en-CA" dirty="0"/>
              <a:t>The </a:t>
            </a:r>
            <a:r>
              <a:rPr lang="en-CA" b="1" dirty="0"/>
              <a:t>global fatty acids supplements market</a:t>
            </a:r>
            <a:r>
              <a:rPr lang="en-CA" dirty="0"/>
              <a:t> will reach an estimated value of US$4,477.8 million by 2020. This market was worth US$ 1,912.0 million as of 2013, and will register a 13.1% CAGR from 2014 through 2020</a:t>
            </a:r>
            <a:r>
              <a:rPr lang="en-CA" dirty="0" smtClean="0"/>
              <a:t>.</a:t>
            </a:r>
          </a:p>
          <a:p>
            <a:endParaRPr lang="en-CA" dirty="0"/>
          </a:p>
          <a:p>
            <a:r>
              <a:rPr lang="en-CA" dirty="0"/>
              <a:t>The </a:t>
            </a:r>
            <a:r>
              <a:rPr lang="en-CA" b="1" dirty="0"/>
              <a:t>global mineral supplements market</a:t>
            </a:r>
            <a:r>
              <a:rPr lang="en-CA" dirty="0"/>
              <a:t> projections show that it will rise to US$14.5 million in 2020 from US$7.3 million in 2013. This translates into a 7.3% CAGR from 2014 to 2020</a:t>
            </a:r>
            <a:r>
              <a:rPr lang="en-CA" dirty="0" smtClean="0"/>
              <a:t>.</a:t>
            </a:r>
          </a:p>
          <a:p>
            <a:endParaRPr lang="en-CA" dirty="0"/>
          </a:p>
          <a:p>
            <a:r>
              <a:rPr lang="en-CA" dirty="0"/>
              <a:t>The </a:t>
            </a:r>
            <a:r>
              <a:rPr lang="en-CA" b="1" dirty="0"/>
              <a:t>global botanical supplements market</a:t>
            </a:r>
            <a:r>
              <a:rPr lang="en-CA" dirty="0"/>
              <a:t> is expected register a moderate CAGR of 7.5% from 2014 through 2020, rising to US$90.2 million by 2020. </a:t>
            </a:r>
            <a:endParaRPr lang="en-CA" dirty="0" smtClean="0"/>
          </a:p>
          <a:p>
            <a:endParaRPr lang="en-CA" dirty="0"/>
          </a:p>
          <a:p>
            <a:r>
              <a:rPr lang="en-CA" dirty="0"/>
              <a:t>The </a:t>
            </a:r>
            <a:r>
              <a:rPr lang="en-CA" b="1" dirty="0"/>
              <a:t>global clinical nutrition market</a:t>
            </a:r>
            <a:r>
              <a:rPr lang="en-CA" dirty="0"/>
              <a:t> will experience steady growth at a modest CAGR of 4.1% from 2014 through 2020, by which year it will stand at US$48.6 billion</a:t>
            </a:r>
            <a:r>
              <a:rPr lang="en-CA" dirty="0" smtClean="0"/>
              <a:t>.</a:t>
            </a:r>
          </a:p>
        </p:txBody>
      </p:sp>
      <p:sp>
        <p:nvSpPr>
          <p:cNvPr id="4" name="Picture Placeholder 3"/>
          <p:cNvSpPr>
            <a:spLocks noGrp="1"/>
          </p:cNvSpPr>
          <p:nvPr>
            <p:ph type="pic" sz="quarter" idx="23"/>
          </p:nvPr>
        </p:nvSpPr>
        <p:spPr/>
      </p:sp>
      <p:pic>
        <p:nvPicPr>
          <p:cNvPr id="5" name="Picture 10" descr="https://upload.wikimedia.org/wikipedia/en/thumb/b/b8/USANA-New-Logo.png/200px-USANA-Ne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8742"/>
            <a:ext cx="1905000" cy="638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45124" y="6324600"/>
            <a:ext cx="2667000" cy="307777"/>
          </a:xfrm>
          <a:prstGeom prst="rect">
            <a:avLst/>
          </a:prstGeom>
          <a:noFill/>
          <a:ln w="38100">
            <a:noFill/>
            <a:prstDash val="dash"/>
          </a:ln>
        </p:spPr>
        <p:txBody>
          <a:bodyPr wrap="square" rtlCol="0">
            <a:spAutoFit/>
          </a:bodyPr>
          <a:lstStyle/>
          <a:p>
            <a:r>
              <a:rPr lang="en-CA" sz="1400" dirty="0" smtClean="0">
                <a:hlinkClick r:id="rId3" action="ppaction://hlinksldjump"/>
              </a:rPr>
              <a:t>Appendix Map I</a:t>
            </a:r>
            <a:endParaRPr lang="en-CA" sz="1400" dirty="0"/>
          </a:p>
        </p:txBody>
      </p:sp>
    </p:spTree>
    <p:extLst>
      <p:ext uri="{BB962C8B-B14F-4D97-AF65-F5344CB8AC3E}">
        <p14:creationId xmlns:p14="http://schemas.microsoft.com/office/powerpoint/2010/main" val="41688918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Mead Johnson’s </a:t>
            </a:r>
            <a:r>
              <a:rPr lang="en-CA" dirty="0" err="1" smtClean="0"/>
              <a:t>YoY</a:t>
            </a:r>
            <a:r>
              <a:rPr lang="en-CA" dirty="0" smtClean="0"/>
              <a:t> Sales - Asia</a:t>
            </a:r>
            <a:endParaRPr lang="en-CA" dirty="0"/>
          </a:p>
        </p:txBody>
      </p:sp>
      <p:sp>
        <p:nvSpPr>
          <p:cNvPr id="4" name="Picture Placeholder 3"/>
          <p:cNvSpPr>
            <a:spLocks noGrp="1"/>
          </p:cNvSpPr>
          <p:nvPr>
            <p:ph type="pic" sz="quarter" idx="23"/>
          </p:nvPr>
        </p:nvSpPr>
        <p:spPr/>
      </p:sp>
      <p:sp>
        <p:nvSpPr>
          <p:cNvPr id="5" name="Text Placeholder 4"/>
          <p:cNvSpPr>
            <a:spLocks noGrp="1"/>
          </p:cNvSpPr>
          <p:nvPr>
            <p:ph type="body" sz="quarter" idx="14"/>
          </p:nvPr>
        </p:nvSpPr>
        <p:spPr/>
        <p:txBody>
          <a:bodyPr/>
          <a:lstStyle/>
          <a:p>
            <a:r>
              <a:rPr lang="en-CA" b="1" dirty="0" smtClean="0"/>
              <a:t>Asia</a:t>
            </a:r>
            <a:r>
              <a:rPr lang="en-CA" dirty="0" smtClean="0"/>
              <a:t> </a:t>
            </a:r>
          </a:p>
          <a:p>
            <a:pPr lvl="1"/>
            <a:r>
              <a:rPr lang="en-CA" dirty="0" smtClean="0"/>
              <a:t>Shift in consumer demand for imported products due to the Chinese Milk Scandals  which reduced sales for local dairy products by 30-40% so MJN’s locally manufactured brands are suffering</a:t>
            </a:r>
          </a:p>
          <a:p>
            <a:pPr lvl="1"/>
            <a:r>
              <a:rPr lang="en-CA" dirty="0" smtClean="0"/>
              <a:t>Recent launch of a fully imported brand is performing well in China however</a:t>
            </a:r>
          </a:p>
          <a:p>
            <a:pPr lvl="1"/>
            <a:r>
              <a:rPr lang="en-CA" dirty="0" smtClean="0"/>
              <a:t>Baby food demand has increased by more than 10 fold in China within a decade </a:t>
            </a:r>
          </a:p>
          <a:p>
            <a:pPr lvl="1"/>
            <a:r>
              <a:rPr lang="en-CA" dirty="0" smtClean="0"/>
              <a:t>One-Child policy in China is ending which should fuel growth for infant formula products</a:t>
            </a:r>
          </a:p>
          <a:p>
            <a:pPr lvl="1"/>
            <a:r>
              <a:rPr lang="en-CA" dirty="0" smtClean="0"/>
              <a:t>“White Gold” rush in China where Australian companies are making exaggerated claims of baby formulas boosting infant brain development and health</a:t>
            </a:r>
          </a:p>
          <a:p>
            <a:pPr lvl="1"/>
            <a:endParaRPr lang="en-CA" dirty="0"/>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63456"/>
            <a:ext cx="9144000" cy="305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6049496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Mead Johnson’s </a:t>
            </a:r>
            <a:r>
              <a:rPr lang="en-CA" dirty="0" err="1" smtClean="0"/>
              <a:t>YoY</a:t>
            </a:r>
            <a:r>
              <a:rPr lang="en-CA" dirty="0" smtClean="0"/>
              <a:t> Sales – Americas and Europe</a:t>
            </a:r>
            <a:endParaRPr lang="en-CA" dirty="0"/>
          </a:p>
        </p:txBody>
      </p:sp>
      <p:sp>
        <p:nvSpPr>
          <p:cNvPr id="4" name="Picture Placeholder 3"/>
          <p:cNvSpPr>
            <a:spLocks noGrp="1"/>
          </p:cNvSpPr>
          <p:nvPr>
            <p:ph type="pic" sz="quarter" idx="23"/>
          </p:nvPr>
        </p:nvSpPr>
        <p:spPr/>
      </p:sp>
      <p:sp>
        <p:nvSpPr>
          <p:cNvPr id="5" name="Text Placeholder 4"/>
          <p:cNvSpPr>
            <a:spLocks noGrp="1"/>
          </p:cNvSpPr>
          <p:nvPr>
            <p:ph type="body" sz="quarter" idx="14"/>
          </p:nvPr>
        </p:nvSpPr>
        <p:spPr/>
        <p:txBody>
          <a:bodyPr/>
          <a:lstStyle/>
          <a:p>
            <a:r>
              <a:rPr lang="en-CA" b="1" dirty="0" smtClean="0"/>
              <a:t>Latin America</a:t>
            </a:r>
            <a:r>
              <a:rPr lang="en-CA" dirty="0" smtClean="0"/>
              <a:t> </a:t>
            </a:r>
          </a:p>
          <a:p>
            <a:pPr lvl="1"/>
            <a:r>
              <a:rPr lang="en-CA" dirty="0" smtClean="0"/>
              <a:t>USD strengthening against the Mexican Peso has decreased sales substantially</a:t>
            </a:r>
          </a:p>
          <a:p>
            <a:pPr lvl="1"/>
            <a:r>
              <a:rPr lang="en-CA" dirty="0" smtClean="0"/>
              <a:t>Soft economic conditions in Argentina and Colombia hurt sales as well</a:t>
            </a:r>
          </a:p>
          <a:p>
            <a:pPr lvl="1"/>
            <a:endParaRPr lang="en-CA" dirty="0"/>
          </a:p>
          <a:p>
            <a:r>
              <a:rPr lang="en-CA" b="1" dirty="0" smtClean="0"/>
              <a:t>North America and Europe</a:t>
            </a:r>
          </a:p>
          <a:p>
            <a:pPr lvl="1"/>
            <a:r>
              <a:rPr lang="en-CA" dirty="0" smtClean="0"/>
              <a:t>USD vs. CAD was unfavourable for the sales of the company</a:t>
            </a:r>
          </a:p>
          <a:p>
            <a:pPr lvl="1"/>
            <a:r>
              <a:rPr lang="en-CA" dirty="0" smtClean="0"/>
              <a:t>Improved market share positions also contributed to an increase in revenue numbers</a:t>
            </a:r>
          </a:p>
          <a:p>
            <a:pPr lvl="1"/>
            <a:endParaRPr lang="en-CA" dirty="0"/>
          </a:p>
          <a:p>
            <a:endParaRPr lang="en-CA" dirty="0" smtClean="0"/>
          </a:p>
          <a:p>
            <a:pPr marL="468000" lvl="1" indent="0">
              <a:buNone/>
            </a:pPr>
            <a:endParaRPr lang="en-CA" dirty="0" smtClean="0"/>
          </a:p>
          <a:p>
            <a:pPr marL="468000" lvl="1" indent="0">
              <a:buNone/>
            </a:pPr>
            <a:endParaRPr lang="en-CA" dirty="0"/>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003802"/>
            <a:ext cx="9144000" cy="305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2" descr="http://mms.businesswire.com/media/20150713005373/en/179006/5/MJN-logo-3c-pos-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4" action="ppaction://hlinksldjump"/>
              </a:rPr>
              <a:t>Appendix Map I</a:t>
            </a:r>
            <a:endParaRPr lang="en-CA" sz="1400" dirty="0"/>
          </a:p>
        </p:txBody>
      </p:sp>
    </p:spTree>
    <p:extLst>
      <p:ext uri="{BB962C8B-B14F-4D97-AF65-F5344CB8AC3E}">
        <p14:creationId xmlns:p14="http://schemas.microsoft.com/office/powerpoint/2010/main" val="39372641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endParaRPr lang="en-CA" dirty="0"/>
          </a:p>
        </p:txBody>
      </p:sp>
      <p:sp>
        <p:nvSpPr>
          <p:cNvPr id="2" name="Title 1"/>
          <p:cNvSpPr>
            <a:spLocks noGrp="1"/>
          </p:cNvSpPr>
          <p:nvPr>
            <p:ph type="title"/>
          </p:nvPr>
        </p:nvSpPr>
        <p:spPr/>
        <p:txBody>
          <a:bodyPr/>
          <a:lstStyle/>
          <a:p>
            <a:r>
              <a:rPr lang="en-CA" dirty="0" smtClean="0"/>
              <a:t>Mead Johnson’s Sales by Product and CF Statement</a:t>
            </a:r>
            <a:endParaRPr lang="en-CA" dirty="0"/>
          </a:p>
        </p:txBody>
      </p:sp>
      <p:sp>
        <p:nvSpPr>
          <p:cNvPr id="4" name="Picture Placeholder 3"/>
          <p:cNvSpPr>
            <a:spLocks noGrp="1"/>
          </p:cNvSpPr>
          <p:nvPr>
            <p:ph type="pic" sz="quarter" idx="23"/>
          </p:nvPr>
        </p:nvSpPr>
        <p:spPr/>
      </p:sp>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 y="838200"/>
            <a:ext cx="9144000" cy="1263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 y="2199018"/>
            <a:ext cx="9136743" cy="331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5513080"/>
            <a:ext cx="9129486" cy="646331"/>
          </a:xfrm>
          <a:prstGeom prst="rect">
            <a:avLst/>
          </a:prstGeom>
          <a:noFill/>
        </p:spPr>
        <p:txBody>
          <a:bodyPr wrap="square" rtlCol="0">
            <a:spAutoFit/>
          </a:bodyPr>
          <a:lstStyle/>
          <a:p>
            <a:pPr marL="285750" indent="-285750">
              <a:buFont typeface="Arial" pitchFamily="34" charset="0"/>
              <a:buChar char="•"/>
            </a:pPr>
            <a:r>
              <a:rPr lang="en-CA" dirty="0" smtClean="0"/>
              <a:t>$437m used to repurchase shares; $244m used for dividend payments; $322m credit line borrowings utilized</a:t>
            </a:r>
            <a:endParaRPr lang="en-CA" dirty="0"/>
          </a:p>
        </p:txBody>
      </p:sp>
      <p:pic>
        <p:nvPicPr>
          <p:cNvPr id="10" name="Picture 12" descr="http://mms.businesswire.com/media/20150713005373/en/179006/5/MJN-logo-3c-pos-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145124" y="6354633"/>
            <a:ext cx="2667000" cy="307777"/>
          </a:xfrm>
          <a:prstGeom prst="rect">
            <a:avLst/>
          </a:prstGeom>
          <a:noFill/>
          <a:ln w="38100">
            <a:noFill/>
            <a:prstDash val="dash"/>
          </a:ln>
        </p:spPr>
        <p:txBody>
          <a:bodyPr wrap="square" rtlCol="0">
            <a:spAutoFit/>
          </a:bodyPr>
          <a:lstStyle/>
          <a:p>
            <a:r>
              <a:rPr lang="en-CA" sz="1400" dirty="0" smtClean="0">
                <a:hlinkClick r:id="rId5" action="ppaction://hlinksldjump"/>
              </a:rPr>
              <a:t>Appendix Map I</a:t>
            </a:r>
            <a:endParaRPr lang="en-CA" sz="1400" dirty="0"/>
          </a:p>
        </p:txBody>
      </p:sp>
    </p:spTree>
    <p:extLst>
      <p:ext uri="{BB962C8B-B14F-4D97-AF65-F5344CB8AC3E}">
        <p14:creationId xmlns:p14="http://schemas.microsoft.com/office/powerpoint/2010/main" val="363480996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CA" dirty="0"/>
              <a:t>On October 20, 2015, the Company’s board of directors approved a new share repurchase authorization of $1.5 billion of the Company’s common stock (the “2015 Repurchase Authorization</a:t>
            </a:r>
            <a:r>
              <a:rPr lang="en-CA" dirty="0" smtClean="0"/>
              <a:t>”)</a:t>
            </a:r>
            <a:endParaRPr lang="en-CA" dirty="0"/>
          </a:p>
          <a:p>
            <a:r>
              <a:rPr lang="en-CA" dirty="0"/>
              <a:t>The Company expects to finance the share repurchases through the issuance of debt, which may include long- term </a:t>
            </a:r>
            <a:r>
              <a:rPr lang="en-CA" dirty="0" smtClean="0"/>
              <a:t>notes</a:t>
            </a:r>
          </a:p>
          <a:p>
            <a:r>
              <a:rPr lang="en-CA" dirty="0"/>
              <a:t>Shares will be repurchased from time to time in the open market or in privately negotiated transactions, including without limitation, the anticipated use of a $1.0 billion accelerated share repurchase </a:t>
            </a:r>
            <a:r>
              <a:rPr lang="en-CA" dirty="0" smtClean="0"/>
              <a:t>program</a:t>
            </a:r>
          </a:p>
          <a:p>
            <a:r>
              <a:rPr lang="en-CA" dirty="0"/>
              <a:t>The Company expects to enter into a $1.0 billion accelerated share repurchase agreement (the “ASR Agreement”) in the short- term with an investment </a:t>
            </a:r>
            <a:r>
              <a:rPr lang="en-CA" dirty="0" smtClean="0"/>
              <a:t>bank</a:t>
            </a:r>
          </a:p>
          <a:p>
            <a:r>
              <a:rPr lang="en-CA" dirty="0"/>
              <a:t>Under the ASR Agreement, approximately 11 million shares will be received by the Company once the ASR Agreement is executed</a:t>
            </a:r>
          </a:p>
        </p:txBody>
      </p:sp>
      <p:sp>
        <p:nvSpPr>
          <p:cNvPr id="2" name="Title 1"/>
          <p:cNvSpPr>
            <a:spLocks noGrp="1"/>
          </p:cNvSpPr>
          <p:nvPr>
            <p:ph type="title"/>
          </p:nvPr>
        </p:nvSpPr>
        <p:spPr/>
        <p:txBody>
          <a:bodyPr/>
          <a:lstStyle/>
          <a:p>
            <a:r>
              <a:rPr lang="en-CA" dirty="0" smtClean="0"/>
              <a:t>2015 Repurchase Authorization</a:t>
            </a:r>
            <a:endParaRPr lang="en-CA" dirty="0"/>
          </a:p>
        </p:txBody>
      </p:sp>
      <p:sp>
        <p:nvSpPr>
          <p:cNvPr id="4" name="Picture Placeholder 3"/>
          <p:cNvSpPr>
            <a:spLocks noGrp="1"/>
          </p:cNvSpPr>
          <p:nvPr>
            <p:ph type="pic" sz="quarter" idx="23"/>
          </p:nvPr>
        </p:nvSpPr>
        <p:spPr/>
      </p:sp>
      <p:pic>
        <p:nvPicPr>
          <p:cNvPr id="8" name="Picture 12" descr="http://mms.businesswire.com/media/20150713005373/en/179006/5/MJN-logo-3c-pos-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21" t="18178" r="7807" b="18008"/>
          <a:stretch/>
        </p:blipFill>
        <p:spPr bwMode="auto">
          <a:xfrm>
            <a:off x="7289074" y="43543"/>
            <a:ext cx="1854926" cy="515257"/>
          </a:xfrm>
          <a:prstGeom prst="rect">
            <a:avLst/>
          </a:prstGeom>
          <a:noFill/>
          <a:extLst>
            <a:ext uri="{909E8E84-426E-40DD-AFC4-6F175D3DCCD1}">
              <a14:hiddenFill xmlns:a14="http://schemas.microsoft.com/office/drawing/2010/main">
                <a:solidFill>
                  <a:srgbClr val="FFFFFF"/>
                </a:solidFill>
              </a14:hiddenFill>
            </a:ext>
          </a:extLst>
        </p:spPr>
      </p:pic>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6" y="3886200"/>
            <a:ext cx="9004658"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96105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3.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6.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7.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8.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9.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0.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1.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SAF Investment Fund Color Palette">
    <a:dk1>
      <a:sysClr val="windowText" lastClr="000000"/>
    </a:dk1>
    <a:lt1>
      <a:sysClr val="window" lastClr="FFFFFF"/>
    </a:lt1>
    <a:dk2>
      <a:srgbClr val="1F497D"/>
    </a:dk2>
    <a:lt2>
      <a:srgbClr val="EEECE1"/>
    </a:lt2>
    <a:accent1>
      <a:srgbClr val="9B2B39"/>
    </a:accent1>
    <a:accent2>
      <a:srgbClr val="FFC800"/>
    </a:accent2>
    <a:accent3>
      <a:srgbClr val="7F7F7F"/>
    </a:accent3>
    <a:accent4>
      <a:srgbClr val="004682"/>
    </a:accent4>
    <a:accent5>
      <a:srgbClr val="46B5D3"/>
    </a:accent5>
    <a:accent6>
      <a:srgbClr val="86AA6D"/>
    </a:accent6>
    <a:hlink>
      <a:srgbClr val="E46C0A"/>
    </a:hlink>
    <a:folHlink>
      <a:srgbClr val="948A54"/>
    </a:folHlink>
  </a:clrScheme>
  <a:fontScheme name="SAF Investment F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40719</TotalTime>
  <Words>11180</Words>
  <Application>Microsoft Office PowerPoint</Application>
  <PresentationFormat>On-screen Show (4:3)</PresentationFormat>
  <Paragraphs>1765</Paragraphs>
  <Slides>105</Slides>
  <Notes>56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105</vt:i4>
      </vt:variant>
    </vt:vector>
  </HeadingPairs>
  <TitlesOfParts>
    <vt:vector size="108" baseType="lpstr">
      <vt:lpstr>Office Theme</vt:lpstr>
      <vt:lpstr>Worksheet</vt:lpstr>
      <vt:lpstr>Binary Worksheet</vt:lpstr>
      <vt:lpstr>PowerPoint Presentation</vt:lpstr>
      <vt:lpstr>Agenda</vt:lpstr>
      <vt:lpstr>Current Holdings in Consumers</vt:lpstr>
      <vt:lpstr>Ranking Process</vt:lpstr>
      <vt:lpstr>Top 4 Summary</vt:lpstr>
      <vt:lpstr>PowerPoint Presentation</vt:lpstr>
      <vt:lpstr> Saputo Inc. Overview</vt:lpstr>
      <vt:lpstr>Market Share for Saputo Inc. Among Competitors</vt:lpstr>
      <vt:lpstr>Saputo Inc. Performance</vt:lpstr>
      <vt:lpstr>Saputo Inc. Performance</vt:lpstr>
      <vt:lpstr>Saputo Inc. Comparison</vt:lpstr>
      <vt:lpstr>Saputo Inc. Investment Outlook</vt:lpstr>
      <vt:lpstr>PowerPoint Presentation</vt:lpstr>
      <vt:lpstr>North West Company Inc. Overview</vt:lpstr>
      <vt:lpstr>North West Company Market Share Among Comparables</vt:lpstr>
      <vt:lpstr>North West Company Performance</vt:lpstr>
      <vt:lpstr>North West Company Comparison</vt:lpstr>
      <vt:lpstr>North West Company Investment Outlook</vt:lpstr>
      <vt:lpstr>PowerPoint Presentation</vt:lpstr>
      <vt:lpstr>USANA Health Sciences Inc. Overview </vt:lpstr>
      <vt:lpstr>USANA Market Share Among Comparables</vt:lpstr>
      <vt:lpstr>USANA Health Sciences Inc. Performance</vt:lpstr>
      <vt:lpstr>USANA Health Sciences Inc. Performance</vt:lpstr>
      <vt:lpstr>USANA Health Sciences Inc. Comparison</vt:lpstr>
      <vt:lpstr>USANA Health Sciences Inc. Investment Outlook</vt:lpstr>
      <vt:lpstr>PowerPoint Presentation</vt:lpstr>
      <vt:lpstr>Mead Johnson Nutrition Overview </vt:lpstr>
      <vt:lpstr>Mead Johnson Market Share Among Comparables</vt:lpstr>
      <vt:lpstr>Mead Johnson Nutrition Performance</vt:lpstr>
      <vt:lpstr>Mead Johnson Nutrition Performance</vt:lpstr>
      <vt:lpstr>Mead Johnson Nutrition Company Comparison</vt:lpstr>
      <vt:lpstr>Mead Johnson Nutrition Investment Outlook</vt:lpstr>
      <vt:lpstr>Q&amp;A</vt:lpstr>
      <vt:lpstr>Appendix Map I</vt:lpstr>
      <vt:lpstr>Appendix Map II</vt:lpstr>
      <vt:lpstr>Correlation Matrix with Current Consumers Holdings</vt:lpstr>
      <vt:lpstr>Short Interest</vt:lpstr>
      <vt:lpstr>Saputo Other Metrics</vt:lpstr>
      <vt:lpstr>North West Company Other Metrics</vt:lpstr>
      <vt:lpstr>USANA Health Sciences Other Metrics</vt:lpstr>
      <vt:lpstr>Mead Johnson Nutrition Other Metrics</vt:lpstr>
      <vt:lpstr>Saputo Historical EV/EBITDA </vt:lpstr>
      <vt:lpstr>Saputo Historical P/E</vt:lpstr>
      <vt:lpstr>North West Company Historical EV/EBITDA </vt:lpstr>
      <vt:lpstr>North West Company P/E</vt:lpstr>
      <vt:lpstr>USANA Health Sciences Historical EV/EBITDA </vt:lpstr>
      <vt:lpstr>USANA Health Sciences Historical P/E</vt:lpstr>
      <vt:lpstr>Mead Johnson Nutrition Historical EV/EBITDA</vt:lpstr>
      <vt:lpstr>Mead Johnson Nutrition Historical P/E</vt:lpstr>
      <vt:lpstr>CAD/USD Forex Impact on Top 4</vt:lpstr>
      <vt:lpstr>YUAN/USD Forex Impact on Top 4</vt:lpstr>
      <vt:lpstr>EPS Estimates vs. Actuals</vt:lpstr>
      <vt:lpstr>Saputo Financials</vt:lpstr>
      <vt:lpstr>Recent Saputo M&amp;As and Divestitures</vt:lpstr>
      <vt:lpstr>Saputo Market Reaction to Acquisitions Last 5 Years</vt:lpstr>
      <vt:lpstr>Saputo Plants </vt:lpstr>
      <vt:lpstr>Factors Affecting Saputo - Overall</vt:lpstr>
      <vt:lpstr>Factors Affecting Saputo - Overall</vt:lpstr>
      <vt:lpstr>Factors Affecting Saputo - Canada</vt:lpstr>
      <vt:lpstr>Factors Affecting Saputo – United States</vt:lpstr>
      <vt:lpstr>Factors Affecting Saputo – International Sector</vt:lpstr>
      <vt:lpstr>Forward Guidance – Saputo Overall</vt:lpstr>
      <vt:lpstr>Ability to Meet Debt Obligations</vt:lpstr>
      <vt:lpstr>TPP Agreement Impact on Saputo</vt:lpstr>
      <vt:lpstr>Hedging Activity</vt:lpstr>
      <vt:lpstr>Milk Historical Prices</vt:lpstr>
      <vt:lpstr>Historical DPS and Dividend Yield</vt:lpstr>
      <vt:lpstr>North West Company Store Locations</vt:lpstr>
      <vt:lpstr>North West Company Stores</vt:lpstr>
      <vt:lpstr>Management Initiatives</vt:lpstr>
      <vt:lpstr>KPIs and Selected Annual Information</vt:lpstr>
      <vt:lpstr>KPIs and Selected Annual Information</vt:lpstr>
      <vt:lpstr>Liquidity and Cash Flows</vt:lpstr>
      <vt:lpstr>More Dividend Information</vt:lpstr>
      <vt:lpstr>Liquidity and Interest Coverage</vt:lpstr>
      <vt:lpstr>Giant Tiger Master Franchise Agreement</vt:lpstr>
      <vt:lpstr>Seasonality</vt:lpstr>
      <vt:lpstr>Hedging Activity  </vt:lpstr>
      <vt:lpstr>Historical DPS and Dividend Yield</vt:lpstr>
      <vt:lpstr>Background Information about USANA</vt:lpstr>
      <vt:lpstr>Background Information about USANA</vt:lpstr>
      <vt:lpstr>Product Mix Breakdown</vt:lpstr>
      <vt:lpstr>U.S Regulatory Issues Facing Supplements Industry </vt:lpstr>
      <vt:lpstr>Net Sales by Region</vt:lpstr>
      <vt:lpstr>USANA Commissions Salesperson Process</vt:lpstr>
      <vt:lpstr>Structure of Network Marketing Program</vt:lpstr>
      <vt:lpstr>Some Facts about Associates and Court Case </vt:lpstr>
      <vt:lpstr>Compensation Plan for Associates</vt:lpstr>
      <vt:lpstr>USANA Product Potency</vt:lpstr>
      <vt:lpstr>Sponsorships and Brand Awareness</vt:lpstr>
      <vt:lpstr>Correlation of USNA with Competitors</vt:lpstr>
      <vt:lpstr>Global Nutrition and Supplements Market</vt:lpstr>
      <vt:lpstr>Aging Populations</vt:lpstr>
      <vt:lpstr>China and India’s Increase in Disposable Income</vt:lpstr>
      <vt:lpstr>Market Projections by Persistent Market Research</vt:lpstr>
      <vt:lpstr>Mead Johnson’s YoY Sales - Asia</vt:lpstr>
      <vt:lpstr>Mead Johnson’s YoY Sales – Americas and Europe</vt:lpstr>
      <vt:lpstr>Mead Johnson’s Sales by Product and CF Statement</vt:lpstr>
      <vt:lpstr>2015 Repurchase Authorization</vt:lpstr>
      <vt:lpstr>Repurchase Plan’s Affect on Credit Rating</vt:lpstr>
      <vt:lpstr>Inventories and Debt Breakdown</vt:lpstr>
      <vt:lpstr>Hedging Activity</vt:lpstr>
      <vt:lpstr>Mead Johnson’s Manufacturing Facilities</vt:lpstr>
      <vt:lpstr>2008 Chinese Milk Scandal</vt:lpstr>
      <vt:lpstr>Historical DPS and Dividend Yield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Chen</dc:creator>
  <cp:lastModifiedBy>Valay Shah</cp:lastModifiedBy>
  <cp:revision>1608</cp:revision>
  <dcterms:created xsi:type="dcterms:W3CDTF">2006-08-16T00:00:00Z</dcterms:created>
  <dcterms:modified xsi:type="dcterms:W3CDTF">2016-02-18T07:20:03Z</dcterms:modified>
</cp:coreProperties>
</file>